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84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D2C5-87D9-4F7C-A403-205D2D364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2F0F-D1F7-4AF9-9F58-9B8C98DD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3EF6-A744-44C7-9F76-EFBDFE09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655B-F62B-4F4D-9280-46ADDEAE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4F44-6DFA-478E-BBD9-234B1382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0F0E-8AA1-4EA5-B45F-86C0D394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5FB86-F9E4-4A5F-8B18-A3434D78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592C-72CE-40F9-A75A-BF4E9054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6765-B319-422F-853C-52DCDEA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55D5-DD03-4AD5-8200-868D6184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A3281-E9DE-4D20-8C6F-C3F6A74E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B4540-19DC-4CFE-9BC7-7D0AE851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F88B-ADE0-429F-A3E2-C8662EB7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C86E-F609-4582-949C-4D4E7606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96EE-8045-431F-946D-A55A6E9C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11C8-323A-4571-804A-7F5719AF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1719-3CC4-42EB-B708-381EA642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90AC-E172-4B62-8D21-E5360E18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CFA-AE20-481B-AA36-63B7EF64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3279-7141-42C6-A776-101E7555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6CC4-B25D-458A-A4EB-A83F85C3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1861-D3BC-4036-A2F5-3807FFFF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A7A3-B8C3-44CA-B200-05FD3C61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30E2-BAB5-4E55-9593-61724B3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8813-076D-4A0C-8A30-33FA6A0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4AE2-5E13-42FC-BCC7-7BC2DD66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4D55-3CE0-4C7C-8187-CF55DFF8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206C4-4ACC-4FEC-B8B0-BC7332DE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1EDC-2ECC-4388-BAA6-AA4FE35B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1E7C0-482E-432B-A879-EC7635BA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B8ECF-F26A-450C-AA71-DA22A142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D9E9-FE3E-47CE-A028-68DCA282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DB6E-725D-42B1-8351-C7C222D1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25C9-36F8-47D2-A9D8-4D80CD82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E4E28-2BF2-455D-93F5-EFB379349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7BC09-0276-4A53-BAAC-3D5600CE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1EA5F-450A-46F8-BF37-620D91A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71322-9AE9-45A6-953D-451CEDCF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C0C86-0AD1-4D8C-BE40-D6F1E43F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74CA-7653-453A-BB1E-9714E00D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9287-AD4A-4F24-9477-6A5A597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43B58-732E-4653-9BB8-7E625C4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93600-852C-421E-A776-702BDEE6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163EF-9E68-47E1-BCC5-6EB2E7B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85F1F-149A-404A-8208-711E49A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45C0A-B8A6-4AEC-A368-716E8FD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F6C3-E172-474B-8B4B-13ACBFEE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9D6D-E05A-4684-9681-CD5A2EFA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B89E-192A-452E-990E-83BC41C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0166-9F7A-44B1-8C06-87CED12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6F85-2CBC-4B49-A7BB-86EEC64E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D1A7-8D07-4919-83EA-B537BB7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A3C4-9003-48B5-B747-EE9139D8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DA81B-8EAF-41AC-9006-2BD3552D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AF8F-1DD2-44F0-A9F8-F34C762AB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4EDA-2C14-408B-9986-6F14798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B90A-8805-49F1-9A4F-FB76EE4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3673A-47EA-431F-AF29-3AFBD5FF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DE0A2-0608-48F5-A5BE-7BC345A7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D3B4-BDA7-4D31-A009-8B5269D3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5FC0-1138-4805-BA3E-D7693DEBF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6502-B57A-4402-9E44-2CFD25F2BEB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93BF-56B7-49A2-A408-6679B5C9D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FF56-5050-421D-8102-FBC71F86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E6E5-D96A-4667-8340-64714AF4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19895-0DF9-4C67-8FA6-E4019289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3" y="1276350"/>
            <a:ext cx="11504493" cy="43053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6950FE-3F00-45F2-9C96-3FA3E86C3EB6}"/>
              </a:ext>
            </a:extLst>
          </p:cNvPr>
          <p:cNvSpPr/>
          <p:nvPr/>
        </p:nvSpPr>
        <p:spPr>
          <a:xfrm>
            <a:off x="5974556" y="3712369"/>
            <a:ext cx="849307" cy="529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94E56-898C-4D21-866D-3D632D1810CF}"/>
              </a:ext>
            </a:extLst>
          </p:cNvPr>
          <p:cNvSpPr/>
          <p:nvPr/>
        </p:nvSpPr>
        <p:spPr>
          <a:xfrm>
            <a:off x="4848231" y="3505994"/>
            <a:ext cx="849307" cy="529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A806-20C3-4AB1-9AA1-19ECD05FA3DB}"/>
              </a:ext>
            </a:extLst>
          </p:cNvPr>
          <p:cNvSpPr/>
          <p:nvPr/>
        </p:nvSpPr>
        <p:spPr>
          <a:xfrm>
            <a:off x="4848231" y="2680494"/>
            <a:ext cx="849307" cy="588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CACAB-DBF7-4CE8-AF93-C1C904835D59}"/>
              </a:ext>
            </a:extLst>
          </p:cNvPr>
          <p:cNvSpPr/>
          <p:nvPr/>
        </p:nvSpPr>
        <p:spPr>
          <a:xfrm>
            <a:off x="2237977" y="2514403"/>
            <a:ext cx="2057798" cy="9203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Media trough w/lid: 250 mL media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257C4-8033-4DFA-B53D-4A083EACDA8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295775" y="2974579"/>
            <a:ext cx="552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6BA448-CAAB-41C5-B4F5-EFB834DE49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05300" y="3429000"/>
            <a:ext cx="542931" cy="341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AD074C-CA51-4E8F-9259-574CC35A0FD4}"/>
              </a:ext>
            </a:extLst>
          </p:cNvPr>
          <p:cNvSpPr/>
          <p:nvPr/>
        </p:nvSpPr>
        <p:spPr>
          <a:xfrm>
            <a:off x="5763241" y="1885494"/>
            <a:ext cx="1310838" cy="7542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Abgene</a:t>
            </a:r>
            <a:r>
              <a:rPr lang="en-US" dirty="0">
                <a:solidFill>
                  <a:srgbClr val="FF0000"/>
                </a:solidFill>
              </a:rPr>
              <a:t> plate w/lid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335DE-162C-44E0-94D0-DDB602F83AFB}"/>
              </a:ext>
            </a:extLst>
          </p:cNvPr>
          <p:cNvSpPr/>
          <p:nvPr/>
        </p:nvSpPr>
        <p:spPr>
          <a:xfrm>
            <a:off x="4295775" y="4495798"/>
            <a:ext cx="2057798" cy="3897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mL bacterial stock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75095E-0281-4FBA-A33C-56DF65CD00DA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6399210" y="2639755"/>
            <a:ext cx="19450" cy="1072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1F83E9-DFB5-458D-8C06-4E95684EC9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353573" y="4690665"/>
            <a:ext cx="556815" cy="71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DADE4D-6943-4C0B-A47C-627EE9AA7458}"/>
              </a:ext>
            </a:extLst>
          </p:cNvPr>
          <p:cNvSpPr/>
          <p:nvPr/>
        </p:nvSpPr>
        <p:spPr>
          <a:xfrm>
            <a:off x="7022882" y="3067050"/>
            <a:ext cx="1719020" cy="542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03436C-AE33-4F4A-9AC9-702E76179331}"/>
              </a:ext>
            </a:extLst>
          </p:cNvPr>
          <p:cNvSpPr/>
          <p:nvPr/>
        </p:nvSpPr>
        <p:spPr>
          <a:xfrm>
            <a:off x="8148615" y="1933051"/>
            <a:ext cx="2057798" cy="9203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racks of 1000 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filter tips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7A8137-22A7-474D-9C02-60988005859D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flipH="1">
            <a:off x="8741902" y="2853402"/>
            <a:ext cx="435612" cy="485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0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3C85D-0869-4A06-A646-A46372F4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3" y="1276350"/>
            <a:ext cx="11504493" cy="43053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3E360-19C1-491A-8C1A-6460DB60E8DD}"/>
              </a:ext>
            </a:extLst>
          </p:cNvPr>
          <p:cNvSpPr/>
          <p:nvPr/>
        </p:nvSpPr>
        <p:spPr>
          <a:xfrm>
            <a:off x="7878379" y="2410460"/>
            <a:ext cx="888207" cy="588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C01C4D-3C24-41F7-BA7E-A2B42CE1ED11}"/>
              </a:ext>
            </a:extLst>
          </p:cNvPr>
          <p:cNvSpPr/>
          <p:nvPr/>
        </p:nvSpPr>
        <p:spPr>
          <a:xfrm>
            <a:off x="7875204" y="1781810"/>
            <a:ext cx="888207" cy="588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CF1FA-B1B6-43B9-8160-8FB9F5BC4DA8}"/>
              </a:ext>
            </a:extLst>
          </p:cNvPr>
          <p:cNvSpPr/>
          <p:nvPr/>
        </p:nvSpPr>
        <p:spPr>
          <a:xfrm>
            <a:off x="2816138" y="1909804"/>
            <a:ext cx="4593770" cy="9203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Remove glycerol stock plates from deck, seal, and store at -80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55418-9B07-4961-AC20-BCF8FDD690E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409908" y="2075895"/>
            <a:ext cx="465296" cy="294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690311-377E-40E8-97BD-9853ED0B953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09908" y="2369980"/>
            <a:ext cx="468471" cy="3345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9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3C85D-0869-4A06-A646-A46372F4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3" y="1276350"/>
            <a:ext cx="11504493" cy="43053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3E360-19C1-491A-8C1A-6460DB60E8DD}"/>
              </a:ext>
            </a:extLst>
          </p:cNvPr>
          <p:cNvSpPr/>
          <p:nvPr/>
        </p:nvSpPr>
        <p:spPr>
          <a:xfrm>
            <a:off x="7878379" y="2410460"/>
            <a:ext cx="888207" cy="588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C01C4D-3C24-41F7-BA7E-A2B42CE1ED11}"/>
              </a:ext>
            </a:extLst>
          </p:cNvPr>
          <p:cNvSpPr/>
          <p:nvPr/>
        </p:nvSpPr>
        <p:spPr>
          <a:xfrm>
            <a:off x="7875204" y="1781810"/>
            <a:ext cx="888207" cy="588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CF1FA-B1B6-43B9-8160-8FB9F5BC4DA8}"/>
              </a:ext>
            </a:extLst>
          </p:cNvPr>
          <p:cNvSpPr/>
          <p:nvPr/>
        </p:nvSpPr>
        <p:spPr>
          <a:xfrm>
            <a:off x="2816138" y="1909804"/>
            <a:ext cx="4593770" cy="9203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Glycerol stock plate w/lid: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Eppendorf 500 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DNA lo-bind receiving plate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37.5 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media + 112.5 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40% glycerol/well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55418-9B07-4961-AC20-BCF8FDD690E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409908" y="2075895"/>
            <a:ext cx="465296" cy="294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690311-377E-40E8-97BD-9853ED0B953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09908" y="2369980"/>
            <a:ext cx="468471" cy="3345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7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65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Romantseva, Eugenia F. (Fed)</dc:creator>
  <cp:lastModifiedBy>Romantseva, Eugenia F. (Fed)</cp:lastModifiedBy>
  <cp:revision>8</cp:revision>
  <dcterms:created xsi:type="dcterms:W3CDTF">2020-03-10T21:20:13Z</dcterms:created>
  <dcterms:modified xsi:type="dcterms:W3CDTF">2020-03-12T12:23:16Z</dcterms:modified>
</cp:coreProperties>
</file>