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57" r:id="rId4"/>
    <p:sldId id="26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A9BDE-F67F-411C-BFD6-0E2830039BEA}" v="953" dt="2019-11-27T04:53:07.924"/>
    <p1510:client id="{A671B223-E7AF-4169-8DA2-94140E8C2145}" v="6" dt="2019-11-27T07:21:23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Carson" userId="4222b0ceb8aa2764" providerId="Windows Live" clId="Web-{732A9BDE-F67F-411C-BFD6-0E2830039BEA}"/>
    <pc:docChg chg="addSld modSld sldOrd">
      <pc:chgData name="Ryan Carson" userId="4222b0ceb8aa2764" providerId="Windows Live" clId="Web-{732A9BDE-F67F-411C-BFD6-0E2830039BEA}" dt="2019-11-27T04:53:07.924" v="940" actId="20577"/>
      <pc:docMkLst>
        <pc:docMk/>
      </pc:docMkLst>
      <pc:sldChg chg="modSp">
        <pc:chgData name="Ryan Carson" userId="4222b0ceb8aa2764" providerId="Windows Live" clId="Web-{732A9BDE-F67F-411C-BFD6-0E2830039BEA}" dt="2019-11-27T04:10:08.939" v="552" actId="20577"/>
        <pc:sldMkLst>
          <pc:docMk/>
          <pc:sldMk cId="1643489349" sldId="265"/>
        </pc:sldMkLst>
        <pc:spChg chg="mod">
          <ac:chgData name="Ryan Carson" userId="4222b0ceb8aa2764" providerId="Windows Live" clId="Web-{732A9BDE-F67F-411C-BFD6-0E2830039BEA}" dt="2019-11-27T04:10:08.939" v="552" actId="20577"/>
          <ac:spMkLst>
            <pc:docMk/>
            <pc:sldMk cId="1643489349" sldId="265"/>
            <ac:spMk id="3" creationId="{1C2CDC11-4E48-4A5D-83E7-E9C687889129}"/>
          </ac:spMkLst>
        </pc:spChg>
      </pc:sldChg>
      <pc:sldChg chg="modSp">
        <pc:chgData name="Ryan Carson" userId="4222b0ceb8aa2764" providerId="Windows Live" clId="Web-{732A9BDE-F67F-411C-BFD6-0E2830039BEA}" dt="2019-11-27T03:42:18.792" v="2" actId="20577"/>
        <pc:sldMkLst>
          <pc:docMk/>
          <pc:sldMk cId="2907476366" sldId="269"/>
        </pc:sldMkLst>
        <pc:spChg chg="mod">
          <ac:chgData name="Ryan Carson" userId="4222b0ceb8aa2764" providerId="Windows Live" clId="Web-{732A9BDE-F67F-411C-BFD6-0E2830039BEA}" dt="2019-11-27T03:42:18.792" v="2" actId="20577"/>
          <ac:spMkLst>
            <pc:docMk/>
            <pc:sldMk cId="2907476366" sldId="269"/>
            <ac:spMk id="5" creationId="{D04CA77A-4E8D-4144-A0E2-50793C1799E5}"/>
          </ac:spMkLst>
        </pc:spChg>
      </pc:sldChg>
      <pc:sldChg chg="modSp add replId">
        <pc:chgData name="Ryan Carson" userId="4222b0ceb8aa2764" providerId="Windows Live" clId="Web-{732A9BDE-F67F-411C-BFD6-0E2830039BEA}" dt="2019-11-27T03:58:05.688" v="490" actId="20577"/>
        <pc:sldMkLst>
          <pc:docMk/>
          <pc:sldMk cId="680816685" sldId="270"/>
        </pc:sldMkLst>
        <pc:spChg chg="mod">
          <ac:chgData name="Ryan Carson" userId="4222b0ceb8aa2764" providerId="Windows Live" clId="Web-{732A9BDE-F67F-411C-BFD6-0E2830039BEA}" dt="2019-11-27T03:49:59.874" v="20" actId="20577"/>
          <ac:spMkLst>
            <pc:docMk/>
            <pc:sldMk cId="680816685" sldId="270"/>
            <ac:spMk id="2" creationId="{61C39A6C-308E-42DA-A8C2-A2471BC4D69E}"/>
          </ac:spMkLst>
        </pc:spChg>
        <pc:spChg chg="mod">
          <ac:chgData name="Ryan Carson" userId="4222b0ceb8aa2764" providerId="Windows Live" clId="Web-{732A9BDE-F67F-411C-BFD6-0E2830039BEA}" dt="2019-11-27T03:58:05.688" v="490" actId="20577"/>
          <ac:spMkLst>
            <pc:docMk/>
            <pc:sldMk cId="680816685" sldId="270"/>
            <ac:spMk id="3" creationId="{1C2CDC11-4E48-4A5D-83E7-E9C687889129}"/>
          </ac:spMkLst>
        </pc:spChg>
      </pc:sldChg>
      <pc:sldChg chg="modSp add ord replId">
        <pc:chgData name="Ryan Carson" userId="4222b0ceb8aa2764" providerId="Windows Live" clId="Web-{732A9BDE-F67F-411C-BFD6-0E2830039BEA}" dt="2019-11-27T03:57:04.672" v="486" actId="20577"/>
        <pc:sldMkLst>
          <pc:docMk/>
          <pc:sldMk cId="1967783269" sldId="271"/>
        </pc:sldMkLst>
        <pc:spChg chg="mod">
          <ac:chgData name="Ryan Carson" userId="4222b0ceb8aa2764" providerId="Windows Live" clId="Web-{732A9BDE-F67F-411C-BFD6-0E2830039BEA}" dt="2019-11-27T03:53:20.984" v="210" actId="20577"/>
          <ac:spMkLst>
            <pc:docMk/>
            <pc:sldMk cId="1967783269" sldId="271"/>
            <ac:spMk id="2" creationId="{61C39A6C-308E-42DA-A8C2-A2471BC4D69E}"/>
          </ac:spMkLst>
        </pc:spChg>
        <pc:spChg chg="mod">
          <ac:chgData name="Ryan Carson" userId="4222b0ceb8aa2764" providerId="Windows Live" clId="Web-{732A9BDE-F67F-411C-BFD6-0E2830039BEA}" dt="2019-11-27T03:57:04.672" v="486" actId="20577"/>
          <ac:spMkLst>
            <pc:docMk/>
            <pc:sldMk cId="1967783269" sldId="271"/>
            <ac:spMk id="3" creationId="{1C2CDC11-4E48-4A5D-83E7-E9C687889129}"/>
          </ac:spMkLst>
        </pc:spChg>
      </pc:sldChg>
      <pc:sldChg chg="modSp add replId">
        <pc:chgData name="Ryan Carson" userId="4222b0ceb8aa2764" providerId="Windows Live" clId="Web-{732A9BDE-F67F-411C-BFD6-0E2830039BEA}" dt="2019-11-27T04:52:04.362" v="938" actId="20577"/>
        <pc:sldMkLst>
          <pc:docMk/>
          <pc:sldMk cId="2613940668" sldId="272"/>
        </pc:sldMkLst>
        <pc:spChg chg="mod">
          <ac:chgData name="Ryan Carson" userId="4222b0ceb8aa2764" providerId="Windows Live" clId="Web-{732A9BDE-F67F-411C-BFD6-0E2830039BEA}" dt="2019-11-27T04:23:16.129" v="561" actId="20577"/>
          <ac:spMkLst>
            <pc:docMk/>
            <pc:sldMk cId="2613940668" sldId="272"/>
            <ac:spMk id="2" creationId="{CC6D9023-5EB7-4A0C-8F4E-1CEBB82A8A9B}"/>
          </ac:spMkLst>
        </pc:spChg>
        <pc:spChg chg="mod">
          <ac:chgData name="Ryan Carson" userId="4222b0ceb8aa2764" providerId="Windows Live" clId="Web-{732A9BDE-F67F-411C-BFD6-0E2830039BEA}" dt="2019-11-27T04:23:20.973" v="567" actId="20577"/>
          <ac:spMkLst>
            <pc:docMk/>
            <pc:sldMk cId="2613940668" sldId="272"/>
            <ac:spMk id="3" creationId="{05BD073A-99C1-4160-BF68-40D43FEF3634}"/>
          </ac:spMkLst>
        </pc:spChg>
        <pc:spChg chg="mod">
          <ac:chgData name="Ryan Carson" userId="4222b0ceb8aa2764" providerId="Windows Live" clId="Web-{732A9BDE-F67F-411C-BFD6-0E2830039BEA}" dt="2019-11-27T04:52:04.362" v="938" actId="20577"/>
          <ac:spMkLst>
            <pc:docMk/>
            <pc:sldMk cId="2613940668" sldId="272"/>
            <ac:spMk id="4" creationId="{E1710AAB-5C4F-44E0-892B-8B88EFE9208E}"/>
          </ac:spMkLst>
        </pc:spChg>
        <pc:spChg chg="mod">
          <ac:chgData name="Ryan Carson" userId="4222b0ceb8aa2764" providerId="Windows Live" clId="Web-{732A9BDE-F67F-411C-BFD6-0E2830039BEA}" dt="2019-11-27T04:27:06.821" v="579" actId="20577"/>
          <ac:spMkLst>
            <pc:docMk/>
            <pc:sldMk cId="2613940668" sldId="272"/>
            <ac:spMk id="5" creationId="{D04CA77A-4E8D-4144-A0E2-50793C1799E5}"/>
          </ac:spMkLst>
        </pc:spChg>
        <pc:spChg chg="mod">
          <ac:chgData name="Ryan Carson" userId="4222b0ceb8aa2764" providerId="Windows Live" clId="Web-{732A9BDE-F67F-411C-BFD6-0E2830039BEA}" dt="2019-11-27T04:51:27.018" v="934" actId="20577"/>
          <ac:spMkLst>
            <pc:docMk/>
            <pc:sldMk cId="2613940668" sldId="272"/>
            <ac:spMk id="6" creationId="{A48A5660-00BF-4101-913E-FA6AF1275F50}"/>
          </ac:spMkLst>
        </pc:spChg>
      </pc:sldChg>
    </pc:docChg>
  </pc:docChgLst>
  <pc:docChgLst>
    <pc:chgData name="Ryan Carson" userId="4222b0ceb8aa2764" providerId="LiveId" clId="{2636CA67-8914-4325-AFA5-695562FDE382}"/>
    <pc:docChg chg="undo redo custSel mod addSld delSld modSld sldOrd">
      <pc:chgData name="Ryan Carson" userId="4222b0ceb8aa2764" providerId="LiveId" clId="{2636CA67-8914-4325-AFA5-695562FDE382}" dt="2019-11-26T03:08:35.980" v="2374" actId="20577"/>
      <pc:docMkLst>
        <pc:docMk/>
      </pc:docMkLst>
      <pc:sldChg chg="addSp delSp modSp">
        <pc:chgData name="Ryan Carson" userId="4222b0ceb8aa2764" providerId="LiveId" clId="{2636CA67-8914-4325-AFA5-695562FDE382}" dt="2019-11-25T01:30:37.115" v="1104" actId="27636"/>
        <pc:sldMkLst>
          <pc:docMk/>
          <pc:sldMk cId="2380320329" sldId="258"/>
        </pc:sldMkLst>
        <pc:spChg chg="mod">
          <ac:chgData name="Ryan Carson" userId="4222b0ceb8aa2764" providerId="LiveId" clId="{2636CA67-8914-4325-AFA5-695562FDE382}" dt="2019-11-25T00:18:30.634" v="0" actId="26606"/>
          <ac:spMkLst>
            <pc:docMk/>
            <pc:sldMk cId="2380320329" sldId="258"/>
            <ac:spMk id="2" creationId="{92EEA4F4-37D2-4925-BE80-17B8A0BA8620}"/>
          </ac:spMkLst>
        </pc:spChg>
        <pc:spChg chg="mod">
          <ac:chgData name="Ryan Carson" userId="4222b0ceb8aa2764" providerId="LiveId" clId="{2636CA67-8914-4325-AFA5-695562FDE382}" dt="2019-11-25T01:30:37.115" v="1104" actId="27636"/>
          <ac:spMkLst>
            <pc:docMk/>
            <pc:sldMk cId="2380320329" sldId="258"/>
            <ac:spMk id="4" creationId="{EB178E87-5199-4F60-9D1C-A07A854C300B}"/>
          </ac:spMkLst>
        </pc:spChg>
        <pc:spChg chg="del">
          <ac:chgData name="Ryan Carson" userId="4222b0ceb8aa2764" providerId="LiveId" clId="{2636CA67-8914-4325-AFA5-695562FDE382}" dt="2019-11-25T00:18:30.634" v="0" actId="26606"/>
          <ac:spMkLst>
            <pc:docMk/>
            <pc:sldMk cId="2380320329" sldId="258"/>
            <ac:spMk id="12" creationId="{4F645BF8-7885-4398-80BC-4C0DF24F5CEE}"/>
          </ac:spMkLst>
        </pc:spChg>
        <pc:spChg chg="del">
          <ac:chgData name="Ryan Carson" userId="4222b0ceb8aa2764" providerId="LiveId" clId="{2636CA67-8914-4325-AFA5-695562FDE382}" dt="2019-11-25T00:18:30.634" v="0" actId="26606"/>
          <ac:spMkLst>
            <pc:docMk/>
            <pc:sldMk cId="2380320329" sldId="258"/>
            <ac:spMk id="14" creationId="{3212FB65-CD2B-4005-B910-132DCE19FCC7}"/>
          </ac:spMkLst>
        </pc:spChg>
        <pc:spChg chg="del">
          <ac:chgData name="Ryan Carson" userId="4222b0ceb8aa2764" providerId="LiveId" clId="{2636CA67-8914-4325-AFA5-695562FDE382}" dt="2019-11-25T00:18:30.634" v="0" actId="26606"/>
          <ac:spMkLst>
            <pc:docMk/>
            <pc:sldMk cId="2380320329" sldId="258"/>
            <ac:spMk id="16" creationId="{B5DC95B7-2A72-483B-BA19-2BE751205541}"/>
          </ac:spMkLst>
        </pc:spChg>
        <pc:spChg chg="del">
          <ac:chgData name="Ryan Carson" userId="4222b0ceb8aa2764" providerId="LiveId" clId="{2636CA67-8914-4325-AFA5-695562FDE382}" dt="2019-11-25T00:18:30.634" v="0" actId="26606"/>
          <ac:spMkLst>
            <pc:docMk/>
            <pc:sldMk cId="2380320329" sldId="258"/>
            <ac:spMk id="18" creationId="{1C822AFE-7E96-4A51-9E55-FCAEACD21357}"/>
          </ac:spMkLst>
        </pc:spChg>
        <pc:spChg chg="del">
          <ac:chgData name="Ryan Carson" userId="4222b0ceb8aa2764" providerId="LiveId" clId="{2636CA67-8914-4325-AFA5-695562FDE382}" dt="2019-11-25T00:18:30.634" v="0" actId="26606"/>
          <ac:spMkLst>
            <pc:docMk/>
            <pc:sldMk cId="2380320329" sldId="258"/>
            <ac:spMk id="20" creationId="{9169EA61-C175-4B7E-807B-58199DEA7FB3}"/>
          </ac:spMkLst>
        </pc:spChg>
        <pc:spChg chg="add">
          <ac:chgData name="Ryan Carson" userId="4222b0ceb8aa2764" providerId="LiveId" clId="{2636CA67-8914-4325-AFA5-695562FDE382}" dt="2019-11-25T00:18:30.634" v="0" actId="26606"/>
          <ac:spMkLst>
            <pc:docMk/>
            <pc:sldMk cId="2380320329" sldId="258"/>
            <ac:spMk id="25" creationId="{DB8424AB-D56B-4256-866A-5B54DE93C20F}"/>
          </ac:spMkLst>
        </pc:spChg>
        <pc:spChg chg="add">
          <ac:chgData name="Ryan Carson" userId="4222b0ceb8aa2764" providerId="LiveId" clId="{2636CA67-8914-4325-AFA5-695562FDE382}" dt="2019-11-25T00:18:30.634" v="0" actId="26606"/>
          <ac:spMkLst>
            <pc:docMk/>
            <pc:sldMk cId="2380320329" sldId="258"/>
            <ac:spMk id="27" creationId="{FC999C28-AD33-4EB7-A5F1-C06D10A5FDF7}"/>
          </ac:spMkLst>
        </pc:spChg>
        <pc:spChg chg="add">
          <ac:chgData name="Ryan Carson" userId="4222b0ceb8aa2764" providerId="LiveId" clId="{2636CA67-8914-4325-AFA5-695562FDE382}" dt="2019-11-25T00:18:30.634" v="0" actId="26606"/>
          <ac:spMkLst>
            <pc:docMk/>
            <pc:sldMk cId="2380320329" sldId="258"/>
            <ac:spMk id="29" creationId="{9203ABB4-7E2A-4248-9FE7-4A419AFF2F17}"/>
          </ac:spMkLst>
        </pc:spChg>
        <pc:spChg chg="add">
          <ac:chgData name="Ryan Carson" userId="4222b0ceb8aa2764" providerId="LiveId" clId="{2636CA67-8914-4325-AFA5-695562FDE382}" dt="2019-11-25T00:18:30.634" v="0" actId="26606"/>
          <ac:spMkLst>
            <pc:docMk/>
            <pc:sldMk cId="2380320329" sldId="258"/>
            <ac:spMk id="31" creationId="{3126970D-C1E5-4FB1-84E8-86CB9CED1C80}"/>
          </ac:spMkLst>
        </pc:spChg>
        <pc:picChg chg="mod ord">
          <ac:chgData name="Ryan Carson" userId="4222b0ceb8aa2764" providerId="LiveId" clId="{2636CA67-8914-4325-AFA5-695562FDE382}" dt="2019-11-25T00:18:30.634" v="0" actId="26606"/>
          <ac:picMkLst>
            <pc:docMk/>
            <pc:sldMk cId="2380320329" sldId="258"/>
            <ac:picMk id="7" creationId="{AADEBB4A-F22A-43F5-97B6-979DB83BB78D}"/>
          </ac:picMkLst>
        </pc:picChg>
      </pc:sldChg>
      <pc:sldChg chg="addSp delSp modSp add">
        <pc:chgData name="Ryan Carson" userId="4222b0ceb8aa2764" providerId="LiveId" clId="{2636CA67-8914-4325-AFA5-695562FDE382}" dt="2019-11-25T01:35:03.635" v="1360" actId="20577"/>
        <pc:sldMkLst>
          <pc:docMk/>
          <pc:sldMk cId="1021350038" sldId="259"/>
        </pc:sldMkLst>
        <pc:spChg chg="mod">
          <ac:chgData name="Ryan Carson" userId="4222b0ceb8aa2764" providerId="LiveId" clId="{2636CA67-8914-4325-AFA5-695562FDE382}" dt="2019-11-25T01:35:03.635" v="1360" actId="20577"/>
          <ac:spMkLst>
            <pc:docMk/>
            <pc:sldMk cId="1021350038" sldId="259"/>
            <ac:spMk id="2" creationId="{61C39A6C-308E-42DA-A8C2-A2471BC4D69E}"/>
          </ac:spMkLst>
        </pc:spChg>
        <pc:spChg chg="mod">
          <ac:chgData name="Ryan Carson" userId="4222b0ceb8aa2764" providerId="LiveId" clId="{2636CA67-8914-4325-AFA5-695562FDE382}" dt="2019-11-25T01:20:56.404" v="473" actId="20577"/>
          <ac:spMkLst>
            <pc:docMk/>
            <pc:sldMk cId="1021350038" sldId="259"/>
            <ac:spMk id="3" creationId="{1C2CDC11-4E48-4A5D-83E7-E9C687889129}"/>
          </ac:spMkLst>
        </pc:spChg>
        <pc:spChg chg="add del">
          <ac:chgData name="Ryan Carson" userId="4222b0ceb8aa2764" providerId="LiveId" clId="{2636CA67-8914-4325-AFA5-695562FDE382}" dt="2019-11-25T01:14:13.990" v="104"/>
          <ac:spMkLst>
            <pc:docMk/>
            <pc:sldMk cId="1021350038" sldId="259"/>
            <ac:spMk id="4" creationId="{58F454CD-3541-4346-9EE2-C14B5A71B0E5}"/>
          </ac:spMkLst>
        </pc:spChg>
      </pc:sldChg>
      <pc:sldChg chg="add del">
        <pc:chgData name="Ryan Carson" userId="4222b0ceb8aa2764" providerId="LiveId" clId="{2636CA67-8914-4325-AFA5-695562FDE382}" dt="2019-11-25T01:12:43.652" v="2" actId="2696"/>
        <pc:sldMkLst>
          <pc:docMk/>
          <pc:sldMk cId="3551914157" sldId="259"/>
        </pc:sldMkLst>
      </pc:sldChg>
      <pc:sldChg chg="addSp delSp modSp add mod setBg">
        <pc:chgData name="Ryan Carson" userId="4222b0ceb8aa2764" providerId="LiveId" clId="{2636CA67-8914-4325-AFA5-695562FDE382}" dt="2019-11-25T01:50:59.223" v="1463" actId="1076"/>
        <pc:sldMkLst>
          <pc:docMk/>
          <pc:sldMk cId="43472752" sldId="260"/>
        </pc:sldMkLst>
        <pc:spChg chg="mod">
          <ac:chgData name="Ryan Carson" userId="4222b0ceb8aa2764" providerId="LiveId" clId="{2636CA67-8914-4325-AFA5-695562FDE382}" dt="2019-11-25T01:45:35.624" v="1409" actId="26606"/>
          <ac:spMkLst>
            <pc:docMk/>
            <pc:sldMk cId="43472752" sldId="260"/>
            <ac:spMk id="2" creationId="{61C39A6C-308E-42DA-A8C2-A2471BC4D69E}"/>
          </ac:spMkLst>
        </pc:spChg>
        <pc:spChg chg="del mod ord">
          <ac:chgData name="Ryan Carson" userId="4222b0ceb8aa2764" providerId="LiveId" clId="{2636CA67-8914-4325-AFA5-695562FDE382}" dt="2019-11-25T01:43:53.674" v="1391" actId="26606"/>
          <ac:spMkLst>
            <pc:docMk/>
            <pc:sldMk cId="43472752" sldId="260"/>
            <ac:spMk id="3" creationId="{1C2CDC11-4E48-4A5D-83E7-E9C687889129}"/>
          </ac:spMkLst>
        </pc:spChg>
        <pc:spChg chg="add del">
          <ac:chgData name="Ryan Carson" userId="4222b0ceb8aa2764" providerId="LiveId" clId="{2636CA67-8914-4325-AFA5-695562FDE382}" dt="2019-11-25T01:45:35.624" v="1409" actId="26606"/>
          <ac:spMkLst>
            <pc:docMk/>
            <pc:sldMk cId="43472752" sldId="260"/>
            <ac:spMk id="10" creationId="{A652E5D6-E378-4614-BCBD-8663DD15B353}"/>
          </ac:spMkLst>
        </pc:spChg>
        <pc:spChg chg="add del">
          <ac:chgData name="Ryan Carson" userId="4222b0ceb8aa2764" providerId="LiveId" clId="{2636CA67-8914-4325-AFA5-695562FDE382}" dt="2019-11-25T01:45:35.624" v="1409" actId="26606"/>
          <ac:spMkLst>
            <pc:docMk/>
            <pc:sldMk cId="43472752" sldId="260"/>
            <ac:spMk id="12" creationId="{3A287AC3-AACF-4ADB-9F73-125E714D93CD}"/>
          </ac:spMkLst>
        </pc:spChg>
        <pc:spChg chg="add del">
          <ac:chgData name="Ryan Carson" userId="4222b0ceb8aa2764" providerId="LiveId" clId="{2636CA67-8914-4325-AFA5-695562FDE382}" dt="2019-11-25T01:44:31.744" v="1402" actId="26606"/>
          <ac:spMkLst>
            <pc:docMk/>
            <pc:sldMk cId="43472752" sldId="260"/>
            <ac:spMk id="14" creationId="{EE9F5D7F-1BBC-4096-ADA7-AA9C9E4D2868}"/>
          </ac:spMkLst>
        </pc:spChg>
        <pc:spChg chg="add del">
          <ac:chgData name="Ryan Carson" userId="4222b0ceb8aa2764" providerId="LiveId" clId="{2636CA67-8914-4325-AFA5-695562FDE382}" dt="2019-11-25T01:44:31.744" v="1402" actId="26606"/>
          <ac:spMkLst>
            <pc:docMk/>
            <pc:sldMk cId="43472752" sldId="260"/>
            <ac:spMk id="15" creationId="{06D370DD-716B-4528-B475-331F84CEA5A1}"/>
          </ac:spMkLst>
        </pc:spChg>
        <pc:spChg chg="add del">
          <ac:chgData name="Ryan Carson" userId="4222b0ceb8aa2764" providerId="LiveId" clId="{2636CA67-8914-4325-AFA5-695562FDE382}" dt="2019-11-25T01:44:31.744" v="1402" actId="26606"/>
          <ac:spMkLst>
            <pc:docMk/>
            <pc:sldMk cId="43472752" sldId="260"/>
            <ac:spMk id="16" creationId="{E79D076F-656A-4CD9-83AD-AF8F4B28CA49}"/>
          </ac:spMkLst>
        </pc:spChg>
        <pc:spChg chg="add del">
          <ac:chgData name="Ryan Carson" userId="4222b0ceb8aa2764" providerId="LiveId" clId="{2636CA67-8914-4325-AFA5-695562FDE382}" dt="2019-11-25T01:44:22.346" v="1394" actId="26606"/>
          <ac:spMkLst>
            <pc:docMk/>
            <pc:sldMk cId="43472752" sldId="260"/>
            <ac:spMk id="17" creationId="{B5DC95B7-2A72-483B-BA19-2BE751205541}"/>
          </ac:spMkLst>
        </pc:spChg>
        <pc:spChg chg="add del">
          <ac:chgData name="Ryan Carson" userId="4222b0ceb8aa2764" providerId="LiveId" clId="{2636CA67-8914-4325-AFA5-695562FDE382}" dt="2019-11-25T01:44:36.051" v="1404" actId="26606"/>
          <ac:spMkLst>
            <pc:docMk/>
            <pc:sldMk cId="43472752" sldId="260"/>
            <ac:spMk id="18" creationId="{B5DC95B7-2A72-483B-BA19-2BE751205541}"/>
          </ac:spMkLst>
        </pc:spChg>
        <pc:spChg chg="add del">
          <ac:chgData name="Ryan Carson" userId="4222b0ceb8aa2764" providerId="LiveId" clId="{2636CA67-8914-4325-AFA5-695562FDE382}" dt="2019-11-25T01:44:22.346" v="1394" actId="26606"/>
          <ac:spMkLst>
            <pc:docMk/>
            <pc:sldMk cId="43472752" sldId="260"/>
            <ac:spMk id="19" creationId="{1C822AFE-7E96-4A51-9E55-FCAEACD21357}"/>
          </ac:spMkLst>
        </pc:spChg>
        <pc:spChg chg="add del">
          <ac:chgData name="Ryan Carson" userId="4222b0ceb8aa2764" providerId="LiveId" clId="{2636CA67-8914-4325-AFA5-695562FDE382}" dt="2019-11-25T01:44:36.051" v="1404" actId="26606"/>
          <ac:spMkLst>
            <pc:docMk/>
            <pc:sldMk cId="43472752" sldId="260"/>
            <ac:spMk id="20" creationId="{1C822AFE-7E96-4A51-9E55-FCAEACD21357}"/>
          </ac:spMkLst>
        </pc:spChg>
        <pc:spChg chg="add del">
          <ac:chgData name="Ryan Carson" userId="4222b0ceb8aa2764" providerId="LiveId" clId="{2636CA67-8914-4325-AFA5-695562FDE382}" dt="2019-11-25T01:44:22.346" v="1394" actId="26606"/>
          <ac:spMkLst>
            <pc:docMk/>
            <pc:sldMk cId="43472752" sldId="260"/>
            <ac:spMk id="21" creationId="{9169EA61-C175-4B7E-807B-58199DEA7FB3}"/>
          </ac:spMkLst>
        </pc:spChg>
        <pc:spChg chg="add del">
          <ac:chgData name="Ryan Carson" userId="4222b0ceb8aa2764" providerId="LiveId" clId="{2636CA67-8914-4325-AFA5-695562FDE382}" dt="2019-11-25T01:44:36.051" v="1404" actId="26606"/>
          <ac:spMkLst>
            <pc:docMk/>
            <pc:sldMk cId="43472752" sldId="260"/>
            <ac:spMk id="22" creationId="{9169EA61-C175-4B7E-807B-58199DEA7FB3}"/>
          </ac:spMkLst>
        </pc:spChg>
        <pc:spChg chg="add del">
          <ac:chgData name="Ryan Carson" userId="4222b0ceb8aa2764" providerId="LiveId" clId="{2636CA67-8914-4325-AFA5-695562FDE382}" dt="2019-11-25T01:44:24.465" v="1396" actId="26606"/>
          <ac:spMkLst>
            <pc:docMk/>
            <pc:sldMk cId="43472752" sldId="260"/>
            <ac:spMk id="23" creationId="{EE9F5D7F-1BBC-4096-ADA7-AA9C9E4D2868}"/>
          </ac:spMkLst>
        </pc:spChg>
        <pc:spChg chg="add del">
          <ac:chgData name="Ryan Carson" userId="4222b0ceb8aa2764" providerId="LiveId" clId="{2636CA67-8914-4325-AFA5-695562FDE382}" dt="2019-11-25T01:44:24.465" v="1396" actId="26606"/>
          <ac:spMkLst>
            <pc:docMk/>
            <pc:sldMk cId="43472752" sldId="260"/>
            <ac:spMk id="24" creationId="{06D370DD-716B-4528-B475-331F84CEA5A1}"/>
          </ac:spMkLst>
        </pc:spChg>
        <pc:spChg chg="add del">
          <ac:chgData name="Ryan Carson" userId="4222b0ceb8aa2764" providerId="LiveId" clId="{2636CA67-8914-4325-AFA5-695562FDE382}" dt="2019-11-25T01:44:24.465" v="1396" actId="26606"/>
          <ac:spMkLst>
            <pc:docMk/>
            <pc:sldMk cId="43472752" sldId="260"/>
            <ac:spMk id="25" creationId="{E79D076F-656A-4CD9-83AD-AF8F4B28CA49}"/>
          </ac:spMkLst>
        </pc:spChg>
        <pc:spChg chg="add del">
          <ac:chgData name="Ryan Carson" userId="4222b0ceb8aa2764" providerId="LiveId" clId="{2636CA67-8914-4325-AFA5-695562FDE382}" dt="2019-11-25T01:45:35.624" v="1409" actId="26606"/>
          <ac:spMkLst>
            <pc:docMk/>
            <pc:sldMk cId="43472752" sldId="260"/>
            <ac:spMk id="26" creationId="{EE9F5D7F-1BBC-4096-ADA7-AA9C9E4D2868}"/>
          </ac:spMkLst>
        </pc:spChg>
        <pc:spChg chg="add del">
          <ac:chgData name="Ryan Carson" userId="4222b0ceb8aa2764" providerId="LiveId" clId="{2636CA67-8914-4325-AFA5-695562FDE382}" dt="2019-11-25T01:44:27.920" v="1398" actId="26606"/>
          <ac:spMkLst>
            <pc:docMk/>
            <pc:sldMk cId="43472752" sldId="260"/>
            <ac:spMk id="27" creationId="{B5DC95B7-2A72-483B-BA19-2BE751205541}"/>
          </ac:spMkLst>
        </pc:spChg>
        <pc:spChg chg="add del">
          <ac:chgData name="Ryan Carson" userId="4222b0ceb8aa2764" providerId="LiveId" clId="{2636CA67-8914-4325-AFA5-695562FDE382}" dt="2019-11-25T01:44:27.920" v="1398" actId="26606"/>
          <ac:spMkLst>
            <pc:docMk/>
            <pc:sldMk cId="43472752" sldId="260"/>
            <ac:spMk id="28" creationId="{1C822AFE-7E96-4A51-9E55-FCAEACD21357}"/>
          </ac:spMkLst>
        </pc:spChg>
        <pc:spChg chg="add del">
          <ac:chgData name="Ryan Carson" userId="4222b0ceb8aa2764" providerId="LiveId" clId="{2636CA67-8914-4325-AFA5-695562FDE382}" dt="2019-11-25T01:44:27.920" v="1398" actId="26606"/>
          <ac:spMkLst>
            <pc:docMk/>
            <pc:sldMk cId="43472752" sldId="260"/>
            <ac:spMk id="29" creationId="{9169EA61-C175-4B7E-807B-58199DEA7FB3}"/>
          </ac:spMkLst>
        </pc:spChg>
        <pc:spChg chg="add del">
          <ac:chgData name="Ryan Carson" userId="4222b0ceb8aa2764" providerId="LiveId" clId="{2636CA67-8914-4325-AFA5-695562FDE382}" dt="2019-11-25T01:45:35.624" v="1409" actId="26606"/>
          <ac:spMkLst>
            <pc:docMk/>
            <pc:sldMk cId="43472752" sldId="260"/>
            <ac:spMk id="30" creationId="{06D370DD-716B-4528-B475-331F84CEA5A1}"/>
          </ac:spMkLst>
        </pc:spChg>
        <pc:spChg chg="add del">
          <ac:chgData name="Ryan Carson" userId="4222b0ceb8aa2764" providerId="LiveId" clId="{2636CA67-8914-4325-AFA5-695562FDE382}" dt="2019-11-25T01:45:35.624" v="1409" actId="26606"/>
          <ac:spMkLst>
            <pc:docMk/>
            <pc:sldMk cId="43472752" sldId="260"/>
            <ac:spMk id="31" creationId="{E79D076F-656A-4CD9-83AD-AF8F4B28CA49}"/>
          </ac:spMkLst>
        </pc:spChg>
        <pc:spChg chg="add del">
          <ac:chgData name="Ryan Carson" userId="4222b0ceb8aa2764" providerId="LiveId" clId="{2636CA67-8914-4325-AFA5-695562FDE382}" dt="2019-11-25T01:42:49.742" v="1367" actId="26606"/>
          <ac:spMkLst>
            <pc:docMk/>
            <pc:sldMk cId="43472752" sldId="260"/>
            <ac:spMk id="71" creationId="{B5DC95B7-2A72-483B-BA19-2BE751205541}"/>
          </ac:spMkLst>
        </pc:spChg>
        <pc:spChg chg="add del">
          <ac:chgData name="Ryan Carson" userId="4222b0ceb8aa2764" providerId="LiveId" clId="{2636CA67-8914-4325-AFA5-695562FDE382}" dt="2019-11-25T01:42:49.742" v="1367" actId="26606"/>
          <ac:spMkLst>
            <pc:docMk/>
            <pc:sldMk cId="43472752" sldId="260"/>
            <ac:spMk id="73" creationId="{1C822AFE-7E96-4A51-9E55-FCAEACD21357}"/>
          </ac:spMkLst>
        </pc:spChg>
        <pc:spChg chg="add del">
          <ac:chgData name="Ryan Carson" userId="4222b0ceb8aa2764" providerId="LiveId" clId="{2636CA67-8914-4325-AFA5-695562FDE382}" dt="2019-11-25T01:42:49.742" v="1367" actId="26606"/>
          <ac:spMkLst>
            <pc:docMk/>
            <pc:sldMk cId="43472752" sldId="260"/>
            <ac:spMk id="75" creationId="{9169EA61-C175-4B7E-807B-58199DEA7FB3}"/>
          </ac:spMkLst>
        </pc:spChg>
        <pc:spChg chg="add del">
          <ac:chgData name="Ryan Carson" userId="4222b0ceb8aa2764" providerId="LiveId" clId="{2636CA67-8914-4325-AFA5-695562FDE382}" dt="2019-11-25T01:42:53.376" v="1369" actId="26606"/>
          <ac:spMkLst>
            <pc:docMk/>
            <pc:sldMk cId="43472752" sldId="260"/>
            <ac:spMk id="1028" creationId="{B5DC95B7-2A72-483B-BA19-2BE751205541}"/>
          </ac:spMkLst>
        </pc:spChg>
        <pc:spChg chg="add del">
          <ac:chgData name="Ryan Carson" userId="4222b0ceb8aa2764" providerId="LiveId" clId="{2636CA67-8914-4325-AFA5-695562FDE382}" dt="2019-11-25T01:42:53.376" v="1369" actId="26606"/>
          <ac:spMkLst>
            <pc:docMk/>
            <pc:sldMk cId="43472752" sldId="260"/>
            <ac:spMk id="1029" creationId="{1C822AFE-7E96-4A51-9E55-FCAEACD21357}"/>
          </ac:spMkLst>
        </pc:spChg>
        <pc:spChg chg="add del">
          <ac:chgData name="Ryan Carson" userId="4222b0ceb8aa2764" providerId="LiveId" clId="{2636CA67-8914-4325-AFA5-695562FDE382}" dt="2019-11-25T01:42:53.376" v="1369" actId="26606"/>
          <ac:spMkLst>
            <pc:docMk/>
            <pc:sldMk cId="43472752" sldId="260"/>
            <ac:spMk id="1030" creationId="{9169EA61-C175-4B7E-807B-58199DEA7FB3}"/>
          </ac:spMkLst>
        </pc:spChg>
        <pc:spChg chg="add del">
          <ac:chgData name="Ryan Carson" userId="4222b0ceb8aa2764" providerId="LiveId" clId="{2636CA67-8914-4325-AFA5-695562FDE382}" dt="2019-11-25T01:43:05.253" v="1377" actId="26606"/>
          <ac:spMkLst>
            <pc:docMk/>
            <pc:sldMk cId="43472752" sldId="260"/>
            <ac:spMk id="1031" creationId="{A35CBD63-8F8F-47DC-9CE7-159E6161D872}"/>
          </ac:spMkLst>
        </pc:spChg>
        <pc:spChg chg="add del">
          <ac:chgData name="Ryan Carson" userId="4222b0ceb8aa2764" providerId="LiveId" clId="{2636CA67-8914-4325-AFA5-695562FDE382}" dt="2019-11-25T01:42:59.893" v="1371" actId="26606"/>
          <ac:spMkLst>
            <pc:docMk/>
            <pc:sldMk cId="43472752" sldId="260"/>
            <ac:spMk id="1032" creationId="{A5CF2FC8-D184-4B10-83A5-61FC2148BE2B}"/>
          </ac:spMkLst>
        </pc:spChg>
        <pc:spChg chg="add del">
          <ac:chgData name="Ryan Carson" userId="4222b0ceb8aa2764" providerId="LiveId" clId="{2636CA67-8914-4325-AFA5-695562FDE382}" dt="2019-11-25T01:43:05.253" v="1377" actId="26606"/>
          <ac:spMkLst>
            <pc:docMk/>
            <pc:sldMk cId="43472752" sldId="260"/>
            <ac:spMk id="1033" creationId="{CA0E3486-FD49-4921-B4F4-E5BB5C88AC79}"/>
          </ac:spMkLst>
        </pc:spChg>
        <pc:spChg chg="add del">
          <ac:chgData name="Ryan Carson" userId="4222b0ceb8aa2764" providerId="LiveId" clId="{2636CA67-8914-4325-AFA5-695562FDE382}" dt="2019-11-25T01:43:01.227" v="1373" actId="26606"/>
          <ac:spMkLst>
            <pc:docMk/>
            <pc:sldMk cId="43472752" sldId="260"/>
            <ac:spMk id="1034" creationId="{5A133C1E-CB83-47F3-8F35-94C2A7C58EE2}"/>
          </ac:spMkLst>
        </pc:spChg>
        <pc:spChg chg="add del">
          <ac:chgData name="Ryan Carson" userId="4222b0ceb8aa2764" providerId="LiveId" clId="{2636CA67-8914-4325-AFA5-695562FDE382}" dt="2019-11-25T01:43:01.227" v="1373" actId="26606"/>
          <ac:spMkLst>
            <pc:docMk/>
            <pc:sldMk cId="43472752" sldId="260"/>
            <ac:spMk id="1035" creationId="{289E943A-225D-44B1-B345-D7FDBA43C1CE}"/>
          </ac:spMkLst>
        </pc:spChg>
        <pc:spChg chg="add del">
          <ac:chgData name="Ryan Carson" userId="4222b0ceb8aa2764" providerId="LiveId" clId="{2636CA67-8914-4325-AFA5-695562FDE382}" dt="2019-11-25T01:43:05.253" v="1377" actId="26606"/>
          <ac:spMkLst>
            <pc:docMk/>
            <pc:sldMk cId="43472752" sldId="260"/>
            <ac:spMk id="1036" creationId="{83B4A72C-2924-4CE2-8674-7E02E182ED6D}"/>
          </ac:spMkLst>
        </pc:spChg>
        <pc:spChg chg="add del">
          <ac:chgData name="Ryan Carson" userId="4222b0ceb8aa2764" providerId="LiveId" clId="{2636CA67-8914-4325-AFA5-695562FDE382}" dt="2019-11-25T01:43:23.086" v="1379" actId="26606"/>
          <ac:spMkLst>
            <pc:docMk/>
            <pc:sldMk cId="43472752" sldId="260"/>
            <ac:spMk id="1038" creationId="{681577AD-DA5F-48B3-8FB9-5199BA9EE681}"/>
          </ac:spMkLst>
        </pc:spChg>
        <pc:graphicFrameChg chg="add mod ord modGraphic">
          <ac:chgData name="Ryan Carson" userId="4222b0ceb8aa2764" providerId="LiveId" clId="{2636CA67-8914-4325-AFA5-695562FDE382}" dt="2019-11-25T01:45:35.624" v="1409" actId="26606"/>
          <ac:graphicFrameMkLst>
            <pc:docMk/>
            <pc:sldMk cId="43472752" sldId="260"/>
            <ac:graphicFrameMk id="5" creationId="{6E3497D4-F497-4F85-BC08-FEDC720033C3}"/>
          </ac:graphicFrameMkLst>
        </pc:graphicFrameChg>
        <pc:picChg chg="add del mod">
          <ac:chgData name="Ryan Carson" userId="4222b0ceb8aa2764" providerId="LiveId" clId="{2636CA67-8914-4325-AFA5-695562FDE382}" dt="2019-11-25T01:50:03.616" v="1453"/>
          <ac:picMkLst>
            <pc:docMk/>
            <pc:sldMk cId="43472752" sldId="260"/>
            <ac:picMk id="4" creationId="{35FAEF68-19A4-4A7E-BEC7-9A4EB557F15D}"/>
          </ac:picMkLst>
        </pc:picChg>
        <pc:picChg chg="add del">
          <ac:chgData name="Ryan Carson" userId="4222b0ceb8aa2764" providerId="LiveId" clId="{2636CA67-8914-4325-AFA5-695562FDE382}" dt="2019-11-25T01:48:07.361" v="1413"/>
          <ac:picMkLst>
            <pc:docMk/>
            <pc:sldMk cId="43472752" sldId="260"/>
            <ac:picMk id="6" creationId="{C08EBB0F-040A-45C2-A3B0-5103FA1FCA41}"/>
          </ac:picMkLst>
        </pc:picChg>
        <pc:picChg chg="add del mod">
          <ac:chgData name="Ryan Carson" userId="4222b0ceb8aa2764" providerId="LiveId" clId="{2636CA67-8914-4325-AFA5-695562FDE382}" dt="2019-11-25T01:50:32.264" v="1458" actId="478"/>
          <ac:picMkLst>
            <pc:docMk/>
            <pc:sldMk cId="43472752" sldId="260"/>
            <ac:picMk id="7" creationId="{EA076F94-493F-4DA3-8E18-C3D96821CDAA}"/>
          </ac:picMkLst>
        </pc:picChg>
        <pc:picChg chg="add mod">
          <ac:chgData name="Ryan Carson" userId="4222b0ceb8aa2764" providerId="LiveId" clId="{2636CA67-8914-4325-AFA5-695562FDE382}" dt="2019-11-25T01:50:59.223" v="1463" actId="1076"/>
          <ac:picMkLst>
            <pc:docMk/>
            <pc:sldMk cId="43472752" sldId="260"/>
            <ac:picMk id="8" creationId="{BA2D115A-7364-4691-AE57-1FF80C739C1D}"/>
          </ac:picMkLst>
        </pc:picChg>
        <pc:picChg chg="add del mod ord">
          <ac:chgData name="Ryan Carson" userId="4222b0ceb8aa2764" providerId="LiveId" clId="{2636CA67-8914-4325-AFA5-695562FDE382}" dt="2019-11-25T01:43:46.264" v="1390"/>
          <ac:picMkLst>
            <pc:docMk/>
            <pc:sldMk cId="43472752" sldId="260"/>
            <ac:picMk id="1026" creationId="{B05AABB3-FABD-4B35-AEF7-1DF3AA330BF0}"/>
          </ac:picMkLst>
        </pc:picChg>
      </pc:sldChg>
      <pc:sldChg chg="addSp modSp add mod setBg">
        <pc:chgData name="Ryan Carson" userId="4222b0ceb8aa2764" providerId="LiveId" clId="{2636CA67-8914-4325-AFA5-695562FDE382}" dt="2019-11-25T01:50:11.562" v="1455" actId="26606"/>
        <pc:sldMkLst>
          <pc:docMk/>
          <pc:sldMk cId="187224313" sldId="261"/>
        </pc:sldMkLst>
        <pc:spChg chg="mod">
          <ac:chgData name="Ryan Carson" userId="4222b0ceb8aa2764" providerId="LiveId" clId="{2636CA67-8914-4325-AFA5-695562FDE382}" dt="2019-11-25T01:50:11.562" v="1455" actId="26606"/>
          <ac:spMkLst>
            <pc:docMk/>
            <pc:sldMk cId="187224313" sldId="261"/>
            <ac:spMk id="2" creationId="{61C39A6C-308E-42DA-A8C2-A2471BC4D69E}"/>
          </ac:spMkLst>
        </pc:spChg>
        <pc:spChg chg="mod ord">
          <ac:chgData name="Ryan Carson" userId="4222b0ceb8aa2764" providerId="LiveId" clId="{2636CA67-8914-4325-AFA5-695562FDE382}" dt="2019-11-25T01:50:11.562" v="1455" actId="26606"/>
          <ac:spMkLst>
            <pc:docMk/>
            <pc:sldMk cId="187224313" sldId="261"/>
            <ac:spMk id="3" creationId="{1C2CDC11-4E48-4A5D-83E7-E9C687889129}"/>
          </ac:spMkLst>
        </pc:spChg>
        <pc:spChg chg="add">
          <ac:chgData name="Ryan Carson" userId="4222b0ceb8aa2764" providerId="LiveId" clId="{2636CA67-8914-4325-AFA5-695562FDE382}" dt="2019-11-25T01:50:11.562" v="1455" actId="26606"/>
          <ac:spMkLst>
            <pc:docMk/>
            <pc:sldMk cId="187224313" sldId="261"/>
            <ac:spMk id="9" creationId="{EE9F5D7F-1BBC-4096-ADA7-AA9C9E4D2868}"/>
          </ac:spMkLst>
        </pc:spChg>
        <pc:spChg chg="add">
          <ac:chgData name="Ryan Carson" userId="4222b0ceb8aa2764" providerId="LiveId" clId="{2636CA67-8914-4325-AFA5-695562FDE382}" dt="2019-11-25T01:50:11.562" v="1455" actId="26606"/>
          <ac:spMkLst>
            <pc:docMk/>
            <pc:sldMk cId="187224313" sldId="261"/>
            <ac:spMk id="11" creationId="{06D370DD-716B-4528-B475-331F84CEA5A1}"/>
          </ac:spMkLst>
        </pc:spChg>
        <pc:spChg chg="add">
          <ac:chgData name="Ryan Carson" userId="4222b0ceb8aa2764" providerId="LiveId" clId="{2636CA67-8914-4325-AFA5-695562FDE382}" dt="2019-11-25T01:50:11.562" v="1455" actId="26606"/>
          <ac:spMkLst>
            <pc:docMk/>
            <pc:sldMk cId="187224313" sldId="261"/>
            <ac:spMk id="13" creationId="{E79D076F-656A-4CD9-83AD-AF8F4B28CA49}"/>
          </ac:spMkLst>
        </pc:spChg>
        <pc:picChg chg="add mod">
          <ac:chgData name="Ryan Carson" userId="4222b0ceb8aa2764" providerId="LiveId" clId="{2636CA67-8914-4325-AFA5-695562FDE382}" dt="2019-11-25T01:50:11.562" v="1455" actId="26606"/>
          <ac:picMkLst>
            <pc:docMk/>
            <pc:sldMk cId="187224313" sldId="261"/>
            <ac:picMk id="4" creationId="{C5FC6FF7-FDF7-438F-8965-DFE85283EB4C}"/>
          </ac:picMkLst>
        </pc:picChg>
      </pc:sldChg>
      <pc:sldChg chg="add del ord">
        <pc:chgData name="Ryan Carson" userId="4222b0ceb8aa2764" providerId="LiveId" clId="{2636CA67-8914-4325-AFA5-695562FDE382}" dt="2019-11-26T02:09:30.546" v="1474" actId="2696"/>
        <pc:sldMkLst>
          <pc:docMk/>
          <pc:sldMk cId="896878178" sldId="262"/>
        </pc:sldMkLst>
      </pc:sldChg>
      <pc:sldChg chg="add del">
        <pc:chgData name="Ryan Carson" userId="4222b0ceb8aa2764" providerId="LiveId" clId="{2636CA67-8914-4325-AFA5-695562FDE382}" dt="2019-11-26T02:09:53.328" v="1476" actId="2696"/>
        <pc:sldMkLst>
          <pc:docMk/>
          <pc:sldMk cId="2997628436" sldId="262"/>
        </pc:sldMkLst>
      </pc:sldChg>
      <pc:sldChg chg="modSp add">
        <pc:chgData name="Ryan Carson" userId="4222b0ceb8aa2764" providerId="LiveId" clId="{2636CA67-8914-4325-AFA5-695562FDE382}" dt="2019-11-26T02:10:11.074" v="1518" actId="20577"/>
        <pc:sldMkLst>
          <pc:docMk/>
          <pc:sldMk cId="3294755053" sldId="262"/>
        </pc:sldMkLst>
        <pc:spChg chg="mod">
          <ac:chgData name="Ryan Carson" userId="4222b0ceb8aa2764" providerId="LiveId" clId="{2636CA67-8914-4325-AFA5-695562FDE382}" dt="2019-11-26T02:10:11.074" v="1518" actId="20577"/>
          <ac:spMkLst>
            <pc:docMk/>
            <pc:sldMk cId="3294755053" sldId="262"/>
            <ac:spMk id="2" creationId="{615BEAD2-61E4-407E-BECF-F9A4AB87C431}"/>
          </ac:spMkLst>
        </pc:spChg>
      </pc:sldChg>
      <pc:sldChg chg="modSp add del ord">
        <pc:chgData name="Ryan Carson" userId="4222b0ceb8aa2764" providerId="LiveId" clId="{2636CA67-8914-4325-AFA5-695562FDE382}" dt="2019-11-26T02:52:54.265" v="1794" actId="2696"/>
        <pc:sldMkLst>
          <pc:docMk/>
          <pc:sldMk cId="2704706629" sldId="263"/>
        </pc:sldMkLst>
        <pc:spChg chg="mod">
          <ac:chgData name="Ryan Carson" userId="4222b0ceb8aa2764" providerId="LiveId" clId="{2636CA67-8914-4325-AFA5-695562FDE382}" dt="2019-11-26T02:31:03.785" v="1595" actId="20577"/>
          <ac:spMkLst>
            <pc:docMk/>
            <pc:sldMk cId="2704706629" sldId="263"/>
            <ac:spMk id="2" creationId="{61C39A6C-308E-42DA-A8C2-A2471BC4D69E}"/>
          </ac:spMkLst>
        </pc:spChg>
        <pc:spChg chg="mod">
          <ac:chgData name="Ryan Carson" userId="4222b0ceb8aa2764" providerId="LiveId" clId="{2636CA67-8914-4325-AFA5-695562FDE382}" dt="2019-11-26T02:34:10.483" v="1758" actId="20577"/>
          <ac:spMkLst>
            <pc:docMk/>
            <pc:sldMk cId="2704706629" sldId="263"/>
            <ac:spMk id="3" creationId="{1C2CDC11-4E48-4A5D-83E7-E9C687889129}"/>
          </ac:spMkLst>
        </pc:spChg>
      </pc:sldChg>
      <pc:sldChg chg="addSp delSp add del">
        <pc:chgData name="Ryan Carson" userId="4222b0ceb8aa2764" providerId="LiveId" clId="{2636CA67-8914-4325-AFA5-695562FDE382}" dt="2019-11-26T02:09:16.232" v="1473" actId="2696"/>
        <pc:sldMkLst>
          <pc:docMk/>
          <pc:sldMk cId="2988739664" sldId="263"/>
        </pc:sldMkLst>
        <pc:spChg chg="add del">
          <ac:chgData name="Ryan Carson" userId="4222b0ceb8aa2764" providerId="LiveId" clId="{2636CA67-8914-4325-AFA5-695562FDE382}" dt="2019-11-26T02:09:05.114" v="1470"/>
          <ac:spMkLst>
            <pc:docMk/>
            <pc:sldMk cId="2988739664" sldId="263"/>
            <ac:spMk id="4" creationId="{CCAD933D-6672-424F-8F2B-D50B7025DC36}"/>
          </ac:spMkLst>
        </pc:spChg>
        <pc:spChg chg="add del">
          <ac:chgData name="Ryan Carson" userId="4222b0ceb8aa2764" providerId="LiveId" clId="{2636CA67-8914-4325-AFA5-695562FDE382}" dt="2019-11-26T02:09:13.045" v="1472"/>
          <ac:spMkLst>
            <pc:docMk/>
            <pc:sldMk cId="2988739664" sldId="263"/>
            <ac:spMk id="5" creationId="{AF2F3F72-613E-4FC8-AFFF-3961E46837CA}"/>
          </ac:spMkLst>
        </pc:spChg>
      </pc:sldChg>
      <pc:sldChg chg="add del">
        <pc:chgData name="Ryan Carson" userId="4222b0ceb8aa2764" providerId="LiveId" clId="{2636CA67-8914-4325-AFA5-695562FDE382}" dt="2019-11-26T01:47:10.081" v="1467"/>
        <pc:sldMkLst>
          <pc:docMk/>
          <pc:sldMk cId="4235989403" sldId="263"/>
        </pc:sldMkLst>
      </pc:sldChg>
      <pc:sldChg chg="addSp modSp add mod setBg">
        <pc:chgData name="Ryan Carson" userId="4222b0ceb8aa2764" providerId="LiveId" clId="{2636CA67-8914-4325-AFA5-695562FDE382}" dt="2019-11-26T02:52:52.720" v="1793"/>
        <pc:sldMkLst>
          <pc:docMk/>
          <pc:sldMk cId="732926412" sldId="264"/>
        </pc:sldMkLst>
        <pc:spChg chg="mod">
          <ac:chgData name="Ryan Carson" userId="4222b0ceb8aa2764" providerId="LiveId" clId="{2636CA67-8914-4325-AFA5-695562FDE382}" dt="2019-11-26T02:52:52.720" v="1793"/>
          <ac:spMkLst>
            <pc:docMk/>
            <pc:sldMk cId="732926412" sldId="264"/>
            <ac:spMk id="2" creationId="{61C39A6C-308E-42DA-A8C2-A2471BC4D69E}"/>
          </ac:spMkLst>
        </pc:spChg>
        <pc:spChg chg="mod">
          <ac:chgData name="Ryan Carson" userId="4222b0ceb8aa2764" providerId="LiveId" clId="{2636CA67-8914-4325-AFA5-695562FDE382}" dt="2019-11-26T02:42:41.981" v="1791" actId="26606"/>
          <ac:spMkLst>
            <pc:docMk/>
            <pc:sldMk cId="732926412" sldId="264"/>
            <ac:spMk id="3" creationId="{1C2CDC11-4E48-4A5D-83E7-E9C687889129}"/>
          </ac:spMkLst>
        </pc:spChg>
        <pc:picChg chg="add mod">
          <ac:chgData name="Ryan Carson" userId="4222b0ceb8aa2764" providerId="LiveId" clId="{2636CA67-8914-4325-AFA5-695562FDE382}" dt="2019-11-26T02:42:51.304" v="1792" actId="14100"/>
          <ac:picMkLst>
            <pc:docMk/>
            <pc:sldMk cId="732926412" sldId="264"/>
            <ac:picMk id="1026" creationId="{902DB1E5-19AA-4446-B155-F8F90679004A}"/>
          </ac:picMkLst>
        </pc:picChg>
      </pc:sldChg>
      <pc:sldChg chg="addSp delSp modSp add del ord">
        <pc:chgData name="Ryan Carson" userId="4222b0ceb8aa2764" providerId="LiveId" clId="{2636CA67-8914-4325-AFA5-695562FDE382}" dt="2019-11-26T02:30:52.494" v="1567" actId="2696"/>
        <pc:sldMkLst>
          <pc:docMk/>
          <pc:sldMk cId="4125812119" sldId="264"/>
        </pc:sldMkLst>
        <pc:spChg chg="mod">
          <ac:chgData name="Ryan Carson" userId="4222b0ceb8aa2764" providerId="LiveId" clId="{2636CA67-8914-4325-AFA5-695562FDE382}" dt="2019-11-26T02:28:07.813" v="1543" actId="26606"/>
          <ac:spMkLst>
            <pc:docMk/>
            <pc:sldMk cId="4125812119" sldId="264"/>
            <ac:spMk id="2" creationId="{61C39A6C-308E-42DA-A8C2-A2471BC4D69E}"/>
          </ac:spMkLst>
        </pc:spChg>
        <pc:spChg chg="add del">
          <ac:chgData name="Ryan Carson" userId="4222b0ceb8aa2764" providerId="LiveId" clId="{2636CA67-8914-4325-AFA5-695562FDE382}" dt="2019-11-26T02:28:07.813" v="1543" actId="26606"/>
          <ac:spMkLst>
            <pc:docMk/>
            <pc:sldMk cId="4125812119" sldId="264"/>
            <ac:spMk id="26" creationId="{EE9F5D7F-1BBC-4096-ADA7-AA9C9E4D2868}"/>
          </ac:spMkLst>
        </pc:spChg>
        <pc:spChg chg="add del">
          <ac:chgData name="Ryan Carson" userId="4222b0ceb8aa2764" providerId="LiveId" clId="{2636CA67-8914-4325-AFA5-695562FDE382}" dt="2019-11-26T02:28:07.813" v="1543" actId="26606"/>
          <ac:spMkLst>
            <pc:docMk/>
            <pc:sldMk cId="4125812119" sldId="264"/>
            <ac:spMk id="30" creationId="{06D370DD-716B-4528-B475-331F84CEA5A1}"/>
          </ac:spMkLst>
        </pc:spChg>
        <pc:spChg chg="add del">
          <ac:chgData name="Ryan Carson" userId="4222b0ceb8aa2764" providerId="LiveId" clId="{2636CA67-8914-4325-AFA5-695562FDE382}" dt="2019-11-26T02:28:07.813" v="1543" actId="26606"/>
          <ac:spMkLst>
            <pc:docMk/>
            <pc:sldMk cId="4125812119" sldId="264"/>
            <ac:spMk id="31" creationId="{E79D076F-656A-4CD9-83AD-AF8F4B28CA49}"/>
          </ac:spMkLst>
        </pc:spChg>
        <pc:spChg chg="add">
          <ac:chgData name="Ryan Carson" userId="4222b0ceb8aa2764" providerId="LiveId" clId="{2636CA67-8914-4325-AFA5-695562FDE382}" dt="2019-11-26T02:28:07.813" v="1543" actId="26606"/>
          <ac:spMkLst>
            <pc:docMk/>
            <pc:sldMk cId="4125812119" sldId="264"/>
            <ac:spMk id="36" creationId="{9AAD8036-96D8-496C-8006-37ACA5AD8628}"/>
          </ac:spMkLst>
        </pc:spChg>
        <pc:spChg chg="add">
          <ac:chgData name="Ryan Carson" userId="4222b0ceb8aa2764" providerId="LiveId" clId="{2636CA67-8914-4325-AFA5-695562FDE382}" dt="2019-11-26T02:28:07.813" v="1543" actId="26606"/>
          <ac:spMkLst>
            <pc:docMk/>
            <pc:sldMk cId="4125812119" sldId="264"/>
            <ac:spMk id="38" creationId="{24A4CBA9-3463-4C65-BF46-6B6C50E7FC23}"/>
          </ac:spMkLst>
        </pc:spChg>
        <pc:spChg chg="add">
          <ac:chgData name="Ryan Carson" userId="4222b0ceb8aa2764" providerId="LiveId" clId="{2636CA67-8914-4325-AFA5-695562FDE382}" dt="2019-11-26T02:28:07.813" v="1543" actId="26606"/>
          <ac:spMkLst>
            <pc:docMk/>
            <pc:sldMk cId="4125812119" sldId="264"/>
            <ac:spMk id="40" creationId="{2DCEED6C-D39C-40AA-B89E-52C3FA5A704F}"/>
          </ac:spMkLst>
        </pc:spChg>
        <pc:graphicFrameChg chg="mod modGraphic">
          <ac:chgData name="Ryan Carson" userId="4222b0ceb8aa2764" providerId="LiveId" clId="{2636CA67-8914-4325-AFA5-695562FDE382}" dt="2019-11-26T02:30:40.989" v="1566" actId="20577"/>
          <ac:graphicFrameMkLst>
            <pc:docMk/>
            <pc:sldMk cId="4125812119" sldId="264"/>
            <ac:graphicFrameMk id="5" creationId="{6E3497D4-F497-4F85-BC08-FEDC720033C3}"/>
          </ac:graphicFrameMkLst>
        </pc:graphicFrameChg>
        <pc:picChg chg="del">
          <ac:chgData name="Ryan Carson" userId="4222b0ceb8aa2764" providerId="LiveId" clId="{2636CA67-8914-4325-AFA5-695562FDE382}" dt="2019-11-26T02:27:06.975" v="1540" actId="478"/>
          <ac:picMkLst>
            <pc:docMk/>
            <pc:sldMk cId="4125812119" sldId="264"/>
            <ac:picMk id="8" creationId="{BA2D115A-7364-4691-AE57-1FF80C739C1D}"/>
          </ac:picMkLst>
        </pc:picChg>
      </pc:sldChg>
      <pc:sldChg chg="modSp add ord">
        <pc:chgData name="Ryan Carson" userId="4222b0ceb8aa2764" providerId="LiveId" clId="{2636CA67-8914-4325-AFA5-695562FDE382}" dt="2019-11-26T03:08:35.980" v="2374" actId="20577"/>
        <pc:sldMkLst>
          <pc:docMk/>
          <pc:sldMk cId="1643489349" sldId="265"/>
        </pc:sldMkLst>
        <pc:spChg chg="mod">
          <ac:chgData name="Ryan Carson" userId="4222b0ceb8aa2764" providerId="LiveId" clId="{2636CA67-8914-4325-AFA5-695562FDE382}" dt="2019-11-26T02:53:12.225" v="1826" actId="20577"/>
          <ac:spMkLst>
            <pc:docMk/>
            <pc:sldMk cId="1643489349" sldId="265"/>
            <ac:spMk id="2" creationId="{61C39A6C-308E-42DA-A8C2-A2471BC4D69E}"/>
          </ac:spMkLst>
        </pc:spChg>
        <pc:spChg chg="mod">
          <ac:chgData name="Ryan Carson" userId="4222b0ceb8aa2764" providerId="LiveId" clId="{2636CA67-8914-4325-AFA5-695562FDE382}" dt="2019-11-26T03:08:35.980" v="2374" actId="20577"/>
          <ac:spMkLst>
            <pc:docMk/>
            <pc:sldMk cId="1643489349" sldId="265"/>
            <ac:spMk id="3" creationId="{1C2CDC11-4E48-4A5D-83E7-E9C687889129}"/>
          </ac:spMkLst>
        </pc:spChg>
      </pc:sldChg>
    </pc:docChg>
  </pc:docChgLst>
  <pc:docChgLst>
    <pc:chgData name="Ryan Carson" userId="4222b0ceb8aa2764" providerId="LiveId" clId="{A671B223-E7AF-4169-8DA2-94140E8C2145}"/>
    <pc:docChg chg="undo custSel addSld modSld">
      <pc:chgData name="Ryan Carson" userId="4222b0ceb8aa2764" providerId="LiveId" clId="{A671B223-E7AF-4169-8DA2-94140E8C2145}" dt="2019-11-27T16:47:39.846" v="21" actId="20577"/>
      <pc:docMkLst>
        <pc:docMk/>
      </pc:docMkLst>
      <pc:sldChg chg="modSp">
        <pc:chgData name="Ryan Carson" userId="4222b0ceb8aa2764" providerId="LiveId" clId="{A671B223-E7AF-4169-8DA2-94140E8C2145}" dt="2019-11-27T07:30:03.055" v="20" actId="2"/>
        <pc:sldMkLst>
          <pc:docMk/>
          <pc:sldMk cId="2380320329" sldId="258"/>
        </pc:sldMkLst>
        <pc:spChg chg="mod">
          <ac:chgData name="Ryan Carson" userId="4222b0ceb8aa2764" providerId="LiveId" clId="{A671B223-E7AF-4169-8DA2-94140E8C2145}" dt="2019-11-27T07:30:03.055" v="20" actId="2"/>
          <ac:spMkLst>
            <pc:docMk/>
            <pc:sldMk cId="2380320329" sldId="258"/>
            <ac:spMk id="4" creationId="{EB178E87-5199-4F60-9D1C-A07A854C300B}"/>
          </ac:spMkLst>
        </pc:spChg>
      </pc:sldChg>
      <pc:sldChg chg="modSp">
        <pc:chgData name="Ryan Carson" userId="4222b0ceb8aa2764" providerId="LiveId" clId="{A671B223-E7AF-4169-8DA2-94140E8C2145}" dt="2019-11-27T07:28:58.231" v="19" actId="20577"/>
        <pc:sldMkLst>
          <pc:docMk/>
          <pc:sldMk cId="1021350038" sldId="259"/>
        </pc:sldMkLst>
        <pc:spChg chg="mod">
          <ac:chgData name="Ryan Carson" userId="4222b0ceb8aa2764" providerId="LiveId" clId="{A671B223-E7AF-4169-8DA2-94140E8C2145}" dt="2019-11-27T07:28:58.231" v="19" actId="20577"/>
          <ac:spMkLst>
            <pc:docMk/>
            <pc:sldMk cId="1021350038" sldId="259"/>
            <ac:spMk id="3" creationId="{1C2CDC11-4E48-4A5D-83E7-E9C687889129}"/>
          </ac:spMkLst>
        </pc:spChg>
      </pc:sldChg>
      <pc:sldChg chg="modSp">
        <pc:chgData name="Ryan Carson" userId="4222b0ceb8aa2764" providerId="LiveId" clId="{A671B223-E7AF-4169-8DA2-94140E8C2145}" dt="2019-11-27T16:47:39.846" v="21" actId="20577"/>
        <pc:sldMkLst>
          <pc:docMk/>
          <pc:sldMk cId="2343312954" sldId="267"/>
        </pc:sldMkLst>
        <pc:spChg chg="mod">
          <ac:chgData name="Ryan Carson" userId="4222b0ceb8aa2764" providerId="LiveId" clId="{A671B223-E7AF-4169-8DA2-94140E8C2145}" dt="2019-11-27T16:47:39.846" v="21" actId="20577"/>
          <ac:spMkLst>
            <pc:docMk/>
            <pc:sldMk cId="2343312954" sldId="267"/>
            <ac:spMk id="3" creationId="{1C2CDC11-4E48-4A5D-83E7-E9C687889129}"/>
          </ac:spMkLst>
        </pc:spChg>
      </pc:sldChg>
      <pc:sldChg chg="modSp">
        <pc:chgData name="Ryan Carson" userId="4222b0ceb8aa2764" providerId="LiveId" clId="{A671B223-E7AF-4169-8DA2-94140E8C2145}" dt="2019-11-27T07:24:17.326" v="18" actId="20577"/>
        <pc:sldMkLst>
          <pc:docMk/>
          <pc:sldMk cId="2613940668" sldId="272"/>
        </pc:sldMkLst>
        <pc:spChg chg="mod">
          <ac:chgData name="Ryan Carson" userId="4222b0ceb8aa2764" providerId="LiveId" clId="{A671B223-E7AF-4169-8DA2-94140E8C2145}" dt="2019-11-27T07:24:17.326" v="18" actId="20577"/>
          <ac:spMkLst>
            <pc:docMk/>
            <pc:sldMk cId="2613940668" sldId="272"/>
            <ac:spMk id="4" creationId="{E1710AAB-5C4F-44E0-892B-8B88EFE9208E}"/>
          </ac:spMkLst>
        </pc:spChg>
      </pc:sldChg>
      <pc:sldChg chg="addSp delSp modSp add">
        <pc:chgData name="Ryan Carson" userId="4222b0ceb8aa2764" providerId="LiveId" clId="{A671B223-E7AF-4169-8DA2-94140E8C2145}" dt="2019-11-27T07:21:23.442" v="17"/>
        <pc:sldMkLst>
          <pc:docMk/>
          <pc:sldMk cId="2636124014" sldId="273"/>
        </pc:sldMkLst>
        <pc:spChg chg="mod">
          <ac:chgData name="Ryan Carson" userId="4222b0ceb8aa2764" providerId="LiveId" clId="{A671B223-E7AF-4169-8DA2-94140E8C2145}" dt="2019-11-27T07:19:22.581" v="10" actId="20577"/>
          <ac:spMkLst>
            <pc:docMk/>
            <pc:sldMk cId="2636124014" sldId="273"/>
            <ac:spMk id="2" creationId="{61C39A6C-308E-42DA-A8C2-A2471BC4D69E}"/>
          </ac:spMkLst>
        </pc:spChg>
        <pc:spChg chg="del mod">
          <ac:chgData name="Ryan Carson" userId="4222b0ceb8aa2764" providerId="LiveId" clId="{A671B223-E7AF-4169-8DA2-94140E8C2145}" dt="2019-11-27T07:21:23.442" v="17"/>
          <ac:spMkLst>
            <pc:docMk/>
            <pc:sldMk cId="2636124014" sldId="273"/>
            <ac:spMk id="3" creationId="{1C2CDC11-4E48-4A5D-83E7-E9C687889129}"/>
          </ac:spMkLst>
        </pc:spChg>
        <pc:picChg chg="add mod">
          <ac:chgData name="Ryan Carson" userId="4222b0ceb8aa2764" providerId="LiveId" clId="{A671B223-E7AF-4169-8DA2-94140E8C2145}" dt="2019-11-27T07:21:23.442" v="17"/>
          <ac:picMkLst>
            <pc:docMk/>
            <pc:sldMk cId="2636124014" sldId="273"/>
            <ac:picMk id="4" creationId="{70C95D6B-32D3-4361-9FE1-71C57A0391CB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18D67-538B-40B6-B7B3-10316BD1342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87265B-7F76-4433-8CA7-1C20E71A598C}">
      <dgm:prSet/>
      <dgm:spPr/>
      <dgm:t>
        <a:bodyPr/>
        <a:lstStyle/>
        <a:p>
          <a:r>
            <a:rPr lang="en-CA" dirty="0"/>
            <a:t>The </a:t>
          </a:r>
          <a:r>
            <a:rPr lang="en-CA" dirty="0" err="1"/>
            <a:t>DeepMap</a:t>
          </a:r>
          <a:r>
            <a:rPr lang="en-CA" dirty="0"/>
            <a:t> Mobile App is a mobile application for Android and iOS that replicates the functionality of the existing Deep Map Webpage on the TRU </a:t>
          </a:r>
          <a:r>
            <a:rPr lang="en-CA" dirty="0" err="1"/>
            <a:t>Trubox</a:t>
          </a:r>
          <a:r>
            <a:rPr lang="en-CA" dirty="0"/>
            <a:t> Website</a:t>
          </a:r>
          <a:endParaRPr lang="en-US" dirty="0"/>
        </a:p>
      </dgm:t>
    </dgm:pt>
    <dgm:pt modelId="{C6DBA330-C95F-40E8-A700-AF76B8F7D0A6}" type="parTrans" cxnId="{88D6E474-E3EE-487E-A975-992792FE2C8C}">
      <dgm:prSet/>
      <dgm:spPr/>
      <dgm:t>
        <a:bodyPr/>
        <a:lstStyle/>
        <a:p>
          <a:endParaRPr lang="en-US"/>
        </a:p>
      </dgm:t>
    </dgm:pt>
    <dgm:pt modelId="{9DB82F15-BBAF-4465-BF16-C921D7A4E036}" type="sibTrans" cxnId="{88D6E474-E3EE-487E-A975-992792FE2C8C}">
      <dgm:prSet/>
      <dgm:spPr/>
      <dgm:t>
        <a:bodyPr/>
        <a:lstStyle/>
        <a:p>
          <a:endParaRPr lang="en-US"/>
        </a:p>
      </dgm:t>
    </dgm:pt>
    <dgm:pt modelId="{E3A00AD1-A786-40CD-B36C-B9C94A962496}">
      <dgm:prSet/>
      <dgm:spPr/>
      <dgm:t>
        <a:bodyPr/>
        <a:lstStyle/>
        <a:p>
          <a:r>
            <a:rPr lang="en-CA" dirty="0"/>
            <a:t>The purpose creating a cross-platform app for this project is that it is more accessible for people to access a mobile app than to navigate to a webpage if they want to access the Deep Map</a:t>
          </a:r>
          <a:endParaRPr lang="en-US" dirty="0"/>
        </a:p>
      </dgm:t>
    </dgm:pt>
    <dgm:pt modelId="{F541F1F2-FCDC-43C9-B38B-92D9B8C67AB3}" type="parTrans" cxnId="{6988BD56-C1A1-4EC6-8BC4-2758D9EE0D7F}">
      <dgm:prSet/>
      <dgm:spPr/>
      <dgm:t>
        <a:bodyPr/>
        <a:lstStyle/>
        <a:p>
          <a:endParaRPr lang="en-US"/>
        </a:p>
      </dgm:t>
    </dgm:pt>
    <dgm:pt modelId="{9F1889A4-96CC-47C3-B344-D892753629EC}" type="sibTrans" cxnId="{6988BD56-C1A1-4EC6-8BC4-2758D9EE0D7F}">
      <dgm:prSet/>
      <dgm:spPr/>
      <dgm:t>
        <a:bodyPr/>
        <a:lstStyle/>
        <a:p>
          <a:endParaRPr lang="en-US"/>
        </a:p>
      </dgm:t>
    </dgm:pt>
    <dgm:pt modelId="{46396404-8480-4779-A62B-1BFF8D335274}" type="pres">
      <dgm:prSet presAssocID="{6AD18D67-538B-40B6-B7B3-10316BD13428}" presName="Name0" presStyleCnt="0">
        <dgm:presLayoutVars>
          <dgm:dir/>
          <dgm:animLvl val="lvl"/>
          <dgm:resizeHandles val="exact"/>
        </dgm:presLayoutVars>
      </dgm:prSet>
      <dgm:spPr/>
    </dgm:pt>
    <dgm:pt modelId="{6C7AC34A-21FF-47F5-82CB-D2C7B903187B}" type="pres">
      <dgm:prSet presAssocID="{E3A00AD1-A786-40CD-B36C-B9C94A962496}" presName="boxAndChildren" presStyleCnt="0"/>
      <dgm:spPr/>
    </dgm:pt>
    <dgm:pt modelId="{609FB4F0-1410-41B7-BD56-4EC9FBA43EC9}" type="pres">
      <dgm:prSet presAssocID="{E3A00AD1-A786-40CD-B36C-B9C94A962496}" presName="parentTextBox" presStyleLbl="node1" presStyleIdx="0" presStyleCnt="2"/>
      <dgm:spPr/>
    </dgm:pt>
    <dgm:pt modelId="{9F81CDEB-EF59-4C2A-8758-0DE231FDEF06}" type="pres">
      <dgm:prSet presAssocID="{9DB82F15-BBAF-4465-BF16-C921D7A4E036}" presName="sp" presStyleCnt="0"/>
      <dgm:spPr/>
    </dgm:pt>
    <dgm:pt modelId="{5CB22F98-3EC5-40AC-9BE0-C474AB4ECF23}" type="pres">
      <dgm:prSet presAssocID="{BA87265B-7F76-4433-8CA7-1C20E71A598C}" presName="arrowAndChildren" presStyleCnt="0"/>
      <dgm:spPr/>
    </dgm:pt>
    <dgm:pt modelId="{56E36487-F3FA-49B4-9393-D7CB108374FC}" type="pres">
      <dgm:prSet presAssocID="{BA87265B-7F76-4433-8CA7-1C20E71A598C}" presName="parentTextArrow" presStyleLbl="node1" presStyleIdx="1" presStyleCnt="2"/>
      <dgm:spPr/>
    </dgm:pt>
  </dgm:ptLst>
  <dgm:cxnLst>
    <dgm:cxn modelId="{384DBF14-8FB1-4EC4-9DD0-FF61A1485E8E}" type="presOf" srcId="{6AD18D67-538B-40B6-B7B3-10316BD13428}" destId="{46396404-8480-4779-A62B-1BFF8D335274}" srcOrd="0" destOrd="0" presId="urn:microsoft.com/office/officeart/2005/8/layout/process4"/>
    <dgm:cxn modelId="{88D6E474-E3EE-487E-A975-992792FE2C8C}" srcId="{6AD18D67-538B-40B6-B7B3-10316BD13428}" destId="{BA87265B-7F76-4433-8CA7-1C20E71A598C}" srcOrd="0" destOrd="0" parTransId="{C6DBA330-C95F-40E8-A700-AF76B8F7D0A6}" sibTransId="{9DB82F15-BBAF-4465-BF16-C921D7A4E036}"/>
    <dgm:cxn modelId="{16F9A756-5A7D-418D-9B07-AD87BC27F4EA}" type="presOf" srcId="{BA87265B-7F76-4433-8CA7-1C20E71A598C}" destId="{56E36487-F3FA-49B4-9393-D7CB108374FC}" srcOrd="0" destOrd="0" presId="urn:microsoft.com/office/officeart/2005/8/layout/process4"/>
    <dgm:cxn modelId="{6988BD56-C1A1-4EC6-8BC4-2758D9EE0D7F}" srcId="{6AD18D67-538B-40B6-B7B3-10316BD13428}" destId="{E3A00AD1-A786-40CD-B36C-B9C94A962496}" srcOrd="1" destOrd="0" parTransId="{F541F1F2-FCDC-43C9-B38B-92D9B8C67AB3}" sibTransId="{9F1889A4-96CC-47C3-B344-D892753629EC}"/>
    <dgm:cxn modelId="{9ECE12F9-A1F6-4BAA-8B5F-08843F45CBCA}" type="presOf" srcId="{E3A00AD1-A786-40CD-B36C-B9C94A962496}" destId="{609FB4F0-1410-41B7-BD56-4EC9FBA43EC9}" srcOrd="0" destOrd="0" presId="urn:microsoft.com/office/officeart/2005/8/layout/process4"/>
    <dgm:cxn modelId="{84469DDA-A1E5-4758-B780-454772BB2F2A}" type="presParOf" srcId="{46396404-8480-4779-A62B-1BFF8D335274}" destId="{6C7AC34A-21FF-47F5-82CB-D2C7B903187B}" srcOrd="0" destOrd="0" presId="urn:microsoft.com/office/officeart/2005/8/layout/process4"/>
    <dgm:cxn modelId="{5BE6E3BC-2DE2-4B43-B692-52CA89E88958}" type="presParOf" srcId="{6C7AC34A-21FF-47F5-82CB-D2C7B903187B}" destId="{609FB4F0-1410-41B7-BD56-4EC9FBA43EC9}" srcOrd="0" destOrd="0" presId="urn:microsoft.com/office/officeart/2005/8/layout/process4"/>
    <dgm:cxn modelId="{7F6304B6-16B6-4839-94BA-380A05FD2550}" type="presParOf" srcId="{46396404-8480-4779-A62B-1BFF8D335274}" destId="{9F81CDEB-EF59-4C2A-8758-0DE231FDEF06}" srcOrd="1" destOrd="0" presId="urn:microsoft.com/office/officeart/2005/8/layout/process4"/>
    <dgm:cxn modelId="{635EB2A9-4BEC-418D-813D-62E86E0932CA}" type="presParOf" srcId="{46396404-8480-4779-A62B-1BFF8D335274}" destId="{5CB22F98-3EC5-40AC-9BE0-C474AB4ECF23}" srcOrd="2" destOrd="0" presId="urn:microsoft.com/office/officeart/2005/8/layout/process4"/>
    <dgm:cxn modelId="{79AAD078-97CE-43B9-BEB6-16986564823F}" type="presParOf" srcId="{5CB22F98-3EC5-40AC-9BE0-C474AB4ECF23}" destId="{56E36487-F3FA-49B4-9393-D7CB108374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83271-479E-4515-859F-67FF8E9CD5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B3711E-1970-45CD-8574-773DAF0B54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can we create an app for multiple platforms in our limited development time?</a:t>
          </a:r>
        </a:p>
      </dgm:t>
    </dgm:pt>
    <dgm:pt modelId="{7B1ED3C2-9135-4D02-9561-A380BFF4FAA8}" type="parTrans" cxnId="{CC878214-9D0F-4274-95F3-5A621CD0D8EA}">
      <dgm:prSet/>
      <dgm:spPr/>
      <dgm:t>
        <a:bodyPr/>
        <a:lstStyle/>
        <a:p>
          <a:endParaRPr lang="en-US"/>
        </a:p>
      </dgm:t>
    </dgm:pt>
    <dgm:pt modelId="{3C6FED3F-1F63-455D-8064-87CCD803711D}" type="sibTrans" cxnId="{CC878214-9D0F-4274-95F3-5A621CD0D8EA}">
      <dgm:prSet/>
      <dgm:spPr/>
      <dgm:t>
        <a:bodyPr/>
        <a:lstStyle/>
        <a:p>
          <a:endParaRPr lang="en-US"/>
        </a:p>
      </dgm:t>
    </dgm:pt>
    <dgm:pt modelId="{1BD05CB7-7172-41F9-A4D9-0D1EEC5B64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can our client easily manage the content of the app?</a:t>
          </a:r>
        </a:p>
      </dgm:t>
    </dgm:pt>
    <dgm:pt modelId="{9003D06F-D1B0-4CDB-980F-C1F7094A846E}" type="parTrans" cxnId="{27370B9C-A2C0-40A7-B383-5911359CFDF0}">
      <dgm:prSet/>
      <dgm:spPr/>
      <dgm:t>
        <a:bodyPr/>
        <a:lstStyle/>
        <a:p>
          <a:endParaRPr lang="en-US"/>
        </a:p>
      </dgm:t>
    </dgm:pt>
    <dgm:pt modelId="{D228BE42-83CF-4A21-9B23-0370EC56FA3A}" type="sibTrans" cxnId="{27370B9C-A2C0-40A7-B383-5911359CFDF0}">
      <dgm:prSet/>
      <dgm:spPr/>
      <dgm:t>
        <a:bodyPr/>
        <a:lstStyle/>
        <a:p>
          <a:endParaRPr lang="en-US"/>
        </a:p>
      </dgm:t>
    </dgm:pt>
    <dgm:pt modelId="{8CC6A0F8-5323-4F98-9D0E-5173FD55ABFF}" type="pres">
      <dgm:prSet presAssocID="{08583271-479E-4515-859F-67FF8E9CD582}" presName="root" presStyleCnt="0">
        <dgm:presLayoutVars>
          <dgm:dir/>
          <dgm:resizeHandles val="exact"/>
        </dgm:presLayoutVars>
      </dgm:prSet>
      <dgm:spPr/>
    </dgm:pt>
    <dgm:pt modelId="{9AB74DBE-2B26-43EF-8CEF-B0D37C975679}" type="pres">
      <dgm:prSet presAssocID="{DBB3711E-1970-45CD-8574-773DAF0B5400}" presName="compNode" presStyleCnt="0"/>
      <dgm:spPr/>
    </dgm:pt>
    <dgm:pt modelId="{E097FC81-178C-450E-A82A-77A0026F4360}" type="pres">
      <dgm:prSet presAssocID="{DBB3711E-1970-45CD-8574-773DAF0B5400}" presName="bgRect" presStyleLbl="bgShp" presStyleIdx="0" presStyleCnt="2"/>
      <dgm:spPr/>
    </dgm:pt>
    <dgm:pt modelId="{DAF1BC10-4D89-4485-8DA6-3CA662D719A9}" type="pres">
      <dgm:prSet presAssocID="{DBB3711E-1970-45CD-8574-773DAF0B54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3A8A390-43E0-49BB-AFA8-72ADD09E3FAA}" type="pres">
      <dgm:prSet presAssocID="{DBB3711E-1970-45CD-8574-773DAF0B5400}" presName="spaceRect" presStyleCnt="0"/>
      <dgm:spPr/>
    </dgm:pt>
    <dgm:pt modelId="{458B949F-6A3A-4767-8F90-17091C1D2ED9}" type="pres">
      <dgm:prSet presAssocID="{DBB3711E-1970-45CD-8574-773DAF0B5400}" presName="parTx" presStyleLbl="revTx" presStyleIdx="0" presStyleCnt="2">
        <dgm:presLayoutVars>
          <dgm:chMax val="0"/>
          <dgm:chPref val="0"/>
        </dgm:presLayoutVars>
      </dgm:prSet>
      <dgm:spPr/>
    </dgm:pt>
    <dgm:pt modelId="{C444351C-1887-4431-8663-463D37AE18C8}" type="pres">
      <dgm:prSet presAssocID="{3C6FED3F-1F63-455D-8064-87CCD803711D}" presName="sibTrans" presStyleCnt="0"/>
      <dgm:spPr/>
    </dgm:pt>
    <dgm:pt modelId="{79C97690-A6D6-4126-9500-9D52E1969D4E}" type="pres">
      <dgm:prSet presAssocID="{1BD05CB7-7172-41F9-A4D9-0D1EEC5B643A}" presName="compNode" presStyleCnt="0"/>
      <dgm:spPr/>
    </dgm:pt>
    <dgm:pt modelId="{5639F829-A440-4163-850A-F75F41719211}" type="pres">
      <dgm:prSet presAssocID="{1BD05CB7-7172-41F9-A4D9-0D1EEC5B643A}" presName="bgRect" presStyleLbl="bgShp" presStyleIdx="1" presStyleCnt="2"/>
      <dgm:spPr/>
    </dgm:pt>
    <dgm:pt modelId="{5E20111B-21E3-440C-8006-F44386A54406}" type="pres">
      <dgm:prSet presAssocID="{1BD05CB7-7172-41F9-A4D9-0D1EEC5B64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C57D07D-9D70-466A-A19F-0D95F8D48F60}" type="pres">
      <dgm:prSet presAssocID="{1BD05CB7-7172-41F9-A4D9-0D1EEC5B643A}" presName="spaceRect" presStyleCnt="0"/>
      <dgm:spPr/>
    </dgm:pt>
    <dgm:pt modelId="{5960425A-BC49-406B-9A7A-74F57C2B51F4}" type="pres">
      <dgm:prSet presAssocID="{1BD05CB7-7172-41F9-A4D9-0D1EEC5B643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C878214-9D0F-4274-95F3-5A621CD0D8EA}" srcId="{08583271-479E-4515-859F-67FF8E9CD582}" destId="{DBB3711E-1970-45CD-8574-773DAF0B5400}" srcOrd="0" destOrd="0" parTransId="{7B1ED3C2-9135-4D02-9561-A380BFF4FAA8}" sibTransId="{3C6FED3F-1F63-455D-8064-87CCD803711D}"/>
    <dgm:cxn modelId="{86AB3781-4C87-46E7-8D32-0B0DF298BE2D}" type="presOf" srcId="{08583271-479E-4515-859F-67FF8E9CD582}" destId="{8CC6A0F8-5323-4F98-9D0E-5173FD55ABFF}" srcOrd="0" destOrd="0" presId="urn:microsoft.com/office/officeart/2018/2/layout/IconVerticalSolidList"/>
    <dgm:cxn modelId="{27370B9C-A2C0-40A7-B383-5911359CFDF0}" srcId="{08583271-479E-4515-859F-67FF8E9CD582}" destId="{1BD05CB7-7172-41F9-A4D9-0D1EEC5B643A}" srcOrd="1" destOrd="0" parTransId="{9003D06F-D1B0-4CDB-980F-C1F7094A846E}" sibTransId="{D228BE42-83CF-4A21-9B23-0370EC56FA3A}"/>
    <dgm:cxn modelId="{68D96BE3-ED10-46A2-910B-A428510B0D54}" type="presOf" srcId="{1BD05CB7-7172-41F9-A4D9-0D1EEC5B643A}" destId="{5960425A-BC49-406B-9A7A-74F57C2B51F4}" srcOrd="0" destOrd="0" presId="urn:microsoft.com/office/officeart/2018/2/layout/IconVerticalSolidList"/>
    <dgm:cxn modelId="{AD82DEE8-2320-45ED-B79F-BF3A36BD2009}" type="presOf" srcId="{DBB3711E-1970-45CD-8574-773DAF0B5400}" destId="{458B949F-6A3A-4767-8F90-17091C1D2ED9}" srcOrd="0" destOrd="0" presId="urn:microsoft.com/office/officeart/2018/2/layout/IconVerticalSolidList"/>
    <dgm:cxn modelId="{12467A4A-5966-49C4-AA63-393FC07D1DAE}" type="presParOf" srcId="{8CC6A0F8-5323-4F98-9D0E-5173FD55ABFF}" destId="{9AB74DBE-2B26-43EF-8CEF-B0D37C975679}" srcOrd="0" destOrd="0" presId="urn:microsoft.com/office/officeart/2018/2/layout/IconVerticalSolidList"/>
    <dgm:cxn modelId="{F55E1A65-E9C7-4C95-8235-8C5D04784446}" type="presParOf" srcId="{9AB74DBE-2B26-43EF-8CEF-B0D37C975679}" destId="{E097FC81-178C-450E-A82A-77A0026F4360}" srcOrd="0" destOrd="0" presId="urn:microsoft.com/office/officeart/2018/2/layout/IconVerticalSolidList"/>
    <dgm:cxn modelId="{C47B9B83-6D29-4E8E-B22A-B80A7E077426}" type="presParOf" srcId="{9AB74DBE-2B26-43EF-8CEF-B0D37C975679}" destId="{DAF1BC10-4D89-4485-8DA6-3CA662D719A9}" srcOrd="1" destOrd="0" presId="urn:microsoft.com/office/officeart/2018/2/layout/IconVerticalSolidList"/>
    <dgm:cxn modelId="{C82165C7-6448-4462-BCC9-3658823E4DF7}" type="presParOf" srcId="{9AB74DBE-2B26-43EF-8CEF-B0D37C975679}" destId="{63A8A390-43E0-49BB-AFA8-72ADD09E3FAA}" srcOrd="2" destOrd="0" presId="urn:microsoft.com/office/officeart/2018/2/layout/IconVerticalSolidList"/>
    <dgm:cxn modelId="{70B45D03-B367-4A48-9256-61D8D52FBF33}" type="presParOf" srcId="{9AB74DBE-2B26-43EF-8CEF-B0D37C975679}" destId="{458B949F-6A3A-4767-8F90-17091C1D2ED9}" srcOrd="3" destOrd="0" presId="urn:microsoft.com/office/officeart/2018/2/layout/IconVerticalSolidList"/>
    <dgm:cxn modelId="{1928857D-E68A-42AA-B2FC-DC3F4D48B44E}" type="presParOf" srcId="{8CC6A0F8-5323-4F98-9D0E-5173FD55ABFF}" destId="{C444351C-1887-4431-8663-463D37AE18C8}" srcOrd="1" destOrd="0" presId="urn:microsoft.com/office/officeart/2018/2/layout/IconVerticalSolidList"/>
    <dgm:cxn modelId="{66630E8B-129C-4317-8ADF-03FCBFFCB698}" type="presParOf" srcId="{8CC6A0F8-5323-4F98-9D0E-5173FD55ABFF}" destId="{79C97690-A6D6-4126-9500-9D52E1969D4E}" srcOrd="2" destOrd="0" presId="urn:microsoft.com/office/officeart/2018/2/layout/IconVerticalSolidList"/>
    <dgm:cxn modelId="{76EA17DC-240B-421C-8752-B65ABD8063B1}" type="presParOf" srcId="{79C97690-A6D6-4126-9500-9D52E1969D4E}" destId="{5639F829-A440-4163-850A-F75F41719211}" srcOrd="0" destOrd="0" presId="urn:microsoft.com/office/officeart/2018/2/layout/IconVerticalSolidList"/>
    <dgm:cxn modelId="{A851205F-9FF5-4A41-B391-3796C6C1857A}" type="presParOf" srcId="{79C97690-A6D6-4126-9500-9D52E1969D4E}" destId="{5E20111B-21E3-440C-8006-F44386A54406}" srcOrd="1" destOrd="0" presId="urn:microsoft.com/office/officeart/2018/2/layout/IconVerticalSolidList"/>
    <dgm:cxn modelId="{A4E6D659-CA67-4DA4-B2FE-6DFC08B813C6}" type="presParOf" srcId="{79C97690-A6D6-4126-9500-9D52E1969D4E}" destId="{1C57D07D-9D70-466A-A19F-0D95F8D48F60}" srcOrd="2" destOrd="0" presId="urn:microsoft.com/office/officeart/2018/2/layout/IconVerticalSolidList"/>
    <dgm:cxn modelId="{0E46315F-D196-4446-A370-A45C318D8760}" type="presParOf" srcId="{79C97690-A6D6-4126-9500-9D52E1969D4E}" destId="{5960425A-BC49-406B-9A7A-74F57C2B51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655EBC-8D41-4809-A542-51471110712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9E5F41-36A5-4C93-B942-E17301A59F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Cross-Platform Framework</a:t>
          </a:r>
        </a:p>
      </dgm:t>
    </dgm:pt>
    <dgm:pt modelId="{6F81BF2D-D2C3-4537-A0BB-F8DF96421731}" type="parTrans" cxnId="{0985696B-41D8-4C86-8239-D4F7472499AC}">
      <dgm:prSet/>
      <dgm:spPr/>
      <dgm:t>
        <a:bodyPr/>
        <a:lstStyle/>
        <a:p>
          <a:endParaRPr lang="en-US"/>
        </a:p>
      </dgm:t>
    </dgm:pt>
    <dgm:pt modelId="{1A8726E8-05A5-4C83-B4E0-0CD540C349F5}" type="sibTrans" cxnId="{0985696B-41D8-4C86-8239-D4F7472499AC}">
      <dgm:prSet/>
      <dgm:spPr/>
      <dgm:t>
        <a:bodyPr/>
        <a:lstStyle/>
        <a:p>
          <a:endParaRPr lang="en-US"/>
        </a:p>
      </dgm:t>
    </dgm:pt>
    <dgm:pt modelId="{D974AFF6-0FDC-4C7E-89A8-6B2E5EF218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Custom Webpage for Content Management</a:t>
          </a:r>
          <a:endParaRPr lang="en-US"/>
        </a:p>
      </dgm:t>
    </dgm:pt>
    <dgm:pt modelId="{E6F93BD6-4A85-45D2-995E-D3F77B43034B}" type="parTrans" cxnId="{E55358F1-7B85-4806-B5DD-D9637343B7CE}">
      <dgm:prSet/>
      <dgm:spPr/>
      <dgm:t>
        <a:bodyPr/>
        <a:lstStyle/>
        <a:p>
          <a:endParaRPr lang="en-US"/>
        </a:p>
      </dgm:t>
    </dgm:pt>
    <dgm:pt modelId="{0D11E549-91D8-49A2-B504-903C7325E572}" type="sibTrans" cxnId="{E55358F1-7B85-4806-B5DD-D9637343B7CE}">
      <dgm:prSet/>
      <dgm:spPr/>
      <dgm:t>
        <a:bodyPr/>
        <a:lstStyle/>
        <a:p>
          <a:endParaRPr lang="en-US"/>
        </a:p>
      </dgm:t>
    </dgm:pt>
    <dgm:pt modelId="{7E96B4F6-AD37-42ED-9706-5CAEB2681C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Easier to give the client a page they can access on any device rather than create a custom version of the app for content management</a:t>
          </a:r>
        </a:p>
      </dgm:t>
    </dgm:pt>
    <dgm:pt modelId="{10586475-58A3-46AA-A931-E46E523117ED}" type="parTrans" cxnId="{13136B26-125B-47A9-A8C0-4B037FDE96A3}">
      <dgm:prSet/>
      <dgm:spPr/>
      <dgm:t>
        <a:bodyPr/>
        <a:lstStyle/>
        <a:p>
          <a:endParaRPr lang="en-CA"/>
        </a:p>
      </dgm:t>
    </dgm:pt>
    <dgm:pt modelId="{2F8282B0-4D4C-4865-8B8D-722F903B4440}" type="sibTrans" cxnId="{13136B26-125B-47A9-A8C0-4B037FDE96A3}">
      <dgm:prSet/>
      <dgm:spPr/>
      <dgm:t>
        <a:bodyPr/>
        <a:lstStyle/>
        <a:p>
          <a:endParaRPr lang="en-CA"/>
        </a:p>
      </dgm:t>
    </dgm:pt>
    <dgm:pt modelId="{BAB72A3F-D48A-4FF5-ACE5-06EEE3E7021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Steeper learning curve to learn a new platform we’ve never used before, but a great opportunity to develop our skillset</a:t>
          </a:r>
          <a:endParaRPr lang="en-CA" dirty="0"/>
        </a:p>
      </dgm:t>
    </dgm:pt>
    <dgm:pt modelId="{7865EF36-3B8E-4CDD-AF34-AB78B07B2CA1}" type="sibTrans" cxnId="{B2CFE345-670E-4DE2-9160-7DE17F769B24}">
      <dgm:prSet/>
      <dgm:spPr/>
      <dgm:t>
        <a:bodyPr/>
        <a:lstStyle/>
        <a:p>
          <a:endParaRPr lang="en-CA"/>
        </a:p>
      </dgm:t>
    </dgm:pt>
    <dgm:pt modelId="{65A647F4-6BF0-4ACA-B45C-08B96963F21B}" type="parTrans" cxnId="{B2CFE345-670E-4DE2-9160-7DE17F769B24}">
      <dgm:prSet/>
      <dgm:spPr/>
      <dgm:t>
        <a:bodyPr/>
        <a:lstStyle/>
        <a:p>
          <a:endParaRPr lang="en-CA"/>
        </a:p>
      </dgm:t>
    </dgm:pt>
    <dgm:pt modelId="{376BB733-2C8A-498F-82D0-C172E4C412B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Save time developing for different platform, as we only have to create one working product for both platforms</a:t>
          </a:r>
        </a:p>
      </dgm:t>
    </dgm:pt>
    <dgm:pt modelId="{B7C1E1A6-FF7A-4BF0-8554-F4444CA8193B}" type="parTrans" cxnId="{AEC5BF77-A027-4BFE-B544-EF82EA9F6493}">
      <dgm:prSet/>
      <dgm:spPr/>
      <dgm:t>
        <a:bodyPr/>
        <a:lstStyle/>
        <a:p>
          <a:endParaRPr lang="en-CA"/>
        </a:p>
      </dgm:t>
    </dgm:pt>
    <dgm:pt modelId="{697CE531-2B7A-4BDB-9B26-D957C057B143}" type="sibTrans" cxnId="{AEC5BF77-A027-4BFE-B544-EF82EA9F6493}">
      <dgm:prSet/>
      <dgm:spPr/>
      <dgm:t>
        <a:bodyPr/>
        <a:lstStyle/>
        <a:p>
          <a:endParaRPr lang="en-CA"/>
        </a:p>
      </dgm:t>
    </dgm:pt>
    <dgm:pt modelId="{2BDE526F-B80F-4D78-930B-58CA8A70B8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Better user experience to use a simple user interface rather that manipulate a database directly</a:t>
          </a:r>
        </a:p>
      </dgm:t>
    </dgm:pt>
    <dgm:pt modelId="{1E84A4E9-743E-47EF-AA5B-3A8D37FF9416}" type="parTrans" cxnId="{691128D0-EC45-486E-9FCF-1301E5ECBEFE}">
      <dgm:prSet/>
      <dgm:spPr/>
      <dgm:t>
        <a:bodyPr/>
        <a:lstStyle/>
        <a:p>
          <a:endParaRPr lang="en-CA"/>
        </a:p>
      </dgm:t>
    </dgm:pt>
    <dgm:pt modelId="{E7C12CFC-DF1F-4FEE-8C6B-2618AF9B8770}" type="sibTrans" cxnId="{691128D0-EC45-486E-9FCF-1301E5ECBEFE}">
      <dgm:prSet/>
      <dgm:spPr/>
      <dgm:t>
        <a:bodyPr/>
        <a:lstStyle/>
        <a:p>
          <a:endParaRPr lang="en-CA"/>
        </a:p>
      </dgm:t>
    </dgm:pt>
    <dgm:pt modelId="{D3289CF6-4CD6-4A31-B5DC-F8E1870FA459}" type="pres">
      <dgm:prSet presAssocID="{78655EBC-8D41-4809-A542-51471110712F}" presName="root" presStyleCnt="0">
        <dgm:presLayoutVars>
          <dgm:dir/>
          <dgm:resizeHandles val="exact"/>
        </dgm:presLayoutVars>
      </dgm:prSet>
      <dgm:spPr/>
    </dgm:pt>
    <dgm:pt modelId="{DA5FD515-0DC4-42FE-B8D6-7DEEDE97E054}" type="pres">
      <dgm:prSet presAssocID="{969E5F41-36A5-4C93-B942-E17301A59FAE}" presName="compNode" presStyleCnt="0"/>
      <dgm:spPr/>
    </dgm:pt>
    <dgm:pt modelId="{8840E394-4919-4DA9-ADC8-D8ADFA1181D0}" type="pres">
      <dgm:prSet presAssocID="{969E5F41-36A5-4C93-B942-E17301A59F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F79DAD31-29A5-4D8C-B08C-7EB24FB34B3C}" type="pres">
      <dgm:prSet presAssocID="{969E5F41-36A5-4C93-B942-E17301A59FAE}" presName="iconSpace" presStyleCnt="0"/>
      <dgm:spPr/>
    </dgm:pt>
    <dgm:pt modelId="{081DA5D1-8E43-404F-B2DA-D7FCC252095E}" type="pres">
      <dgm:prSet presAssocID="{969E5F41-36A5-4C93-B942-E17301A59FAE}" presName="parTx" presStyleLbl="revTx" presStyleIdx="0" presStyleCnt="4">
        <dgm:presLayoutVars>
          <dgm:chMax val="0"/>
          <dgm:chPref val="0"/>
        </dgm:presLayoutVars>
      </dgm:prSet>
      <dgm:spPr/>
    </dgm:pt>
    <dgm:pt modelId="{8FF824CE-4296-4293-910C-FA9F5FB95AC2}" type="pres">
      <dgm:prSet presAssocID="{969E5F41-36A5-4C93-B942-E17301A59FAE}" presName="txSpace" presStyleCnt="0"/>
      <dgm:spPr/>
    </dgm:pt>
    <dgm:pt modelId="{341A0727-2066-4D3B-ACF6-D0E718110B3C}" type="pres">
      <dgm:prSet presAssocID="{969E5F41-36A5-4C93-B942-E17301A59FAE}" presName="desTx" presStyleLbl="revTx" presStyleIdx="1" presStyleCnt="4">
        <dgm:presLayoutVars/>
      </dgm:prSet>
      <dgm:spPr/>
    </dgm:pt>
    <dgm:pt modelId="{AA0F8F32-7232-4CBA-BC38-6F166774C99F}" type="pres">
      <dgm:prSet presAssocID="{1A8726E8-05A5-4C83-B4E0-0CD540C349F5}" presName="sibTrans" presStyleCnt="0"/>
      <dgm:spPr/>
    </dgm:pt>
    <dgm:pt modelId="{6A2252DE-D400-4B95-B532-9CB42AF22A83}" type="pres">
      <dgm:prSet presAssocID="{D974AFF6-0FDC-4C7E-89A8-6B2E5EF218B8}" presName="compNode" presStyleCnt="0"/>
      <dgm:spPr/>
    </dgm:pt>
    <dgm:pt modelId="{357B631B-CE0A-4FB9-9A97-5808B9C22BA6}" type="pres">
      <dgm:prSet presAssocID="{D974AFF6-0FDC-4C7E-89A8-6B2E5EF218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11CCAF2-571D-4758-B105-BCF677E330E8}" type="pres">
      <dgm:prSet presAssocID="{D974AFF6-0FDC-4C7E-89A8-6B2E5EF218B8}" presName="iconSpace" presStyleCnt="0"/>
      <dgm:spPr/>
    </dgm:pt>
    <dgm:pt modelId="{B15AAE09-9187-46A3-B192-51C2F6FE810A}" type="pres">
      <dgm:prSet presAssocID="{D974AFF6-0FDC-4C7E-89A8-6B2E5EF218B8}" presName="parTx" presStyleLbl="revTx" presStyleIdx="2" presStyleCnt="4">
        <dgm:presLayoutVars>
          <dgm:chMax val="0"/>
          <dgm:chPref val="0"/>
        </dgm:presLayoutVars>
      </dgm:prSet>
      <dgm:spPr/>
    </dgm:pt>
    <dgm:pt modelId="{423E7599-CE48-4F9C-8162-3966A86A0B23}" type="pres">
      <dgm:prSet presAssocID="{D974AFF6-0FDC-4C7E-89A8-6B2E5EF218B8}" presName="txSpace" presStyleCnt="0"/>
      <dgm:spPr/>
    </dgm:pt>
    <dgm:pt modelId="{08F0C7B0-55A3-4B13-B113-8A1FFCBD631E}" type="pres">
      <dgm:prSet presAssocID="{D974AFF6-0FDC-4C7E-89A8-6B2E5EF218B8}" presName="desTx" presStyleLbl="revTx" presStyleIdx="3" presStyleCnt="4">
        <dgm:presLayoutVars/>
      </dgm:prSet>
      <dgm:spPr/>
    </dgm:pt>
  </dgm:ptLst>
  <dgm:cxnLst>
    <dgm:cxn modelId="{5DF99411-961A-462B-92EF-07E8C0A113CD}" type="presOf" srcId="{D974AFF6-0FDC-4C7E-89A8-6B2E5EF218B8}" destId="{B15AAE09-9187-46A3-B192-51C2F6FE810A}" srcOrd="0" destOrd="0" presId="urn:microsoft.com/office/officeart/2018/5/layout/CenteredIconLabelDescriptionList"/>
    <dgm:cxn modelId="{4900DE19-E073-464F-B5DE-34DB9BC415AC}" type="presOf" srcId="{BAB72A3F-D48A-4FF5-ACE5-06EEE3E70216}" destId="{341A0727-2066-4D3B-ACF6-D0E718110B3C}" srcOrd="0" destOrd="0" presId="urn:microsoft.com/office/officeart/2018/5/layout/CenteredIconLabelDescriptionList"/>
    <dgm:cxn modelId="{13136B26-125B-47A9-A8C0-4B037FDE96A3}" srcId="{D974AFF6-0FDC-4C7E-89A8-6B2E5EF218B8}" destId="{7E96B4F6-AD37-42ED-9706-5CAEB2681C3E}" srcOrd="0" destOrd="0" parTransId="{10586475-58A3-46AA-A931-E46E523117ED}" sibTransId="{2F8282B0-4D4C-4865-8B8D-722F903B4440}"/>
    <dgm:cxn modelId="{4FFA6A61-732A-4861-96D0-39E6594B4AE3}" type="presOf" srcId="{969E5F41-36A5-4C93-B942-E17301A59FAE}" destId="{081DA5D1-8E43-404F-B2DA-D7FCC252095E}" srcOrd="0" destOrd="0" presId="urn:microsoft.com/office/officeart/2018/5/layout/CenteredIconLabelDescriptionList"/>
    <dgm:cxn modelId="{B2CFE345-670E-4DE2-9160-7DE17F769B24}" srcId="{969E5F41-36A5-4C93-B942-E17301A59FAE}" destId="{BAB72A3F-D48A-4FF5-ACE5-06EEE3E70216}" srcOrd="0" destOrd="0" parTransId="{65A647F4-6BF0-4ACA-B45C-08B96963F21B}" sibTransId="{7865EF36-3B8E-4CDD-AF34-AB78B07B2CA1}"/>
    <dgm:cxn modelId="{1533CA66-1AFB-4893-AF89-0EB685A6B5F1}" type="presOf" srcId="{2BDE526F-B80F-4D78-930B-58CA8A70B85B}" destId="{08F0C7B0-55A3-4B13-B113-8A1FFCBD631E}" srcOrd="0" destOrd="1" presId="urn:microsoft.com/office/officeart/2018/5/layout/CenteredIconLabelDescriptionList"/>
    <dgm:cxn modelId="{0985696B-41D8-4C86-8239-D4F7472499AC}" srcId="{78655EBC-8D41-4809-A542-51471110712F}" destId="{969E5F41-36A5-4C93-B942-E17301A59FAE}" srcOrd="0" destOrd="0" parTransId="{6F81BF2D-D2C3-4537-A0BB-F8DF96421731}" sibTransId="{1A8726E8-05A5-4C83-B4E0-0CD540C349F5}"/>
    <dgm:cxn modelId="{43729B70-0D40-4861-A49D-349C4A14E33C}" type="presOf" srcId="{7E96B4F6-AD37-42ED-9706-5CAEB2681C3E}" destId="{08F0C7B0-55A3-4B13-B113-8A1FFCBD631E}" srcOrd="0" destOrd="0" presId="urn:microsoft.com/office/officeart/2018/5/layout/CenteredIconLabelDescriptionList"/>
    <dgm:cxn modelId="{AEC5BF77-A027-4BFE-B544-EF82EA9F6493}" srcId="{969E5F41-36A5-4C93-B942-E17301A59FAE}" destId="{376BB733-2C8A-498F-82D0-C172E4C412B7}" srcOrd="1" destOrd="0" parTransId="{B7C1E1A6-FF7A-4BF0-8554-F4444CA8193B}" sibTransId="{697CE531-2B7A-4BDB-9B26-D957C057B143}"/>
    <dgm:cxn modelId="{F75FECA0-2B9B-489D-A468-CA9C5702F364}" type="presOf" srcId="{78655EBC-8D41-4809-A542-51471110712F}" destId="{D3289CF6-4CD6-4A31-B5DC-F8E1870FA459}" srcOrd="0" destOrd="0" presId="urn:microsoft.com/office/officeart/2018/5/layout/CenteredIconLabelDescriptionList"/>
    <dgm:cxn modelId="{BECC53AC-664B-4818-8B4D-2994D81D4685}" type="presOf" srcId="{376BB733-2C8A-498F-82D0-C172E4C412B7}" destId="{341A0727-2066-4D3B-ACF6-D0E718110B3C}" srcOrd="0" destOrd="1" presId="urn:microsoft.com/office/officeart/2018/5/layout/CenteredIconLabelDescriptionList"/>
    <dgm:cxn modelId="{691128D0-EC45-486E-9FCF-1301E5ECBEFE}" srcId="{D974AFF6-0FDC-4C7E-89A8-6B2E5EF218B8}" destId="{2BDE526F-B80F-4D78-930B-58CA8A70B85B}" srcOrd="1" destOrd="0" parTransId="{1E84A4E9-743E-47EF-AA5B-3A8D37FF9416}" sibTransId="{E7C12CFC-DF1F-4FEE-8C6B-2618AF9B8770}"/>
    <dgm:cxn modelId="{E55358F1-7B85-4806-B5DD-D9637343B7CE}" srcId="{78655EBC-8D41-4809-A542-51471110712F}" destId="{D974AFF6-0FDC-4C7E-89A8-6B2E5EF218B8}" srcOrd="1" destOrd="0" parTransId="{E6F93BD6-4A85-45D2-995E-D3F77B43034B}" sibTransId="{0D11E549-91D8-49A2-B504-903C7325E572}"/>
    <dgm:cxn modelId="{700C9702-BD82-4763-836A-3AEF025F138E}" type="presParOf" srcId="{D3289CF6-4CD6-4A31-B5DC-F8E1870FA459}" destId="{DA5FD515-0DC4-42FE-B8D6-7DEEDE97E054}" srcOrd="0" destOrd="0" presId="urn:microsoft.com/office/officeart/2018/5/layout/CenteredIconLabelDescriptionList"/>
    <dgm:cxn modelId="{56DABA36-AFF3-4AEB-A3E5-2E67331B41B4}" type="presParOf" srcId="{DA5FD515-0DC4-42FE-B8D6-7DEEDE97E054}" destId="{8840E394-4919-4DA9-ADC8-D8ADFA1181D0}" srcOrd="0" destOrd="0" presId="urn:microsoft.com/office/officeart/2018/5/layout/CenteredIconLabelDescriptionList"/>
    <dgm:cxn modelId="{CD6D1D99-9A02-444A-849D-19B1A86975DC}" type="presParOf" srcId="{DA5FD515-0DC4-42FE-B8D6-7DEEDE97E054}" destId="{F79DAD31-29A5-4D8C-B08C-7EB24FB34B3C}" srcOrd="1" destOrd="0" presId="urn:microsoft.com/office/officeart/2018/5/layout/CenteredIconLabelDescriptionList"/>
    <dgm:cxn modelId="{C5E42584-C972-40DB-95B1-1696ADAD60E5}" type="presParOf" srcId="{DA5FD515-0DC4-42FE-B8D6-7DEEDE97E054}" destId="{081DA5D1-8E43-404F-B2DA-D7FCC252095E}" srcOrd="2" destOrd="0" presId="urn:microsoft.com/office/officeart/2018/5/layout/CenteredIconLabelDescriptionList"/>
    <dgm:cxn modelId="{B5B73160-9DF8-4210-9469-3107A4C486C4}" type="presParOf" srcId="{DA5FD515-0DC4-42FE-B8D6-7DEEDE97E054}" destId="{8FF824CE-4296-4293-910C-FA9F5FB95AC2}" srcOrd="3" destOrd="0" presId="urn:microsoft.com/office/officeart/2018/5/layout/CenteredIconLabelDescriptionList"/>
    <dgm:cxn modelId="{B0C0B76B-CB36-4802-BA87-B59BC52A023B}" type="presParOf" srcId="{DA5FD515-0DC4-42FE-B8D6-7DEEDE97E054}" destId="{341A0727-2066-4D3B-ACF6-D0E718110B3C}" srcOrd="4" destOrd="0" presId="urn:microsoft.com/office/officeart/2018/5/layout/CenteredIconLabelDescriptionList"/>
    <dgm:cxn modelId="{69052909-BB78-4B3B-8B76-1B1F529654B9}" type="presParOf" srcId="{D3289CF6-4CD6-4A31-B5DC-F8E1870FA459}" destId="{AA0F8F32-7232-4CBA-BC38-6F166774C99F}" srcOrd="1" destOrd="0" presId="urn:microsoft.com/office/officeart/2018/5/layout/CenteredIconLabelDescriptionList"/>
    <dgm:cxn modelId="{F721BA3B-28BD-4AFD-9007-04F706A18AFD}" type="presParOf" srcId="{D3289CF6-4CD6-4A31-B5DC-F8E1870FA459}" destId="{6A2252DE-D400-4B95-B532-9CB42AF22A83}" srcOrd="2" destOrd="0" presId="urn:microsoft.com/office/officeart/2018/5/layout/CenteredIconLabelDescriptionList"/>
    <dgm:cxn modelId="{9615B481-0D59-4277-A848-3EACB0B78C1B}" type="presParOf" srcId="{6A2252DE-D400-4B95-B532-9CB42AF22A83}" destId="{357B631B-CE0A-4FB9-9A97-5808B9C22BA6}" srcOrd="0" destOrd="0" presId="urn:microsoft.com/office/officeart/2018/5/layout/CenteredIconLabelDescriptionList"/>
    <dgm:cxn modelId="{6DDFDE20-0319-4427-B9BE-F3745863C803}" type="presParOf" srcId="{6A2252DE-D400-4B95-B532-9CB42AF22A83}" destId="{A11CCAF2-571D-4758-B105-BCF677E330E8}" srcOrd="1" destOrd="0" presId="urn:microsoft.com/office/officeart/2018/5/layout/CenteredIconLabelDescriptionList"/>
    <dgm:cxn modelId="{D1465657-17A2-4461-A6F8-3A739EDABC45}" type="presParOf" srcId="{6A2252DE-D400-4B95-B532-9CB42AF22A83}" destId="{B15AAE09-9187-46A3-B192-51C2F6FE810A}" srcOrd="2" destOrd="0" presId="urn:microsoft.com/office/officeart/2018/5/layout/CenteredIconLabelDescriptionList"/>
    <dgm:cxn modelId="{4BAA7A3C-C029-4DFE-ADF6-ED7295855040}" type="presParOf" srcId="{6A2252DE-D400-4B95-B532-9CB42AF22A83}" destId="{423E7599-CE48-4F9C-8162-3966A86A0B23}" srcOrd="3" destOrd="0" presId="urn:microsoft.com/office/officeart/2018/5/layout/CenteredIconLabelDescriptionList"/>
    <dgm:cxn modelId="{AE962C52-AA90-40D5-A715-740F506E20A2}" type="presParOf" srcId="{6A2252DE-D400-4B95-B532-9CB42AF22A83}" destId="{08F0C7B0-55A3-4B13-B113-8A1FFCBD631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FB4F0-1410-41B7-BD56-4EC9FBA43EC9}">
      <dsp:nvSpPr>
        <dsp:cNvPr id="0" name=""/>
        <dsp:cNvSpPr/>
      </dsp:nvSpPr>
      <dsp:spPr>
        <a:xfrm>
          <a:off x="0" y="3217511"/>
          <a:ext cx="7104549" cy="21110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The purpose creating a cross-platform app for this project is that it is more accessible for people to access a mobile app than to navigate to a webpage if they want to access the Deep Map</a:t>
          </a:r>
          <a:endParaRPr lang="en-US" sz="2600" kern="1200" dirty="0"/>
        </a:p>
      </dsp:txBody>
      <dsp:txXfrm>
        <a:off x="0" y="3217511"/>
        <a:ext cx="7104549" cy="2111036"/>
      </dsp:txXfrm>
    </dsp:sp>
    <dsp:sp modelId="{56E36487-F3FA-49B4-9393-D7CB108374FC}">
      <dsp:nvSpPr>
        <dsp:cNvPr id="0" name=""/>
        <dsp:cNvSpPr/>
      </dsp:nvSpPr>
      <dsp:spPr>
        <a:xfrm rot="10800000">
          <a:off x="0" y="2403"/>
          <a:ext cx="7104549" cy="3246773"/>
        </a:xfrm>
        <a:prstGeom prst="upArrowCallou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The </a:t>
          </a:r>
          <a:r>
            <a:rPr lang="en-CA" sz="2600" kern="1200" dirty="0" err="1"/>
            <a:t>DeepMap</a:t>
          </a:r>
          <a:r>
            <a:rPr lang="en-CA" sz="2600" kern="1200" dirty="0"/>
            <a:t> Mobile App is a mobile application for Android and iOS that replicates the functionality of the existing Deep Map Webpage on the TRU </a:t>
          </a:r>
          <a:r>
            <a:rPr lang="en-CA" sz="2600" kern="1200" dirty="0" err="1"/>
            <a:t>Trubox</a:t>
          </a:r>
          <a:r>
            <a:rPr lang="en-CA" sz="2600" kern="1200" dirty="0"/>
            <a:t> Website</a:t>
          </a:r>
          <a:endParaRPr lang="en-US" sz="2600" kern="1200" dirty="0"/>
        </a:p>
      </dsp:txBody>
      <dsp:txXfrm rot="10800000">
        <a:off x="0" y="2403"/>
        <a:ext cx="7104549" cy="2109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7FC81-178C-450E-A82A-77A0026F4360}">
      <dsp:nvSpPr>
        <dsp:cNvPr id="0" name=""/>
        <dsp:cNvSpPr/>
      </dsp:nvSpPr>
      <dsp:spPr>
        <a:xfrm>
          <a:off x="0" y="819297"/>
          <a:ext cx="7293610" cy="1512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1BC10-4D89-4485-8DA6-3CA662D719A9}">
      <dsp:nvSpPr>
        <dsp:cNvPr id="0" name=""/>
        <dsp:cNvSpPr/>
      </dsp:nvSpPr>
      <dsp:spPr>
        <a:xfrm>
          <a:off x="457545" y="1159620"/>
          <a:ext cx="831901" cy="83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B949F-6A3A-4767-8F90-17091C1D2ED9}">
      <dsp:nvSpPr>
        <dsp:cNvPr id="0" name=""/>
        <dsp:cNvSpPr/>
      </dsp:nvSpPr>
      <dsp:spPr>
        <a:xfrm>
          <a:off x="1746993" y="819297"/>
          <a:ext cx="5546616" cy="151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78" tIns="160078" rIns="160078" bIns="1600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can we create an app for multiple platforms in our limited development time?</a:t>
          </a:r>
        </a:p>
      </dsp:txBody>
      <dsp:txXfrm>
        <a:off x="1746993" y="819297"/>
        <a:ext cx="5546616" cy="1512548"/>
      </dsp:txXfrm>
    </dsp:sp>
    <dsp:sp modelId="{5639F829-A440-4163-850A-F75F41719211}">
      <dsp:nvSpPr>
        <dsp:cNvPr id="0" name=""/>
        <dsp:cNvSpPr/>
      </dsp:nvSpPr>
      <dsp:spPr>
        <a:xfrm>
          <a:off x="0" y="2709983"/>
          <a:ext cx="7293610" cy="1512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0111B-21E3-440C-8006-F44386A54406}">
      <dsp:nvSpPr>
        <dsp:cNvPr id="0" name=""/>
        <dsp:cNvSpPr/>
      </dsp:nvSpPr>
      <dsp:spPr>
        <a:xfrm>
          <a:off x="457545" y="3050306"/>
          <a:ext cx="831901" cy="83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0425A-BC49-406B-9A7A-74F57C2B51F4}">
      <dsp:nvSpPr>
        <dsp:cNvPr id="0" name=""/>
        <dsp:cNvSpPr/>
      </dsp:nvSpPr>
      <dsp:spPr>
        <a:xfrm>
          <a:off x="1746993" y="2709983"/>
          <a:ext cx="5546616" cy="151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78" tIns="160078" rIns="160078" bIns="1600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can our client easily manage the content of the app?</a:t>
          </a:r>
        </a:p>
      </dsp:txBody>
      <dsp:txXfrm>
        <a:off x="1746993" y="2709983"/>
        <a:ext cx="5546616" cy="1512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0E394-4919-4DA9-ADC8-D8ADFA1181D0}">
      <dsp:nvSpPr>
        <dsp:cNvPr id="0" name=""/>
        <dsp:cNvSpPr/>
      </dsp:nvSpPr>
      <dsp:spPr>
        <a:xfrm>
          <a:off x="1845096" y="0"/>
          <a:ext cx="1510523" cy="1334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DA5D1-8E43-404F-B2DA-D7FCC252095E}">
      <dsp:nvSpPr>
        <dsp:cNvPr id="0" name=""/>
        <dsp:cNvSpPr/>
      </dsp:nvSpPr>
      <dsp:spPr>
        <a:xfrm>
          <a:off x="442467" y="1456573"/>
          <a:ext cx="4315781" cy="5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800" kern="1200"/>
            <a:t>Cross-Platform Framework</a:t>
          </a:r>
        </a:p>
      </dsp:txBody>
      <dsp:txXfrm>
        <a:off x="442467" y="1456573"/>
        <a:ext cx="4315781" cy="572093"/>
      </dsp:txXfrm>
    </dsp:sp>
    <dsp:sp modelId="{341A0727-2066-4D3B-ACF6-D0E718110B3C}">
      <dsp:nvSpPr>
        <dsp:cNvPr id="0" name=""/>
        <dsp:cNvSpPr/>
      </dsp:nvSpPr>
      <dsp:spPr>
        <a:xfrm>
          <a:off x="442467" y="2085266"/>
          <a:ext cx="4315781" cy="1117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Steeper learning curve to learn a new platform we’ve never used before, but a great opportunity to develop our skillset</a:t>
          </a:r>
          <a:endParaRPr lang="en-CA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Save time developing for different platform, as we only have to create one working product for both platforms</a:t>
          </a:r>
        </a:p>
      </dsp:txBody>
      <dsp:txXfrm>
        <a:off x="442467" y="2085266"/>
        <a:ext cx="4315781" cy="1117079"/>
      </dsp:txXfrm>
    </dsp:sp>
    <dsp:sp modelId="{357B631B-CE0A-4FB9-9A97-5808B9C22BA6}">
      <dsp:nvSpPr>
        <dsp:cNvPr id="0" name=""/>
        <dsp:cNvSpPr/>
      </dsp:nvSpPr>
      <dsp:spPr>
        <a:xfrm>
          <a:off x="6916139" y="0"/>
          <a:ext cx="1510523" cy="1334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AAE09-9187-46A3-B192-51C2F6FE810A}">
      <dsp:nvSpPr>
        <dsp:cNvPr id="0" name=""/>
        <dsp:cNvSpPr/>
      </dsp:nvSpPr>
      <dsp:spPr>
        <a:xfrm>
          <a:off x="5513510" y="1456573"/>
          <a:ext cx="4315781" cy="5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800" kern="1200"/>
            <a:t>Custom Webpage for Content Management</a:t>
          </a:r>
          <a:endParaRPr lang="en-US" sz="1800" kern="1200"/>
        </a:p>
      </dsp:txBody>
      <dsp:txXfrm>
        <a:off x="5513510" y="1456573"/>
        <a:ext cx="4315781" cy="572093"/>
      </dsp:txXfrm>
    </dsp:sp>
    <dsp:sp modelId="{08F0C7B0-55A3-4B13-B113-8A1FFCBD631E}">
      <dsp:nvSpPr>
        <dsp:cNvPr id="0" name=""/>
        <dsp:cNvSpPr/>
      </dsp:nvSpPr>
      <dsp:spPr>
        <a:xfrm>
          <a:off x="5513510" y="2085266"/>
          <a:ext cx="4315781" cy="1117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Easier to give the client a page they can access on any device rather than create a custom version of the app for content management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Better user experience to use a simple user interface rather that manipulate a database directly</a:t>
          </a:r>
        </a:p>
      </dsp:txBody>
      <dsp:txXfrm>
        <a:off x="5513510" y="2085266"/>
        <a:ext cx="4315781" cy="1117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6754C-25DF-40DE-A746-AA6F44BD8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/>
                </a:solidFill>
              </a:rPr>
              <a:t>Deep Map Mobile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12866-CEA3-4613-94F4-97B645490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accent1"/>
                </a:solidFill>
              </a:rPr>
              <a:t>Ryan Carson, Dyson Fraser, Tyrel Froese</a:t>
            </a:r>
          </a:p>
        </p:txBody>
      </p:sp>
    </p:spTree>
    <p:extLst>
      <p:ext uri="{BB962C8B-B14F-4D97-AF65-F5344CB8AC3E}">
        <p14:creationId xmlns:p14="http://schemas.microsoft.com/office/powerpoint/2010/main" val="205561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5E379-6F49-4FDD-9AF2-FBC906B1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259901-2473-4B41-B6F1-D8EDB62B5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160407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54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F27D-C173-48DB-B6E3-E4EE61D0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5DFDF-2D3A-4E07-92D8-BDC6D8A02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Client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A9AD-C8A4-440D-95DB-8D9D6961A4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Added accessibility to have a Mobile app instead of just a website</a:t>
            </a:r>
          </a:p>
          <a:p>
            <a:r>
              <a:rPr lang="en-CA" dirty="0"/>
              <a:t>Opportunity to develop an app made by students, for students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4B651-1692-41C8-8F4E-E9A8E5FF9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Student 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C9C0D-BE0B-4600-AB13-CF01B7C33D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Already familiar with Mobile App Development for Android devices</a:t>
            </a:r>
          </a:p>
          <a:p>
            <a:r>
              <a:rPr lang="en-CA" dirty="0"/>
              <a:t>Opportunity to develop a cross-platform application, a highly sought-after skill 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351964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39A6C-308E-42DA-A8C2-A2471BC4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A" dirty="0"/>
              <a:t>What was the problem we needed to solve?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25EEF84-87A5-4C43-9BF4-918C42FF5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191645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31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39A6C-308E-42DA-A8C2-A2471BC4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CA" sz="4400">
                <a:solidFill>
                  <a:schemeClr val="bg1"/>
                </a:solidFill>
              </a:rPr>
              <a:t>Solution: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FF0C77-5358-4565-86A5-295AEA9E3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061458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35003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Deep Map Mobile App</vt:lpstr>
      <vt:lpstr>Project Overview</vt:lpstr>
      <vt:lpstr>Motivation</vt:lpstr>
      <vt:lpstr>What was the problem we needed to solve?</vt:lpstr>
      <vt:lpstr>Solution: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Map Mobile App</dc:title>
  <dc:creator>Ryan Carson</dc:creator>
  <cp:lastModifiedBy>Ryan Carson</cp:lastModifiedBy>
  <cp:revision>7</cp:revision>
  <dcterms:created xsi:type="dcterms:W3CDTF">2020-04-09T02:42:40Z</dcterms:created>
  <dcterms:modified xsi:type="dcterms:W3CDTF">2020-04-09T03:34:17Z</dcterms:modified>
</cp:coreProperties>
</file>