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309A120-A535-4BBC-9F67-AEA59D6A7D5E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12C0D1C-4CB3-4A66-A07E-66AD6574BD5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7296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A120-A535-4BBC-9F67-AEA59D6A7D5E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0D1C-4CB3-4A66-A07E-66AD6574B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9598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A120-A535-4BBC-9F67-AEA59D6A7D5E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0D1C-4CB3-4A66-A07E-66AD6574B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719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A120-A535-4BBC-9F67-AEA59D6A7D5E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0D1C-4CB3-4A66-A07E-66AD6574B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38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A120-A535-4BBC-9F67-AEA59D6A7D5E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0D1C-4CB3-4A66-A07E-66AD6574BD5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2171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A120-A535-4BBC-9F67-AEA59D6A7D5E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0D1C-4CB3-4A66-A07E-66AD6574B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2811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A120-A535-4BBC-9F67-AEA59D6A7D5E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0D1C-4CB3-4A66-A07E-66AD6574B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868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A120-A535-4BBC-9F67-AEA59D6A7D5E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0D1C-4CB3-4A66-A07E-66AD6574B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220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A120-A535-4BBC-9F67-AEA59D6A7D5E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0D1C-4CB3-4A66-A07E-66AD6574B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9064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A120-A535-4BBC-9F67-AEA59D6A7D5E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0D1C-4CB3-4A66-A07E-66AD6574B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746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A120-A535-4BBC-9F67-AEA59D6A7D5E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0D1C-4CB3-4A66-A07E-66AD6574B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1065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309A120-A535-4BBC-9F67-AEA59D6A7D5E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12C0D1C-4CB3-4A66-A07E-66AD6574B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014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Распознавание лиц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Tau it</a:t>
            </a:r>
            <a:endParaRPr lang="ru-RU" dirty="0" smtClean="0"/>
          </a:p>
          <a:p>
            <a:r>
              <a:rPr lang="ru-RU" dirty="0" err="1" smtClean="0"/>
              <a:t>Аринбасаров</a:t>
            </a:r>
            <a:r>
              <a:rPr lang="ru-RU" dirty="0" smtClean="0"/>
              <a:t> Марк</a:t>
            </a:r>
          </a:p>
          <a:p>
            <a:r>
              <a:rPr lang="ru-RU" dirty="0" err="1"/>
              <a:t>Бахытжанулы</a:t>
            </a:r>
            <a:r>
              <a:rPr lang="ru-RU" dirty="0"/>
              <a:t> </a:t>
            </a:r>
            <a:r>
              <a:rPr lang="ru-RU" dirty="0" err="1"/>
              <a:t>Ерасыл</a:t>
            </a:r>
            <a:endParaRPr lang="ru-RU" dirty="0"/>
          </a:p>
          <a:p>
            <a:r>
              <a:rPr lang="ru-RU" dirty="0" smtClean="0"/>
              <a:t>Ткаченко Егор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1032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Главное меню</a:t>
            </a:r>
            <a:endParaRPr lang="ru-RU" dirty="0"/>
          </a:p>
        </p:txBody>
      </p:sp>
      <p:pic>
        <p:nvPicPr>
          <p:cNvPr id="1026" name="Picture 2" descr="https://cdn.discordapp.com/attachments/1093772640403066920/1094214559646097418/imag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44083" y="1828800"/>
            <a:ext cx="683068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630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 регистрации </a:t>
            </a:r>
            <a:endParaRPr lang="ru-RU" dirty="0"/>
          </a:p>
        </p:txBody>
      </p:sp>
      <p:pic>
        <p:nvPicPr>
          <p:cNvPr id="2050" name="Picture 2" descr="https://cdn.discordapp.com/attachments/1093772640403066920/1094215118998487091/imag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03033" y="1828800"/>
            <a:ext cx="611278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571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по фото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6299" y="1828800"/>
            <a:ext cx="66062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731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Стек технологий</a:t>
            </a:r>
            <a:endParaRPr lang="ru-RU" dirty="0"/>
          </a:p>
        </p:txBody>
      </p:sp>
      <p:pic>
        <p:nvPicPr>
          <p:cNvPr id="3076" name="Picture 4" descr="https://cdn.discordapp.com/attachments/1093772640403066920/1094219536506572931/untitled-document-6-696x522-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16" y="2017213"/>
            <a:ext cx="58017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cdn.discordapp.com/attachments/1093772640403066920/1094220096311922748/face-recognition-using-opencv-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977" y="2537063"/>
            <a:ext cx="4238897" cy="3311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135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9491" y="2711495"/>
            <a:ext cx="10515600" cy="1325563"/>
          </a:xfrm>
        </p:spPr>
        <p:txBody>
          <a:bodyPr/>
          <a:lstStyle/>
          <a:p>
            <a:r>
              <a:rPr lang="ru-RU" dirty="0" smtClean="0"/>
              <a:t>                 СПАСИБО ЗА ВНИМАНИЕ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379824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35</TotalTime>
  <Words>23</Words>
  <Application>Microsoft Office PowerPoint</Application>
  <PresentationFormat>Широкоэкранный</PresentationFormat>
  <Paragraphs>10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Schoolbook</vt:lpstr>
      <vt:lpstr>Wingdings 2</vt:lpstr>
      <vt:lpstr>View</vt:lpstr>
      <vt:lpstr>Распознавание лиц</vt:lpstr>
      <vt:lpstr>Главное меню</vt:lpstr>
      <vt:lpstr>Форма регистрации </vt:lpstr>
      <vt:lpstr>Поиск по фото</vt:lpstr>
      <vt:lpstr>Стек технологий</vt:lpstr>
      <vt:lpstr>                 СПАСИБО ЗА ВНИМАНИЕ 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Распознавание лиц</dc:title>
  <dc:creator>Учетная запись Майкрософт</dc:creator>
  <cp:lastModifiedBy>Учетная запись Майкрософт</cp:lastModifiedBy>
  <cp:revision>4</cp:revision>
  <dcterms:created xsi:type="dcterms:W3CDTF">2023-04-08T10:52:36Z</dcterms:created>
  <dcterms:modified xsi:type="dcterms:W3CDTF">2023-04-08T11:28:28Z</dcterms:modified>
</cp:coreProperties>
</file>