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7" r:id="rId3"/>
    <p:sldId id="271" r:id="rId4"/>
    <p:sldId id="272" r:id="rId5"/>
    <p:sldId id="273" r:id="rId6"/>
    <p:sldId id="274" r:id="rId7"/>
  </p:sldIdLst>
  <p:sldSz cx="9144000" cy="5143500" type="screen16x9"/>
  <p:notesSz cx="6858000" cy="9144000"/>
  <p:embeddedFontLst>
    <p:embeddedFont>
      <p:font typeface="Montserrat ExtraBold" panose="020B0604020202020204" charset="-52"/>
      <p:bold r:id="rId9"/>
      <p:boldItalic r:id="rId10"/>
    </p:embeddedFont>
    <p:embeddedFont>
      <p:font typeface="Montserrat" panose="020B0604020202020204" charset="-52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E7791-9669-4640-91E8-1158105EC2AF}">
  <a:tblStyle styleId="{E6BE7791-9669-4640-91E8-1158105EC2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56633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81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70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f9262ee2f_0_24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f9262ee2f_0_24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09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f9262ee2f_0_2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f9262ee2f_0_2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95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7f9262ee2f_0_26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7f9262ee2f_0_26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27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7f9262ee2f_0_26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7f9262ee2f_0_26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80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920750" y="1634425"/>
            <a:ext cx="5302500" cy="11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2786550" y="3094475"/>
            <a:ext cx="35709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APTION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8" r:id="rId4"/>
    <p:sldLayoutId id="2147483659" r:id="rId5"/>
    <p:sldLayoutId id="2147483667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Распознавание лиц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err="1"/>
              <a:t>Аринбасаров</a:t>
            </a:r>
            <a:r>
              <a:rPr lang="ru-RU" dirty="0"/>
              <a:t> Марк</a:t>
            </a:r>
          </a:p>
          <a:p>
            <a:r>
              <a:rPr lang="ru-RU" dirty="0" err="1"/>
              <a:t>Бахытжанулы</a:t>
            </a:r>
            <a:r>
              <a:rPr lang="ru-RU" dirty="0"/>
              <a:t> </a:t>
            </a:r>
            <a:r>
              <a:rPr lang="ru-RU" dirty="0" err="1"/>
              <a:t>Ерасыл</a:t>
            </a:r>
            <a:endParaRPr lang="ru-RU" dirty="0"/>
          </a:p>
          <a:p>
            <a:r>
              <a:rPr lang="ru-RU" dirty="0"/>
              <a:t>Ткаченко Егор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/>
              <a:t>Tau it</a:t>
            </a:r>
            <a:endParaRPr lang="ru-RU" sz="2400" dirty="0"/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Главное меню</a:t>
            </a: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6" name="Picture 2" descr="https://cdn.discordapp.com/attachments/1093772640403066920/1094214559646097418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7448" y="1107733"/>
            <a:ext cx="5594055" cy="356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Форма регистрации </a:t>
            </a:r>
            <a:endParaRPr dirty="0"/>
          </a:p>
        </p:txBody>
      </p:sp>
      <p:cxnSp>
        <p:nvCxnSpPr>
          <p:cNvPr id="373" name="Google Shape;373;p53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951" name="Picture 2" descr="https://cdn.discordapp.com/attachments/1093772640403066920/1094215118998487091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8248" y="1149930"/>
            <a:ext cx="4995744" cy="355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5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Поиск по фото</a:t>
            </a:r>
            <a:endParaRPr dirty="0"/>
          </a:p>
        </p:txBody>
      </p:sp>
      <p:cxnSp>
        <p:nvCxnSpPr>
          <p:cNvPr id="1969" name="Google Shape;1969;p5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7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69" y="983298"/>
            <a:ext cx="5670528" cy="37350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5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Стек технологий</a:t>
            </a:r>
            <a:endParaRPr dirty="0"/>
          </a:p>
        </p:txBody>
      </p:sp>
      <p:cxnSp>
        <p:nvCxnSpPr>
          <p:cNvPr id="1980" name="Google Shape;1980;p5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0" name="Picture 4" descr="https://cdn.discordapp.com/attachments/1093772640403066920/1094219536506572931/untitled-document-6-696x522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237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cdn.discordapp.com/attachments/1093772640403066920/1094220096311922748/face-recognition-using-opencv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751" y="1066237"/>
            <a:ext cx="4238897" cy="331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56"/>
          <p:cNvSpPr txBox="1">
            <a:spLocks noGrp="1"/>
          </p:cNvSpPr>
          <p:nvPr>
            <p:ph type="title"/>
          </p:nvPr>
        </p:nvSpPr>
        <p:spPr>
          <a:xfrm>
            <a:off x="1811022" y="2719513"/>
            <a:ext cx="5302500" cy="11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/>
            </a:r>
            <a:br>
              <a:rPr lang="ru-RU" dirty="0" smtClean="0"/>
            </a:br>
            <a:r>
              <a:rPr lang="ru-RU" sz="5400" dirty="0" smtClean="0"/>
              <a:t>СПАСИБО</a:t>
            </a:r>
            <a:br>
              <a:rPr lang="ru-RU" sz="5400" dirty="0" smtClean="0"/>
            </a:br>
            <a:r>
              <a:rPr lang="ru-RU" sz="5400" dirty="0" smtClean="0"/>
              <a:t> </a:t>
            </a:r>
            <a:r>
              <a:rPr lang="ru-RU" sz="5400" dirty="0"/>
              <a:t>ЗА ВНИМАНИЕ </a:t>
            </a:r>
            <a:r>
              <a:rPr lang="ru-RU" sz="5400" dirty="0" smtClean="0"/>
              <a:t> 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Экран (16:9)</PresentationFormat>
  <Paragraphs>10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Montserrat ExtraBold</vt:lpstr>
      <vt:lpstr>Montserrat</vt:lpstr>
      <vt:lpstr>Arial</vt:lpstr>
      <vt:lpstr>Futuristic Background by Slidesgo</vt:lpstr>
      <vt:lpstr>Распознавание лиц</vt:lpstr>
      <vt:lpstr>Главное меню</vt:lpstr>
      <vt:lpstr>Форма регистрации </vt:lpstr>
      <vt:lpstr>Поиск по фото</vt:lpstr>
      <vt:lpstr>Стек технологий</vt:lpstr>
      <vt:lpstr> СПАСИБО  ЗА ВНИМАНИЕ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лиц</dc:title>
  <dc:creator>Benin</dc:creator>
  <cp:lastModifiedBy>Учетная запись Майкрософт</cp:lastModifiedBy>
  <cp:revision>2</cp:revision>
  <dcterms:modified xsi:type="dcterms:W3CDTF">2023-04-09T05:13:41Z</dcterms:modified>
</cp:coreProperties>
</file>