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2174200" cy="2948940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64" autoAdjust="0"/>
  </p:normalViewPr>
  <p:slideViewPr>
    <p:cSldViewPr snapToGrid="0">
      <p:cViewPr>
        <p:scale>
          <a:sx n="33" d="100"/>
          <a:sy n="33" d="100"/>
        </p:scale>
        <p:origin x="1818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153FB6-5E5A-4569-9E2B-0EC35504CC8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FE16D-0927-43C1-83E0-EEB961429596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7B764-5F63-4EB3-8EBC-D49C537C0CB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F3B6F-BF8F-4AB2-BAD7-EC822D8D12C1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8A1EFE1E-BF17-4F86-9732-1486949FB2B1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18550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F98048-0D53-4FE2-B455-D4FAC00CBF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468563" y="763588"/>
            <a:ext cx="2835275" cy="37719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632D11-CAAA-48A2-AC04-3897D5DA57D6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6774B64B-7253-4CD6-BC3F-922C610618D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A9567-597D-4E1E-88C3-897EA15A05A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340D4-AF48-4433-B005-721A48AAA2D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626F4-0840-4E7C-85D0-0DEB704C898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7DE354B0-936E-4288-B2AF-95868591405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12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7922" marR="0" indent="-217922" rtl="0" hangingPunct="0">
      <a:tabLst/>
      <a:defRPr lang="en-US" sz="2018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61269" algn="l" defTabSz="922538" rtl="0" eaLnBrk="1" latinLnBrk="0" hangingPunct="1">
      <a:defRPr sz="1211" kern="1200">
        <a:solidFill>
          <a:schemeClr val="tx1"/>
        </a:solidFill>
        <a:latin typeface="+mn-lt"/>
        <a:ea typeface="+mn-ea"/>
        <a:cs typeface="+mn-cs"/>
      </a:defRPr>
    </a:lvl2pPr>
    <a:lvl3pPr marL="922538" algn="l" defTabSz="922538" rtl="0" eaLnBrk="1" latinLnBrk="0" hangingPunct="1">
      <a:defRPr sz="1211" kern="1200">
        <a:solidFill>
          <a:schemeClr val="tx1"/>
        </a:solidFill>
        <a:latin typeface="+mn-lt"/>
        <a:ea typeface="+mn-ea"/>
        <a:cs typeface="+mn-cs"/>
      </a:defRPr>
    </a:lvl3pPr>
    <a:lvl4pPr marL="1383807" algn="l" defTabSz="922538" rtl="0" eaLnBrk="1" latinLnBrk="0" hangingPunct="1">
      <a:defRPr sz="1211" kern="1200">
        <a:solidFill>
          <a:schemeClr val="tx1"/>
        </a:solidFill>
        <a:latin typeface="+mn-lt"/>
        <a:ea typeface="+mn-ea"/>
        <a:cs typeface="+mn-cs"/>
      </a:defRPr>
    </a:lvl4pPr>
    <a:lvl5pPr marL="1845076" algn="l" defTabSz="922538" rtl="0" eaLnBrk="1" latinLnBrk="0" hangingPunct="1">
      <a:defRPr sz="1211" kern="1200">
        <a:solidFill>
          <a:schemeClr val="tx1"/>
        </a:solidFill>
        <a:latin typeface="+mn-lt"/>
        <a:ea typeface="+mn-ea"/>
        <a:cs typeface="+mn-cs"/>
      </a:defRPr>
    </a:lvl5pPr>
    <a:lvl6pPr marL="2306345" algn="l" defTabSz="922538" rtl="0" eaLnBrk="1" latinLnBrk="0" hangingPunct="1">
      <a:defRPr sz="1211" kern="1200">
        <a:solidFill>
          <a:schemeClr val="tx1"/>
        </a:solidFill>
        <a:latin typeface="+mn-lt"/>
        <a:ea typeface="+mn-ea"/>
        <a:cs typeface="+mn-cs"/>
      </a:defRPr>
    </a:lvl6pPr>
    <a:lvl7pPr marL="2767614" algn="l" defTabSz="922538" rtl="0" eaLnBrk="1" latinLnBrk="0" hangingPunct="1">
      <a:defRPr sz="1211" kern="1200">
        <a:solidFill>
          <a:schemeClr val="tx1"/>
        </a:solidFill>
        <a:latin typeface="+mn-lt"/>
        <a:ea typeface="+mn-ea"/>
        <a:cs typeface="+mn-cs"/>
      </a:defRPr>
    </a:lvl7pPr>
    <a:lvl8pPr marL="3228884" algn="l" defTabSz="922538" rtl="0" eaLnBrk="1" latinLnBrk="0" hangingPunct="1">
      <a:defRPr sz="1211" kern="1200">
        <a:solidFill>
          <a:schemeClr val="tx1"/>
        </a:solidFill>
        <a:latin typeface="+mn-lt"/>
        <a:ea typeface="+mn-ea"/>
        <a:cs typeface="+mn-cs"/>
      </a:defRPr>
    </a:lvl8pPr>
    <a:lvl9pPr marL="3690153" algn="l" defTabSz="922538" rtl="0" eaLnBrk="1" latinLnBrk="0" hangingPunct="1">
      <a:defRPr sz="12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6DC62-47EF-4733-A5E9-36235546F2B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18A659E-ABFD-4DA2-BCD6-138CA0A3061E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E43CC7-6C35-4164-9080-F6DFD95C216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468563" y="763588"/>
            <a:ext cx="2835275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B85BD8-468E-4ECF-94C2-D3F9450301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3065" y="4826161"/>
            <a:ext cx="18848070" cy="10266680"/>
          </a:xfrm>
        </p:spPr>
        <p:txBody>
          <a:bodyPr anchor="b"/>
          <a:lstStyle>
            <a:lvl1pPr algn="ctr">
              <a:defRPr sz="14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1775" y="15488763"/>
            <a:ext cx="16630650" cy="7119777"/>
          </a:xfrm>
        </p:spPr>
        <p:txBody>
          <a:bodyPr/>
          <a:lstStyle>
            <a:lvl1pPr marL="0" indent="0" algn="ctr">
              <a:buNone/>
              <a:defRPr sz="5820"/>
            </a:lvl1pPr>
            <a:lvl2pPr marL="1108710" indent="0" algn="ctr">
              <a:buNone/>
              <a:defRPr sz="4850"/>
            </a:lvl2pPr>
            <a:lvl3pPr marL="2217420" indent="0" algn="ctr">
              <a:buNone/>
              <a:defRPr sz="4365"/>
            </a:lvl3pPr>
            <a:lvl4pPr marL="3326130" indent="0" algn="ctr">
              <a:buNone/>
              <a:defRPr sz="3880"/>
            </a:lvl4pPr>
            <a:lvl5pPr marL="4434840" indent="0" algn="ctr">
              <a:buNone/>
              <a:defRPr sz="3880"/>
            </a:lvl5pPr>
            <a:lvl6pPr marL="5543550" indent="0" algn="ctr">
              <a:buNone/>
              <a:defRPr sz="3880"/>
            </a:lvl6pPr>
            <a:lvl7pPr marL="6652260" indent="0" algn="ctr">
              <a:buNone/>
              <a:defRPr sz="3880"/>
            </a:lvl7pPr>
            <a:lvl8pPr marL="7760970" indent="0" algn="ctr">
              <a:buNone/>
              <a:defRPr sz="3880"/>
            </a:lvl8pPr>
            <a:lvl9pPr marL="8869680" indent="0" algn="ctr">
              <a:buNone/>
              <a:defRPr sz="38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2DA6FB5-F915-486F-8466-F5B7C96FA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5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CCD88E-D43C-4F04-A533-5A220DA3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2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868413" y="1570038"/>
            <a:ext cx="4781312" cy="249909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478" y="1570038"/>
            <a:ext cx="14066758" cy="249909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EFF917-2E24-494C-8E2F-98ABA903A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80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7FAE0B-3D53-4292-9501-EAB741F2A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5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928" y="7351880"/>
            <a:ext cx="19125248" cy="12266769"/>
          </a:xfrm>
        </p:spPr>
        <p:txBody>
          <a:bodyPr anchor="b"/>
          <a:lstStyle>
            <a:lvl1pPr>
              <a:defRPr sz="14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928" y="19734697"/>
            <a:ext cx="19125248" cy="6450804"/>
          </a:xfrm>
        </p:spPr>
        <p:txBody>
          <a:bodyPr/>
          <a:lstStyle>
            <a:lvl1pPr marL="0" indent="0">
              <a:buNone/>
              <a:defRPr sz="5820">
                <a:solidFill>
                  <a:schemeClr val="tx1"/>
                </a:solidFill>
              </a:defRPr>
            </a:lvl1pPr>
            <a:lvl2pPr marL="1108710" indent="0">
              <a:buNone/>
              <a:defRPr sz="4850">
                <a:solidFill>
                  <a:schemeClr val="tx1">
                    <a:tint val="75000"/>
                  </a:schemeClr>
                </a:solidFill>
              </a:defRPr>
            </a:lvl2pPr>
            <a:lvl3pPr marL="2217420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3pPr>
            <a:lvl4pPr marL="3326130" indent="0">
              <a:buNone/>
              <a:defRPr sz="3880">
                <a:solidFill>
                  <a:schemeClr val="tx1">
                    <a:tint val="75000"/>
                  </a:schemeClr>
                </a:solidFill>
              </a:defRPr>
            </a:lvl4pPr>
            <a:lvl5pPr marL="4434840" indent="0">
              <a:buNone/>
              <a:defRPr sz="3880">
                <a:solidFill>
                  <a:schemeClr val="tx1">
                    <a:tint val="75000"/>
                  </a:schemeClr>
                </a:solidFill>
              </a:defRPr>
            </a:lvl5pPr>
            <a:lvl6pPr marL="5543550" indent="0">
              <a:buNone/>
              <a:defRPr sz="3880">
                <a:solidFill>
                  <a:schemeClr val="tx1">
                    <a:tint val="75000"/>
                  </a:schemeClr>
                </a:solidFill>
              </a:defRPr>
            </a:lvl6pPr>
            <a:lvl7pPr marL="6652260" indent="0">
              <a:buNone/>
              <a:defRPr sz="3880">
                <a:solidFill>
                  <a:schemeClr val="tx1">
                    <a:tint val="75000"/>
                  </a:schemeClr>
                </a:solidFill>
              </a:defRPr>
            </a:lvl7pPr>
            <a:lvl8pPr marL="7760970" indent="0">
              <a:buNone/>
              <a:defRPr sz="3880">
                <a:solidFill>
                  <a:schemeClr val="tx1">
                    <a:tint val="75000"/>
                  </a:schemeClr>
                </a:solidFill>
              </a:defRPr>
            </a:lvl8pPr>
            <a:lvl9pPr marL="8869680" indent="0">
              <a:buNone/>
              <a:defRPr sz="3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955E65-57E2-47E1-9C7D-7B6C7F7B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4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476" y="7850188"/>
            <a:ext cx="9424035" cy="187107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25689" y="7850188"/>
            <a:ext cx="9424035" cy="187107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F2655E-2FED-4864-B402-0C7040BF6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2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364" y="1570044"/>
            <a:ext cx="19125248" cy="5699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367" y="7229001"/>
            <a:ext cx="9380725" cy="3542822"/>
          </a:xfrm>
        </p:spPr>
        <p:txBody>
          <a:bodyPr anchor="b"/>
          <a:lstStyle>
            <a:lvl1pPr marL="0" indent="0">
              <a:buNone/>
              <a:defRPr sz="5820" b="1"/>
            </a:lvl1pPr>
            <a:lvl2pPr marL="1108710" indent="0">
              <a:buNone/>
              <a:defRPr sz="4850" b="1"/>
            </a:lvl2pPr>
            <a:lvl3pPr marL="2217420" indent="0">
              <a:buNone/>
              <a:defRPr sz="4365" b="1"/>
            </a:lvl3pPr>
            <a:lvl4pPr marL="3326130" indent="0">
              <a:buNone/>
              <a:defRPr sz="3880" b="1"/>
            </a:lvl4pPr>
            <a:lvl5pPr marL="4434840" indent="0">
              <a:buNone/>
              <a:defRPr sz="3880" b="1"/>
            </a:lvl5pPr>
            <a:lvl6pPr marL="5543550" indent="0">
              <a:buNone/>
              <a:defRPr sz="3880" b="1"/>
            </a:lvl6pPr>
            <a:lvl7pPr marL="6652260" indent="0">
              <a:buNone/>
              <a:defRPr sz="3880" b="1"/>
            </a:lvl7pPr>
            <a:lvl8pPr marL="7760970" indent="0">
              <a:buNone/>
              <a:defRPr sz="3880" b="1"/>
            </a:lvl8pPr>
            <a:lvl9pPr marL="8869680" indent="0">
              <a:buNone/>
              <a:defRPr sz="38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367" y="10771823"/>
            <a:ext cx="9380725" cy="158437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225690" y="7229001"/>
            <a:ext cx="9426923" cy="3542822"/>
          </a:xfrm>
        </p:spPr>
        <p:txBody>
          <a:bodyPr anchor="b"/>
          <a:lstStyle>
            <a:lvl1pPr marL="0" indent="0">
              <a:buNone/>
              <a:defRPr sz="5820" b="1"/>
            </a:lvl1pPr>
            <a:lvl2pPr marL="1108710" indent="0">
              <a:buNone/>
              <a:defRPr sz="4850" b="1"/>
            </a:lvl2pPr>
            <a:lvl3pPr marL="2217420" indent="0">
              <a:buNone/>
              <a:defRPr sz="4365" b="1"/>
            </a:lvl3pPr>
            <a:lvl4pPr marL="3326130" indent="0">
              <a:buNone/>
              <a:defRPr sz="3880" b="1"/>
            </a:lvl4pPr>
            <a:lvl5pPr marL="4434840" indent="0">
              <a:buNone/>
              <a:defRPr sz="3880" b="1"/>
            </a:lvl5pPr>
            <a:lvl6pPr marL="5543550" indent="0">
              <a:buNone/>
              <a:defRPr sz="3880" b="1"/>
            </a:lvl6pPr>
            <a:lvl7pPr marL="6652260" indent="0">
              <a:buNone/>
              <a:defRPr sz="3880" b="1"/>
            </a:lvl7pPr>
            <a:lvl8pPr marL="7760970" indent="0">
              <a:buNone/>
              <a:defRPr sz="3880" b="1"/>
            </a:lvl8pPr>
            <a:lvl9pPr marL="8869680" indent="0">
              <a:buNone/>
              <a:defRPr sz="38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225690" y="10771823"/>
            <a:ext cx="9426923" cy="158437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6E7444-E1F6-48BA-BEF2-F2FDB6355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08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9BE8ED9-6A6D-4877-9E05-8EC8183DF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3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6CC2F8-BD95-4FB8-B42E-3E0C39461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196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364" y="1965960"/>
            <a:ext cx="7151757" cy="6880860"/>
          </a:xfrm>
        </p:spPr>
        <p:txBody>
          <a:bodyPr anchor="b"/>
          <a:lstStyle>
            <a:lvl1pPr>
              <a:defRPr sz="7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6923" y="4245934"/>
            <a:ext cx="11225689" cy="20956588"/>
          </a:xfrm>
        </p:spPr>
        <p:txBody>
          <a:bodyPr/>
          <a:lstStyle>
            <a:lvl1pPr>
              <a:defRPr sz="7760"/>
            </a:lvl1pPr>
            <a:lvl2pPr>
              <a:defRPr sz="6790"/>
            </a:lvl2pPr>
            <a:lvl3pPr>
              <a:defRPr sz="5820"/>
            </a:lvl3pPr>
            <a:lvl4pPr>
              <a:defRPr sz="4850"/>
            </a:lvl4pPr>
            <a:lvl5pPr>
              <a:defRPr sz="4850"/>
            </a:lvl5pPr>
            <a:lvl6pPr>
              <a:defRPr sz="4850"/>
            </a:lvl6pPr>
            <a:lvl7pPr>
              <a:defRPr sz="4850"/>
            </a:lvl7pPr>
            <a:lvl8pPr>
              <a:defRPr sz="4850"/>
            </a:lvl8pPr>
            <a:lvl9pPr>
              <a:defRPr sz="48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7364" y="8846820"/>
            <a:ext cx="7151757" cy="16389828"/>
          </a:xfrm>
        </p:spPr>
        <p:txBody>
          <a:bodyPr/>
          <a:lstStyle>
            <a:lvl1pPr marL="0" indent="0">
              <a:buNone/>
              <a:defRPr sz="3880"/>
            </a:lvl1pPr>
            <a:lvl2pPr marL="1108710" indent="0">
              <a:buNone/>
              <a:defRPr sz="3395"/>
            </a:lvl2pPr>
            <a:lvl3pPr marL="2217420" indent="0">
              <a:buNone/>
              <a:defRPr sz="2910"/>
            </a:lvl3pPr>
            <a:lvl4pPr marL="3326130" indent="0">
              <a:buNone/>
              <a:defRPr sz="2425"/>
            </a:lvl4pPr>
            <a:lvl5pPr marL="4434840" indent="0">
              <a:buNone/>
              <a:defRPr sz="2425"/>
            </a:lvl5pPr>
            <a:lvl6pPr marL="5543550" indent="0">
              <a:buNone/>
              <a:defRPr sz="2425"/>
            </a:lvl6pPr>
            <a:lvl7pPr marL="6652260" indent="0">
              <a:buNone/>
              <a:defRPr sz="2425"/>
            </a:lvl7pPr>
            <a:lvl8pPr marL="7760970" indent="0">
              <a:buNone/>
              <a:defRPr sz="2425"/>
            </a:lvl8pPr>
            <a:lvl9pPr marL="8869680" indent="0">
              <a:buNone/>
              <a:defRPr sz="24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69162F-CF40-4662-8EA9-4994BC51D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85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364" y="1965960"/>
            <a:ext cx="7151757" cy="6880860"/>
          </a:xfrm>
        </p:spPr>
        <p:txBody>
          <a:bodyPr anchor="b"/>
          <a:lstStyle>
            <a:lvl1pPr>
              <a:defRPr sz="7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426923" y="4245934"/>
            <a:ext cx="11225689" cy="20956588"/>
          </a:xfrm>
        </p:spPr>
        <p:txBody>
          <a:bodyPr anchor="t"/>
          <a:lstStyle>
            <a:lvl1pPr marL="0" indent="0">
              <a:buNone/>
              <a:defRPr sz="7760"/>
            </a:lvl1pPr>
            <a:lvl2pPr marL="1108710" indent="0">
              <a:buNone/>
              <a:defRPr sz="6790"/>
            </a:lvl2pPr>
            <a:lvl3pPr marL="2217420" indent="0">
              <a:buNone/>
              <a:defRPr sz="5820"/>
            </a:lvl3pPr>
            <a:lvl4pPr marL="3326130" indent="0">
              <a:buNone/>
              <a:defRPr sz="4850"/>
            </a:lvl4pPr>
            <a:lvl5pPr marL="4434840" indent="0">
              <a:buNone/>
              <a:defRPr sz="4850"/>
            </a:lvl5pPr>
            <a:lvl6pPr marL="5543550" indent="0">
              <a:buNone/>
              <a:defRPr sz="4850"/>
            </a:lvl6pPr>
            <a:lvl7pPr marL="6652260" indent="0">
              <a:buNone/>
              <a:defRPr sz="4850"/>
            </a:lvl7pPr>
            <a:lvl8pPr marL="7760970" indent="0">
              <a:buNone/>
              <a:defRPr sz="4850"/>
            </a:lvl8pPr>
            <a:lvl9pPr marL="8869680" indent="0">
              <a:buNone/>
              <a:defRPr sz="48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7364" y="8846820"/>
            <a:ext cx="7151757" cy="16389828"/>
          </a:xfrm>
        </p:spPr>
        <p:txBody>
          <a:bodyPr/>
          <a:lstStyle>
            <a:lvl1pPr marL="0" indent="0">
              <a:buNone/>
              <a:defRPr sz="3880"/>
            </a:lvl1pPr>
            <a:lvl2pPr marL="1108710" indent="0">
              <a:buNone/>
              <a:defRPr sz="3395"/>
            </a:lvl2pPr>
            <a:lvl3pPr marL="2217420" indent="0">
              <a:buNone/>
              <a:defRPr sz="2910"/>
            </a:lvl3pPr>
            <a:lvl4pPr marL="3326130" indent="0">
              <a:buNone/>
              <a:defRPr sz="2425"/>
            </a:lvl4pPr>
            <a:lvl5pPr marL="4434840" indent="0">
              <a:buNone/>
              <a:defRPr sz="2425"/>
            </a:lvl5pPr>
            <a:lvl6pPr marL="5543550" indent="0">
              <a:buNone/>
              <a:defRPr sz="2425"/>
            </a:lvl6pPr>
            <a:lvl7pPr marL="6652260" indent="0">
              <a:buNone/>
              <a:defRPr sz="2425"/>
            </a:lvl7pPr>
            <a:lvl8pPr marL="7760970" indent="0">
              <a:buNone/>
              <a:defRPr sz="2425"/>
            </a:lvl8pPr>
            <a:lvl9pPr marL="8869680" indent="0">
              <a:buNone/>
              <a:defRPr sz="24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39389B-6F88-4F47-AA0F-D205F1C3A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9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476" y="1570044"/>
            <a:ext cx="19125248" cy="5699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476" y="7850188"/>
            <a:ext cx="19125248" cy="18710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476" y="27332311"/>
            <a:ext cx="4989195" cy="1570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45204" y="27332311"/>
            <a:ext cx="7483793" cy="1570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660529" y="27332311"/>
            <a:ext cx="4989195" cy="1570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1166192C-B75F-43F2-8701-72681831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8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217420" rtl="0" eaLnBrk="1" latinLnBrk="0" hangingPunct="1">
        <a:lnSpc>
          <a:spcPct val="90000"/>
        </a:lnSpc>
        <a:spcBef>
          <a:spcPct val="0"/>
        </a:spcBef>
        <a:buNone/>
        <a:defRPr sz="106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4355" indent="-554355" algn="l" defTabSz="2217420" rtl="0" eaLnBrk="1" latinLnBrk="0" hangingPunct="1">
        <a:lnSpc>
          <a:spcPct val="90000"/>
        </a:lnSpc>
        <a:spcBef>
          <a:spcPts val="2425"/>
        </a:spcBef>
        <a:buFont typeface="Arial" panose="020B0604020202020204" pitchFamily="34" charset="0"/>
        <a:buChar char="•"/>
        <a:defRPr sz="6790" kern="1200">
          <a:solidFill>
            <a:schemeClr val="tx1"/>
          </a:solidFill>
          <a:latin typeface="+mn-lt"/>
          <a:ea typeface="+mn-ea"/>
          <a:cs typeface="+mn-cs"/>
        </a:defRPr>
      </a:lvl1pPr>
      <a:lvl2pPr marL="1663065" indent="-554355" algn="l" defTabSz="2217420" rtl="0" eaLnBrk="1" latinLnBrk="0" hangingPunct="1">
        <a:lnSpc>
          <a:spcPct val="90000"/>
        </a:lnSpc>
        <a:spcBef>
          <a:spcPts val="1213"/>
        </a:spcBef>
        <a:buFont typeface="Arial" panose="020B0604020202020204" pitchFamily="34" charset="0"/>
        <a:buChar char="•"/>
        <a:defRPr sz="5820" kern="1200">
          <a:solidFill>
            <a:schemeClr val="tx1"/>
          </a:solidFill>
          <a:latin typeface="+mn-lt"/>
          <a:ea typeface="+mn-ea"/>
          <a:cs typeface="+mn-cs"/>
        </a:defRPr>
      </a:lvl2pPr>
      <a:lvl3pPr marL="2771775" indent="-554355" algn="l" defTabSz="2217420" rtl="0" eaLnBrk="1" latinLnBrk="0" hangingPunct="1">
        <a:lnSpc>
          <a:spcPct val="90000"/>
        </a:lnSpc>
        <a:spcBef>
          <a:spcPts val="1213"/>
        </a:spcBef>
        <a:buFont typeface="Arial" panose="020B0604020202020204" pitchFamily="34" charset="0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3pPr>
      <a:lvl4pPr marL="3880485" indent="-554355" algn="l" defTabSz="2217420" rtl="0" eaLnBrk="1" latinLnBrk="0" hangingPunct="1">
        <a:lnSpc>
          <a:spcPct val="90000"/>
        </a:lnSpc>
        <a:spcBef>
          <a:spcPts val="1213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4pPr>
      <a:lvl5pPr marL="4989195" indent="-554355" algn="l" defTabSz="2217420" rtl="0" eaLnBrk="1" latinLnBrk="0" hangingPunct="1">
        <a:lnSpc>
          <a:spcPct val="90000"/>
        </a:lnSpc>
        <a:spcBef>
          <a:spcPts val="1213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5pPr>
      <a:lvl6pPr marL="6097905" indent="-554355" algn="l" defTabSz="2217420" rtl="0" eaLnBrk="1" latinLnBrk="0" hangingPunct="1">
        <a:lnSpc>
          <a:spcPct val="90000"/>
        </a:lnSpc>
        <a:spcBef>
          <a:spcPts val="1213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6pPr>
      <a:lvl7pPr marL="7206615" indent="-554355" algn="l" defTabSz="2217420" rtl="0" eaLnBrk="1" latinLnBrk="0" hangingPunct="1">
        <a:lnSpc>
          <a:spcPct val="90000"/>
        </a:lnSpc>
        <a:spcBef>
          <a:spcPts val="1213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7pPr>
      <a:lvl8pPr marL="8315325" indent="-554355" algn="l" defTabSz="2217420" rtl="0" eaLnBrk="1" latinLnBrk="0" hangingPunct="1">
        <a:lnSpc>
          <a:spcPct val="90000"/>
        </a:lnSpc>
        <a:spcBef>
          <a:spcPts val="1213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8pPr>
      <a:lvl9pPr marL="9424035" indent="-554355" algn="l" defTabSz="2217420" rtl="0" eaLnBrk="1" latinLnBrk="0" hangingPunct="1">
        <a:lnSpc>
          <a:spcPct val="90000"/>
        </a:lnSpc>
        <a:spcBef>
          <a:spcPts val="1213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17420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108710" algn="l" defTabSz="2217420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2pPr>
      <a:lvl3pPr marL="2217420" algn="l" defTabSz="2217420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3pPr>
      <a:lvl4pPr marL="3326130" algn="l" defTabSz="2217420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4pPr>
      <a:lvl5pPr marL="4434840" algn="l" defTabSz="2217420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5pPr>
      <a:lvl6pPr marL="5543550" algn="l" defTabSz="2217420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6pPr>
      <a:lvl7pPr marL="6652260" algn="l" defTabSz="2217420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7pPr>
      <a:lvl8pPr marL="7760970" algn="l" defTabSz="2217420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8pPr>
      <a:lvl9pPr marL="8869680" algn="l" defTabSz="2217420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B997EAD-244B-4D7A-A836-FAD18854DD5D}"/>
              </a:ext>
            </a:extLst>
          </p:cNvPr>
          <p:cNvSpPr/>
          <p:nvPr/>
        </p:nvSpPr>
        <p:spPr>
          <a:xfrm>
            <a:off x="564812" y="13889813"/>
            <a:ext cx="20935732" cy="728649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699">
              <a:alpha val="21000"/>
            </a:srgbClr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703" tIns="45352" rIns="90703" bIns="45352" anchor="ctr" anchorCtr="0" compatLnSpc="0">
            <a:noAutofit/>
          </a:bodyPr>
          <a:lstStyle/>
          <a:p>
            <a:pPr hangingPunct="0"/>
            <a:endParaRPr lang="en-US" sz="1814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3691B1A-0C5F-4937-8373-E2D926FFD796}"/>
              </a:ext>
            </a:extLst>
          </p:cNvPr>
          <p:cNvSpPr/>
          <p:nvPr/>
        </p:nvSpPr>
        <p:spPr>
          <a:xfrm>
            <a:off x="11628053" y="4791302"/>
            <a:ext cx="9872491" cy="86625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>
              <a:alpha val="50000"/>
            </a:srgbClr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703" tIns="45352" rIns="90703" bIns="45352" anchor="ctr" anchorCtr="0" compatLnSpc="0">
            <a:noAutofit/>
          </a:bodyPr>
          <a:lstStyle/>
          <a:p>
            <a:pPr hangingPunct="0"/>
            <a:endParaRPr lang="en-US" sz="1814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B91EC73-D320-49BF-88C2-7932F32C6429}"/>
              </a:ext>
            </a:extLst>
          </p:cNvPr>
          <p:cNvSpPr/>
          <p:nvPr/>
        </p:nvSpPr>
        <p:spPr>
          <a:xfrm>
            <a:off x="581500" y="5045270"/>
            <a:ext cx="10735681" cy="405479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>
              <a:alpha val="50000"/>
            </a:srgbClr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703" tIns="45352" rIns="90703" bIns="45352" anchor="ctr" anchorCtr="0" compatLnSpc="0">
            <a:noAutofit/>
          </a:bodyPr>
          <a:lstStyle/>
          <a:p>
            <a:pPr hangingPunct="0"/>
            <a:endParaRPr lang="en-US" sz="1814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A513A75-6288-4426-923E-591E951A862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692900" y="1195388"/>
            <a:ext cx="15481300" cy="2500312"/>
          </a:xfrm>
        </p:spPr>
        <p:txBody>
          <a:bodyPr>
            <a:spAutoFit/>
          </a:bodyPr>
          <a:lstStyle/>
          <a:p>
            <a:pPr lvl="0"/>
            <a:r>
              <a:rPr lang="en-US" sz="8062" dirty="0" err="1">
                <a:latin typeface="Calibri" pitchFamily="34"/>
              </a:rPr>
              <a:t>BindsNET</a:t>
            </a:r>
            <a:r>
              <a:rPr lang="en-US" sz="8062" dirty="0">
                <a:latin typeface="Calibri" pitchFamily="34"/>
              </a:rPr>
              <a:t>: An ML-oriented spiking networks library built with </a:t>
            </a:r>
            <a:r>
              <a:rPr lang="en-US" sz="8062" dirty="0" err="1">
                <a:latin typeface="Calibri" pitchFamily="34"/>
              </a:rPr>
              <a:t>PyTorch</a:t>
            </a:r>
            <a:endParaRPr lang="en-US" sz="8062" dirty="0">
              <a:latin typeface="Calibri" pitchFamily="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B5BAD2-21A8-46D3-8C87-DB8F8DF99EF5}"/>
              </a:ext>
            </a:extLst>
          </p:cNvPr>
          <p:cNvSpPr txBox="1"/>
          <p:nvPr/>
        </p:nvSpPr>
        <p:spPr>
          <a:xfrm>
            <a:off x="673656" y="3761640"/>
            <a:ext cx="20826889" cy="921544"/>
          </a:xfrm>
          <a:prstGeom prst="rect">
            <a:avLst/>
          </a:prstGeom>
          <a:noFill/>
          <a:ln>
            <a:noFill/>
          </a:ln>
        </p:spPr>
        <p:txBody>
          <a:bodyPr vert="horz" wrap="none" lIns="90703" tIns="45352" rIns="90703" bIns="45352" anchorCtr="0" compatLnSpc="0"/>
          <a:lstStyle/>
          <a:p>
            <a:pPr algn="ctr" hangingPunct="0">
              <a:spcBef>
                <a:spcPts val="1200"/>
              </a:spcBef>
              <a:spcAft>
                <a:spcPts val="1000"/>
              </a:spcAft>
              <a:defRPr sz="4400"/>
            </a:pPr>
            <a:r>
              <a:rPr lang="en-US" sz="4434">
                <a:latin typeface="Calibri" pitchFamily="34"/>
                <a:ea typeface="Noto Sans CJK SC Regular" pitchFamily="2"/>
                <a:cs typeface="FreeSans" pitchFamily="2"/>
              </a:rPr>
              <a:t>Daniel J. Saunders, Hananel Hazan, Hassaan Khan, Hava T. Siegelmann, Robert Kozma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D844F7-6022-4868-8326-91BC0C4C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69757" y="25911434"/>
            <a:ext cx="5068491" cy="2598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1FEDFB-3FED-43F8-9565-350DC70A2ED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007185" y="26094654"/>
            <a:ext cx="5724455" cy="2228394"/>
          </a:xfrm>
          <a:prstGeom prst="rect">
            <a:avLst/>
          </a:prstGeom>
          <a:noFill/>
          <a:ln w="12600">
            <a:solidFill>
              <a:srgbClr val="3465A4"/>
            </a:solidFill>
            <a:prstDash val="solid"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66B43A-AD36-4248-B92B-01232B7C293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4664431" y="25976740"/>
            <a:ext cx="5713570" cy="239311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E21DD8-BE49-42E4-B5C5-BD75C9D7B9B9}"/>
              </a:ext>
            </a:extLst>
          </p:cNvPr>
          <p:cNvSpPr txBox="1"/>
          <p:nvPr/>
        </p:nvSpPr>
        <p:spPr>
          <a:xfrm>
            <a:off x="677267" y="5199852"/>
            <a:ext cx="10623227" cy="3687945"/>
          </a:xfrm>
          <a:prstGeom prst="rect">
            <a:avLst/>
          </a:prstGeom>
          <a:noFill/>
          <a:ln>
            <a:noFill/>
          </a:ln>
        </p:spPr>
        <p:txBody>
          <a:bodyPr vert="horz" wrap="square" lIns="90703" tIns="45352" rIns="90703" bIns="45352" anchorCtr="0" compatLnSpc="0">
            <a:spAutoFit/>
          </a:bodyPr>
          <a:lstStyle/>
          <a:p>
            <a:pPr algn="ctr" hangingPunct="0">
              <a:defRPr sz="4000"/>
            </a:pPr>
            <a:r>
              <a:rPr lang="en-US" sz="4031" b="1" i="1" dirty="0">
                <a:solidFill>
                  <a:srgbClr val="00008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What is </a:t>
            </a:r>
            <a:r>
              <a:rPr lang="en-US" sz="4031" b="1" i="1" dirty="0" err="1">
                <a:solidFill>
                  <a:srgbClr val="00008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BindsNET</a:t>
            </a:r>
            <a:r>
              <a:rPr lang="en-US" sz="4031" b="1" i="1" dirty="0">
                <a:solidFill>
                  <a:srgbClr val="00008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?</a:t>
            </a:r>
          </a:p>
          <a:p>
            <a:pPr hangingPunct="0">
              <a:defRPr sz="4000"/>
            </a:pPr>
            <a:endParaRPr lang="en-US" sz="1008" b="1" i="1" dirty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460766" indent="-460766" hangingPunct="0">
              <a:buSzPct val="100000"/>
              <a:buFont typeface="Arial" panose="020B0604020202020204" pitchFamily="34" charset="0"/>
              <a:buChar char="•"/>
              <a:defRPr sz="4000"/>
            </a:pPr>
            <a:r>
              <a:rPr lang="en-US" sz="3225" dirty="0">
                <a:latin typeface="Liberation Sans" pitchFamily="18"/>
                <a:ea typeface="Noto Sans CJK SC Regular" pitchFamily="2"/>
                <a:cs typeface="FreeSans" pitchFamily="2"/>
              </a:rPr>
              <a:t>Clock-driven </a:t>
            </a:r>
            <a:r>
              <a:rPr lang="en-US" sz="3225" i="1" dirty="0">
                <a:latin typeface="Liberation Sans" pitchFamily="18"/>
                <a:ea typeface="Noto Sans CJK SC Regular" pitchFamily="2"/>
                <a:cs typeface="FreeSans" pitchFamily="2"/>
              </a:rPr>
              <a:t>spiking neural networks</a:t>
            </a:r>
            <a:r>
              <a:rPr lang="en-US" sz="3225" dirty="0">
                <a:latin typeface="Liberation Sans" pitchFamily="18"/>
                <a:ea typeface="Noto Sans CJK SC Regular" pitchFamily="2"/>
                <a:cs typeface="FreeSans" pitchFamily="2"/>
              </a:rPr>
              <a:t> (SNN) simulator</a:t>
            </a:r>
          </a:p>
          <a:p>
            <a:pPr marL="460766" indent="-460766" hangingPunct="0">
              <a:buSzPct val="100000"/>
              <a:buFont typeface="Arial" panose="020B0604020202020204" pitchFamily="34" charset="0"/>
              <a:buChar char="•"/>
              <a:defRPr sz="4000"/>
            </a:pPr>
            <a:r>
              <a:rPr lang="en-US" sz="3225" dirty="0">
                <a:latin typeface="Liberation Sans" pitchFamily="18"/>
                <a:ea typeface="Noto Sans CJK SC Regular" pitchFamily="2"/>
                <a:cs typeface="FreeSans" pitchFamily="2"/>
              </a:rPr>
              <a:t>Oriented towards ML + RL</a:t>
            </a:r>
          </a:p>
          <a:p>
            <a:pPr marL="460766" indent="-460766" hangingPunct="0">
              <a:buSzPct val="100000"/>
              <a:buFont typeface="Arial" panose="020B0604020202020204" pitchFamily="34" charset="0"/>
              <a:buChar char="•"/>
              <a:defRPr sz="4000"/>
            </a:pPr>
            <a:r>
              <a:rPr lang="en-US" sz="3225" dirty="0">
                <a:latin typeface="Liberation Sans" pitchFamily="18"/>
                <a:ea typeface="Noto Sans CJK SC Regular" pitchFamily="2"/>
                <a:cs typeface="FreeSans" pitchFamily="2"/>
              </a:rPr>
              <a:t>User-friendly syntax + fast prototyping</a:t>
            </a:r>
          </a:p>
          <a:p>
            <a:pPr marL="460766" indent="-460766" hangingPunct="0">
              <a:buSzPct val="100000"/>
              <a:buFont typeface="Arial" panose="020B0604020202020204" pitchFamily="34" charset="0"/>
              <a:buChar char="•"/>
              <a:defRPr sz="4000"/>
            </a:pPr>
            <a:r>
              <a:rPr lang="en-US" sz="3225" i="1" dirty="0">
                <a:latin typeface="Liberation Sans" pitchFamily="18"/>
                <a:ea typeface="Noto Sans CJK SC Regular" pitchFamily="2"/>
                <a:cs typeface="FreeSans" pitchFamily="2"/>
              </a:rPr>
              <a:t>Functional </a:t>
            </a:r>
            <a:r>
              <a:rPr lang="en-US" sz="3225" dirty="0">
                <a:latin typeface="Liberation Sans" pitchFamily="18"/>
                <a:ea typeface="Noto Sans CJK SC Regular" pitchFamily="2"/>
                <a:cs typeface="FreeSans" pitchFamily="2"/>
              </a:rPr>
              <a:t>(rather than </a:t>
            </a:r>
            <a:r>
              <a:rPr lang="en-US" sz="3225" i="1" dirty="0">
                <a:latin typeface="Liberation Sans" pitchFamily="18"/>
                <a:ea typeface="Noto Sans CJK SC Regular" pitchFamily="2"/>
                <a:cs typeface="FreeSans" pitchFamily="2"/>
              </a:rPr>
              <a:t>exact</a:t>
            </a:r>
            <a:r>
              <a:rPr lang="en-US" sz="3225" dirty="0">
                <a:latin typeface="Liberation Sans" pitchFamily="18"/>
                <a:ea typeface="Noto Sans CJK SC Regular" pitchFamily="2"/>
                <a:cs typeface="FreeSans" pitchFamily="2"/>
              </a:rPr>
              <a:t>) dynamics</a:t>
            </a:r>
          </a:p>
          <a:p>
            <a:pPr marL="460766" indent="-460766" hangingPunct="0">
              <a:buSzPct val="100000"/>
              <a:buFont typeface="Arial" panose="020B0604020202020204" pitchFamily="34" charset="0"/>
              <a:buChar char="•"/>
              <a:defRPr sz="4000"/>
            </a:pPr>
            <a:r>
              <a:rPr lang="en-US" sz="3225" dirty="0">
                <a:latin typeface="Liberation Sans" pitchFamily="18"/>
                <a:ea typeface="Noto Sans CJK SC Regular" pitchFamily="2"/>
                <a:cs typeface="FreeSans" pitchFamily="2"/>
              </a:rPr>
              <a:t>Run on CPUs, GPUs, or both</a:t>
            </a:r>
          </a:p>
          <a:p>
            <a:pPr marL="460766" indent="-460766" hangingPunct="0">
              <a:buSzPct val="100000"/>
              <a:buFont typeface="Arial" panose="020B0604020202020204" pitchFamily="34" charset="0"/>
              <a:buChar char="•"/>
              <a:defRPr sz="4000"/>
            </a:pPr>
            <a:r>
              <a:rPr lang="en-US" sz="3225" dirty="0">
                <a:latin typeface="Liberation Sans" pitchFamily="18"/>
                <a:ea typeface="Noto Sans CJK SC Regular" pitchFamily="2"/>
                <a:cs typeface="FreeSans" pitchFamily="2"/>
              </a:rPr>
              <a:t>Inherits performance + functionality of </a:t>
            </a:r>
            <a:r>
              <a:rPr lang="en-US" sz="3225" dirty="0" err="1">
                <a:latin typeface="Liberation Sans" pitchFamily="18"/>
                <a:ea typeface="Noto Sans CJK SC Regular" pitchFamily="2"/>
                <a:cs typeface="FreeSans" pitchFamily="2"/>
              </a:rPr>
              <a:t>PyTorch</a:t>
            </a:r>
            <a:endParaRPr lang="en-US" sz="3225" dirty="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401B0-CC46-4F5C-ADEB-3A9DF9BEC47D}"/>
              </a:ext>
            </a:extLst>
          </p:cNvPr>
          <p:cNvSpPr txBox="1"/>
          <p:nvPr/>
        </p:nvSpPr>
        <p:spPr>
          <a:xfrm>
            <a:off x="5004911" y="9192217"/>
            <a:ext cx="183242" cy="361188"/>
          </a:xfrm>
          <a:prstGeom prst="rect">
            <a:avLst/>
          </a:prstGeom>
          <a:noFill/>
          <a:ln>
            <a:noFill/>
          </a:ln>
        </p:spPr>
        <p:txBody>
          <a:bodyPr vert="horz" wrap="none" lIns="90703" tIns="45352" rIns="90703" bIns="45352" anchorCtr="0" compatLnSpc="0">
            <a:spAutoFit/>
          </a:bodyPr>
          <a:lstStyle/>
          <a:p>
            <a:pPr hangingPunct="0"/>
            <a:endParaRPr lang="en-US" sz="1814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4CEB09-A9A8-414D-9B2A-F423D382BDD8}"/>
              </a:ext>
            </a:extLst>
          </p:cNvPr>
          <p:cNvSpPr txBox="1"/>
          <p:nvPr/>
        </p:nvSpPr>
        <p:spPr>
          <a:xfrm>
            <a:off x="11934244" y="5067765"/>
            <a:ext cx="9197683" cy="3756831"/>
          </a:xfrm>
          <a:prstGeom prst="rect">
            <a:avLst/>
          </a:prstGeom>
          <a:noFill/>
          <a:ln>
            <a:noFill/>
          </a:ln>
        </p:spPr>
        <p:txBody>
          <a:bodyPr vert="horz" wrap="none" lIns="90703" tIns="45352" rIns="90703" bIns="45352" anchorCtr="0" compatLnSpc="0"/>
          <a:lstStyle/>
          <a:p>
            <a:pPr algn="ctr" hangingPunct="0">
              <a:defRPr sz="1800"/>
            </a:pPr>
            <a:r>
              <a:rPr lang="en-US" sz="4031" b="1" i="1" dirty="0">
                <a:solidFill>
                  <a:srgbClr val="00008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What’s in the library?</a:t>
            </a:r>
          </a:p>
          <a:p>
            <a:pPr hangingPunct="0">
              <a:defRPr sz="1800"/>
            </a:pPr>
            <a:endParaRPr lang="en-US" sz="1008" b="1" i="1" dirty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460766" indent="-460766" hangingPunct="0">
              <a:buFont typeface="Arial" panose="020B0604020202020204" pitchFamily="34" charset="0"/>
              <a:buChar char="•"/>
              <a:defRPr sz="1800"/>
            </a:pPr>
            <a:r>
              <a:rPr lang="en-US" sz="3225" b="1" dirty="0">
                <a:solidFill>
                  <a:srgbClr val="00008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Network</a:t>
            </a:r>
            <a:r>
              <a:rPr lang="en-US" sz="3225" dirty="0">
                <a:latin typeface="Liberation Sans" pitchFamily="18"/>
                <a:ea typeface="Noto Sans CJK SC Regular" pitchFamily="2"/>
                <a:cs typeface="FreeSans" pitchFamily="2"/>
              </a:rPr>
              <a:t>: Central data structure; handles</a:t>
            </a:r>
            <a:br>
              <a:rPr lang="en-US" sz="3225" dirty="0">
                <a:latin typeface="Liberation Sans" pitchFamily="18"/>
                <a:ea typeface="Noto Sans CJK SC Regular" pitchFamily="2"/>
                <a:cs typeface="FreeSans" pitchFamily="2"/>
              </a:rPr>
            </a:br>
            <a:r>
              <a:rPr lang="en-US" sz="3225" dirty="0">
                <a:latin typeface="Liberation Sans" pitchFamily="18"/>
                <a:ea typeface="Noto Sans CJK SC Regular" pitchFamily="2"/>
                <a:cs typeface="FreeSans" pitchFamily="2"/>
              </a:rPr>
              <a:t>simulation of various SNN components</a:t>
            </a:r>
          </a:p>
          <a:p>
            <a:pPr marL="460766" indent="-460766" hangingPunct="0">
              <a:buFont typeface="Arial" panose="020B0604020202020204" pitchFamily="34" charset="0"/>
              <a:buChar char="•"/>
              <a:defRPr sz="1800"/>
            </a:pPr>
            <a:r>
              <a:rPr lang="en-US" sz="3225" b="1" dirty="0">
                <a:solidFill>
                  <a:srgbClr val="00008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Learning</a:t>
            </a:r>
            <a:r>
              <a:rPr lang="en-US" sz="3225" b="1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US" sz="3225" dirty="0">
                <a:latin typeface="Liberation Sans" pitchFamily="18"/>
                <a:ea typeface="Noto Sans CJK SC Regular" pitchFamily="2"/>
                <a:cs typeface="FreeSans" pitchFamily="2"/>
              </a:rPr>
              <a:t>rules: Hebbian learning, STDP,</a:t>
            </a:r>
            <a:br>
              <a:rPr lang="en-US" sz="3225" dirty="0">
                <a:latin typeface="Liberation Sans" pitchFamily="18"/>
                <a:ea typeface="Noto Sans CJK SC Regular" pitchFamily="2"/>
                <a:cs typeface="FreeSans" pitchFamily="2"/>
              </a:rPr>
            </a:br>
            <a:r>
              <a:rPr lang="en-US" sz="3225" dirty="0">
                <a:latin typeface="Liberation Sans" pitchFamily="18"/>
                <a:ea typeface="Noto Sans CJK SC Regular" pitchFamily="2"/>
                <a:cs typeface="FreeSans" pitchFamily="2"/>
              </a:rPr>
              <a:t>reward-modulation; local updates</a:t>
            </a:r>
          </a:p>
          <a:p>
            <a:pPr marL="460766" indent="-460766" hangingPunct="0">
              <a:buFont typeface="Arial" panose="020B0604020202020204" pitchFamily="34" charset="0"/>
              <a:buChar char="•"/>
              <a:defRPr sz="1800"/>
            </a:pPr>
            <a:r>
              <a:rPr lang="en-US" sz="3225" b="1" dirty="0">
                <a:solidFill>
                  <a:srgbClr val="00008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Pipeline</a:t>
            </a:r>
            <a:r>
              <a:rPr lang="en-US" sz="3225" dirty="0">
                <a:latin typeface="Liberation Sans" pitchFamily="18"/>
                <a:ea typeface="Noto Sans CJK SC Regular" pitchFamily="2"/>
                <a:cs typeface="FreeSans" pitchFamily="2"/>
              </a:rPr>
              <a:t>: Coordinates network + environment</a:t>
            </a:r>
          </a:p>
          <a:p>
            <a:pPr marL="460766" indent="-460766" hangingPunct="0">
              <a:buFont typeface="Arial" panose="020B0604020202020204" pitchFamily="34" charset="0"/>
              <a:buChar char="•"/>
              <a:defRPr sz="1800"/>
            </a:pPr>
            <a:r>
              <a:rPr lang="en-US" sz="3225" b="1" dirty="0">
                <a:solidFill>
                  <a:srgbClr val="00008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ML datasets + RL environments</a:t>
            </a:r>
            <a:endParaRPr lang="en-US" sz="3225" dirty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lvl="0" hangingPunct="0">
              <a:defRPr sz="1800"/>
            </a:pPr>
            <a:endParaRPr lang="en-US" sz="3225" b="1" dirty="0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5BC59DB-3F88-425D-814A-72DEC0A7DF8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18151559" y="14222174"/>
            <a:ext cx="1859776" cy="1880457"/>
          </a:xfrm>
          <a:prstGeom prst="rect">
            <a:avLst/>
          </a:prstGeom>
          <a:noFill/>
          <a:ln w="12600">
            <a:solidFill>
              <a:srgbClr val="3465A4"/>
            </a:solidFill>
            <a:prstDash val="solid"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67088F-49EA-4B28-84B6-C7502CB16DA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17026211" y="17072140"/>
            <a:ext cx="4110472" cy="2118681"/>
          </a:xfrm>
          <a:prstGeom prst="rect">
            <a:avLst/>
          </a:prstGeom>
          <a:noFill/>
          <a:ln w="12600">
            <a:solidFill>
              <a:srgbClr val="3465A4"/>
            </a:solidFill>
            <a:prstDash val="solid"/>
          </a:ln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53D3489-CC42-4EF8-8D92-C8252C95BAAD}"/>
              </a:ext>
            </a:extLst>
          </p:cNvPr>
          <p:cNvSpPr/>
          <p:nvPr/>
        </p:nvSpPr>
        <p:spPr>
          <a:xfrm rot="5400000">
            <a:off x="18765984" y="16331898"/>
            <a:ext cx="630927" cy="475492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703" tIns="45352" rIns="90703" bIns="45352" anchor="ctr" anchorCtr="0" compatLnSpc="0">
            <a:noAutofit/>
          </a:bodyPr>
          <a:lstStyle/>
          <a:p>
            <a:pPr hangingPunct="0"/>
            <a:endParaRPr lang="en-US" sz="1814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62E5BCC-F42C-4FE0-B5FA-C089800B657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lum/>
            <a:alphaModFix/>
          </a:blip>
          <a:srcRect t="17790"/>
          <a:stretch/>
        </p:blipFill>
        <p:spPr>
          <a:xfrm>
            <a:off x="11526829" y="17072139"/>
            <a:ext cx="5245936" cy="2137026"/>
          </a:xfrm>
          <a:prstGeom prst="rect">
            <a:avLst/>
          </a:prstGeom>
          <a:noFill/>
          <a:ln w="12600">
            <a:solidFill>
              <a:srgbClr val="3465A4"/>
            </a:solidFill>
            <a:prstDash val="solid"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E2488AE-EFAC-4845-A407-6C78D993C22E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 l="-2694" t="-3681" b="-3668"/>
          <a:stretch>
            <a:fillRect/>
          </a:stretch>
        </p:blipFill>
        <p:spPr>
          <a:xfrm>
            <a:off x="814968" y="14885000"/>
            <a:ext cx="5039799" cy="3765788"/>
          </a:xfrm>
          <a:prstGeom prst="rect">
            <a:avLst/>
          </a:prstGeom>
          <a:solidFill>
            <a:srgbClr val="FFFFFF"/>
          </a:solidFill>
          <a:ln w="12600">
            <a:solidFill>
              <a:srgbClr val="3465A4"/>
            </a:solidFill>
            <a:prstDash val="solid"/>
          </a:ln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69684F4-AD48-4F7C-BFA4-8F6B490BC3E7}"/>
              </a:ext>
            </a:extLst>
          </p:cNvPr>
          <p:cNvSpPr/>
          <p:nvPr/>
        </p:nvSpPr>
        <p:spPr>
          <a:xfrm>
            <a:off x="950119" y="19447476"/>
            <a:ext cx="20181808" cy="135101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>
              <a:alpha val="50000"/>
            </a:srgbClr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703" tIns="45352" rIns="90703" bIns="45352" anchor="ctr" anchorCtr="0" compatLnSpc="0">
            <a:noAutofit/>
          </a:bodyPr>
          <a:lstStyle/>
          <a:p>
            <a:pPr hangingPunct="0"/>
            <a:endParaRPr lang="en-US" sz="1814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417173-8CA0-4814-9AE0-7FA51575221E}"/>
              </a:ext>
            </a:extLst>
          </p:cNvPr>
          <p:cNvSpPr txBox="1"/>
          <p:nvPr/>
        </p:nvSpPr>
        <p:spPr>
          <a:xfrm>
            <a:off x="1188426" y="19644846"/>
            <a:ext cx="19705199" cy="1050178"/>
          </a:xfrm>
          <a:prstGeom prst="rect">
            <a:avLst/>
          </a:prstGeom>
          <a:noFill/>
          <a:ln>
            <a:noFill/>
          </a:ln>
        </p:spPr>
        <p:txBody>
          <a:bodyPr vert="horz" wrap="none" lIns="90703" tIns="45352" rIns="90703" bIns="45352" anchorCtr="0" compatLnSpc="0">
            <a:spAutoFit/>
          </a:bodyPr>
          <a:lstStyle/>
          <a:p>
            <a:pPr lvl="0" algn="ctr" hangingPunct="0">
              <a:defRPr sz="3200"/>
            </a:pPr>
            <a:r>
              <a:rPr lang="en-US" sz="3225" b="1" dirty="0">
                <a:latin typeface="Liberation Sans" pitchFamily="18"/>
                <a:ea typeface="Noto Sans CJK SC Regular" pitchFamily="2"/>
                <a:cs typeface="FreeSans" pitchFamily="2"/>
              </a:rPr>
              <a:t>A</a:t>
            </a:r>
            <a:r>
              <a:rPr lang="en-US" sz="3225" dirty="0">
                <a:latin typeface="Liberation Sans" pitchFamily="18"/>
                <a:ea typeface="Noto Sans CJK SC Regular" pitchFamily="2"/>
                <a:cs typeface="FreeSans" pitchFamily="2"/>
              </a:rPr>
              <a:t>: Example SNN architecture; </a:t>
            </a:r>
            <a:r>
              <a:rPr lang="en-US" sz="3225" b="1" dirty="0">
                <a:latin typeface="Liberation Sans" pitchFamily="18"/>
                <a:ea typeface="Noto Sans CJK SC Regular" pitchFamily="2"/>
                <a:cs typeface="FreeSans" pitchFamily="2"/>
              </a:rPr>
              <a:t>B</a:t>
            </a:r>
            <a:r>
              <a:rPr lang="en-US" sz="3225" dirty="0">
                <a:latin typeface="Liberation Sans" pitchFamily="18"/>
                <a:ea typeface="Noto Sans CJK SC Regular" pitchFamily="2"/>
                <a:cs typeface="FreeSans" pitchFamily="2"/>
              </a:rPr>
              <a:t>: Example network building + simulation script; </a:t>
            </a:r>
            <a:r>
              <a:rPr lang="en-US" sz="3225" b="1" dirty="0">
                <a:latin typeface="Liberation Sans" pitchFamily="18"/>
                <a:ea typeface="Noto Sans CJK SC Regular" pitchFamily="2"/>
                <a:cs typeface="FreeSans" pitchFamily="2"/>
              </a:rPr>
              <a:t>C</a:t>
            </a:r>
            <a:r>
              <a:rPr lang="en-US" sz="3225" dirty="0">
                <a:latin typeface="Liberation Sans" pitchFamily="18"/>
                <a:ea typeface="Noto Sans CJK SC Regular" pitchFamily="2"/>
                <a:cs typeface="FreeSans" pitchFamily="2"/>
              </a:rPr>
              <a:t>: Two-layer</a:t>
            </a:r>
          </a:p>
          <a:p>
            <a:pPr lvl="0" algn="ctr" hangingPunct="0">
              <a:defRPr sz="3200"/>
            </a:pPr>
            <a:r>
              <a:rPr lang="en-US" sz="3225" dirty="0">
                <a:latin typeface="Liberation Sans" pitchFamily="18"/>
                <a:ea typeface="Noto Sans CJK SC Regular" pitchFamily="2"/>
                <a:cs typeface="FreeSans" pitchFamily="2"/>
              </a:rPr>
              <a:t>convolutional SNN; </a:t>
            </a:r>
            <a:r>
              <a:rPr lang="en-US" sz="3225" b="1" dirty="0">
                <a:latin typeface="Liberation Sans" pitchFamily="18"/>
                <a:ea typeface="Noto Sans CJK SC Regular" pitchFamily="2"/>
                <a:cs typeface="FreeSans" pitchFamily="2"/>
              </a:rPr>
              <a:t>D</a:t>
            </a:r>
            <a:r>
              <a:rPr lang="en-US" sz="3225" dirty="0">
                <a:latin typeface="Liberation Sans" pitchFamily="18"/>
                <a:ea typeface="Noto Sans CJK SC Regular" pitchFamily="2"/>
                <a:cs typeface="FreeSans" pitchFamily="2"/>
              </a:rPr>
              <a:t>: Schematic of Pipeline object; </a:t>
            </a:r>
            <a:r>
              <a:rPr lang="en-US" sz="3225" b="1" dirty="0">
                <a:latin typeface="Liberation Sans" pitchFamily="18"/>
                <a:ea typeface="Noto Sans CJK SC Regular" pitchFamily="2"/>
                <a:cs typeface="FreeSans" pitchFamily="2"/>
              </a:rPr>
              <a:t>E</a:t>
            </a:r>
            <a:r>
              <a:rPr lang="en-US" sz="3225" dirty="0">
                <a:latin typeface="Liberation Sans" pitchFamily="18"/>
                <a:ea typeface="Noto Sans CJK SC Regular" pitchFamily="2"/>
                <a:cs typeface="FreeSans" pitchFamily="2"/>
              </a:rPr>
              <a:t>: Poisson encoding of MNIST digit for 250 timesteps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D04A90-6AF3-4DE6-8A9D-3816F20F69FD}"/>
              </a:ext>
            </a:extLst>
          </p:cNvPr>
          <p:cNvSpPr txBox="1"/>
          <p:nvPr/>
        </p:nvSpPr>
        <p:spPr>
          <a:xfrm>
            <a:off x="2571244" y="14622093"/>
            <a:ext cx="484182" cy="570883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703" tIns="45352" rIns="90703" bIns="45352" anchorCtr="0" compatLnSpc="0">
            <a:spAutoFit/>
          </a:bodyPr>
          <a:lstStyle/>
          <a:p>
            <a:pPr hangingPunct="0">
              <a:defRPr sz="3200"/>
            </a:pPr>
            <a:r>
              <a:rPr lang="en-US" sz="3225" b="1" dirty="0">
                <a:latin typeface="Liberation Sans" pitchFamily="18"/>
                <a:ea typeface="Noto Sans CJK SC Regular" pitchFamily="2"/>
                <a:cs typeface="FreeSans" pitchFamily="2"/>
              </a:rPr>
              <a:t>A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FB297CD-1ACC-4E68-88FA-2E1BAD7BA6ED}"/>
              </a:ext>
            </a:extLst>
          </p:cNvPr>
          <p:cNvSpPr/>
          <p:nvPr/>
        </p:nvSpPr>
        <p:spPr>
          <a:xfrm>
            <a:off x="564812" y="9437599"/>
            <a:ext cx="10735682" cy="380699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>
              <a:alpha val="50000"/>
            </a:srgbClr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703" tIns="45352" rIns="90703" bIns="45352" anchor="ctr" anchorCtr="0" compatLnSpc="0">
            <a:noAutofit/>
          </a:bodyPr>
          <a:lstStyle/>
          <a:p>
            <a:pPr hangingPunct="0"/>
            <a:endParaRPr lang="en-US" sz="1814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CB03EE-29BD-4723-B2D9-187A7C8AB433}"/>
              </a:ext>
            </a:extLst>
          </p:cNvPr>
          <p:cNvSpPr txBox="1"/>
          <p:nvPr/>
        </p:nvSpPr>
        <p:spPr>
          <a:xfrm>
            <a:off x="729531" y="9599414"/>
            <a:ext cx="10312008" cy="3212398"/>
          </a:xfrm>
          <a:prstGeom prst="rect">
            <a:avLst/>
          </a:prstGeom>
          <a:noFill/>
          <a:ln>
            <a:noFill/>
          </a:ln>
        </p:spPr>
        <p:txBody>
          <a:bodyPr vert="horz" wrap="square" lIns="90703" tIns="45352" rIns="90703" bIns="45352" anchorCtr="0" compatLnSpc="0">
            <a:spAutoFit/>
          </a:bodyPr>
          <a:lstStyle/>
          <a:p>
            <a:pPr algn="ctr" hangingPunct="0">
              <a:defRPr sz="4000"/>
            </a:pPr>
            <a:r>
              <a:rPr lang="en-US" sz="4031" b="1" i="1" dirty="0">
                <a:solidFill>
                  <a:srgbClr val="00008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Why spiking neurons?</a:t>
            </a:r>
          </a:p>
          <a:p>
            <a:pPr hangingPunct="0">
              <a:defRPr sz="4000"/>
            </a:pPr>
            <a:endParaRPr lang="en-US" sz="1008" b="1" i="1" dirty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460766" indent="-460766" hangingPunct="0">
              <a:buSzPct val="100000"/>
              <a:buFont typeface="Arial" panose="020B0604020202020204" pitchFamily="34" charset="0"/>
              <a:buChar char="•"/>
              <a:defRPr sz="4000"/>
            </a:pPr>
            <a:r>
              <a:rPr lang="en-US" sz="3225" dirty="0">
                <a:latin typeface="Liberation Sans" pitchFamily="18"/>
                <a:ea typeface="Noto Sans CJK SC Regular" pitchFamily="2"/>
                <a:cs typeface="FreeSans" pitchFamily="2"/>
              </a:rPr>
              <a:t>More </a:t>
            </a:r>
            <a:r>
              <a:rPr lang="en-US" sz="3225" i="1" dirty="0">
                <a:latin typeface="Liberation Sans" pitchFamily="18"/>
                <a:ea typeface="Noto Sans CJK SC Regular" pitchFamily="2"/>
                <a:cs typeface="FreeSans" pitchFamily="2"/>
              </a:rPr>
              <a:t>biologically plausible</a:t>
            </a:r>
            <a:r>
              <a:rPr lang="en-US" sz="3225" dirty="0">
                <a:latin typeface="Liberation Sans" pitchFamily="18"/>
                <a:ea typeface="Noto Sans CJK SC Regular" pitchFamily="2"/>
                <a:cs typeface="FreeSans" pitchFamily="2"/>
              </a:rPr>
              <a:t> than ANN neurons</a:t>
            </a:r>
          </a:p>
          <a:p>
            <a:pPr marL="460766" indent="-460766" hangingPunct="0">
              <a:buSzPct val="100000"/>
              <a:buFont typeface="Arial" panose="020B0604020202020204" pitchFamily="34" charset="0"/>
              <a:buChar char="•"/>
              <a:defRPr sz="4000"/>
            </a:pPr>
            <a:r>
              <a:rPr lang="en-US" sz="3225" dirty="0">
                <a:latin typeface="Liberation Sans" pitchFamily="18"/>
                <a:ea typeface="Noto Sans CJK SC Regular" pitchFamily="2"/>
                <a:cs typeface="FreeSans" pitchFamily="2"/>
              </a:rPr>
              <a:t>Useful for modeling neuronal circuits + brains</a:t>
            </a:r>
          </a:p>
          <a:p>
            <a:pPr marL="460766" indent="-460766" hangingPunct="0">
              <a:buSzPct val="100000"/>
              <a:buFont typeface="Arial" panose="020B0604020202020204" pitchFamily="34" charset="0"/>
              <a:buChar char="•"/>
              <a:defRPr sz="4000"/>
            </a:pPr>
            <a:r>
              <a:rPr lang="en-US" sz="3225" dirty="0">
                <a:latin typeface="Liberation Sans" pitchFamily="18"/>
                <a:ea typeface="Noto Sans CJK SC Regular" pitchFamily="2"/>
                <a:cs typeface="FreeSans" pitchFamily="2"/>
              </a:rPr>
              <a:t>Speedup + power reduction on </a:t>
            </a:r>
            <a:r>
              <a:rPr lang="en-US" sz="3225" i="1" dirty="0">
                <a:latin typeface="Liberation Sans" pitchFamily="18"/>
                <a:ea typeface="Noto Sans CJK SC Regular" pitchFamily="2"/>
                <a:cs typeface="FreeSans" pitchFamily="2"/>
              </a:rPr>
              <a:t>neuromorphic chips</a:t>
            </a:r>
          </a:p>
          <a:p>
            <a:pPr marL="460766" indent="-460766" hangingPunct="0">
              <a:buSzPct val="100000"/>
              <a:buFont typeface="Arial" panose="020B0604020202020204" pitchFamily="34" charset="0"/>
              <a:buChar char="•"/>
              <a:defRPr sz="4000"/>
            </a:pPr>
            <a:r>
              <a:rPr lang="en-US" sz="3225" dirty="0">
                <a:latin typeface="Liberation Sans" pitchFamily="18"/>
                <a:ea typeface="Noto Sans CJK SC Regular" pitchFamily="2"/>
                <a:cs typeface="FreeSans" pitchFamily="2"/>
              </a:rPr>
              <a:t>Naturally incorporates time by integrating input</a:t>
            </a:r>
          </a:p>
          <a:p>
            <a:pPr marL="460766" indent="-460766" hangingPunct="0">
              <a:buSzPct val="100000"/>
              <a:buFont typeface="Arial" panose="020B0604020202020204" pitchFamily="34" charset="0"/>
              <a:buChar char="•"/>
              <a:defRPr sz="4000"/>
            </a:pPr>
            <a:r>
              <a:rPr lang="en-US" sz="3225" dirty="0">
                <a:latin typeface="Liberation Sans" pitchFamily="18"/>
                <a:ea typeface="Noto Sans CJK SC Regular" pitchFamily="2"/>
                <a:cs typeface="FreeSans" pitchFamily="2"/>
              </a:rPr>
              <a:t>Weight updates </a:t>
            </a:r>
            <a:r>
              <a:rPr lang="en-US" sz="3225" i="1" dirty="0">
                <a:latin typeface="Liberation Sans" pitchFamily="18"/>
                <a:ea typeface="Noto Sans CJK SC Regular" pitchFamily="2"/>
                <a:cs typeface="FreeSans" pitchFamily="2"/>
              </a:rPr>
              <a:t>as needed;</a:t>
            </a:r>
            <a:r>
              <a:rPr lang="en-US" sz="3225" dirty="0">
                <a:latin typeface="Liberation Sans" pitchFamily="18"/>
                <a:ea typeface="Noto Sans CJK SC Regular" pitchFamily="2"/>
                <a:cs typeface="FreeSans" pitchFamily="2"/>
              </a:rPr>
              <a:t> ANN updates every step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19B44DF-CABB-40C9-9913-E0473398EFF6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 l="-2698" r="-2046" b="15228"/>
          <a:stretch>
            <a:fillRect/>
          </a:stretch>
        </p:blipFill>
        <p:spPr>
          <a:xfrm>
            <a:off x="581501" y="1388120"/>
            <a:ext cx="5237198" cy="154703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D5FAA46-094A-42A6-8745-D86C2B990B05}"/>
              </a:ext>
            </a:extLst>
          </p:cNvPr>
          <p:cNvSpPr/>
          <p:nvPr/>
        </p:nvSpPr>
        <p:spPr>
          <a:xfrm>
            <a:off x="11628053" y="21667253"/>
            <a:ext cx="9872491" cy="380699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>
              <a:alpha val="50000"/>
            </a:srgbClr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703" tIns="45352" rIns="90703" bIns="45352" anchor="ctr" anchorCtr="0" compatLnSpc="0">
            <a:noAutofit/>
          </a:bodyPr>
          <a:lstStyle/>
          <a:p>
            <a:pPr hangingPunct="0"/>
            <a:endParaRPr lang="en-US" sz="1814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B52200F-DD9D-4918-B5F9-7E49C5BAD709}"/>
              </a:ext>
            </a:extLst>
          </p:cNvPr>
          <p:cNvSpPr txBox="1"/>
          <p:nvPr/>
        </p:nvSpPr>
        <p:spPr>
          <a:xfrm>
            <a:off x="11806418" y="21886685"/>
            <a:ext cx="9802768" cy="3212509"/>
          </a:xfrm>
          <a:prstGeom prst="rect">
            <a:avLst/>
          </a:prstGeom>
          <a:noFill/>
          <a:ln>
            <a:noFill/>
          </a:ln>
        </p:spPr>
        <p:txBody>
          <a:bodyPr vert="horz" wrap="square" lIns="90703" tIns="45352" rIns="90703" bIns="45352" anchorCtr="0" compatLnSpc="0">
            <a:spAutoFit/>
          </a:bodyPr>
          <a:lstStyle/>
          <a:p>
            <a:pPr algn="ctr" hangingPunct="0">
              <a:defRPr sz="4000"/>
            </a:pPr>
            <a:r>
              <a:rPr lang="en-US" sz="4031" b="1" i="1" dirty="0">
                <a:solidFill>
                  <a:srgbClr val="00008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ML + RL approach</a:t>
            </a:r>
          </a:p>
          <a:p>
            <a:pPr algn="ctr" hangingPunct="0">
              <a:defRPr sz="4000"/>
            </a:pPr>
            <a:endParaRPr lang="en-US" sz="1008" b="1" i="1" dirty="0">
              <a:solidFill>
                <a:srgbClr val="00008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460766" indent="-460766" hangingPunct="0">
              <a:buSzPct val="100000"/>
              <a:buFont typeface="Arial" panose="020B0604020202020204" pitchFamily="34" charset="0"/>
              <a:buChar char="•"/>
              <a:defRPr sz="4000"/>
            </a:pPr>
            <a:r>
              <a:rPr lang="en-US" sz="3225" b="1" dirty="0">
                <a:solidFill>
                  <a:srgbClr val="00008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Unsupervised</a:t>
            </a:r>
            <a:r>
              <a:rPr lang="en-US" sz="3225" dirty="0">
                <a:latin typeface="Liberation Sans" pitchFamily="18"/>
                <a:ea typeface="Noto Sans CJK SC Regular" pitchFamily="2"/>
                <a:cs typeface="FreeSans" pitchFamily="2"/>
              </a:rPr>
              <a:t>: Hebbian / associational rules</a:t>
            </a:r>
          </a:p>
          <a:p>
            <a:pPr marL="460766" indent="-460766" hangingPunct="0">
              <a:buSzPct val="100000"/>
              <a:buFont typeface="Arial" panose="020B0604020202020204" pitchFamily="34" charset="0"/>
              <a:buChar char="•"/>
              <a:defRPr sz="4000"/>
            </a:pPr>
            <a:r>
              <a:rPr lang="en-US" sz="3225" b="1" dirty="0">
                <a:solidFill>
                  <a:srgbClr val="00008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Supervised</a:t>
            </a:r>
            <a:r>
              <a:rPr lang="en-US" sz="3225" dirty="0">
                <a:latin typeface="Liberation Sans" pitchFamily="18"/>
                <a:ea typeface="Noto Sans CJK SC Regular" pitchFamily="2"/>
                <a:cs typeface="FreeSans" pitchFamily="2"/>
              </a:rPr>
              <a:t>: Force certain neurons to spike</a:t>
            </a:r>
          </a:p>
          <a:p>
            <a:pPr marL="460766" indent="-460766" hangingPunct="0">
              <a:buSzPct val="100000"/>
              <a:buFont typeface="Arial" panose="020B0604020202020204" pitchFamily="34" charset="0"/>
              <a:buChar char="•"/>
              <a:defRPr sz="4000"/>
            </a:pPr>
            <a:r>
              <a:rPr lang="en-US" sz="3225" b="1" dirty="0">
                <a:solidFill>
                  <a:srgbClr val="00008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RL</a:t>
            </a:r>
            <a:r>
              <a:rPr lang="en-US" sz="3225" dirty="0">
                <a:latin typeface="Liberation Sans" pitchFamily="18"/>
                <a:ea typeface="Noto Sans CJK SC Regular" pitchFamily="2"/>
                <a:cs typeface="FreeSans" pitchFamily="2"/>
              </a:rPr>
              <a:t>: Reward signal modulates learning rules</a:t>
            </a:r>
          </a:p>
          <a:p>
            <a:pPr marL="460766" indent="-460766" hangingPunct="0">
              <a:buSzPct val="100000"/>
              <a:buFont typeface="Arial" panose="020B0604020202020204" pitchFamily="34" charset="0"/>
              <a:buChar char="•"/>
              <a:defRPr sz="4000"/>
            </a:pPr>
            <a:r>
              <a:rPr lang="en-US" sz="3225" i="1" dirty="0">
                <a:latin typeface="Liberation Sans" pitchFamily="18"/>
                <a:ea typeface="Noto Sans CJK SC Regular" pitchFamily="2"/>
                <a:cs typeface="FreeSans" pitchFamily="2"/>
              </a:rPr>
              <a:t>Competitive</a:t>
            </a:r>
            <a:r>
              <a:rPr lang="en-US" sz="3225" dirty="0">
                <a:latin typeface="Liberation Sans" pitchFamily="18"/>
                <a:ea typeface="Noto Sans CJK SC Regular" pitchFamily="2"/>
                <a:cs typeface="FreeSans" pitchFamily="2"/>
              </a:rPr>
              <a:t> inhibitory connections</a:t>
            </a:r>
          </a:p>
          <a:p>
            <a:pPr marL="460766" indent="-460766" hangingPunct="0">
              <a:buSzPct val="100000"/>
              <a:buFont typeface="Arial" panose="020B0604020202020204" pitchFamily="34" charset="0"/>
              <a:buChar char="•"/>
              <a:defRPr sz="4000"/>
            </a:pPr>
            <a:r>
              <a:rPr lang="en-US" sz="3225" i="1" dirty="0">
                <a:latin typeface="Liberation Sans" pitchFamily="18"/>
                <a:ea typeface="Noto Sans CJK SC Regular" pitchFamily="2"/>
                <a:cs typeface="FreeSans" pitchFamily="2"/>
              </a:rPr>
              <a:t>Cooperative</a:t>
            </a:r>
            <a:r>
              <a:rPr lang="en-US" sz="3225" dirty="0">
                <a:latin typeface="Liberation Sans" pitchFamily="18"/>
                <a:ea typeface="Noto Sans CJK SC Regular" pitchFamily="2"/>
                <a:cs typeface="FreeSans" pitchFamily="2"/>
              </a:rPr>
              <a:t> excitatory connections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70CD10-AD89-40E1-9E23-ABF6C2A091CA}"/>
              </a:ext>
            </a:extLst>
          </p:cNvPr>
          <p:cNvSpPr txBox="1"/>
          <p:nvPr/>
        </p:nvSpPr>
        <p:spPr>
          <a:xfrm>
            <a:off x="673656" y="3004813"/>
            <a:ext cx="5066397" cy="409654"/>
          </a:xfrm>
          <a:prstGeom prst="rect">
            <a:avLst/>
          </a:prstGeom>
          <a:noFill/>
          <a:ln>
            <a:noFill/>
          </a:ln>
        </p:spPr>
        <p:txBody>
          <a:bodyPr vert="horz" wrap="none" lIns="90703" tIns="45352" rIns="90703" bIns="45352" anchorCtr="0" compatLnSpc="0">
            <a:spAutoFit/>
          </a:bodyPr>
          <a:lstStyle/>
          <a:p>
            <a:pPr hangingPunct="0">
              <a:defRPr sz="2000"/>
            </a:pPr>
            <a:r>
              <a:rPr lang="en-US" sz="2016" b="1">
                <a:latin typeface="Calibri" pitchFamily="34"/>
                <a:ea typeface="Noto Sans CJK SC Regular" pitchFamily="2"/>
                <a:cs typeface="FreeSans" pitchFamily="2"/>
              </a:rPr>
              <a:t>https://github.com/Hananel-Hazan/bindsnet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E2CE2E-7D9B-4B8F-8B09-ECA4B04EACD2}"/>
              </a:ext>
            </a:extLst>
          </p:cNvPr>
          <p:cNvSpPr txBox="1"/>
          <p:nvPr/>
        </p:nvSpPr>
        <p:spPr>
          <a:xfrm>
            <a:off x="16085539" y="16777659"/>
            <a:ext cx="481856" cy="567135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703" tIns="45352" rIns="90703" bIns="45352" anchorCtr="0" compatLnSpc="0">
            <a:spAutoFit/>
          </a:bodyPr>
          <a:lstStyle/>
          <a:p>
            <a:pPr hangingPunct="0">
              <a:defRPr sz="3200"/>
            </a:pPr>
            <a:r>
              <a:rPr lang="en-US" sz="3225" b="1" dirty="0">
                <a:latin typeface="Liberation Sans" pitchFamily="18"/>
                <a:ea typeface="Noto Sans CJK SC Regular" pitchFamily="2"/>
                <a:cs typeface="FreeSans" pitchFamily="2"/>
              </a:rPr>
              <a:t>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0FFB73-D886-485E-979B-8F26B6D5B976}"/>
              </a:ext>
            </a:extLst>
          </p:cNvPr>
          <p:cNvSpPr txBox="1"/>
          <p:nvPr/>
        </p:nvSpPr>
        <p:spPr>
          <a:xfrm>
            <a:off x="20302189" y="15970190"/>
            <a:ext cx="459045" cy="567135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703" tIns="45352" rIns="90703" bIns="45352" anchorCtr="0" compatLnSpc="0">
            <a:spAutoFit/>
          </a:bodyPr>
          <a:lstStyle/>
          <a:p>
            <a:pPr hangingPunct="0">
              <a:defRPr sz="3200"/>
            </a:pPr>
            <a:r>
              <a:rPr lang="en-US" sz="3225" b="1" dirty="0">
                <a:latin typeface="Liberation Sans" pitchFamily="18"/>
                <a:ea typeface="Noto Sans CJK SC Regular" pitchFamily="2"/>
                <a:cs typeface="FreeSans" pitchFamily="2"/>
              </a:rPr>
              <a:t>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9A9E9BA-584F-4A49-B269-F1072E0EBCC9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138" b="1"/>
          <a:stretch/>
        </p:blipFill>
        <p:spPr>
          <a:xfrm>
            <a:off x="12566806" y="8912851"/>
            <a:ext cx="7932557" cy="3948837"/>
          </a:xfrm>
          <a:prstGeom prst="rect">
            <a:avLst/>
          </a:prstGeom>
          <a:ln w="12700">
            <a:solidFill>
              <a:srgbClr val="3465A4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08B89D4-3775-4B27-ACE8-72670D7A959D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8" t="-7345" r="489" b="-3853"/>
          <a:stretch/>
        </p:blipFill>
        <p:spPr>
          <a:xfrm>
            <a:off x="11532212" y="14192966"/>
            <a:ext cx="6254364" cy="2454443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21D3A905-FD97-40A2-B778-C3CAA097C22D}"/>
              </a:ext>
            </a:extLst>
          </p:cNvPr>
          <p:cNvSpPr txBox="1"/>
          <p:nvPr/>
        </p:nvSpPr>
        <p:spPr>
          <a:xfrm>
            <a:off x="12122475" y="14040300"/>
            <a:ext cx="481856" cy="567135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703" tIns="45352" rIns="90703" bIns="45352" anchorCtr="0" compatLnSpc="0">
            <a:spAutoFit/>
          </a:bodyPr>
          <a:lstStyle/>
          <a:p>
            <a:pPr hangingPunct="0">
              <a:defRPr sz="3200"/>
            </a:pPr>
            <a:r>
              <a:rPr lang="en-US" sz="3225" b="1" dirty="0">
                <a:latin typeface="Liberation Sans" pitchFamily="18"/>
                <a:ea typeface="Noto Sans CJK SC Regular" pitchFamily="2"/>
                <a:cs typeface="FreeSans" pitchFamily="2"/>
              </a:rPr>
              <a:t>C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F6B1CCE-DF89-462E-99A6-11EE4639C8DC}"/>
              </a:ext>
            </a:extLst>
          </p:cNvPr>
          <p:cNvSpPr/>
          <p:nvPr/>
        </p:nvSpPr>
        <p:spPr>
          <a:xfrm>
            <a:off x="564812" y="21679870"/>
            <a:ext cx="10744995" cy="380699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>
              <a:alpha val="50000"/>
            </a:srgbClr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703" tIns="45352" rIns="90703" bIns="45352" anchor="ctr" anchorCtr="0" compatLnSpc="0">
            <a:noAutofit/>
          </a:bodyPr>
          <a:lstStyle/>
          <a:p>
            <a:pPr hangingPunct="0"/>
            <a:endParaRPr lang="en-US" sz="1814"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73F6FD-595B-4826-BC51-60144AF22F9D}"/>
              </a:ext>
            </a:extLst>
          </p:cNvPr>
          <p:cNvSpPr txBox="1"/>
          <p:nvPr/>
        </p:nvSpPr>
        <p:spPr>
          <a:xfrm>
            <a:off x="767927" y="21896878"/>
            <a:ext cx="10119901" cy="3212398"/>
          </a:xfrm>
          <a:prstGeom prst="rect">
            <a:avLst/>
          </a:prstGeom>
          <a:noFill/>
          <a:ln>
            <a:noFill/>
          </a:ln>
        </p:spPr>
        <p:txBody>
          <a:bodyPr vert="horz" wrap="square" lIns="90703" tIns="45352" rIns="90703" bIns="45352" anchorCtr="0" compatLnSpc="0">
            <a:spAutoFit/>
          </a:bodyPr>
          <a:lstStyle/>
          <a:p>
            <a:pPr algn="ctr" hangingPunct="0">
              <a:defRPr sz="4000"/>
            </a:pPr>
            <a:r>
              <a:rPr lang="en-US" sz="4031" b="1" i="1" dirty="0">
                <a:solidFill>
                  <a:srgbClr val="00008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How is </a:t>
            </a:r>
            <a:r>
              <a:rPr lang="en-US" sz="4031" b="1" i="1" dirty="0" err="1">
                <a:solidFill>
                  <a:srgbClr val="00008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PyTorch</a:t>
            </a:r>
            <a:r>
              <a:rPr lang="en-US" sz="4031" b="1" i="1" dirty="0">
                <a:solidFill>
                  <a:srgbClr val="00008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used?</a:t>
            </a:r>
          </a:p>
          <a:p>
            <a:pPr hangingPunct="0">
              <a:defRPr sz="4000"/>
            </a:pPr>
            <a:endParaRPr lang="en-US" sz="1008" b="1" i="1" dirty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460766" indent="-460766" hangingPunct="0">
              <a:buSzPct val="100000"/>
              <a:buFont typeface="Arial" panose="020B0604020202020204" pitchFamily="34" charset="0"/>
              <a:buChar char="•"/>
              <a:defRPr sz="4000"/>
            </a:pPr>
            <a:r>
              <a:rPr lang="en-US" sz="3225" b="1" dirty="0" err="1">
                <a:solidFill>
                  <a:srgbClr val="00008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torch.Tensor</a:t>
            </a:r>
            <a:r>
              <a:rPr lang="en-US" sz="3225" dirty="0">
                <a:latin typeface="Liberation Sans" pitchFamily="18"/>
                <a:ea typeface="Noto Sans CJK SC Regular" pitchFamily="2"/>
                <a:cs typeface="FreeSans" pitchFamily="2"/>
              </a:rPr>
              <a:t> object: Linear algebra + tensor ops</a:t>
            </a:r>
          </a:p>
          <a:p>
            <a:pPr marL="460766" indent="-460766" hangingPunct="0">
              <a:buSzPct val="100000"/>
              <a:buFont typeface="Arial" panose="020B0604020202020204" pitchFamily="34" charset="0"/>
              <a:buChar char="•"/>
              <a:defRPr sz="4000"/>
            </a:pPr>
            <a:r>
              <a:rPr lang="en-US" sz="3225" b="1" dirty="0" err="1">
                <a:solidFill>
                  <a:srgbClr val="00008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torch.nn</a:t>
            </a:r>
            <a:r>
              <a:rPr lang="en-US" sz="3225" dirty="0">
                <a:latin typeface="Liberation Sans" pitchFamily="18"/>
                <a:ea typeface="Noto Sans CJK SC Regular" pitchFamily="2"/>
                <a:cs typeface="FreeSans" pitchFamily="2"/>
              </a:rPr>
              <a:t> module: Advanced network operations</a:t>
            </a:r>
          </a:p>
          <a:p>
            <a:pPr marL="460766" indent="-460766" hangingPunct="0">
              <a:buSzPct val="100000"/>
              <a:buFont typeface="Arial" panose="020B0604020202020204" pitchFamily="34" charset="0"/>
              <a:buChar char="•"/>
              <a:defRPr sz="4000"/>
            </a:pPr>
            <a:r>
              <a:rPr lang="en-US" sz="3225" b="1" dirty="0" err="1">
                <a:solidFill>
                  <a:srgbClr val="00008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torch.distributions</a:t>
            </a:r>
            <a:r>
              <a:rPr lang="en-US" sz="3225" dirty="0">
                <a:solidFill>
                  <a:srgbClr val="00008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US" sz="3225" dirty="0"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module: Generating spike data</a:t>
            </a:r>
          </a:p>
          <a:p>
            <a:pPr marL="460766" indent="-460766" hangingPunct="0">
              <a:buSzPct val="100000"/>
              <a:buFont typeface="Arial" panose="020B0604020202020204" pitchFamily="34" charset="0"/>
              <a:buChar char="•"/>
              <a:defRPr sz="4000"/>
            </a:pPr>
            <a:r>
              <a:rPr lang="en-US" sz="3225" b="1" dirty="0" err="1">
                <a:solidFill>
                  <a:srgbClr val="00008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torch.save</a:t>
            </a:r>
            <a:r>
              <a:rPr lang="en-US" sz="3225" b="1" dirty="0">
                <a:solidFill>
                  <a:srgbClr val="00008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, load</a:t>
            </a:r>
            <a:r>
              <a:rPr lang="en-US" sz="3225" dirty="0"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: Save / load params to / from disk</a:t>
            </a:r>
          </a:p>
          <a:p>
            <a:pPr marL="460766" indent="-460766" hangingPunct="0">
              <a:buSzPct val="100000"/>
              <a:buFont typeface="Arial" panose="020B0604020202020204" pitchFamily="34" charset="0"/>
              <a:buChar char="•"/>
              <a:defRPr sz="4000"/>
            </a:pPr>
            <a:r>
              <a:rPr lang="en-US" sz="3225" b="1" dirty="0" err="1">
                <a:solidFill>
                  <a:srgbClr val="00008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torchvision.datasets</a:t>
            </a:r>
            <a:r>
              <a:rPr lang="en-US" sz="3225" dirty="0"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: Planned integration!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D49D2E5-B8B1-42F9-B0D4-34CB3FB0C79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994" y="14403389"/>
            <a:ext cx="5237006" cy="4748538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7EDEDA8-46D1-4211-8181-50BA42E218B5}"/>
              </a:ext>
            </a:extLst>
          </p:cNvPr>
          <p:cNvSpPr txBox="1"/>
          <p:nvPr/>
        </p:nvSpPr>
        <p:spPr>
          <a:xfrm>
            <a:off x="10537038" y="18488385"/>
            <a:ext cx="481856" cy="567135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703" tIns="45352" rIns="90703" bIns="45352" anchorCtr="0" compatLnSpc="0">
            <a:spAutoFit/>
          </a:bodyPr>
          <a:lstStyle/>
          <a:p>
            <a:pPr hangingPunct="0">
              <a:defRPr sz="3200"/>
            </a:pPr>
            <a:r>
              <a:rPr lang="en-US" sz="3225" b="1" dirty="0">
                <a:latin typeface="Liberation Sans" pitchFamily="18"/>
                <a:ea typeface="Noto Sans CJK SC Regular" pitchFamily="2"/>
                <a:cs typeface="FreeSans" pitchFamily="2"/>
              </a:rPr>
              <a:t>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</TotalTime>
  <Words>257</Words>
  <Application>Microsoft Office PowerPoint</Application>
  <PresentationFormat>Custom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DejaVu Sans</vt:lpstr>
      <vt:lpstr>FreeSans</vt:lpstr>
      <vt:lpstr>Liberation Sans</vt:lpstr>
      <vt:lpstr>Liberation Serif</vt:lpstr>
      <vt:lpstr>Noto Sans CJK SC Regular</vt:lpstr>
      <vt:lpstr>Default</vt:lpstr>
      <vt:lpstr>BindsNET: An ML-oriented spiking networks library built with PyTorch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BindsNET: An ML-oriented spiking networks library built with PyTorch</dc:title>
  <dc:creator>dan</dc:creator>
  <cp:lastModifiedBy>Daniel Saunders</cp:lastModifiedBy>
  <cp:revision>28</cp:revision>
  <dcterms:created xsi:type="dcterms:W3CDTF">2018-09-17T11:33:15Z</dcterms:created>
  <dcterms:modified xsi:type="dcterms:W3CDTF">2018-09-20T16:02:25Z</dcterms:modified>
</cp:coreProperties>
</file>