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3902A-CEE5-44E4-B85C-B5DAAD89FEB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9A2EE2-3CA6-4036-B740-72E3C9E12525}">
      <dgm:prSet phldrT="[Text]" custT="1"/>
      <dgm:spPr/>
      <dgm:t>
        <a:bodyPr/>
        <a:lstStyle/>
        <a:p>
          <a:r>
            <a:rPr lang="en-US" sz="800" dirty="0"/>
            <a:t>Environment </a:t>
          </a:r>
        </a:p>
      </dgm:t>
    </dgm:pt>
    <dgm:pt modelId="{47943E3C-D9D4-40E1-89FB-5CF26D0FD341}" type="parTrans" cxnId="{93F1F9AF-5391-4E03-8428-6EB697F415DB}">
      <dgm:prSet/>
      <dgm:spPr/>
      <dgm:t>
        <a:bodyPr/>
        <a:lstStyle/>
        <a:p>
          <a:endParaRPr lang="en-US"/>
        </a:p>
      </dgm:t>
    </dgm:pt>
    <dgm:pt modelId="{0E695A59-2ABC-49D2-971B-6B15BA8784E8}" type="sibTrans" cxnId="{93F1F9AF-5391-4E03-8428-6EB697F415DB}">
      <dgm:prSet/>
      <dgm:spPr/>
      <dgm:t>
        <a:bodyPr/>
        <a:lstStyle/>
        <a:p>
          <a:endParaRPr lang="en-US"/>
        </a:p>
      </dgm:t>
    </dgm:pt>
    <dgm:pt modelId="{82459AA3-F4AD-46E8-AABA-24504FE6FE93}">
      <dgm:prSet phldrT="[Text]" custT="1"/>
      <dgm:spPr/>
      <dgm:t>
        <a:bodyPr/>
        <a:lstStyle/>
        <a:p>
          <a:r>
            <a:rPr lang="en-US" sz="800" dirty="0"/>
            <a:t>Encoding</a:t>
          </a:r>
        </a:p>
      </dgm:t>
    </dgm:pt>
    <dgm:pt modelId="{C5741E98-3154-481F-AE80-FF7DCBA446F2}" type="parTrans" cxnId="{25CAF75A-DD89-4B91-8BF7-ACAE81A8E47D}">
      <dgm:prSet/>
      <dgm:spPr/>
      <dgm:t>
        <a:bodyPr/>
        <a:lstStyle/>
        <a:p>
          <a:endParaRPr lang="en-US"/>
        </a:p>
      </dgm:t>
    </dgm:pt>
    <dgm:pt modelId="{92BD308E-6C06-48E3-A195-D402C31AE8A7}" type="sibTrans" cxnId="{25CAF75A-DD89-4B91-8BF7-ACAE81A8E47D}">
      <dgm:prSet/>
      <dgm:spPr/>
      <dgm:t>
        <a:bodyPr/>
        <a:lstStyle/>
        <a:p>
          <a:endParaRPr lang="en-US"/>
        </a:p>
      </dgm:t>
    </dgm:pt>
    <dgm:pt modelId="{6996B374-57E2-4928-9417-AF7FFED2A783}">
      <dgm:prSet phldrT="[Text]" custT="1"/>
      <dgm:spPr/>
      <dgm:t>
        <a:bodyPr/>
        <a:lstStyle/>
        <a:p>
          <a:r>
            <a:rPr lang="en-US" sz="800" dirty="0"/>
            <a:t>Network</a:t>
          </a:r>
        </a:p>
      </dgm:t>
    </dgm:pt>
    <dgm:pt modelId="{6963CF60-6E78-4ACF-8783-57E29D5D6210}" type="parTrans" cxnId="{C5689CDC-C5CE-4EF1-87CE-C55FD0FD511C}">
      <dgm:prSet/>
      <dgm:spPr/>
      <dgm:t>
        <a:bodyPr/>
        <a:lstStyle/>
        <a:p>
          <a:endParaRPr lang="en-US"/>
        </a:p>
      </dgm:t>
    </dgm:pt>
    <dgm:pt modelId="{6005F40F-8215-4769-A357-EA77779046B2}" type="sibTrans" cxnId="{C5689CDC-C5CE-4EF1-87CE-C55FD0FD511C}">
      <dgm:prSet/>
      <dgm:spPr/>
      <dgm:t>
        <a:bodyPr/>
        <a:lstStyle/>
        <a:p>
          <a:endParaRPr lang="en-US"/>
        </a:p>
      </dgm:t>
    </dgm:pt>
    <dgm:pt modelId="{52C9376A-2F87-421A-BC74-5A6246B3FA04}">
      <dgm:prSet phldrT="[Text]" custT="1"/>
      <dgm:spPr/>
      <dgm:t>
        <a:bodyPr/>
        <a:lstStyle/>
        <a:p>
          <a:r>
            <a:rPr lang="en-US" sz="800" dirty="0"/>
            <a:t>Decision</a:t>
          </a:r>
        </a:p>
      </dgm:t>
    </dgm:pt>
    <dgm:pt modelId="{64BCF5B2-C771-4B74-90C6-72C7108D921D}" type="parTrans" cxnId="{61DCC164-968D-4CEC-BB01-2A003BADC746}">
      <dgm:prSet/>
      <dgm:spPr/>
      <dgm:t>
        <a:bodyPr/>
        <a:lstStyle/>
        <a:p>
          <a:endParaRPr lang="en-US"/>
        </a:p>
      </dgm:t>
    </dgm:pt>
    <dgm:pt modelId="{6E9A1F88-5153-4AC6-86C7-C8905E90D31B}" type="sibTrans" cxnId="{61DCC164-968D-4CEC-BB01-2A003BADC746}">
      <dgm:prSet/>
      <dgm:spPr/>
      <dgm:t>
        <a:bodyPr/>
        <a:lstStyle/>
        <a:p>
          <a:endParaRPr lang="en-US"/>
        </a:p>
      </dgm:t>
    </dgm:pt>
    <dgm:pt modelId="{3000D856-7F52-4064-8D04-B418F4588FB6}" type="pres">
      <dgm:prSet presAssocID="{41C3902A-CEE5-44E4-B85C-B5DAAD89FEB0}" presName="CompostProcess" presStyleCnt="0">
        <dgm:presLayoutVars>
          <dgm:dir/>
          <dgm:resizeHandles val="exact"/>
        </dgm:presLayoutVars>
      </dgm:prSet>
      <dgm:spPr/>
    </dgm:pt>
    <dgm:pt modelId="{E0E91169-37E9-4C06-A480-2DB16F79BFD5}" type="pres">
      <dgm:prSet presAssocID="{41C3902A-CEE5-44E4-B85C-B5DAAD89FEB0}" presName="arrow" presStyleLbl="bgShp" presStyleIdx="0" presStyleCnt="1" custScaleX="102045" custScaleY="69343" custLinFactNeighborX="15803" custLinFactNeighborY="884"/>
      <dgm:spPr/>
    </dgm:pt>
    <dgm:pt modelId="{873CA6DD-28D4-44FD-99DD-93DA40EB9D91}" type="pres">
      <dgm:prSet presAssocID="{41C3902A-CEE5-44E4-B85C-B5DAAD89FEB0}" presName="linearProcess" presStyleCnt="0"/>
      <dgm:spPr/>
    </dgm:pt>
    <dgm:pt modelId="{CCCCDB9E-8913-49CC-BD75-C53E7C7D5578}" type="pres">
      <dgm:prSet presAssocID="{F79A2EE2-3CA6-4036-B740-72E3C9E12525}" presName="textNode" presStyleLbl="node1" presStyleIdx="0" presStyleCnt="4" custScaleX="56237" custScaleY="46133" custLinFactNeighborX="-19433" custLinFactNeighborY="-4">
        <dgm:presLayoutVars>
          <dgm:bulletEnabled val="1"/>
        </dgm:presLayoutVars>
      </dgm:prSet>
      <dgm:spPr/>
    </dgm:pt>
    <dgm:pt modelId="{82D962F2-A336-45D4-A9AA-564CE81583E6}" type="pres">
      <dgm:prSet presAssocID="{0E695A59-2ABC-49D2-971B-6B15BA8784E8}" presName="sibTrans" presStyleCnt="0"/>
      <dgm:spPr/>
    </dgm:pt>
    <dgm:pt modelId="{3C69E09C-0439-465A-A18A-38BB93321764}" type="pres">
      <dgm:prSet presAssocID="{82459AA3-F4AD-46E8-AABA-24504FE6FE93}" presName="textNode" presStyleLbl="node1" presStyleIdx="1" presStyleCnt="4" custScaleX="56237" custScaleY="46133" custLinFactNeighborX="-19433" custLinFactNeighborY="-4">
        <dgm:presLayoutVars>
          <dgm:bulletEnabled val="1"/>
        </dgm:presLayoutVars>
      </dgm:prSet>
      <dgm:spPr/>
    </dgm:pt>
    <dgm:pt modelId="{AA41CEAA-D91A-41E4-96DF-C29B9C235420}" type="pres">
      <dgm:prSet presAssocID="{92BD308E-6C06-48E3-A195-D402C31AE8A7}" presName="sibTrans" presStyleCnt="0"/>
      <dgm:spPr/>
    </dgm:pt>
    <dgm:pt modelId="{3D92B1FB-06CD-4941-ACB3-F29031AD77F9}" type="pres">
      <dgm:prSet presAssocID="{6996B374-57E2-4928-9417-AF7FFED2A783}" presName="textNode" presStyleLbl="node1" presStyleIdx="2" presStyleCnt="4" custScaleX="56237" custScaleY="46133" custLinFactNeighborX="-19433" custLinFactNeighborY="-4">
        <dgm:presLayoutVars>
          <dgm:bulletEnabled val="1"/>
        </dgm:presLayoutVars>
      </dgm:prSet>
      <dgm:spPr/>
    </dgm:pt>
    <dgm:pt modelId="{201B101F-CAB7-4C23-AE1A-200FBC1DE40C}" type="pres">
      <dgm:prSet presAssocID="{6005F40F-8215-4769-A357-EA77779046B2}" presName="sibTrans" presStyleCnt="0"/>
      <dgm:spPr/>
    </dgm:pt>
    <dgm:pt modelId="{D4C4D5C3-B491-4771-870A-DB969ED6F438}" type="pres">
      <dgm:prSet presAssocID="{52C9376A-2F87-421A-BC74-5A6246B3FA04}" presName="textNode" presStyleLbl="node1" presStyleIdx="3" presStyleCnt="4" custScaleX="48267" custScaleY="48354" custLinFactNeighborX="-19433" custLinFactNeighborY="-4">
        <dgm:presLayoutVars>
          <dgm:bulletEnabled val="1"/>
        </dgm:presLayoutVars>
      </dgm:prSet>
      <dgm:spPr/>
    </dgm:pt>
  </dgm:ptLst>
  <dgm:cxnLst>
    <dgm:cxn modelId="{F8250209-D60F-405F-9D71-891EDF052652}" type="presOf" srcId="{F79A2EE2-3CA6-4036-B740-72E3C9E12525}" destId="{CCCCDB9E-8913-49CC-BD75-C53E7C7D5578}" srcOrd="0" destOrd="0" presId="urn:microsoft.com/office/officeart/2005/8/layout/hProcess9"/>
    <dgm:cxn modelId="{64E1F721-B8DC-431F-82B5-4BDA709BF35D}" type="presOf" srcId="{52C9376A-2F87-421A-BC74-5A6246B3FA04}" destId="{D4C4D5C3-B491-4771-870A-DB969ED6F438}" srcOrd="0" destOrd="0" presId="urn:microsoft.com/office/officeart/2005/8/layout/hProcess9"/>
    <dgm:cxn modelId="{0D1EA664-0F73-47D4-992D-24FE8A317F41}" type="presOf" srcId="{6996B374-57E2-4928-9417-AF7FFED2A783}" destId="{3D92B1FB-06CD-4941-ACB3-F29031AD77F9}" srcOrd="0" destOrd="0" presId="urn:microsoft.com/office/officeart/2005/8/layout/hProcess9"/>
    <dgm:cxn modelId="{61DCC164-968D-4CEC-BB01-2A003BADC746}" srcId="{41C3902A-CEE5-44E4-B85C-B5DAAD89FEB0}" destId="{52C9376A-2F87-421A-BC74-5A6246B3FA04}" srcOrd="3" destOrd="0" parTransId="{64BCF5B2-C771-4B74-90C6-72C7108D921D}" sibTransId="{6E9A1F88-5153-4AC6-86C7-C8905E90D31B}"/>
    <dgm:cxn modelId="{BC04636E-207D-471F-8E42-94AFDDDDD1FB}" type="presOf" srcId="{82459AA3-F4AD-46E8-AABA-24504FE6FE93}" destId="{3C69E09C-0439-465A-A18A-38BB93321764}" srcOrd="0" destOrd="0" presId="urn:microsoft.com/office/officeart/2005/8/layout/hProcess9"/>
    <dgm:cxn modelId="{25CAF75A-DD89-4B91-8BF7-ACAE81A8E47D}" srcId="{41C3902A-CEE5-44E4-B85C-B5DAAD89FEB0}" destId="{82459AA3-F4AD-46E8-AABA-24504FE6FE93}" srcOrd="1" destOrd="0" parTransId="{C5741E98-3154-481F-AE80-FF7DCBA446F2}" sibTransId="{92BD308E-6C06-48E3-A195-D402C31AE8A7}"/>
    <dgm:cxn modelId="{527B129C-702E-4940-8CDD-3173512B7DC6}" type="presOf" srcId="{41C3902A-CEE5-44E4-B85C-B5DAAD89FEB0}" destId="{3000D856-7F52-4064-8D04-B418F4588FB6}" srcOrd="0" destOrd="0" presId="urn:microsoft.com/office/officeart/2005/8/layout/hProcess9"/>
    <dgm:cxn modelId="{93F1F9AF-5391-4E03-8428-6EB697F415DB}" srcId="{41C3902A-CEE5-44E4-B85C-B5DAAD89FEB0}" destId="{F79A2EE2-3CA6-4036-B740-72E3C9E12525}" srcOrd="0" destOrd="0" parTransId="{47943E3C-D9D4-40E1-89FB-5CF26D0FD341}" sibTransId="{0E695A59-2ABC-49D2-971B-6B15BA8784E8}"/>
    <dgm:cxn modelId="{C5689CDC-C5CE-4EF1-87CE-C55FD0FD511C}" srcId="{41C3902A-CEE5-44E4-B85C-B5DAAD89FEB0}" destId="{6996B374-57E2-4928-9417-AF7FFED2A783}" srcOrd="2" destOrd="0" parTransId="{6963CF60-6E78-4ACF-8783-57E29D5D6210}" sibTransId="{6005F40F-8215-4769-A357-EA77779046B2}"/>
    <dgm:cxn modelId="{721E9938-F2A6-4D7C-8B13-1D7ADD79DE86}" type="presParOf" srcId="{3000D856-7F52-4064-8D04-B418F4588FB6}" destId="{E0E91169-37E9-4C06-A480-2DB16F79BFD5}" srcOrd="0" destOrd="0" presId="urn:microsoft.com/office/officeart/2005/8/layout/hProcess9"/>
    <dgm:cxn modelId="{B6E6FBD0-38CC-4977-8B3D-270C709C3CED}" type="presParOf" srcId="{3000D856-7F52-4064-8D04-B418F4588FB6}" destId="{873CA6DD-28D4-44FD-99DD-93DA40EB9D91}" srcOrd="1" destOrd="0" presId="urn:microsoft.com/office/officeart/2005/8/layout/hProcess9"/>
    <dgm:cxn modelId="{23E67888-9C1A-46D2-921E-A342E0240CB4}" type="presParOf" srcId="{873CA6DD-28D4-44FD-99DD-93DA40EB9D91}" destId="{CCCCDB9E-8913-49CC-BD75-C53E7C7D5578}" srcOrd="0" destOrd="0" presId="urn:microsoft.com/office/officeart/2005/8/layout/hProcess9"/>
    <dgm:cxn modelId="{91710978-FB3F-4729-B119-40FC91E4B84B}" type="presParOf" srcId="{873CA6DD-28D4-44FD-99DD-93DA40EB9D91}" destId="{82D962F2-A336-45D4-A9AA-564CE81583E6}" srcOrd="1" destOrd="0" presId="urn:microsoft.com/office/officeart/2005/8/layout/hProcess9"/>
    <dgm:cxn modelId="{A85864E6-5025-4386-A1DC-0933DC451FC5}" type="presParOf" srcId="{873CA6DD-28D4-44FD-99DD-93DA40EB9D91}" destId="{3C69E09C-0439-465A-A18A-38BB93321764}" srcOrd="2" destOrd="0" presId="urn:microsoft.com/office/officeart/2005/8/layout/hProcess9"/>
    <dgm:cxn modelId="{B19D1B7D-4F94-42E8-ADEA-51D7FD0C3A28}" type="presParOf" srcId="{873CA6DD-28D4-44FD-99DD-93DA40EB9D91}" destId="{AA41CEAA-D91A-41E4-96DF-C29B9C235420}" srcOrd="3" destOrd="0" presId="urn:microsoft.com/office/officeart/2005/8/layout/hProcess9"/>
    <dgm:cxn modelId="{8BFB0364-7854-43E5-B8D8-53F4775AEAC0}" type="presParOf" srcId="{873CA6DD-28D4-44FD-99DD-93DA40EB9D91}" destId="{3D92B1FB-06CD-4941-ACB3-F29031AD77F9}" srcOrd="4" destOrd="0" presId="urn:microsoft.com/office/officeart/2005/8/layout/hProcess9"/>
    <dgm:cxn modelId="{EE93E94D-ED14-4C2F-99D5-B28EC338CE42}" type="presParOf" srcId="{873CA6DD-28D4-44FD-99DD-93DA40EB9D91}" destId="{201B101F-CAB7-4C23-AE1A-200FBC1DE40C}" srcOrd="5" destOrd="0" presId="urn:microsoft.com/office/officeart/2005/8/layout/hProcess9"/>
    <dgm:cxn modelId="{9A554063-A863-41B5-B582-0F705A061298}" type="presParOf" srcId="{873CA6DD-28D4-44FD-99DD-93DA40EB9D91}" destId="{D4C4D5C3-B491-4771-870A-DB969ED6F43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3902A-CEE5-44E4-B85C-B5DAAD89FEB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A2EE2-3CA6-4036-B740-72E3C9E12525}">
      <dgm:prSet phldrT="[Text]" custT="1"/>
      <dgm:spPr/>
      <dgm:t>
        <a:bodyPr/>
        <a:lstStyle/>
        <a:p>
          <a:r>
            <a:rPr lang="en-US" sz="800" dirty="0"/>
            <a:t>Feedback</a:t>
          </a:r>
        </a:p>
      </dgm:t>
    </dgm:pt>
    <dgm:pt modelId="{47943E3C-D9D4-40E1-89FB-5CF26D0FD341}" type="parTrans" cxnId="{93F1F9AF-5391-4E03-8428-6EB697F415DB}">
      <dgm:prSet/>
      <dgm:spPr/>
      <dgm:t>
        <a:bodyPr/>
        <a:lstStyle/>
        <a:p>
          <a:endParaRPr lang="en-US"/>
        </a:p>
      </dgm:t>
    </dgm:pt>
    <dgm:pt modelId="{0E695A59-2ABC-49D2-971B-6B15BA8784E8}" type="sibTrans" cxnId="{93F1F9AF-5391-4E03-8428-6EB697F415DB}">
      <dgm:prSet/>
      <dgm:spPr/>
      <dgm:t>
        <a:bodyPr/>
        <a:lstStyle/>
        <a:p>
          <a:endParaRPr lang="en-US"/>
        </a:p>
      </dgm:t>
    </dgm:pt>
    <dgm:pt modelId="{3000D856-7F52-4064-8D04-B418F4588FB6}" type="pres">
      <dgm:prSet presAssocID="{41C3902A-CEE5-44E4-B85C-B5DAAD89FEB0}" presName="CompostProcess" presStyleCnt="0">
        <dgm:presLayoutVars>
          <dgm:dir/>
          <dgm:resizeHandles val="exact"/>
        </dgm:presLayoutVars>
      </dgm:prSet>
      <dgm:spPr/>
    </dgm:pt>
    <dgm:pt modelId="{E0E91169-37E9-4C06-A480-2DB16F79BFD5}" type="pres">
      <dgm:prSet presAssocID="{41C3902A-CEE5-44E4-B85C-B5DAAD89FEB0}" presName="arrow" presStyleLbl="bgShp" presStyleIdx="0" presStyleCnt="1" custAng="10800000" custScaleX="101189" custScaleY="100000" custLinFactY="-31404" custLinFactNeighborX="-77013" custLinFactNeighborY="-100000"/>
      <dgm:spPr>
        <a:xfrm rot="10800000">
          <a:off x="290259" y="0"/>
          <a:ext cx="3569203" cy="643390"/>
        </a:xfrm>
        <a:prstGeom prst="uturnArrow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73CA6DD-28D4-44FD-99DD-93DA40EB9D91}" type="pres">
      <dgm:prSet presAssocID="{41C3902A-CEE5-44E4-B85C-B5DAAD89FEB0}" presName="linearProcess" presStyleCnt="0"/>
      <dgm:spPr/>
    </dgm:pt>
    <dgm:pt modelId="{CCCCDB9E-8913-49CC-BD75-C53E7C7D5578}" type="pres">
      <dgm:prSet presAssocID="{F79A2EE2-3CA6-4036-B740-72E3C9E12525}" presName="textNode" presStyleLbl="node1" presStyleIdx="0" presStyleCnt="1" custScaleX="56237" custScaleY="46133" custLinFactNeighborX="8979" custLinFactNeighborY="96687">
        <dgm:presLayoutVars>
          <dgm:bulletEnabled val="1"/>
        </dgm:presLayoutVars>
      </dgm:prSet>
      <dgm:spPr/>
    </dgm:pt>
  </dgm:ptLst>
  <dgm:cxnLst>
    <dgm:cxn modelId="{F8250209-D60F-405F-9D71-891EDF052652}" type="presOf" srcId="{F79A2EE2-3CA6-4036-B740-72E3C9E12525}" destId="{CCCCDB9E-8913-49CC-BD75-C53E7C7D5578}" srcOrd="0" destOrd="0" presId="urn:microsoft.com/office/officeart/2005/8/layout/hProcess9"/>
    <dgm:cxn modelId="{527B129C-702E-4940-8CDD-3173512B7DC6}" type="presOf" srcId="{41C3902A-CEE5-44E4-B85C-B5DAAD89FEB0}" destId="{3000D856-7F52-4064-8D04-B418F4588FB6}" srcOrd="0" destOrd="0" presId="urn:microsoft.com/office/officeart/2005/8/layout/hProcess9"/>
    <dgm:cxn modelId="{93F1F9AF-5391-4E03-8428-6EB697F415DB}" srcId="{41C3902A-CEE5-44E4-B85C-B5DAAD89FEB0}" destId="{F79A2EE2-3CA6-4036-B740-72E3C9E12525}" srcOrd="0" destOrd="0" parTransId="{47943E3C-D9D4-40E1-89FB-5CF26D0FD341}" sibTransId="{0E695A59-2ABC-49D2-971B-6B15BA8784E8}"/>
    <dgm:cxn modelId="{721E9938-F2A6-4D7C-8B13-1D7ADD79DE86}" type="presParOf" srcId="{3000D856-7F52-4064-8D04-B418F4588FB6}" destId="{E0E91169-37E9-4C06-A480-2DB16F79BFD5}" srcOrd="0" destOrd="0" presId="urn:microsoft.com/office/officeart/2005/8/layout/hProcess9"/>
    <dgm:cxn modelId="{B6E6FBD0-38CC-4977-8B3D-270C709C3CED}" type="presParOf" srcId="{3000D856-7F52-4064-8D04-B418F4588FB6}" destId="{873CA6DD-28D4-44FD-99DD-93DA40EB9D91}" srcOrd="1" destOrd="0" presId="urn:microsoft.com/office/officeart/2005/8/layout/hProcess9"/>
    <dgm:cxn modelId="{23E67888-9C1A-46D2-921E-A342E0240CB4}" type="presParOf" srcId="{873CA6DD-28D4-44FD-99DD-93DA40EB9D91}" destId="{CCCCDB9E-8913-49CC-BD75-C53E7C7D557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09D944-AD3E-4B49-BB1C-8B7EF1068C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D960B-007C-4DAA-A1F0-7755779013A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BindsNET</a:t>
          </a:r>
        </a:p>
      </dgm:t>
    </dgm:pt>
    <dgm:pt modelId="{6F956225-B361-406C-A628-CABD5C2DFB55}" type="parTrans" cxnId="{0DA720E9-A9AA-41B9-AF75-EF5A602FF3D8}">
      <dgm:prSet/>
      <dgm:spPr/>
      <dgm:t>
        <a:bodyPr/>
        <a:lstStyle/>
        <a:p>
          <a:endParaRPr lang="en-US" sz="800"/>
        </a:p>
      </dgm:t>
    </dgm:pt>
    <dgm:pt modelId="{0D5F639D-8DBA-44DC-A9DC-D9884B6F659E}" type="sibTrans" cxnId="{0DA720E9-A9AA-41B9-AF75-EF5A602FF3D8}">
      <dgm:prSet/>
      <dgm:spPr/>
      <dgm:t>
        <a:bodyPr/>
        <a:lstStyle/>
        <a:p>
          <a:endParaRPr lang="en-US" sz="800"/>
        </a:p>
      </dgm:t>
    </dgm:pt>
    <dgm:pt modelId="{E69E8F6E-0D76-430D-BF88-FD674CE3BEA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network</a:t>
          </a:r>
        </a:p>
      </dgm:t>
    </dgm:pt>
    <dgm:pt modelId="{5019D497-97D3-4F28-9F4E-D023DC1F6611}" type="parTrans" cxnId="{E3BBB9C6-2EAF-47B7-9D15-C2D62018D3C5}">
      <dgm:prSet/>
      <dgm:spPr/>
      <dgm:t>
        <a:bodyPr/>
        <a:lstStyle/>
        <a:p>
          <a:endParaRPr lang="en-US" sz="800"/>
        </a:p>
      </dgm:t>
    </dgm:pt>
    <dgm:pt modelId="{BCA8E75B-CF04-474C-AADD-C866D2A2F4B5}" type="sibTrans" cxnId="{E3BBB9C6-2EAF-47B7-9D15-C2D62018D3C5}">
      <dgm:prSet/>
      <dgm:spPr/>
      <dgm:t>
        <a:bodyPr/>
        <a:lstStyle/>
        <a:p>
          <a:endParaRPr lang="en-US" sz="800"/>
        </a:p>
      </dgm:t>
    </dgm:pt>
    <dgm:pt modelId="{C02332AC-86E8-4C73-9AE3-CC728BAC613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nodes</a:t>
          </a:r>
        </a:p>
      </dgm:t>
    </dgm:pt>
    <dgm:pt modelId="{609BAF1C-A21C-43D0-9645-AC094BF42718}" type="parTrans" cxnId="{76361B80-0F49-4C4F-AF72-C224578F05DD}">
      <dgm:prSet/>
      <dgm:spPr/>
      <dgm:t>
        <a:bodyPr/>
        <a:lstStyle/>
        <a:p>
          <a:endParaRPr lang="en-US" sz="800"/>
        </a:p>
      </dgm:t>
    </dgm:pt>
    <dgm:pt modelId="{EAAA4B97-900A-4B8C-ABFC-94D46F0C0D86}" type="sibTrans" cxnId="{76361B80-0F49-4C4F-AF72-C224578F05DD}">
      <dgm:prSet/>
      <dgm:spPr/>
      <dgm:t>
        <a:bodyPr/>
        <a:lstStyle/>
        <a:p>
          <a:endParaRPr lang="en-US" sz="800"/>
        </a:p>
      </dgm:t>
    </dgm:pt>
    <dgm:pt modelId="{40BD5E6F-E720-4B0B-9D6A-58FB67CC3BE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Input</a:t>
          </a:r>
        </a:p>
      </dgm:t>
    </dgm:pt>
    <dgm:pt modelId="{826B5595-443A-4954-A6FE-BF523B08B217}" type="parTrans" cxnId="{144229B9-9B3E-475B-9C6C-AF9FCBD20B0D}">
      <dgm:prSet/>
      <dgm:spPr/>
      <dgm:t>
        <a:bodyPr/>
        <a:lstStyle/>
        <a:p>
          <a:endParaRPr lang="en-US" sz="800"/>
        </a:p>
      </dgm:t>
    </dgm:pt>
    <dgm:pt modelId="{2AB61708-3642-478A-8698-692DB6BE0489}" type="sibTrans" cxnId="{144229B9-9B3E-475B-9C6C-AF9FCBD20B0D}">
      <dgm:prSet/>
      <dgm:spPr/>
      <dgm:t>
        <a:bodyPr/>
        <a:lstStyle/>
        <a:p>
          <a:endParaRPr lang="en-US" sz="800"/>
        </a:p>
      </dgm:t>
    </dgm:pt>
    <dgm:pt modelId="{418A2EAE-438B-4015-89E3-7AFB55891C4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McCullochPittsNodes</a:t>
          </a:r>
          <a:endParaRPr lang="en-US" sz="800" dirty="0">
            <a:solidFill>
              <a:schemeClr val="tx1"/>
            </a:solidFill>
          </a:endParaRPr>
        </a:p>
      </dgm:t>
    </dgm:pt>
    <dgm:pt modelId="{7C5E2543-414B-48FF-AF01-6684C2BA9BB6}" type="parTrans" cxnId="{59EF89E3-A907-46B1-872E-0CCC0F5C5B6C}">
      <dgm:prSet/>
      <dgm:spPr/>
      <dgm:t>
        <a:bodyPr/>
        <a:lstStyle/>
        <a:p>
          <a:endParaRPr lang="en-US" sz="800"/>
        </a:p>
      </dgm:t>
    </dgm:pt>
    <dgm:pt modelId="{2FAFE7DE-51BA-4E75-ACF0-D8525C8EB985}" type="sibTrans" cxnId="{59EF89E3-A907-46B1-872E-0CCC0F5C5B6C}">
      <dgm:prSet/>
      <dgm:spPr/>
      <dgm:t>
        <a:bodyPr/>
        <a:lstStyle/>
        <a:p>
          <a:endParaRPr lang="en-US" sz="800"/>
        </a:p>
      </dgm:t>
    </dgm:pt>
    <dgm:pt modelId="{A219B5F7-4EE2-4F89-9A46-B207E008B28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IFNodes</a:t>
          </a:r>
          <a:endParaRPr lang="en-US" sz="800" dirty="0">
            <a:solidFill>
              <a:schemeClr val="tx1"/>
            </a:solidFill>
          </a:endParaRPr>
        </a:p>
      </dgm:t>
    </dgm:pt>
    <dgm:pt modelId="{7788522B-58EC-4969-8726-BBA534779893}" type="parTrans" cxnId="{C16A2669-AC66-4C66-8C1A-8ABCD39D754A}">
      <dgm:prSet/>
      <dgm:spPr/>
      <dgm:t>
        <a:bodyPr/>
        <a:lstStyle/>
        <a:p>
          <a:endParaRPr lang="en-US" sz="800"/>
        </a:p>
      </dgm:t>
    </dgm:pt>
    <dgm:pt modelId="{3864FD4C-DFF5-4E7B-A60F-C321CBDD4648}" type="sibTrans" cxnId="{C16A2669-AC66-4C66-8C1A-8ABCD39D754A}">
      <dgm:prSet/>
      <dgm:spPr/>
      <dgm:t>
        <a:bodyPr/>
        <a:lstStyle/>
        <a:p>
          <a:endParaRPr lang="en-US" sz="800"/>
        </a:p>
      </dgm:t>
    </dgm:pt>
    <dgm:pt modelId="{EB99C3AD-CC34-4DD9-BE07-959EF9E7862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LIFNodes</a:t>
          </a:r>
          <a:endParaRPr lang="en-US" sz="800" dirty="0">
            <a:solidFill>
              <a:schemeClr val="tx1"/>
            </a:solidFill>
          </a:endParaRPr>
        </a:p>
      </dgm:t>
    </dgm:pt>
    <dgm:pt modelId="{49DFAB05-1CDF-4AC0-B2E2-953A24C60167}" type="parTrans" cxnId="{C0D2FC0D-5D1F-4517-80A6-646BD2F38520}">
      <dgm:prSet/>
      <dgm:spPr/>
      <dgm:t>
        <a:bodyPr/>
        <a:lstStyle/>
        <a:p>
          <a:endParaRPr lang="en-US" sz="800"/>
        </a:p>
      </dgm:t>
    </dgm:pt>
    <dgm:pt modelId="{0A91DB7B-9C3C-4B65-886B-BC7B7FFE1200}" type="sibTrans" cxnId="{C0D2FC0D-5D1F-4517-80A6-646BD2F38520}">
      <dgm:prSet/>
      <dgm:spPr/>
      <dgm:t>
        <a:bodyPr/>
        <a:lstStyle/>
        <a:p>
          <a:endParaRPr lang="en-US" sz="800"/>
        </a:p>
      </dgm:t>
    </dgm:pt>
    <dgm:pt modelId="{CB17EAF0-2277-4913-BE19-FB968747A98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IzhikevichNodes</a:t>
          </a:r>
          <a:endParaRPr lang="en-US" sz="800" dirty="0">
            <a:solidFill>
              <a:schemeClr val="tx1"/>
            </a:solidFill>
          </a:endParaRPr>
        </a:p>
      </dgm:t>
    </dgm:pt>
    <dgm:pt modelId="{61134EB8-F582-4A79-A9B9-37435A184C44}" type="parTrans" cxnId="{E5D56EDE-5904-4EB2-8B8C-A253BD24989D}">
      <dgm:prSet/>
      <dgm:spPr/>
      <dgm:t>
        <a:bodyPr/>
        <a:lstStyle/>
        <a:p>
          <a:endParaRPr lang="en-US" sz="800"/>
        </a:p>
      </dgm:t>
    </dgm:pt>
    <dgm:pt modelId="{E8576EAB-FF83-40D7-A4C1-ECFC009C0CC6}" type="sibTrans" cxnId="{E5D56EDE-5904-4EB2-8B8C-A253BD24989D}">
      <dgm:prSet/>
      <dgm:spPr/>
      <dgm:t>
        <a:bodyPr/>
        <a:lstStyle/>
        <a:p>
          <a:endParaRPr lang="en-US" sz="800"/>
        </a:p>
      </dgm:t>
    </dgm:pt>
    <dgm:pt modelId="{79919F7F-4E3F-4449-A4C0-32108D64FB1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topology</a:t>
          </a:r>
        </a:p>
      </dgm:t>
    </dgm:pt>
    <dgm:pt modelId="{068F0617-CEDD-47E0-B85B-599B23146C4D}" type="parTrans" cxnId="{BFAE9931-BFDB-4B48-9317-7E1FE54B8006}">
      <dgm:prSet/>
      <dgm:spPr/>
      <dgm:t>
        <a:bodyPr/>
        <a:lstStyle/>
        <a:p>
          <a:endParaRPr lang="en-US" sz="800"/>
        </a:p>
      </dgm:t>
    </dgm:pt>
    <dgm:pt modelId="{9698E237-D230-455A-A4A7-9613A0CF432D}" type="sibTrans" cxnId="{BFAE9931-BFDB-4B48-9317-7E1FE54B8006}">
      <dgm:prSet/>
      <dgm:spPr/>
      <dgm:t>
        <a:bodyPr/>
        <a:lstStyle/>
        <a:p>
          <a:endParaRPr lang="en-US" sz="800"/>
        </a:p>
      </dgm:t>
    </dgm:pt>
    <dgm:pt modelId="{03D8AF74-0AAD-4647-B0C1-ECF8D8291EA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Connection</a:t>
          </a:r>
        </a:p>
      </dgm:t>
    </dgm:pt>
    <dgm:pt modelId="{CFA7D588-86AA-453F-8626-EF9A07B07DC0}" type="parTrans" cxnId="{0DC5BC77-EDAE-48ED-B2A7-463E24886417}">
      <dgm:prSet/>
      <dgm:spPr/>
      <dgm:t>
        <a:bodyPr/>
        <a:lstStyle/>
        <a:p>
          <a:endParaRPr lang="en-US" sz="800"/>
        </a:p>
      </dgm:t>
    </dgm:pt>
    <dgm:pt modelId="{8EC8D432-58AF-4C39-A9E6-4EB19723E133}" type="sibTrans" cxnId="{0DC5BC77-EDAE-48ED-B2A7-463E24886417}">
      <dgm:prSet/>
      <dgm:spPr/>
      <dgm:t>
        <a:bodyPr/>
        <a:lstStyle/>
        <a:p>
          <a:endParaRPr lang="en-US" sz="800"/>
        </a:p>
      </dgm:t>
    </dgm:pt>
    <dgm:pt modelId="{5F846130-F2A1-43FC-979A-5D8E8FE1E8C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SparseConnection</a:t>
          </a:r>
          <a:endParaRPr lang="en-US" sz="800" dirty="0">
            <a:solidFill>
              <a:schemeClr val="tx1"/>
            </a:solidFill>
          </a:endParaRPr>
        </a:p>
      </dgm:t>
    </dgm:pt>
    <dgm:pt modelId="{62267E0B-7D8A-4B1C-8A2D-2CC62426C2CE}" type="parTrans" cxnId="{938D2882-ABB0-4C2E-996D-FB05BF66817F}">
      <dgm:prSet/>
      <dgm:spPr/>
      <dgm:t>
        <a:bodyPr/>
        <a:lstStyle/>
        <a:p>
          <a:endParaRPr lang="en-US" sz="800"/>
        </a:p>
      </dgm:t>
    </dgm:pt>
    <dgm:pt modelId="{CAAEF17B-6338-4203-A96E-A0A5E938D1CA}" type="sibTrans" cxnId="{938D2882-ABB0-4C2E-996D-FB05BF66817F}">
      <dgm:prSet/>
      <dgm:spPr/>
      <dgm:t>
        <a:bodyPr/>
        <a:lstStyle/>
        <a:p>
          <a:endParaRPr lang="en-US" sz="800"/>
        </a:p>
      </dgm:t>
    </dgm:pt>
    <dgm:pt modelId="{14537EE0-E406-4C68-9FCC-CE3FA15E131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Conv2dConnection</a:t>
          </a:r>
        </a:p>
      </dgm:t>
    </dgm:pt>
    <dgm:pt modelId="{06C38636-653C-475B-8238-6E588099F2C1}" type="parTrans" cxnId="{55E0B88A-8411-4BC1-9E45-AB567F91B0A2}">
      <dgm:prSet/>
      <dgm:spPr/>
      <dgm:t>
        <a:bodyPr/>
        <a:lstStyle/>
        <a:p>
          <a:endParaRPr lang="en-US" sz="800"/>
        </a:p>
      </dgm:t>
    </dgm:pt>
    <dgm:pt modelId="{A7CF21A9-EA4B-4162-BF4E-594EC93A847E}" type="sibTrans" cxnId="{55E0B88A-8411-4BC1-9E45-AB567F91B0A2}">
      <dgm:prSet/>
      <dgm:spPr/>
      <dgm:t>
        <a:bodyPr/>
        <a:lstStyle/>
        <a:p>
          <a:endParaRPr lang="en-US" sz="800"/>
        </a:p>
      </dgm:t>
    </dgm:pt>
    <dgm:pt modelId="{A565603C-05C7-4D3E-A124-F8172E4BE517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monitors</a:t>
          </a:r>
        </a:p>
      </dgm:t>
    </dgm:pt>
    <dgm:pt modelId="{981DDF9D-4DC0-47AB-ADA1-371A0D73D4D6}" type="parTrans" cxnId="{79D26C7B-8FAB-4CF3-A113-E47CFCAC1381}">
      <dgm:prSet/>
      <dgm:spPr/>
      <dgm:t>
        <a:bodyPr/>
        <a:lstStyle/>
        <a:p>
          <a:endParaRPr lang="en-US" sz="800"/>
        </a:p>
      </dgm:t>
    </dgm:pt>
    <dgm:pt modelId="{B3DD1CCA-5498-4DBB-BC78-A153360EF5D3}" type="sibTrans" cxnId="{79D26C7B-8FAB-4CF3-A113-E47CFCAC1381}">
      <dgm:prSet/>
      <dgm:spPr/>
      <dgm:t>
        <a:bodyPr/>
        <a:lstStyle/>
        <a:p>
          <a:endParaRPr lang="en-US" sz="800"/>
        </a:p>
      </dgm:t>
    </dgm:pt>
    <dgm:pt modelId="{FC57D4C2-CBF3-4684-90EF-01C77413D7EA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Monitor</a:t>
          </a:r>
          <a:endParaRPr lang="en-US" sz="800" dirty="0">
            <a:solidFill>
              <a:schemeClr val="tx1"/>
            </a:solidFill>
          </a:endParaRPr>
        </a:p>
      </dgm:t>
    </dgm:pt>
    <dgm:pt modelId="{CE96F7EA-90FB-4B0A-B281-9A3A0701AD6F}" type="parTrans" cxnId="{65D26F98-E42B-43DE-ACDA-F2E643323FAC}">
      <dgm:prSet/>
      <dgm:spPr/>
      <dgm:t>
        <a:bodyPr/>
        <a:lstStyle/>
        <a:p>
          <a:endParaRPr lang="en-US" sz="800"/>
        </a:p>
      </dgm:t>
    </dgm:pt>
    <dgm:pt modelId="{2CF8E411-E674-42E8-B582-452BC342F1DD}" type="sibTrans" cxnId="{65D26F98-E42B-43DE-ACDA-F2E643323FAC}">
      <dgm:prSet/>
      <dgm:spPr/>
      <dgm:t>
        <a:bodyPr/>
        <a:lstStyle/>
        <a:p>
          <a:endParaRPr lang="en-US" sz="800"/>
        </a:p>
      </dgm:t>
    </dgm:pt>
    <dgm:pt modelId="{0F0C2215-F7C9-4F12-8C46-5C0EBFFE073A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NetworkMonitor</a:t>
          </a:r>
          <a:endParaRPr lang="en-US" sz="800" dirty="0">
            <a:solidFill>
              <a:schemeClr val="tx1"/>
            </a:solidFill>
          </a:endParaRPr>
        </a:p>
      </dgm:t>
    </dgm:pt>
    <dgm:pt modelId="{361D8418-E6CF-40AE-977A-B1423F068180}" type="parTrans" cxnId="{5ADCB9F1-70FD-43AD-B7EB-15008941501B}">
      <dgm:prSet/>
      <dgm:spPr/>
      <dgm:t>
        <a:bodyPr/>
        <a:lstStyle/>
        <a:p>
          <a:endParaRPr lang="en-US" sz="800"/>
        </a:p>
      </dgm:t>
    </dgm:pt>
    <dgm:pt modelId="{49CF7845-A2EA-488F-9C2F-584293C94B05}" type="sibTrans" cxnId="{5ADCB9F1-70FD-43AD-B7EB-15008941501B}">
      <dgm:prSet/>
      <dgm:spPr/>
      <dgm:t>
        <a:bodyPr/>
        <a:lstStyle/>
        <a:p>
          <a:endParaRPr lang="en-US" sz="800"/>
        </a:p>
      </dgm:t>
    </dgm:pt>
    <dgm:pt modelId="{735852F6-24DD-4765-8D23-C506F66ABAC2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environment</a:t>
          </a:r>
        </a:p>
      </dgm:t>
    </dgm:pt>
    <dgm:pt modelId="{EE968C2A-DED4-48D4-8884-B94C77236818}" type="parTrans" cxnId="{6DF0604D-1419-485E-B68B-89EBE0BE5E9C}">
      <dgm:prSet/>
      <dgm:spPr/>
      <dgm:t>
        <a:bodyPr/>
        <a:lstStyle/>
        <a:p>
          <a:endParaRPr lang="en-US" sz="800"/>
        </a:p>
      </dgm:t>
    </dgm:pt>
    <dgm:pt modelId="{D10C6483-C1DC-47B5-B717-E41F53CB8833}" type="sibTrans" cxnId="{6DF0604D-1419-485E-B68B-89EBE0BE5E9C}">
      <dgm:prSet/>
      <dgm:spPr/>
      <dgm:t>
        <a:bodyPr/>
        <a:lstStyle/>
        <a:p>
          <a:endParaRPr lang="en-US" sz="800"/>
        </a:p>
      </dgm:t>
    </dgm:pt>
    <dgm:pt modelId="{A0B089FA-4EE3-480A-AF2F-53A4854B0FB2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GymEnvironment</a:t>
          </a:r>
          <a:endParaRPr lang="en-US" sz="800" dirty="0">
            <a:solidFill>
              <a:schemeClr val="tx1"/>
            </a:solidFill>
          </a:endParaRPr>
        </a:p>
      </dgm:t>
    </dgm:pt>
    <dgm:pt modelId="{D7EFB7AF-623C-47DC-8AA6-D6DC6896DEDD}" type="parTrans" cxnId="{09AC0F63-802E-4489-9709-A376C7BD5BAC}">
      <dgm:prSet/>
      <dgm:spPr/>
      <dgm:t>
        <a:bodyPr/>
        <a:lstStyle/>
        <a:p>
          <a:endParaRPr lang="en-US" sz="800"/>
        </a:p>
      </dgm:t>
    </dgm:pt>
    <dgm:pt modelId="{26219FBB-4574-4722-B7A0-148C16108A71}" type="sibTrans" cxnId="{09AC0F63-802E-4489-9709-A376C7BD5BAC}">
      <dgm:prSet/>
      <dgm:spPr/>
      <dgm:t>
        <a:bodyPr/>
        <a:lstStyle/>
        <a:p>
          <a:endParaRPr lang="en-US" sz="800"/>
        </a:p>
      </dgm:t>
    </dgm:pt>
    <dgm:pt modelId="{862DA703-D202-45F3-BB0B-1F8411AF6375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DatasetEnvironment</a:t>
          </a:r>
          <a:endParaRPr lang="en-US" sz="800" dirty="0">
            <a:solidFill>
              <a:schemeClr val="tx1"/>
            </a:solidFill>
          </a:endParaRPr>
        </a:p>
      </dgm:t>
    </dgm:pt>
    <dgm:pt modelId="{C2A02944-6F55-4447-97C1-9E50D6F237B2}" type="parTrans" cxnId="{4F67F230-7624-44AD-B278-C989A1C0FD00}">
      <dgm:prSet/>
      <dgm:spPr/>
      <dgm:t>
        <a:bodyPr/>
        <a:lstStyle/>
        <a:p>
          <a:endParaRPr lang="en-US" sz="800"/>
        </a:p>
      </dgm:t>
    </dgm:pt>
    <dgm:pt modelId="{1CD60A6A-90B7-45F5-B983-1662057A15A5}" type="sibTrans" cxnId="{4F67F230-7624-44AD-B278-C989A1C0FD00}">
      <dgm:prSet/>
      <dgm:spPr/>
      <dgm:t>
        <a:bodyPr/>
        <a:lstStyle/>
        <a:p>
          <a:endParaRPr lang="en-US" sz="800"/>
        </a:p>
      </dgm:t>
    </dgm:pt>
    <dgm:pt modelId="{19B9CB29-1CA3-44B7-A585-A961F3490FD7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datasets</a:t>
          </a:r>
        </a:p>
      </dgm:t>
    </dgm:pt>
    <dgm:pt modelId="{3FA40CFB-2D50-4D61-856E-EACC20148BF2}" type="parTrans" cxnId="{F59BD9C2-5E86-4FFA-B173-97F19289D685}">
      <dgm:prSet/>
      <dgm:spPr/>
      <dgm:t>
        <a:bodyPr/>
        <a:lstStyle/>
        <a:p>
          <a:endParaRPr lang="en-US" sz="800"/>
        </a:p>
      </dgm:t>
    </dgm:pt>
    <dgm:pt modelId="{37DCC8B4-F9DC-480E-BF26-4D4FD42CC67F}" type="sibTrans" cxnId="{F59BD9C2-5E86-4FFA-B173-97F19289D685}">
      <dgm:prSet/>
      <dgm:spPr/>
      <dgm:t>
        <a:bodyPr/>
        <a:lstStyle/>
        <a:p>
          <a:endParaRPr lang="en-US" sz="800"/>
        </a:p>
      </dgm:t>
    </dgm:pt>
    <dgm:pt modelId="{82058179-F68B-471D-924F-27C303441B98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MNIST</a:t>
          </a:r>
          <a:endParaRPr lang="en-US" sz="800" dirty="0">
            <a:solidFill>
              <a:schemeClr val="tx1"/>
            </a:solidFill>
          </a:endParaRPr>
        </a:p>
      </dgm:t>
    </dgm:pt>
    <dgm:pt modelId="{A55CB885-AB7E-486E-9535-54BA1E12030E}" type="parTrans" cxnId="{2D7D36A0-046A-440A-83EF-628A626D50D1}">
      <dgm:prSet/>
      <dgm:spPr/>
      <dgm:t>
        <a:bodyPr/>
        <a:lstStyle/>
        <a:p>
          <a:endParaRPr lang="en-US" sz="800"/>
        </a:p>
      </dgm:t>
    </dgm:pt>
    <dgm:pt modelId="{13811724-8A78-48B3-A452-53A7795C91B1}" type="sibTrans" cxnId="{2D7D36A0-046A-440A-83EF-628A626D50D1}">
      <dgm:prSet/>
      <dgm:spPr/>
      <dgm:t>
        <a:bodyPr/>
        <a:lstStyle/>
        <a:p>
          <a:endParaRPr lang="en-US" sz="800"/>
        </a:p>
      </dgm:t>
    </dgm:pt>
    <dgm:pt modelId="{391F73F8-31F6-45E2-B3EF-552ED75AB6D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CIFAR-10</a:t>
          </a:r>
          <a:endParaRPr lang="en-US" sz="800" dirty="0">
            <a:solidFill>
              <a:schemeClr val="tx1"/>
            </a:solidFill>
          </a:endParaRPr>
        </a:p>
      </dgm:t>
    </dgm:pt>
    <dgm:pt modelId="{760A3562-55CC-4CF5-8AD9-B9AC6CFE936F}" type="parTrans" cxnId="{CB1F104D-A4FA-45C1-9E7E-69D5A0CD42FD}">
      <dgm:prSet/>
      <dgm:spPr/>
      <dgm:t>
        <a:bodyPr/>
        <a:lstStyle/>
        <a:p>
          <a:endParaRPr lang="en-US" sz="800"/>
        </a:p>
      </dgm:t>
    </dgm:pt>
    <dgm:pt modelId="{093126A1-C2C3-40D5-9BDF-2D8EF2318E81}" type="sibTrans" cxnId="{CB1F104D-A4FA-45C1-9E7E-69D5A0CD42FD}">
      <dgm:prSet/>
      <dgm:spPr/>
      <dgm:t>
        <a:bodyPr/>
        <a:lstStyle/>
        <a:p>
          <a:endParaRPr lang="en-US" sz="800"/>
        </a:p>
      </dgm:t>
    </dgm:pt>
    <dgm:pt modelId="{897E8FC8-7D48-40D1-A03E-A986729A92F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CIFAR-100</a:t>
          </a:r>
          <a:endParaRPr lang="en-US" sz="800" dirty="0">
            <a:solidFill>
              <a:schemeClr val="tx1"/>
            </a:solidFill>
          </a:endParaRPr>
        </a:p>
      </dgm:t>
    </dgm:pt>
    <dgm:pt modelId="{23577594-E5C2-4419-A37C-996160FE566A}" type="parTrans" cxnId="{1D4E1549-EC2C-4F76-8E8F-B4660EFA8B45}">
      <dgm:prSet/>
      <dgm:spPr/>
      <dgm:t>
        <a:bodyPr/>
        <a:lstStyle/>
        <a:p>
          <a:endParaRPr lang="en-US" sz="800"/>
        </a:p>
      </dgm:t>
    </dgm:pt>
    <dgm:pt modelId="{8AFD5B41-83B4-4B8E-9F78-3BEF402DD55C}" type="sibTrans" cxnId="{1D4E1549-EC2C-4F76-8E8F-B4660EFA8B45}">
      <dgm:prSet/>
      <dgm:spPr/>
      <dgm:t>
        <a:bodyPr/>
        <a:lstStyle/>
        <a:p>
          <a:endParaRPr lang="en-US" sz="800"/>
        </a:p>
      </dgm:t>
    </dgm:pt>
    <dgm:pt modelId="{B3FE12C9-A1B4-4C33-8E57-D5629C4652C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encoding</a:t>
          </a:r>
        </a:p>
      </dgm:t>
    </dgm:pt>
    <dgm:pt modelId="{1E7BB726-E967-4FA1-8809-8216811597CC}" type="parTrans" cxnId="{9227803C-FD72-4233-A1B0-E2F82185BBDA}">
      <dgm:prSet/>
      <dgm:spPr/>
      <dgm:t>
        <a:bodyPr/>
        <a:lstStyle/>
        <a:p>
          <a:endParaRPr lang="en-US" sz="800"/>
        </a:p>
      </dgm:t>
    </dgm:pt>
    <dgm:pt modelId="{E0670F83-1461-458B-8C68-F832EFE0459F}" type="sibTrans" cxnId="{9227803C-FD72-4233-A1B0-E2F82185BBDA}">
      <dgm:prSet/>
      <dgm:spPr/>
      <dgm:t>
        <a:bodyPr/>
        <a:lstStyle/>
        <a:p>
          <a:endParaRPr lang="en-US" sz="800"/>
        </a:p>
      </dgm:t>
    </dgm:pt>
    <dgm:pt modelId="{B8C2EFE7-D7A1-4BEE-B9E9-7B8E67E83285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bernoulli</a:t>
          </a:r>
          <a:endParaRPr lang="en-US" sz="800" dirty="0">
            <a:solidFill>
              <a:schemeClr val="tx1"/>
            </a:solidFill>
          </a:endParaRPr>
        </a:p>
      </dgm:t>
    </dgm:pt>
    <dgm:pt modelId="{5DA830E2-4D39-4104-BE7D-EDF36C4E0D8A}" type="parTrans" cxnId="{7A607E16-F355-488A-9D5C-AA92CC9AC295}">
      <dgm:prSet/>
      <dgm:spPr/>
      <dgm:t>
        <a:bodyPr/>
        <a:lstStyle/>
        <a:p>
          <a:endParaRPr lang="en-US" sz="800"/>
        </a:p>
      </dgm:t>
    </dgm:pt>
    <dgm:pt modelId="{41B5D4E3-E6B4-4BD0-90FC-38292CE6BA17}" type="sibTrans" cxnId="{7A607E16-F355-488A-9D5C-AA92CC9AC295}">
      <dgm:prSet/>
      <dgm:spPr/>
      <dgm:t>
        <a:bodyPr/>
        <a:lstStyle/>
        <a:p>
          <a:endParaRPr lang="en-US" sz="800"/>
        </a:p>
      </dgm:t>
    </dgm:pt>
    <dgm:pt modelId="{7FAED622-5E40-4BF9-9D43-FDB8FDEAEC1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poisson</a:t>
          </a:r>
          <a:endParaRPr lang="en-US" sz="800" dirty="0">
            <a:solidFill>
              <a:schemeClr val="tx1"/>
            </a:solidFill>
          </a:endParaRPr>
        </a:p>
      </dgm:t>
    </dgm:pt>
    <dgm:pt modelId="{FAFEEDA7-C690-4488-8162-1A87C6B167E8}" type="parTrans" cxnId="{4152E9A5-F4EE-4F6F-854F-26DE153C009F}">
      <dgm:prSet/>
      <dgm:spPr/>
      <dgm:t>
        <a:bodyPr/>
        <a:lstStyle/>
        <a:p>
          <a:endParaRPr lang="en-US" sz="800"/>
        </a:p>
      </dgm:t>
    </dgm:pt>
    <dgm:pt modelId="{957B3D6B-9F9E-481F-819A-C980504DDF00}" type="sibTrans" cxnId="{4152E9A5-F4EE-4F6F-854F-26DE153C009F}">
      <dgm:prSet/>
      <dgm:spPr/>
      <dgm:t>
        <a:bodyPr/>
        <a:lstStyle/>
        <a:p>
          <a:endParaRPr lang="en-US" sz="800"/>
        </a:p>
      </dgm:t>
    </dgm:pt>
    <dgm:pt modelId="{3A9BBBD5-9BB5-42D2-B60E-7937AFE9BA03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rank_order_coding</a:t>
          </a:r>
          <a:endParaRPr lang="en-US" sz="800" dirty="0">
            <a:solidFill>
              <a:schemeClr val="tx1"/>
            </a:solidFill>
          </a:endParaRPr>
        </a:p>
      </dgm:t>
    </dgm:pt>
    <dgm:pt modelId="{FE928057-4AD6-453A-A6D0-5036469E09DE}" type="parTrans" cxnId="{9862BE22-F910-4AB7-9543-C6A7CFD9CBAB}">
      <dgm:prSet/>
      <dgm:spPr/>
      <dgm:t>
        <a:bodyPr/>
        <a:lstStyle/>
        <a:p>
          <a:endParaRPr lang="en-US" sz="800"/>
        </a:p>
      </dgm:t>
    </dgm:pt>
    <dgm:pt modelId="{D5340D0F-CC76-4414-9C88-025DAAE8B1B3}" type="sibTrans" cxnId="{9862BE22-F910-4AB7-9543-C6A7CFD9CBAB}">
      <dgm:prSet/>
      <dgm:spPr/>
      <dgm:t>
        <a:bodyPr/>
        <a:lstStyle/>
        <a:p>
          <a:endParaRPr lang="en-US" sz="800"/>
        </a:p>
      </dgm:t>
    </dgm:pt>
    <dgm:pt modelId="{40F47FCB-99ED-40BF-A361-77175E36EBBE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pipeline</a:t>
          </a:r>
        </a:p>
      </dgm:t>
    </dgm:pt>
    <dgm:pt modelId="{2ACB2566-F168-471D-93FD-46E897D039CB}" type="parTrans" cxnId="{EF05511B-AAC4-4B29-9A6B-F0915EAC4DAC}">
      <dgm:prSet/>
      <dgm:spPr/>
      <dgm:t>
        <a:bodyPr/>
        <a:lstStyle/>
        <a:p>
          <a:endParaRPr lang="en-US" sz="800"/>
        </a:p>
      </dgm:t>
    </dgm:pt>
    <dgm:pt modelId="{7B1C58D4-4D49-4686-85EE-EC9C82F4F2E7}" type="sibTrans" cxnId="{EF05511B-AAC4-4B29-9A6B-F0915EAC4DAC}">
      <dgm:prSet/>
      <dgm:spPr/>
      <dgm:t>
        <a:bodyPr/>
        <a:lstStyle/>
        <a:p>
          <a:endParaRPr lang="en-US" sz="800"/>
        </a:p>
      </dgm:t>
    </dgm:pt>
    <dgm:pt modelId="{2259F963-32C7-4220-A0CF-612BEFB0B270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Pipeline</a:t>
          </a:r>
        </a:p>
      </dgm:t>
    </dgm:pt>
    <dgm:pt modelId="{4C94F848-00DC-415D-B88F-2D3934916CA1}" type="parTrans" cxnId="{28BFCCA6-A4DB-4463-83AD-4419999705A9}">
      <dgm:prSet/>
      <dgm:spPr/>
      <dgm:t>
        <a:bodyPr/>
        <a:lstStyle/>
        <a:p>
          <a:endParaRPr lang="en-US" sz="800"/>
        </a:p>
      </dgm:t>
    </dgm:pt>
    <dgm:pt modelId="{72EC6E86-A96E-4C6F-872B-0A6DCF3EFA73}" type="sibTrans" cxnId="{28BFCCA6-A4DB-4463-83AD-4419999705A9}">
      <dgm:prSet/>
      <dgm:spPr/>
      <dgm:t>
        <a:bodyPr/>
        <a:lstStyle/>
        <a:p>
          <a:endParaRPr lang="en-US" sz="800"/>
        </a:p>
      </dgm:t>
    </dgm:pt>
    <dgm:pt modelId="{E4CD91F0-4E04-4870-ABC4-1674D9196A0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action</a:t>
          </a:r>
        </a:p>
      </dgm:t>
    </dgm:pt>
    <dgm:pt modelId="{1777E9FB-5599-456A-9E71-405BA850992F}" type="parTrans" cxnId="{08E79FA9-DFC3-4A70-B9BF-2D18FB3AB1DE}">
      <dgm:prSet/>
      <dgm:spPr/>
      <dgm:t>
        <a:bodyPr/>
        <a:lstStyle/>
        <a:p>
          <a:endParaRPr lang="en-US" sz="800"/>
        </a:p>
      </dgm:t>
    </dgm:pt>
    <dgm:pt modelId="{E69B81C3-D4F9-4CC6-8FF7-794331DA9C73}" type="sibTrans" cxnId="{08E79FA9-DFC3-4A70-B9BF-2D18FB3AB1DE}">
      <dgm:prSet/>
      <dgm:spPr/>
      <dgm:t>
        <a:bodyPr/>
        <a:lstStyle/>
        <a:p>
          <a:endParaRPr lang="en-US" sz="800"/>
        </a:p>
      </dgm:t>
    </dgm:pt>
    <dgm:pt modelId="{5ACF5BEC-CF13-46F9-BA7B-9475A542847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select_random</a:t>
          </a:r>
          <a:endParaRPr lang="en-US" sz="800" dirty="0">
            <a:solidFill>
              <a:schemeClr val="tx1"/>
            </a:solidFill>
          </a:endParaRPr>
        </a:p>
      </dgm:t>
    </dgm:pt>
    <dgm:pt modelId="{81F7E9D8-2FEA-45AD-9A9C-E785767854C0}" type="parTrans" cxnId="{3FA29322-9392-48D9-A0C2-A404BEC2F468}">
      <dgm:prSet/>
      <dgm:spPr/>
      <dgm:t>
        <a:bodyPr/>
        <a:lstStyle/>
        <a:p>
          <a:endParaRPr lang="en-US" sz="800"/>
        </a:p>
      </dgm:t>
    </dgm:pt>
    <dgm:pt modelId="{0A745935-04E7-48B4-AB38-7F80D1B1AD20}" type="sibTrans" cxnId="{3FA29322-9392-48D9-A0C2-A404BEC2F468}">
      <dgm:prSet/>
      <dgm:spPr/>
      <dgm:t>
        <a:bodyPr/>
        <a:lstStyle/>
        <a:p>
          <a:endParaRPr lang="en-US" sz="800"/>
        </a:p>
      </dgm:t>
    </dgm:pt>
    <dgm:pt modelId="{678E87EF-DFD3-4F27-AE4F-4A6C79E42B01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select_multinomial</a:t>
          </a:r>
          <a:endParaRPr lang="en-US" sz="800" dirty="0">
            <a:solidFill>
              <a:schemeClr val="tx1"/>
            </a:solidFill>
          </a:endParaRPr>
        </a:p>
      </dgm:t>
    </dgm:pt>
    <dgm:pt modelId="{72E28028-A24E-40C6-BA56-EE8A42E6B254}" type="parTrans" cxnId="{9CD1BF9F-38B5-4F02-9F09-78984C0F3ABF}">
      <dgm:prSet/>
      <dgm:spPr/>
      <dgm:t>
        <a:bodyPr/>
        <a:lstStyle/>
        <a:p>
          <a:endParaRPr lang="en-US" sz="800"/>
        </a:p>
      </dgm:t>
    </dgm:pt>
    <dgm:pt modelId="{EC5FFFBC-6748-4984-9497-EDB1F01CB6BD}" type="sibTrans" cxnId="{9CD1BF9F-38B5-4F02-9F09-78984C0F3ABF}">
      <dgm:prSet/>
      <dgm:spPr/>
      <dgm:t>
        <a:bodyPr/>
        <a:lstStyle/>
        <a:p>
          <a:endParaRPr lang="en-US" sz="800"/>
        </a:p>
      </dgm:t>
    </dgm:pt>
    <dgm:pt modelId="{540ED5F5-F801-4EF9-9F10-17679C27D80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evaluation</a:t>
          </a:r>
        </a:p>
      </dgm:t>
    </dgm:pt>
    <dgm:pt modelId="{5E0E2A83-C6A2-4148-856B-23776C40E80D}" type="parTrans" cxnId="{41DCEC52-1496-40E9-A87E-A26271ECEF6A}">
      <dgm:prSet/>
      <dgm:spPr/>
      <dgm:t>
        <a:bodyPr/>
        <a:lstStyle/>
        <a:p>
          <a:endParaRPr lang="en-US" sz="800"/>
        </a:p>
      </dgm:t>
    </dgm:pt>
    <dgm:pt modelId="{D53F0FB4-8DA5-4FE2-965E-605FBBADEE37}" type="sibTrans" cxnId="{41DCEC52-1496-40E9-A87E-A26271ECEF6A}">
      <dgm:prSet/>
      <dgm:spPr/>
      <dgm:t>
        <a:bodyPr/>
        <a:lstStyle/>
        <a:p>
          <a:endParaRPr lang="en-US" sz="800"/>
        </a:p>
      </dgm:t>
    </dgm:pt>
    <dgm:pt modelId="{C2A9BC79-84ED-469F-A5FF-A6E73825B53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assign_labels</a:t>
          </a:r>
          <a:endParaRPr lang="en-US" sz="800" dirty="0">
            <a:solidFill>
              <a:schemeClr val="tx1"/>
            </a:solidFill>
          </a:endParaRPr>
        </a:p>
      </dgm:t>
    </dgm:pt>
    <dgm:pt modelId="{76082F54-26B2-4B69-84DD-E101A4B02D41}" type="parTrans" cxnId="{D565B300-DFDA-4CF6-9448-A785E4F2ECC8}">
      <dgm:prSet/>
      <dgm:spPr/>
      <dgm:t>
        <a:bodyPr/>
        <a:lstStyle/>
        <a:p>
          <a:endParaRPr lang="en-US" sz="800"/>
        </a:p>
      </dgm:t>
    </dgm:pt>
    <dgm:pt modelId="{91C6B22F-C6DB-47AD-A0BB-DA70F42F8723}" type="sibTrans" cxnId="{D565B300-DFDA-4CF6-9448-A785E4F2ECC8}">
      <dgm:prSet/>
      <dgm:spPr/>
      <dgm:t>
        <a:bodyPr/>
        <a:lstStyle/>
        <a:p>
          <a:endParaRPr lang="en-US" sz="800"/>
        </a:p>
      </dgm:t>
    </dgm:pt>
    <dgm:pt modelId="{D94E1B9D-7FA5-4F01-B8A5-8D9FD1147C9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all_activity</a:t>
          </a:r>
          <a:endParaRPr lang="en-US" sz="800" dirty="0">
            <a:solidFill>
              <a:schemeClr val="tx1"/>
            </a:solidFill>
          </a:endParaRPr>
        </a:p>
      </dgm:t>
    </dgm:pt>
    <dgm:pt modelId="{4273930C-2E23-4CD3-82D2-41C3EE99E04D}" type="parTrans" cxnId="{B70693F1-6FC1-4386-B5D1-84F6F3912C65}">
      <dgm:prSet/>
      <dgm:spPr/>
      <dgm:t>
        <a:bodyPr/>
        <a:lstStyle/>
        <a:p>
          <a:endParaRPr lang="en-US" sz="800"/>
        </a:p>
      </dgm:t>
    </dgm:pt>
    <dgm:pt modelId="{C5B94599-6F68-4097-A253-9D91A2CF92A1}" type="sibTrans" cxnId="{B70693F1-6FC1-4386-B5D1-84F6F3912C65}">
      <dgm:prSet/>
      <dgm:spPr/>
      <dgm:t>
        <a:bodyPr/>
        <a:lstStyle/>
        <a:p>
          <a:endParaRPr lang="en-US" sz="800"/>
        </a:p>
      </dgm:t>
    </dgm:pt>
    <dgm:pt modelId="{39AA0BC6-828E-419D-A799-BC7668B9485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>
              <a:solidFill>
                <a:schemeClr val="tx1"/>
              </a:solidFill>
            </a:rPr>
            <a:t>proportion_weighting</a:t>
          </a:r>
          <a:endParaRPr lang="en-US" sz="800" dirty="0">
            <a:solidFill>
              <a:schemeClr val="tx1"/>
            </a:solidFill>
          </a:endParaRPr>
        </a:p>
      </dgm:t>
    </dgm:pt>
    <dgm:pt modelId="{29B1B053-2506-401C-8293-B89F6A495D2E}" type="parTrans" cxnId="{79C0332B-482B-4D95-A31F-25209121C52C}">
      <dgm:prSet/>
      <dgm:spPr/>
      <dgm:t>
        <a:bodyPr/>
        <a:lstStyle/>
        <a:p>
          <a:endParaRPr lang="en-US" sz="800"/>
        </a:p>
      </dgm:t>
    </dgm:pt>
    <dgm:pt modelId="{16BEAB5B-D8E4-4E59-8009-B72001133570}" type="sibTrans" cxnId="{79C0332B-482B-4D95-A31F-25209121C52C}">
      <dgm:prSet/>
      <dgm:spPr/>
      <dgm:t>
        <a:bodyPr/>
        <a:lstStyle/>
        <a:p>
          <a:endParaRPr lang="en-US" sz="800"/>
        </a:p>
      </dgm:t>
    </dgm:pt>
    <dgm:pt modelId="{13C2A590-64F8-4D57-8DB4-F4DBE0D31DB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analysis</a:t>
          </a:r>
        </a:p>
      </dgm:t>
    </dgm:pt>
    <dgm:pt modelId="{AFDBD85F-3CA6-45D1-99E0-51619CB5C04E}" type="parTrans" cxnId="{6EEAF178-AC52-498C-9C3F-83CA43AF1612}">
      <dgm:prSet/>
      <dgm:spPr/>
      <dgm:t>
        <a:bodyPr/>
        <a:lstStyle/>
        <a:p>
          <a:endParaRPr lang="en-US" sz="800"/>
        </a:p>
      </dgm:t>
    </dgm:pt>
    <dgm:pt modelId="{C23D68FF-B56E-4A5F-9CC1-381F240E95B4}" type="sibTrans" cxnId="{6EEAF178-AC52-498C-9C3F-83CA43AF1612}">
      <dgm:prSet/>
      <dgm:spPr/>
      <dgm:t>
        <a:bodyPr/>
        <a:lstStyle/>
        <a:p>
          <a:endParaRPr lang="en-US" sz="800"/>
        </a:p>
      </dgm:t>
    </dgm:pt>
    <dgm:pt modelId="{B375AEEB-3831-49E9-BEE7-91F568B2F22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plotting</a:t>
          </a:r>
        </a:p>
      </dgm:t>
    </dgm:pt>
    <dgm:pt modelId="{C1A989CD-AEAA-4680-B52B-6BFBA6B1A030}" type="parTrans" cxnId="{E9A6727F-9C8B-4E8C-8101-1280EC299154}">
      <dgm:prSet/>
      <dgm:spPr/>
      <dgm:t>
        <a:bodyPr/>
        <a:lstStyle/>
        <a:p>
          <a:endParaRPr lang="en-US" sz="800"/>
        </a:p>
      </dgm:t>
    </dgm:pt>
    <dgm:pt modelId="{052DB790-5BC8-463B-A6CB-361D46555E34}" type="sibTrans" cxnId="{E9A6727F-9C8B-4E8C-8101-1280EC299154}">
      <dgm:prSet/>
      <dgm:spPr/>
      <dgm:t>
        <a:bodyPr/>
        <a:lstStyle/>
        <a:p>
          <a:endParaRPr lang="en-US" sz="800"/>
        </a:p>
      </dgm:t>
    </dgm:pt>
    <dgm:pt modelId="{6189172F-FCEA-45F8-9D28-E0E0F149E500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visualization</a:t>
          </a:r>
        </a:p>
      </dgm:t>
    </dgm:pt>
    <dgm:pt modelId="{0D88F686-78C6-4D8D-8600-8DB2941D246B}" type="parTrans" cxnId="{0C14D7C4-39D7-494A-9644-93E786A99718}">
      <dgm:prSet/>
      <dgm:spPr/>
      <dgm:t>
        <a:bodyPr/>
        <a:lstStyle/>
        <a:p>
          <a:endParaRPr lang="en-US" sz="800"/>
        </a:p>
      </dgm:t>
    </dgm:pt>
    <dgm:pt modelId="{454ECAE8-B7DA-4704-925D-1A13055EA770}" type="sibTrans" cxnId="{0C14D7C4-39D7-494A-9644-93E786A99718}">
      <dgm:prSet/>
      <dgm:spPr/>
      <dgm:t>
        <a:bodyPr/>
        <a:lstStyle/>
        <a:p>
          <a:endParaRPr lang="en-US" sz="800"/>
        </a:p>
      </dgm:t>
    </dgm:pt>
    <dgm:pt modelId="{4F0AD299-BFF3-4E62-8A9D-9D0DA4EA4EC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models</a:t>
          </a:r>
        </a:p>
      </dgm:t>
    </dgm:pt>
    <dgm:pt modelId="{D73781BC-E3FF-4294-B0DD-EB73A230D771}" type="parTrans" cxnId="{E84E63C2-40E1-4DEC-A8C7-A2573393C22F}">
      <dgm:prSet/>
      <dgm:spPr/>
      <dgm:t>
        <a:bodyPr/>
        <a:lstStyle/>
        <a:p>
          <a:endParaRPr lang="en-US" sz="800"/>
        </a:p>
      </dgm:t>
    </dgm:pt>
    <dgm:pt modelId="{213109DA-DEA7-4AE6-A184-6DF264C851A4}" type="sibTrans" cxnId="{E84E63C2-40E1-4DEC-A8C7-A2573393C22F}">
      <dgm:prSet/>
      <dgm:spPr/>
      <dgm:t>
        <a:bodyPr/>
        <a:lstStyle/>
        <a:p>
          <a:endParaRPr lang="en-US" sz="800"/>
        </a:p>
      </dgm:t>
    </dgm:pt>
    <dgm:pt modelId="{D13A64AC-1303-43E8-A003-A16880FB26B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DiehlAndCook2015</a:t>
          </a:r>
        </a:p>
      </dgm:t>
    </dgm:pt>
    <dgm:pt modelId="{2F0C3230-E575-44F4-9401-4D9E9F8F40F9}" type="parTrans" cxnId="{42D26DF4-CB9A-4002-AD45-1B9EA49B50A8}">
      <dgm:prSet/>
      <dgm:spPr/>
      <dgm:t>
        <a:bodyPr/>
        <a:lstStyle/>
        <a:p>
          <a:endParaRPr lang="en-US" sz="800"/>
        </a:p>
      </dgm:t>
    </dgm:pt>
    <dgm:pt modelId="{A5E46F53-C958-44E4-930E-084216ACE7E6}" type="sibTrans" cxnId="{42D26DF4-CB9A-4002-AD45-1B9EA49B50A8}">
      <dgm:prSet/>
      <dgm:spPr/>
      <dgm:t>
        <a:bodyPr/>
        <a:lstStyle/>
        <a:p>
          <a:endParaRPr lang="en-US" sz="800"/>
        </a:p>
      </dgm:t>
    </dgm:pt>
    <dgm:pt modelId="{98B5BF29-EA4D-4FE2-B8C4-79D4B1754BD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Network</a:t>
          </a:r>
        </a:p>
      </dgm:t>
    </dgm:pt>
    <dgm:pt modelId="{105B1276-A3B6-46E5-8121-8D4CB4031AD7}" type="parTrans" cxnId="{FBE6A58B-2597-4F11-BA55-B9D0BC6C0C2D}">
      <dgm:prSet/>
      <dgm:spPr/>
      <dgm:t>
        <a:bodyPr/>
        <a:lstStyle/>
        <a:p>
          <a:endParaRPr lang="en-US" sz="800"/>
        </a:p>
      </dgm:t>
    </dgm:pt>
    <dgm:pt modelId="{4BF03F04-2C47-4B23-AAEE-A35552885342}" type="sibTrans" cxnId="{FBE6A58B-2597-4F11-BA55-B9D0BC6C0C2D}">
      <dgm:prSet/>
      <dgm:spPr/>
      <dgm:t>
        <a:bodyPr/>
        <a:lstStyle/>
        <a:p>
          <a:endParaRPr lang="en-US" sz="800"/>
        </a:p>
      </dgm:t>
    </dgm:pt>
    <dgm:pt modelId="{C488A470-1C8D-4FEE-A1E7-AC5ECACA201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>
              <a:solidFill>
                <a:schemeClr val="tx1"/>
              </a:solidFill>
            </a:rPr>
            <a:t>learning</a:t>
          </a:r>
        </a:p>
      </dgm:t>
    </dgm:pt>
    <dgm:pt modelId="{E0B830EA-FDFC-4E2C-837A-12969D25A95E}" type="parTrans" cxnId="{F409002B-658C-42DF-8FCF-E4B45D5FE0B4}">
      <dgm:prSet/>
      <dgm:spPr/>
      <dgm:t>
        <a:bodyPr/>
        <a:lstStyle/>
        <a:p>
          <a:endParaRPr lang="en-US"/>
        </a:p>
      </dgm:t>
    </dgm:pt>
    <dgm:pt modelId="{3CF3147C-F4E5-49A2-8C41-F2E2C7D7971B}" type="sibTrans" cxnId="{F409002B-658C-42DF-8FCF-E4B45D5FE0B4}">
      <dgm:prSet/>
      <dgm:spPr/>
      <dgm:t>
        <a:bodyPr/>
        <a:lstStyle/>
        <a:p>
          <a:endParaRPr lang="en-US"/>
        </a:p>
      </dgm:t>
    </dgm:pt>
    <dgm:pt modelId="{28307144-7657-493D-BF45-C0A33C3F4279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hebbian</a:t>
          </a:r>
          <a:endParaRPr lang="en-US" sz="800" dirty="0">
            <a:solidFill>
              <a:schemeClr val="tx1"/>
            </a:solidFill>
          </a:endParaRPr>
        </a:p>
      </dgm:t>
    </dgm:pt>
    <dgm:pt modelId="{5797D4AC-ACE6-480F-9D60-F3C27EC963FE}" type="parTrans" cxnId="{334B39FE-EC17-4ADB-A57B-A51B2BBBC043}">
      <dgm:prSet/>
      <dgm:spPr/>
      <dgm:t>
        <a:bodyPr/>
        <a:lstStyle/>
        <a:p>
          <a:endParaRPr lang="en-US"/>
        </a:p>
      </dgm:t>
    </dgm:pt>
    <dgm:pt modelId="{1C373F09-5E95-4C13-8CDE-B725D8945106}" type="sibTrans" cxnId="{334B39FE-EC17-4ADB-A57B-A51B2BBBC043}">
      <dgm:prSet/>
      <dgm:spPr/>
      <dgm:t>
        <a:bodyPr/>
        <a:lstStyle/>
        <a:p>
          <a:endParaRPr lang="en-US"/>
        </a:p>
      </dgm:t>
    </dgm:pt>
    <dgm:pt modelId="{B6097C5E-A73A-4197-ADC5-4459AF85B6E5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post_pre</a:t>
          </a:r>
          <a:endParaRPr lang="en-US" sz="800" dirty="0">
            <a:solidFill>
              <a:schemeClr val="tx1"/>
            </a:solidFill>
          </a:endParaRPr>
        </a:p>
      </dgm:t>
    </dgm:pt>
    <dgm:pt modelId="{AF27147B-5435-4875-8B03-B303DDD7DF5A}" type="parTrans" cxnId="{DDBD4048-2B26-4B68-8019-1F527E1B978B}">
      <dgm:prSet/>
      <dgm:spPr/>
      <dgm:t>
        <a:bodyPr/>
        <a:lstStyle/>
        <a:p>
          <a:endParaRPr lang="en-US"/>
        </a:p>
      </dgm:t>
    </dgm:pt>
    <dgm:pt modelId="{29574EEC-61CC-4817-9D78-A576A542531A}" type="sibTrans" cxnId="{DDBD4048-2B26-4B68-8019-1F527E1B978B}">
      <dgm:prSet/>
      <dgm:spPr/>
      <dgm:t>
        <a:bodyPr/>
        <a:lstStyle/>
        <a:p>
          <a:endParaRPr lang="en-US"/>
        </a:p>
      </dgm:t>
    </dgm:pt>
    <dgm:pt modelId="{1CA92D6B-3D0B-40E4-A37A-5D662B8C610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m_stdp</a:t>
          </a:r>
          <a:endParaRPr lang="en-US" sz="800" dirty="0">
            <a:solidFill>
              <a:schemeClr val="tx1"/>
            </a:solidFill>
          </a:endParaRPr>
        </a:p>
      </dgm:t>
    </dgm:pt>
    <dgm:pt modelId="{16A404B7-16C4-4308-955A-B63D8CB655B6}" type="parTrans" cxnId="{65F90B26-2F9F-4249-B3C2-07488A561D19}">
      <dgm:prSet/>
      <dgm:spPr/>
      <dgm:t>
        <a:bodyPr/>
        <a:lstStyle/>
        <a:p>
          <a:endParaRPr lang="en-US"/>
        </a:p>
      </dgm:t>
    </dgm:pt>
    <dgm:pt modelId="{A185DB25-AD89-4420-9625-E376DC138B74}" type="sibTrans" cxnId="{65F90B26-2F9F-4249-B3C2-07488A561D19}">
      <dgm:prSet/>
      <dgm:spPr/>
      <dgm:t>
        <a:bodyPr/>
        <a:lstStyle/>
        <a:p>
          <a:endParaRPr lang="en-US"/>
        </a:p>
      </dgm:t>
    </dgm:pt>
    <dgm:pt modelId="{F81C37A3-847E-494E-BE45-8A390C42BEE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800" dirty="0" err="1">
              <a:solidFill>
                <a:schemeClr val="tx1"/>
              </a:solidFill>
            </a:rPr>
            <a:t>m_stdp_et</a:t>
          </a:r>
          <a:endParaRPr lang="en-US" sz="800" dirty="0">
            <a:solidFill>
              <a:schemeClr val="tx1"/>
            </a:solidFill>
          </a:endParaRPr>
        </a:p>
      </dgm:t>
    </dgm:pt>
    <dgm:pt modelId="{F2BB9C77-2124-468E-9E05-39E08343E739}" type="parTrans" cxnId="{ED1247EF-F7CD-4552-812F-1D3707794A5D}">
      <dgm:prSet/>
      <dgm:spPr/>
      <dgm:t>
        <a:bodyPr/>
        <a:lstStyle/>
        <a:p>
          <a:endParaRPr lang="en-US"/>
        </a:p>
      </dgm:t>
    </dgm:pt>
    <dgm:pt modelId="{12C84758-558F-4C26-A4A5-DE3586E54D37}" type="sibTrans" cxnId="{ED1247EF-F7CD-4552-812F-1D3707794A5D}">
      <dgm:prSet/>
      <dgm:spPr/>
      <dgm:t>
        <a:bodyPr/>
        <a:lstStyle/>
        <a:p>
          <a:endParaRPr lang="en-US"/>
        </a:p>
      </dgm:t>
    </dgm:pt>
    <dgm:pt modelId="{0054DAB8-04E2-4EA5-9368-C02F8D3CA090}" type="pres">
      <dgm:prSet presAssocID="{BD09D944-AD3E-4B49-BB1C-8B7EF1068C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17BF96-207B-4C1F-9A09-7F2C40671A69}" type="pres">
      <dgm:prSet presAssocID="{021D960B-007C-4DAA-A1F0-7755779013AC}" presName="hierRoot1" presStyleCnt="0">
        <dgm:presLayoutVars>
          <dgm:hierBranch val="r"/>
        </dgm:presLayoutVars>
      </dgm:prSet>
      <dgm:spPr/>
    </dgm:pt>
    <dgm:pt modelId="{4473DD92-F2A9-4050-9517-709AFEB8CEB1}" type="pres">
      <dgm:prSet presAssocID="{021D960B-007C-4DAA-A1F0-7755779013AC}" presName="rootComposite1" presStyleCnt="0"/>
      <dgm:spPr/>
    </dgm:pt>
    <dgm:pt modelId="{EE2F5E11-6901-43A8-9421-4128503C05E9}" type="pres">
      <dgm:prSet presAssocID="{021D960B-007C-4DAA-A1F0-7755779013AC}" presName="rootText1" presStyleLbl="node0" presStyleIdx="0" presStyleCnt="1" custScaleX="286746" custScaleY="48506">
        <dgm:presLayoutVars>
          <dgm:chPref val="3"/>
        </dgm:presLayoutVars>
      </dgm:prSet>
      <dgm:spPr/>
    </dgm:pt>
    <dgm:pt modelId="{CB3680E0-D6FC-457A-A9C7-1633ECDD662A}" type="pres">
      <dgm:prSet presAssocID="{021D960B-007C-4DAA-A1F0-7755779013AC}" presName="rootConnector1" presStyleLbl="node1" presStyleIdx="0" presStyleCnt="0"/>
      <dgm:spPr/>
    </dgm:pt>
    <dgm:pt modelId="{217B6F73-7739-441B-B2BA-47A1B447AD38}" type="pres">
      <dgm:prSet presAssocID="{021D960B-007C-4DAA-A1F0-7755779013AC}" presName="hierChild2" presStyleCnt="0"/>
      <dgm:spPr/>
    </dgm:pt>
    <dgm:pt modelId="{A711C1AC-17B2-402A-A743-D1B3BC184EF7}" type="pres">
      <dgm:prSet presAssocID="{5019D497-97D3-4F28-9F4E-D023DC1F6611}" presName="Name50" presStyleLbl="parChTrans1D2" presStyleIdx="0" presStyleCnt="9"/>
      <dgm:spPr/>
    </dgm:pt>
    <dgm:pt modelId="{5FA9D361-EDE6-4582-A1B9-C99A46AE5E17}" type="pres">
      <dgm:prSet presAssocID="{E69E8F6E-0D76-430D-BF88-FD674CE3BEAD}" presName="hierRoot2" presStyleCnt="0">
        <dgm:presLayoutVars>
          <dgm:hierBranch val="r"/>
        </dgm:presLayoutVars>
      </dgm:prSet>
      <dgm:spPr/>
    </dgm:pt>
    <dgm:pt modelId="{A0CD9983-A612-42D3-A8A9-20EEB1BF5E9C}" type="pres">
      <dgm:prSet presAssocID="{E69E8F6E-0D76-430D-BF88-FD674CE3BEAD}" presName="rootComposite" presStyleCnt="0"/>
      <dgm:spPr/>
    </dgm:pt>
    <dgm:pt modelId="{AD19472A-0E1D-4B6B-BF84-664F9F397AFE}" type="pres">
      <dgm:prSet presAssocID="{E69E8F6E-0D76-430D-BF88-FD674CE3BEAD}" presName="rootText" presStyleLbl="node2" presStyleIdx="0" presStyleCnt="9" custScaleX="286746" custScaleY="48506">
        <dgm:presLayoutVars>
          <dgm:chPref val="3"/>
        </dgm:presLayoutVars>
      </dgm:prSet>
      <dgm:spPr/>
    </dgm:pt>
    <dgm:pt modelId="{060506CF-99AA-4496-9279-8BA5EBF41E00}" type="pres">
      <dgm:prSet presAssocID="{E69E8F6E-0D76-430D-BF88-FD674CE3BEAD}" presName="rootConnector" presStyleLbl="node2" presStyleIdx="0" presStyleCnt="9"/>
      <dgm:spPr/>
    </dgm:pt>
    <dgm:pt modelId="{742B6E44-4F67-44E4-B285-D26712B8F736}" type="pres">
      <dgm:prSet presAssocID="{E69E8F6E-0D76-430D-BF88-FD674CE3BEAD}" presName="hierChild4" presStyleCnt="0"/>
      <dgm:spPr/>
    </dgm:pt>
    <dgm:pt modelId="{E600F237-F49C-4947-8F3E-EE78A0DF9577}" type="pres">
      <dgm:prSet presAssocID="{105B1276-A3B6-46E5-8121-8D4CB4031AD7}" presName="Name50" presStyleLbl="parChTrans1D3" presStyleIdx="0" presStyleCnt="24"/>
      <dgm:spPr/>
    </dgm:pt>
    <dgm:pt modelId="{EE2312E2-EF3E-409D-B930-D4A2AF86ECD3}" type="pres">
      <dgm:prSet presAssocID="{98B5BF29-EA4D-4FE2-B8C4-79D4B1754BDF}" presName="hierRoot2" presStyleCnt="0">
        <dgm:presLayoutVars>
          <dgm:hierBranch val="init"/>
        </dgm:presLayoutVars>
      </dgm:prSet>
      <dgm:spPr/>
    </dgm:pt>
    <dgm:pt modelId="{E43247AD-4C36-4337-9A0A-C30AAB90084C}" type="pres">
      <dgm:prSet presAssocID="{98B5BF29-EA4D-4FE2-B8C4-79D4B1754BDF}" presName="rootComposite" presStyleCnt="0"/>
      <dgm:spPr/>
    </dgm:pt>
    <dgm:pt modelId="{BB658FD0-18FF-4B92-8AD6-5E498F9A7C97}" type="pres">
      <dgm:prSet presAssocID="{98B5BF29-EA4D-4FE2-B8C4-79D4B1754BDF}" presName="rootText" presStyleLbl="node3" presStyleIdx="0" presStyleCnt="24" custScaleX="286746" custScaleY="48506">
        <dgm:presLayoutVars>
          <dgm:chPref val="3"/>
        </dgm:presLayoutVars>
      </dgm:prSet>
      <dgm:spPr/>
    </dgm:pt>
    <dgm:pt modelId="{E7FB30EB-1FDA-43B2-AC5C-97D94B286747}" type="pres">
      <dgm:prSet presAssocID="{98B5BF29-EA4D-4FE2-B8C4-79D4B1754BDF}" presName="rootConnector" presStyleLbl="node3" presStyleIdx="0" presStyleCnt="24"/>
      <dgm:spPr/>
    </dgm:pt>
    <dgm:pt modelId="{1FF73605-AEF9-4F0C-A48F-9418C1E8C3D4}" type="pres">
      <dgm:prSet presAssocID="{98B5BF29-EA4D-4FE2-B8C4-79D4B1754BDF}" presName="hierChild4" presStyleCnt="0"/>
      <dgm:spPr/>
    </dgm:pt>
    <dgm:pt modelId="{16B98D72-BBE9-4985-AA70-7EA97DE74E7F}" type="pres">
      <dgm:prSet presAssocID="{98B5BF29-EA4D-4FE2-B8C4-79D4B1754BDF}" presName="hierChild5" presStyleCnt="0"/>
      <dgm:spPr/>
    </dgm:pt>
    <dgm:pt modelId="{9468B45C-542F-433B-BC62-ABB356DAA9AB}" type="pres">
      <dgm:prSet presAssocID="{609BAF1C-A21C-43D0-9645-AC094BF42718}" presName="Name50" presStyleLbl="parChTrans1D3" presStyleIdx="1" presStyleCnt="24"/>
      <dgm:spPr/>
    </dgm:pt>
    <dgm:pt modelId="{3C041ABB-6009-4B7A-BFC6-1044B6F6F1A9}" type="pres">
      <dgm:prSet presAssocID="{C02332AC-86E8-4C73-9AE3-CC728BAC613C}" presName="hierRoot2" presStyleCnt="0">
        <dgm:presLayoutVars>
          <dgm:hierBranch val="r"/>
        </dgm:presLayoutVars>
      </dgm:prSet>
      <dgm:spPr/>
    </dgm:pt>
    <dgm:pt modelId="{B5721B81-C527-4C77-8A08-9B50EC71BFB8}" type="pres">
      <dgm:prSet presAssocID="{C02332AC-86E8-4C73-9AE3-CC728BAC613C}" presName="rootComposite" presStyleCnt="0"/>
      <dgm:spPr/>
    </dgm:pt>
    <dgm:pt modelId="{BFA89BA1-1CC6-4E3C-B6A9-963F7615092C}" type="pres">
      <dgm:prSet presAssocID="{C02332AC-86E8-4C73-9AE3-CC728BAC613C}" presName="rootText" presStyleLbl="node3" presStyleIdx="1" presStyleCnt="24" custScaleX="286746" custScaleY="48506">
        <dgm:presLayoutVars>
          <dgm:chPref val="3"/>
        </dgm:presLayoutVars>
      </dgm:prSet>
      <dgm:spPr/>
    </dgm:pt>
    <dgm:pt modelId="{338E3BDF-9CFF-4CAF-81B3-2369BC2C6F5B}" type="pres">
      <dgm:prSet presAssocID="{C02332AC-86E8-4C73-9AE3-CC728BAC613C}" presName="rootConnector" presStyleLbl="node3" presStyleIdx="1" presStyleCnt="24"/>
      <dgm:spPr/>
    </dgm:pt>
    <dgm:pt modelId="{FFF64C62-62F7-400E-9319-3925BDC661B4}" type="pres">
      <dgm:prSet presAssocID="{C02332AC-86E8-4C73-9AE3-CC728BAC613C}" presName="hierChild4" presStyleCnt="0"/>
      <dgm:spPr/>
    </dgm:pt>
    <dgm:pt modelId="{35D8DC57-5E91-42B1-88BD-4D000B84652A}" type="pres">
      <dgm:prSet presAssocID="{826B5595-443A-4954-A6FE-BF523B08B217}" presName="Name50" presStyleLbl="parChTrans1D4" presStyleIdx="0" presStyleCnt="12"/>
      <dgm:spPr/>
    </dgm:pt>
    <dgm:pt modelId="{16334490-1E60-4FDE-B92F-847F34931C50}" type="pres">
      <dgm:prSet presAssocID="{40BD5E6F-E720-4B0B-9D6A-58FB67CC3BE1}" presName="hierRoot2" presStyleCnt="0">
        <dgm:presLayoutVars>
          <dgm:hierBranch val="r"/>
        </dgm:presLayoutVars>
      </dgm:prSet>
      <dgm:spPr/>
    </dgm:pt>
    <dgm:pt modelId="{D2B1F876-847C-4032-9199-A65CD8AEE487}" type="pres">
      <dgm:prSet presAssocID="{40BD5E6F-E720-4B0B-9D6A-58FB67CC3BE1}" presName="rootComposite" presStyleCnt="0"/>
      <dgm:spPr/>
    </dgm:pt>
    <dgm:pt modelId="{349AD4DE-365A-4BF8-A573-8F4AD0461C7A}" type="pres">
      <dgm:prSet presAssocID="{40BD5E6F-E720-4B0B-9D6A-58FB67CC3BE1}" presName="rootText" presStyleLbl="node4" presStyleIdx="0" presStyleCnt="12" custScaleX="286746" custScaleY="48506">
        <dgm:presLayoutVars>
          <dgm:chPref val="3"/>
        </dgm:presLayoutVars>
      </dgm:prSet>
      <dgm:spPr/>
    </dgm:pt>
    <dgm:pt modelId="{5F99F7C9-5C28-4054-9210-6F42FCD7CDA6}" type="pres">
      <dgm:prSet presAssocID="{40BD5E6F-E720-4B0B-9D6A-58FB67CC3BE1}" presName="rootConnector" presStyleLbl="node4" presStyleIdx="0" presStyleCnt="12"/>
      <dgm:spPr/>
    </dgm:pt>
    <dgm:pt modelId="{9A6DC7BE-37C8-4226-A925-5596F4B8E94C}" type="pres">
      <dgm:prSet presAssocID="{40BD5E6F-E720-4B0B-9D6A-58FB67CC3BE1}" presName="hierChild4" presStyleCnt="0"/>
      <dgm:spPr/>
    </dgm:pt>
    <dgm:pt modelId="{8873BE66-3DFF-43A5-B5F0-B25BE4EEA303}" type="pres">
      <dgm:prSet presAssocID="{40BD5E6F-E720-4B0B-9D6A-58FB67CC3BE1}" presName="hierChild5" presStyleCnt="0"/>
      <dgm:spPr/>
    </dgm:pt>
    <dgm:pt modelId="{F8C996FE-7C85-4659-8EB3-A6C915C47D69}" type="pres">
      <dgm:prSet presAssocID="{7C5E2543-414B-48FF-AF01-6684C2BA9BB6}" presName="Name50" presStyleLbl="parChTrans1D4" presStyleIdx="1" presStyleCnt="12"/>
      <dgm:spPr/>
    </dgm:pt>
    <dgm:pt modelId="{0B2505DD-19A2-4DB4-BC5D-7FE7E2EA8524}" type="pres">
      <dgm:prSet presAssocID="{418A2EAE-438B-4015-89E3-7AFB55891C4B}" presName="hierRoot2" presStyleCnt="0">
        <dgm:presLayoutVars>
          <dgm:hierBranch val="r"/>
        </dgm:presLayoutVars>
      </dgm:prSet>
      <dgm:spPr/>
    </dgm:pt>
    <dgm:pt modelId="{D97C88DC-1569-40B4-A4BE-E74914D88494}" type="pres">
      <dgm:prSet presAssocID="{418A2EAE-438B-4015-89E3-7AFB55891C4B}" presName="rootComposite" presStyleCnt="0"/>
      <dgm:spPr/>
    </dgm:pt>
    <dgm:pt modelId="{61151BA8-9457-4680-8EE7-DE5FA2BB066E}" type="pres">
      <dgm:prSet presAssocID="{418A2EAE-438B-4015-89E3-7AFB55891C4B}" presName="rootText" presStyleLbl="node4" presStyleIdx="1" presStyleCnt="12" custScaleX="286746" custScaleY="48506">
        <dgm:presLayoutVars>
          <dgm:chPref val="3"/>
        </dgm:presLayoutVars>
      </dgm:prSet>
      <dgm:spPr/>
    </dgm:pt>
    <dgm:pt modelId="{0F296EDB-2A04-4A17-BAD5-B2CDFD13C4F9}" type="pres">
      <dgm:prSet presAssocID="{418A2EAE-438B-4015-89E3-7AFB55891C4B}" presName="rootConnector" presStyleLbl="node4" presStyleIdx="1" presStyleCnt="12"/>
      <dgm:spPr/>
    </dgm:pt>
    <dgm:pt modelId="{5B26CD74-8FE3-4F12-844E-D6E211EB5BAD}" type="pres">
      <dgm:prSet presAssocID="{418A2EAE-438B-4015-89E3-7AFB55891C4B}" presName="hierChild4" presStyleCnt="0"/>
      <dgm:spPr/>
    </dgm:pt>
    <dgm:pt modelId="{833D24F1-F982-4B3A-8876-43C400E69DE4}" type="pres">
      <dgm:prSet presAssocID="{418A2EAE-438B-4015-89E3-7AFB55891C4B}" presName="hierChild5" presStyleCnt="0"/>
      <dgm:spPr/>
    </dgm:pt>
    <dgm:pt modelId="{1D2CB7FA-362D-496E-96B9-87EBB55C8B68}" type="pres">
      <dgm:prSet presAssocID="{7788522B-58EC-4969-8726-BBA534779893}" presName="Name50" presStyleLbl="parChTrans1D4" presStyleIdx="2" presStyleCnt="12"/>
      <dgm:spPr/>
    </dgm:pt>
    <dgm:pt modelId="{711E5871-828A-4BA0-9235-FCA7ECF5BEDA}" type="pres">
      <dgm:prSet presAssocID="{A219B5F7-4EE2-4F89-9A46-B207E008B28F}" presName="hierRoot2" presStyleCnt="0">
        <dgm:presLayoutVars>
          <dgm:hierBranch val="r"/>
        </dgm:presLayoutVars>
      </dgm:prSet>
      <dgm:spPr/>
    </dgm:pt>
    <dgm:pt modelId="{448EB7BA-5C35-4285-B836-A5FBB210C664}" type="pres">
      <dgm:prSet presAssocID="{A219B5F7-4EE2-4F89-9A46-B207E008B28F}" presName="rootComposite" presStyleCnt="0"/>
      <dgm:spPr/>
    </dgm:pt>
    <dgm:pt modelId="{57AD91EF-C56B-4BDE-A059-236B778D1224}" type="pres">
      <dgm:prSet presAssocID="{A219B5F7-4EE2-4F89-9A46-B207E008B28F}" presName="rootText" presStyleLbl="node4" presStyleIdx="2" presStyleCnt="12" custScaleX="286746" custScaleY="48506">
        <dgm:presLayoutVars>
          <dgm:chPref val="3"/>
        </dgm:presLayoutVars>
      </dgm:prSet>
      <dgm:spPr/>
    </dgm:pt>
    <dgm:pt modelId="{E2800585-BCC6-4A28-8090-2BCD1DD20CFD}" type="pres">
      <dgm:prSet presAssocID="{A219B5F7-4EE2-4F89-9A46-B207E008B28F}" presName="rootConnector" presStyleLbl="node4" presStyleIdx="2" presStyleCnt="12"/>
      <dgm:spPr/>
    </dgm:pt>
    <dgm:pt modelId="{75655CE1-7EF5-4628-B092-A686E9093745}" type="pres">
      <dgm:prSet presAssocID="{A219B5F7-4EE2-4F89-9A46-B207E008B28F}" presName="hierChild4" presStyleCnt="0"/>
      <dgm:spPr/>
    </dgm:pt>
    <dgm:pt modelId="{2CEA49B3-3C3F-4E86-8E96-82BCC1B94461}" type="pres">
      <dgm:prSet presAssocID="{A219B5F7-4EE2-4F89-9A46-B207E008B28F}" presName="hierChild5" presStyleCnt="0"/>
      <dgm:spPr/>
    </dgm:pt>
    <dgm:pt modelId="{45173744-34E8-4FDE-AC9F-F87429C19DEC}" type="pres">
      <dgm:prSet presAssocID="{49DFAB05-1CDF-4AC0-B2E2-953A24C60167}" presName="Name50" presStyleLbl="parChTrans1D4" presStyleIdx="3" presStyleCnt="12"/>
      <dgm:spPr/>
    </dgm:pt>
    <dgm:pt modelId="{6FE0C26E-7865-43C1-8A57-4830EFB01B30}" type="pres">
      <dgm:prSet presAssocID="{EB99C3AD-CC34-4DD9-BE07-959EF9E7862B}" presName="hierRoot2" presStyleCnt="0">
        <dgm:presLayoutVars>
          <dgm:hierBranch val="r"/>
        </dgm:presLayoutVars>
      </dgm:prSet>
      <dgm:spPr/>
    </dgm:pt>
    <dgm:pt modelId="{0EF5FD64-8B75-4E6C-BD6D-8FD0350C91FD}" type="pres">
      <dgm:prSet presAssocID="{EB99C3AD-CC34-4DD9-BE07-959EF9E7862B}" presName="rootComposite" presStyleCnt="0"/>
      <dgm:spPr/>
    </dgm:pt>
    <dgm:pt modelId="{42F95099-B701-4A5D-9793-8A074077FC29}" type="pres">
      <dgm:prSet presAssocID="{EB99C3AD-CC34-4DD9-BE07-959EF9E7862B}" presName="rootText" presStyleLbl="node4" presStyleIdx="3" presStyleCnt="12" custScaleX="286746" custScaleY="48506">
        <dgm:presLayoutVars>
          <dgm:chPref val="3"/>
        </dgm:presLayoutVars>
      </dgm:prSet>
      <dgm:spPr/>
    </dgm:pt>
    <dgm:pt modelId="{730B87C0-D8B6-4F4B-B9B3-EA098ACCD3D6}" type="pres">
      <dgm:prSet presAssocID="{EB99C3AD-CC34-4DD9-BE07-959EF9E7862B}" presName="rootConnector" presStyleLbl="node4" presStyleIdx="3" presStyleCnt="12"/>
      <dgm:spPr/>
    </dgm:pt>
    <dgm:pt modelId="{79D43743-9F3E-44E3-BB4E-EDEBF4601A0D}" type="pres">
      <dgm:prSet presAssocID="{EB99C3AD-CC34-4DD9-BE07-959EF9E7862B}" presName="hierChild4" presStyleCnt="0"/>
      <dgm:spPr/>
    </dgm:pt>
    <dgm:pt modelId="{291FC85C-B372-4994-9795-A36AFBF17418}" type="pres">
      <dgm:prSet presAssocID="{EB99C3AD-CC34-4DD9-BE07-959EF9E7862B}" presName="hierChild5" presStyleCnt="0"/>
      <dgm:spPr/>
    </dgm:pt>
    <dgm:pt modelId="{FE52EB1C-712B-46E2-BFC0-7366A761FE86}" type="pres">
      <dgm:prSet presAssocID="{61134EB8-F582-4A79-A9B9-37435A184C44}" presName="Name50" presStyleLbl="parChTrans1D4" presStyleIdx="4" presStyleCnt="12"/>
      <dgm:spPr/>
    </dgm:pt>
    <dgm:pt modelId="{C672E8E2-9EC3-4C96-B368-8468AC75CB5B}" type="pres">
      <dgm:prSet presAssocID="{CB17EAF0-2277-4913-BE19-FB968747A989}" presName="hierRoot2" presStyleCnt="0">
        <dgm:presLayoutVars>
          <dgm:hierBranch val="r"/>
        </dgm:presLayoutVars>
      </dgm:prSet>
      <dgm:spPr/>
    </dgm:pt>
    <dgm:pt modelId="{EE97673B-FE56-418C-8DD8-60B891AEB7BB}" type="pres">
      <dgm:prSet presAssocID="{CB17EAF0-2277-4913-BE19-FB968747A989}" presName="rootComposite" presStyleCnt="0"/>
      <dgm:spPr/>
    </dgm:pt>
    <dgm:pt modelId="{2DDE2BEC-0B95-4532-9B5A-D80CA720CF65}" type="pres">
      <dgm:prSet presAssocID="{CB17EAF0-2277-4913-BE19-FB968747A989}" presName="rootText" presStyleLbl="node4" presStyleIdx="4" presStyleCnt="12" custScaleX="286746" custScaleY="48506">
        <dgm:presLayoutVars>
          <dgm:chPref val="3"/>
        </dgm:presLayoutVars>
      </dgm:prSet>
      <dgm:spPr/>
    </dgm:pt>
    <dgm:pt modelId="{B2517504-2CFD-40E5-A3CA-5864F78AB2BD}" type="pres">
      <dgm:prSet presAssocID="{CB17EAF0-2277-4913-BE19-FB968747A989}" presName="rootConnector" presStyleLbl="node4" presStyleIdx="4" presStyleCnt="12"/>
      <dgm:spPr/>
    </dgm:pt>
    <dgm:pt modelId="{EC01CF74-7BAE-40F5-B8B7-4FC9E1648A30}" type="pres">
      <dgm:prSet presAssocID="{CB17EAF0-2277-4913-BE19-FB968747A989}" presName="hierChild4" presStyleCnt="0"/>
      <dgm:spPr/>
    </dgm:pt>
    <dgm:pt modelId="{E4EBA6B0-EB11-424A-AD55-CFD416B1C919}" type="pres">
      <dgm:prSet presAssocID="{CB17EAF0-2277-4913-BE19-FB968747A989}" presName="hierChild5" presStyleCnt="0"/>
      <dgm:spPr/>
    </dgm:pt>
    <dgm:pt modelId="{9CE6F65E-D98D-412B-A136-515DB163BB35}" type="pres">
      <dgm:prSet presAssocID="{C02332AC-86E8-4C73-9AE3-CC728BAC613C}" presName="hierChild5" presStyleCnt="0"/>
      <dgm:spPr/>
    </dgm:pt>
    <dgm:pt modelId="{756E088D-5075-488B-AEC8-475E676FDD8B}" type="pres">
      <dgm:prSet presAssocID="{068F0617-CEDD-47E0-B85B-599B23146C4D}" presName="Name50" presStyleLbl="parChTrans1D3" presStyleIdx="2" presStyleCnt="24"/>
      <dgm:spPr/>
    </dgm:pt>
    <dgm:pt modelId="{2644F14D-934C-42B0-BD7C-D5B000E69247}" type="pres">
      <dgm:prSet presAssocID="{79919F7F-4E3F-4449-A4C0-32108D64FB1C}" presName="hierRoot2" presStyleCnt="0">
        <dgm:presLayoutVars>
          <dgm:hierBranch val="r"/>
        </dgm:presLayoutVars>
      </dgm:prSet>
      <dgm:spPr/>
    </dgm:pt>
    <dgm:pt modelId="{A1205546-FDE4-43EA-9F95-F7E3D38537BC}" type="pres">
      <dgm:prSet presAssocID="{79919F7F-4E3F-4449-A4C0-32108D64FB1C}" presName="rootComposite" presStyleCnt="0"/>
      <dgm:spPr/>
    </dgm:pt>
    <dgm:pt modelId="{BFEA4332-98D1-46EA-9D0B-A32AE30F982A}" type="pres">
      <dgm:prSet presAssocID="{79919F7F-4E3F-4449-A4C0-32108D64FB1C}" presName="rootText" presStyleLbl="node3" presStyleIdx="2" presStyleCnt="24" custScaleX="286746" custScaleY="48506">
        <dgm:presLayoutVars>
          <dgm:chPref val="3"/>
        </dgm:presLayoutVars>
      </dgm:prSet>
      <dgm:spPr/>
    </dgm:pt>
    <dgm:pt modelId="{A41A472A-2363-4C39-941C-CE8A70CDC3E9}" type="pres">
      <dgm:prSet presAssocID="{79919F7F-4E3F-4449-A4C0-32108D64FB1C}" presName="rootConnector" presStyleLbl="node3" presStyleIdx="2" presStyleCnt="24"/>
      <dgm:spPr/>
    </dgm:pt>
    <dgm:pt modelId="{9927B27E-8FE8-49C9-912F-448E00C6B16E}" type="pres">
      <dgm:prSet presAssocID="{79919F7F-4E3F-4449-A4C0-32108D64FB1C}" presName="hierChild4" presStyleCnt="0"/>
      <dgm:spPr/>
    </dgm:pt>
    <dgm:pt modelId="{AB1B0BEA-285E-4092-8CAA-6AE1BB5F5DE5}" type="pres">
      <dgm:prSet presAssocID="{CFA7D588-86AA-453F-8626-EF9A07B07DC0}" presName="Name50" presStyleLbl="parChTrans1D4" presStyleIdx="5" presStyleCnt="12"/>
      <dgm:spPr/>
    </dgm:pt>
    <dgm:pt modelId="{2D428DF2-4A48-4FD9-94A0-A82E89414113}" type="pres">
      <dgm:prSet presAssocID="{03D8AF74-0AAD-4647-B0C1-ECF8D8291EA4}" presName="hierRoot2" presStyleCnt="0">
        <dgm:presLayoutVars>
          <dgm:hierBranch val="r"/>
        </dgm:presLayoutVars>
      </dgm:prSet>
      <dgm:spPr/>
    </dgm:pt>
    <dgm:pt modelId="{4AF3D3DF-8C4F-41F8-9F54-D42700D015D0}" type="pres">
      <dgm:prSet presAssocID="{03D8AF74-0AAD-4647-B0C1-ECF8D8291EA4}" presName="rootComposite" presStyleCnt="0"/>
      <dgm:spPr/>
    </dgm:pt>
    <dgm:pt modelId="{60104982-7197-4088-90A5-B430416BA7C4}" type="pres">
      <dgm:prSet presAssocID="{03D8AF74-0AAD-4647-B0C1-ECF8D8291EA4}" presName="rootText" presStyleLbl="node4" presStyleIdx="5" presStyleCnt="12" custScaleX="286746" custScaleY="48506">
        <dgm:presLayoutVars>
          <dgm:chPref val="3"/>
        </dgm:presLayoutVars>
      </dgm:prSet>
      <dgm:spPr/>
    </dgm:pt>
    <dgm:pt modelId="{1EFADB89-97EC-4A5F-A618-DA38948B3AD0}" type="pres">
      <dgm:prSet presAssocID="{03D8AF74-0AAD-4647-B0C1-ECF8D8291EA4}" presName="rootConnector" presStyleLbl="node4" presStyleIdx="5" presStyleCnt="12"/>
      <dgm:spPr/>
    </dgm:pt>
    <dgm:pt modelId="{5039A42A-807B-4724-B3D0-9E792B3C12BB}" type="pres">
      <dgm:prSet presAssocID="{03D8AF74-0AAD-4647-B0C1-ECF8D8291EA4}" presName="hierChild4" presStyleCnt="0"/>
      <dgm:spPr/>
    </dgm:pt>
    <dgm:pt modelId="{42C879DB-42F4-422E-A3A7-4DB26AA6BF7B}" type="pres">
      <dgm:prSet presAssocID="{03D8AF74-0AAD-4647-B0C1-ECF8D8291EA4}" presName="hierChild5" presStyleCnt="0"/>
      <dgm:spPr/>
    </dgm:pt>
    <dgm:pt modelId="{F230D1E0-9BF4-4813-BA98-629973942499}" type="pres">
      <dgm:prSet presAssocID="{62267E0B-7D8A-4B1C-8A2D-2CC62426C2CE}" presName="Name50" presStyleLbl="parChTrans1D4" presStyleIdx="6" presStyleCnt="12"/>
      <dgm:spPr/>
    </dgm:pt>
    <dgm:pt modelId="{2946B311-1BB5-430E-BFAA-EB8B8D1842C9}" type="pres">
      <dgm:prSet presAssocID="{5F846130-F2A1-43FC-979A-5D8E8FE1E8CF}" presName="hierRoot2" presStyleCnt="0">
        <dgm:presLayoutVars>
          <dgm:hierBranch val="r"/>
        </dgm:presLayoutVars>
      </dgm:prSet>
      <dgm:spPr/>
    </dgm:pt>
    <dgm:pt modelId="{B96732E4-3080-45A4-BCDB-4C3880266C2C}" type="pres">
      <dgm:prSet presAssocID="{5F846130-F2A1-43FC-979A-5D8E8FE1E8CF}" presName="rootComposite" presStyleCnt="0"/>
      <dgm:spPr/>
    </dgm:pt>
    <dgm:pt modelId="{60A802F4-6F24-418F-897D-F11926C632F9}" type="pres">
      <dgm:prSet presAssocID="{5F846130-F2A1-43FC-979A-5D8E8FE1E8CF}" presName="rootText" presStyleLbl="node4" presStyleIdx="6" presStyleCnt="12" custScaleX="286746" custScaleY="48506">
        <dgm:presLayoutVars>
          <dgm:chPref val="3"/>
        </dgm:presLayoutVars>
      </dgm:prSet>
      <dgm:spPr/>
    </dgm:pt>
    <dgm:pt modelId="{3E227519-271F-4177-89B8-E6DE8D4901D8}" type="pres">
      <dgm:prSet presAssocID="{5F846130-F2A1-43FC-979A-5D8E8FE1E8CF}" presName="rootConnector" presStyleLbl="node4" presStyleIdx="6" presStyleCnt="12"/>
      <dgm:spPr/>
    </dgm:pt>
    <dgm:pt modelId="{F4DAE7D0-11DA-4890-8C49-1BB34B7C216F}" type="pres">
      <dgm:prSet presAssocID="{5F846130-F2A1-43FC-979A-5D8E8FE1E8CF}" presName="hierChild4" presStyleCnt="0"/>
      <dgm:spPr/>
    </dgm:pt>
    <dgm:pt modelId="{F81D5EEA-C0B5-42EF-8361-64D3D8DA9350}" type="pres">
      <dgm:prSet presAssocID="{5F846130-F2A1-43FC-979A-5D8E8FE1E8CF}" presName="hierChild5" presStyleCnt="0"/>
      <dgm:spPr/>
    </dgm:pt>
    <dgm:pt modelId="{2998E12F-A913-4CCE-8A42-562B44565B7D}" type="pres">
      <dgm:prSet presAssocID="{06C38636-653C-475B-8238-6E588099F2C1}" presName="Name50" presStyleLbl="parChTrans1D4" presStyleIdx="7" presStyleCnt="12"/>
      <dgm:spPr/>
    </dgm:pt>
    <dgm:pt modelId="{C31D9147-6AEA-480C-BD3D-882E40FE3E8E}" type="pres">
      <dgm:prSet presAssocID="{14537EE0-E406-4C68-9FCC-CE3FA15E1311}" presName="hierRoot2" presStyleCnt="0">
        <dgm:presLayoutVars>
          <dgm:hierBranch val="r"/>
        </dgm:presLayoutVars>
      </dgm:prSet>
      <dgm:spPr/>
    </dgm:pt>
    <dgm:pt modelId="{7C9CDD0B-AD3A-4672-8541-3EDFD7BBCFA9}" type="pres">
      <dgm:prSet presAssocID="{14537EE0-E406-4C68-9FCC-CE3FA15E1311}" presName="rootComposite" presStyleCnt="0"/>
      <dgm:spPr/>
    </dgm:pt>
    <dgm:pt modelId="{E40F64EC-ECD3-4F64-8587-9C1FD18C264A}" type="pres">
      <dgm:prSet presAssocID="{14537EE0-E406-4C68-9FCC-CE3FA15E1311}" presName="rootText" presStyleLbl="node4" presStyleIdx="7" presStyleCnt="12" custScaleX="286746" custScaleY="48506">
        <dgm:presLayoutVars>
          <dgm:chPref val="3"/>
        </dgm:presLayoutVars>
      </dgm:prSet>
      <dgm:spPr/>
    </dgm:pt>
    <dgm:pt modelId="{7BF23DC2-FE46-465C-A491-23003E6626BB}" type="pres">
      <dgm:prSet presAssocID="{14537EE0-E406-4C68-9FCC-CE3FA15E1311}" presName="rootConnector" presStyleLbl="node4" presStyleIdx="7" presStyleCnt="12"/>
      <dgm:spPr/>
    </dgm:pt>
    <dgm:pt modelId="{7C1DF1B5-4028-46ED-9663-1ED99D207669}" type="pres">
      <dgm:prSet presAssocID="{14537EE0-E406-4C68-9FCC-CE3FA15E1311}" presName="hierChild4" presStyleCnt="0"/>
      <dgm:spPr/>
    </dgm:pt>
    <dgm:pt modelId="{947EB3FE-1505-4A65-A6D9-87348F151FE7}" type="pres">
      <dgm:prSet presAssocID="{14537EE0-E406-4C68-9FCC-CE3FA15E1311}" presName="hierChild5" presStyleCnt="0"/>
      <dgm:spPr/>
    </dgm:pt>
    <dgm:pt modelId="{4DEACB12-023D-4369-93EA-7F7866BB096B}" type="pres">
      <dgm:prSet presAssocID="{79919F7F-4E3F-4449-A4C0-32108D64FB1C}" presName="hierChild5" presStyleCnt="0"/>
      <dgm:spPr/>
    </dgm:pt>
    <dgm:pt modelId="{711D4258-1EB7-4BAC-80C0-5FFE794F48AB}" type="pres">
      <dgm:prSet presAssocID="{981DDF9D-4DC0-47AB-ADA1-371A0D73D4D6}" presName="Name50" presStyleLbl="parChTrans1D3" presStyleIdx="3" presStyleCnt="24"/>
      <dgm:spPr/>
    </dgm:pt>
    <dgm:pt modelId="{D56A99E7-8D43-4930-BAB9-5B0AC696FF11}" type="pres">
      <dgm:prSet presAssocID="{A565603C-05C7-4D3E-A124-F8172E4BE517}" presName="hierRoot2" presStyleCnt="0">
        <dgm:presLayoutVars>
          <dgm:hierBranch val="r"/>
        </dgm:presLayoutVars>
      </dgm:prSet>
      <dgm:spPr/>
    </dgm:pt>
    <dgm:pt modelId="{CC908311-3E5C-4FE7-B3E8-FAA2815A079D}" type="pres">
      <dgm:prSet presAssocID="{A565603C-05C7-4D3E-A124-F8172E4BE517}" presName="rootComposite" presStyleCnt="0"/>
      <dgm:spPr/>
    </dgm:pt>
    <dgm:pt modelId="{01D1D495-DD29-4EEC-B928-33A82E0BFD0E}" type="pres">
      <dgm:prSet presAssocID="{A565603C-05C7-4D3E-A124-F8172E4BE517}" presName="rootText" presStyleLbl="node3" presStyleIdx="3" presStyleCnt="24" custScaleX="286746" custScaleY="48506">
        <dgm:presLayoutVars>
          <dgm:chPref val="3"/>
        </dgm:presLayoutVars>
      </dgm:prSet>
      <dgm:spPr/>
    </dgm:pt>
    <dgm:pt modelId="{4F0AB0B7-0A62-4AF6-900F-DEA5B8511C65}" type="pres">
      <dgm:prSet presAssocID="{A565603C-05C7-4D3E-A124-F8172E4BE517}" presName="rootConnector" presStyleLbl="node3" presStyleIdx="3" presStyleCnt="24"/>
      <dgm:spPr/>
    </dgm:pt>
    <dgm:pt modelId="{B10E25F3-7742-4DBF-BFF6-D34501313FB6}" type="pres">
      <dgm:prSet presAssocID="{A565603C-05C7-4D3E-A124-F8172E4BE517}" presName="hierChild4" presStyleCnt="0"/>
      <dgm:spPr/>
    </dgm:pt>
    <dgm:pt modelId="{AA177986-CA13-441F-865A-F9364C116397}" type="pres">
      <dgm:prSet presAssocID="{CE96F7EA-90FB-4B0A-B281-9A3A0701AD6F}" presName="Name50" presStyleLbl="parChTrans1D4" presStyleIdx="8" presStyleCnt="12"/>
      <dgm:spPr/>
    </dgm:pt>
    <dgm:pt modelId="{BD6CB479-5D5F-441D-BFB3-481871258F95}" type="pres">
      <dgm:prSet presAssocID="{FC57D4C2-CBF3-4684-90EF-01C77413D7EA}" presName="hierRoot2" presStyleCnt="0">
        <dgm:presLayoutVars>
          <dgm:hierBranch val="r"/>
        </dgm:presLayoutVars>
      </dgm:prSet>
      <dgm:spPr/>
    </dgm:pt>
    <dgm:pt modelId="{A6B4EBEF-894C-4A5F-ADA7-AF4CA2170AFD}" type="pres">
      <dgm:prSet presAssocID="{FC57D4C2-CBF3-4684-90EF-01C77413D7EA}" presName="rootComposite" presStyleCnt="0"/>
      <dgm:spPr/>
    </dgm:pt>
    <dgm:pt modelId="{A5B34B6E-1734-4EA5-AFB4-EF83F5AAF3B0}" type="pres">
      <dgm:prSet presAssocID="{FC57D4C2-CBF3-4684-90EF-01C77413D7EA}" presName="rootText" presStyleLbl="node4" presStyleIdx="8" presStyleCnt="12" custScaleX="286746" custScaleY="48506">
        <dgm:presLayoutVars>
          <dgm:chPref val="3"/>
        </dgm:presLayoutVars>
      </dgm:prSet>
      <dgm:spPr/>
    </dgm:pt>
    <dgm:pt modelId="{FE0FD774-28BA-4FE3-8430-D95ABF6747FE}" type="pres">
      <dgm:prSet presAssocID="{FC57D4C2-CBF3-4684-90EF-01C77413D7EA}" presName="rootConnector" presStyleLbl="node4" presStyleIdx="8" presStyleCnt="12"/>
      <dgm:spPr/>
    </dgm:pt>
    <dgm:pt modelId="{E8FC1465-F8C5-4EA9-8294-9BE3EEB4C93F}" type="pres">
      <dgm:prSet presAssocID="{FC57D4C2-CBF3-4684-90EF-01C77413D7EA}" presName="hierChild4" presStyleCnt="0"/>
      <dgm:spPr/>
    </dgm:pt>
    <dgm:pt modelId="{05F84309-941B-4ACB-A729-C1D9027AA475}" type="pres">
      <dgm:prSet presAssocID="{FC57D4C2-CBF3-4684-90EF-01C77413D7EA}" presName="hierChild5" presStyleCnt="0"/>
      <dgm:spPr/>
    </dgm:pt>
    <dgm:pt modelId="{5CC51717-AB57-4803-86C6-1377D3580F20}" type="pres">
      <dgm:prSet presAssocID="{361D8418-E6CF-40AE-977A-B1423F068180}" presName="Name50" presStyleLbl="parChTrans1D4" presStyleIdx="9" presStyleCnt="12"/>
      <dgm:spPr/>
    </dgm:pt>
    <dgm:pt modelId="{8800A581-73FD-406D-A598-A8A0EF4F0ADE}" type="pres">
      <dgm:prSet presAssocID="{0F0C2215-F7C9-4F12-8C46-5C0EBFFE073A}" presName="hierRoot2" presStyleCnt="0">
        <dgm:presLayoutVars>
          <dgm:hierBranch val="r"/>
        </dgm:presLayoutVars>
      </dgm:prSet>
      <dgm:spPr/>
    </dgm:pt>
    <dgm:pt modelId="{A4E5E859-9608-478E-8C13-E5223E6C1999}" type="pres">
      <dgm:prSet presAssocID="{0F0C2215-F7C9-4F12-8C46-5C0EBFFE073A}" presName="rootComposite" presStyleCnt="0"/>
      <dgm:spPr/>
    </dgm:pt>
    <dgm:pt modelId="{6572AA52-7370-4BF5-82BF-2C3296836CCE}" type="pres">
      <dgm:prSet presAssocID="{0F0C2215-F7C9-4F12-8C46-5C0EBFFE073A}" presName="rootText" presStyleLbl="node4" presStyleIdx="9" presStyleCnt="12" custScaleX="286746" custScaleY="48506">
        <dgm:presLayoutVars>
          <dgm:chPref val="3"/>
        </dgm:presLayoutVars>
      </dgm:prSet>
      <dgm:spPr/>
    </dgm:pt>
    <dgm:pt modelId="{55BA2DF4-FCD9-4E75-B880-83E4A8087683}" type="pres">
      <dgm:prSet presAssocID="{0F0C2215-F7C9-4F12-8C46-5C0EBFFE073A}" presName="rootConnector" presStyleLbl="node4" presStyleIdx="9" presStyleCnt="12"/>
      <dgm:spPr/>
    </dgm:pt>
    <dgm:pt modelId="{F6BC8037-3790-454C-9E4F-E17031C7815E}" type="pres">
      <dgm:prSet presAssocID="{0F0C2215-F7C9-4F12-8C46-5C0EBFFE073A}" presName="hierChild4" presStyleCnt="0"/>
      <dgm:spPr/>
    </dgm:pt>
    <dgm:pt modelId="{8B3BF1F8-EA0A-446C-A2D3-F7F9169A0450}" type="pres">
      <dgm:prSet presAssocID="{0F0C2215-F7C9-4F12-8C46-5C0EBFFE073A}" presName="hierChild5" presStyleCnt="0"/>
      <dgm:spPr/>
    </dgm:pt>
    <dgm:pt modelId="{8E43C430-DF68-4716-8E48-F62E1B075722}" type="pres">
      <dgm:prSet presAssocID="{A565603C-05C7-4D3E-A124-F8172E4BE517}" presName="hierChild5" presStyleCnt="0"/>
      <dgm:spPr/>
    </dgm:pt>
    <dgm:pt modelId="{687A4182-520A-43EA-8DC3-210414A33BF9}" type="pres">
      <dgm:prSet presAssocID="{E69E8F6E-0D76-430D-BF88-FD674CE3BEAD}" presName="hierChild5" presStyleCnt="0"/>
      <dgm:spPr/>
    </dgm:pt>
    <dgm:pt modelId="{57D24055-D32F-4028-B060-517E0D644695}" type="pres">
      <dgm:prSet presAssocID="{EE968C2A-DED4-48D4-8884-B94C77236818}" presName="Name50" presStyleLbl="parChTrans1D2" presStyleIdx="1" presStyleCnt="9"/>
      <dgm:spPr/>
    </dgm:pt>
    <dgm:pt modelId="{F9660CEB-5746-4773-88C1-7D7A993D44A0}" type="pres">
      <dgm:prSet presAssocID="{735852F6-24DD-4765-8D23-C506F66ABAC2}" presName="hierRoot2" presStyleCnt="0">
        <dgm:presLayoutVars>
          <dgm:hierBranch val="r"/>
        </dgm:presLayoutVars>
      </dgm:prSet>
      <dgm:spPr/>
    </dgm:pt>
    <dgm:pt modelId="{4AC83765-589D-443C-AB95-F739E26BD3D2}" type="pres">
      <dgm:prSet presAssocID="{735852F6-24DD-4765-8D23-C506F66ABAC2}" presName="rootComposite" presStyleCnt="0"/>
      <dgm:spPr/>
    </dgm:pt>
    <dgm:pt modelId="{61E658C1-1B39-404F-9F80-287C6F935763}" type="pres">
      <dgm:prSet presAssocID="{735852F6-24DD-4765-8D23-C506F66ABAC2}" presName="rootText" presStyleLbl="node2" presStyleIdx="1" presStyleCnt="9" custScaleX="286746" custScaleY="48506">
        <dgm:presLayoutVars>
          <dgm:chPref val="3"/>
        </dgm:presLayoutVars>
      </dgm:prSet>
      <dgm:spPr/>
    </dgm:pt>
    <dgm:pt modelId="{10FE80F5-4436-4EC8-83BF-45369ECFD167}" type="pres">
      <dgm:prSet presAssocID="{735852F6-24DD-4765-8D23-C506F66ABAC2}" presName="rootConnector" presStyleLbl="node2" presStyleIdx="1" presStyleCnt="9"/>
      <dgm:spPr/>
    </dgm:pt>
    <dgm:pt modelId="{19F2E41A-68F5-4B9B-B9A0-84D8C2F4853D}" type="pres">
      <dgm:prSet presAssocID="{735852F6-24DD-4765-8D23-C506F66ABAC2}" presName="hierChild4" presStyleCnt="0"/>
      <dgm:spPr/>
    </dgm:pt>
    <dgm:pt modelId="{E0C71D0C-550F-4133-A2B2-97A8A3E80853}" type="pres">
      <dgm:prSet presAssocID="{D7EFB7AF-623C-47DC-8AA6-D6DC6896DEDD}" presName="Name50" presStyleLbl="parChTrans1D3" presStyleIdx="4" presStyleCnt="24"/>
      <dgm:spPr/>
    </dgm:pt>
    <dgm:pt modelId="{C9F0B436-63F5-4DCC-84E5-218F53B6C552}" type="pres">
      <dgm:prSet presAssocID="{A0B089FA-4EE3-480A-AF2F-53A4854B0FB2}" presName="hierRoot2" presStyleCnt="0">
        <dgm:presLayoutVars>
          <dgm:hierBranch val="r"/>
        </dgm:presLayoutVars>
      </dgm:prSet>
      <dgm:spPr/>
    </dgm:pt>
    <dgm:pt modelId="{522E15D7-C737-4716-BCA9-A7DBDFD6CE08}" type="pres">
      <dgm:prSet presAssocID="{A0B089FA-4EE3-480A-AF2F-53A4854B0FB2}" presName="rootComposite" presStyleCnt="0"/>
      <dgm:spPr/>
    </dgm:pt>
    <dgm:pt modelId="{41E96942-AC65-4435-90E9-7F1FEC245E8A}" type="pres">
      <dgm:prSet presAssocID="{A0B089FA-4EE3-480A-AF2F-53A4854B0FB2}" presName="rootText" presStyleLbl="node3" presStyleIdx="4" presStyleCnt="24" custScaleX="286746" custScaleY="48506">
        <dgm:presLayoutVars>
          <dgm:chPref val="3"/>
        </dgm:presLayoutVars>
      </dgm:prSet>
      <dgm:spPr/>
    </dgm:pt>
    <dgm:pt modelId="{AA493CE4-F7AD-4EB5-AEAE-91CF2FDC49A4}" type="pres">
      <dgm:prSet presAssocID="{A0B089FA-4EE3-480A-AF2F-53A4854B0FB2}" presName="rootConnector" presStyleLbl="node3" presStyleIdx="4" presStyleCnt="24"/>
      <dgm:spPr/>
    </dgm:pt>
    <dgm:pt modelId="{9AC697B5-7277-4462-9F00-736E8F6D5541}" type="pres">
      <dgm:prSet presAssocID="{A0B089FA-4EE3-480A-AF2F-53A4854B0FB2}" presName="hierChild4" presStyleCnt="0"/>
      <dgm:spPr/>
    </dgm:pt>
    <dgm:pt modelId="{435EB088-5822-447C-9846-E4B7E316E604}" type="pres">
      <dgm:prSet presAssocID="{A0B089FA-4EE3-480A-AF2F-53A4854B0FB2}" presName="hierChild5" presStyleCnt="0"/>
      <dgm:spPr/>
    </dgm:pt>
    <dgm:pt modelId="{1A7A8F11-E77C-42B6-BF5B-979214452491}" type="pres">
      <dgm:prSet presAssocID="{C2A02944-6F55-4447-97C1-9E50D6F237B2}" presName="Name50" presStyleLbl="parChTrans1D3" presStyleIdx="5" presStyleCnt="24"/>
      <dgm:spPr/>
    </dgm:pt>
    <dgm:pt modelId="{041FA82E-6CE8-4A4B-A9F6-C746DB77064E}" type="pres">
      <dgm:prSet presAssocID="{862DA703-D202-45F3-BB0B-1F8411AF6375}" presName="hierRoot2" presStyleCnt="0">
        <dgm:presLayoutVars>
          <dgm:hierBranch val="r"/>
        </dgm:presLayoutVars>
      </dgm:prSet>
      <dgm:spPr/>
    </dgm:pt>
    <dgm:pt modelId="{05FC8EB9-D187-4C35-B864-A766171E73D3}" type="pres">
      <dgm:prSet presAssocID="{862DA703-D202-45F3-BB0B-1F8411AF6375}" presName="rootComposite" presStyleCnt="0"/>
      <dgm:spPr/>
    </dgm:pt>
    <dgm:pt modelId="{266EEDEB-5927-4C90-B30F-B56EFA3C07BF}" type="pres">
      <dgm:prSet presAssocID="{862DA703-D202-45F3-BB0B-1F8411AF6375}" presName="rootText" presStyleLbl="node3" presStyleIdx="5" presStyleCnt="24" custScaleX="286746" custScaleY="48506">
        <dgm:presLayoutVars>
          <dgm:chPref val="3"/>
        </dgm:presLayoutVars>
      </dgm:prSet>
      <dgm:spPr/>
    </dgm:pt>
    <dgm:pt modelId="{87952438-5BE9-4CDC-B05A-1C97082CED2F}" type="pres">
      <dgm:prSet presAssocID="{862DA703-D202-45F3-BB0B-1F8411AF6375}" presName="rootConnector" presStyleLbl="node3" presStyleIdx="5" presStyleCnt="24"/>
      <dgm:spPr/>
    </dgm:pt>
    <dgm:pt modelId="{D26F20F1-513D-4F21-A229-3A0B7ED87346}" type="pres">
      <dgm:prSet presAssocID="{862DA703-D202-45F3-BB0B-1F8411AF6375}" presName="hierChild4" presStyleCnt="0"/>
      <dgm:spPr/>
    </dgm:pt>
    <dgm:pt modelId="{6BC24983-8E0C-4188-A66B-FE0CB790F42D}" type="pres">
      <dgm:prSet presAssocID="{862DA703-D202-45F3-BB0B-1F8411AF6375}" presName="hierChild5" presStyleCnt="0"/>
      <dgm:spPr/>
    </dgm:pt>
    <dgm:pt modelId="{28C5C384-682A-4A01-ADC6-7E81E6D54F2D}" type="pres">
      <dgm:prSet presAssocID="{735852F6-24DD-4765-8D23-C506F66ABAC2}" presName="hierChild5" presStyleCnt="0"/>
      <dgm:spPr/>
    </dgm:pt>
    <dgm:pt modelId="{206F430B-3F4C-426A-9498-CA8189ED32C8}" type="pres">
      <dgm:prSet presAssocID="{3FA40CFB-2D50-4D61-856E-EACC20148BF2}" presName="Name50" presStyleLbl="parChTrans1D2" presStyleIdx="2" presStyleCnt="9"/>
      <dgm:spPr/>
    </dgm:pt>
    <dgm:pt modelId="{B85B7007-72D6-4168-97C4-EA80D5DB5F6D}" type="pres">
      <dgm:prSet presAssocID="{19B9CB29-1CA3-44B7-A585-A961F3490FD7}" presName="hierRoot2" presStyleCnt="0">
        <dgm:presLayoutVars>
          <dgm:hierBranch val="r"/>
        </dgm:presLayoutVars>
      </dgm:prSet>
      <dgm:spPr/>
    </dgm:pt>
    <dgm:pt modelId="{D7039C14-B5A8-46AE-BFD0-BB5995F64CEA}" type="pres">
      <dgm:prSet presAssocID="{19B9CB29-1CA3-44B7-A585-A961F3490FD7}" presName="rootComposite" presStyleCnt="0"/>
      <dgm:spPr/>
    </dgm:pt>
    <dgm:pt modelId="{5BFCD3F1-46BE-4723-9951-C32456AEF01F}" type="pres">
      <dgm:prSet presAssocID="{19B9CB29-1CA3-44B7-A585-A961F3490FD7}" presName="rootText" presStyleLbl="node2" presStyleIdx="2" presStyleCnt="9" custScaleX="286746" custScaleY="48506">
        <dgm:presLayoutVars>
          <dgm:chPref val="3"/>
        </dgm:presLayoutVars>
      </dgm:prSet>
      <dgm:spPr/>
    </dgm:pt>
    <dgm:pt modelId="{460B6C71-123B-4EEC-9202-FF1E1708767F}" type="pres">
      <dgm:prSet presAssocID="{19B9CB29-1CA3-44B7-A585-A961F3490FD7}" presName="rootConnector" presStyleLbl="node2" presStyleIdx="2" presStyleCnt="9"/>
      <dgm:spPr/>
    </dgm:pt>
    <dgm:pt modelId="{64C5C11D-AC40-4BCD-981C-8DB783866299}" type="pres">
      <dgm:prSet presAssocID="{19B9CB29-1CA3-44B7-A585-A961F3490FD7}" presName="hierChild4" presStyleCnt="0"/>
      <dgm:spPr/>
    </dgm:pt>
    <dgm:pt modelId="{302F4A39-61F4-4833-AA9A-C36B251D826A}" type="pres">
      <dgm:prSet presAssocID="{A55CB885-AB7E-486E-9535-54BA1E12030E}" presName="Name50" presStyleLbl="parChTrans1D3" presStyleIdx="6" presStyleCnt="24"/>
      <dgm:spPr/>
    </dgm:pt>
    <dgm:pt modelId="{E5313583-E700-45A2-B19E-A3CC750797F4}" type="pres">
      <dgm:prSet presAssocID="{82058179-F68B-471D-924F-27C303441B98}" presName="hierRoot2" presStyleCnt="0">
        <dgm:presLayoutVars>
          <dgm:hierBranch val="r"/>
        </dgm:presLayoutVars>
      </dgm:prSet>
      <dgm:spPr/>
    </dgm:pt>
    <dgm:pt modelId="{5A548279-81B8-4EC7-9E74-601B2B6E5F16}" type="pres">
      <dgm:prSet presAssocID="{82058179-F68B-471D-924F-27C303441B98}" presName="rootComposite" presStyleCnt="0"/>
      <dgm:spPr/>
    </dgm:pt>
    <dgm:pt modelId="{2826F31E-979D-4176-BD46-960B3C746B9B}" type="pres">
      <dgm:prSet presAssocID="{82058179-F68B-471D-924F-27C303441B98}" presName="rootText" presStyleLbl="node3" presStyleIdx="6" presStyleCnt="24" custScaleX="286746" custScaleY="48506">
        <dgm:presLayoutVars>
          <dgm:chPref val="3"/>
        </dgm:presLayoutVars>
      </dgm:prSet>
      <dgm:spPr/>
    </dgm:pt>
    <dgm:pt modelId="{C4FA7A58-B24F-4355-8246-ED2577651B17}" type="pres">
      <dgm:prSet presAssocID="{82058179-F68B-471D-924F-27C303441B98}" presName="rootConnector" presStyleLbl="node3" presStyleIdx="6" presStyleCnt="24"/>
      <dgm:spPr/>
    </dgm:pt>
    <dgm:pt modelId="{71B97231-A76B-4D70-8DEA-AD2EAE9CD78D}" type="pres">
      <dgm:prSet presAssocID="{82058179-F68B-471D-924F-27C303441B98}" presName="hierChild4" presStyleCnt="0"/>
      <dgm:spPr/>
    </dgm:pt>
    <dgm:pt modelId="{BFB40CD4-C360-4466-90DD-9CF694C2376B}" type="pres">
      <dgm:prSet presAssocID="{82058179-F68B-471D-924F-27C303441B98}" presName="hierChild5" presStyleCnt="0"/>
      <dgm:spPr/>
    </dgm:pt>
    <dgm:pt modelId="{7CEE2395-5E50-4CC3-B9A7-A3C1B92D978A}" type="pres">
      <dgm:prSet presAssocID="{760A3562-55CC-4CF5-8AD9-B9AC6CFE936F}" presName="Name50" presStyleLbl="parChTrans1D3" presStyleIdx="7" presStyleCnt="24"/>
      <dgm:spPr/>
    </dgm:pt>
    <dgm:pt modelId="{44539030-0384-4759-AA44-060217B58097}" type="pres">
      <dgm:prSet presAssocID="{391F73F8-31F6-45E2-B3EF-552ED75AB6D4}" presName="hierRoot2" presStyleCnt="0">
        <dgm:presLayoutVars>
          <dgm:hierBranch val="r"/>
        </dgm:presLayoutVars>
      </dgm:prSet>
      <dgm:spPr/>
    </dgm:pt>
    <dgm:pt modelId="{E4B0FDA4-CFBC-4B78-866A-D6CFFDA52F8E}" type="pres">
      <dgm:prSet presAssocID="{391F73F8-31F6-45E2-B3EF-552ED75AB6D4}" presName="rootComposite" presStyleCnt="0"/>
      <dgm:spPr/>
    </dgm:pt>
    <dgm:pt modelId="{80335C1E-7AA4-4DBB-AB05-5D0BD558A6E2}" type="pres">
      <dgm:prSet presAssocID="{391F73F8-31F6-45E2-B3EF-552ED75AB6D4}" presName="rootText" presStyleLbl="node3" presStyleIdx="7" presStyleCnt="24" custScaleX="286746" custScaleY="48506">
        <dgm:presLayoutVars>
          <dgm:chPref val="3"/>
        </dgm:presLayoutVars>
      </dgm:prSet>
      <dgm:spPr/>
    </dgm:pt>
    <dgm:pt modelId="{E561EE83-3F88-4C25-B6CB-D574C13BEF53}" type="pres">
      <dgm:prSet presAssocID="{391F73F8-31F6-45E2-B3EF-552ED75AB6D4}" presName="rootConnector" presStyleLbl="node3" presStyleIdx="7" presStyleCnt="24"/>
      <dgm:spPr/>
    </dgm:pt>
    <dgm:pt modelId="{5974301C-5028-4382-BCAC-8E62406DE218}" type="pres">
      <dgm:prSet presAssocID="{391F73F8-31F6-45E2-B3EF-552ED75AB6D4}" presName="hierChild4" presStyleCnt="0"/>
      <dgm:spPr/>
    </dgm:pt>
    <dgm:pt modelId="{A8210BDF-12E9-4B17-B315-D161BDA66EE2}" type="pres">
      <dgm:prSet presAssocID="{391F73F8-31F6-45E2-B3EF-552ED75AB6D4}" presName="hierChild5" presStyleCnt="0"/>
      <dgm:spPr/>
    </dgm:pt>
    <dgm:pt modelId="{F73DE8EB-3D87-464D-ACBC-8D799F8514E2}" type="pres">
      <dgm:prSet presAssocID="{23577594-E5C2-4419-A37C-996160FE566A}" presName="Name50" presStyleLbl="parChTrans1D3" presStyleIdx="8" presStyleCnt="24"/>
      <dgm:spPr/>
    </dgm:pt>
    <dgm:pt modelId="{78463C32-9130-460D-92D0-5759042E1CB3}" type="pres">
      <dgm:prSet presAssocID="{897E8FC8-7D48-40D1-A03E-A986729A92F6}" presName="hierRoot2" presStyleCnt="0">
        <dgm:presLayoutVars>
          <dgm:hierBranch val="r"/>
        </dgm:presLayoutVars>
      </dgm:prSet>
      <dgm:spPr/>
    </dgm:pt>
    <dgm:pt modelId="{C0135A5A-4352-4F7B-AE12-8DBE89191ABC}" type="pres">
      <dgm:prSet presAssocID="{897E8FC8-7D48-40D1-A03E-A986729A92F6}" presName="rootComposite" presStyleCnt="0"/>
      <dgm:spPr/>
    </dgm:pt>
    <dgm:pt modelId="{98D310E0-26EB-4A4D-B25F-0A7E4D363D57}" type="pres">
      <dgm:prSet presAssocID="{897E8FC8-7D48-40D1-A03E-A986729A92F6}" presName="rootText" presStyleLbl="node3" presStyleIdx="8" presStyleCnt="24" custScaleX="286746" custScaleY="48506">
        <dgm:presLayoutVars>
          <dgm:chPref val="3"/>
        </dgm:presLayoutVars>
      </dgm:prSet>
      <dgm:spPr/>
    </dgm:pt>
    <dgm:pt modelId="{8375A412-F999-433D-A0A3-26E166EBF6DA}" type="pres">
      <dgm:prSet presAssocID="{897E8FC8-7D48-40D1-A03E-A986729A92F6}" presName="rootConnector" presStyleLbl="node3" presStyleIdx="8" presStyleCnt="24"/>
      <dgm:spPr/>
    </dgm:pt>
    <dgm:pt modelId="{54BFA153-B9DB-40FC-96FE-E25021C8B410}" type="pres">
      <dgm:prSet presAssocID="{897E8FC8-7D48-40D1-A03E-A986729A92F6}" presName="hierChild4" presStyleCnt="0"/>
      <dgm:spPr/>
    </dgm:pt>
    <dgm:pt modelId="{AEB65141-D792-45D5-8801-163BDD6593AB}" type="pres">
      <dgm:prSet presAssocID="{897E8FC8-7D48-40D1-A03E-A986729A92F6}" presName="hierChild5" presStyleCnt="0"/>
      <dgm:spPr/>
    </dgm:pt>
    <dgm:pt modelId="{79FCBC53-48DF-4A13-A15E-E5219329B5D0}" type="pres">
      <dgm:prSet presAssocID="{19B9CB29-1CA3-44B7-A585-A961F3490FD7}" presName="hierChild5" presStyleCnt="0"/>
      <dgm:spPr/>
    </dgm:pt>
    <dgm:pt modelId="{CC134A72-EA64-4E5D-92BC-2653F6005B27}" type="pres">
      <dgm:prSet presAssocID="{1E7BB726-E967-4FA1-8809-8216811597CC}" presName="Name50" presStyleLbl="parChTrans1D2" presStyleIdx="3" presStyleCnt="9"/>
      <dgm:spPr/>
    </dgm:pt>
    <dgm:pt modelId="{D87A775D-84DA-4E9A-A7BE-28D6C1E1F079}" type="pres">
      <dgm:prSet presAssocID="{B3FE12C9-A1B4-4C33-8E57-D5629C4652CF}" presName="hierRoot2" presStyleCnt="0">
        <dgm:presLayoutVars>
          <dgm:hierBranch val="r"/>
        </dgm:presLayoutVars>
      </dgm:prSet>
      <dgm:spPr/>
    </dgm:pt>
    <dgm:pt modelId="{610BC7BD-700B-43BF-93D5-A8B63A5DA4DB}" type="pres">
      <dgm:prSet presAssocID="{B3FE12C9-A1B4-4C33-8E57-D5629C4652CF}" presName="rootComposite" presStyleCnt="0"/>
      <dgm:spPr/>
    </dgm:pt>
    <dgm:pt modelId="{68BC7174-AF13-4989-9748-6A8A23669698}" type="pres">
      <dgm:prSet presAssocID="{B3FE12C9-A1B4-4C33-8E57-D5629C4652CF}" presName="rootText" presStyleLbl="node2" presStyleIdx="3" presStyleCnt="9" custScaleX="286746" custScaleY="48506">
        <dgm:presLayoutVars>
          <dgm:chPref val="3"/>
        </dgm:presLayoutVars>
      </dgm:prSet>
      <dgm:spPr/>
    </dgm:pt>
    <dgm:pt modelId="{BB5200C9-FD0B-48B2-9DDD-D697E6F67813}" type="pres">
      <dgm:prSet presAssocID="{B3FE12C9-A1B4-4C33-8E57-D5629C4652CF}" presName="rootConnector" presStyleLbl="node2" presStyleIdx="3" presStyleCnt="9"/>
      <dgm:spPr/>
    </dgm:pt>
    <dgm:pt modelId="{9225F4F1-1BB8-4622-BC01-7BC307D42D39}" type="pres">
      <dgm:prSet presAssocID="{B3FE12C9-A1B4-4C33-8E57-D5629C4652CF}" presName="hierChild4" presStyleCnt="0"/>
      <dgm:spPr/>
    </dgm:pt>
    <dgm:pt modelId="{2734B85A-1B0E-45BE-AEF5-0FEB02C80CA8}" type="pres">
      <dgm:prSet presAssocID="{5DA830E2-4D39-4104-BE7D-EDF36C4E0D8A}" presName="Name50" presStyleLbl="parChTrans1D3" presStyleIdx="9" presStyleCnt="24"/>
      <dgm:spPr/>
    </dgm:pt>
    <dgm:pt modelId="{399D017E-0566-422A-9EEC-AA8D062E0CC1}" type="pres">
      <dgm:prSet presAssocID="{B8C2EFE7-D7A1-4BEE-B9E9-7B8E67E83285}" presName="hierRoot2" presStyleCnt="0">
        <dgm:presLayoutVars>
          <dgm:hierBranch val="r"/>
        </dgm:presLayoutVars>
      </dgm:prSet>
      <dgm:spPr/>
    </dgm:pt>
    <dgm:pt modelId="{AB5BEC68-6E86-4443-8C19-0D7313339E8B}" type="pres">
      <dgm:prSet presAssocID="{B8C2EFE7-D7A1-4BEE-B9E9-7B8E67E83285}" presName="rootComposite" presStyleCnt="0"/>
      <dgm:spPr/>
    </dgm:pt>
    <dgm:pt modelId="{696A4E05-E605-48A6-9722-B3400AA23BDF}" type="pres">
      <dgm:prSet presAssocID="{B8C2EFE7-D7A1-4BEE-B9E9-7B8E67E83285}" presName="rootText" presStyleLbl="node3" presStyleIdx="9" presStyleCnt="24" custScaleX="286746" custScaleY="48506">
        <dgm:presLayoutVars>
          <dgm:chPref val="3"/>
        </dgm:presLayoutVars>
      </dgm:prSet>
      <dgm:spPr/>
    </dgm:pt>
    <dgm:pt modelId="{87077F9F-4845-4F5B-9D23-6A05174FE721}" type="pres">
      <dgm:prSet presAssocID="{B8C2EFE7-D7A1-4BEE-B9E9-7B8E67E83285}" presName="rootConnector" presStyleLbl="node3" presStyleIdx="9" presStyleCnt="24"/>
      <dgm:spPr/>
    </dgm:pt>
    <dgm:pt modelId="{57254371-2DA5-4B33-A451-1073B5420356}" type="pres">
      <dgm:prSet presAssocID="{B8C2EFE7-D7A1-4BEE-B9E9-7B8E67E83285}" presName="hierChild4" presStyleCnt="0"/>
      <dgm:spPr/>
    </dgm:pt>
    <dgm:pt modelId="{320AF60E-4319-4551-8AD1-358A2A3498BC}" type="pres">
      <dgm:prSet presAssocID="{B8C2EFE7-D7A1-4BEE-B9E9-7B8E67E83285}" presName="hierChild5" presStyleCnt="0"/>
      <dgm:spPr/>
    </dgm:pt>
    <dgm:pt modelId="{6BBAECDE-099C-4437-A2C0-E11C57FC2ABB}" type="pres">
      <dgm:prSet presAssocID="{FAFEEDA7-C690-4488-8162-1A87C6B167E8}" presName="Name50" presStyleLbl="parChTrans1D3" presStyleIdx="10" presStyleCnt="24"/>
      <dgm:spPr/>
    </dgm:pt>
    <dgm:pt modelId="{737E8247-B94B-4928-BC10-C7DCAAACB6C9}" type="pres">
      <dgm:prSet presAssocID="{7FAED622-5E40-4BF9-9D43-FDB8FDEAEC19}" presName="hierRoot2" presStyleCnt="0">
        <dgm:presLayoutVars>
          <dgm:hierBranch val="r"/>
        </dgm:presLayoutVars>
      </dgm:prSet>
      <dgm:spPr/>
    </dgm:pt>
    <dgm:pt modelId="{0898FFF1-8CA7-452C-9B1A-71F91B17DCCE}" type="pres">
      <dgm:prSet presAssocID="{7FAED622-5E40-4BF9-9D43-FDB8FDEAEC19}" presName="rootComposite" presStyleCnt="0"/>
      <dgm:spPr/>
    </dgm:pt>
    <dgm:pt modelId="{284D87EA-6268-4252-921E-36039FBFECC5}" type="pres">
      <dgm:prSet presAssocID="{7FAED622-5E40-4BF9-9D43-FDB8FDEAEC19}" presName="rootText" presStyleLbl="node3" presStyleIdx="10" presStyleCnt="24" custScaleX="286746" custScaleY="48506">
        <dgm:presLayoutVars>
          <dgm:chPref val="3"/>
        </dgm:presLayoutVars>
      </dgm:prSet>
      <dgm:spPr/>
    </dgm:pt>
    <dgm:pt modelId="{F3570023-772B-452C-9510-35E6C4D304A3}" type="pres">
      <dgm:prSet presAssocID="{7FAED622-5E40-4BF9-9D43-FDB8FDEAEC19}" presName="rootConnector" presStyleLbl="node3" presStyleIdx="10" presStyleCnt="24"/>
      <dgm:spPr/>
    </dgm:pt>
    <dgm:pt modelId="{A074055F-8322-416A-95DA-9F912F9AE112}" type="pres">
      <dgm:prSet presAssocID="{7FAED622-5E40-4BF9-9D43-FDB8FDEAEC19}" presName="hierChild4" presStyleCnt="0"/>
      <dgm:spPr/>
    </dgm:pt>
    <dgm:pt modelId="{3A8DC00A-5F73-4EF5-861D-A0419629AB3A}" type="pres">
      <dgm:prSet presAssocID="{7FAED622-5E40-4BF9-9D43-FDB8FDEAEC19}" presName="hierChild5" presStyleCnt="0"/>
      <dgm:spPr/>
    </dgm:pt>
    <dgm:pt modelId="{9ACF8E79-31C9-4A42-B5C4-F63722EE11EF}" type="pres">
      <dgm:prSet presAssocID="{FE928057-4AD6-453A-A6D0-5036469E09DE}" presName="Name50" presStyleLbl="parChTrans1D3" presStyleIdx="11" presStyleCnt="24"/>
      <dgm:spPr/>
    </dgm:pt>
    <dgm:pt modelId="{5E7A43DA-EEB1-4907-9561-5BBC12785288}" type="pres">
      <dgm:prSet presAssocID="{3A9BBBD5-9BB5-42D2-B60E-7937AFE9BA03}" presName="hierRoot2" presStyleCnt="0">
        <dgm:presLayoutVars>
          <dgm:hierBranch val="r"/>
        </dgm:presLayoutVars>
      </dgm:prSet>
      <dgm:spPr/>
    </dgm:pt>
    <dgm:pt modelId="{C7C0F4D2-0B85-4A74-8CC8-AD75917C887F}" type="pres">
      <dgm:prSet presAssocID="{3A9BBBD5-9BB5-42D2-B60E-7937AFE9BA03}" presName="rootComposite" presStyleCnt="0"/>
      <dgm:spPr/>
    </dgm:pt>
    <dgm:pt modelId="{DF18534E-8F1E-473D-8DCA-1FE696B1A13B}" type="pres">
      <dgm:prSet presAssocID="{3A9BBBD5-9BB5-42D2-B60E-7937AFE9BA03}" presName="rootText" presStyleLbl="node3" presStyleIdx="11" presStyleCnt="24" custScaleX="286746" custScaleY="48506">
        <dgm:presLayoutVars>
          <dgm:chPref val="3"/>
        </dgm:presLayoutVars>
      </dgm:prSet>
      <dgm:spPr/>
    </dgm:pt>
    <dgm:pt modelId="{299AF35C-9887-4348-8A76-FB310896638E}" type="pres">
      <dgm:prSet presAssocID="{3A9BBBD5-9BB5-42D2-B60E-7937AFE9BA03}" presName="rootConnector" presStyleLbl="node3" presStyleIdx="11" presStyleCnt="24"/>
      <dgm:spPr/>
    </dgm:pt>
    <dgm:pt modelId="{8D9D9845-5CD1-49DA-910D-41070621B5E0}" type="pres">
      <dgm:prSet presAssocID="{3A9BBBD5-9BB5-42D2-B60E-7937AFE9BA03}" presName="hierChild4" presStyleCnt="0"/>
      <dgm:spPr/>
    </dgm:pt>
    <dgm:pt modelId="{B6A3555D-4AD2-461B-B88E-CC9D2C6F9D37}" type="pres">
      <dgm:prSet presAssocID="{3A9BBBD5-9BB5-42D2-B60E-7937AFE9BA03}" presName="hierChild5" presStyleCnt="0"/>
      <dgm:spPr/>
    </dgm:pt>
    <dgm:pt modelId="{EE7DC850-C1FB-4164-A871-5C7CB4E30E77}" type="pres">
      <dgm:prSet presAssocID="{B3FE12C9-A1B4-4C33-8E57-D5629C4652CF}" presName="hierChild5" presStyleCnt="0"/>
      <dgm:spPr/>
    </dgm:pt>
    <dgm:pt modelId="{9FF7E926-59B8-47A4-8083-D59C68963295}" type="pres">
      <dgm:prSet presAssocID="{E0B830EA-FDFC-4E2C-837A-12969D25A95E}" presName="Name50" presStyleLbl="parChTrans1D2" presStyleIdx="4" presStyleCnt="9"/>
      <dgm:spPr/>
    </dgm:pt>
    <dgm:pt modelId="{640CE358-727A-4719-8DC5-B678CDE75129}" type="pres">
      <dgm:prSet presAssocID="{C488A470-1C8D-4FEE-A1E7-AC5ECACA2014}" presName="hierRoot2" presStyleCnt="0">
        <dgm:presLayoutVars>
          <dgm:hierBranch val="init"/>
        </dgm:presLayoutVars>
      </dgm:prSet>
      <dgm:spPr/>
    </dgm:pt>
    <dgm:pt modelId="{594FCF8A-96D4-465E-BFC1-A93023B7F784}" type="pres">
      <dgm:prSet presAssocID="{C488A470-1C8D-4FEE-A1E7-AC5ECACA2014}" presName="rootComposite" presStyleCnt="0"/>
      <dgm:spPr/>
    </dgm:pt>
    <dgm:pt modelId="{9215ECBE-9DFA-4580-B15A-F4DDA5D54969}" type="pres">
      <dgm:prSet presAssocID="{C488A470-1C8D-4FEE-A1E7-AC5ECACA2014}" presName="rootText" presStyleLbl="node2" presStyleIdx="4" presStyleCnt="9" custScaleX="286746" custScaleY="48506">
        <dgm:presLayoutVars>
          <dgm:chPref val="3"/>
        </dgm:presLayoutVars>
      </dgm:prSet>
      <dgm:spPr/>
    </dgm:pt>
    <dgm:pt modelId="{17558ED1-B1FF-4D5A-A6F6-863EDB598A32}" type="pres">
      <dgm:prSet presAssocID="{C488A470-1C8D-4FEE-A1E7-AC5ECACA2014}" presName="rootConnector" presStyleLbl="node2" presStyleIdx="4" presStyleCnt="9"/>
      <dgm:spPr/>
    </dgm:pt>
    <dgm:pt modelId="{08D10DE5-C714-43F1-8CA6-9386CA142FCC}" type="pres">
      <dgm:prSet presAssocID="{C488A470-1C8D-4FEE-A1E7-AC5ECACA2014}" presName="hierChild4" presStyleCnt="0"/>
      <dgm:spPr/>
    </dgm:pt>
    <dgm:pt modelId="{4A37190C-7AE6-41DC-9FD2-B76FEFC3E7A8}" type="pres">
      <dgm:prSet presAssocID="{5797D4AC-ACE6-480F-9D60-F3C27EC963FE}" presName="Name37" presStyleLbl="parChTrans1D3" presStyleIdx="12" presStyleCnt="24"/>
      <dgm:spPr/>
    </dgm:pt>
    <dgm:pt modelId="{F22897AF-C8BB-4E76-B141-1B040AE2C320}" type="pres">
      <dgm:prSet presAssocID="{28307144-7657-493D-BF45-C0A33C3F4279}" presName="hierRoot2" presStyleCnt="0">
        <dgm:presLayoutVars>
          <dgm:hierBranch val="init"/>
        </dgm:presLayoutVars>
      </dgm:prSet>
      <dgm:spPr/>
    </dgm:pt>
    <dgm:pt modelId="{8E937EC3-9820-4B95-B064-4997D02D111B}" type="pres">
      <dgm:prSet presAssocID="{28307144-7657-493D-BF45-C0A33C3F4279}" presName="rootComposite" presStyleCnt="0"/>
      <dgm:spPr/>
    </dgm:pt>
    <dgm:pt modelId="{8D9AA9E4-5CA6-41D8-9FA9-1B7241462C49}" type="pres">
      <dgm:prSet presAssocID="{28307144-7657-493D-BF45-C0A33C3F4279}" presName="rootText" presStyleLbl="node3" presStyleIdx="12" presStyleCnt="24" custScaleX="286746" custScaleY="48506">
        <dgm:presLayoutVars>
          <dgm:chPref val="3"/>
        </dgm:presLayoutVars>
      </dgm:prSet>
      <dgm:spPr/>
    </dgm:pt>
    <dgm:pt modelId="{65180AA4-DFA3-4C35-A91F-2ACE18EDA15C}" type="pres">
      <dgm:prSet presAssocID="{28307144-7657-493D-BF45-C0A33C3F4279}" presName="rootConnector" presStyleLbl="node3" presStyleIdx="12" presStyleCnt="24"/>
      <dgm:spPr/>
    </dgm:pt>
    <dgm:pt modelId="{41496598-AE80-4499-B91E-4DAE9CBE135C}" type="pres">
      <dgm:prSet presAssocID="{28307144-7657-493D-BF45-C0A33C3F4279}" presName="hierChild4" presStyleCnt="0"/>
      <dgm:spPr/>
    </dgm:pt>
    <dgm:pt modelId="{9A68CA95-C129-467F-A3D3-5CC6129F74D4}" type="pres">
      <dgm:prSet presAssocID="{28307144-7657-493D-BF45-C0A33C3F4279}" presName="hierChild5" presStyleCnt="0"/>
      <dgm:spPr/>
    </dgm:pt>
    <dgm:pt modelId="{119B4D58-4A57-4213-B5FE-85BFAE51955C}" type="pres">
      <dgm:prSet presAssocID="{AF27147B-5435-4875-8B03-B303DDD7DF5A}" presName="Name37" presStyleLbl="parChTrans1D3" presStyleIdx="13" presStyleCnt="24"/>
      <dgm:spPr/>
    </dgm:pt>
    <dgm:pt modelId="{3E8EC0E4-D430-4C88-832F-D334EB524812}" type="pres">
      <dgm:prSet presAssocID="{B6097C5E-A73A-4197-ADC5-4459AF85B6E5}" presName="hierRoot2" presStyleCnt="0">
        <dgm:presLayoutVars>
          <dgm:hierBranch val="init"/>
        </dgm:presLayoutVars>
      </dgm:prSet>
      <dgm:spPr/>
    </dgm:pt>
    <dgm:pt modelId="{0FF3469B-3DBD-4F70-AC85-82EA01665209}" type="pres">
      <dgm:prSet presAssocID="{B6097C5E-A73A-4197-ADC5-4459AF85B6E5}" presName="rootComposite" presStyleCnt="0"/>
      <dgm:spPr/>
    </dgm:pt>
    <dgm:pt modelId="{CC749A15-9087-496D-885B-2E5F33F41E2D}" type="pres">
      <dgm:prSet presAssocID="{B6097C5E-A73A-4197-ADC5-4459AF85B6E5}" presName="rootText" presStyleLbl="node3" presStyleIdx="13" presStyleCnt="24" custScaleX="286746" custScaleY="48506">
        <dgm:presLayoutVars>
          <dgm:chPref val="3"/>
        </dgm:presLayoutVars>
      </dgm:prSet>
      <dgm:spPr/>
    </dgm:pt>
    <dgm:pt modelId="{EEFDA3FC-48F5-469F-9C69-FEDF69AA4881}" type="pres">
      <dgm:prSet presAssocID="{B6097C5E-A73A-4197-ADC5-4459AF85B6E5}" presName="rootConnector" presStyleLbl="node3" presStyleIdx="13" presStyleCnt="24"/>
      <dgm:spPr/>
    </dgm:pt>
    <dgm:pt modelId="{89B76E99-BB2B-4324-A534-FB0250BF7FFF}" type="pres">
      <dgm:prSet presAssocID="{B6097C5E-A73A-4197-ADC5-4459AF85B6E5}" presName="hierChild4" presStyleCnt="0"/>
      <dgm:spPr/>
    </dgm:pt>
    <dgm:pt modelId="{06653592-B21C-4755-8D9C-A879099AD9DB}" type="pres">
      <dgm:prSet presAssocID="{B6097C5E-A73A-4197-ADC5-4459AF85B6E5}" presName="hierChild5" presStyleCnt="0"/>
      <dgm:spPr/>
    </dgm:pt>
    <dgm:pt modelId="{43EB8929-1FF3-4A51-9522-19F13A1FEC22}" type="pres">
      <dgm:prSet presAssocID="{16A404B7-16C4-4308-955A-B63D8CB655B6}" presName="Name37" presStyleLbl="parChTrans1D3" presStyleIdx="14" presStyleCnt="24"/>
      <dgm:spPr/>
    </dgm:pt>
    <dgm:pt modelId="{BF8B302E-4322-4A1D-A9FD-77C967D3EEEB}" type="pres">
      <dgm:prSet presAssocID="{1CA92D6B-3D0B-40E4-A37A-5D662B8C610D}" presName="hierRoot2" presStyleCnt="0">
        <dgm:presLayoutVars>
          <dgm:hierBranch val="init"/>
        </dgm:presLayoutVars>
      </dgm:prSet>
      <dgm:spPr/>
    </dgm:pt>
    <dgm:pt modelId="{6F0D17E0-76A8-4025-9117-519F9961399F}" type="pres">
      <dgm:prSet presAssocID="{1CA92D6B-3D0B-40E4-A37A-5D662B8C610D}" presName="rootComposite" presStyleCnt="0"/>
      <dgm:spPr/>
    </dgm:pt>
    <dgm:pt modelId="{2CC19796-D30B-4512-9D09-D74E36C37425}" type="pres">
      <dgm:prSet presAssocID="{1CA92D6B-3D0B-40E4-A37A-5D662B8C610D}" presName="rootText" presStyleLbl="node3" presStyleIdx="14" presStyleCnt="24" custScaleX="286746" custScaleY="48506">
        <dgm:presLayoutVars>
          <dgm:chPref val="3"/>
        </dgm:presLayoutVars>
      </dgm:prSet>
      <dgm:spPr/>
    </dgm:pt>
    <dgm:pt modelId="{C814C3F1-0D57-4D65-A7EE-9F8603AD68E3}" type="pres">
      <dgm:prSet presAssocID="{1CA92D6B-3D0B-40E4-A37A-5D662B8C610D}" presName="rootConnector" presStyleLbl="node3" presStyleIdx="14" presStyleCnt="24"/>
      <dgm:spPr/>
    </dgm:pt>
    <dgm:pt modelId="{B9723390-C8BF-48D5-99FC-D431017C59F1}" type="pres">
      <dgm:prSet presAssocID="{1CA92D6B-3D0B-40E4-A37A-5D662B8C610D}" presName="hierChild4" presStyleCnt="0"/>
      <dgm:spPr/>
    </dgm:pt>
    <dgm:pt modelId="{94F8E454-7781-465D-8CAD-6F28EA43CC70}" type="pres">
      <dgm:prSet presAssocID="{1CA92D6B-3D0B-40E4-A37A-5D662B8C610D}" presName="hierChild5" presStyleCnt="0"/>
      <dgm:spPr/>
    </dgm:pt>
    <dgm:pt modelId="{4FB5D081-C519-4AA5-870D-3DF9C7852279}" type="pres">
      <dgm:prSet presAssocID="{F2BB9C77-2124-468E-9E05-39E08343E739}" presName="Name37" presStyleLbl="parChTrans1D3" presStyleIdx="15" presStyleCnt="24"/>
      <dgm:spPr/>
    </dgm:pt>
    <dgm:pt modelId="{97627143-D46B-44F8-A59B-E7E216C061E4}" type="pres">
      <dgm:prSet presAssocID="{F81C37A3-847E-494E-BE45-8A390C42BEE4}" presName="hierRoot2" presStyleCnt="0">
        <dgm:presLayoutVars>
          <dgm:hierBranch val="init"/>
        </dgm:presLayoutVars>
      </dgm:prSet>
      <dgm:spPr/>
    </dgm:pt>
    <dgm:pt modelId="{2F3D7939-A360-475A-AFDA-F21B10A6FFA9}" type="pres">
      <dgm:prSet presAssocID="{F81C37A3-847E-494E-BE45-8A390C42BEE4}" presName="rootComposite" presStyleCnt="0"/>
      <dgm:spPr/>
    </dgm:pt>
    <dgm:pt modelId="{278995B8-07F0-460A-879C-604AA016BA8B}" type="pres">
      <dgm:prSet presAssocID="{F81C37A3-847E-494E-BE45-8A390C42BEE4}" presName="rootText" presStyleLbl="node3" presStyleIdx="15" presStyleCnt="24" custScaleX="286746" custScaleY="48506">
        <dgm:presLayoutVars>
          <dgm:chPref val="3"/>
        </dgm:presLayoutVars>
      </dgm:prSet>
      <dgm:spPr/>
    </dgm:pt>
    <dgm:pt modelId="{8D94E973-C7FD-4914-8A44-7CCE1CE2E238}" type="pres">
      <dgm:prSet presAssocID="{F81C37A3-847E-494E-BE45-8A390C42BEE4}" presName="rootConnector" presStyleLbl="node3" presStyleIdx="15" presStyleCnt="24"/>
      <dgm:spPr/>
    </dgm:pt>
    <dgm:pt modelId="{502CB167-C40F-4A92-B192-5686B748566B}" type="pres">
      <dgm:prSet presAssocID="{F81C37A3-847E-494E-BE45-8A390C42BEE4}" presName="hierChild4" presStyleCnt="0"/>
      <dgm:spPr/>
    </dgm:pt>
    <dgm:pt modelId="{0026211A-1E66-4897-BE39-9DE6386C8FC9}" type="pres">
      <dgm:prSet presAssocID="{F81C37A3-847E-494E-BE45-8A390C42BEE4}" presName="hierChild5" presStyleCnt="0"/>
      <dgm:spPr/>
    </dgm:pt>
    <dgm:pt modelId="{2697D492-6E23-44F1-8D3B-F50F546039AE}" type="pres">
      <dgm:prSet presAssocID="{C488A470-1C8D-4FEE-A1E7-AC5ECACA2014}" presName="hierChild5" presStyleCnt="0"/>
      <dgm:spPr/>
    </dgm:pt>
    <dgm:pt modelId="{0CA84ECD-D914-4CB7-9034-7B442DB4122E}" type="pres">
      <dgm:prSet presAssocID="{2ACB2566-F168-471D-93FD-46E897D039CB}" presName="Name50" presStyleLbl="parChTrans1D2" presStyleIdx="5" presStyleCnt="9"/>
      <dgm:spPr/>
    </dgm:pt>
    <dgm:pt modelId="{83F78A43-F493-4ED8-A3CA-04DCA96B1E6D}" type="pres">
      <dgm:prSet presAssocID="{40F47FCB-99ED-40BF-A361-77175E36EBBE}" presName="hierRoot2" presStyleCnt="0">
        <dgm:presLayoutVars>
          <dgm:hierBranch val="r"/>
        </dgm:presLayoutVars>
      </dgm:prSet>
      <dgm:spPr/>
    </dgm:pt>
    <dgm:pt modelId="{284F65A7-C77D-401D-B1DB-3EAD03A5B1FD}" type="pres">
      <dgm:prSet presAssocID="{40F47FCB-99ED-40BF-A361-77175E36EBBE}" presName="rootComposite" presStyleCnt="0"/>
      <dgm:spPr/>
    </dgm:pt>
    <dgm:pt modelId="{A9D9F74E-EA5D-4010-BEC6-0FC43F253C6A}" type="pres">
      <dgm:prSet presAssocID="{40F47FCB-99ED-40BF-A361-77175E36EBBE}" presName="rootText" presStyleLbl="node2" presStyleIdx="5" presStyleCnt="9" custScaleX="286746" custScaleY="48506">
        <dgm:presLayoutVars>
          <dgm:chPref val="3"/>
        </dgm:presLayoutVars>
      </dgm:prSet>
      <dgm:spPr/>
    </dgm:pt>
    <dgm:pt modelId="{ACE68938-9358-4657-8FE1-AADA9ABD2234}" type="pres">
      <dgm:prSet presAssocID="{40F47FCB-99ED-40BF-A361-77175E36EBBE}" presName="rootConnector" presStyleLbl="node2" presStyleIdx="5" presStyleCnt="9"/>
      <dgm:spPr/>
    </dgm:pt>
    <dgm:pt modelId="{B5CE5C38-7C1F-4B2C-9324-BD3FDF9B00DE}" type="pres">
      <dgm:prSet presAssocID="{40F47FCB-99ED-40BF-A361-77175E36EBBE}" presName="hierChild4" presStyleCnt="0"/>
      <dgm:spPr/>
    </dgm:pt>
    <dgm:pt modelId="{FFAFF090-10B6-4706-8198-1454EA6A0924}" type="pres">
      <dgm:prSet presAssocID="{4C94F848-00DC-415D-B88F-2D3934916CA1}" presName="Name50" presStyleLbl="parChTrans1D3" presStyleIdx="16" presStyleCnt="24"/>
      <dgm:spPr/>
    </dgm:pt>
    <dgm:pt modelId="{8153FB37-F007-4EAB-8A34-AC6E90C0DBCC}" type="pres">
      <dgm:prSet presAssocID="{2259F963-32C7-4220-A0CF-612BEFB0B270}" presName="hierRoot2" presStyleCnt="0">
        <dgm:presLayoutVars>
          <dgm:hierBranch val="r"/>
        </dgm:presLayoutVars>
      </dgm:prSet>
      <dgm:spPr/>
    </dgm:pt>
    <dgm:pt modelId="{FC2175B5-C674-42AD-84DA-83D1CF217164}" type="pres">
      <dgm:prSet presAssocID="{2259F963-32C7-4220-A0CF-612BEFB0B270}" presName="rootComposite" presStyleCnt="0"/>
      <dgm:spPr/>
    </dgm:pt>
    <dgm:pt modelId="{2270983B-32C7-4CFD-8A57-A8D0FC70681E}" type="pres">
      <dgm:prSet presAssocID="{2259F963-32C7-4220-A0CF-612BEFB0B270}" presName="rootText" presStyleLbl="node3" presStyleIdx="16" presStyleCnt="24" custScaleX="286746" custScaleY="48506">
        <dgm:presLayoutVars>
          <dgm:chPref val="3"/>
        </dgm:presLayoutVars>
      </dgm:prSet>
      <dgm:spPr/>
    </dgm:pt>
    <dgm:pt modelId="{784FF40A-33D9-4A98-8826-837A6D495CA2}" type="pres">
      <dgm:prSet presAssocID="{2259F963-32C7-4220-A0CF-612BEFB0B270}" presName="rootConnector" presStyleLbl="node3" presStyleIdx="16" presStyleCnt="24"/>
      <dgm:spPr/>
    </dgm:pt>
    <dgm:pt modelId="{75F582C9-08D7-4DAE-B908-F33CFFD0ECD2}" type="pres">
      <dgm:prSet presAssocID="{2259F963-32C7-4220-A0CF-612BEFB0B270}" presName="hierChild4" presStyleCnt="0"/>
      <dgm:spPr/>
    </dgm:pt>
    <dgm:pt modelId="{CA43DE6F-B184-4EE3-8723-B948F3562302}" type="pres">
      <dgm:prSet presAssocID="{2259F963-32C7-4220-A0CF-612BEFB0B270}" presName="hierChild5" presStyleCnt="0"/>
      <dgm:spPr/>
    </dgm:pt>
    <dgm:pt modelId="{440C0AA0-1407-4F93-8C71-B5F0CCEC7A6E}" type="pres">
      <dgm:prSet presAssocID="{1777E9FB-5599-456A-9E71-405BA850992F}" presName="Name50" presStyleLbl="parChTrans1D3" presStyleIdx="17" presStyleCnt="24"/>
      <dgm:spPr/>
    </dgm:pt>
    <dgm:pt modelId="{E734A2AC-1CA7-41D0-9EB4-A91074FA93BA}" type="pres">
      <dgm:prSet presAssocID="{E4CD91F0-4E04-4870-ABC4-1674D9196A0D}" presName="hierRoot2" presStyleCnt="0">
        <dgm:presLayoutVars>
          <dgm:hierBranch val="r"/>
        </dgm:presLayoutVars>
      </dgm:prSet>
      <dgm:spPr/>
    </dgm:pt>
    <dgm:pt modelId="{BFF975EF-56B8-42F5-A107-B6BC9B486716}" type="pres">
      <dgm:prSet presAssocID="{E4CD91F0-4E04-4870-ABC4-1674D9196A0D}" presName="rootComposite" presStyleCnt="0"/>
      <dgm:spPr/>
    </dgm:pt>
    <dgm:pt modelId="{A3BC2896-A79A-463D-84C8-2BCDAF69207F}" type="pres">
      <dgm:prSet presAssocID="{E4CD91F0-4E04-4870-ABC4-1674D9196A0D}" presName="rootText" presStyleLbl="node3" presStyleIdx="17" presStyleCnt="24" custScaleX="286746" custScaleY="48506">
        <dgm:presLayoutVars>
          <dgm:chPref val="3"/>
        </dgm:presLayoutVars>
      </dgm:prSet>
      <dgm:spPr/>
    </dgm:pt>
    <dgm:pt modelId="{66B659D7-6656-4966-97FD-0E1FE6087429}" type="pres">
      <dgm:prSet presAssocID="{E4CD91F0-4E04-4870-ABC4-1674D9196A0D}" presName="rootConnector" presStyleLbl="node3" presStyleIdx="17" presStyleCnt="24"/>
      <dgm:spPr/>
    </dgm:pt>
    <dgm:pt modelId="{2C24A6D7-1EB1-4EA2-AEE0-2D6B7F6C8870}" type="pres">
      <dgm:prSet presAssocID="{E4CD91F0-4E04-4870-ABC4-1674D9196A0D}" presName="hierChild4" presStyleCnt="0"/>
      <dgm:spPr/>
    </dgm:pt>
    <dgm:pt modelId="{6005B79D-3E43-44D8-9E7D-D7C8C6772A46}" type="pres">
      <dgm:prSet presAssocID="{81F7E9D8-2FEA-45AD-9A9C-E785767854C0}" presName="Name50" presStyleLbl="parChTrans1D4" presStyleIdx="10" presStyleCnt="12"/>
      <dgm:spPr/>
    </dgm:pt>
    <dgm:pt modelId="{F95ADD72-B526-4F7E-BF88-751A448F4F3E}" type="pres">
      <dgm:prSet presAssocID="{5ACF5BEC-CF13-46F9-BA7B-9475A5428474}" presName="hierRoot2" presStyleCnt="0">
        <dgm:presLayoutVars>
          <dgm:hierBranch val="r"/>
        </dgm:presLayoutVars>
      </dgm:prSet>
      <dgm:spPr/>
    </dgm:pt>
    <dgm:pt modelId="{FF34DAF1-1F74-46DF-9CD4-5545EF45C508}" type="pres">
      <dgm:prSet presAssocID="{5ACF5BEC-CF13-46F9-BA7B-9475A5428474}" presName="rootComposite" presStyleCnt="0"/>
      <dgm:spPr/>
    </dgm:pt>
    <dgm:pt modelId="{D1275DFD-C131-4354-ABBE-8049CA32F5E4}" type="pres">
      <dgm:prSet presAssocID="{5ACF5BEC-CF13-46F9-BA7B-9475A5428474}" presName="rootText" presStyleLbl="node4" presStyleIdx="10" presStyleCnt="12" custScaleX="286746" custScaleY="48506">
        <dgm:presLayoutVars>
          <dgm:chPref val="3"/>
        </dgm:presLayoutVars>
      </dgm:prSet>
      <dgm:spPr/>
    </dgm:pt>
    <dgm:pt modelId="{E2653F37-4E1F-489F-B65F-2DC48AB266A0}" type="pres">
      <dgm:prSet presAssocID="{5ACF5BEC-CF13-46F9-BA7B-9475A5428474}" presName="rootConnector" presStyleLbl="node4" presStyleIdx="10" presStyleCnt="12"/>
      <dgm:spPr/>
    </dgm:pt>
    <dgm:pt modelId="{3F4F6F89-A516-4870-B622-2A93673D0854}" type="pres">
      <dgm:prSet presAssocID="{5ACF5BEC-CF13-46F9-BA7B-9475A5428474}" presName="hierChild4" presStyleCnt="0"/>
      <dgm:spPr/>
    </dgm:pt>
    <dgm:pt modelId="{61A2665D-1669-45A5-8677-1483956F5E1F}" type="pres">
      <dgm:prSet presAssocID="{5ACF5BEC-CF13-46F9-BA7B-9475A5428474}" presName="hierChild5" presStyleCnt="0"/>
      <dgm:spPr/>
    </dgm:pt>
    <dgm:pt modelId="{0CC18DE8-BAD1-4953-A001-38676234B46A}" type="pres">
      <dgm:prSet presAssocID="{72E28028-A24E-40C6-BA56-EE8A42E6B254}" presName="Name50" presStyleLbl="parChTrans1D4" presStyleIdx="11" presStyleCnt="12"/>
      <dgm:spPr/>
    </dgm:pt>
    <dgm:pt modelId="{E20E5C13-FF4A-4CFE-A17F-AAE793009A43}" type="pres">
      <dgm:prSet presAssocID="{678E87EF-DFD3-4F27-AE4F-4A6C79E42B01}" presName="hierRoot2" presStyleCnt="0">
        <dgm:presLayoutVars>
          <dgm:hierBranch val="r"/>
        </dgm:presLayoutVars>
      </dgm:prSet>
      <dgm:spPr/>
    </dgm:pt>
    <dgm:pt modelId="{77AAB7D7-415C-47F9-9B6C-FBA19E0C5EBD}" type="pres">
      <dgm:prSet presAssocID="{678E87EF-DFD3-4F27-AE4F-4A6C79E42B01}" presName="rootComposite" presStyleCnt="0"/>
      <dgm:spPr/>
    </dgm:pt>
    <dgm:pt modelId="{893D14C1-C50F-40F6-8798-8920F2221A8B}" type="pres">
      <dgm:prSet presAssocID="{678E87EF-DFD3-4F27-AE4F-4A6C79E42B01}" presName="rootText" presStyleLbl="node4" presStyleIdx="11" presStyleCnt="12" custScaleX="286746" custScaleY="48506">
        <dgm:presLayoutVars>
          <dgm:chPref val="3"/>
        </dgm:presLayoutVars>
      </dgm:prSet>
      <dgm:spPr/>
    </dgm:pt>
    <dgm:pt modelId="{285266A6-FBC2-4E8D-8644-C18865E07BBC}" type="pres">
      <dgm:prSet presAssocID="{678E87EF-DFD3-4F27-AE4F-4A6C79E42B01}" presName="rootConnector" presStyleLbl="node4" presStyleIdx="11" presStyleCnt="12"/>
      <dgm:spPr/>
    </dgm:pt>
    <dgm:pt modelId="{A7D39846-8341-4213-8F8F-7BF2AA321913}" type="pres">
      <dgm:prSet presAssocID="{678E87EF-DFD3-4F27-AE4F-4A6C79E42B01}" presName="hierChild4" presStyleCnt="0"/>
      <dgm:spPr/>
    </dgm:pt>
    <dgm:pt modelId="{772EB6E5-371C-421C-A7BE-AFFD3B9DEF28}" type="pres">
      <dgm:prSet presAssocID="{678E87EF-DFD3-4F27-AE4F-4A6C79E42B01}" presName="hierChild5" presStyleCnt="0"/>
      <dgm:spPr/>
    </dgm:pt>
    <dgm:pt modelId="{2D1E1D55-25DF-407C-8A2C-06AA40540741}" type="pres">
      <dgm:prSet presAssocID="{E4CD91F0-4E04-4870-ABC4-1674D9196A0D}" presName="hierChild5" presStyleCnt="0"/>
      <dgm:spPr/>
    </dgm:pt>
    <dgm:pt modelId="{8C6310AA-A331-44DD-ABDC-23C8557D5E52}" type="pres">
      <dgm:prSet presAssocID="{40F47FCB-99ED-40BF-A361-77175E36EBBE}" presName="hierChild5" presStyleCnt="0"/>
      <dgm:spPr/>
    </dgm:pt>
    <dgm:pt modelId="{F076F84A-9195-4A2A-9D5A-0B77835941B5}" type="pres">
      <dgm:prSet presAssocID="{5E0E2A83-C6A2-4148-856B-23776C40E80D}" presName="Name50" presStyleLbl="parChTrans1D2" presStyleIdx="6" presStyleCnt="9"/>
      <dgm:spPr/>
    </dgm:pt>
    <dgm:pt modelId="{35C3FFAF-D1E6-4CE4-AAD2-2F023A1A3EB6}" type="pres">
      <dgm:prSet presAssocID="{540ED5F5-F801-4EF9-9F10-17679C27D80C}" presName="hierRoot2" presStyleCnt="0">
        <dgm:presLayoutVars>
          <dgm:hierBranch val="r"/>
        </dgm:presLayoutVars>
      </dgm:prSet>
      <dgm:spPr/>
    </dgm:pt>
    <dgm:pt modelId="{AAA3510E-14D9-47A6-B290-CD8F8B09290E}" type="pres">
      <dgm:prSet presAssocID="{540ED5F5-F801-4EF9-9F10-17679C27D80C}" presName="rootComposite" presStyleCnt="0"/>
      <dgm:spPr/>
    </dgm:pt>
    <dgm:pt modelId="{23822BF9-F252-4240-94A5-70C5CC43548D}" type="pres">
      <dgm:prSet presAssocID="{540ED5F5-F801-4EF9-9F10-17679C27D80C}" presName="rootText" presStyleLbl="node2" presStyleIdx="6" presStyleCnt="9" custScaleX="286746" custScaleY="48506">
        <dgm:presLayoutVars>
          <dgm:chPref val="3"/>
        </dgm:presLayoutVars>
      </dgm:prSet>
      <dgm:spPr/>
    </dgm:pt>
    <dgm:pt modelId="{F2EEC2F3-7EEB-4EA9-BEAF-33BDFD464567}" type="pres">
      <dgm:prSet presAssocID="{540ED5F5-F801-4EF9-9F10-17679C27D80C}" presName="rootConnector" presStyleLbl="node2" presStyleIdx="6" presStyleCnt="9"/>
      <dgm:spPr/>
    </dgm:pt>
    <dgm:pt modelId="{EB8BB3CB-F12F-4FF2-8AA3-418A562612EC}" type="pres">
      <dgm:prSet presAssocID="{540ED5F5-F801-4EF9-9F10-17679C27D80C}" presName="hierChild4" presStyleCnt="0"/>
      <dgm:spPr/>
    </dgm:pt>
    <dgm:pt modelId="{84EB8DCF-C108-45DE-81A4-1D120E0A53E9}" type="pres">
      <dgm:prSet presAssocID="{76082F54-26B2-4B69-84DD-E101A4B02D41}" presName="Name50" presStyleLbl="parChTrans1D3" presStyleIdx="18" presStyleCnt="24"/>
      <dgm:spPr/>
    </dgm:pt>
    <dgm:pt modelId="{35D982A5-9652-46F8-9877-7EC841996236}" type="pres">
      <dgm:prSet presAssocID="{C2A9BC79-84ED-469F-A5FF-A6E73825B539}" presName="hierRoot2" presStyleCnt="0">
        <dgm:presLayoutVars>
          <dgm:hierBranch val="r"/>
        </dgm:presLayoutVars>
      </dgm:prSet>
      <dgm:spPr/>
    </dgm:pt>
    <dgm:pt modelId="{CAB97831-1199-476C-B16C-D6BDDDBFE768}" type="pres">
      <dgm:prSet presAssocID="{C2A9BC79-84ED-469F-A5FF-A6E73825B539}" presName="rootComposite" presStyleCnt="0"/>
      <dgm:spPr/>
    </dgm:pt>
    <dgm:pt modelId="{243F46F0-B8BA-45B2-A5FA-4C28B0863ABC}" type="pres">
      <dgm:prSet presAssocID="{C2A9BC79-84ED-469F-A5FF-A6E73825B539}" presName="rootText" presStyleLbl="node3" presStyleIdx="18" presStyleCnt="24" custScaleX="286746" custScaleY="48506">
        <dgm:presLayoutVars>
          <dgm:chPref val="3"/>
        </dgm:presLayoutVars>
      </dgm:prSet>
      <dgm:spPr/>
    </dgm:pt>
    <dgm:pt modelId="{ED44CE0E-A317-45CE-8C60-AD07B45FEA77}" type="pres">
      <dgm:prSet presAssocID="{C2A9BC79-84ED-469F-A5FF-A6E73825B539}" presName="rootConnector" presStyleLbl="node3" presStyleIdx="18" presStyleCnt="24"/>
      <dgm:spPr/>
    </dgm:pt>
    <dgm:pt modelId="{62CED554-72E3-455B-AB2C-2AD057C85F06}" type="pres">
      <dgm:prSet presAssocID="{C2A9BC79-84ED-469F-A5FF-A6E73825B539}" presName="hierChild4" presStyleCnt="0"/>
      <dgm:spPr/>
    </dgm:pt>
    <dgm:pt modelId="{FF4FE228-779F-4D8F-9E3C-83C740095680}" type="pres">
      <dgm:prSet presAssocID="{C2A9BC79-84ED-469F-A5FF-A6E73825B539}" presName="hierChild5" presStyleCnt="0"/>
      <dgm:spPr/>
    </dgm:pt>
    <dgm:pt modelId="{590B1010-8D62-4011-A93E-65EF5791207F}" type="pres">
      <dgm:prSet presAssocID="{4273930C-2E23-4CD3-82D2-41C3EE99E04D}" presName="Name50" presStyleLbl="parChTrans1D3" presStyleIdx="19" presStyleCnt="24"/>
      <dgm:spPr/>
    </dgm:pt>
    <dgm:pt modelId="{E2EE7AFA-4540-4BB5-AFBA-646608A0EAD9}" type="pres">
      <dgm:prSet presAssocID="{D94E1B9D-7FA5-4F01-B8A5-8D9FD1147C9F}" presName="hierRoot2" presStyleCnt="0">
        <dgm:presLayoutVars>
          <dgm:hierBranch val="r"/>
        </dgm:presLayoutVars>
      </dgm:prSet>
      <dgm:spPr/>
    </dgm:pt>
    <dgm:pt modelId="{E0BC4473-365E-46FA-A9FC-CC2CEBA3C78B}" type="pres">
      <dgm:prSet presAssocID="{D94E1B9D-7FA5-4F01-B8A5-8D9FD1147C9F}" presName="rootComposite" presStyleCnt="0"/>
      <dgm:spPr/>
    </dgm:pt>
    <dgm:pt modelId="{F426E134-3593-447D-B008-E6A3BDC0886D}" type="pres">
      <dgm:prSet presAssocID="{D94E1B9D-7FA5-4F01-B8A5-8D9FD1147C9F}" presName="rootText" presStyleLbl="node3" presStyleIdx="19" presStyleCnt="24" custScaleX="286746" custScaleY="48506">
        <dgm:presLayoutVars>
          <dgm:chPref val="3"/>
        </dgm:presLayoutVars>
      </dgm:prSet>
      <dgm:spPr/>
    </dgm:pt>
    <dgm:pt modelId="{F42D44AB-B689-4020-8D06-B0BCD66CAA93}" type="pres">
      <dgm:prSet presAssocID="{D94E1B9D-7FA5-4F01-B8A5-8D9FD1147C9F}" presName="rootConnector" presStyleLbl="node3" presStyleIdx="19" presStyleCnt="24"/>
      <dgm:spPr/>
    </dgm:pt>
    <dgm:pt modelId="{335B99A9-A34E-4950-AC0F-446183449B71}" type="pres">
      <dgm:prSet presAssocID="{D94E1B9D-7FA5-4F01-B8A5-8D9FD1147C9F}" presName="hierChild4" presStyleCnt="0"/>
      <dgm:spPr/>
    </dgm:pt>
    <dgm:pt modelId="{304B36CC-23E9-499F-8750-88F2078632C7}" type="pres">
      <dgm:prSet presAssocID="{D94E1B9D-7FA5-4F01-B8A5-8D9FD1147C9F}" presName="hierChild5" presStyleCnt="0"/>
      <dgm:spPr/>
    </dgm:pt>
    <dgm:pt modelId="{4F8EFD99-0172-458C-B041-6C7BE0C9A551}" type="pres">
      <dgm:prSet presAssocID="{29B1B053-2506-401C-8293-B89F6A495D2E}" presName="Name50" presStyleLbl="parChTrans1D3" presStyleIdx="20" presStyleCnt="24"/>
      <dgm:spPr/>
    </dgm:pt>
    <dgm:pt modelId="{5449784D-D51C-4729-999A-E6FA9B195F83}" type="pres">
      <dgm:prSet presAssocID="{39AA0BC6-828E-419D-A799-BC7668B9485D}" presName="hierRoot2" presStyleCnt="0">
        <dgm:presLayoutVars>
          <dgm:hierBranch val="r"/>
        </dgm:presLayoutVars>
      </dgm:prSet>
      <dgm:spPr/>
    </dgm:pt>
    <dgm:pt modelId="{74432974-C5D8-475B-8BE3-CC00A83AEDC2}" type="pres">
      <dgm:prSet presAssocID="{39AA0BC6-828E-419D-A799-BC7668B9485D}" presName="rootComposite" presStyleCnt="0"/>
      <dgm:spPr/>
    </dgm:pt>
    <dgm:pt modelId="{3D228C7A-027D-4C58-9C63-D34DC868BBFF}" type="pres">
      <dgm:prSet presAssocID="{39AA0BC6-828E-419D-A799-BC7668B9485D}" presName="rootText" presStyleLbl="node3" presStyleIdx="20" presStyleCnt="24" custScaleX="286746" custScaleY="48506">
        <dgm:presLayoutVars>
          <dgm:chPref val="3"/>
        </dgm:presLayoutVars>
      </dgm:prSet>
      <dgm:spPr/>
    </dgm:pt>
    <dgm:pt modelId="{E25C43CD-D21A-4516-90A2-1C6B98F5086F}" type="pres">
      <dgm:prSet presAssocID="{39AA0BC6-828E-419D-A799-BC7668B9485D}" presName="rootConnector" presStyleLbl="node3" presStyleIdx="20" presStyleCnt="24"/>
      <dgm:spPr/>
    </dgm:pt>
    <dgm:pt modelId="{1832FAA2-D316-423F-917B-7D0F9ABD3750}" type="pres">
      <dgm:prSet presAssocID="{39AA0BC6-828E-419D-A799-BC7668B9485D}" presName="hierChild4" presStyleCnt="0"/>
      <dgm:spPr/>
    </dgm:pt>
    <dgm:pt modelId="{848223CD-1D8A-463C-A2E6-94960CBDC947}" type="pres">
      <dgm:prSet presAssocID="{39AA0BC6-828E-419D-A799-BC7668B9485D}" presName="hierChild5" presStyleCnt="0"/>
      <dgm:spPr/>
    </dgm:pt>
    <dgm:pt modelId="{6EFDAD1F-8269-4FA5-9986-A944D9F30694}" type="pres">
      <dgm:prSet presAssocID="{540ED5F5-F801-4EF9-9F10-17679C27D80C}" presName="hierChild5" presStyleCnt="0"/>
      <dgm:spPr/>
    </dgm:pt>
    <dgm:pt modelId="{33035E8A-C6FD-4A3C-9B6C-F84C9FE400DF}" type="pres">
      <dgm:prSet presAssocID="{AFDBD85F-3CA6-45D1-99E0-51619CB5C04E}" presName="Name50" presStyleLbl="parChTrans1D2" presStyleIdx="7" presStyleCnt="9"/>
      <dgm:spPr/>
    </dgm:pt>
    <dgm:pt modelId="{C03AEB29-B3D4-4157-8FB4-BA511D45DE58}" type="pres">
      <dgm:prSet presAssocID="{13C2A590-64F8-4D57-8DB4-F4DBE0D31DBB}" presName="hierRoot2" presStyleCnt="0">
        <dgm:presLayoutVars>
          <dgm:hierBranch val="r"/>
        </dgm:presLayoutVars>
      </dgm:prSet>
      <dgm:spPr/>
    </dgm:pt>
    <dgm:pt modelId="{9642C90D-ED66-4D42-ADC8-9C758800469C}" type="pres">
      <dgm:prSet presAssocID="{13C2A590-64F8-4D57-8DB4-F4DBE0D31DBB}" presName="rootComposite" presStyleCnt="0"/>
      <dgm:spPr/>
    </dgm:pt>
    <dgm:pt modelId="{000B1CFC-3466-41B6-89A8-15A17E8A1AE7}" type="pres">
      <dgm:prSet presAssocID="{13C2A590-64F8-4D57-8DB4-F4DBE0D31DBB}" presName="rootText" presStyleLbl="node2" presStyleIdx="7" presStyleCnt="9" custScaleX="286746" custScaleY="48506">
        <dgm:presLayoutVars>
          <dgm:chPref val="3"/>
        </dgm:presLayoutVars>
      </dgm:prSet>
      <dgm:spPr/>
    </dgm:pt>
    <dgm:pt modelId="{C2EC375B-C26F-4C09-968C-CAE4DC54C88B}" type="pres">
      <dgm:prSet presAssocID="{13C2A590-64F8-4D57-8DB4-F4DBE0D31DBB}" presName="rootConnector" presStyleLbl="node2" presStyleIdx="7" presStyleCnt="9"/>
      <dgm:spPr/>
    </dgm:pt>
    <dgm:pt modelId="{075BE4B6-3F32-48AE-B0E0-2BD651F7284A}" type="pres">
      <dgm:prSet presAssocID="{13C2A590-64F8-4D57-8DB4-F4DBE0D31DBB}" presName="hierChild4" presStyleCnt="0"/>
      <dgm:spPr/>
    </dgm:pt>
    <dgm:pt modelId="{34327726-CC93-4519-ACB6-891ABD3BC89E}" type="pres">
      <dgm:prSet presAssocID="{C1A989CD-AEAA-4680-B52B-6BFBA6B1A030}" presName="Name50" presStyleLbl="parChTrans1D3" presStyleIdx="21" presStyleCnt="24"/>
      <dgm:spPr/>
    </dgm:pt>
    <dgm:pt modelId="{CD45BD1C-0604-4C6E-8238-C0396B0C666A}" type="pres">
      <dgm:prSet presAssocID="{B375AEEB-3831-49E9-BEE7-91F568B2F22C}" presName="hierRoot2" presStyleCnt="0">
        <dgm:presLayoutVars>
          <dgm:hierBranch val="r"/>
        </dgm:presLayoutVars>
      </dgm:prSet>
      <dgm:spPr/>
    </dgm:pt>
    <dgm:pt modelId="{4EE37FA8-9C2A-4FEA-96F6-D7447226AFDA}" type="pres">
      <dgm:prSet presAssocID="{B375AEEB-3831-49E9-BEE7-91F568B2F22C}" presName="rootComposite" presStyleCnt="0"/>
      <dgm:spPr/>
    </dgm:pt>
    <dgm:pt modelId="{9B868801-8642-4A56-818F-E797C4FC2188}" type="pres">
      <dgm:prSet presAssocID="{B375AEEB-3831-49E9-BEE7-91F568B2F22C}" presName="rootText" presStyleLbl="node3" presStyleIdx="21" presStyleCnt="24" custScaleX="286746" custScaleY="48506">
        <dgm:presLayoutVars>
          <dgm:chPref val="3"/>
        </dgm:presLayoutVars>
      </dgm:prSet>
      <dgm:spPr/>
    </dgm:pt>
    <dgm:pt modelId="{E29B9BD8-3346-464E-BD5B-9B31CB05895F}" type="pres">
      <dgm:prSet presAssocID="{B375AEEB-3831-49E9-BEE7-91F568B2F22C}" presName="rootConnector" presStyleLbl="node3" presStyleIdx="21" presStyleCnt="24"/>
      <dgm:spPr/>
    </dgm:pt>
    <dgm:pt modelId="{DE0A57B5-75BD-407C-A35C-D27CE6EAAA46}" type="pres">
      <dgm:prSet presAssocID="{B375AEEB-3831-49E9-BEE7-91F568B2F22C}" presName="hierChild4" presStyleCnt="0"/>
      <dgm:spPr/>
    </dgm:pt>
    <dgm:pt modelId="{471EA4AF-44B3-4DB1-8BD0-B1ADCF5FC770}" type="pres">
      <dgm:prSet presAssocID="{B375AEEB-3831-49E9-BEE7-91F568B2F22C}" presName="hierChild5" presStyleCnt="0"/>
      <dgm:spPr/>
    </dgm:pt>
    <dgm:pt modelId="{540A48BD-FEDD-427C-9F25-5A1C891BBF8C}" type="pres">
      <dgm:prSet presAssocID="{0D88F686-78C6-4D8D-8600-8DB2941D246B}" presName="Name50" presStyleLbl="parChTrans1D3" presStyleIdx="22" presStyleCnt="24"/>
      <dgm:spPr/>
    </dgm:pt>
    <dgm:pt modelId="{0A607D09-8358-407B-B07A-07DA24F99216}" type="pres">
      <dgm:prSet presAssocID="{6189172F-FCEA-45F8-9D28-E0E0F149E500}" presName="hierRoot2" presStyleCnt="0">
        <dgm:presLayoutVars>
          <dgm:hierBranch val="r"/>
        </dgm:presLayoutVars>
      </dgm:prSet>
      <dgm:spPr/>
    </dgm:pt>
    <dgm:pt modelId="{2ECC23C4-8DA2-4B2B-A631-560E97FE1E97}" type="pres">
      <dgm:prSet presAssocID="{6189172F-FCEA-45F8-9D28-E0E0F149E500}" presName="rootComposite" presStyleCnt="0"/>
      <dgm:spPr/>
    </dgm:pt>
    <dgm:pt modelId="{D84A0091-8AB1-4834-AF3E-CD9EB39DF13F}" type="pres">
      <dgm:prSet presAssocID="{6189172F-FCEA-45F8-9D28-E0E0F149E500}" presName="rootText" presStyleLbl="node3" presStyleIdx="22" presStyleCnt="24" custScaleX="286746" custScaleY="48506">
        <dgm:presLayoutVars>
          <dgm:chPref val="3"/>
        </dgm:presLayoutVars>
      </dgm:prSet>
      <dgm:spPr/>
    </dgm:pt>
    <dgm:pt modelId="{983EAFDD-0E88-423A-BE54-A03BFD91C84B}" type="pres">
      <dgm:prSet presAssocID="{6189172F-FCEA-45F8-9D28-E0E0F149E500}" presName="rootConnector" presStyleLbl="node3" presStyleIdx="22" presStyleCnt="24"/>
      <dgm:spPr/>
    </dgm:pt>
    <dgm:pt modelId="{EC3FCBEC-4849-4D3F-9832-BC188D822FB8}" type="pres">
      <dgm:prSet presAssocID="{6189172F-FCEA-45F8-9D28-E0E0F149E500}" presName="hierChild4" presStyleCnt="0"/>
      <dgm:spPr/>
    </dgm:pt>
    <dgm:pt modelId="{D136352A-7D8D-48E2-B82F-EE62504A3059}" type="pres">
      <dgm:prSet presAssocID="{6189172F-FCEA-45F8-9D28-E0E0F149E500}" presName="hierChild5" presStyleCnt="0"/>
      <dgm:spPr/>
    </dgm:pt>
    <dgm:pt modelId="{7A9F750E-E178-4C80-B611-AA8C3EFEAC1B}" type="pres">
      <dgm:prSet presAssocID="{13C2A590-64F8-4D57-8DB4-F4DBE0D31DBB}" presName="hierChild5" presStyleCnt="0"/>
      <dgm:spPr/>
    </dgm:pt>
    <dgm:pt modelId="{39D8392D-F904-4DC1-AED5-A04C9E150CFA}" type="pres">
      <dgm:prSet presAssocID="{D73781BC-E3FF-4294-B0DD-EB73A230D771}" presName="Name50" presStyleLbl="parChTrans1D2" presStyleIdx="8" presStyleCnt="9"/>
      <dgm:spPr/>
    </dgm:pt>
    <dgm:pt modelId="{A41577E4-A9F6-435F-8F56-E2982D988494}" type="pres">
      <dgm:prSet presAssocID="{4F0AD299-BFF3-4E62-8A9D-9D0DA4EA4ECB}" presName="hierRoot2" presStyleCnt="0">
        <dgm:presLayoutVars>
          <dgm:hierBranch val="r"/>
        </dgm:presLayoutVars>
      </dgm:prSet>
      <dgm:spPr/>
    </dgm:pt>
    <dgm:pt modelId="{24F09DBB-1F22-480E-B384-3D8AC1A9755D}" type="pres">
      <dgm:prSet presAssocID="{4F0AD299-BFF3-4E62-8A9D-9D0DA4EA4ECB}" presName="rootComposite" presStyleCnt="0"/>
      <dgm:spPr/>
    </dgm:pt>
    <dgm:pt modelId="{1A94DCFF-710C-46AB-9E92-262D0F450857}" type="pres">
      <dgm:prSet presAssocID="{4F0AD299-BFF3-4E62-8A9D-9D0DA4EA4ECB}" presName="rootText" presStyleLbl="node2" presStyleIdx="8" presStyleCnt="9" custScaleX="286746" custScaleY="48506">
        <dgm:presLayoutVars>
          <dgm:chPref val="3"/>
        </dgm:presLayoutVars>
      </dgm:prSet>
      <dgm:spPr/>
    </dgm:pt>
    <dgm:pt modelId="{C9BF034A-A5B7-4230-A4F9-5909D6698721}" type="pres">
      <dgm:prSet presAssocID="{4F0AD299-BFF3-4E62-8A9D-9D0DA4EA4ECB}" presName="rootConnector" presStyleLbl="node2" presStyleIdx="8" presStyleCnt="9"/>
      <dgm:spPr/>
    </dgm:pt>
    <dgm:pt modelId="{063E4BB8-D44E-40E0-A119-848FF5834ED6}" type="pres">
      <dgm:prSet presAssocID="{4F0AD299-BFF3-4E62-8A9D-9D0DA4EA4ECB}" presName="hierChild4" presStyleCnt="0"/>
      <dgm:spPr/>
    </dgm:pt>
    <dgm:pt modelId="{97CC1A28-28F6-4C85-B346-FF47FEE38CB2}" type="pres">
      <dgm:prSet presAssocID="{2F0C3230-E575-44F4-9401-4D9E9F8F40F9}" presName="Name50" presStyleLbl="parChTrans1D3" presStyleIdx="23" presStyleCnt="24"/>
      <dgm:spPr/>
    </dgm:pt>
    <dgm:pt modelId="{E3C9A0FE-F4C1-4E6D-95E1-8CC718FC90D1}" type="pres">
      <dgm:prSet presAssocID="{D13A64AC-1303-43E8-A003-A16880FB26B9}" presName="hierRoot2" presStyleCnt="0">
        <dgm:presLayoutVars>
          <dgm:hierBranch val="r"/>
        </dgm:presLayoutVars>
      </dgm:prSet>
      <dgm:spPr/>
    </dgm:pt>
    <dgm:pt modelId="{DB150385-B298-462C-AA30-A7ED62EB7E26}" type="pres">
      <dgm:prSet presAssocID="{D13A64AC-1303-43E8-A003-A16880FB26B9}" presName="rootComposite" presStyleCnt="0"/>
      <dgm:spPr/>
    </dgm:pt>
    <dgm:pt modelId="{CA7E0717-F839-4272-BE37-7BB918420E9B}" type="pres">
      <dgm:prSet presAssocID="{D13A64AC-1303-43E8-A003-A16880FB26B9}" presName="rootText" presStyleLbl="node3" presStyleIdx="23" presStyleCnt="24" custScaleX="286746" custScaleY="48506">
        <dgm:presLayoutVars>
          <dgm:chPref val="3"/>
        </dgm:presLayoutVars>
      </dgm:prSet>
      <dgm:spPr/>
    </dgm:pt>
    <dgm:pt modelId="{4D26B750-2237-4CAE-B80F-4FFF0767B002}" type="pres">
      <dgm:prSet presAssocID="{D13A64AC-1303-43E8-A003-A16880FB26B9}" presName="rootConnector" presStyleLbl="node3" presStyleIdx="23" presStyleCnt="24"/>
      <dgm:spPr/>
    </dgm:pt>
    <dgm:pt modelId="{4C35C1C1-7A03-4CEF-BB9F-33593F29456D}" type="pres">
      <dgm:prSet presAssocID="{D13A64AC-1303-43E8-A003-A16880FB26B9}" presName="hierChild4" presStyleCnt="0"/>
      <dgm:spPr/>
    </dgm:pt>
    <dgm:pt modelId="{9791F2E2-BE2B-490D-9A51-53C0FA050209}" type="pres">
      <dgm:prSet presAssocID="{D13A64AC-1303-43E8-A003-A16880FB26B9}" presName="hierChild5" presStyleCnt="0"/>
      <dgm:spPr/>
    </dgm:pt>
    <dgm:pt modelId="{2B84B25F-806B-4C39-B8A6-DC348E0CE623}" type="pres">
      <dgm:prSet presAssocID="{4F0AD299-BFF3-4E62-8A9D-9D0DA4EA4ECB}" presName="hierChild5" presStyleCnt="0"/>
      <dgm:spPr/>
    </dgm:pt>
    <dgm:pt modelId="{39DA1173-8860-4D74-AC31-ECF159C7DAA6}" type="pres">
      <dgm:prSet presAssocID="{021D960B-007C-4DAA-A1F0-7755779013AC}" presName="hierChild3" presStyleCnt="0"/>
      <dgm:spPr/>
    </dgm:pt>
  </dgm:ptLst>
  <dgm:cxnLst>
    <dgm:cxn modelId="{D565B300-DFDA-4CF6-9448-A785E4F2ECC8}" srcId="{540ED5F5-F801-4EF9-9F10-17679C27D80C}" destId="{C2A9BC79-84ED-469F-A5FF-A6E73825B539}" srcOrd="0" destOrd="0" parTransId="{76082F54-26B2-4B69-84DD-E101A4B02D41}" sibTransId="{91C6B22F-C6DB-47AD-A0BB-DA70F42F8723}"/>
    <dgm:cxn modelId="{89A73D04-D6DA-4EB1-9A37-8C6F099E2168}" type="presOf" srcId="{C2A02944-6F55-4447-97C1-9E50D6F237B2}" destId="{1A7A8F11-E77C-42B6-BF5B-979214452491}" srcOrd="0" destOrd="0" presId="urn:microsoft.com/office/officeart/2005/8/layout/orgChart1"/>
    <dgm:cxn modelId="{C0747909-DDCC-4C5E-A29C-DF809AEF637B}" type="presOf" srcId="{FAFEEDA7-C690-4488-8162-1A87C6B167E8}" destId="{6BBAECDE-099C-4437-A2C0-E11C57FC2ABB}" srcOrd="0" destOrd="0" presId="urn:microsoft.com/office/officeart/2005/8/layout/orgChart1"/>
    <dgm:cxn modelId="{F7942E0A-F147-46AF-8DC4-FB4E92E8F6CC}" type="presOf" srcId="{068F0617-CEDD-47E0-B85B-599B23146C4D}" destId="{756E088D-5075-488B-AEC8-475E676FDD8B}" srcOrd="0" destOrd="0" presId="urn:microsoft.com/office/officeart/2005/8/layout/orgChart1"/>
    <dgm:cxn modelId="{AA72430A-341D-47E5-87BD-B69AE2D1E9D6}" type="presOf" srcId="{FE928057-4AD6-453A-A6D0-5036469E09DE}" destId="{9ACF8E79-31C9-4A42-B5C4-F63722EE11EF}" srcOrd="0" destOrd="0" presId="urn:microsoft.com/office/officeart/2005/8/layout/orgChart1"/>
    <dgm:cxn modelId="{C0D2FC0D-5D1F-4517-80A6-646BD2F38520}" srcId="{C02332AC-86E8-4C73-9AE3-CC728BAC613C}" destId="{EB99C3AD-CC34-4DD9-BE07-959EF9E7862B}" srcOrd="3" destOrd="0" parTransId="{49DFAB05-1CDF-4AC0-B2E2-953A24C60167}" sibTransId="{0A91DB7B-9C3C-4B65-886B-BC7B7FFE1200}"/>
    <dgm:cxn modelId="{F3D5FD0F-D3DE-452A-B0EF-210663FDED36}" type="presOf" srcId="{03D8AF74-0AAD-4647-B0C1-ECF8D8291EA4}" destId="{60104982-7197-4088-90A5-B430416BA7C4}" srcOrd="0" destOrd="0" presId="urn:microsoft.com/office/officeart/2005/8/layout/orgChart1"/>
    <dgm:cxn modelId="{464B0411-B9D7-48D6-8D4B-D830174F5F43}" type="presOf" srcId="{E4CD91F0-4E04-4870-ABC4-1674D9196A0D}" destId="{A3BC2896-A79A-463D-84C8-2BCDAF69207F}" srcOrd="0" destOrd="0" presId="urn:microsoft.com/office/officeart/2005/8/layout/orgChart1"/>
    <dgm:cxn modelId="{7A607E16-F355-488A-9D5C-AA92CC9AC295}" srcId="{B3FE12C9-A1B4-4C33-8E57-D5629C4652CF}" destId="{B8C2EFE7-D7A1-4BEE-B9E9-7B8E67E83285}" srcOrd="0" destOrd="0" parTransId="{5DA830E2-4D39-4104-BE7D-EDF36C4E0D8A}" sibTransId="{41B5D4E3-E6B4-4BD0-90FC-38292CE6BA17}"/>
    <dgm:cxn modelId="{F7F99E17-F3E2-4479-85C1-FD9E8A84A5C2}" type="presOf" srcId="{2259F963-32C7-4220-A0CF-612BEFB0B270}" destId="{784FF40A-33D9-4A98-8826-837A6D495CA2}" srcOrd="1" destOrd="0" presId="urn:microsoft.com/office/officeart/2005/8/layout/orgChart1"/>
    <dgm:cxn modelId="{57FD091A-89D6-4D68-AA2A-2BA33FFA8BDA}" type="presOf" srcId="{D94E1B9D-7FA5-4F01-B8A5-8D9FD1147C9F}" destId="{F42D44AB-B689-4020-8D06-B0BCD66CAA93}" srcOrd="1" destOrd="0" presId="urn:microsoft.com/office/officeart/2005/8/layout/orgChart1"/>
    <dgm:cxn modelId="{EF05511B-AAC4-4B29-9A6B-F0915EAC4DAC}" srcId="{021D960B-007C-4DAA-A1F0-7755779013AC}" destId="{40F47FCB-99ED-40BF-A361-77175E36EBBE}" srcOrd="5" destOrd="0" parTransId="{2ACB2566-F168-471D-93FD-46E897D039CB}" sibTransId="{7B1C58D4-4D49-4686-85EE-EC9C82F4F2E7}"/>
    <dgm:cxn modelId="{2693CC1B-98F6-4C9A-8E86-5D1075A5008F}" type="presOf" srcId="{6189172F-FCEA-45F8-9D28-E0E0F149E500}" destId="{D84A0091-8AB1-4834-AF3E-CD9EB39DF13F}" srcOrd="0" destOrd="0" presId="urn:microsoft.com/office/officeart/2005/8/layout/orgChart1"/>
    <dgm:cxn modelId="{925AD31C-1085-4AFB-91E3-AD80D8B7A1E2}" type="presOf" srcId="{C488A470-1C8D-4FEE-A1E7-AC5ECACA2014}" destId="{9215ECBE-9DFA-4580-B15A-F4DDA5D54969}" srcOrd="0" destOrd="0" presId="urn:microsoft.com/office/officeart/2005/8/layout/orgChart1"/>
    <dgm:cxn modelId="{F5EAD021-87A4-4A57-A919-4E8849A0E2F2}" type="presOf" srcId="{3A9BBBD5-9BB5-42D2-B60E-7937AFE9BA03}" destId="{299AF35C-9887-4348-8A76-FB310896638E}" srcOrd="1" destOrd="0" presId="urn:microsoft.com/office/officeart/2005/8/layout/orgChart1"/>
    <dgm:cxn modelId="{3FA29322-9392-48D9-A0C2-A404BEC2F468}" srcId="{E4CD91F0-4E04-4870-ABC4-1674D9196A0D}" destId="{5ACF5BEC-CF13-46F9-BA7B-9475A5428474}" srcOrd="0" destOrd="0" parTransId="{81F7E9D8-2FEA-45AD-9A9C-E785767854C0}" sibTransId="{0A745935-04E7-48B4-AB38-7F80D1B1AD20}"/>
    <dgm:cxn modelId="{E36B9F22-5EDE-4F0C-BF9E-95714DD1AB37}" type="presOf" srcId="{4F0AD299-BFF3-4E62-8A9D-9D0DA4EA4ECB}" destId="{C9BF034A-A5B7-4230-A4F9-5909D6698721}" srcOrd="1" destOrd="0" presId="urn:microsoft.com/office/officeart/2005/8/layout/orgChart1"/>
    <dgm:cxn modelId="{9862BE22-F910-4AB7-9543-C6A7CFD9CBAB}" srcId="{B3FE12C9-A1B4-4C33-8E57-D5629C4652CF}" destId="{3A9BBBD5-9BB5-42D2-B60E-7937AFE9BA03}" srcOrd="2" destOrd="0" parTransId="{FE928057-4AD6-453A-A6D0-5036469E09DE}" sibTransId="{D5340D0F-CC76-4414-9C88-025DAAE8B1B3}"/>
    <dgm:cxn modelId="{4A83F122-B2D7-4168-9E83-9DC5737FCDB2}" type="presOf" srcId="{28307144-7657-493D-BF45-C0A33C3F4279}" destId="{65180AA4-DFA3-4C35-A91F-2ACE18EDA15C}" srcOrd="1" destOrd="0" presId="urn:microsoft.com/office/officeart/2005/8/layout/orgChart1"/>
    <dgm:cxn modelId="{E9AC1125-E951-4461-8D9C-95C53E1362E0}" type="presOf" srcId="{0F0C2215-F7C9-4F12-8C46-5C0EBFFE073A}" destId="{6572AA52-7370-4BF5-82BF-2C3296836CCE}" srcOrd="0" destOrd="0" presId="urn:microsoft.com/office/officeart/2005/8/layout/orgChart1"/>
    <dgm:cxn modelId="{65F90B26-2F9F-4249-B3C2-07488A561D19}" srcId="{C488A470-1C8D-4FEE-A1E7-AC5ECACA2014}" destId="{1CA92D6B-3D0B-40E4-A37A-5D662B8C610D}" srcOrd="2" destOrd="0" parTransId="{16A404B7-16C4-4308-955A-B63D8CB655B6}" sibTransId="{A185DB25-AD89-4420-9625-E376DC138B74}"/>
    <dgm:cxn modelId="{BF517926-98E3-40D0-873E-CFFE292F5F56}" type="presOf" srcId="{06C38636-653C-475B-8238-6E588099F2C1}" destId="{2998E12F-A913-4CCE-8A42-562B44565B7D}" srcOrd="0" destOrd="0" presId="urn:microsoft.com/office/officeart/2005/8/layout/orgChart1"/>
    <dgm:cxn modelId="{AD052327-A242-4F3C-AFF6-61F3A5AAB45E}" type="presOf" srcId="{A0B089FA-4EE3-480A-AF2F-53A4854B0FB2}" destId="{AA493CE4-F7AD-4EB5-AEAE-91CF2FDC49A4}" srcOrd="1" destOrd="0" presId="urn:microsoft.com/office/officeart/2005/8/layout/orgChart1"/>
    <dgm:cxn modelId="{F409002B-658C-42DF-8FCF-E4B45D5FE0B4}" srcId="{021D960B-007C-4DAA-A1F0-7755779013AC}" destId="{C488A470-1C8D-4FEE-A1E7-AC5ECACA2014}" srcOrd="4" destOrd="0" parTransId="{E0B830EA-FDFC-4E2C-837A-12969D25A95E}" sibTransId="{3CF3147C-F4E5-49A2-8C41-F2E2C7D7971B}"/>
    <dgm:cxn modelId="{79C0332B-482B-4D95-A31F-25209121C52C}" srcId="{540ED5F5-F801-4EF9-9F10-17679C27D80C}" destId="{39AA0BC6-828E-419D-A799-BC7668B9485D}" srcOrd="2" destOrd="0" parTransId="{29B1B053-2506-401C-8293-B89F6A495D2E}" sibTransId="{16BEAB5B-D8E4-4E59-8009-B72001133570}"/>
    <dgm:cxn modelId="{A413312C-0F0D-4695-B82D-59854EB33F9C}" type="presOf" srcId="{82058179-F68B-471D-924F-27C303441B98}" destId="{C4FA7A58-B24F-4355-8246-ED2577651B17}" srcOrd="1" destOrd="0" presId="urn:microsoft.com/office/officeart/2005/8/layout/orgChart1"/>
    <dgm:cxn modelId="{B871662C-2EC3-49CC-91C0-D25EFF5D3C7F}" type="presOf" srcId="{AFDBD85F-3CA6-45D1-99E0-51619CB5C04E}" destId="{33035E8A-C6FD-4A3C-9B6C-F84C9FE400DF}" srcOrd="0" destOrd="0" presId="urn:microsoft.com/office/officeart/2005/8/layout/orgChart1"/>
    <dgm:cxn modelId="{DFADB52E-367C-47CB-9882-38916CEB6BBD}" type="presOf" srcId="{CFA7D588-86AA-453F-8626-EF9A07B07DC0}" destId="{AB1B0BEA-285E-4092-8CAA-6AE1BB5F5DE5}" srcOrd="0" destOrd="0" presId="urn:microsoft.com/office/officeart/2005/8/layout/orgChart1"/>
    <dgm:cxn modelId="{9DA79E2F-8B5F-48AA-A4D3-E2B55A7EDF13}" type="presOf" srcId="{1E7BB726-E967-4FA1-8809-8216811597CC}" destId="{CC134A72-EA64-4E5D-92BC-2653F6005B27}" srcOrd="0" destOrd="0" presId="urn:microsoft.com/office/officeart/2005/8/layout/orgChart1"/>
    <dgm:cxn modelId="{E9933430-B18A-43FF-A26E-F8A95BB5F269}" type="presOf" srcId="{A0B089FA-4EE3-480A-AF2F-53A4854B0FB2}" destId="{41E96942-AC65-4435-90E9-7F1FEC245E8A}" srcOrd="0" destOrd="0" presId="urn:microsoft.com/office/officeart/2005/8/layout/orgChart1"/>
    <dgm:cxn modelId="{4F67F230-7624-44AD-B278-C989A1C0FD00}" srcId="{735852F6-24DD-4765-8D23-C506F66ABAC2}" destId="{862DA703-D202-45F3-BB0B-1F8411AF6375}" srcOrd="1" destOrd="0" parTransId="{C2A02944-6F55-4447-97C1-9E50D6F237B2}" sibTransId="{1CD60A6A-90B7-45F5-B983-1662057A15A5}"/>
    <dgm:cxn modelId="{BFAE9931-BFDB-4B48-9317-7E1FE54B8006}" srcId="{E69E8F6E-0D76-430D-BF88-FD674CE3BEAD}" destId="{79919F7F-4E3F-4449-A4C0-32108D64FB1C}" srcOrd="2" destOrd="0" parTransId="{068F0617-CEDD-47E0-B85B-599B23146C4D}" sibTransId="{9698E237-D230-455A-A4A7-9613A0CF432D}"/>
    <dgm:cxn modelId="{23FB1E35-EFF8-4497-9024-669A3F96442B}" type="presOf" srcId="{6189172F-FCEA-45F8-9D28-E0E0F149E500}" destId="{983EAFDD-0E88-423A-BE54-A03BFD91C84B}" srcOrd="1" destOrd="0" presId="urn:microsoft.com/office/officeart/2005/8/layout/orgChart1"/>
    <dgm:cxn modelId="{7F861136-4F0C-4502-8E9C-AE595AF423D4}" type="presOf" srcId="{C2A9BC79-84ED-469F-A5FF-A6E73825B539}" destId="{ED44CE0E-A317-45CE-8C60-AD07B45FEA77}" srcOrd="1" destOrd="0" presId="urn:microsoft.com/office/officeart/2005/8/layout/orgChart1"/>
    <dgm:cxn modelId="{6EB7B736-9742-42DB-A77F-BA0E6BE82FF4}" type="presOf" srcId="{B3FE12C9-A1B4-4C33-8E57-D5629C4652CF}" destId="{68BC7174-AF13-4989-9748-6A8A23669698}" srcOrd="0" destOrd="0" presId="urn:microsoft.com/office/officeart/2005/8/layout/orgChart1"/>
    <dgm:cxn modelId="{E9D7C936-43A7-4821-BC7F-FA45FFA1B4C1}" type="presOf" srcId="{EE968C2A-DED4-48D4-8884-B94C77236818}" destId="{57D24055-D32F-4028-B060-517E0D644695}" srcOrd="0" destOrd="0" presId="urn:microsoft.com/office/officeart/2005/8/layout/orgChart1"/>
    <dgm:cxn modelId="{A29E3A37-2CA1-4AF4-B52E-59B07ECA3243}" type="presOf" srcId="{E69E8F6E-0D76-430D-BF88-FD674CE3BEAD}" destId="{060506CF-99AA-4496-9279-8BA5EBF41E00}" srcOrd="1" destOrd="0" presId="urn:microsoft.com/office/officeart/2005/8/layout/orgChart1"/>
    <dgm:cxn modelId="{A4BFBC37-CD2D-46A5-ACCE-241BED6FFAD4}" type="presOf" srcId="{1CA92D6B-3D0B-40E4-A37A-5D662B8C610D}" destId="{2CC19796-D30B-4512-9D09-D74E36C37425}" srcOrd="0" destOrd="0" presId="urn:microsoft.com/office/officeart/2005/8/layout/orgChart1"/>
    <dgm:cxn modelId="{9227803C-FD72-4233-A1B0-E2F82185BBDA}" srcId="{021D960B-007C-4DAA-A1F0-7755779013AC}" destId="{B3FE12C9-A1B4-4C33-8E57-D5629C4652CF}" srcOrd="3" destOrd="0" parTransId="{1E7BB726-E967-4FA1-8809-8216811597CC}" sibTransId="{E0670F83-1461-458B-8C68-F832EFE0459F}"/>
    <dgm:cxn modelId="{C5D9893C-F4BE-4B5E-96D6-B2B620457CBD}" type="presOf" srcId="{540ED5F5-F801-4EF9-9F10-17679C27D80C}" destId="{F2EEC2F3-7EEB-4EA9-BEAF-33BDFD464567}" srcOrd="1" destOrd="0" presId="urn:microsoft.com/office/officeart/2005/8/layout/orgChart1"/>
    <dgm:cxn modelId="{F381F93F-6DB1-451F-BFCA-281F6DD67F63}" type="presOf" srcId="{C02332AC-86E8-4C73-9AE3-CC728BAC613C}" destId="{BFA89BA1-1CC6-4E3C-B6A9-963F7615092C}" srcOrd="0" destOrd="0" presId="urn:microsoft.com/office/officeart/2005/8/layout/orgChart1"/>
    <dgm:cxn modelId="{490AC540-BF6E-4E04-89A8-B93882CC3760}" type="presOf" srcId="{540ED5F5-F801-4EF9-9F10-17679C27D80C}" destId="{23822BF9-F252-4240-94A5-70C5CC43548D}" srcOrd="0" destOrd="0" presId="urn:microsoft.com/office/officeart/2005/8/layout/orgChart1"/>
    <dgm:cxn modelId="{F68BF25C-758B-4742-B330-C0014A8DC371}" type="presOf" srcId="{4F0AD299-BFF3-4E62-8A9D-9D0DA4EA4ECB}" destId="{1A94DCFF-710C-46AB-9E92-262D0F450857}" srcOrd="0" destOrd="0" presId="urn:microsoft.com/office/officeart/2005/8/layout/orgChart1"/>
    <dgm:cxn modelId="{01002F5D-C616-4726-817D-174618A4BE3E}" type="presOf" srcId="{862DA703-D202-45F3-BB0B-1F8411AF6375}" destId="{87952438-5BE9-4CDC-B05A-1C97082CED2F}" srcOrd="1" destOrd="0" presId="urn:microsoft.com/office/officeart/2005/8/layout/orgChart1"/>
    <dgm:cxn modelId="{98DED760-67D3-4290-9BA7-D9F92B9481F5}" type="presOf" srcId="{29B1B053-2506-401C-8293-B89F6A495D2E}" destId="{4F8EFD99-0172-458C-B041-6C7BE0C9A551}" srcOrd="0" destOrd="0" presId="urn:microsoft.com/office/officeart/2005/8/layout/orgChart1"/>
    <dgm:cxn modelId="{77454D42-9D12-4A55-B0BB-F9F955024C6F}" type="presOf" srcId="{A219B5F7-4EE2-4F89-9A46-B207E008B28F}" destId="{57AD91EF-C56B-4BDE-A059-236B778D1224}" srcOrd="0" destOrd="0" presId="urn:microsoft.com/office/officeart/2005/8/layout/orgChart1"/>
    <dgm:cxn modelId="{09AC0F63-802E-4489-9709-A376C7BD5BAC}" srcId="{735852F6-24DD-4765-8D23-C506F66ABAC2}" destId="{A0B089FA-4EE3-480A-AF2F-53A4854B0FB2}" srcOrd="0" destOrd="0" parTransId="{D7EFB7AF-623C-47DC-8AA6-D6DC6896DEDD}" sibTransId="{26219FBB-4574-4722-B7A0-148C16108A71}"/>
    <dgm:cxn modelId="{1DF51963-4FC7-4ED2-ACCB-8A83C2C8229A}" type="presOf" srcId="{72E28028-A24E-40C6-BA56-EE8A42E6B254}" destId="{0CC18DE8-BAD1-4953-A001-38676234B46A}" srcOrd="0" destOrd="0" presId="urn:microsoft.com/office/officeart/2005/8/layout/orgChart1"/>
    <dgm:cxn modelId="{DDBD4048-2B26-4B68-8019-1F527E1B978B}" srcId="{C488A470-1C8D-4FEE-A1E7-AC5ECACA2014}" destId="{B6097C5E-A73A-4197-ADC5-4459AF85B6E5}" srcOrd="1" destOrd="0" parTransId="{AF27147B-5435-4875-8B03-B303DDD7DF5A}" sibTransId="{29574EEC-61CC-4817-9D78-A576A542531A}"/>
    <dgm:cxn modelId="{AE66E248-C3A4-409E-BEEE-AB2FFCD176C6}" type="presOf" srcId="{0D88F686-78C6-4D8D-8600-8DB2941D246B}" destId="{540A48BD-FEDD-427C-9F25-5A1C891BBF8C}" srcOrd="0" destOrd="0" presId="urn:microsoft.com/office/officeart/2005/8/layout/orgChart1"/>
    <dgm:cxn modelId="{1D4E1549-EC2C-4F76-8E8F-B4660EFA8B45}" srcId="{19B9CB29-1CA3-44B7-A585-A961F3490FD7}" destId="{897E8FC8-7D48-40D1-A03E-A986729A92F6}" srcOrd="2" destOrd="0" parTransId="{23577594-E5C2-4419-A37C-996160FE566A}" sibTransId="{8AFD5B41-83B4-4B8E-9F78-3BEF402DD55C}"/>
    <dgm:cxn modelId="{6F9C1E49-624F-4693-AB0E-6353B4C5E4BD}" type="presOf" srcId="{13C2A590-64F8-4D57-8DB4-F4DBE0D31DBB}" destId="{C2EC375B-C26F-4C09-968C-CAE4DC54C88B}" srcOrd="1" destOrd="0" presId="urn:microsoft.com/office/officeart/2005/8/layout/orgChart1"/>
    <dgm:cxn modelId="{C16A2669-AC66-4C66-8C1A-8ABCD39D754A}" srcId="{C02332AC-86E8-4C73-9AE3-CC728BAC613C}" destId="{A219B5F7-4EE2-4F89-9A46-B207E008B28F}" srcOrd="2" destOrd="0" parTransId="{7788522B-58EC-4969-8726-BBA534779893}" sibTransId="{3864FD4C-DFF5-4E7B-A60F-C321CBDD4648}"/>
    <dgm:cxn modelId="{6D33D54B-01E4-4DAF-9FE6-DFD5CEAD6FC0}" type="presOf" srcId="{A55CB885-AB7E-486E-9535-54BA1E12030E}" destId="{302F4A39-61F4-4833-AA9A-C36B251D826A}" srcOrd="0" destOrd="0" presId="urn:microsoft.com/office/officeart/2005/8/layout/orgChart1"/>
    <dgm:cxn modelId="{B7BEE66B-E4C2-4FD0-BD0C-43B5D3F9874B}" type="presOf" srcId="{7C5E2543-414B-48FF-AF01-6684C2BA9BB6}" destId="{F8C996FE-7C85-4659-8EB3-A6C915C47D69}" srcOrd="0" destOrd="0" presId="urn:microsoft.com/office/officeart/2005/8/layout/orgChart1"/>
    <dgm:cxn modelId="{CB1F104D-A4FA-45C1-9E7E-69D5A0CD42FD}" srcId="{19B9CB29-1CA3-44B7-A585-A961F3490FD7}" destId="{391F73F8-31F6-45E2-B3EF-552ED75AB6D4}" srcOrd="1" destOrd="0" parTransId="{760A3562-55CC-4CF5-8AD9-B9AC6CFE936F}" sibTransId="{093126A1-C2C3-40D5-9BDF-2D8EF2318E81}"/>
    <dgm:cxn modelId="{6DF0604D-1419-485E-B68B-89EBE0BE5E9C}" srcId="{021D960B-007C-4DAA-A1F0-7755779013AC}" destId="{735852F6-24DD-4765-8D23-C506F66ABAC2}" srcOrd="1" destOrd="0" parTransId="{EE968C2A-DED4-48D4-8884-B94C77236818}" sibTransId="{D10C6483-C1DC-47B5-B717-E41F53CB8833}"/>
    <dgm:cxn modelId="{7957CA70-7830-4215-B29F-D3D4C6A61D6D}" type="presOf" srcId="{B8C2EFE7-D7A1-4BEE-B9E9-7B8E67E83285}" destId="{87077F9F-4845-4F5B-9D23-6A05174FE721}" srcOrd="1" destOrd="0" presId="urn:microsoft.com/office/officeart/2005/8/layout/orgChart1"/>
    <dgm:cxn modelId="{E1314472-4C73-4E6B-A8A8-F60BB212CBF6}" type="presOf" srcId="{981DDF9D-4DC0-47AB-ADA1-371A0D73D4D6}" destId="{711D4258-1EB7-4BAC-80C0-5FFE794F48AB}" srcOrd="0" destOrd="0" presId="urn:microsoft.com/office/officeart/2005/8/layout/orgChart1"/>
    <dgm:cxn modelId="{DD965772-1B03-4E39-9462-0E626E1C03A5}" type="presOf" srcId="{D94E1B9D-7FA5-4F01-B8A5-8D9FD1147C9F}" destId="{F426E134-3593-447D-B008-E6A3BDC0886D}" srcOrd="0" destOrd="0" presId="urn:microsoft.com/office/officeart/2005/8/layout/orgChart1"/>
    <dgm:cxn modelId="{33A88A72-35AC-4EC8-A143-1EB73129149D}" type="presOf" srcId="{E0B830EA-FDFC-4E2C-837A-12969D25A95E}" destId="{9FF7E926-59B8-47A4-8083-D59C68963295}" srcOrd="0" destOrd="0" presId="urn:microsoft.com/office/officeart/2005/8/layout/orgChart1"/>
    <dgm:cxn modelId="{41DCEC52-1496-40E9-A87E-A26271ECEF6A}" srcId="{021D960B-007C-4DAA-A1F0-7755779013AC}" destId="{540ED5F5-F801-4EF9-9F10-17679C27D80C}" srcOrd="6" destOrd="0" parTransId="{5E0E2A83-C6A2-4148-856B-23776C40E80D}" sibTransId="{D53F0FB4-8DA5-4FE2-965E-605FBBADEE37}"/>
    <dgm:cxn modelId="{CAA51353-B5F2-4630-A2AC-21E13DB053DE}" type="presOf" srcId="{19B9CB29-1CA3-44B7-A585-A961F3490FD7}" destId="{460B6C71-123B-4EEC-9202-FF1E1708767F}" srcOrd="1" destOrd="0" presId="urn:microsoft.com/office/officeart/2005/8/layout/orgChart1"/>
    <dgm:cxn modelId="{146A9553-4D22-42C4-8ABC-931DEFE2EC85}" type="presOf" srcId="{16A404B7-16C4-4308-955A-B63D8CB655B6}" destId="{43EB8929-1FF3-4A51-9522-19F13A1FEC22}" srcOrd="0" destOrd="0" presId="urn:microsoft.com/office/officeart/2005/8/layout/orgChart1"/>
    <dgm:cxn modelId="{AC498C74-E7FE-4B4C-B25B-A683458BF3A2}" type="presOf" srcId="{1777E9FB-5599-456A-9E71-405BA850992F}" destId="{440C0AA0-1407-4F93-8C71-B5F0CCEC7A6E}" srcOrd="0" destOrd="0" presId="urn:microsoft.com/office/officeart/2005/8/layout/orgChart1"/>
    <dgm:cxn modelId="{B7209974-0EA3-49A5-B23F-468402A7AA81}" type="presOf" srcId="{98B5BF29-EA4D-4FE2-B8C4-79D4B1754BDF}" destId="{BB658FD0-18FF-4B92-8AD6-5E498F9A7C97}" srcOrd="0" destOrd="0" presId="urn:microsoft.com/office/officeart/2005/8/layout/orgChart1"/>
    <dgm:cxn modelId="{B9361C76-9980-4002-8FFA-8733608814C5}" type="presOf" srcId="{E69E8F6E-0D76-430D-BF88-FD674CE3BEAD}" destId="{AD19472A-0E1D-4B6B-BF84-664F9F397AFE}" srcOrd="0" destOrd="0" presId="urn:microsoft.com/office/officeart/2005/8/layout/orgChart1"/>
    <dgm:cxn modelId="{B2E89477-287C-4332-AF84-5312C688EBA6}" type="presOf" srcId="{B375AEEB-3831-49E9-BEE7-91F568B2F22C}" destId="{E29B9BD8-3346-464E-BD5B-9B31CB05895F}" srcOrd="1" destOrd="0" presId="urn:microsoft.com/office/officeart/2005/8/layout/orgChart1"/>
    <dgm:cxn modelId="{0DC5BC77-EDAE-48ED-B2A7-463E24886417}" srcId="{79919F7F-4E3F-4449-A4C0-32108D64FB1C}" destId="{03D8AF74-0AAD-4647-B0C1-ECF8D8291EA4}" srcOrd="0" destOrd="0" parTransId="{CFA7D588-86AA-453F-8626-EF9A07B07DC0}" sibTransId="{8EC8D432-58AF-4C39-A9E6-4EB19723E133}"/>
    <dgm:cxn modelId="{2AB2D877-942D-4289-BC09-F511B5B5E6A5}" type="presOf" srcId="{418A2EAE-438B-4015-89E3-7AFB55891C4B}" destId="{0F296EDB-2A04-4A17-BAD5-B2CDFD13C4F9}" srcOrd="1" destOrd="0" presId="urn:microsoft.com/office/officeart/2005/8/layout/orgChart1"/>
    <dgm:cxn modelId="{5D6DE258-BC51-487F-9CD8-87396C7F6BF4}" type="presOf" srcId="{40F47FCB-99ED-40BF-A361-77175E36EBBE}" destId="{A9D9F74E-EA5D-4010-BEC6-0FC43F253C6A}" srcOrd="0" destOrd="0" presId="urn:microsoft.com/office/officeart/2005/8/layout/orgChart1"/>
    <dgm:cxn modelId="{6EEAF178-AC52-498C-9C3F-83CA43AF1612}" srcId="{021D960B-007C-4DAA-A1F0-7755779013AC}" destId="{13C2A590-64F8-4D57-8DB4-F4DBE0D31DBB}" srcOrd="7" destOrd="0" parTransId="{AFDBD85F-3CA6-45D1-99E0-51619CB5C04E}" sibTransId="{C23D68FF-B56E-4A5F-9CC1-381F240E95B4}"/>
    <dgm:cxn modelId="{FFF56779-78DB-46EA-9DB9-48B4E5E541A1}" type="presOf" srcId="{A565603C-05C7-4D3E-A124-F8172E4BE517}" destId="{01D1D495-DD29-4EEC-B928-33A82E0BFD0E}" srcOrd="0" destOrd="0" presId="urn:microsoft.com/office/officeart/2005/8/layout/orgChart1"/>
    <dgm:cxn modelId="{79D26C7B-8FAB-4CF3-A113-E47CFCAC1381}" srcId="{E69E8F6E-0D76-430D-BF88-FD674CE3BEAD}" destId="{A565603C-05C7-4D3E-A124-F8172E4BE517}" srcOrd="3" destOrd="0" parTransId="{981DDF9D-4DC0-47AB-ADA1-371A0D73D4D6}" sibTransId="{B3DD1CCA-5498-4DBB-BC78-A153360EF5D3}"/>
    <dgm:cxn modelId="{D7B0AF7B-5F1D-4FA9-A626-AD1645936798}" type="presOf" srcId="{62267E0B-7D8A-4B1C-8A2D-2CC62426C2CE}" destId="{F230D1E0-9BF4-4813-BA98-629973942499}" srcOrd="0" destOrd="0" presId="urn:microsoft.com/office/officeart/2005/8/layout/orgChart1"/>
    <dgm:cxn modelId="{72C8B07C-DA5D-40D2-A307-E0F5069F83F8}" type="presOf" srcId="{39AA0BC6-828E-419D-A799-BC7668B9485D}" destId="{3D228C7A-027D-4C58-9C63-D34DC868BBFF}" srcOrd="0" destOrd="0" presId="urn:microsoft.com/office/officeart/2005/8/layout/orgChart1"/>
    <dgm:cxn modelId="{B45BFF7D-2660-4F52-BE87-6FF2112ACDE2}" type="presOf" srcId="{735852F6-24DD-4765-8D23-C506F66ABAC2}" destId="{61E658C1-1B39-404F-9F80-287C6F935763}" srcOrd="0" destOrd="0" presId="urn:microsoft.com/office/officeart/2005/8/layout/orgChart1"/>
    <dgm:cxn modelId="{F7E71A7F-6CCC-4589-98B9-CA9D13B431DD}" type="presOf" srcId="{5F846130-F2A1-43FC-979A-5D8E8FE1E8CF}" destId="{60A802F4-6F24-418F-897D-F11926C632F9}" srcOrd="0" destOrd="0" presId="urn:microsoft.com/office/officeart/2005/8/layout/orgChart1"/>
    <dgm:cxn modelId="{E9A6727F-9C8B-4E8C-8101-1280EC299154}" srcId="{13C2A590-64F8-4D57-8DB4-F4DBE0D31DBB}" destId="{B375AEEB-3831-49E9-BEE7-91F568B2F22C}" srcOrd="0" destOrd="0" parTransId="{C1A989CD-AEAA-4680-B52B-6BFBA6B1A030}" sibTransId="{052DB790-5BC8-463B-A6CB-361D46555E34}"/>
    <dgm:cxn modelId="{76361B80-0F49-4C4F-AF72-C224578F05DD}" srcId="{E69E8F6E-0D76-430D-BF88-FD674CE3BEAD}" destId="{C02332AC-86E8-4C73-9AE3-CC728BAC613C}" srcOrd="1" destOrd="0" parTransId="{609BAF1C-A21C-43D0-9645-AC094BF42718}" sibTransId="{EAAA4B97-900A-4B8C-ABFC-94D46F0C0D86}"/>
    <dgm:cxn modelId="{A9897980-EEB6-4307-BF06-C8F0C026DEB9}" type="presOf" srcId="{5E0E2A83-C6A2-4148-856B-23776C40E80D}" destId="{F076F84A-9195-4A2A-9D5A-0B77835941B5}" srcOrd="0" destOrd="0" presId="urn:microsoft.com/office/officeart/2005/8/layout/orgChart1"/>
    <dgm:cxn modelId="{EF300A81-A26F-48D9-A075-E5CA0D9ECDCD}" type="presOf" srcId="{C1A989CD-AEAA-4680-B52B-6BFBA6B1A030}" destId="{34327726-CC93-4519-ACB6-891ABD3BC89E}" srcOrd="0" destOrd="0" presId="urn:microsoft.com/office/officeart/2005/8/layout/orgChart1"/>
    <dgm:cxn modelId="{336A4A81-6CE6-4C49-9618-14D83DD8E141}" type="presOf" srcId="{98B5BF29-EA4D-4FE2-B8C4-79D4B1754BDF}" destId="{E7FB30EB-1FDA-43B2-AC5C-97D94B286747}" srcOrd="1" destOrd="0" presId="urn:microsoft.com/office/officeart/2005/8/layout/orgChart1"/>
    <dgm:cxn modelId="{938D2882-ABB0-4C2E-996D-FB05BF66817F}" srcId="{79919F7F-4E3F-4449-A4C0-32108D64FB1C}" destId="{5F846130-F2A1-43FC-979A-5D8E8FE1E8CF}" srcOrd="1" destOrd="0" parTransId="{62267E0B-7D8A-4B1C-8A2D-2CC62426C2CE}" sibTransId="{CAAEF17B-6338-4203-A96E-A0A5E938D1CA}"/>
    <dgm:cxn modelId="{03A73583-A3F7-4B1E-A0D0-7CA3DFB149ED}" type="presOf" srcId="{862DA703-D202-45F3-BB0B-1F8411AF6375}" destId="{266EEDEB-5927-4C90-B30F-B56EFA3C07BF}" srcOrd="0" destOrd="0" presId="urn:microsoft.com/office/officeart/2005/8/layout/orgChart1"/>
    <dgm:cxn modelId="{692CBC85-EE03-494F-B2CF-671FA00896A4}" type="presOf" srcId="{2ACB2566-F168-471D-93FD-46E897D039CB}" destId="{0CA84ECD-D914-4CB7-9034-7B442DB4122E}" srcOrd="0" destOrd="0" presId="urn:microsoft.com/office/officeart/2005/8/layout/orgChart1"/>
    <dgm:cxn modelId="{4A866886-6A71-4AD4-A915-18A8FD14F45A}" type="presOf" srcId="{5F846130-F2A1-43FC-979A-5D8E8FE1E8CF}" destId="{3E227519-271F-4177-89B8-E6DE8D4901D8}" srcOrd="1" destOrd="0" presId="urn:microsoft.com/office/officeart/2005/8/layout/orgChart1"/>
    <dgm:cxn modelId="{84B52788-D3B6-4F8C-8300-0CA3BF547A33}" type="presOf" srcId="{609BAF1C-A21C-43D0-9645-AC094BF42718}" destId="{9468B45C-542F-433B-BC62-ABB356DAA9AB}" srcOrd="0" destOrd="0" presId="urn:microsoft.com/office/officeart/2005/8/layout/orgChart1"/>
    <dgm:cxn modelId="{BE51CF88-F6CE-4611-B4A2-4B66D38D86DA}" type="presOf" srcId="{CB17EAF0-2277-4913-BE19-FB968747A989}" destId="{2DDE2BEC-0B95-4532-9B5A-D80CA720CF65}" srcOrd="0" destOrd="0" presId="urn:microsoft.com/office/officeart/2005/8/layout/orgChart1"/>
    <dgm:cxn modelId="{F788B489-30B9-47FD-8456-EC72DE82BAAF}" type="presOf" srcId="{FC57D4C2-CBF3-4684-90EF-01C77413D7EA}" destId="{A5B34B6E-1734-4EA5-AFB4-EF83F5AAF3B0}" srcOrd="0" destOrd="0" presId="urn:microsoft.com/office/officeart/2005/8/layout/orgChart1"/>
    <dgm:cxn modelId="{55E0B88A-8411-4BC1-9E45-AB567F91B0A2}" srcId="{79919F7F-4E3F-4449-A4C0-32108D64FB1C}" destId="{14537EE0-E406-4C68-9FCC-CE3FA15E1311}" srcOrd="2" destOrd="0" parTransId="{06C38636-653C-475B-8238-6E588099F2C1}" sibTransId="{A7CF21A9-EA4B-4162-BF4E-594EC93A847E}"/>
    <dgm:cxn modelId="{04AE5E8B-E5C4-4C92-AD37-FAF4E79470C9}" type="presOf" srcId="{CB17EAF0-2277-4913-BE19-FB968747A989}" destId="{B2517504-2CFD-40E5-A3CA-5864F78AB2BD}" srcOrd="1" destOrd="0" presId="urn:microsoft.com/office/officeart/2005/8/layout/orgChart1"/>
    <dgm:cxn modelId="{FBE6A58B-2597-4F11-BA55-B9D0BC6C0C2D}" srcId="{E69E8F6E-0D76-430D-BF88-FD674CE3BEAD}" destId="{98B5BF29-EA4D-4FE2-B8C4-79D4B1754BDF}" srcOrd="0" destOrd="0" parTransId="{105B1276-A3B6-46E5-8121-8D4CB4031AD7}" sibTransId="{4BF03F04-2C47-4B23-AAEE-A35552885342}"/>
    <dgm:cxn modelId="{D440C08C-5717-46FA-A8F6-4B857024FDAC}" type="presOf" srcId="{F81C37A3-847E-494E-BE45-8A390C42BEE4}" destId="{8D94E973-C7FD-4914-8A44-7CCE1CE2E238}" srcOrd="1" destOrd="0" presId="urn:microsoft.com/office/officeart/2005/8/layout/orgChart1"/>
    <dgm:cxn modelId="{049C4C8E-F651-47E8-8C45-0D5A154436E3}" type="presOf" srcId="{678E87EF-DFD3-4F27-AE4F-4A6C79E42B01}" destId="{893D14C1-C50F-40F6-8798-8920F2221A8B}" srcOrd="0" destOrd="0" presId="urn:microsoft.com/office/officeart/2005/8/layout/orgChart1"/>
    <dgm:cxn modelId="{492B2D92-D4D7-4A61-9177-C38AFDC09139}" type="presOf" srcId="{391F73F8-31F6-45E2-B3EF-552ED75AB6D4}" destId="{80335C1E-7AA4-4DBB-AB05-5D0BD558A6E2}" srcOrd="0" destOrd="0" presId="urn:microsoft.com/office/officeart/2005/8/layout/orgChart1"/>
    <dgm:cxn modelId="{B86CB694-038B-451F-9235-D948B1939E15}" type="presOf" srcId="{021D960B-007C-4DAA-A1F0-7755779013AC}" destId="{CB3680E0-D6FC-457A-A9C7-1633ECDD662A}" srcOrd="1" destOrd="0" presId="urn:microsoft.com/office/officeart/2005/8/layout/orgChart1"/>
    <dgm:cxn modelId="{47F6CD94-308F-4959-B7B1-2051865E6AE4}" type="presOf" srcId="{76082F54-26B2-4B69-84DD-E101A4B02D41}" destId="{84EB8DCF-C108-45DE-81A4-1D120E0A53E9}" srcOrd="0" destOrd="0" presId="urn:microsoft.com/office/officeart/2005/8/layout/orgChart1"/>
    <dgm:cxn modelId="{23300697-4D11-4F18-892E-E66D3D5C50A6}" type="presOf" srcId="{EB99C3AD-CC34-4DD9-BE07-959EF9E7862B}" destId="{730B87C0-D8B6-4F4B-B9B3-EA098ACCD3D6}" srcOrd="1" destOrd="0" presId="urn:microsoft.com/office/officeart/2005/8/layout/orgChart1"/>
    <dgm:cxn modelId="{668B2997-8143-4140-B755-9B9560485BBF}" type="presOf" srcId="{021D960B-007C-4DAA-A1F0-7755779013AC}" destId="{EE2F5E11-6901-43A8-9421-4128503C05E9}" srcOrd="0" destOrd="0" presId="urn:microsoft.com/office/officeart/2005/8/layout/orgChart1"/>
    <dgm:cxn modelId="{36625797-A02E-400D-B5ED-85751F1ED2F4}" type="presOf" srcId="{C02332AC-86E8-4C73-9AE3-CC728BAC613C}" destId="{338E3BDF-9CFF-4CAF-81B3-2369BC2C6F5B}" srcOrd="1" destOrd="0" presId="urn:microsoft.com/office/officeart/2005/8/layout/orgChart1"/>
    <dgm:cxn modelId="{F658C397-5028-4991-9B24-1242436254E4}" type="presOf" srcId="{5DA830E2-4D39-4104-BE7D-EDF36C4E0D8A}" destId="{2734B85A-1B0E-45BE-AEF5-0FEB02C80CA8}" srcOrd="0" destOrd="0" presId="urn:microsoft.com/office/officeart/2005/8/layout/orgChart1"/>
    <dgm:cxn modelId="{65D26F98-E42B-43DE-ACDA-F2E643323FAC}" srcId="{A565603C-05C7-4D3E-A124-F8172E4BE517}" destId="{FC57D4C2-CBF3-4684-90EF-01C77413D7EA}" srcOrd="0" destOrd="0" parTransId="{CE96F7EA-90FB-4B0A-B281-9A3A0701AD6F}" sibTransId="{2CF8E411-E674-42E8-B582-452BC342F1DD}"/>
    <dgm:cxn modelId="{1A9EF398-6784-4BCD-AB6E-CDBEF50D3D81}" type="presOf" srcId="{418A2EAE-438B-4015-89E3-7AFB55891C4B}" destId="{61151BA8-9457-4680-8EE7-DE5FA2BB066E}" srcOrd="0" destOrd="0" presId="urn:microsoft.com/office/officeart/2005/8/layout/orgChart1"/>
    <dgm:cxn modelId="{6044F598-6B86-452B-B275-4ED60A70E19A}" type="presOf" srcId="{40F47FCB-99ED-40BF-A361-77175E36EBBE}" destId="{ACE68938-9358-4657-8FE1-AADA9ABD2234}" srcOrd="1" destOrd="0" presId="urn:microsoft.com/office/officeart/2005/8/layout/orgChart1"/>
    <dgm:cxn modelId="{179BDF99-75A4-41A7-8A98-11771CCD3D33}" type="presOf" srcId="{7FAED622-5E40-4BF9-9D43-FDB8FDEAEC19}" destId="{F3570023-772B-452C-9510-35E6C4D304A3}" srcOrd="1" destOrd="0" presId="urn:microsoft.com/office/officeart/2005/8/layout/orgChart1"/>
    <dgm:cxn modelId="{DFD0C59A-8E35-422D-AD41-8A5D214E8B5E}" type="presOf" srcId="{BD09D944-AD3E-4B49-BB1C-8B7EF1068C39}" destId="{0054DAB8-04E2-4EA5-9368-C02F8D3CA090}" srcOrd="0" destOrd="0" presId="urn:microsoft.com/office/officeart/2005/8/layout/orgChart1"/>
    <dgm:cxn modelId="{CB1E049D-A201-43B2-B0BE-11D05E930F46}" type="presOf" srcId="{A565603C-05C7-4D3E-A124-F8172E4BE517}" destId="{4F0AB0B7-0A62-4AF6-900F-DEA5B8511C65}" srcOrd="1" destOrd="0" presId="urn:microsoft.com/office/officeart/2005/8/layout/orgChart1"/>
    <dgm:cxn modelId="{2A35449E-0676-44FF-A58C-7588569167F7}" type="presOf" srcId="{7788522B-58EC-4969-8726-BBA534779893}" destId="{1D2CB7FA-362D-496E-96B9-87EBB55C8B68}" srcOrd="0" destOrd="0" presId="urn:microsoft.com/office/officeart/2005/8/layout/orgChart1"/>
    <dgm:cxn modelId="{9CD1BF9F-38B5-4F02-9F09-78984C0F3ABF}" srcId="{E4CD91F0-4E04-4870-ABC4-1674D9196A0D}" destId="{678E87EF-DFD3-4F27-AE4F-4A6C79E42B01}" srcOrd="1" destOrd="0" parTransId="{72E28028-A24E-40C6-BA56-EE8A42E6B254}" sibTransId="{EC5FFFBC-6748-4984-9497-EDB1F01CB6BD}"/>
    <dgm:cxn modelId="{E80409A0-E18C-4101-8277-95D500850CAA}" type="presOf" srcId="{B375AEEB-3831-49E9-BEE7-91F568B2F22C}" destId="{9B868801-8642-4A56-818F-E797C4FC2188}" srcOrd="0" destOrd="0" presId="urn:microsoft.com/office/officeart/2005/8/layout/orgChart1"/>
    <dgm:cxn modelId="{2D7D36A0-046A-440A-83EF-628A626D50D1}" srcId="{19B9CB29-1CA3-44B7-A585-A961F3490FD7}" destId="{82058179-F68B-471D-924F-27C303441B98}" srcOrd="0" destOrd="0" parTransId="{A55CB885-AB7E-486E-9535-54BA1E12030E}" sibTransId="{13811724-8A78-48B3-A452-53A7795C91B1}"/>
    <dgm:cxn modelId="{4CDECBA5-E792-435B-99CE-B83A2CBF2384}" type="presOf" srcId="{19B9CB29-1CA3-44B7-A585-A961F3490FD7}" destId="{5BFCD3F1-46BE-4723-9951-C32456AEF01F}" srcOrd="0" destOrd="0" presId="urn:microsoft.com/office/officeart/2005/8/layout/orgChart1"/>
    <dgm:cxn modelId="{4152E9A5-F4EE-4F6F-854F-26DE153C009F}" srcId="{B3FE12C9-A1B4-4C33-8E57-D5629C4652CF}" destId="{7FAED622-5E40-4BF9-9D43-FDB8FDEAEC19}" srcOrd="1" destOrd="0" parTransId="{FAFEEDA7-C690-4488-8162-1A87C6B167E8}" sibTransId="{957B3D6B-9F9E-481F-819A-C980504DDF00}"/>
    <dgm:cxn modelId="{F2668AA6-20AC-4953-B6DB-B913C559A9CD}" type="presOf" srcId="{760A3562-55CC-4CF5-8AD9-B9AC6CFE936F}" destId="{7CEE2395-5E50-4CC3-B9A7-A3C1B92D978A}" srcOrd="0" destOrd="0" presId="urn:microsoft.com/office/officeart/2005/8/layout/orgChart1"/>
    <dgm:cxn modelId="{641FA8A6-C194-441E-8EF0-EF58791C7E34}" type="presOf" srcId="{897E8FC8-7D48-40D1-A03E-A986729A92F6}" destId="{8375A412-F999-433D-A0A3-26E166EBF6DA}" srcOrd="1" destOrd="0" presId="urn:microsoft.com/office/officeart/2005/8/layout/orgChart1"/>
    <dgm:cxn modelId="{28BFCCA6-A4DB-4463-83AD-4419999705A9}" srcId="{40F47FCB-99ED-40BF-A361-77175E36EBBE}" destId="{2259F963-32C7-4220-A0CF-612BEFB0B270}" srcOrd="0" destOrd="0" parTransId="{4C94F848-00DC-415D-B88F-2D3934916CA1}" sibTransId="{72EC6E86-A96E-4C6F-872B-0A6DCF3EFA73}"/>
    <dgm:cxn modelId="{2A26F1A6-04B2-47EB-BD8F-C1F74F6B3BB5}" type="presOf" srcId="{79919F7F-4E3F-4449-A4C0-32108D64FB1C}" destId="{A41A472A-2363-4C39-941C-CE8A70CDC3E9}" srcOrd="1" destOrd="0" presId="urn:microsoft.com/office/officeart/2005/8/layout/orgChart1"/>
    <dgm:cxn modelId="{198DE0A7-2845-4374-A00E-745506D1C96D}" type="presOf" srcId="{82058179-F68B-471D-924F-27C303441B98}" destId="{2826F31E-979D-4176-BD46-960B3C746B9B}" srcOrd="0" destOrd="0" presId="urn:microsoft.com/office/officeart/2005/8/layout/orgChart1"/>
    <dgm:cxn modelId="{D4CE7CA9-E81B-453C-B532-3F4D7B4189B1}" type="presOf" srcId="{03D8AF74-0AAD-4647-B0C1-ECF8D8291EA4}" destId="{1EFADB89-97EC-4A5F-A618-DA38948B3AD0}" srcOrd="1" destOrd="0" presId="urn:microsoft.com/office/officeart/2005/8/layout/orgChart1"/>
    <dgm:cxn modelId="{08E79FA9-DFC3-4A70-B9BF-2D18FB3AB1DE}" srcId="{40F47FCB-99ED-40BF-A361-77175E36EBBE}" destId="{E4CD91F0-4E04-4870-ABC4-1674D9196A0D}" srcOrd="1" destOrd="0" parTransId="{1777E9FB-5599-456A-9E71-405BA850992F}" sibTransId="{E69B81C3-D4F9-4CC6-8FF7-794331DA9C73}"/>
    <dgm:cxn modelId="{C5986BAB-203F-4225-AADB-744E6E29B455}" type="presOf" srcId="{23577594-E5C2-4419-A37C-996160FE566A}" destId="{F73DE8EB-3D87-464D-ACBC-8D799F8514E2}" srcOrd="0" destOrd="0" presId="urn:microsoft.com/office/officeart/2005/8/layout/orgChart1"/>
    <dgm:cxn modelId="{0F46BCAC-2B87-4720-8EE6-347DD34F8DED}" type="presOf" srcId="{F81C37A3-847E-494E-BE45-8A390C42BEE4}" destId="{278995B8-07F0-460A-879C-604AA016BA8B}" srcOrd="0" destOrd="0" presId="urn:microsoft.com/office/officeart/2005/8/layout/orgChart1"/>
    <dgm:cxn modelId="{F6A02AAF-206A-4B84-862C-12641E5A4E16}" type="presOf" srcId="{897E8FC8-7D48-40D1-A03E-A986729A92F6}" destId="{98D310E0-26EB-4A4D-B25F-0A7E4D363D57}" srcOrd="0" destOrd="0" presId="urn:microsoft.com/office/officeart/2005/8/layout/orgChart1"/>
    <dgm:cxn modelId="{402555B0-0AB1-4FDB-ADEB-F63277B9E23C}" type="presOf" srcId="{361D8418-E6CF-40AE-977A-B1423F068180}" destId="{5CC51717-AB57-4803-86C6-1377D3580F20}" srcOrd="0" destOrd="0" presId="urn:microsoft.com/office/officeart/2005/8/layout/orgChart1"/>
    <dgm:cxn modelId="{2EB8F5B0-A02E-4269-8E6F-E1ABCF11DDA4}" type="presOf" srcId="{5ACF5BEC-CF13-46F9-BA7B-9475A5428474}" destId="{E2653F37-4E1F-489F-B65F-2DC48AB266A0}" srcOrd="1" destOrd="0" presId="urn:microsoft.com/office/officeart/2005/8/layout/orgChart1"/>
    <dgm:cxn modelId="{231F23B6-4087-4490-AEE4-483B7E8F9AD8}" type="presOf" srcId="{391F73F8-31F6-45E2-B3EF-552ED75AB6D4}" destId="{E561EE83-3F88-4C25-B6CB-D574C13BEF53}" srcOrd="1" destOrd="0" presId="urn:microsoft.com/office/officeart/2005/8/layout/orgChart1"/>
    <dgm:cxn modelId="{C9CCF1B8-28D8-425F-BA33-A7331DED4E1B}" type="presOf" srcId="{AF27147B-5435-4875-8B03-B303DDD7DF5A}" destId="{119B4D58-4A57-4213-B5FE-85BFAE51955C}" srcOrd="0" destOrd="0" presId="urn:microsoft.com/office/officeart/2005/8/layout/orgChart1"/>
    <dgm:cxn modelId="{144229B9-9B3E-475B-9C6C-AF9FCBD20B0D}" srcId="{C02332AC-86E8-4C73-9AE3-CC728BAC613C}" destId="{40BD5E6F-E720-4B0B-9D6A-58FB67CC3BE1}" srcOrd="0" destOrd="0" parTransId="{826B5595-443A-4954-A6FE-BF523B08B217}" sibTransId="{2AB61708-3642-478A-8698-692DB6BE0489}"/>
    <dgm:cxn modelId="{FBC584B9-87F1-42F7-966A-AE45227FE8A7}" type="presOf" srcId="{39AA0BC6-828E-419D-A799-BC7668B9485D}" destId="{E25C43CD-D21A-4516-90A2-1C6B98F5086F}" srcOrd="1" destOrd="0" presId="urn:microsoft.com/office/officeart/2005/8/layout/orgChart1"/>
    <dgm:cxn modelId="{83B2C2BA-1574-4D72-80D2-AA25122B28D3}" type="presOf" srcId="{B6097C5E-A73A-4197-ADC5-4459AF85B6E5}" destId="{EEFDA3FC-48F5-469F-9C69-FEDF69AA4881}" srcOrd="1" destOrd="0" presId="urn:microsoft.com/office/officeart/2005/8/layout/orgChart1"/>
    <dgm:cxn modelId="{1EC7FEBB-42EF-4C78-95B1-80155A1A5A6C}" type="presOf" srcId="{49DFAB05-1CDF-4AC0-B2E2-953A24C60167}" destId="{45173744-34E8-4FDE-AC9F-F87429C19DEC}" srcOrd="0" destOrd="0" presId="urn:microsoft.com/office/officeart/2005/8/layout/orgChart1"/>
    <dgm:cxn modelId="{61E5E3BC-5D54-425A-808E-D77393112C01}" type="presOf" srcId="{105B1276-A3B6-46E5-8121-8D4CB4031AD7}" destId="{E600F237-F49C-4947-8F3E-EE78A0DF9577}" srcOrd="0" destOrd="0" presId="urn:microsoft.com/office/officeart/2005/8/layout/orgChart1"/>
    <dgm:cxn modelId="{899E2ABE-2B94-4A0D-BE6F-72C511A1B757}" type="presOf" srcId="{0F0C2215-F7C9-4F12-8C46-5C0EBFFE073A}" destId="{55BA2DF4-FCD9-4E75-B880-83E4A8087683}" srcOrd="1" destOrd="0" presId="urn:microsoft.com/office/officeart/2005/8/layout/orgChart1"/>
    <dgm:cxn modelId="{B6FAB2BE-5156-4DE3-9F8D-7A7C8B451D3A}" type="presOf" srcId="{D13A64AC-1303-43E8-A003-A16880FB26B9}" destId="{4D26B750-2237-4CAE-B80F-4FFF0767B002}" srcOrd="1" destOrd="0" presId="urn:microsoft.com/office/officeart/2005/8/layout/orgChart1"/>
    <dgm:cxn modelId="{8C7061C0-31FF-428B-960B-807D93734A7C}" type="presOf" srcId="{A219B5F7-4EE2-4F89-9A46-B207E008B28F}" destId="{E2800585-BCC6-4A28-8090-2BCD1DD20CFD}" srcOrd="1" destOrd="0" presId="urn:microsoft.com/office/officeart/2005/8/layout/orgChart1"/>
    <dgm:cxn modelId="{E84E63C2-40E1-4DEC-A8C7-A2573393C22F}" srcId="{021D960B-007C-4DAA-A1F0-7755779013AC}" destId="{4F0AD299-BFF3-4E62-8A9D-9D0DA4EA4ECB}" srcOrd="8" destOrd="0" parTransId="{D73781BC-E3FF-4294-B0DD-EB73A230D771}" sibTransId="{213109DA-DEA7-4AE6-A184-6DF264C851A4}"/>
    <dgm:cxn modelId="{F59BD9C2-5E86-4FFA-B173-97F19289D685}" srcId="{021D960B-007C-4DAA-A1F0-7755779013AC}" destId="{19B9CB29-1CA3-44B7-A585-A961F3490FD7}" srcOrd="2" destOrd="0" parTransId="{3FA40CFB-2D50-4D61-856E-EACC20148BF2}" sibTransId="{37DCC8B4-F9DC-480E-BF26-4D4FD42CC67F}"/>
    <dgm:cxn modelId="{83993BC3-4364-4D6E-BAEB-0229E932AA54}" type="presOf" srcId="{4C94F848-00DC-415D-B88F-2D3934916CA1}" destId="{FFAFF090-10B6-4706-8198-1454EA6A0924}" srcOrd="0" destOrd="0" presId="urn:microsoft.com/office/officeart/2005/8/layout/orgChart1"/>
    <dgm:cxn modelId="{AD4FE7C3-52AC-486A-BA8B-380EB65D6080}" type="presOf" srcId="{3A9BBBD5-9BB5-42D2-B60E-7937AFE9BA03}" destId="{DF18534E-8F1E-473D-8DCA-1FE696B1A13B}" srcOrd="0" destOrd="0" presId="urn:microsoft.com/office/officeart/2005/8/layout/orgChart1"/>
    <dgm:cxn modelId="{0C14D7C4-39D7-494A-9644-93E786A99718}" srcId="{13C2A590-64F8-4D57-8DB4-F4DBE0D31DBB}" destId="{6189172F-FCEA-45F8-9D28-E0E0F149E500}" srcOrd="1" destOrd="0" parTransId="{0D88F686-78C6-4D8D-8600-8DB2941D246B}" sibTransId="{454ECAE8-B7DA-4704-925D-1A13055EA770}"/>
    <dgm:cxn modelId="{6DF7B6C6-5B4D-426C-8254-874CCAFCA3ED}" type="presOf" srcId="{3FA40CFB-2D50-4D61-856E-EACC20148BF2}" destId="{206F430B-3F4C-426A-9498-CA8189ED32C8}" srcOrd="0" destOrd="0" presId="urn:microsoft.com/office/officeart/2005/8/layout/orgChart1"/>
    <dgm:cxn modelId="{E3BBB9C6-2EAF-47B7-9D15-C2D62018D3C5}" srcId="{021D960B-007C-4DAA-A1F0-7755779013AC}" destId="{E69E8F6E-0D76-430D-BF88-FD674CE3BEAD}" srcOrd="0" destOrd="0" parTransId="{5019D497-97D3-4F28-9F4E-D023DC1F6611}" sibTransId="{BCA8E75B-CF04-474C-AADD-C866D2A2F4B5}"/>
    <dgm:cxn modelId="{AC6DB6C9-1567-404F-80F8-0B3290CC3630}" type="presOf" srcId="{79919F7F-4E3F-4449-A4C0-32108D64FB1C}" destId="{BFEA4332-98D1-46EA-9D0B-A32AE30F982A}" srcOrd="0" destOrd="0" presId="urn:microsoft.com/office/officeart/2005/8/layout/orgChart1"/>
    <dgm:cxn modelId="{F161E0CF-B10F-401C-9496-2F5A3A8D4609}" type="presOf" srcId="{B8C2EFE7-D7A1-4BEE-B9E9-7B8E67E83285}" destId="{696A4E05-E605-48A6-9722-B3400AA23BDF}" srcOrd="0" destOrd="0" presId="urn:microsoft.com/office/officeart/2005/8/layout/orgChart1"/>
    <dgm:cxn modelId="{90CC78D1-DBA3-4B17-83C2-228009434E08}" type="presOf" srcId="{D7EFB7AF-623C-47DC-8AA6-D6DC6896DEDD}" destId="{E0C71D0C-550F-4133-A2B2-97A8A3E80853}" srcOrd="0" destOrd="0" presId="urn:microsoft.com/office/officeart/2005/8/layout/orgChart1"/>
    <dgm:cxn modelId="{DDC345D2-9E34-40C5-9EAC-A978D2F665E6}" type="presOf" srcId="{40BD5E6F-E720-4B0B-9D6A-58FB67CC3BE1}" destId="{5F99F7C9-5C28-4054-9210-6F42FCD7CDA6}" srcOrd="1" destOrd="0" presId="urn:microsoft.com/office/officeart/2005/8/layout/orgChart1"/>
    <dgm:cxn modelId="{10AC23D4-B864-4359-A568-A44A86A250D9}" type="presOf" srcId="{D73781BC-E3FF-4294-B0DD-EB73A230D771}" destId="{39D8392D-F904-4DC1-AED5-A04C9E150CFA}" srcOrd="0" destOrd="0" presId="urn:microsoft.com/office/officeart/2005/8/layout/orgChart1"/>
    <dgm:cxn modelId="{512DE3D4-68D8-4275-AB55-FA9F6A869231}" type="presOf" srcId="{C2A9BC79-84ED-469F-A5FF-A6E73825B539}" destId="{243F46F0-B8BA-45B2-A5FA-4C28B0863ABC}" srcOrd="0" destOrd="0" presId="urn:microsoft.com/office/officeart/2005/8/layout/orgChart1"/>
    <dgm:cxn modelId="{57C1EBD4-DF1B-4CB8-BBB5-BCE337B11F70}" type="presOf" srcId="{5ACF5BEC-CF13-46F9-BA7B-9475A5428474}" destId="{D1275DFD-C131-4354-ABBE-8049CA32F5E4}" srcOrd="0" destOrd="0" presId="urn:microsoft.com/office/officeart/2005/8/layout/orgChart1"/>
    <dgm:cxn modelId="{9FBB11D5-4D9D-4B6D-B29F-B0E6EDAEAFEF}" type="presOf" srcId="{81F7E9D8-2FEA-45AD-9A9C-E785767854C0}" destId="{6005B79D-3E43-44D8-9E7D-D7C8C6772A46}" srcOrd="0" destOrd="0" presId="urn:microsoft.com/office/officeart/2005/8/layout/orgChart1"/>
    <dgm:cxn modelId="{0DA0DCD8-30CB-48AB-8D4F-504B465912B7}" type="presOf" srcId="{E4CD91F0-4E04-4870-ABC4-1674D9196A0D}" destId="{66B659D7-6656-4966-97FD-0E1FE6087429}" srcOrd="1" destOrd="0" presId="urn:microsoft.com/office/officeart/2005/8/layout/orgChart1"/>
    <dgm:cxn modelId="{729118DB-A0B8-4272-8E0E-4F81499E6F94}" type="presOf" srcId="{14537EE0-E406-4C68-9FCC-CE3FA15E1311}" destId="{E40F64EC-ECD3-4F64-8587-9C1FD18C264A}" srcOrd="0" destOrd="0" presId="urn:microsoft.com/office/officeart/2005/8/layout/orgChart1"/>
    <dgm:cxn modelId="{E5D56EDE-5904-4EB2-8B8C-A253BD24989D}" srcId="{C02332AC-86E8-4C73-9AE3-CC728BAC613C}" destId="{CB17EAF0-2277-4913-BE19-FB968747A989}" srcOrd="4" destOrd="0" parTransId="{61134EB8-F582-4A79-A9B9-37435A184C44}" sibTransId="{E8576EAB-FF83-40D7-A4C1-ECFC009C0CC6}"/>
    <dgm:cxn modelId="{A447BCDE-2B98-4181-80CC-BEA726523E62}" type="presOf" srcId="{FC57D4C2-CBF3-4684-90EF-01C77413D7EA}" destId="{FE0FD774-28BA-4FE3-8430-D95ABF6747FE}" srcOrd="1" destOrd="0" presId="urn:microsoft.com/office/officeart/2005/8/layout/orgChart1"/>
    <dgm:cxn modelId="{01047BE0-D354-4950-8E0B-603B13282DB8}" type="presOf" srcId="{7FAED622-5E40-4BF9-9D43-FDB8FDEAEC19}" destId="{284D87EA-6268-4252-921E-36039FBFECC5}" srcOrd="0" destOrd="0" presId="urn:microsoft.com/office/officeart/2005/8/layout/orgChart1"/>
    <dgm:cxn modelId="{B04AA7E1-F749-4687-978E-E866E690A773}" type="presOf" srcId="{735852F6-24DD-4765-8D23-C506F66ABAC2}" destId="{10FE80F5-4436-4EC8-83BF-45369ECFD167}" srcOrd="1" destOrd="0" presId="urn:microsoft.com/office/officeart/2005/8/layout/orgChart1"/>
    <dgm:cxn modelId="{5CB62FE2-3F75-485D-AE13-273850AEC4F1}" type="presOf" srcId="{D13A64AC-1303-43E8-A003-A16880FB26B9}" destId="{CA7E0717-F839-4272-BE37-7BB918420E9B}" srcOrd="0" destOrd="0" presId="urn:microsoft.com/office/officeart/2005/8/layout/orgChart1"/>
    <dgm:cxn modelId="{59EF89E3-A907-46B1-872E-0CCC0F5C5B6C}" srcId="{C02332AC-86E8-4C73-9AE3-CC728BAC613C}" destId="{418A2EAE-438B-4015-89E3-7AFB55891C4B}" srcOrd="1" destOrd="0" parTransId="{7C5E2543-414B-48FF-AF01-6684C2BA9BB6}" sibTransId="{2FAFE7DE-51BA-4E75-ACF0-D8525C8EB985}"/>
    <dgm:cxn modelId="{59C1F7E3-0587-44C3-95CB-8CED53B4F27D}" type="presOf" srcId="{C488A470-1C8D-4FEE-A1E7-AC5ECACA2014}" destId="{17558ED1-B1FF-4D5A-A6F6-863EDB598A32}" srcOrd="1" destOrd="0" presId="urn:microsoft.com/office/officeart/2005/8/layout/orgChart1"/>
    <dgm:cxn modelId="{FBFCA7E5-EE34-4078-8331-B10601E3CB61}" type="presOf" srcId="{2259F963-32C7-4220-A0CF-612BEFB0B270}" destId="{2270983B-32C7-4CFD-8A57-A8D0FC70681E}" srcOrd="0" destOrd="0" presId="urn:microsoft.com/office/officeart/2005/8/layout/orgChart1"/>
    <dgm:cxn modelId="{5C59A9E5-AD95-49A3-9A44-FCEEFAA8CE82}" type="presOf" srcId="{B3FE12C9-A1B4-4C33-8E57-D5629C4652CF}" destId="{BB5200C9-FD0B-48B2-9DDD-D697E6F67813}" srcOrd="1" destOrd="0" presId="urn:microsoft.com/office/officeart/2005/8/layout/orgChart1"/>
    <dgm:cxn modelId="{1CD5E4E6-0D55-4B66-8AF0-0F2762A4D2FE}" type="presOf" srcId="{13C2A590-64F8-4D57-8DB4-F4DBE0D31DBB}" destId="{000B1CFC-3466-41B6-89A8-15A17E8A1AE7}" srcOrd="0" destOrd="0" presId="urn:microsoft.com/office/officeart/2005/8/layout/orgChart1"/>
    <dgm:cxn modelId="{12061CE7-96D8-4C77-9040-261CD0135A5F}" type="presOf" srcId="{28307144-7657-493D-BF45-C0A33C3F4279}" destId="{8D9AA9E4-5CA6-41D8-9FA9-1B7241462C49}" srcOrd="0" destOrd="0" presId="urn:microsoft.com/office/officeart/2005/8/layout/orgChart1"/>
    <dgm:cxn modelId="{2AB65EE7-F34A-472B-BBBD-02721CC9B605}" type="presOf" srcId="{14537EE0-E406-4C68-9FCC-CE3FA15E1311}" destId="{7BF23DC2-FE46-465C-A491-23003E6626BB}" srcOrd="1" destOrd="0" presId="urn:microsoft.com/office/officeart/2005/8/layout/orgChart1"/>
    <dgm:cxn modelId="{0DA720E9-A9AA-41B9-AF75-EF5A602FF3D8}" srcId="{BD09D944-AD3E-4B49-BB1C-8B7EF1068C39}" destId="{021D960B-007C-4DAA-A1F0-7755779013AC}" srcOrd="0" destOrd="0" parTransId="{6F956225-B361-406C-A628-CABD5C2DFB55}" sibTransId="{0D5F639D-8DBA-44DC-A9DC-D9884B6F659E}"/>
    <dgm:cxn modelId="{A79C04EA-3093-4584-B172-D9716DB81F12}" type="presOf" srcId="{4273930C-2E23-4CD3-82D2-41C3EE99E04D}" destId="{590B1010-8D62-4011-A93E-65EF5791207F}" srcOrd="0" destOrd="0" presId="urn:microsoft.com/office/officeart/2005/8/layout/orgChart1"/>
    <dgm:cxn modelId="{C98669ED-54B7-4E74-B886-59F2DF4923B1}" type="presOf" srcId="{B6097C5E-A73A-4197-ADC5-4459AF85B6E5}" destId="{CC749A15-9087-496D-885B-2E5F33F41E2D}" srcOrd="0" destOrd="0" presId="urn:microsoft.com/office/officeart/2005/8/layout/orgChart1"/>
    <dgm:cxn modelId="{A410CDED-7BAA-4D65-8DE3-57E509CCA60D}" type="presOf" srcId="{2F0C3230-E575-44F4-9401-4D9E9F8F40F9}" destId="{97CC1A28-28F6-4C85-B346-FF47FEE38CB2}" srcOrd="0" destOrd="0" presId="urn:microsoft.com/office/officeart/2005/8/layout/orgChart1"/>
    <dgm:cxn modelId="{ED1247EF-F7CD-4552-812F-1D3707794A5D}" srcId="{C488A470-1C8D-4FEE-A1E7-AC5ECACA2014}" destId="{F81C37A3-847E-494E-BE45-8A390C42BEE4}" srcOrd="3" destOrd="0" parTransId="{F2BB9C77-2124-468E-9E05-39E08343E739}" sibTransId="{12C84758-558F-4C26-A4A5-DE3586E54D37}"/>
    <dgm:cxn modelId="{B70693F1-6FC1-4386-B5D1-84F6F3912C65}" srcId="{540ED5F5-F801-4EF9-9F10-17679C27D80C}" destId="{D94E1B9D-7FA5-4F01-B8A5-8D9FD1147C9F}" srcOrd="1" destOrd="0" parTransId="{4273930C-2E23-4CD3-82D2-41C3EE99E04D}" sibTransId="{C5B94599-6F68-4097-A253-9D91A2CF92A1}"/>
    <dgm:cxn modelId="{5ADCB9F1-70FD-43AD-B7EB-15008941501B}" srcId="{A565603C-05C7-4D3E-A124-F8172E4BE517}" destId="{0F0C2215-F7C9-4F12-8C46-5C0EBFFE073A}" srcOrd="1" destOrd="0" parTransId="{361D8418-E6CF-40AE-977A-B1423F068180}" sibTransId="{49CF7845-A2EA-488F-9C2F-584293C94B05}"/>
    <dgm:cxn modelId="{3DCDFDF2-8EC6-45A0-8961-5FB33D21492A}" type="presOf" srcId="{5019D497-97D3-4F28-9F4E-D023DC1F6611}" destId="{A711C1AC-17B2-402A-A743-D1B3BC184EF7}" srcOrd="0" destOrd="0" presId="urn:microsoft.com/office/officeart/2005/8/layout/orgChart1"/>
    <dgm:cxn modelId="{42D26DF4-CB9A-4002-AD45-1B9EA49B50A8}" srcId="{4F0AD299-BFF3-4E62-8A9D-9D0DA4EA4ECB}" destId="{D13A64AC-1303-43E8-A003-A16880FB26B9}" srcOrd="0" destOrd="0" parTransId="{2F0C3230-E575-44F4-9401-4D9E9F8F40F9}" sibTransId="{A5E46F53-C958-44E4-930E-084216ACE7E6}"/>
    <dgm:cxn modelId="{C8C59FF4-0170-4B2F-902E-295EC4BFF98C}" type="presOf" srcId="{826B5595-443A-4954-A6FE-BF523B08B217}" destId="{35D8DC57-5E91-42B1-88BD-4D000B84652A}" srcOrd="0" destOrd="0" presId="urn:microsoft.com/office/officeart/2005/8/layout/orgChart1"/>
    <dgm:cxn modelId="{C350EBF6-9A6C-40C0-A9F9-A32728F4E3F2}" type="presOf" srcId="{40BD5E6F-E720-4B0B-9D6A-58FB67CC3BE1}" destId="{349AD4DE-365A-4BF8-A573-8F4AD0461C7A}" srcOrd="0" destOrd="0" presId="urn:microsoft.com/office/officeart/2005/8/layout/orgChart1"/>
    <dgm:cxn modelId="{29B62CF8-917F-4E75-BC26-6E2332719A6C}" type="presOf" srcId="{5797D4AC-ACE6-480F-9D60-F3C27EC963FE}" destId="{4A37190C-7AE6-41DC-9FD2-B76FEFC3E7A8}" srcOrd="0" destOrd="0" presId="urn:microsoft.com/office/officeart/2005/8/layout/orgChart1"/>
    <dgm:cxn modelId="{DAED59F8-AAAE-416E-8F62-AB3267266D3C}" type="presOf" srcId="{EB99C3AD-CC34-4DD9-BE07-959EF9E7862B}" destId="{42F95099-B701-4A5D-9793-8A074077FC29}" srcOrd="0" destOrd="0" presId="urn:microsoft.com/office/officeart/2005/8/layout/orgChart1"/>
    <dgm:cxn modelId="{FF0C6CFA-F384-40CF-A995-8AD662CC5F2F}" type="presOf" srcId="{61134EB8-F582-4A79-A9B9-37435A184C44}" destId="{FE52EB1C-712B-46E2-BFC0-7366A761FE86}" srcOrd="0" destOrd="0" presId="urn:microsoft.com/office/officeart/2005/8/layout/orgChart1"/>
    <dgm:cxn modelId="{363811FE-A042-48F9-B8F7-7FE739C813CC}" type="presOf" srcId="{678E87EF-DFD3-4F27-AE4F-4A6C79E42B01}" destId="{285266A6-FBC2-4E8D-8644-C18865E07BBC}" srcOrd="1" destOrd="0" presId="urn:microsoft.com/office/officeart/2005/8/layout/orgChart1"/>
    <dgm:cxn modelId="{334B39FE-EC17-4ADB-A57B-A51B2BBBC043}" srcId="{C488A470-1C8D-4FEE-A1E7-AC5ECACA2014}" destId="{28307144-7657-493D-BF45-C0A33C3F4279}" srcOrd="0" destOrd="0" parTransId="{5797D4AC-ACE6-480F-9D60-F3C27EC963FE}" sibTransId="{1C373F09-5E95-4C13-8CDE-B725D8945106}"/>
    <dgm:cxn modelId="{59B3A1FE-6073-4D44-AC89-5546CB7CA74B}" type="presOf" srcId="{F2BB9C77-2124-468E-9E05-39E08343E739}" destId="{4FB5D081-C519-4AA5-870D-3DF9C7852279}" srcOrd="0" destOrd="0" presId="urn:microsoft.com/office/officeart/2005/8/layout/orgChart1"/>
    <dgm:cxn modelId="{1C8F76FF-83FE-4677-A956-7D4A5D674DDB}" type="presOf" srcId="{CE96F7EA-90FB-4B0A-B281-9A3A0701AD6F}" destId="{AA177986-CA13-441F-865A-F9364C116397}" srcOrd="0" destOrd="0" presId="urn:microsoft.com/office/officeart/2005/8/layout/orgChart1"/>
    <dgm:cxn modelId="{4FFBE7FF-C813-4EB5-91CE-F9204F262F11}" type="presOf" srcId="{1CA92D6B-3D0B-40E4-A37A-5D662B8C610D}" destId="{C814C3F1-0D57-4D65-A7EE-9F8603AD68E3}" srcOrd="1" destOrd="0" presId="urn:microsoft.com/office/officeart/2005/8/layout/orgChart1"/>
    <dgm:cxn modelId="{980210F5-9B6A-4252-B518-3659C6D31954}" type="presParOf" srcId="{0054DAB8-04E2-4EA5-9368-C02F8D3CA090}" destId="{4E17BF96-207B-4C1F-9A09-7F2C40671A69}" srcOrd="0" destOrd="0" presId="urn:microsoft.com/office/officeart/2005/8/layout/orgChart1"/>
    <dgm:cxn modelId="{EC123144-7327-41C5-870A-CE6DA678FEC6}" type="presParOf" srcId="{4E17BF96-207B-4C1F-9A09-7F2C40671A69}" destId="{4473DD92-F2A9-4050-9517-709AFEB8CEB1}" srcOrd="0" destOrd="0" presId="urn:microsoft.com/office/officeart/2005/8/layout/orgChart1"/>
    <dgm:cxn modelId="{7B499F85-AF14-4575-A366-29C937194D34}" type="presParOf" srcId="{4473DD92-F2A9-4050-9517-709AFEB8CEB1}" destId="{EE2F5E11-6901-43A8-9421-4128503C05E9}" srcOrd="0" destOrd="0" presId="urn:microsoft.com/office/officeart/2005/8/layout/orgChart1"/>
    <dgm:cxn modelId="{4E7F39EB-2A7A-4830-83E2-4DD039194BEB}" type="presParOf" srcId="{4473DD92-F2A9-4050-9517-709AFEB8CEB1}" destId="{CB3680E0-D6FC-457A-A9C7-1633ECDD662A}" srcOrd="1" destOrd="0" presId="urn:microsoft.com/office/officeart/2005/8/layout/orgChart1"/>
    <dgm:cxn modelId="{397CB31B-D164-4F43-9F83-A8B8DE1A9A9D}" type="presParOf" srcId="{4E17BF96-207B-4C1F-9A09-7F2C40671A69}" destId="{217B6F73-7739-441B-B2BA-47A1B447AD38}" srcOrd="1" destOrd="0" presId="urn:microsoft.com/office/officeart/2005/8/layout/orgChart1"/>
    <dgm:cxn modelId="{0E07E473-6FEA-4522-96ED-E37226620822}" type="presParOf" srcId="{217B6F73-7739-441B-B2BA-47A1B447AD38}" destId="{A711C1AC-17B2-402A-A743-D1B3BC184EF7}" srcOrd="0" destOrd="0" presId="urn:microsoft.com/office/officeart/2005/8/layout/orgChart1"/>
    <dgm:cxn modelId="{3119D2A8-BE37-4C81-8173-869F1BC4AB08}" type="presParOf" srcId="{217B6F73-7739-441B-B2BA-47A1B447AD38}" destId="{5FA9D361-EDE6-4582-A1B9-C99A46AE5E17}" srcOrd="1" destOrd="0" presId="urn:microsoft.com/office/officeart/2005/8/layout/orgChart1"/>
    <dgm:cxn modelId="{0B74FB3C-C1EB-4C72-A30E-8DFD5DEBAF82}" type="presParOf" srcId="{5FA9D361-EDE6-4582-A1B9-C99A46AE5E17}" destId="{A0CD9983-A612-42D3-A8A9-20EEB1BF5E9C}" srcOrd="0" destOrd="0" presId="urn:microsoft.com/office/officeart/2005/8/layout/orgChart1"/>
    <dgm:cxn modelId="{F0D4947E-2A05-4057-87A9-F93F8740698A}" type="presParOf" srcId="{A0CD9983-A612-42D3-A8A9-20EEB1BF5E9C}" destId="{AD19472A-0E1D-4B6B-BF84-664F9F397AFE}" srcOrd="0" destOrd="0" presId="urn:microsoft.com/office/officeart/2005/8/layout/orgChart1"/>
    <dgm:cxn modelId="{EC504C17-C40E-4CDA-8A07-D374A38686EC}" type="presParOf" srcId="{A0CD9983-A612-42D3-A8A9-20EEB1BF5E9C}" destId="{060506CF-99AA-4496-9279-8BA5EBF41E00}" srcOrd="1" destOrd="0" presId="urn:microsoft.com/office/officeart/2005/8/layout/orgChart1"/>
    <dgm:cxn modelId="{5F3A0DBA-FFFA-4B13-9922-7D785AB3E308}" type="presParOf" srcId="{5FA9D361-EDE6-4582-A1B9-C99A46AE5E17}" destId="{742B6E44-4F67-44E4-B285-D26712B8F736}" srcOrd="1" destOrd="0" presId="urn:microsoft.com/office/officeart/2005/8/layout/orgChart1"/>
    <dgm:cxn modelId="{EAEB3D0B-A378-4693-A45B-7EE8D2BEFB15}" type="presParOf" srcId="{742B6E44-4F67-44E4-B285-D26712B8F736}" destId="{E600F237-F49C-4947-8F3E-EE78A0DF9577}" srcOrd="0" destOrd="0" presId="urn:microsoft.com/office/officeart/2005/8/layout/orgChart1"/>
    <dgm:cxn modelId="{A2CF771D-26AF-47B4-A416-9C02DB6AD480}" type="presParOf" srcId="{742B6E44-4F67-44E4-B285-D26712B8F736}" destId="{EE2312E2-EF3E-409D-B930-D4A2AF86ECD3}" srcOrd="1" destOrd="0" presId="urn:microsoft.com/office/officeart/2005/8/layout/orgChart1"/>
    <dgm:cxn modelId="{AFCC743C-88BD-46E8-BE85-8D4520BDECBE}" type="presParOf" srcId="{EE2312E2-EF3E-409D-B930-D4A2AF86ECD3}" destId="{E43247AD-4C36-4337-9A0A-C30AAB90084C}" srcOrd="0" destOrd="0" presId="urn:microsoft.com/office/officeart/2005/8/layout/orgChart1"/>
    <dgm:cxn modelId="{AE69510A-19B7-4DFF-96AB-A63938440108}" type="presParOf" srcId="{E43247AD-4C36-4337-9A0A-C30AAB90084C}" destId="{BB658FD0-18FF-4B92-8AD6-5E498F9A7C97}" srcOrd="0" destOrd="0" presId="urn:microsoft.com/office/officeart/2005/8/layout/orgChart1"/>
    <dgm:cxn modelId="{A3C201CD-CD12-4EE1-AE4E-A088ED919099}" type="presParOf" srcId="{E43247AD-4C36-4337-9A0A-C30AAB90084C}" destId="{E7FB30EB-1FDA-43B2-AC5C-97D94B286747}" srcOrd="1" destOrd="0" presId="urn:microsoft.com/office/officeart/2005/8/layout/orgChart1"/>
    <dgm:cxn modelId="{52DAF87D-55A7-40BC-A927-793218F20186}" type="presParOf" srcId="{EE2312E2-EF3E-409D-B930-D4A2AF86ECD3}" destId="{1FF73605-AEF9-4F0C-A48F-9418C1E8C3D4}" srcOrd="1" destOrd="0" presId="urn:microsoft.com/office/officeart/2005/8/layout/orgChart1"/>
    <dgm:cxn modelId="{59D4AF21-5818-4920-92B8-1B6204C43DDD}" type="presParOf" srcId="{EE2312E2-EF3E-409D-B930-D4A2AF86ECD3}" destId="{16B98D72-BBE9-4985-AA70-7EA97DE74E7F}" srcOrd="2" destOrd="0" presId="urn:microsoft.com/office/officeart/2005/8/layout/orgChart1"/>
    <dgm:cxn modelId="{3BEB4834-1474-4CA5-97A5-A18797A7C0F9}" type="presParOf" srcId="{742B6E44-4F67-44E4-B285-D26712B8F736}" destId="{9468B45C-542F-433B-BC62-ABB356DAA9AB}" srcOrd="2" destOrd="0" presId="urn:microsoft.com/office/officeart/2005/8/layout/orgChart1"/>
    <dgm:cxn modelId="{1FF423F2-F7A4-4C28-83C4-493C44483FAA}" type="presParOf" srcId="{742B6E44-4F67-44E4-B285-D26712B8F736}" destId="{3C041ABB-6009-4B7A-BFC6-1044B6F6F1A9}" srcOrd="3" destOrd="0" presId="urn:microsoft.com/office/officeart/2005/8/layout/orgChart1"/>
    <dgm:cxn modelId="{37932BCE-4433-45A2-9175-C50C0BC5B2D4}" type="presParOf" srcId="{3C041ABB-6009-4B7A-BFC6-1044B6F6F1A9}" destId="{B5721B81-C527-4C77-8A08-9B50EC71BFB8}" srcOrd="0" destOrd="0" presId="urn:microsoft.com/office/officeart/2005/8/layout/orgChart1"/>
    <dgm:cxn modelId="{FE222C00-2007-4D4A-BEF1-B99FC3AC64BB}" type="presParOf" srcId="{B5721B81-C527-4C77-8A08-9B50EC71BFB8}" destId="{BFA89BA1-1CC6-4E3C-B6A9-963F7615092C}" srcOrd="0" destOrd="0" presId="urn:microsoft.com/office/officeart/2005/8/layout/orgChart1"/>
    <dgm:cxn modelId="{70D424B3-6CEE-4FEE-B086-702CAE56BC1F}" type="presParOf" srcId="{B5721B81-C527-4C77-8A08-9B50EC71BFB8}" destId="{338E3BDF-9CFF-4CAF-81B3-2369BC2C6F5B}" srcOrd="1" destOrd="0" presId="urn:microsoft.com/office/officeart/2005/8/layout/orgChart1"/>
    <dgm:cxn modelId="{84046397-C11D-470E-9172-CF5D373FE8A1}" type="presParOf" srcId="{3C041ABB-6009-4B7A-BFC6-1044B6F6F1A9}" destId="{FFF64C62-62F7-400E-9319-3925BDC661B4}" srcOrd="1" destOrd="0" presId="urn:microsoft.com/office/officeart/2005/8/layout/orgChart1"/>
    <dgm:cxn modelId="{5E411B25-5314-4C3B-9233-36913927BA1C}" type="presParOf" srcId="{FFF64C62-62F7-400E-9319-3925BDC661B4}" destId="{35D8DC57-5E91-42B1-88BD-4D000B84652A}" srcOrd="0" destOrd="0" presId="urn:microsoft.com/office/officeart/2005/8/layout/orgChart1"/>
    <dgm:cxn modelId="{AC500E15-829B-4785-8DFB-CFCFF3040B15}" type="presParOf" srcId="{FFF64C62-62F7-400E-9319-3925BDC661B4}" destId="{16334490-1E60-4FDE-B92F-847F34931C50}" srcOrd="1" destOrd="0" presId="urn:microsoft.com/office/officeart/2005/8/layout/orgChart1"/>
    <dgm:cxn modelId="{E26BF7D0-DB4A-4207-83B5-F83A1AD242C6}" type="presParOf" srcId="{16334490-1E60-4FDE-B92F-847F34931C50}" destId="{D2B1F876-847C-4032-9199-A65CD8AEE487}" srcOrd="0" destOrd="0" presId="urn:microsoft.com/office/officeart/2005/8/layout/orgChart1"/>
    <dgm:cxn modelId="{D1B331B0-6EAA-4E0A-B82E-766DEA49CCDD}" type="presParOf" srcId="{D2B1F876-847C-4032-9199-A65CD8AEE487}" destId="{349AD4DE-365A-4BF8-A573-8F4AD0461C7A}" srcOrd="0" destOrd="0" presId="urn:microsoft.com/office/officeart/2005/8/layout/orgChart1"/>
    <dgm:cxn modelId="{9565B84D-B61B-4F6A-B0CA-2E878330673E}" type="presParOf" srcId="{D2B1F876-847C-4032-9199-A65CD8AEE487}" destId="{5F99F7C9-5C28-4054-9210-6F42FCD7CDA6}" srcOrd="1" destOrd="0" presId="urn:microsoft.com/office/officeart/2005/8/layout/orgChart1"/>
    <dgm:cxn modelId="{6AA4C9D7-ACB1-4FAE-9E71-2ADF4E574F15}" type="presParOf" srcId="{16334490-1E60-4FDE-B92F-847F34931C50}" destId="{9A6DC7BE-37C8-4226-A925-5596F4B8E94C}" srcOrd="1" destOrd="0" presId="urn:microsoft.com/office/officeart/2005/8/layout/orgChart1"/>
    <dgm:cxn modelId="{01689CA6-8779-458C-8949-7FAC4D818EAF}" type="presParOf" srcId="{16334490-1E60-4FDE-B92F-847F34931C50}" destId="{8873BE66-3DFF-43A5-B5F0-B25BE4EEA303}" srcOrd="2" destOrd="0" presId="urn:microsoft.com/office/officeart/2005/8/layout/orgChart1"/>
    <dgm:cxn modelId="{AC8BC2A3-3304-44E2-9727-B698EC7168F2}" type="presParOf" srcId="{FFF64C62-62F7-400E-9319-3925BDC661B4}" destId="{F8C996FE-7C85-4659-8EB3-A6C915C47D69}" srcOrd="2" destOrd="0" presId="urn:microsoft.com/office/officeart/2005/8/layout/orgChart1"/>
    <dgm:cxn modelId="{E42CE2FE-4580-450A-BEB9-0148027C8C16}" type="presParOf" srcId="{FFF64C62-62F7-400E-9319-3925BDC661B4}" destId="{0B2505DD-19A2-4DB4-BC5D-7FE7E2EA8524}" srcOrd="3" destOrd="0" presId="urn:microsoft.com/office/officeart/2005/8/layout/orgChart1"/>
    <dgm:cxn modelId="{CCD777B4-BEB0-4C15-BC08-DE915A9FF1D9}" type="presParOf" srcId="{0B2505DD-19A2-4DB4-BC5D-7FE7E2EA8524}" destId="{D97C88DC-1569-40B4-A4BE-E74914D88494}" srcOrd="0" destOrd="0" presId="urn:microsoft.com/office/officeart/2005/8/layout/orgChart1"/>
    <dgm:cxn modelId="{6E25880C-815E-4064-ACAA-95F8525F7EE9}" type="presParOf" srcId="{D97C88DC-1569-40B4-A4BE-E74914D88494}" destId="{61151BA8-9457-4680-8EE7-DE5FA2BB066E}" srcOrd="0" destOrd="0" presId="urn:microsoft.com/office/officeart/2005/8/layout/orgChart1"/>
    <dgm:cxn modelId="{99BDEAFC-63F8-4C1B-973F-EAD5FAA3ED9B}" type="presParOf" srcId="{D97C88DC-1569-40B4-A4BE-E74914D88494}" destId="{0F296EDB-2A04-4A17-BAD5-B2CDFD13C4F9}" srcOrd="1" destOrd="0" presId="urn:microsoft.com/office/officeart/2005/8/layout/orgChart1"/>
    <dgm:cxn modelId="{0DA76A1F-0DE9-47D4-8BDE-5473642D05D0}" type="presParOf" srcId="{0B2505DD-19A2-4DB4-BC5D-7FE7E2EA8524}" destId="{5B26CD74-8FE3-4F12-844E-D6E211EB5BAD}" srcOrd="1" destOrd="0" presId="urn:microsoft.com/office/officeart/2005/8/layout/orgChart1"/>
    <dgm:cxn modelId="{E97B26AB-2F1F-4FAE-8D29-935C633FCD38}" type="presParOf" srcId="{0B2505DD-19A2-4DB4-BC5D-7FE7E2EA8524}" destId="{833D24F1-F982-4B3A-8876-43C400E69DE4}" srcOrd="2" destOrd="0" presId="urn:microsoft.com/office/officeart/2005/8/layout/orgChart1"/>
    <dgm:cxn modelId="{683CB87E-E70A-428F-83B4-88C0AF3FB050}" type="presParOf" srcId="{FFF64C62-62F7-400E-9319-3925BDC661B4}" destId="{1D2CB7FA-362D-496E-96B9-87EBB55C8B68}" srcOrd="4" destOrd="0" presId="urn:microsoft.com/office/officeart/2005/8/layout/orgChart1"/>
    <dgm:cxn modelId="{1567E430-5776-426E-9420-240C45B57BA5}" type="presParOf" srcId="{FFF64C62-62F7-400E-9319-3925BDC661B4}" destId="{711E5871-828A-4BA0-9235-FCA7ECF5BEDA}" srcOrd="5" destOrd="0" presId="urn:microsoft.com/office/officeart/2005/8/layout/orgChart1"/>
    <dgm:cxn modelId="{D874C480-FCB8-48F5-A538-4ACE2452F226}" type="presParOf" srcId="{711E5871-828A-4BA0-9235-FCA7ECF5BEDA}" destId="{448EB7BA-5C35-4285-B836-A5FBB210C664}" srcOrd="0" destOrd="0" presId="urn:microsoft.com/office/officeart/2005/8/layout/orgChart1"/>
    <dgm:cxn modelId="{BDF61C5C-8BB2-472B-87ED-6326F206154B}" type="presParOf" srcId="{448EB7BA-5C35-4285-B836-A5FBB210C664}" destId="{57AD91EF-C56B-4BDE-A059-236B778D1224}" srcOrd="0" destOrd="0" presId="urn:microsoft.com/office/officeart/2005/8/layout/orgChart1"/>
    <dgm:cxn modelId="{45FA9DD3-B8EA-484F-A708-10E294D4F7D4}" type="presParOf" srcId="{448EB7BA-5C35-4285-B836-A5FBB210C664}" destId="{E2800585-BCC6-4A28-8090-2BCD1DD20CFD}" srcOrd="1" destOrd="0" presId="urn:microsoft.com/office/officeart/2005/8/layout/orgChart1"/>
    <dgm:cxn modelId="{4732CD93-B543-4566-99AC-8A08AD0F6548}" type="presParOf" srcId="{711E5871-828A-4BA0-9235-FCA7ECF5BEDA}" destId="{75655CE1-7EF5-4628-B092-A686E9093745}" srcOrd="1" destOrd="0" presId="urn:microsoft.com/office/officeart/2005/8/layout/orgChart1"/>
    <dgm:cxn modelId="{77E77894-50C4-43E5-93DE-912B10D51800}" type="presParOf" srcId="{711E5871-828A-4BA0-9235-FCA7ECF5BEDA}" destId="{2CEA49B3-3C3F-4E86-8E96-82BCC1B94461}" srcOrd="2" destOrd="0" presId="urn:microsoft.com/office/officeart/2005/8/layout/orgChart1"/>
    <dgm:cxn modelId="{189F8F21-AC25-42C0-B680-85228674890A}" type="presParOf" srcId="{FFF64C62-62F7-400E-9319-3925BDC661B4}" destId="{45173744-34E8-4FDE-AC9F-F87429C19DEC}" srcOrd="6" destOrd="0" presId="urn:microsoft.com/office/officeart/2005/8/layout/orgChart1"/>
    <dgm:cxn modelId="{C07983C2-2C76-4F27-9B7F-AA98E17E55A5}" type="presParOf" srcId="{FFF64C62-62F7-400E-9319-3925BDC661B4}" destId="{6FE0C26E-7865-43C1-8A57-4830EFB01B30}" srcOrd="7" destOrd="0" presId="urn:microsoft.com/office/officeart/2005/8/layout/orgChart1"/>
    <dgm:cxn modelId="{749CE89E-B054-4164-80EE-7B33E69463D5}" type="presParOf" srcId="{6FE0C26E-7865-43C1-8A57-4830EFB01B30}" destId="{0EF5FD64-8B75-4E6C-BD6D-8FD0350C91FD}" srcOrd="0" destOrd="0" presId="urn:microsoft.com/office/officeart/2005/8/layout/orgChart1"/>
    <dgm:cxn modelId="{D19662A9-5E67-4E8C-99CF-75252D5AE429}" type="presParOf" srcId="{0EF5FD64-8B75-4E6C-BD6D-8FD0350C91FD}" destId="{42F95099-B701-4A5D-9793-8A074077FC29}" srcOrd="0" destOrd="0" presId="urn:microsoft.com/office/officeart/2005/8/layout/orgChart1"/>
    <dgm:cxn modelId="{A64B48C5-2D7D-48BC-BC59-00A231715152}" type="presParOf" srcId="{0EF5FD64-8B75-4E6C-BD6D-8FD0350C91FD}" destId="{730B87C0-D8B6-4F4B-B9B3-EA098ACCD3D6}" srcOrd="1" destOrd="0" presId="urn:microsoft.com/office/officeart/2005/8/layout/orgChart1"/>
    <dgm:cxn modelId="{48B52B01-CD75-423D-8903-324F139DE325}" type="presParOf" srcId="{6FE0C26E-7865-43C1-8A57-4830EFB01B30}" destId="{79D43743-9F3E-44E3-BB4E-EDEBF4601A0D}" srcOrd="1" destOrd="0" presId="urn:microsoft.com/office/officeart/2005/8/layout/orgChart1"/>
    <dgm:cxn modelId="{E954824B-172B-410C-82CC-0495A21DEDC4}" type="presParOf" srcId="{6FE0C26E-7865-43C1-8A57-4830EFB01B30}" destId="{291FC85C-B372-4994-9795-A36AFBF17418}" srcOrd="2" destOrd="0" presId="urn:microsoft.com/office/officeart/2005/8/layout/orgChart1"/>
    <dgm:cxn modelId="{6538DF1C-D54C-42AA-9547-1E4771BBFDE1}" type="presParOf" srcId="{FFF64C62-62F7-400E-9319-3925BDC661B4}" destId="{FE52EB1C-712B-46E2-BFC0-7366A761FE86}" srcOrd="8" destOrd="0" presId="urn:microsoft.com/office/officeart/2005/8/layout/orgChart1"/>
    <dgm:cxn modelId="{1B0A4068-7643-4A98-A1B8-9EA6CCEF7FC7}" type="presParOf" srcId="{FFF64C62-62F7-400E-9319-3925BDC661B4}" destId="{C672E8E2-9EC3-4C96-B368-8468AC75CB5B}" srcOrd="9" destOrd="0" presId="urn:microsoft.com/office/officeart/2005/8/layout/orgChart1"/>
    <dgm:cxn modelId="{957F9143-67CF-4AAD-A397-2C1E25BE789E}" type="presParOf" srcId="{C672E8E2-9EC3-4C96-B368-8468AC75CB5B}" destId="{EE97673B-FE56-418C-8DD8-60B891AEB7BB}" srcOrd="0" destOrd="0" presId="urn:microsoft.com/office/officeart/2005/8/layout/orgChart1"/>
    <dgm:cxn modelId="{0605AFC4-16F2-4BF3-BB90-F67B32F8DA37}" type="presParOf" srcId="{EE97673B-FE56-418C-8DD8-60B891AEB7BB}" destId="{2DDE2BEC-0B95-4532-9B5A-D80CA720CF65}" srcOrd="0" destOrd="0" presId="urn:microsoft.com/office/officeart/2005/8/layout/orgChart1"/>
    <dgm:cxn modelId="{D5BD2E99-89FD-41BB-BB90-AE90A22A0878}" type="presParOf" srcId="{EE97673B-FE56-418C-8DD8-60B891AEB7BB}" destId="{B2517504-2CFD-40E5-A3CA-5864F78AB2BD}" srcOrd="1" destOrd="0" presId="urn:microsoft.com/office/officeart/2005/8/layout/orgChart1"/>
    <dgm:cxn modelId="{A1C3DDDB-8032-472C-A0AC-FF40504601A7}" type="presParOf" srcId="{C672E8E2-9EC3-4C96-B368-8468AC75CB5B}" destId="{EC01CF74-7BAE-40F5-B8B7-4FC9E1648A30}" srcOrd="1" destOrd="0" presId="urn:microsoft.com/office/officeart/2005/8/layout/orgChart1"/>
    <dgm:cxn modelId="{D2D364E2-5AA5-4287-BCCD-8BE286F1F53F}" type="presParOf" srcId="{C672E8E2-9EC3-4C96-B368-8468AC75CB5B}" destId="{E4EBA6B0-EB11-424A-AD55-CFD416B1C919}" srcOrd="2" destOrd="0" presId="urn:microsoft.com/office/officeart/2005/8/layout/orgChart1"/>
    <dgm:cxn modelId="{34681E25-B2D0-4C92-BE36-E9BC65BCDD7E}" type="presParOf" srcId="{3C041ABB-6009-4B7A-BFC6-1044B6F6F1A9}" destId="{9CE6F65E-D98D-412B-A136-515DB163BB35}" srcOrd="2" destOrd="0" presId="urn:microsoft.com/office/officeart/2005/8/layout/orgChart1"/>
    <dgm:cxn modelId="{E6143957-4901-45A9-B80D-8F3284959215}" type="presParOf" srcId="{742B6E44-4F67-44E4-B285-D26712B8F736}" destId="{756E088D-5075-488B-AEC8-475E676FDD8B}" srcOrd="4" destOrd="0" presId="urn:microsoft.com/office/officeart/2005/8/layout/orgChart1"/>
    <dgm:cxn modelId="{16B0EF5A-9945-4AA4-ABC1-60EE8A05E784}" type="presParOf" srcId="{742B6E44-4F67-44E4-B285-D26712B8F736}" destId="{2644F14D-934C-42B0-BD7C-D5B000E69247}" srcOrd="5" destOrd="0" presId="urn:microsoft.com/office/officeart/2005/8/layout/orgChart1"/>
    <dgm:cxn modelId="{546803F6-9F50-44D0-9C69-FF8E8A8E534D}" type="presParOf" srcId="{2644F14D-934C-42B0-BD7C-D5B000E69247}" destId="{A1205546-FDE4-43EA-9F95-F7E3D38537BC}" srcOrd="0" destOrd="0" presId="urn:microsoft.com/office/officeart/2005/8/layout/orgChart1"/>
    <dgm:cxn modelId="{676EF61B-101A-4ED0-90D9-327389ECB789}" type="presParOf" srcId="{A1205546-FDE4-43EA-9F95-F7E3D38537BC}" destId="{BFEA4332-98D1-46EA-9D0B-A32AE30F982A}" srcOrd="0" destOrd="0" presId="urn:microsoft.com/office/officeart/2005/8/layout/orgChart1"/>
    <dgm:cxn modelId="{BFE6E76C-B24F-4BAE-87BC-F6C57D27332A}" type="presParOf" srcId="{A1205546-FDE4-43EA-9F95-F7E3D38537BC}" destId="{A41A472A-2363-4C39-941C-CE8A70CDC3E9}" srcOrd="1" destOrd="0" presId="urn:microsoft.com/office/officeart/2005/8/layout/orgChart1"/>
    <dgm:cxn modelId="{E601A1B1-95CD-4728-9651-9422FAF93FC7}" type="presParOf" srcId="{2644F14D-934C-42B0-BD7C-D5B000E69247}" destId="{9927B27E-8FE8-49C9-912F-448E00C6B16E}" srcOrd="1" destOrd="0" presId="urn:microsoft.com/office/officeart/2005/8/layout/orgChart1"/>
    <dgm:cxn modelId="{9111968D-CC09-4E63-8504-5188F3220396}" type="presParOf" srcId="{9927B27E-8FE8-49C9-912F-448E00C6B16E}" destId="{AB1B0BEA-285E-4092-8CAA-6AE1BB5F5DE5}" srcOrd="0" destOrd="0" presId="urn:microsoft.com/office/officeart/2005/8/layout/orgChart1"/>
    <dgm:cxn modelId="{503BC5FA-4D46-439D-9C7B-4CC68B8E2662}" type="presParOf" srcId="{9927B27E-8FE8-49C9-912F-448E00C6B16E}" destId="{2D428DF2-4A48-4FD9-94A0-A82E89414113}" srcOrd="1" destOrd="0" presId="urn:microsoft.com/office/officeart/2005/8/layout/orgChart1"/>
    <dgm:cxn modelId="{60720747-D5E2-4D73-B875-53FA7EA6E8C7}" type="presParOf" srcId="{2D428DF2-4A48-4FD9-94A0-A82E89414113}" destId="{4AF3D3DF-8C4F-41F8-9F54-D42700D015D0}" srcOrd="0" destOrd="0" presId="urn:microsoft.com/office/officeart/2005/8/layout/orgChart1"/>
    <dgm:cxn modelId="{40A4CCBC-8ACC-4ACC-A739-6D9BF7A2155A}" type="presParOf" srcId="{4AF3D3DF-8C4F-41F8-9F54-D42700D015D0}" destId="{60104982-7197-4088-90A5-B430416BA7C4}" srcOrd="0" destOrd="0" presId="urn:microsoft.com/office/officeart/2005/8/layout/orgChart1"/>
    <dgm:cxn modelId="{97BAEA0F-0310-435C-A99C-35BC81A657EC}" type="presParOf" srcId="{4AF3D3DF-8C4F-41F8-9F54-D42700D015D0}" destId="{1EFADB89-97EC-4A5F-A618-DA38948B3AD0}" srcOrd="1" destOrd="0" presId="urn:microsoft.com/office/officeart/2005/8/layout/orgChart1"/>
    <dgm:cxn modelId="{0626BB41-EADB-4165-9AF7-6D6002D3A399}" type="presParOf" srcId="{2D428DF2-4A48-4FD9-94A0-A82E89414113}" destId="{5039A42A-807B-4724-B3D0-9E792B3C12BB}" srcOrd="1" destOrd="0" presId="urn:microsoft.com/office/officeart/2005/8/layout/orgChart1"/>
    <dgm:cxn modelId="{2722973E-EBF1-450A-BB1C-EEA171273077}" type="presParOf" srcId="{2D428DF2-4A48-4FD9-94A0-A82E89414113}" destId="{42C879DB-42F4-422E-A3A7-4DB26AA6BF7B}" srcOrd="2" destOrd="0" presId="urn:microsoft.com/office/officeart/2005/8/layout/orgChart1"/>
    <dgm:cxn modelId="{7F883F8A-3F86-4939-AB87-E1279DC132AD}" type="presParOf" srcId="{9927B27E-8FE8-49C9-912F-448E00C6B16E}" destId="{F230D1E0-9BF4-4813-BA98-629973942499}" srcOrd="2" destOrd="0" presId="urn:microsoft.com/office/officeart/2005/8/layout/orgChart1"/>
    <dgm:cxn modelId="{EE89F4C3-9A76-411F-8D08-1F5F3BECF42A}" type="presParOf" srcId="{9927B27E-8FE8-49C9-912F-448E00C6B16E}" destId="{2946B311-1BB5-430E-BFAA-EB8B8D1842C9}" srcOrd="3" destOrd="0" presId="urn:microsoft.com/office/officeart/2005/8/layout/orgChart1"/>
    <dgm:cxn modelId="{05123BD7-E5EF-482F-906A-480AB58E7655}" type="presParOf" srcId="{2946B311-1BB5-430E-BFAA-EB8B8D1842C9}" destId="{B96732E4-3080-45A4-BCDB-4C3880266C2C}" srcOrd="0" destOrd="0" presId="urn:microsoft.com/office/officeart/2005/8/layout/orgChart1"/>
    <dgm:cxn modelId="{DC023760-F429-47EC-80B8-0A62C608E344}" type="presParOf" srcId="{B96732E4-3080-45A4-BCDB-4C3880266C2C}" destId="{60A802F4-6F24-418F-897D-F11926C632F9}" srcOrd="0" destOrd="0" presId="urn:microsoft.com/office/officeart/2005/8/layout/orgChart1"/>
    <dgm:cxn modelId="{CF1E8B2F-ACB3-433F-BD73-33DB673AF473}" type="presParOf" srcId="{B96732E4-3080-45A4-BCDB-4C3880266C2C}" destId="{3E227519-271F-4177-89B8-E6DE8D4901D8}" srcOrd="1" destOrd="0" presId="urn:microsoft.com/office/officeart/2005/8/layout/orgChart1"/>
    <dgm:cxn modelId="{3FDEAC31-6FB3-4086-BB64-603F7D787262}" type="presParOf" srcId="{2946B311-1BB5-430E-BFAA-EB8B8D1842C9}" destId="{F4DAE7D0-11DA-4890-8C49-1BB34B7C216F}" srcOrd="1" destOrd="0" presId="urn:microsoft.com/office/officeart/2005/8/layout/orgChart1"/>
    <dgm:cxn modelId="{A59453AB-C851-4268-9046-72B02A81DA8C}" type="presParOf" srcId="{2946B311-1BB5-430E-BFAA-EB8B8D1842C9}" destId="{F81D5EEA-C0B5-42EF-8361-64D3D8DA9350}" srcOrd="2" destOrd="0" presId="urn:microsoft.com/office/officeart/2005/8/layout/orgChart1"/>
    <dgm:cxn modelId="{9E94FF4E-D8AC-461D-A022-47073BC17684}" type="presParOf" srcId="{9927B27E-8FE8-49C9-912F-448E00C6B16E}" destId="{2998E12F-A913-4CCE-8A42-562B44565B7D}" srcOrd="4" destOrd="0" presId="urn:microsoft.com/office/officeart/2005/8/layout/orgChart1"/>
    <dgm:cxn modelId="{5429C842-40DA-4772-84D5-61D24BB8C5B1}" type="presParOf" srcId="{9927B27E-8FE8-49C9-912F-448E00C6B16E}" destId="{C31D9147-6AEA-480C-BD3D-882E40FE3E8E}" srcOrd="5" destOrd="0" presId="urn:microsoft.com/office/officeart/2005/8/layout/orgChart1"/>
    <dgm:cxn modelId="{55E423F5-BFF4-4DE8-BA1D-793304CBF1DD}" type="presParOf" srcId="{C31D9147-6AEA-480C-BD3D-882E40FE3E8E}" destId="{7C9CDD0B-AD3A-4672-8541-3EDFD7BBCFA9}" srcOrd="0" destOrd="0" presId="urn:microsoft.com/office/officeart/2005/8/layout/orgChart1"/>
    <dgm:cxn modelId="{94F7E71A-5E59-43DF-BF80-AEDD14F1346F}" type="presParOf" srcId="{7C9CDD0B-AD3A-4672-8541-3EDFD7BBCFA9}" destId="{E40F64EC-ECD3-4F64-8587-9C1FD18C264A}" srcOrd="0" destOrd="0" presId="urn:microsoft.com/office/officeart/2005/8/layout/orgChart1"/>
    <dgm:cxn modelId="{175A199D-5859-4B39-9B0D-754EC403149F}" type="presParOf" srcId="{7C9CDD0B-AD3A-4672-8541-3EDFD7BBCFA9}" destId="{7BF23DC2-FE46-465C-A491-23003E6626BB}" srcOrd="1" destOrd="0" presId="urn:microsoft.com/office/officeart/2005/8/layout/orgChart1"/>
    <dgm:cxn modelId="{C1B9FD80-751D-4676-A551-A98C60021741}" type="presParOf" srcId="{C31D9147-6AEA-480C-BD3D-882E40FE3E8E}" destId="{7C1DF1B5-4028-46ED-9663-1ED99D207669}" srcOrd="1" destOrd="0" presId="urn:microsoft.com/office/officeart/2005/8/layout/orgChart1"/>
    <dgm:cxn modelId="{3357B1AC-5AA2-4151-AC4E-B2E023C66D6F}" type="presParOf" srcId="{C31D9147-6AEA-480C-BD3D-882E40FE3E8E}" destId="{947EB3FE-1505-4A65-A6D9-87348F151FE7}" srcOrd="2" destOrd="0" presId="urn:microsoft.com/office/officeart/2005/8/layout/orgChart1"/>
    <dgm:cxn modelId="{5D7C4D36-16FE-4AB5-91AC-587206502103}" type="presParOf" srcId="{2644F14D-934C-42B0-BD7C-D5B000E69247}" destId="{4DEACB12-023D-4369-93EA-7F7866BB096B}" srcOrd="2" destOrd="0" presId="urn:microsoft.com/office/officeart/2005/8/layout/orgChart1"/>
    <dgm:cxn modelId="{2858D413-9DFB-4AD6-A7B7-760443D77A1A}" type="presParOf" srcId="{742B6E44-4F67-44E4-B285-D26712B8F736}" destId="{711D4258-1EB7-4BAC-80C0-5FFE794F48AB}" srcOrd="6" destOrd="0" presId="urn:microsoft.com/office/officeart/2005/8/layout/orgChart1"/>
    <dgm:cxn modelId="{B3AD60BC-B6CA-4FCE-AFBC-2220B759BFCF}" type="presParOf" srcId="{742B6E44-4F67-44E4-B285-D26712B8F736}" destId="{D56A99E7-8D43-4930-BAB9-5B0AC696FF11}" srcOrd="7" destOrd="0" presId="urn:microsoft.com/office/officeart/2005/8/layout/orgChart1"/>
    <dgm:cxn modelId="{D8BF09D7-FBC6-428F-8654-3A93CC80B53A}" type="presParOf" srcId="{D56A99E7-8D43-4930-BAB9-5B0AC696FF11}" destId="{CC908311-3E5C-4FE7-B3E8-FAA2815A079D}" srcOrd="0" destOrd="0" presId="urn:microsoft.com/office/officeart/2005/8/layout/orgChart1"/>
    <dgm:cxn modelId="{8944AE85-97CD-4FB5-8D4D-9A1682DBB843}" type="presParOf" srcId="{CC908311-3E5C-4FE7-B3E8-FAA2815A079D}" destId="{01D1D495-DD29-4EEC-B928-33A82E0BFD0E}" srcOrd="0" destOrd="0" presId="urn:microsoft.com/office/officeart/2005/8/layout/orgChart1"/>
    <dgm:cxn modelId="{CB77E3AD-7AAB-4893-88FB-A3299A39BF48}" type="presParOf" srcId="{CC908311-3E5C-4FE7-B3E8-FAA2815A079D}" destId="{4F0AB0B7-0A62-4AF6-900F-DEA5B8511C65}" srcOrd="1" destOrd="0" presId="urn:microsoft.com/office/officeart/2005/8/layout/orgChart1"/>
    <dgm:cxn modelId="{123147A3-62EB-4650-BBC0-DDC0C75D5DE4}" type="presParOf" srcId="{D56A99E7-8D43-4930-BAB9-5B0AC696FF11}" destId="{B10E25F3-7742-4DBF-BFF6-D34501313FB6}" srcOrd="1" destOrd="0" presId="urn:microsoft.com/office/officeart/2005/8/layout/orgChart1"/>
    <dgm:cxn modelId="{1CE94F83-1373-496E-9EFE-5647781B5004}" type="presParOf" srcId="{B10E25F3-7742-4DBF-BFF6-D34501313FB6}" destId="{AA177986-CA13-441F-865A-F9364C116397}" srcOrd="0" destOrd="0" presId="urn:microsoft.com/office/officeart/2005/8/layout/orgChart1"/>
    <dgm:cxn modelId="{DE531189-3D70-4FF6-B9A8-C9205278D5FE}" type="presParOf" srcId="{B10E25F3-7742-4DBF-BFF6-D34501313FB6}" destId="{BD6CB479-5D5F-441D-BFB3-481871258F95}" srcOrd="1" destOrd="0" presId="urn:microsoft.com/office/officeart/2005/8/layout/orgChart1"/>
    <dgm:cxn modelId="{6BEAE29F-9833-4CA2-B6F2-AF2645AE7FBC}" type="presParOf" srcId="{BD6CB479-5D5F-441D-BFB3-481871258F95}" destId="{A6B4EBEF-894C-4A5F-ADA7-AF4CA2170AFD}" srcOrd="0" destOrd="0" presId="urn:microsoft.com/office/officeart/2005/8/layout/orgChart1"/>
    <dgm:cxn modelId="{C7B548F8-839B-40DC-903A-A206D336AF98}" type="presParOf" srcId="{A6B4EBEF-894C-4A5F-ADA7-AF4CA2170AFD}" destId="{A5B34B6E-1734-4EA5-AFB4-EF83F5AAF3B0}" srcOrd="0" destOrd="0" presId="urn:microsoft.com/office/officeart/2005/8/layout/orgChart1"/>
    <dgm:cxn modelId="{46F30E63-F6B4-462F-89D0-F3CBE4D2D429}" type="presParOf" srcId="{A6B4EBEF-894C-4A5F-ADA7-AF4CA2170AFD}" destId="{FE0FD774-28BA-4FE3-8430-D95ABF6747FE}" srcOrd="1" destOrd="0" presId="urn:microsoft.com/office/officeart/2005/8/layout/orgChart1"/>
    <dgm:cxn modelId="{52B7F164-282A-4028-A077-1FF760480E3C}" type="presParOf" srcId="{BD6CB479-5D5F-441D-BFB3-481871258F95}" destId="{E8FC1465-F8C5-4EA9-8294-9BE3EEB4C93F}" srcOrd="1" destOrd="0" presId="urn:microsoft.com/office/officeart/2005/8/layout/orgChart1"/>
    <dgm:cxn modelId="{7FDC518E-0875-4D62-9C4E-5EE86CFC02C4}" type="presParOf" srcId="{BD6CB479-5D5F-441D-BFB3-481871258F95}" destId="{05F84309-941B-4ACB-A729-C1D9027AA475}" srcOrd="2" destOrd="0" presId="urn:microsoft.com/office/officeart/2005/8/layout/orgChart1"/>
    <dgm:cxn modelId="{64FA4256-DB79-4342-A629-96A347C3EEE2}" type="presParOf" srcId="{B10E25F3-7742-4DBF-BFF6-D34501313FB6}" destId="{5CC51717-AB57-4803-86C6-1377D3580F20}" srcOrd="2" destOrd="0" presId="urn:microsoft.com/office/officeart/2005/8/layout/orgChart1"/>
    <dgm:cxn modelId="{8B88E733-7C6F-4732-AA43-E675618233D7}" type="presParOf" srcId="{B10E25F3-7742-4DBF-BFF6-D34501313FB6}" destId="{8800A581-73FD-406D-A598-A8A0EF4F0ADE}" srcOrd="3" destOrd="0" presId="urn:microsoft.com/office/officeart/2005/8/layout/orgChart1"/>
    <dgm:cxn modelId="{3BFAC11A-F4FF-487F-8B1B-73952D6EFAF3}" type="presParOf" srcId="{8800A581-73FD-406D-A598-A8A0EF4F0ADE}" destId="{A4E5E859-9608-478E-8C13-E5223E6C1999}" srcOrd="0" destOrd="0" presId="urn:microsoft.com/office/officeart/2005/8/layout/orgChart1"/>
    <dgm:cxn modelId="{3A1F1E24-55DA-420D-B5ED-5705E0AAD662}" type="presParOf" srcId="{A4E5E859-9608-478E-8C13-E5223E6C1999}" destId="{6572AA52-7370-4BF5-82BF-2C3296836CCE}" srcOrd="0" destOrd="0" presId="urn:microsoft.com/office/officeart/2005/8/layout/orgChart1"/>
    <dgm:cxn modelId="{3D0F72FA-D125-4EDC-B956-009E1606F5AE}" type="presParOf" srcId="{A4E5E859-9608-478E-8C13-E5223E6C1999}" destId="{55BA2DF4-FCD9-4E75-B880-83E4A8087683}" srcOrd="1" destOrd="0" presId="urn:microsoft.com/office/officeart/2005/8/layout/orgChart1"/>
    <dgm:cxn modelId="{EF2F8130-C6C0-49B9-B3D1-D297106A93C9}" type="presParOf" srcId="{8800A581-73FD-406D-A598-A8A0EF4F0ADE}" destId="{F6BC8037-3790-454C-9E4F-E17031C7815E}" srcOrd="1" destOrd="0" presId="urn:microsoft.com/office/officeart/2005/8/layout/orgChart1"/>
    <dgm:cxn modelId="{20B4CF5F-FD0E-411D-902D-346FD0A7B8EA}" type="presParOf" srcId="{8800A581-73FD-406D-A598-A8A0EF4F0ADE}" destId="{8B3BF1F8-EA0A-446C-A2D3-F7F9169A0450}" srcOrd="2" destOrd="0" presId="urn:microsoft.com/office/officeart/2005/8/layout/orgChart1"/>
    <dgm:cxn modelId="{BC282906-7451-4CE2-A96D-E6722E67B21D}" type="presParOf" srcId="{D56A99E7-8D43-4930-BAB9-5B0AC696FF11}" destId="{8E43C430-DF68-4716-8E48-F62E1B075722}" srcOrd="2" destOrd="0" presId="urn:microsoft.com/office/officeart/2005/8/layout/orgChart1"/>
    <dgm:cxn modelId="{EFAE57C9-3D77-4075-94EF-EF5848377175}" type="presParOf" srcId="{5FA9D361-EDE6-4582-A1B9-C99A46AE5E17}" destId="{687A4182-520A-43EA-8DC3-210414A33BF9}" srcOrd="2" destOrd="0" presId="urn:microsoft.com/office/officeart/2005/8/layout/orgChart1"/>
    <dgm:cxn modelId="{1657ADFB-8C40-4839-8352-B6CF58301331}" type="presParOf" srcId="{217B6F73-7739-441B-B2BA-47A1B447AD38}" destId="{57D24055-D32F-4028-B060-517E0D644695}" srcOrd="2" destOrd="0" presId="urn:microsoft.com/office/officeart/2005/8/layout/orgChart1"/>
    <dgm:cxn modelId="{4DBEC59E-ABC0-4C76-9F35-2E2315586C48}" type="presParOf" srcId="{217B6F73-7739-441B-B2BA-47A1B447AD38}" destId="{F9660CEB-5746-4773-88C1-7D7A993D44A0}" srcOrd="3" destOrd="0" presId="urn:microsoft.com/office/officeart/2005/8/layout/orgChart1"/>
    <dgm:cxn modelId="{8ACD9351-2476-4389-90D7-57930E7F94BE}" type="presParOf" srcId="{F9660CEB-5746-4773-88C1-7D7A993D44A0}" destId="{4AC83765-589D-443C-AB95-F739E26BD3D2}" srcOrd="0" destOrd="0" presId="urn:microsoft.com/office/officeart/2005/8/layout/orgChart1"/>
    <dgm:cxn modelId="{811159FE-D8A5-4929-AF8F-BADC024C5831}" type="presParOf" srcId="{4AC83765-589D-443C-AB95-F739E26BD3D2}" destId="{61E658C1-1B39-404F-9F80-287C6F935763}" srcOrd="0" destOrd="0" presId="urn:microsoft.com/office/officeart/2005/8/layout/orgChart1"/>
    <dgm:cxn modelId="{CC396315-7064-4EAB-8D09-7A234D600C18}" type="presParOf" srcId="{4AC83765-589D-443C-AB95-F739E26BD3D2}" destId="{10FE80F5-4436-4EC8-83BF-45369ECFD167}" srcOrd="1" destOrd="0" presId="urn:microsoft.com/office/officeart/2005/8/layout/orgChart1"/>
    <dgm:cxn modelId="{70B47947-DB8F-4653-9AE8-4A65C2929060}" type="presParOf" srcId="{F9660CEB-5746-4773-88C1-7D7A993D44A0}" destId="{19F2E41A-68F5-4B9B-B9A0-84D8C2F4853D}" srcOrd="1" destOrd="0" presId="urn:microsoft.com/office/officeart/2005/8/layout/orgChart1"/>
    <dgm:cxn modelId="{C4AC7342-857C-4795-86FD-4BAED21F96D1}" type="presParOf" srcId="{19F2E41A-68F5-4B9B-B9A0-84D8C2F4853D}" destId="{E0C71D0C-550F-4133-A2B2-97A8A3E80853}" srcOrd="0" destOrd="0" presId="urn:microsoft.com/office/officeart/2005/8/layout/orgChart1"/>
    <dgm:cxn modelId="{0107DC4F-4965-41DA-B65F-F0CC18F2F31B}" type="presParOf" srcId="{19F2E41A-68F5-4B9B-B9A0-84D8C2F4853D}" destId="{C9F0B436-63F5-4DCC-84E5-218F53B6C552}" srcOrd="1" destOrd="0" presId="urn:microsoft.com/office/officeart/2005/8/layout/orgChart1"/>
    <dgm:cxn modelId="{895ED533-36D8-4333-B9BE-090043825454}" type="presParOf" srcId="{C9F0B436-63F5-4DCC-84E5-218F53B6C552}" destId="{522E15D7-C737-4716-BCA9-A7DBDFD6CE08}" srcOrd="0" destOrd="0" presId="urn:microsoft.com/office/officeart/2005/8/layout/orgChart1"/>
    <dgm:cxn modelId="{5EBCD37F-5CC0-40E1-A2AA-FE1805D92C28}" type="presParOf" srcId="{522E15D7-C737-4716-BCA9-A7DBDFD6CE08}" destId="{41E96942-AC65-4435-90E9-7F1FEC245E8A}" srcOrd="0" destOrd="0" presId="urn:microsoft.com/office/officeart/2005/8/layout/orgChart1"/>
    <dgm:cxn modelId="{D67D2B0E-3138-4CF2-B576-A91A40ED6F54}" type="presParOf" srcId="{522E15D7-C737-4716-BCA9-A7DBDFD6CE08}" destId="{AA493CE4-F7AD-4EB5-AEAE-91CF2FDC49A4}" srcOrd="1" destOrd="0" presId="urn:microsoft.com/office/officeart/2005/8/layout/orgChart1"/>
    <dgm:cxn modelId="{7D0916BA-EFA3-4002-B6D9-D55766D1D85A}" type="presParOf" srcId="{C9F0B436-63F5-4DCC-84E5-218F53B6C552}" destId="{9AC697B5-7277-4462-9F00-736E8F6D5541}" srcOrd="1" destOrd="0" presId="urn:microsoft.com/office/officeart/2005/8/layout/orgChart1"/>
    <dgm:cxn modelId="{DAE0D08E-A5BD-48FE-A353-DBB2CB9B5CE6}" type="presParOf" srcId="{C9F0B436-63F5-4DCC-84E5-218F53B6C552}" destId="{435EB088-5822-447C-9846-E4B7E316E604}" srcOrd="2" destOrd="0" presId="urn:microsoft.com/office/officeart/2005/8/layout/orgChart1"/>
    <dgm:cxn modelId="{23BB481E-6B72-49DE-9FEB-3D4195069426}" type="presParOf" srcId="{19F2E41A-68F5-4B9B-B9A0-84D8C2F4853D}" destId="{1A7A8F11-E77C-42B6-BF5B-979214452491}" srcOrd="2" destOrd="0" presId="urn:microsoft.com/office/officeart/2005/8/layout/orgChart1"/>
    <dgm:cxn modelId="{817307B2-3636-4DB6-9141-E16864B05331}" type="presParOf" srcId="{19F2E41A-68F5-4B9B-B9A0-84D8C2F4853D}" destId="{041FA82E-6CE8-4A4B-A9F6-C746DB77064E}" srcOrd="3" destOrd="0" presId="urn:microsoft.com/office/officeart/2005/8/layout/orgChart1"/>
    <dgm:cxn modelId="{A6B2D2AD-241C-4E24-8AE3-165DD73814BD}" type="presParOf" srcId="{041FA82E-6CE8-4A4B-A9F6-C746DB77064E}" destId="{05FC8EB9-D187-4C35-B864-A766171E73D3}" srcOrd="0" destOrd="0" presId="urn:microsoft.com/office/officeart/2005/8/layout/orgChart1"/>
    <dgm:cxn modelId="{6694C608-0438-499F-A36B-3128C8051D1C}" type="presParOf" srcId="{05FC8EB9-D187-4C35-B864-A766171E73D3}" destId="{266EEDEB-5927-4C90-B30F-B56EFA3C07BF}" srcOrd="0" destOrd="0" presId="urn:microsoft.com/office/officeart/2005/8/layout/orgChart1"/>
    <dgm:cxn modelId="{A9D7944D-B242-44C4-8447-AFF6A7072480}" type="presParOf" srcId="{05FC8EB9-D187-4C35-B864-A766171E73D3}" destId="{87952438-5BE9-4CDC-B05A-1C97082CED2F}" srcOrd="1" destOrd="0" presId="urn:microsoft.com/office/officeart/2005/8/layout/orgChart1"/>
    <dgm:cxn modelId="{AE14BE58-FDD0-4780-9ECF-F4641D890423}" type="presParOf" srcId="{041FA82E-6CE8-4A4B-A9F6-C746DB77064E}" destId="{D26F20F1-513D-4F21-A229-3A0B7ED87346}" srcOrd="1" destOrd="0" presId="urn:microsoft.com/office/officeart/2005/8/layout/orgChart1"/>
    <dgm:cxn modelId="{85B01F3E-8D3F-4B28-91CB-527AEFF993DC}" type="presParOf" srcId="{041FA82E-6CE8-4A4B-A9F6-C746DB77064E}" destId="{6BC24983-8E0C-4188-A66B-FE0CB790F42D}" srcOrd="2" destOrd="0" presId="urn:microsoft.com/office/officeart/2005/8/layout/orgChart1"/>
    <dgm:cxn modelId="{84FCCBA9-A07D-48F8-BEEC-DE3FD021CA6C}" type="presParOf" srcId="{F9660CEB-5746-4773-88C1-7D7A993D44A0}" destId="{28C5C384-682A-4A01-ADC6-7E81E6D54F2D}" srcOrd="2" destOrd="0" presId="urn:microsoft.com/office/officeart/2005/8/layout/orgChart1"/>
    <dgm:cxn modelId="{648C8B7A-D581-4738-B575-F6CFD6D58646}" type="presParOf" srcId="{217B6F73-7739-441B-B2BA-47A1B447AD38}" destId="{206F430B-3F4C-426A-9498-CA8189ED32C8}" srcOrd="4" destOrd="0" presId="urn:microsoft.com/office/officeart/2005/8/layout/orgChart1"/>
    <dgm:cxn modelId="{63FB08B0-93AB-4E98-8C71-45E37354901E}" type="presParOf" srcId="{217B6F73-7739-441B-B2BA-47A1B447AD38}" destId="{B85B7007-72D6-4168-97C4-EA80D5DB5F6D}" srcOrd="5" destOrd="0" presId="urn:microsoft.com/office/officeart/2005/8/layout/orgChart1"/>
    <dgm:cxn modelId="{69C17E18-8F47-4CD3-A83B-CB4AE7995B7A}" type="presParOf" srcId="{B85B7007-72D6-4168-97C4-EA80D5DB5F6D}" destId="{D7039C14-B5A8-46AE-BFD0-BB5995F64CEA}" srcOrd="0" destOrd="0" presId="urn:microsoft.com/office/officeart/2005/8/layout/orgChart1"/>
    <dgm:cxn modelId="{11278B50-AFC3-46F9-B48C-BE7144FB2908}" type="presParOf" srcId="{D7039C14-B5A8-46AE-BFD0-BB5995F64CEA}" destId="{5BFCD3F1-46BE-4723-9951-C32456AEF01F}" srcOrd="0" destOrd="0" presId="urn:microsoft.com/office/officeart/2005/8/layout/orgChart1"/>
    <dgm:cxn modelId="{3E25B02D-CA73-4856-9143-A71FBA8FC513}" type="presParOf" srcId="{D7039C14-B5A8-46AE-BFD0-BB5995F64CEA}" destId="{460B6C71-123B-4EEC-9202-FF1E1708767F}" srcOrd="1" destOrd="0" presId="urn:microsoft.com/office/officeart/2005/8/layout/orgChart1"/>
    <dgm:cxn modelId="{A07DAFDC-0328-4361-8E2F-3B9824382EDF}" type="presParOf" srcId="{B85B7007-72D6-4168-97C4-EA80D5DB5F6D}" destId="{64C5C11D-AC40-4BCD-981C-8DB783866299}" srcOrd="1" destOrd="0" presId="urn:microsoft.com/office/officeart/2005/8/layout/orgChart1"/>
    <dgm:cxn modelId="{82D80D59-85F1-4050-93A3-D5E5FBB102EA}" type="presParOf" srcId="{64C5C11D-AC40-4BCD-981C-8DB783866299}" destId="{302F4A39-61F4-4833-AA9A-C36B251D826A}" srcOrd="0" destOrd="0" presId="urn:microsoft.com/office/officeart/2005/8/layout/orgChart1"/>
    <dgm:cxn modelId="{BA6FFD8D-6E44-4596-B0F7-08A29EB2B9B3}" type="presParOf" srcId="{64C5C11D-AC40-4BCD-981C-8DB783866299}" destId="{E5313583-E700-45A2-B19E-A3CC750797F4}" srcOrd="1" destOrd="0" presId="urn:microsoft.com/office/officeart/2005/8/layout/orgChart1"/>
    <dgm:cxn modelId="{FDCED761-4A08-41AE-A426-65852B0DE30D}" type="presParOf" srcId="{E5313583-E700-45A2-B19E-A3CC750797F4}" destId="{5A548279-81B8-4EC7-9E74-601B2B6E5F16}" srcOrd="0" destOrd="0" presId="urn:microsoft.com/office/officeart/2005/8/layout/orgChart1"/>
    <dgm:cxn modelId="{531775E1-A614-4569-8C2A-0E6366C82573}" type="presParOf" srcId="{5A548279-81B8-4EC7-9E74-601B2B6E5F16}" destId="{2826F31E-979D-4176-BD46-960B3C746B9B}" srcOrd="0" destOrd="0" presId="urn:microsoft.com/office/officeart/2005/8/layout/orgChart1"/>
    <dgm:cxn modelId="{39736EB3-60A9-474C-B142-8BF320951263}" type="presParOf" srcId="{5A548279-81B8-4EC7-9E74-601B2B6E5F16}" destId="{C4FA7A58-B24F-4355-8246-ED2577651B17}" srcOrd="1" destOrd="0" presId="urn:microsoft.com/office/officeart/2005/8/layout/orgChart1"/>
    <dgm:cxn modelId="{236FA0A0-7AD2-44AA-90EF-D300CFAB7BF0}" type="presParOf" srcId="{E5313583-E700-45A2-B19E-A3CC750797F4}" destId="{71B97231-A76B-4D70-8DEA-AD2EAE9CD78D}" srcOrd="1" destOrd="0" presId="urn:microsoft.com/office/officeart/2005/8/layout/orgChart1"/>
    <dgm:cxn modelId="{28A34C5E-34A1-4B0F-9E83-8A5801B03E7F}" type="presParOf" srcId="{E5313583-E700-45A2-B19E-A3CC750797F4}" destId="{BFB40CD4-C360-4466-90DD-9CF694C2376B}" srcOrd="2" destOrd="0" presId="urn:microsoft.com/office/officeart/2005/8/layout/orgChart1"/>
    <dgm:cxn modelId="{3C4C5781-C5AB-4F16-AC89-5B4A194C7A71}" type="presParOf" srcId="{64C5C11D-AC40-4BCD-981C-8DB783866299}" destId="{7CEE2395-5E50-4CC3-B9A7-A3C1B92D978A}" srcOrd="2" destOrd="0" presId="urn:microsoft.com/office/officeart/2005/8/layout/orgChart1"/>
    <dgm:cxn modelId="{8E68372D-A5F0-456D-BC00-48F6C1222793}" type="presParOf" srcId="{64C5C11D-AC40-4BCD-981C-8DB783866299}" destId="{44539030-0384-4759-AA44-060217B58097}" srcOrd="3" destOrd="0" presId="urn:microsoft.com/office/officeart/2005/8/layout/orgChart1"/>
    <dgm:cxn modelId="{A275C6A8-CD1F-4704-A86C-30204F80075E}" type="presParOf" srcId="{44539030-0384-4759-AA44-060217B58097}" destId="{E4B0FDA4-CFBC-4B78-866A-D6CFFDA52F8E}" srcOrd="0" destOrd="0" presId="urn:microsoft.com/office/officeart/2005/8/layout/orgChart1"/>
    <dgm:cxn modelId="{CD93331F-03C7-4668-B179-7572F4CB76DF}" type="presParOf" srcId="{E4B0FDA4-CFBC-4B78-866A-D6CFFDA52F8E}" destId="{80335C1E-7AA4-4DBB-AB05-5D0BD558A6E2}" srcOrd="0" destOrd="0" presId="urn:microsoft.com/office/officeart/2005/8/layout/orgChart1"/>
    <dgm:cxn modelId="{ECC5C263-0144-4B78-8F3A-FAC0740CEDBA}" type="presParOf" srcId="{E4B0FDA4-CFBC-4B78-866A-D6CFFDA52F8E}" destId="{E561EE83-3F88-4C25-B6CB-D574C13BEF53}" srcOrd="1" destOrd="0" presId="urn:microsoft.com/office/officeart/2005/8/layout/orgChart1"/>
    <dgm:cxn modelId="{C3C0E7C5-44C9-4CAD-BA41-3A56BBB36222}" type="presParOf" srcId="{44539030-0384-4759-AA44-060217B58097}" destId="{5974301C-5028-4382-BCAC-8E62406DE218}" srcOrd="1" destOrd="0" presId="urn:microsoft.com/office/officeart/2005/8/layout/orgChart1"/>
    <dgm:cxn modelId="{A63B2D70-F4FE-40BD-BE4F-9C01D2645E25}" type="presParOf" srcId="{44539030-0384-4759-AA44-060217B58097}" destId="{A8210BDF-12E9-4B17-B315-D161BDA66EE2}" srcOrd="2" destOrd="0" presId="urn:microsoft.com/office/officeart/2005/8/layout/orgChart1"/>
    <dgm:cxn modelId="{374574B9-D2D2-4205-BED7-EA0F8819F6B8}" type="presParOf" srcId="{64C5C11D-AC40-4BCD-981C-8DB783866299}" destId="{F73DE8EB-3D87-464D-ACBC-8D799F8514E2}" srcOrd="4" destOrd="0" presId="urn:microsoft.com/office/officeart/2005/8/layout/orgChart1"/>
    <dgm:cxn modelId="{68B738A6-A044-4274-9EA8-402D894DC85B}" type="presParOf" srcId="{64C5C11D-AC40-4BCD-981C-8DB783866299}" destId="{78463C32-9130-460D-92D0-5759042E1CB3}" srcOrd="5" destOrd="0" presId="urn:microsoft.com/office/officeart/2005/8/layout/orgChart1"/>
    <dgm:cxn modelId="{2DA3A271-3EAF-4252-9524-5B96C559C7F6}" type="presParOf" srcId="{78463C32-9130-460D-92D0-5759042E1CB3}" destId="{C0135A5A-4352-4F7B-AE12-8DBE89191ABC}" srcOrd="0" destOrd="0" presId="urn:microsoft.com/office/officeart/2005/8/layout/orgChart1"/>
    <dgm:cxn modelId="{00E16DD8-55EB-4C88-9BA8-2C3B5BB70958}" type="presParOf" srcId="{C0135A5A-4352-4F7B-AE12-8DBE89191ABC}" destId="{98D310E0-26EB-4A4D-B25F-0A7E4D363D57}" srcOrd="0" destOrd="0" presId="urn:microsoft.com/office/officeart/2005/8/layout/orgChart1"/>
    <dgm:cxn modelId="{5AAE2696-B206-49E9-B53A-B32F265BB302}" type="presParOf" srcId="{C0135A5A-4352-4F7B-AE12-8DBE89191ABC}" destId="{8375A412-F999-433D-A0A3-26E166EBF6DA}" srcOrd="1" destOrd="0" presId="urn:microsoft.com/office/officeart/2005/8/layout/orgChart1"/>
    <dgm:cxn modelId="{F8604F3E-03C0-445B-8B39-411AF7507863}" type="presParOf" srcId="{78463C32-9130-460D-92D0-5759042E1CB3}" destId="{54BFA153-B9DB-40FC-96FE-E25021C8B410}" srcOrd="1" destOrd="0" presId="urn:microsoft.com/office/officeart/2005/8/layout/orgChart1"/>
    <dgm:cxn modelId="{87F9B770-C1E6-4C1E-A7C5-0310211FD21A}" type="presParOf" srcId="{78463C32-9130-460D-92D0-5759042E1CB3}" destId="{AEB65141-D792-45D5-8801-163BDD6593AB}" srcOrd="2" destOrd="0" presId="urn:microsoft.com/office/officeart/2005/8/layout/orgChart1"/>
    <dgm:cxn modelId="{91B23B47-C3A5-4E0A-A898-A5A78D39C84E}" type="presParOf" srcId="{B85B7007-72D6-4168-97C4-EA80D5DB5F6D}" destId="{79FCBC53-48DF-4A13-A15E-E5219329B5D0}" srcOrd="2" destOrd="0" presId="urn:microsoft.com/office/officeart/2005/8/layout/orgChart1"/>
    <dgm:cxn modelId="{4A822FE2-114E-4BCE-A439-F1BB7AEEC8C9}" type="presParOf" srcId="{217B6F73-7739-441B-B2BA-47A1B447AD38}" destId="{CC134A72-EA64-4E5D-92BC-2653F6005B27}" srcOrd="6" destOrd="0" presId="urn:microsoft.com/office/officeart/2005/8/layout/orgChart1"/>
    <dgm:cxn modelId="{D3D80B86-79F1-40FC-8379-822A5D593457}" type="presParOf" srcId="{217B6F73-7739-441B-B2BA-47A1B447AD38}" destId="{D87A775D-84DA-4E9A-A7BE-28D6C1E1F079}" srcOrd="7" destOrd="0" presId="urn:microsoft.com/office/officeart/2005/8/layout/orgChart1"/>
    <dgm:cxn modelId="{6F8C6AE5-4B91-49B3-AB79-6C4D4EC0A46D}" type="presParOf" srcId="{D87A775D-84DA-4E9A-A7BE-28D6C1E1F079}" destId="{610BC7BD-700B-43BF-93D5-A8B63A5DA4DB}" srcOrd="0" destOrd="0" presId="urn:microsoft.com/office/officeart/2005/8/layout/orgChart1"/>
    <dgm:cxn modelId="{CF432C57-0010-4F82-942B-E80A1875E1D3}" type="presParOf" srcId="{610BC7BD-700B-43BF-93D5-A8B63A5DA4DB}" destId="{68BC7174-AF13-4989-9748-6A8A23669698}" srcOrd="0" destOrd="0" presId="urn:microsoft.com/office/officeart/2005/8/layout/orgChart1"/>
    <dgm:cxn modelId="{B51C23E6-9A31-43B3-9628-16BB60EDF27E}" type="presParOf" srcId="{610BC7BD-700B-43BF-93D5-A8B63A5DA4DB}" destId="{BB5200C9-FD0B-48B2-9DDD-D697E6F67813}" srcOrd="1" destOrd="0" presId="urn:microsoft.com/office/officeart/2005/8/layout/orgChart1"/>
    <dgm:cxn modelId="{02298A02-9D57-4113-9342-7C2D0D33B098}" type="presParOf" srcId="{D87A775D-84DA-4E9A-A7BE-28D6C1E1F079}" destId="{9225F4F1-1BB8-4622-BC01-7BC307D42D39}" srcOrd="1" destOrd="0" presId="urn:microsoft.com/office/officeart/2005/8/layout/orgChart1"/>
    <dgm:cxn modelId="{72426E7B-2069-426E-B7FC-79332531A74E}" type="presParOf" srcId="{9225F4F1-1BB8-4622-BC01-7BC307D42D39}" destId="{2734B85A-1B0E-45BE-AEF5-0FEB02C80CA8}" srcOrd="0" destOrd="0" presId="urn:microsoft.com/office/officeart/2005/8/layout/orgChart1"/>
    <dgm:cxn modelId="{2E395F44-9992-4654-8A30-F1A11EECC395}" type="presParOf" srcId="{9225F4F1-1BB8-4622-BC01-7BC307D42D39}" destId="{399D017E-0566-422A-9EEC-AA8D062E0CC1}" srcOrd="1" destOrd="0" presId="urn:microsoft.com/office/officeart/2005/8/layout/orgChart1"/>
    <dgm:cxn modelId="{D6290901-0AF3-4EC0-95FD-EBDBDFF1EC3E}" type="presParOf" srcId="{399D017E-0566-422A-9EEC-AA8D062E0CC1}" destId="{AB5BEC68-6E86-4443-8C19-0D7313339E8B}" srcOrd="0" destOrd="0" presId="urn:microsoft.com/office/officeart/2005/8/layout/orgChart1"/>
    <dgm:cxn modelId="{31A2ABD9-759C-4A1B-B424-D4D0A0CADF5E}" type="presParOf" srcId="{AB5BEC68-6E86-4443-8C19-0D7313339E8B}" destId="{696A4E05-E605-48A6-9722-B3400AA23BDF}" srcOrd="0" destOrd="0" presId="urn:microsoft.com/office/officeart/2005/8/layout/orgChart1"/>
    <dgm:cxn modelId="{DC40E64B-1AB1-4E73-AD54-529410C870FC}" type="presParOf" srcId="{AB5BEC68-6E86-4443-8C19-0D7313339E8B}" destId="{87077F9F-4845-4F5B-9D23-6A05174FE721}" srcOrd="1" destOrd="0" presId="urn:microsoft.com/office/officeart/2005/8/layout/orgChart1"/>
    <dgm:cxn modelId="{3526A50D-47F7-45B5-BE3F-6B9BA8DB46BA}" type="presParOf" srcId="{399D017E-0566-422A-9EEC-AA8D062E0CC1}" destId="{57254371-2DA5-4B33-A451-1073B5420356}" srcOrd="1" destOrd="0" presId="urn:microsoft.com/office/officeart/2005/8/layout/orgChart1"/>
    <dgm:cxn modelId="{5311A3EF-8032-4121-A87F-E8609946428D}" type="presParOf" srcId="{399D017E-0566-422A-9EEC-AA8D062E0CC1}" destId="{320AF60E-4319-4551-8AD1-358A2A3498BC}" srcOrd="2" destOrd="0" presId="urn:microsoft.com/office/officeart/2005/8/layout/orgChart1"/>
    <dgm:cxn modelId="{1171AC6F-F80E-42EC-9D61-C5A269801AE2}" type="presParOf" srcId="{9225F4F1-1BB8-4622-BC01-7BC307D42D39}" destId="{6BBAECDE-099C-4437-A2C0-E11C57FC2ABB}" srcOrd="2" destOrd="0" presId="urn:microsoft.com/office/officeart/2005/8/layout/orgChart1"/>
    <dgm:cxn modelId="{172B81FE-5FA3-4A62-8887-C3740F5003EC}" type="presParOf" srcId="{9225F4F1-1BB8-4622-BC01-7BC307D42D39}" destId="{737E8247-B94B-4928-BC10-C7DCAAACB6C9}" srcOrd="3" destOrd="0" presId="urn:microsoft.com/office/officeart/2005/8/layout/orgChart1"/>
    <dgm:cxn modelId="{6723911C-EA26-4F96-BE8A-1081830E652B}" type="presParOf" srcId="{737E8247-B94B-4928-BC10-C7DCAAACB6C9}" destId="{0898FFF1-8CA7-452C-9B1A-71F91B17DCCE}" srcOrd="0" destOrd="0" presId="urn:microsoft.com/office/officeart/2005/8/layout/orgChart1"/>
    <dgm:cxn modelId="{1F91BD49-7AE0-4EA7-B0B5-330707782691}" type="presParOf" srcId="{0898FFF1-8CA7-452C-9B1A-71F91B17DCCE}" destId="{284D87EA-6268-4252-921E-36039FBFECC5}" srcOrd="0" destOrd="0" presId="urn:microsoft.com/office/officeart/2005/8/layout/orgChart1"/>
    <dgm:cxn modelId="{0FACCA38-8EBC-49EA-ACF4-208B957A113D}" type="presParOf" srcId="{0898FFF1-8CA7-452C-9B1A-71F91B17DCCE}" destId="{F3570023-772B-452C-9510-35E6C4D304A3}" srcOrd="1" destOrd="0" presId="urn:microsoft.com/office/officeart/2005/8/layout/orgChart1"/>
    <dgm:cxn modelId="{38FE9A30-C0B8-4F92-A963-45D4D4304130}" type="presParOf" srcId="{737E8247-B94B-4928-BC10-C7DCAAACB6C9}" destId="{A074055F-8322-416A-95DA-9F912F9AE112}" srcOrd="1" destOrd="0" presId="urn:microsoft.com/office/officeart/2005/8/layout/orgChart1"/>
    <dgm:cxn modelId="{D0AC82EF-23EF-4322-BB64-71F128BC239F}" type="presParOf" srcId="{737E8247-B94B-4928-BC10-C7DCAAACB6C9}" destId="{3A8DC00A-5F73-4EF5-861D-A0419629AB3A}" srcOrd="2" destOrd="0" presId="urn:microsoft.com/office/officeart/2005/8/layout/orgChart1"/>
    <dgm:cxn modelId="{7733515A-BE75-4545-9236-A6DB1F6349C6}" type="presParOf" srcId="{9225F4F1-1BB8-4622-BC01-7BC307D42D39}" destId="{9ACF8E79-31C9-4A42-B5C4-F63722EE11EF}" srcOrd="4" destOrd="0" presId="urn:microsoft.com/office/officeart/2005/8/layout/orgChart1"/>
    <dgm:cxn modelId="{A4941833-150F-466F-9C92-150F765B04D1}" type="presParOf" srcId="{9225F4F1-1BB8-4622-BC01-7BC307D42D39}" destId="{5E7A43DA-EEB1-4907-9561-5BBC12785288}" srcOrd="5" destOrd="0" presId="urn:microsoft.com/office/officeart/2005/8/layout/orgChart1"/>
    <dgm:cxn modelId="{B9D4D20A-FD5B-44DB-9702-0FC4FECECB67}" type="presParOf" srcId="{5E7A43DA-EEB1-4907-9561-5BBC12785288}" destId="{C7C0F4D2-0B85-4A74-8CC8-AD75917C887F}" srcOrd="0" destOrd="0" presId="urn:microsoft.com/office/officeart/2005/8/layout/orgChart1"/>
    <dgm:cxn modelId="{EE140442-F47F-416F-AE3E-9AD27C68C0B2}" type="presParOf" srcId="{C7C0F4D2-0B85-4A74-8CC8-AD75917C887F}" destId="{DF18534E-8F1E-473D-8DCA-1FE696B1A13B}" srcOrd="0" destOrd="0" presId="urn:microsoft.com/office/officeart/2005/8/layout/orgChart1"/>
    <dgm:cxn modelId="{1896057A-159D-4576-B5F0-6104E4B361D6}" type="presParOf" srcId="{C7C0F4D2-0B85-4A74-8CC8-AD75917C887F}" destId="{299AF35C-9887-4348-8A76-FB310896638E}" srcOrd="1" destOrd="0" presId="urn:microsoft.com/office/officeart/2005/8/layout/orgChart1"/>
    <dgm:cxn modelId="{93A8C5CF-D890-42D3-A435-B7B0B0CC9E7D}" type="presParOf" srcId="{5E7A43DA-EEB1-4907-9561-5BBC12785288}" destId="{8D9D9845-5CD1-49DA-910D-41070621B5E0}" srcOrd="1" destOrd="0" presId="urn:microsoft.com/office/officeart/2005/8/layout/orgChart1"/>
    <dgm:cxn modelId="{67C2A5B2-6963-4FAB-B9E5-8A90AC5E2E03}" type="presParOf" srcId="{5E7A43DA-EEB1-4907-9561-5BBC12785288}" destId="{B6A3555D-4AD2-461B-B88E-CC9D2C6F9D37}" srcOrd="2" destOrd="0" presId="urn:microsoft.com/office/officeart/2005/8/layout/orgChart1"/>
    <dgm:cxn modelId="{93F5F051-1F3B-44A6-9F9F-DBC2C8C9D0C2}" type="presParOf" srcId="{D87A775D-84DA-4E9A-A7BE-28D6C1E1F079}" destId="{EE7DC850-C1FB-4164-A871-5C7CB4E30E77}" srcOrd="2" destOrd="0" presId="urn:microsoft.com/office/officeart/2005/8/layout/orgChart1"/>
    <dgm:cxn modelId="{09251E38-B065-4701-ADB3-FE6B78F42360}" type="presParOf" srcId="{217B6F73-7739-441B-B2BA-47A1B447AD38}" destId="{9FF7E926-59B8-47A4-8083-D59C68963295}" srcOrd="8" destOrd="0" presId="urn:microsoft.com/office/officeart/2005/8/layout/orgChart1"/>
    <dgm:cxn modelId="{9313DA66-D4A3-4222-A98D-38A083111B33}" type="presParOf" srcId="{217B6F73-7739-441B-B2BA-47A1B447AD38}" destId="{640CE358-727A-4719-8DC5-B678CDE75129}" srcOrd="9" destOrd="0" presId="urn:microsoft.com/office/officeart/2005/8/layout/orgChart1"/>
    <dgm:cxn modelId="{1AB11118-4FC8-407F-98B4-7C012668A875}" type="presParOf" srcId="{640CE358-727A-4719-8DC5-B678CDE75129}" destId="{594FCF8A-96D4-465E-BFC1-A93023B7F784}" srcOrd="0" destOrd="0" presId="urn:microsoft.com/office/officeart/2005/8/layout/orgChart1"/>
    <dgm:cxn modelId="{2A1A5F1C-9BDC-4CD3-B7A0-C92B8DFCBECF}" type="presParOf" srcId="{594FCF8A-96D4-465E-BFC1-A93023B7F784}" destId="{9215ECBE-9DFA-4580-B15A-F4DDA5D54969}" srcOrd="0" destOrd="0" presId="urn:microsoft.com/office/officeart/2005/8/layout/orgChart1"/>
    <dgm:cxn modelId="{DD2C724E-3A71-4B0D-9DA0-E470DBF3FAB8}" type="presParOf" srcId="{594FCF8A-96D4-465E-BFC1-A93023B7F784}" destId="{17558ED1-B1FF-4D5A-A6F6-863EDB598A32}" srcOrd="1" destOrd="0" presId="urn:microsoft.com/office/officeart/2005/8/layout/orgChart1"/>
    <dgm:cxn modelId="{4B815D99-0CD1-49A0-B84D-A76BF734BA28}" type="presParOf" srcId="{640CE358-727A-4719-8DC5-B678CDE75129}" destId="{08D10DE5-C714-43F1-8CA6-9386CA142FCC}" srcOrd="1" destOrd="0" presId="urn:microsoft.com/office/officeart/2005/8/layout/orgChart1"/>
    <dgm:cxn modelId="{70537A4C-DD82-4B00-9885-83ABC4CFD065}" type="presParOf" srcId="{08D10DE5-C714-43F1-8CA6-9386CA142FCC}" destId="{4A37190C-7AE6-41DC-9FD2-B76FEFC3E7A8}" srcOrd="0" destOrd="0" presId="urn:microsoft.com/office/officeart/2005/8/layout/orgChart1"/>
    <dgm:cxn modelId="{0CF0E7BE-BE42-402B-BC07-BBB8BBD5D58E}" type="presParOf" srcId="{08D10DE5-C714-43F1-8CA6-9386CA142FCC}" destId="{F22897AF-C8BB-4E76-B141-1B040AE2C320}" srcOrd="1" destOrd="0" presId="urn:microsoft.com/office/officeart/2005/8/layout/orgChart1"/>
    <dgm:cxn modelId="{95AA03A1-8C02-44BD-9BAB-56379E58AF33}" type="presParOf" srcId="{F22897AF-C8BB-4E76-B141-1B040AE2C320}" destId="{8E937EC3-9820-4B95-B064-4997D02D111B}" srcOrd="0" destOrd="0" presId="urn:microsoft.com/office/officeart/2005/8/layout/orgChart1"/>
    <dgm:cxn modelId="{BB3782FB-53D7-4ABF-8BCF-05A2C5FDE7E4}" type="presParOf" srcId="{8E937EC3-9820-4B95-B064-4997D02D111B}" destId="{8D9AA9E4-5CA6-41D8-9FA9-1B7241462C49}" srcOrd="0" destOrd="0" presId="urn:microsoft.com/office/officeart/2005/8/layout/orgChart1"/>
    <dgm:cxn modelId="{6E67F6F0-0466-4D7E-820D-89FF2F5522D6}" type="presParOf" srcId="{8E937EC3-9820-4B95-B064-4997D02D111B}" destId="{65180AA4-DFA3-4C35-A91F-2ACE18EDA15C}" srcOrd="1" destOrd="0" presId="urn:microsoft.com/office/officeart/2005/8/layout/orgChart1"/>
    <dgm:cxn modelId="{DF9A788B-FFB2-406C-8DBA-CCC4054D67E6}" type="presParOf" srcId="{F22897AF-C8BB-4E76-B141-1B040AE2C320}" destId="{41496598-AE80-4499-B91E-4DAE9CBE135C}" srcOrd="1" destOrd="0" presId="urn:microsoft.com/office/officeart/2005/8/layout/orgChart1"/>
    <dgm:cxn modelId="{9DD0042A-56E9-48DC-93E5-AD14B28245C2}" type="presParOf" srcId="{F22897AF-C8BB-4E76-B141-1B040AE2C320}" destId="{9A68CA95-C129-467F-A3D3-5CC6129F74D4}" srcOrd="2" destOrd="0" presId="urn:microsoft.com/office/officeart/2005/8/layout/orgChart1"/>
    <dgm:cxn modelId="{ED10E2B4-0760-417D-B89C-1B562CE2B2E2}" type="presParOf" srcId="{08D10DE5-C714-43F1-8CA6-9386CA142FCC}" destId="{119B4D58-4A57-4213-B5FE-85BFAE51955C}" srcOrd="2" destOrd="0" presId="urn:microsoft.com/office/officeart/2005/8/layout/orgChart1"/>
    <dgm:cxn modelId="{90677F64-EBDE-4738-BE50-6AC395EFEB89}" type="presParOf" srcId="{08D10DE5-C714-43F1-8CA6-9386CA142FCC}" destId="{3E8EC0E4-D430-4C88-832F-D334EB524812}" srcOrd="3" destOrd="0" presId="urn:microsoft.com/office/officeart/2005/8/layout/orgChart1"/>
    <dgm:cxn modelId="{CDBB7B1B-CD38-49AB-9147-C937ECAD2E7C}" type="presParOf" srcId="{3E8EC0E4-D430-4C88-832F-D334EB524812}" destId="{0FF3469B-3DBD-4F70-AC85-82EA01665209}" srcOrd="0" destOrd="0" presId="urn:microsoft.com/office/officeart/2005/8/layout/orgChart1"/>
    <dgm:cxn modelId="{DDA3657B-6A82-45EF-BF57-91A1497FD5F6}" type="presParOf" srcId="{0FF3469B-3DBD-4F70-AC85-82EA01665209}" destId="{CC749A15-9087-496D-885B-2E5F33F41E2D}" srcOrd="0" destOrd="0" presId="urn:microsoft.com/office/officeart/2005/8/layout/orgChart1"/>
    <dgm:cxn modelId="{9796A5B2-57F3-46AB-80E3-0AFFA7A31BBD}" type="presParOf" srcId="{0FF3469B-3DBD-4F70-AC85-82EA01665209}" destId="{EEFDA3FC-48F5-469F-9C69-FEDF69AA4881}" srcOrd="1" destOrd="0" presId="urn:microsoft.com/office/officeart/2005/8/layout/orgChart1"/>
    <dgm:cxn modelId="{92FC8894-E53F-4CE0-AFA7-F6A966581B2B}" type="presParOf" srcId="{3E8EC0E4-D430-4C88-832F-D334EB524812}" destId="{89B76E99-BB2B-4324-A534-FB0250BF7FFF}" srcOrd="1" destOrd="0" presId="urn:microsoft.com/office/officeart/2005/8/layout/orgChart1"/>
    <dgm:cxn modelId="{271F0C1D-B0AC-4CA7-BB0E-1C17C6B403E2}" type="presParOf" srcId="{3E8EC0E4-D430-4C88-832F-D334EB524812}" destId="{06653592-B21C-4755-8D9C-A879099AD9DB}" srcOrd="2" destOrd="0" presId="urn:microsoft.com/office/officeart/2005/8/layout/orgChart1"/>
    <dgm:cxn modelId="{B25C6D22-AB31-4BD3-8EED-93D6F4A97C7D}" type="presParOf" srcId="{08D10DE5-C714-43F1-8CA6-9386CA142FCC}" destId="{43EB8929-1FF3-4A51-9522-19F13A1FEC22}" srcOrd="4" destOrd="0" presId="urn:microsoft.com/office/officeart/2005/8/layout/orgChart1"/>
    <dgm:cxn modelId="{18AD1B38-8C75-493A-85CB-4D88AAF3BDF6}" type="presParOf" srcId="{08D10DE5-C714-43F1-8CA6-9386CA142FCC}" destId="{BF8B302E-4322-4A1D-A9FD-77C967D3EEEB}" srcOrd="5" destOrd="0" presId="urn:microsoft.com/office/officeart/2005/8/layout/orgChart1"/>
    <dgm:cxn modelId="{52E67B96-8483-4204-BBBE-D7AAA2AD5A9F}" type="presParOf" srcId="{BF8B302E-4322-4A1D-A9FD-77C967D3EEEB}" destId="{6F0D17E0-76A8-4025-9117-519F9961399F}" srcOrd="0" destOrd="0" presId="urn:microsoft.com/office/officeart/2005/8/layout/orgChart1"/>
    <dgm:cxn modelId="{B2E8D5EB-B78D-4A8F-A53D-0793F82E52C5}" type="presParOf" srcId="{6F0D17E0-76A8-4025-9117-519F9961399F}" destId="{2CC19796-D30B-4512-9D09-D74E36C37425}" srcOrd="0" destOrd="0" presId="urn:microsoft.com/office/officeart/2005/8/layout/orgChart1"/>
    <dgm:cxn modelId="{487B32AA-E8F6-46D7-8DF7-13E199F532B9}" type="presParOf" srcId="{6F0D17E0-76A8-4025-9117-519F9961399F}" destId="{C814C3F1-0D57-4D65-A7EE-9F8603AD68E3}" srcOrd="1" destOrd="0" presId="urn:microsoft.com/office/officeart/2005/8/layout/orgChart1"/>
    <dgm:cxn modelId="{2E6162AF-8BDF-460C-B1FE-3A04A1059B74}" type="presParOf" srcId="{BF8B302E-4322-4A1D-A9FD-77C967D3EEEB}" destId="{B9723390-C8BF-48D5-99FC-D431017C59F1}" srcOrd="1" destOrd="0" presId="urn:microsoft.com/office/officeart/2005/8/layout/orgChart1"/>
    <dgm:cxn modelId="{448989CE-5B02-41D0-AB19-FAFA6A5415F8}" type="presParOf" srcId="{BF8B302E-4322-4A1D-A9FD-77C967D3EEEB}" destId="{94F8E454-7781-465D-8CAD-6F28EA43CC70}" srcOrd="2" destOrd="0" presId="urn:microsoft.com/office/officeart/2005/8/layout/orgChart1"/>
    <dgm:cxn modelId="{0B3F6806-A7E6-4EC0-9EEC-7BD84491FF89}" type="presParOf" srcId="{08D10DE5-C714-43F1-8CA6-9386CA142FCC}" destId="{4FB5D081-C519-4AA5-870D-3DF9C7852279}" srcOrd="6" destOrd="0" presId="urn:microsoft.com/office/officeart/2005/8/layout/orgChart1"/>
    <dgm:cxn modelId="{5E1ED457-F2F1-4FF2-9693-4E10ECB892A6}" type="presParOf" srcId="{08D10DE5-C714-43F1-8CA6-9386CA142FCC}" destId="{97627143-D46B-44F8-A59B-E7E216C061E4}" srcOrd="7" destOrd="0" presId="urn:microsoft.com/office/officeart/2005/8/layout/orgChart1"/>
    <dgm:cxn modelId="{E25EA729-9A4B-4E5D-94BB-D10565E8D8DD}" type="presParOf" srcId="{97627143-D46B-44F8-A59B-E7E216C061E4}" destId="{2F3D7939-A360-475A-AFDA-F21B10A6FFA9}" srcOrd="0" destOrd="0" presId="urn:microsoft.com/office/officeart/2005/8/layout/orgChart1"/>
    <dgm:cxn modelId="{4240488A-150A-4FE3-9FA8-BDCCAFAB2888}" type="presParOf" srcId="{2F3D7939-A360-475A-AFDA-F21B10A6FFA9}" destId="{278995B8-07F0-460A-879C-604AA016BA8B}" srcOrd="0" destOrd="0" presId="urn:microsoft.com/office/officeart/2005/8/layout/orgChart1"/>
    <dgm:cxn modelId="{01879A9B-560C-4C3A-9F91-551F6339807C}" type="presParOf" srcId="{2F3D7939-A360-475A-AFDA-F21B10A6FFA9}" destId="{8D94E973-C7FD-4914-8A44-7CCE1CE2E238}" srcOrd="1" destOrd="0" presId="urn:microsoft.com/office/officeart/2005/8/layout/orgChart1"/>
    <dgm:cxn modelId="{93B6A7E8-6A11-4DA8-8AB1-30CAA3617D97}" type="presParOf" srcId="{97627143-D46B-44F8-A59B-E7E216C061E4}" destId="{502CB167-C40F-4A92-B192-5686B748566B}" srcOrd="1" destOrd="0" presId="urn:microsoft.com/office/officeart/2005/8/layout/orgChart1"/>
    <dgm:cxn modelId="{D22EC206-739D-4BBB-9384-8AD0EC39B88E}" type="presParOf" srcId="{97627143-D46B-44F8-A59B-E7E216C061E4}" destId="{0026211A-1E66-4897-BE39-9DE6386C8FC9}" srcOrd="2" destOrd="0" presId="urn:microsoft.com/office/officeart/2005/8/layout/orgChart1"/>
    <dgm:cxn modelId="{E8B95ECA-0405-4AFA-A140-C3B597C9CCBE}" type="presParOf" srcId="{640CE358-727A-4719-8DC5-B678CDE75129}" destId="{2697D492-6E23-44F1-8D3B-F50F546039AE}" srcOrd="2" destOrd="0" presId="urn:microsoft.com/office/officeart/2005/8/layout/orgChart1"/>
    <dgm:cxn modelId="{F5E44A6E-C567-4A0A-9CF3-CCA1A2967C97}" type="presParOf" srcId="{217B6F73-7739-441B-B2BA-47A1B447AD38}" destId="{0CA84ECD-D914-4CB7-9034-7B442DB4122E}" srcOrd="10" destOrd="0" presId="urn:microsoft.com/office/officeart/2005/8/layout/orgChart1"/>
    <dgm:cxn modelId="{580793DC-B6CD-4B7B-9F7D-D0A274562CC2}" type="presParOf" srcId="{217B6F73-7739-441B-B2BA-47A1B447AD38}" destId="{83F78A43-F493-4ED8-A3CA-04DCA96B1E6D}" srcOrd="11" destOrd="0" presId="urn:microsoft.com/office/officeart/2005/8/layout/orgChart1"/>
    <dgm:cxn modelId="{9AC13FC1-0D46-4D91-8C80-CF17A578ED02}" type="presParOf" srcId="{83F78A43-F493-4ED8-A3CA-04DCA96B1E6D}" destId="{284F65A7-C77D-401D-B1DB-3EAD03A5B1FD}" srcOrd="0" destOrd="0" presId="urn:microsoft.com/office/officeart/2005/8/layout/orgChart1"/>
    <dgm:cxn modelId="{C47E12B4-61E9-4878-AD88-D2EAC2269EEA}" type="presParOf" srcId="{284F65A7-C77D-401D-B1DB-3EAD03A5B1FD}" destId="{A9D9F74E-EA5D-4010-BEC6-0FC43F253C6A}" srcOrd="0" destOrd="0" presId="urn:microsoft.com/office/officeart/2005/8/layout/orgChart1"/>
    <dgm:cxn modelId="{74F3DF59-C44D-45CE-A6B9-8D7EE966A290}" type="presParOf" srcId="{284F65A7-C77D-401D-B1DB-3EAD03A5B1FD}" destId="{ACE68938-9358-4657-8FE1-AADA9ABD2234}" srcOrd="1" destOrd="0" presId="urn:microsoft.com/office/officeart/2005/8/layout/orgChart1"/>
    <dgm:cxn modelId="{0F6D0E9D-EA75-4303-8D00-FDFD30DF5FF6}" type="presParOf" srcId="{83F78A43-F493-4ED8-A3CA-04DCA96B1E6D}" destId="{B5CE5C38-7C1F-4B2C-9324-BD3FDF9B00DE}" srcOrd="1" destOrd="0" presId="urn:microsoft.com/office/officeart/2005/8/layout/orgChart1"/>
    <dgm:cxn modelId="{7450CDB4-ADC1-4A8E-9504-00146873B668}" type="presParOf" srcId="{B5CE5C38-7C1F-4B2C-9324-BD3FDF9B00DE}" destId="{FFAFF090-10B6-4706-8198-1454EA6A0924}" srcOrd="0" destOrd="0" presId="urn:microsoft.com/office/officeart/2005/8/layout/orgChart1"/>
    <dgm:cxn modelId="{6C423AD3-471F-4972-BA48-C0DEA1A3919C}" type="presParOf" srcId="{B5CE5C38-7C1F-4B2C-9324-BD3FDF9B00DE}" destId="{8153FB37-F007-4EAB-8A34-AC6E90C0DBCC}" srcOrd="1" destOrd="0" presId="urn:microsoft.com/office/officeart/2005/8/layout/orgChart1"/>
    <dgm:cxn modelId="{646C7171-C5D4-4378-8FA9-33C72A9A6DDE}" type="presParOf" srcId="{8153FB37-F007-4EAB-8A34-AC6E90C0DBCC}" destId="{FC2175B5-C674-42AD-84DA-83D1CF217164}" srcOrd="0" destOrd="0" presId="urn:microsoft.com/office/officeart/2005/8/layout/orgChart1"/>
    <dgm:cxn modelId="{8D5F804F-439A-4FB7-9311-47D16A023021}" type="presParOf" srcId="{FC2175B5-C674-42AD-84DA-83D1CF217164}" destId="{2270983B-32C7-4CFD-8A57-A8D0FC70681E}" srcOrd="0" destOrd="0" presId="urn:microsoft.com/office/officeart/2005/8/layout/orgChart1"/>
    <dgm:cxn modelId="{248BEB30-9C33-4BF4-80B8-DB9C33D0ECD9}" type="presParOf" srcId="{FC2175B5-C674-42AD-84DA-83D1CF217164}" destId="{784FF40A-33D9-4A98-8826-837A6D495CA2}" srcOrd="1" destOrd="0" presId="urn:microsoft.com/office/officeart/2005/8/layout/orgChart1"/>
    <dgm:cxn modelId="{21DAD41F-35A5-4394-8C43-96A06F3E8A46}" type="presParOf" srcId="{8153FB37-F007-4EAB-8A34-AC6E90C0DBCC}" destId="{75F582C9-08D7-4DAE-B908-F33CFFD0ECD2}" srcOrd="1" destOrd="0" presId="urn:microsoft.com/office/officeart/2005/8/layout/orgChart1"/>
    <dgm:cxn modelId="{76A0E708-DF02-40D3-B370-6DFB082EDE4D}" type="presParOf" srcId="{8153FB37-F007-4EAB-8A34-AC6E90C0DBCC}" destId="{CA43DE6F-B184-4EE3-8723-B948F3562302}" srcOrd="2" destOrd="0" presId="urn:microsoft.com/office/officeart/2005/8/layout/orgChart1"/>
    <dgm:cxn modelId="{E0249820-9DBE-4AB7-A4A8-88A09AA3632F}" type="presParOf" srcId="{B5CE5C38-7C1F-4B2C-9324-BD3FDF9B00DE}" destId="{440C0AA0-1407-4F93-8C71-B5F0CCEC7A6E}" srcOrd="2" destOrd="0" presId="urn:microsoft.com/office/officeart/2005/8/layout/orgChart1"/>
    <dgm:cxn modelId="{79B30044-8F60-464F-88F2-B17E657470DD}" type="presParOf" srcId="{B5CE5C38-7C1F-4B2C-9324-BD3FDF9B00DE}" destId="{E734A2AC-1CA7-41D0-9EB4-A91074FA93BA}" srcOrd="3" destOrd="0" presId="urn:microsoft.com/office/officeart/2005/8/layout/orgChart1"/>
    <dgm:cxn modelId="{56C7A644-23F1-4ADD-A628-37918F2A8D2C}" type="presParOf" srcId="{E734A2AC-1CA7-41D0-9EB4-A91074FA93BA}" destId="{BFF975EF-56B8-42F5-A107-B6BC9B486716}" srcOrd="0" destOrd="0" presId="urn:microsoft.com/office/officeart/2005/8/layout/orgChart1"/>
    <dgm:cxn modelId="{F85DAB95-4ABE-42C1-BB5C-1E26190D2EF0}" type="presParOf" srcId="{BFF975EF-56B8-42F5-A107-B6BC9B486716}" destId="{A3BC2896-A79A-463D-84C8-2BCDAF69207F}" srcOrd="0" destOrd="0" presId="urn:microsoft.com/office/officeart/2005/8/layout/orgChart1"/>
    <dgm:cxn modelId="{46B74E80-5A53-4478-B1E5-0C9C33FAA8A6}" type="presParOf" srcId="{BFF975EF-56B8-42F5-A107-B6BC9B486716}" destId="{66B659D7-6656-4966-97FD-0E1FE6087429}" srcOrd="1" destOrd="0" presId="urn:microsoft.com/office/officeart/2005/8/layout/orgChart1"/>
    <dgm:cxn modelId="{1EEF611A-BD68-48BC-BA45-E8BFF2BF2262}" type="presParOf" srcId="{E734A2AC-1CA7-41D0-9EB4-A91074FA93BA}" destId="{2C24A6D7-1EB1-4EA2-AEE0-2D6B7F6C8870}" srcOrd="1" destOrd="0" presId="urn:microsoft.com/office/officeart/2005/8/layout/orgChart1"/>
    <dgm:cxn modelId="{33D345B3-99FE-49FA-AD6C-E45038412507}" type="presParOf" srcId="{2C24A6D7-1EB1-4EA2-AEE0-2D6B7F6C8870}" destId="{6005B79D-3E43-44D8-9E7D-D7C8C6772A46}" srcOrd="0" destOrd="0" presId="urn:microsoft.com/office/officeart/2005/8/layout/orgChart1"/>
    <dgm:cxn modelId="{3B3D9182-9047-4689-8BEF-E5911BD15088}" type="presParOf" srcId="{2C24A6D7-1EB1-4EA2-AEE0-2D6B7F6C8870}" destId="{F95ADD72-B526-4F7E-BF88-751A448F4F3E}" srcOrd="1" destOrd="0" presId="urn:microsoft.com/office/officeart/2005/8/layout/orgChart1"/>
    <dgm:cxn modelId="{3DF6AFD1-1E7A-472A-8B77-BA41AA272169}" type="presParOf" srcId="{F95ADD72-B526-4F7E-BF88-751A448F4F3E}" destId="{FF34DAF1-1F74-46DF-9CD4-5545EF45C508}" srcOrd="0" destOrd="0" presId="urn:microsoft.com/office/officeart/2005/8/layout/orgChart1"/>
    <dgm:cxn modelId="{28D71422-9EDD-40B1-BFF7-A2DFAFAC9757}" type="presParOf" srcId="{FF34DAF1-1F74-46DF-9CD4-5545EF45C508}" destId="{D1275DFD-C131-4354-ABBE-8049CA32F5E4}" srcOrd="0" destOrd="0" presId="urn:microsoft.com/office/officeart/2005/8/layout/orgChart1"/>
    <dgm:cxn modelId="{56244CBF-537A-4AE7-9086-7ABE7D73F29B}" type="presParOf" srcId="{FF34DAF1-1F74-46DF-9CD4-5545EF45C508}" destId="{E2653F37-4E1F-489F-B65F-2DC48AB266A0}" srcOrd="1" destOrd="0" presId="urn:microsoft.com/office/officeart/2005/8/layout/orgChart1"/>
    <dgm:cxn modelId="{2B0F9CE1-9D3D-4105-8C9F-E8962BE7CA54}" type="presParOf" srcId="{F95ADD72-B526-4F7E-BF88-751A448F4F3E}" destId="{3F4F6F89-A516-4870-B622-2A93673D0854}" srcOrd="1" destOrd="0" presId="urn:microsoft.com/office/officeart/2005/8/layout/orgChart1"/>
    <dgm:cxn modelId="{074763AE-C1DF-4BE3-A5A9-FBB6608CCB7C}" type="presParOf" srcId="{F95ADD72-B526-4F7E-BF88-751A448F4F3E}" destId="{61A2665D-1669-45A5-8677-1483956F5E1F}" srcOrd="2" destOrd="0" presId="urn:microsoft.com/office/officeart/2005/8/layout/orgChart1"/>
    <dgm:cxn modelId="{931280AC-7488-421D-A577-730BD6DD4CB8}" type="presParOf" srcId="{2C24A6D7-1EB1-4EA2-AEE0-2D6B7F6C8870}" destId="{0CC18DE8-BAD1-4953-A001-38676234B46A}" srcOrd="2" destOrd="0" presId="urn:microsoft.com/office/officeart/2005/8/layout/orgChart1"/>
    <dgm:cxn modelId="{DD9A5066-E18A-4D6E-BE8D-6FB876D67C44}" type="presParOf" srcId="{2C24A6D7-1EB1-4EA2-AEE0-2D6B7F6C8870}" destId="{E20E5C13-FF4A-4CFE-A17F-AAE793009A43}" srcOrd="3" destOrd="0" presId="urn:microsoft.com/office/officeart/2005/8/layout/orgChart1"/>
    <dgm:cxn modelId="{36A3FDCD-6913-4046-9575-0E58AB4FF95D}" type="presParOf" srcId="{E20E5C13-FF4A-4CFE-A17F-AAE793009A43}" destId="{77AAB7D7-415C-47F9-9B6C-FBA19E0C5EBD}" srcOrd="0" destOrd="0" presId="urn:microsoft.com/office/officeart/2005/8/layout/orgChart1"/>
    <dgm:cxn modelId="{DE56CC1D-3252-466F-9BD4-BC30E5E2C389}" type="presParOf" srcId="{77AAB7D7-415C-47F9-9B6C-FBA19E0C5EBD}" destId="{893D14C1-C50F-40F6-8798-8920F2221A8B}" srcOrd="0" destOrd="0" presId="urn:microsoft.com/office/officeart/2005/8/layout/orgChart1"/>
    <dgm:cxn modelId="{B46829CA-B364-426D-8C4D-D704962F71EA}" type="presParOf" srcId="{77AAB7D7-415C-47F9-9B6C-FBA19E0C5EBD}" destId="{285266A6-FBC2-4E8D-8644-C18865E07BBC}" srcOrd="1" destOrd="0" presId="urn:microsoft.com/office/officeart/2005/8/layout/orgChart1"/>
    <dgm:cxn modelId="{BEF199B1-10BA-471E-A081-782747755ACF}" type="presParOf" srcId="{E20E5C13-FF4A-4CFE-A17F-AAE793009A43}" destId="{A7D39846-8341-4213-8F8F-7BF2AA321913}" srcOrd="1" destOrd="0" presId="urn:microsoft.com/office/officeart/2005/8/layout/orgChart1"/>
    <dgm:cxn modelId="{7AD33E82-3370-4179-A8FE-3555178B084D}" type="presParOf" srcId="{E20E5C13-FF4A-4CFE-A17F-AAE793009A43}" destId="{772EB6E5-371C-421C-A7BE-AFFD3B9DEF28}" srcOrd="2" destOrd="0" presId="urn:microsoft.com/office/officeart/2005/8/layout/orgChart1"/>
    <dgm:cxn modelId="{827D6561-195F-46CF-A65B-79DC30298EF2}" type="presParOf" srcId="{E734A2AC-1CA7-41D0-9EB4-A91074FA93BA}" destId="{2D1E1D55-25DF-407C-8A2C-06AA40540741}" srcOrd="2" destOrd="0" presId="urn:microsoft.com/office/officeart/2005/8/layout/orgChart1"/>
    <dgm:cxn modelId="{009FB100-67A6-4B08-A32D-B86BEB6F9627}" type="presParOf" srcId="{83F78A43-F493-4ED8-A3CA-04DCA96B1E6D}" destId="{8C6310AA-A331-44DD-ABDC-23C8557D5E52}" srcOrd="2" destOrd="0" presId="urn:microsoft.com/office/officeart/2005/8/layout/orgChart1"/>
    <dgm:cxn modelId="{E4EDA69D-D743-4C5D-A7AE-3F0DC85F7B08}" type="presParOf" srcId="{217B6F73-7739-441B-B2BA-47A1B447AD38}" destId="{F076F84A-9195-4A2A-9D5A-0B77835941B5}" srcOrd="12" destOrd="0" presId="urn:microsoft.com/office/officeart/2005/8/layout/orgChart1"/>
    <dgm:cxn modelId="{BA39C6EF-36CA-4719-8080-5E0435BE1D52}" type="presParOf" srcId="{217B6F73-7739-441B-B2BA-47A1B447AD38}" destId="{35C3FFAF-D1E6-4CE4-AAD2-2F023A1A3EB6}" srcOrd="13" destOrd="0" presId="urn:microsoft.com/office/officeart/2005/8/layout/orgChart1"/>
    <dgm:cxn modelId="{9A935A7A-82DD-401C-B06C-9B67E2200E24}" type="presParOf" srcId="{35C3FFAF-D1E6-4CE4-AAD2-2F023A1A3EB6}" destId="{AAA3510E-14D9-47A6-B290-CD8F8B09290E}" srcOrd="0" destOrd="0" presId="urn:microsoft.com/office/officeart/2005/8/layout/orgChart1"/>
    <dgm:cxn modelId="{2B7A73AE-0827-49E4-A242-84034A5596DB}" type="presParOf" srcId="{AAA3510E-14D9-47A6-B290-CD8F8B09290E}" destId="{23822BF9-F252-4240-94A5-70C5CC43548D}" srcOrd="0" destOrd="0" presId="urn:microsoft.com/office/officeart/2005/8/layout/orgChart1"/>
    <dgm:cxn modelId="{9F23D677-B8C0-47D1-9C48-758857343A85}" type="presParOf" srcId="{AAA3510E-14D9-47A6-B290-CD8F8B09290E}" destId="{F2EEC2F3-7EEB-4EA9-BEAF-33BDFD464567}" srcOrd="1" destOrd="0" presId="urn:microsoft.com/office/officeart/2005/8/layout/orgChart1"/>
    <dgm:cxn modelId="{25FE5923-B0D0-4F16-B54F-8415E94CD8A3}" type="presParOf" srcId="{35C3FFAF-D1E6-4CE4-AAD2-2F023A1A3EB6}" destId="{EB8BB3CB-F12F-4FF2-8AA3-418A562612EC}" srcOrd="1" destOrd="0" presId="urn:microsoft.com/office/officeart/2005/8/layout/orgChart1"/>
    <dgm:cxn modelId="{DF993380-C627-435E-AFAE-9B23479F4B7D}" type="presParOf" srcId="{EB8BB3CB-F12F-4FF2-8AA3-418A562612EC}" destId="{84EB8DCF-C108-45DE-81A4-1D120E0A53E9}" srcOrd="0" destOrd="0" presId="urn:microsoft.com/office/officeart/2005/8/layout/orgChart1"/>
    <dgm:cxn modelId="{5E3F2B5C-62F0-425D-A791-CB8802879931}" type="presParOf" srcId="{EB8BB3CB-F12F-4FF2-8AA3-418A562612EC}" destId="{35D982A5-9652-46F8-9877-7EC841996236}" srcOrd="1" destOrd="0" presId="urn:microsoft.com/office/officeart/2005/8/layout/orgChart1"/>
    <dgm:cxn modelId="{235C2B8C-D8A5-4406-9573-0DD07DBA3DD2}" type="presParOf" srcId="{35D982A5-9652-46F8-9877-7EC841996236}" destId="{CAB97831-1199-476C-B16C-D6BDDDBFE768}" srcOrd="0" destOrd="0" presId="urn:microsoft.com/office/officeart/2005/8/layout/orgChart1"/>
    <dgm:cxn modelId="{89A90F31-814E-4475-86AF-D18186081E17}" type="presParOf" srcId="{CAB97831-1199-476C-B16C-D6BDDDBFE768}" destId="{243F46F0-B8BA-45B2-A5FA-4C28B0863ABC}" srcOrd="0" destOrd="0" presId="urn:microsoft.com/office/officeart/2005/8/layout/orgChart1"/>
    <dgm:cxn modelId="{37016715-A182-4404-8727-681A8A6F8120}" type="presParOf" srcId="{CAB97831-1199-476C-B16C-D6BDDDBFE768}" destId="{ED44CE0E-A317-45CE-8C60-AD07B45FEA77}" srcOrd="1" destOrd="0" presId="urn:microsoft.com/office/officeart/2005/8/layout/orgChart1"/>
    <dgm:cxn modelId="{FEDAC6FB-AE8F-4E29-96E3-0A10F8A1FCF8}" type="presParOf" srcId="{35D982A5-9652-46F8-9877-7EC841996236}" destId="{62CED554-72E3-455B-AB2C-2AD057C85F06}" srcOrd="1" destOrd="0" presId="urn:microsoft.com/office/officeart/2005/8/layout/orgChart1"/>
    <dgm:cxn modelId="{DC33CCB2-277A-4BBB-92B0-0950B03C6C85}" type="presParOf" srcId="{35D982A5-9652-46F8-9877-7EC841996236}" destId="{FF4FE228-779F-4D8F-9E3C-83C740095680}" srcOrd="2" destOrd="0" presId="urn:microsoft.com/office/officeart/2005/8/layout/orgChart1"/>
    <dgm:cxn modelId="{42753039-1F17-4AFE-A397-83DB1B018B9C}" type="presParOf" srcId="{EB8BB3CB-F12F-4FF2-8AA3-418A562612EC}" destId="{590B1010-8D62-4011-A93E-65EF5791207F}" srcOrd="2" destOrd="0" presId="urn:microsoft.com/office/officeart/2005/8/layout/orgChart1"/>
    <dgm:cxn modelId="{1AE5D3F1-71AF-47EF-BE6E-1F9E55DE35B2}" type="presParOf" srcId="{EB8BB3CB-F12F-4FF2-8AA3-418A562612EC}" destId="{E2EE7AFA-4540-4BB5-AFBA-646608A0EAD9}" srcOrd="3" destOrd="0" presId="urn:microsoft.com/office/officeart/2005/8/layout/orgChart1"/>
    <dgm:cxn modelId="{7BEFB70C-795A-45EA-B638-39C11765A522}" type="presParOf" srcId="{E2EE7AFA-4540-4BB5-AFBA-646608A0EAD9}" destId="{E0BC4473-365E-46FA-A9FC-CC2CEBA3C78B}" srcOrd="0" destOrd="0" presId="urn:microsoft.com/office/officeart/2005/8/layout/orgChart1"/>
    <dgm:cxn modelId="{5415A07C-4AE9-4C6D-80A5-AE46AEA4E955}" type="presParOf" srcId="{E0BC4473-365E-46FA-A9FC-CC2CEBA3C78B}" destId="{F426E134-3593-447D-B008-E6A3BDC0886D}" srcOrd="0" destOrd="0" presId="urn:microsoft.com/office/officeart/2005/8/layout/orgChart1"/>
    <dgm:cxn modelId="{1820D584-63B6-4C01-8AE7-2965B648C3A2}" type="presParOf" srcId="{E0BC4473-365E-46FA-A9FC-CC2CEBA3C78B}" destId="{F42D44AB-B689-4020-8D06-B0BCD66CAA93}" srcOrd="1" destOrd="0" presId="urn:microsoft.com/office/officeart/2005/8/layout/orgChart1"/>
    <dgm:cxn modelId="{34E86415-89D5-44EB-9BCE-1BE3D57A963A}" type="presParOf" srcId="{E2EE7AFA-4540-4BB5-AFBA-646608A0EAD9}" destId="{335B99A9-A34E-4950-AC0F-446183449B71}" srcOrd="1" destOrd="0" presId="urn:microsoft.com/office/officeart/2005/8/layout/orgChart1"/>
    <dgm:cxn modelId="{CB0F9FAF-E24B-4B17-B85A-A0BEA33B9C5C}" type="presParOf" srcId="{E2EE7AFA-4540-4BB5-AFBA-646608A0EAD9}" destId="{304B36CC-23E9-499F-8750-88F2078632C7}" srcOrd="2" destOrd="0" presId="urn:microsoft.com/office/officeart/2005/8/layout/orgChart1"/>
    <dgm:cxn modelId="{A3F05512-556C-47B6-9951-7801C9DDEBE7}" type="presParOf" srcId="{EB8BB3CB-F12F-4FF2-8AA3-418A562612EC}" destId="{4F8EFD99-0172-458C-B041-6C7BE0C9A551}" srcOrd="4" destOrd="0" presId="urn:microsoft.com/office/officeart/2005/8/layout/orgChart1"/>
    <dgm:cxn modelId="{367B3B62-A15F-41BD-AF74-69FCEC844A66}" type="presParOf" srcId="{EB8BB3CB-F12F-4FF2-8AA3-418A562612EC}" destId="{5449784D-D51C-4729-999A-E6FA9B195F83}" srcOrd="5" destOrd="0" presId="urn:microsoft.com/office/officeart/2005/8/layout/orgChart1"/>
    <dgm:cxn modelId="{2A42BF2A-306D-4BF8-92D1-369F9AF2F2EE}" type="presParOf" srcId="{5449784D-D51C-4729-999A-E6FA9B195F83}" destId="{74432974-C5D8-475B-8BE3-CC00A83AEDC2}" srcOrd="0" destOrd="0" presId="urn:microsoft.com/office/officeart/2005/8/layout/orgChart1"/>
    <dgm:cxn modelId="{C6E438D2-504D-4865-9AAF-78BDF2E65967}" type="presParOf" srcId="{74432974-C5D8-475B-8BE3-CC00A83AEDC2}" destId="{3D228C7A-027D-4C58-9C63-D34DC868BBFF}" srcOrd="0" destOrd="0" presId="urn:microsoft.com/office/officeart/2005/8/layout/orgChart1"/>
    <dgm:cxn modelId="{341D9FCC-F14F-41CD-A879-F9BC3C662F6F}" type="presParOf" srcId="{74432974-C5D8-475B-8BE3-CC00A83AEDC2}" destId="{E25C43CD-D21A-4516-90A2-1C6B98F5086F}" srcOrd="1" destOrd="0" presId="urn:microsoft.com/office/officeart/2005/8/layout/orgChart1"/>
    <dgm:cxn modelId="{E872702B-00CA-41AA-ABC1-BA99FFB94E82}" type="presParOf" srcId="{5449784D-D51C-4729-999A-E6FA9B195F83}" destId="{1832FAA2-D316-423F-917B-7D0F9ABD3750}" srcOrd="1" destOrd="0" presId="urn:microsoft.com/office/officeart/2005/8/layout/orgChart1"/>
    <dgm:cxn modelId="{1FA814DE-6E05-4D6D-B594-5D607091DFF1}" type="presParOf" srcId="{5449784D-D51C-4729-999A-E6FA9B195F83}" destId="{848223CD-1D8A-463C-A2E6-94960CBDC947}" srcOrd="2" destOrd="0" presId="urn:microsoft.com/office/officeart/2005/8/layout/orgChart1"/>
    <dgm:cxn modelId="{068B2671-A123-4AAB-948F-FC501B5881E3}" type="presParOf" srcId="{35C3FFAF-D1E6-4CE4-AAD2-2F023A1A3EB6}" destId="{6EFDAD1F-8269-4FA5-9986-A944D9F30694}" srcOrd="2" destOrd="0" presId="urn:microsoft.com/office/officeart/2005/8/layout/orgChart1"/>
    <dgm:cxn modelId="{714D8F7C-176B-4142-AB61-0112B68808C3}" type="presParOf" srcId="{217B6F73-7739-441B-B2BA-47A1B447AD38}" destId="{33035E8A-C6FD-4A3C-9B6C-F84C9FE400DF}" srcOrd="14" destOrd="0" presId="urn:microsoft.com/office/officeart/2005/8/layout/orgChart1"/>
    <dgm:cxn modelId="{9FA8D365-CFE6-4243-9D9A-C71D72112C10}" type="presParOf" srcId="{217B6F73-7739-441B-B2BA-47A1B447AD38}" destId="{C03AEB29-B3D4-4157-8FB4-BA511D45DE58}" srcOrd="15" destOrd="0" presId="urn:microsoft.com/office/officeart/2005/8/layout/orgChart1"/>
    <dgm:cxn modelId="{1C87F3E0-E93B-4B11-BB68-3573A892FB24}" type="presParOf" srcId="{C03AEB29-B3D4-4157-8FB4-BA511D45DE58}" destId="{9642C90D-ED66-4D42-ADC8-9C758800469C}" srcOrd="0" destOrd="0" presId="urn:microsoft.com/office/officeart/2005/8/layout/orgChart1"/>
    <dgm:cxn modelId="{85B009E8-C1DE-4D6D-9619-428E21575431}" type="presParOf" srcId="{9642C90D-ED66-4D42-ADC8-9C758800469C}" destId="{000B1CFC-3466-41B6-89A8-15A17E8A1AE7}" srcOrd="0" destOrd="0" presId="urn:microsoft.com/office/officeart/2005/8/layout/orgChart1"/>
    <dgm:cxn modelId="{3A06DE69-C69B-4393-9754-1ADE35817BBB}" type="presParOf" srcId="{9642C90D-ED66-4D42-ADC8-9C758800469C}" destId="{C2EC375B-C26F-4C09-968C-CAE4DC54C88B}" srcOrd="1" destOrd="0" presId="urn:microsoft.com/office/officeart/2005/8/layout/orgChart1"/>
    <dgm:cxn modelId="{23EF2171-9514-4B59-B131-8BDAA275F07D}" type="presParOf" srcId="{C03AEB29-B3D4-4157-8FB4-BA511D45DE58}" destId="{075BE4B6-3F32-48AE-B0E0-2BD651F7284A}" srcOrd="1" destOrd="0" presId="urn:microsoft.com/office/officeart/2005/8/layout/orgChart1"/>
    <dgm:cxn modelId="{4314B2D2-2131-4A47-8F30-90A3ECCD2AD4}" type="presParOf" srcId="{075BE4B6-3F32-48AE-B0E0-2BD651F7284A}" destId="{34327726-CC93-4519-ACB6-891ABD3BC89E}" srcOrd="0" destOrd="0" presId="urn:microsoft.com/office/officeart/2005/8/layout/orgChart1"/>
    <dgm:cxn modelId="{484AA409-60D4-49EB-AB77-69FC8850ABBD}" type="presParOf" srcId="{075BE4B6-3F32-48AE-B0E0-2BD651F7284A}" destId="{CD45BD1C-0604-4C6E-8238-C0396B0C666A}" srcOrd="1" destOrd="0" presId="urn:microsoft.com/office/officeart/2005/8/layout/orgChart1"/>
    <dgm:cxn modelId="{EDB152D4-824C-4D4D-9C5A-39EB5367061E}" type="presParOf" srcId="{CD45BD1C-0604-4C6E-8238-C0396B0C666A}" destId="{4EE37FA8-9C2A-4FEA-96F6-D7447226AFDA}" srcOrd="0" destOrd="0" presId="urn:microsoft.com/office/officeart/2005/8/layout/orgChart1"/>
    <dgm:cxn modelId="{952114C7-DB74-40D2-A16D-4208E2E6B00B}" type="presParOf" srcId="{4EE37FA8-9C2A-4FEA-96F6-D7447226AFDA}" destId="{9B868801-8642-4A56-818F-E797C4FC2188}" srcOrd="0" destOrd="0" presId="urn:microsoft.com/office/officeart/2005/8/layout/orgChart1"/>
    <dgm:cxn modelId="{FBFAD40A-55C7-42C5-9EF3-C3B615894FCB}" type="presParOf" srcId="{4EE37FA8-9C2A-4FEA-96F6-D7447226AFDA}" destId="{E29B9BD8-3346-464E-BD5B-9B31CB05895F}" srcOrd="1" destOrd="0" presId="urn:microsoft.com/office/officeart/2005/8/layout/orgChart1"/>
    <dgm:cxn modelId="{1C9995B2-D859-48AA-AEDF-8E963D0A9E38}" type="presParOf" srcId="{CD45BD1C-0604-4C6E-8238-C0396B0C666A}" destId="{DE0A57B5-75BD-407C-A35C-D27CE6EAAA46}" srcOrd="1" destOrd="0" presId="urn:microsoft.com/office/officeart/2005/8/layout/orgChart1"/>
    <dgm:cxn modelId="{EB9B822D-D21C-4E1F-8A3A-910FDA1F7683}" type="presParOf" srcId="{CD45BD1C-0604-4C6E-8238-C0396B0C666A}" destId="{471EA4AF-44B3-4DB1-8BD0-B1ADCF5FC770}" srcOrd="2" destOrd="0" presId="urn:microsoft.com/office/officeart/2005/8/layout/orgChart1"/>
    <dgm:cxn modelId="{E69F3236-9CA4-46B8-92E3-D220E10B2834}" type="presParOf" srcId="{075BE4B6-3F32-48AE-B0E0-2BD651F7284A}" destId="{540A48BD-FEDD-427C-9F25-5A1C891BBF8C}" srcOrd="2" destOrd="0" presId="urn:microsoft.com/office/officeart/2005/8/layout/orgChart1"/>
    <dgm:cxn modelId="{8576ED70-6AC7-459E-877D-58D57C1592C8}" type="presParOf" srcId="{075BE4B6-3F32-48AE-B0E0-2BD651F7284A}" destId="{0A607D09-8358-407B-B07A-07DA24F99216}" srcOrd="3" destOrd="0" presId="urn:microsoft.com/office/officeart/2005/8/layout/orgChart1"/>
    <dgm:cxn modelId="{C606F96E-E63A-4092-AFE9-FF75D43DB116}" type="presParOf" srcId="{0A607D09-8358-407B-B07A-07DA24F99216}" destId="{2ECC23C4-8DA2-4B2B-A631-560E97FE1E97}" srcOrd="0" destOrd="0" presId="urn:microsoft.com/office/officeart/2005/8/layout/orgChart1"/>
    <dgm:cxn modelId="{C6A240B0-C18E-405C-AE0F-930FC8327AF9}" type="presParOf" srcId="{2ECC23C4-8DA2-4B2B-A631-560E97FE1E97}" destId="{D84A0091-8AB1-4834-AF3E-CD9EB39DF13F}" srcOrd="0" destOrd="0" presId="urn:microsoft.com/office/officeart/2005/8/layout/orgChart1"/>
    <dgm:cxn modelId="{827BAA87-EF7D-4E1C-9789-42DBDC1C7256}" type="presParOf" srcId="{2ECC23C4-8DA2-4B2B-A631-560E97FE1E97}" destId="{983EAFDD-0E88-423A-BE54-A03BFD91C84B}" srcOrd="1" destOrd="0" presId="urn:microsoft.com/office/officeart/2005/8/layout/orgChart1"/>
    <dgm:cxn modelId="{1B0C2F89-16AF-48F6-A22D-79FF79E132D2}" type="presParOf" srcId="{0A607D09-8358-407B-B07A-07DA24F99216}" destId="{EC3FCBEC-4849-4D3F-9832-BC188D822FB8}" srcOrd="1" destOrd="0" presId="urn:microsoft.com/office/officeart/2005/8/layout/orgChart1"/>
    <dgm:cxn modelId="{1EEA7A68-4BD0-4017-AD0A-1D4CF1ADFDB3}" type="presParOf" srcId="{0A607D09-8358-407B-B07A-07DA24F99216}" destId="{D136352A-7D8D-48E2-B82F-EE62504A3059}" srcOrd="2" destOrd="0" presId="urn:microsoft.com/office/officeart/2005/8/layout/orgChart1"/>
    <dgm:cxn modelId="{159E479F-2B55-4DE1-8124-3117D8AAFEDC}" type="presParOf" srcId="{C03AEB29-B3D4-4157-8FB4-BA511D45DE58}" destId="{7A9F750E-E178-4C80-B611-AA8C3EFEAC1B}" srcOrd="2" destOrd="0" presId="urn:microsoft.com/office/officeart/2005/8/layout/orgChart1"/>
    <dgm:cxn modelId="{488F11A2-0110-497E-947F-5AAD803298FC}" type="presParOf" srcId="{217B6F73-7739-441B-B2BA-47A1B447AD38}" destId="{39D8392D-F904-4DC1-AED5-A04C9E150CFA}" srcOrd="16" destOrd="0" presId="urn:microsoft.com/office/officeart/2005/8/layout/orgChart1"/>
    <dgm:cxn modelId="{F6207D3D-950B-4250-85A7-E235DAA940BF}" type="presParOf" srcId="{217B6F73-7739-441B-B2BA-47A1B447AD38}" destId="{A41577E4-A9F6-435F-8F56-E2982D988494}" srcOrd="17" destOrd="0" presId="urn:microsoft.com/office/officeart/2005/8/layout/orgChart1"/>
    <dgm:cxn modelId="{2DA75142-3D76-4D65-B27B-F1C7943BE29C}" type="presParOf" srcId="{A41577E4-A9F6-435F-8F56-E2982D988494}" destId="{24F09DBB-1F22-480E-B384-3D8AC1A9755D}" srcOrd="0" destOrd="0" presId="urn:microsoft.com/office/officeart/2005/8/layout/orgChart1"/>
    <dgm:cxn modelId="{60D49862-C5D3-45B1-B48B-A7A46AD1BAE5}" type="presParOf" srcId="{24F09DBB-1F22-480E-B384-3D8AC1A9755D}" destId="{1A94DCFF-710C-46AB-9E92-262D0F450857}" srcOrd="0" destOrd="0" presId="urn:microsoft.com/office/officeart/2005/8/layout/orgChart1"/>
    <dgm:cxn modelId="{2D906D66-B7DF-4664-AE03-E922EFC7D521}" type="presParOf" srcId="{24F09DBB-1F22-480E-B384-3D8AC1A9755D}" destId="{C9BF034A-A5B7-4230-A4F9-5909D6698721}" srcOrd="1" destOrd="0" presId="urn:microsoft.com/office/officeart/2005/8/layout/orgChart1"/>
    <dgm:cxn modelId="{61D2BC94-CCC5-4A80-B129-64FC4348A3C3}" type="presParOf" srcId="{A41577E4-A9F6-435F-8F56-E2982D988494}" destId="{063E4BB8-D44E-40E0-A119-848FF5834ED6}" srcOrd="1" destOrd="0" presId="urn:microsoft.com/office/officeart/2005/8/layout/orgChart1"/>
    <dgm:cxn modelId="{3BC5859B-822F-46C2-9B79-84EF263F1C5B}" type="presParOf" srcId="{063E4BB8-D44E-40E0-A119-848FF5834ED6}" destId="{97CC1A28-28F6-4C85-B346-FF47FEE38CB2}" srcOrd="0" destOrd="0" presId="urn:microsoft.com/office/officeart/2005/8/layout/orgChart1"/>
    <dgm:cxn modelId="{72D6AC50-7A99-4809-A361-5276B8E21296}" type="presParOf" srcId="{063E4BB8-D44E-40E0-A119-848FF5834ED6}" destId="{E3C9A0FE-F4C1-4E6D-95E1-8CC718FC90D1}" srcOrd="1" destOrd="0" presId="urn:microsoft.com/office/officeart/2005/8/layout/orgChart1"/>
    <dgm:cxn modelId="{B9C6D2D5-C975-4002-B8C4-6232C61A06D8}" type="presParOf" srcId="{E3C9A0FE-F4C1-4E6D-95E1-8CC718FC90D1}" destId="{DB150385-B298-462C-AA30-A7ED62EB7E26}" srcOrd="0" destOrd="0" presId="urn:microsoft.com/office/officeart/2005/8/layout/orgChart1"/>
    <dgm:cxn modelId="{7F5B7ABE-3856-471F-9107-7DA2548D1D1D}" type="presParOf" srcId="{DB150385-B298-462C-AA30-A7ED62EB7E26}" destId="{CA7E0717-F839-4272-BE37-7BB918420E9B}" srcOrd="0" destOrd="0" presId="urn:microsoft.com/office/officeart/2005/8/layout/orgChart1"/>
    <dgm:cxn modelId="{CDB54630-3669-4E77-8B52-72BE7CB7AC8F}" type="presParOf" srcId="{DB150385-B298-462C-AA30-A7ED62EB7E26}" destId="{4D26B750-2237-4CAE-B80F-4FFF0767B002}" srcOrd="1" destOrd="0" presId="urn:microsoft.com/office/officeart/2005/8/layout/orgChart1"/>
    <dgm:cxn modelId="{E8A56C71-B3F5-4E85-AA7F-6D7E913FBE33}" type="presParOf" srcId="{E3C9A0FE-F4C1-4E6D-95E1-8CC718FC90D1}" destId="{4C35C1C1-7A03-4CEF-BB9F-33593F29456D}" srcOrd="1" destOrd="0" presId="urn:microsoft.com/office/officeart/2005/8/layout/orgChart1"/>
    <dgm:cxn modelId="{749095F5-3C9F-48EC-B8B7-AAD8AF5A90B1}" type="presParOf" srcId="{E3C9A0FE-F4C1-4E6D-95E1-8CC718FC90D1}" destId="{9791F2E2-BE2B-490D-9A51-53C0FA050209}" srcOrd="2" destOrd="0" presId="urn:microsoft.com/office/officeart/2005/8/layout/orgChart1"/>
    <dgm:cxn modelId="{49B258D8-1289-4A0D-AC2A-8A9409F5314B}" type="presParOf" srcId="{A41577E4-A9F6-435F-8F56-E2982D988494}" destId="{2B84B25F-806B-4C39-B8A6-DC348E0CE623}" srcOrd="2" destOrd="0" presId="urn:microsoft.com/office/officeart/2005/8/layout/orgChart1"/>
    <dgm:cxn modelId="{3C9C42BC-5A30-4631-8A7D-B04840228354}" type="presParOf" srcId="{4E17BF96-207B-4C1F-9A09-7F2C40671A69}" destId="{39DA1173-8860-4D74-AC31-ECF159C7DA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09D944-AD3E-4B49-BB1C-8B7EF1068C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D960B-007C-4DAA-A1F0-7755779013A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BindsNET</a:t>
          </a:r>
        </a:p>
      </dgm:t>
    </dgm:pt>
    <dgm:pt modelId="{6F956225-B361-406C-A628-CABD5C2DFB55}" type="parTrans" cxnId="{0DA720E9-A9AA-41B9-AF75-EF5A602FF3D8}">
      <dgm:prSet/>
      <dgm:spPr/>
      <dgm:t>
        <a:bodyPr/>
        <a:lstStyle/>
        <a:p>
          <a:endParaRPr lang="en-US" sz="800"/>
        </a:p>
      </dgm:t>
    </dgm:pt>
    <dgm:pt modelId="{0D5F639D-8DBA-44DC-A9DC-D9884B6F659E}" type="sibTrans" cxnId="{0DA720E9-A9AA-41B9-AF75-EF5A602FF3D8}">
      <dgm:prSet/>
      <dgm:spPr/>
      <dgm:t>
        <a:bodyPr/>
        <a:lstStyle/>
        <a:p>
          <a:endParaRPr lang="en-US" sz="800"/>
        </a:p>
      </dgm:t>
    </dgm:pt>
    <dgm:pt modelId="{E69E8F6E-0D76-430D-BF88-FD674CE3BEA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network</a:t>
          </a:r>
        </a:p>
      </dgm:t>
    </dgm:pt>
    <dgm:pt modelId="{5019D497-97D3-4F28-9F4E-D023DC1F6611}" type="parTrans" cxnId="{E3BBB9C6-2EAF-47B7-9D15-C2D62018D3C5}">
      <dgm:prSet/>
      <dgm:spPr/>
      <dgm:t>
        <a:bodyPr/>
        <a:lstStyle/>
        <a:p>
          <a:endParaRPr lang="en-US" sz="800"/>
        </a:p>
      </dgm:t>
    </dgm:pt>
    <dgm:pt modelId="{BCA8E75B-CF04-474C-AADD-C866D2A2F4B5}" type="sibTrans" cxnId="{E3BBB9C6-2EAF-47B7-9D15-C2D62018D3C5}">
      <dgm:prSet/>
      <dgm:spPr/>
      <dgm:t>
        <a:bodyPr/>
        <a:lstStyle/>
        <a:p>
          <a:endParaRPr lang="en-US" sz="800"/>
        </a:p>
      </dgm:t>
    </dgm:pt>
    <dgm:pt modelId="{C02332AC-86E8-4C73-9AE3-CC728BAC613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nodes</a:t>
          </a:r>
        </a:p>
      </dgm:t>
    </dgm:pt>
    <dgm:pt modelId="{609BAF1C-A21C-43D0-9645-AC094BF42718}" type="parTrans" cxnId="{76361B80-0F49-4C4F-AF72-C224578F05DD}">
      <dgm:prSet/>
      <dgm:spPr/>
      <dgm:t>
        <a:bodyPr/>
        <a:lstStyle/>
        <a:p>
          <a:endParaRPr lang="en-US" sz="800"/>
        </a:p>
      </dgm:t>
    </dgm:pt>
    <dgm:pt modelId="{EAAA4B97-900A-4B8C-ABFC-94D46F0C0D86}" type="sibTrans" cxnId="{76361B80-0F49-4C4F-AF72-C224578F05DD}">
      <dgm:prSet/>
      <dgm:spPr/>
      <dgm:t>
        <a:bodyPr/>
        <a:lstStyle/>
        <a:p>
          <a:endParaRPr lang="en-US" sz="800"/>
        </a:p>
      </dgm:t>
    </dgm:pt>
    <dgm:pt modelId="{79919F7F-4E3F-4449-A4C0-32108D64FB1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topology</a:t>
          </a:r>
        </a:p>
      </dgm:t>
    </dgm:pt>
    <dgm:pt modelId="{068F0617-CEDD-47E0-B85B-599B23146C4D}" type="parTrans" cxnId="{BFAE9931-BFDB-4B48-9317-7E1FE54B8006}">
      <dgm:prSet/>
      <dgm:spPr/>
      <dgm:t>
        <a:bodyPr/>
        <a:lstStyle/>
        <a:p>
          <a:endParaRPr lang="en-US" sz="800"/>
        </a:p>
      </dgm:t>
    </dgm:pt>
    <dgm:pt modelId="{9698E237-D230-455A-A4A7-9613A0CF432D}" type="sibTrans" cxnId="{BFAE9931-BFDB-4B48-9317-7E1FE54B8006}">
      <dgm:prSet/>
      <dgm:spPr/>
      <dgm:t>
        <a:bodyPr/>
        <a:lstStyle/>
        <a:p>
          <a:endParaRPr lang="en-US" sz="800"/>
        </a:p>
      </dgm:t>
    </dgm:pt>
    <dgm:pt modelId="{A565603C-05C7-4D3E-A124-F8172E4BE517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monitors</a:t>
          </a:r>
        </a:p>
      </dgm:t>
    </dgm:pt>
    <dgm:pt modelId="{981DDF9D-4DC0-47AB-ADA1-371A0D73D4D6}" type="parTrans" cxnId="{79D26C7B-8FAB-4CF3-A113-E47CFCAC1381}">
      <dgm:prSet/>
      <dgm:spPr/>
      <dgm:t>
        <a:bodyPr/>
        <a:lstStyle/>
        <a:p>
          <a:endParaRPr lang="en-US" sz="800"/>
        </a:p>
      </dgm:t>
    </dgm:pt>
    <dgm:pt modelId="{B3DD1CCA-5498-4DBB-BC78-A153360EF5D3}" type="sibTrans" cxnId="{79D26C7B-8FAB-4CF3-A113-E47CFCAC1381}">
      <dgm:prSet/>
      <dgm:spPr/>
      <dgm:t>
        <a:bodyPr/>
        <a:lstStyle/>
        <a:p>
          <a:endParaRPr lang="en-US" sz="800"/>
        </a:p>
      </dgm:t>
    </dgm:pt>
    <dgm:pt modelId="{735852F6-24DD-4765-8D23-C506F66ABAC2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environment</a:t>
          </a:r>
        </a:p>
      </dgm:t>
    </dgm:pt>
    <dgm:pt modelId="{EE968C2A-DED4-48D4-8884-B94C77236818}" type="parTrans" cxnId="{6DF0604D-1419-485E-B68B-89EBE0BE5E9C}">
      <dgm:prSet/>
      <dgm:spPr/>
      <dgm:t>
        <a:bodyPr/>
        <a:lstStyle/>
        <a:p>
          <a:endParaRPr lang="en-US" sz="800"/>
        </a:p>
      </dgm:t>
    </dgm:pt>
    <dgm:pt modelId="{D10C6483-C1DC-47B5-B717-E41F53CB8833}" type="sibTrans" cxnId="{6DF0604D-1419-485E-B68B-89EBE0BE5E9C}">
      <dgm:prSet/>
      <dgm:spPr/>
      <dgm:t>
        <a:bodyPr/>
        <a:lstStyle/>
        <a:p>
          <a:endParaRPr lang="en-US" sz="800"/>
        </a:p>
      </dgm:t>
    </dgm:pt>
    <dgm:pt modelId="{19B9CB29-1CA3-44B7-A585-A961F3490FD7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datasets</a:t>
          </a:r>
        </a:p>
      </dgm:t>
    </dgm:pt>
    <dgm:pt modelId="{3FA40CFB-2D50-4D61-856E-EACC20148BF2}" type="parTrans" cxnId="{F59BD9C2-5E86-4FFA-B173-97F19289D685}">
      <dgm:prSet/>
      <dgm:spPr/>
      <dgm:t>
        <a:bodyPr/>
        <a:lstStyle/>
        <a:p>
          <a:endParaRPr lang="en-US" sz="800"/>
        </a:p>
      </dgm:t>
    </dgm:pt>
    <dgm:pt modelId="{37DCC8B4-F9DC-480E-BF26-4D4FD42CC67F}" type="sibTrans" cxnId="{F59BD9C2-5E86-4FFA-B173-97F19289D685}">
      <dgm:prSet/>
      <dgm:spPr/>
      <dgm:t>
        <a:bodyPr/>
        <a:lstStyle/>
        <a:p>
          <a:endParaRPr lang="en-US" sz="800"/>
        </a:p>
      </dgm:t>
    </dgm:pt>
    <dgm:pt modelId="{B3FE12C9-A1B4-4C33-8E57-D5629C4652CF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encoding</a:t>
          </a:r>
        </a:p>
      </dgm:t>
    </dgm:pt>
    <dgm:pt modelId="{1E7BB726-E967-4FA1-8809-8216811597CC}" type="parTrans" cxnId="{9227803C-FD72-4233-A1B0-E2F82185BBDA}">
      <dgm:prSet/>
      <dgm:spPr/>
      <dgm:t>
        <a:bodyPr/>
        <a:lstStyle/>
        <a:p>
          <a:endParaRPr lang="en-US" sz="800"/>
        </a:p>
      </dgm:t>
    </dgm:pt>
    <dgm:pt modelId="{E0670F83-1461-458B-8C68-F832EFE0459F}" type="sibTrans" cxnId="{9227803C-FD72-4233-A1B0-E2F82185BBDA}">
      <dgm:prSet/>
      <dgm:spPr/>
      <dgm:t>
        <a:bodyPr/>
        <a:lstStyle/>
        <a:p>
          <a:endParaRPr lang="en-US" sz="800"/>
        </a:p>
      </dgm:t>
    </dgm:pt>
    <dgm:pt modelId="{40F47FCB-99ED-40BF-A361-77175E36EBBE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pipeline</a:t>
          </a:r>
        </a:p>
      </dgm:t>
    </dgm:pt>
    <dgm:pt modelId="{2ACB2566-F168-471D-93FD-46E897D039CB}" type="parTrans" cxnId="{EF05511B-AAC4-4B29-9A6B-F0915EAC4DAC}">
      <dgm:prSet/>
      <dgm:spPr/>
      <dgm:t>
        <a:bodyPr/>
        <a:lstStyle/>
        <a:p>
          <a:endParaRPr lang="en-US" sz="800"/>
        </a:p>
      </dgm:t>
    </dgm:pt>
    <dgm:pt modelId="{7B1C58D4-4D49-4686-85EE-EC9C82F4F2E7}" type="sibTrans" cxnId="{EF05511B-AAC4-4B29-9A6B-F0915EAC4DAC}">
      <dgm:prSet/>
      <dgm:spPr/>
      <dgm:t>
        <a:bodyPr/>
        <a:lstStyle/>
        <a:p>
          <a:endParaRPr lang="en-US" sz="800"/>
        </a:p>
      </dgm:t>
    </dgm:pt>
    <dgm:pt modelId="{E4CD91F0-4E04-4870-ABC4-1674D9196A0D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action</a:t>
          </a:r>
        </a:p>
      </dgm:t>
    </dgm:pt>
    <dgm:pt modelId="{1777E9FB-5599-456A-9E71-405BA850992F}" type="parTrans" cxnId="{08E79FA9-DFC3-4A70-B9BF-2D18FB3AB1DE}">
      <dgm:prSet/>
      <dgm:spPr/>
      <dgm:t>
        <a:bodyPr/>
        <a:lstStyle/>
        <a:p>
          <a:endParaRPr lang="en-US" sz="800"/>
        </a:p>
      </dgm:t>
    </dgm:pt>
    <dgm:pt modelId="{E69B81C3-D4F9-4CC6-8FF7-794331DA9C73}" type="sibTrans" cxnId="{08E79FA9-DFC3-4A70-B9BF-2D18FB3AB1DE}">
      <dgm:prSet/>
      <dgm:spPr/>
      <dgm:t>
        <a:bodyPr/>
        <a:lstStyle/>
        <a:p>
          <a:endParaRPr lang="en-US" sz="800"/>
        </a:p>
      </dgm:t>
    </dgm:pt>
    <dgm:pt modelId="{540ED5F5-F801-4EF9-9F10-17679C27D80C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evaluation</a:t>
          </a:r>
        </a:p>
      </dgm:t>
    </dgm:pt>
    <dgm:pt modelId="{5E0E2A83-C6A2-4148-856B-23776C40E80D}" type="parTrans" cxnId="{41DCEC52-1496-40E9-A87E-A26271ECEF6A}">
      <dgm:prSet/>
      <dgm:spPr/>
      <dgm:t>
        <a:bodyPr/>
        <a:lstStyle/>
        <a:p>
          <a:endParaRPr lang="en-US" sz="800"/>
        </a:p>
      </dgm:t>
    </dgm:pt>
    <dgm:pt modelId="{D53F0FB4-8DA5-4FE2-965E-605FBBADEE37}" type="sibTrans" cxnId="{41DCEC52-1496-40E9-A87E-A26271ECEF6A}">
      <dgm:prSet/>
      <dgm:spPr/>
      <dgm:t>
        <a:bodyPr/>
        <a:lstStyle/>
        <a:p>
          <a:endParaRPr lang="en-US" sz="800"/>
        </a:p>
      </dgm:t>
    </dgm:pt>
    <dgm:pt modelId="{13C2A590-64F8-4D57-8DB4-F4DBE0D31DB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analysis</a:t>
          </a:r>
        </a:p>
      </dgm:t>
    </dgm:pt>
    <dgm:pt modelId="{AFDBD85F-3CA6-45D1-99E0-51619CB5C04E}" type="parTrans" cxnId="{6EEAF178-AC52-498C-9C3F-83CA43AF1612}">
      <dgm:prSet/>
      <dgm:spPr/>
      <dgm:t>
        <a:bodyPr/>
        <a:lstStyle/>
        <a:p>
          <a:endParaRPr lang="en-US" sz="800"/>
        </a:p>
      </dgm:t>
    </dgm:pt>
    <dgm:pt modelId="{C23D68FF-B56E-4A5F-9CC1-381F240E95B4}" type="sibTrans" cxnId="{6EEAF178-AC52-498C-9C3F-83CA43AF1612}">
      <dgm:prSet/>
      <dgm:spPr/>
      <dgm:t>
        <a:bodyPr/>
        <a:lstStyle/>
        <a:p>
          <a:endParaRPr lang="en-US" sz="800"/>
        </a:p>
      </dgm:t>
    </dgm:pt>
    <dgm:pt modelId="{6189172F-FCEA-45F8-9D28-E0E0F149E500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plotting</a:t>
          </a:r>
        </a:p>
      </dgm:t>
    </dgm:pt>
    <dgm:pt modelId="{0D88F686-78C6-4D8D-8600-8DB2941D246B}" type="parTrans" cxnId="{0C14D7C4-39D7-494A-9644-93E786A99718}">
      <dgm:prSet/>
      <dgm:spPr/>
      <dgm:t>
        <a:bodyPr/>
        <a:lstStyle/>
        <a:p>
          <a:endParaRPr lang="en-US" sz="800"/>
        </a:p>
      </dgm:t>
    </dgm:pt>
    <dgm:pt modelId="{454ECAE8-B7DA-4704-925D-1A13055EA770}" type="sibTrans" cxnId="{0C14D7C4-39D7-494A-9644-93E786A99718}">
      <dgm:prSet/>
      <dgm:spPr/>
      <dgm:t>
        <a:bodyPr/>
        <a:lstStyle/>
        <a:p>
          <a:endParaRPr lang="en-US" sz="800"/>
        </a:p>
      </dgm:t>
    </dgm:pt>
    <dgm:pt modelId="{4F0AD299-BFF3-4E62-8A9D-9D0DA4EA4ECB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models</a:t>
          </a:r>
        </a:p>
      </dgm:t>
    </dgm:pt>
    <dgm:pt modelId="{D73781BC-E3FF-4294-B0DD-EB73A230D771}" type="parTrans" cxnId="{E84E63C2-40E1-4DEC-A8C7-A2573393C22F}">
      <dgm:prSet/>
      <dgm:spPr/>
      <dgm:t>
        <a:bodyPr/>
        <a:lstStyle/>
        <a:p>
          <a:endParaRPr lang="en-US" sz="800"/>
        </a:p>
      </dgm:t>
    </dgm:pt>
    <dgm:pt modelId="{213109DA-DEA7-4AE6-A184-6DF264C851A4}" type="sibTrans" cxnId="{E84E63C2-40E1-4DEC-A8C7-A2573393C22F}">
      <dgm:prSet/>
      <dgm:spPr/>
      <dgm:t>
        <a:bodyPr/>
        <a:lstStyle/>
        <a:p>
          <a:endParaRPr lang="en-US" sz="800"/>
        </a:p>
      </dgm:t>
    </dgm:pt>
    <dgm:pt modelId="{C488A470-1C8D-4FEE-A1E7-AC5ECACA2014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learning</a:t>
          </a:r>
        </a:p>
      </dgm:t>
    </dgm:pt>
    <dgm:pt modelId="{E0B830EA-FDFC-4E2C-837A-12969D25A95E}" type="parTrans" cxnId="{F409002B-658C-42DF-8FCF-E4B45D5FE0B4}">
      <dgm:prSet/>
      <dgm:spPr/>
      <dgm:t>
        <a:bodyPr/>
        <a:lstStyle/>
        <a:p>
          <a:endParaRPr lang="en-US"/>
        </a:p>
      </dgm:t>
    </dgm:pt>
    <dgm:pt modelId="{3CF3147C-F4E5-49A2-8C41-F2E2C7D7971B}" type="sibTrans" cxnId="{F409002B-658C-42DF-8FCF-E4B45D5FE0B4}">
      <dgm:prSet/>
      <dgm:spPr/>
      <dgm:t>
        <a:bodyPr/>
        <a:lstStyle/>
        <a:p>
          <a:endParaRPr lang="en-US"/>
        </a:p>
      </dgm:t>
    </dgm:pt>
    <dgm:pt modelId="{FE0DB42C-BE90-4E25-96DF-E5ACB7E56F6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100" dirty="0">
              <a:solidFill>
                <a:schemeClr val="tx1"/>
              </a:solidFill>
            </a:rPr>
            <a:t>visualization</a:t>
          </a:r>
        </a:p>
      </dgm:t>
    </dgm:pt>
    <dgm:pt modelId="{DCEA2E98-782D-4936-86E2-DBA58E8568B7}" type="parTrans" cxnId="{FCC21D70-FFB5-466D-89CD-0225DDAF8DEE}">
      <dgm:prSet/>
      <dgm:spPr/>
      <dgm:t>
        <a:bodyPr/>
        <a:lstStyle/>
        <a:p>
          <a:endParaRPr lang="en-US"/>
        </a:p>
      </dgm:t>
    </dgm:pt>
    <dgm:pt modelId="{9050A684-AD9B-4AA4-9602-0688B094C4F1}" type="sibTrans" cxnId="{FCC21D70-FFB5-466D-89CD-0225DDAF8DEE}">
      <dgm:prSet/>
      <dgm:spPr/>
      <dgm:t>
        <a:bodyPr/>
        <a:lstStyle/>
        <a:p>
          <a:endParaRPr lang="en-US"/>
        </a:p>
      </dgm:t>
    </dgm:pt>
    <dgm:pt modelId="{0054DAB8-04E2-4EA5-9368-C02F8D3CA090}" type="pres">
      <dgm:prSet presAssocID="{BD09D944-AD3E-4B49-BB1C-8B7EF1068C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17BF96-207B-4C1F-9A09-7F2C40671A69}" type="pres">
      <dgm:prSet presAssocID="{021D960B-007C-4DAA-A1F0-7755779013AC}" presName="hierRoot1" presStyleCnt="0">
        <dgm:presLayoutVars>
          <dgm:hierBranch val="r"/>
        </dgm:presLayoutVars>
      </dgm:prSet>
      <dgm:spPr/>
    </dgm:pt>
    <dgm:pt modelId="{4473DD92-F2A9-4050-9517-709AFEB8CEB1}" type="pres">
      <dgm:prSet presAssocID="{021D960B-007C-4DAA-A1F0-7755779013AC}" presName="rootComposite1" presStyleCnt="0"/>
      <dgm:spPr/>
    </dgm:pt>
    <dgm:pt modelId="{EE2F5E11-6901-43A8-9421-4128503C05E9}" type="pres">
      <dgm:prSet presAssocID="{021D960B-007C-4DAA-A1F0-7755779013AC}" presName="rootText1" presStyleLbl="node0" presStyleIdx="0" presStyleCnt="1" custScaleX="286746" custScaleY="48506">
        <dgm:presLayoutVars>
          <dgm:chPref val="3"/>
        </dgm:presLayoutVars>
      </dgm:prSet>
      <dgm:spPr/>
    </dgm:pt>
    <dgm:pt modelId="{CB3680E0-D6FC-457A-A9C7-1633ECDD662A}" type="pres">
      <dgm:prSet presAssocID="{021D960B-007C-4DAA-A1F0-7755779013AC}" presName="rootConnector1" presStyleLbl="node1" presStyleIdx="0" presStyleCnt="0"/>
      <dgm:spPr/>
    </dgm:pt>
    <dgm:pt modelId="{217B6F73-7739-441B-B2BA-47A1B447AD38}" type="pres">
      <dgm:prSet presAssocID="{021D960B-007C-4DAA-A1F0-7755779013AC}" presName="hierChild2" presStyleCnt="0"/>
      <dgm:spPr/>
    </dgm:pt>
    <dgm:pt modelId="{A711C1AC-17B2-402A-A743-D1B3BC184EF7}" type="pres">
      <dgm:prSet presAssocID="{5019D497-97D3-4F28-9F4E-D023DC1F6611}" presName="Name50" presStyleLbl="parChTrans1D2" presStyleIdx="0" presStyleCnt="9"/>
      <dgm:spPr/>
    </dgm:pt>
    <dgm:pt modelId="{5FA9D361-EDE6-4582-A1B9-C99A46AE5E17}" type="pres">
      <dgm:prSet presAssocID="{E69E8F6E-0D76-430D-BF88-FD674CE3BEAD}" presName="hierRoot2" presStyleCnt="0">
        <dgm:presLayoutVars>
          <dgm:hierBranch val="r"/>
        </dgm:presLayoutVars>
      </dgm:prSet>
      <dgm:spPr/>
    </dgm:pt>
    <dgm:pt modelId="{A0CD9983-A612-42D3-A8A9-20EEB1BF5E9C}" type="pres">
      <dgm:prSet presAssocID="{E69E8F6E-0D76-430D-BF88-FD674CE3BEAD}" presName="rootComposite" presStyleCnt="0"/>
      <dgm:spPr/>
    </dgm:pt>
    <dgm:pt modelId="{AD19472A-0E1D-4B6B-BF84-664F9F397AFE}" type="pres">
      <dgm:prSet presAssocID="{E69E8F6E-0D76-430D-BF88-FD674CE3BEAD}" presName="rootText" presStyleLbl="node2" presStyleIdx="0" presStyleCnt="9" custScaleX="286746" custScaleY="48506">
        <dgm:presLayoutVars>
          <dgm:chPref val="3"/>
        </dgm:presLayoutVars>
      </dgm:prSet>
      <dgm:spPr/>
    </dgm:pt>
    <dgm:pt modelId="{060506CF-99AA-4496-9279-8BA5EBF41E00}" type="pres">
      <dgm:prSet presAssocID="{E69E8F6E-0D76-430D-BF88-FD674CE3BEAD}" presName="rootConnector" presStyleLbl="node2" presStyleIdx="0" presStyleCnt="9"/>
      <dgm:spPr/>
    </dgm:pt>
    <dgm:pt modelId="{742B6E44-4F67-44E4-B285-D26712B8F736}" type="pres">
      <dgm:prSet presAssocID="{E69E8F6E-0D76-430D-BF88-FD674CE3BEAD}" presName="hierChild4" presStyleCnt="0"/>
      <dgm:spPr/>
    </dgm:pt>
    <dgm:pt modelId="{9468B45C-542F-433B-BC62-ABB356DAA9AB}" type="pres">
      <dgm:prSet presAssocID="{609BAF1C-A21C-43D0-9645-AC094BF42718}" presName="Name50" presStyleLbl="parChTrans1D3" presStyleIdx="0" presStyleCnt="6"/>
      <dgm:spPr/>
    </dgm:pt>
    <dgm:pt modelId="{3C041ABB-6009-4B7A-BFC6-1044B6F6F1A9}" type="pres">
      <dgm:prSet presAssocID="{C02332AC-86E8-4C73-9AE3-CC728BAC613C}" presName="hierRoot2" presStyleCnt="0">
        <dgm:presLayoutVars>
          <dgm:hierBranch val="r"/>
        </dgm:presLayoutVars>
      </dgm:prSet>
      <dgm:spPr/>
    </dgm:pt>
    <dgm:pt modelId="{B5721B81-C527-4C77-8A08-9B50EC71BFB8}" type="pres">
      <dgm:prSet presAssocID="{C02332AC-86E8-4C73-9AE3-CC728BAC613C}" presName="rootComposite" presStyleCnt="0"/>
      <dgm:spPr/>
    </dgm:pt>
    <dgm:pt modelId="{BFA89BA1-1CC6-4E3C-B6A9-963F7615092C}" type="pres">
      <dgm:prSet presAssocID="{C02332AC-86E8-4C73-9AE3-CC728BAC613C}" presName="rootText" presStyleLbl="node3" presStyleIdx="0" presStyleCnt="6" custScaleX="286746" custScaleY="48506">
        <dgm:presLayoutVars>
          <dgm:chPref val="3"/>
        </dgm:presLayoutVars>
      </dgm:prSet>
      <dgm:spPr/>
    </dgm:pt>
    <dgm:pt modelId="{338E3BDF-9CFF-4CAF-81B3-2369BC2C6F5B}" type="pres">
      <dgm:prSet presAssocID="{C02332AC-86E8-4C73-9AE3-CC728BAC613C}" presName="rootConnector" presStyleLbl="node3" presStyleIdx="0" presStyleCnt="6"/>
      <dgm:spPr/>
    </dgm:pt>
    <dgm:pt modelId="{FFF64C62-62F7-400E-9319-3925BDC661B4}" type="pres">
      <dgm:prSet presAssocID="{C02332AC-86E8-4C73-9AE3-CC728BAC613C}" presName="hierChild4" presStyleCnt="0"/>
      <dgm:spPr/>
    </dgm:pt>
    <dgm:pt modelId="{9CE6F65E-D98D-412B-A136-515DB163BB35}" type="pres">
      <dgm:prSet presAssocID="{C02332AC-86E8-4C73-9AE3-CC728BAC613C}" presName="hierChild5" presStyleCnt="0"/>
      <dgm:spPr/>
    </dgm:pt>
    <dgm:pt modelId="{756E088D-5075-488B-AEC8-475E676FDD8B}" type="pres">
      <dgm:prSet presAssocID="{068F0617-CEDD-47E0-B85B-599B23146C4D}" presName="Name50" presStyleLbl="parChTrans1D3" presStyleIdx="1" presStyleCnt="6"/>
      <dgm:spPr/>
    </dgm:pt>
    <dgm:pt modelId="{2644F14D-934C-42B0-BD7C-D5B000E69247}" type="pres">
      <dgm:prSet presAssocID="{79919F7F-4E3F-4449-A4C0-32108D64FB1C}" presName="hierRoot2" presStyleCnt="0">
        <dgm:presLayoutVars>
          <dgm:hierBranch val="r"/>
        </dgm:presLayoutVars>
      </dgm:prSet>
      <dgm:spPr/>
    </dgm:pt>
    <dgm:pt modelId="{A1205546-FDE4-43EA-9F95-F7E3D38537BC}" type="pres">
      <dgm:prSet presAssocID="{79919F7F-4E3F-4449-A4C0-32108D64FB1C}" presName="rootComposite" presStyleCnt="0"/>
      <dgm:spPr/>
    </dgm:pt>
    <dgm:pt modelId="{BFEA4332-98D1-46EA-9D0B-A32AE30F982A}" type="pres">
      <dgm:prSet presAssocID="{79919F7F-4E3F-4449-A4C0-32108D64FB1C}" presName="rootText" presStyleLbl="node3" presStyleIdx="1" presStyleCnt="6" custScaleX="286746" custScaleY="48506">
        <dgm:presLayoutVars>
          <dgm:chPref val="3"/>
        </dgm:presLayoutVars>
      </dgm:prSet>
      <dgm:spPr/>
    </dgm:pt>
    <dgm:pt modelId="{A41A472A-2363-4C39-941C-CE8A70CDC3E9}" type="pres">
      <dgm:prSet presAssocID="{79919F7F-4E3F-4449-A4C0-32108D64FB1C}" presName="rootConnector" presStyleLbl="node3" presStyleIdx="1" presStyleCnt="6"/>
      <dgm:spPr/>
    </dgm:pt>
    <dgm:pt modelId="{9927B27E-8FE8-49C9-912F-448E00C6B16E}" type="pres">
      <dgm:prSet presAssocID="{79919F7F-4E3F-4449-A4C0-32108D64FB1C}" presName="hierChild4" presStyleCnt="0"/>
      <dgm:spPr/>
    </dgm:pt>
    <dgm:pt modelId="{4DEACB12-023D-4369-93EA-7F7866BB096B}" type="pres">
      <dgm:prSet presAssocID="{79919F7F-4E3F-4449-A4C0-32108D64FB1C}" presName="hierChild5" presStyleCnt="0"/>
      <dgm:spPr/>
    </dgm:pt>
    <dgm:pt modelId="{711D4258-1EB7-4BAC-80C0-5FFE794F48AB}" type="pres">
      <dgm:prSet presAssocID="{981DDF9D-4DC0-47AB-ADA1-371A0D73D4D6}" presName="Name50" presStyleLbl="parChTrans1D3" presStyleIdx="2" presStyleCnt="6"/>
      <dgm:spPr/>
    </dgm:pt>
    <dgm:pt modelId="{D56A99E7-8D43-4930-BAB9-5B0AC696FF11}" type="pres">
      <dgm:prSet presAssocID="{A565603C-05C7-4D3E-A124-F8172E4BE517}" presName="hierRoot2" presStyleCnt="0">
        <dgm:presLayoutVars>
          <dgm:hierBranch val="r"/>
        </dgm:presLayoutVars>
      </dgm:prSet>
      <dgm:spPr/>
    </dgm:pt>
    <dgm:pt modelId="{CC908311-3E5C-4FE7-B3E8-FAA2815A079D}" type="pres">
      <dgm:prSet presAssocID="{A565603C-05C7-4D3E-A124-F8172E4BE517}" presName="rootComposite" presStyleCnt="0"/>
      <dgm:spPr/>
    </dgm:pt>
    <dgm:pt modelId="{01D1D495-DD29-4EEC-B928-33A82E0BFD0E}" type="pres">
      <dgm:prSet presAssocID="{A565603C-05C7-4D3E-A124-F8172E4BE517}" presName="rootText" presStyleLbl="node3" presStyleIdx="2" presStyleCnt="6" custScaleX="286746" custScaleY="48506">
        <dgm:presLayoutVars>
          <dgm:chPref val="3"/>
        </dgm:presLayoutVars>
      </dgm:prSet>
      <dgm:spPr/>
    </dgm:pt>
    <dgm:pt modelId="{4F0AB0B7-0A62-4AF6-900F-DEA5B8511C65}" type="pres">
      <dgm:prSet presAssocID="{A565603C-05C7-4D3E-A124-F8172E4BE517}" presName="rootConnector" presStyleLbl="node3" presStyleIdx="2" presStyleCnt="6"/>
      <dgm:spPr/>
    </dgm:pt>
    <dgm:pt modelId="{B10E25F3-7742-4DBF-BFF6-D34501313FB6}" type="pres">
      <dgm:prSet presAssocID="{A565603C-05C7-4D3E-A124-F8172E4BE517}" presName="hierChild4" presStyleCnt="0"/>
      <dgm:spPr/>
    </dgm:pt>
    <dgm:pt modelId="{8E43C430-DF68-4716-8E48-F62E1B075722}" type="pres">
      <dgm:prSet presAssocID="{A565603C-05C7-4D3E-A124-F8172E4BE517}" presName="hierChild5" presStyleCnt="0"/>
      <dgm:spPr/>
    </dgm:pt>
    <dgm:pt modelId="{687A4182-520A-43EA-8DC3-210414A33BF9}" type="pres">
      <dgm:prSet presAssocID="{E69E8F6E-0D76-430D-BF88-FD674CE3BEAD}" presName="hierChild5" presStyleCnt="0"/>
      <dgm:spPr/>
    </dgm:pt>
    <dgm:pt modelId="{57D24055-D32F-4028-B060-517E0D644695}" type="pres">
      <dgm:prSet presAssocID="{EE968C2A-DED4-48D4-8884-B94C77236818}" presName="Name50" presStyleLbl="parChTrans1D2" presStyleIdx="1" presStyleCnt="9"/>
      <dgm:spPr/>
    </dgm:pt>
    <dgm:pt modelId="{F9660CEB-5746-4773-88C1-7D7A993D44A0}" type="pres">
      <dgm:prSet presAssocID="{735852F6-24DD-4765-8D23-C506F66ABAC2}" presName="hierRoot2" presStyleCnt="0">
        <dgm:presLayoutVars>
          <dgm:hierBranch val="r"/>
        </dgm:presLayoutVars>
      </dgm:prSet>
      <dgm:spPr/>
    </dgm:pt>
    <dgm:pt modelId="{4AC83765-589D-443C-AB95-F739E26BD3D2}" type="pres">
      <dgm:prSet presAssocID="{735852F6-24DD-4765-8D23-C506F66ABAC2}" presName="rootComposite" presStyleCnt="0"/>
      <dgm:spPr/>
    </dgm:pt>
    <dgm:pt modelId="{61E658C1-1B39-404F-9F80-287C6F935763}" type="pres">
      <dgm:prSet presAssocID="{735852F6-24DD-4765-8D23-C506F66ABAC2}" presName="rootText" presStyleLbl="node2" presStyleIdx="1" presStyleCnt="9" custScaleX="286746" custScaleY="48506" custLinFactNeighborY="0">
        <dgm:presLayoutVars>
          <dgm:chPref val="3"/>
        </dgm:presLayoutVars>
      </dgm:prSet>
      <dgm:spPr/>
    </dgm:pt>
    <dgm:pt modelId="{10FE80F5-4436-4EC8-83BF-45369ECFD167}" type="pres">
      <dgm:prSet presAssocID="{735852F6-24DD-4765-8D23-C506F66ABAC2}" presName="rootConnector" presStyleLbl="node2" presStyleIdx="1" presStyleCnt="9"/>
      <dgm:spPr/>
    </dgm:pt>
    <dgm:pt modelId="{19F2E41A-68F5-4B9B-B9A0-84D8C2F4853D}" type="pres">
      <dgm:prSet presAssocID="{735852F6-24DD-4765-8D23-C506F66ABAC2}" presName="hierChild4" presStyleCnt="0"/>
      <dgm:spPr/>
    </dgm:pt>
    <dgm:pt modelId="{28C5C384-682A-4A01-ADC6-7E81E6D54F2D}" type="pres">
      <dgm:prSet presAssocID="{735852F6-24DD-4765-8D23-C506F66ABAC2}" presName="hierChild5" presStyleCnt="0"/>
      <dgm:spPr/>
    </dgm:pt>
    <dgm:pt modelId="{206F430B-3F4C-426A-9498-CA8189ED32C8}" type="pres">
      <dgm:prSet presAssocID="{3FA40CFB-2D50-4D61-856E-EACC20148BF2}" presName="Name50" presStyleLbl="parChTrans1D2" presStyleIdx="2" presStyleCnt="9"/>
      <dgm:spPr/>
    </dgm:pt>
    <dgm:pt modelId="{B85B7007-72D6-4168-97C4-EA80D5DB5F6D}" type="pres">
      <dgm:prSet presAssocID="{19B9CB29-1CA3-44B7-A585-A961F3490FD7}" presName="hierRoot2" presStyleCnt="0">
        <dgm:presLayoutVars>
          <dgm:hierBranch val="r"/>
        </dgm:presLayoutVars>
      </dgm:prSet>
      <dgm:spPr/>
    </dgm:pt>
    <dgm:pt modelId="{D7039C14-B5A8-46AE-BFD0-BB5995F64CEA}" type="pres">
      <dgm:prSet presAssocID="{19B9CB29-1CA3-44B7-A585-A961F3490FD7}" presName="rootComposite" presStyleCnt="0"/>
      <dgm:spPr/>
    </dgm:pt>
    <dgm:pt modelId="{5BFCD3F1-46BE-4723-9951-C32456AEF01F}" type="pres">
      <dgm:prSet presAssocID="{19B9CB29-1CA3-44B7-A585-A961F3490FD7}" presName="rootText" presStyleLbl="node2" presStyleIdx="2" presStyleCnt="9" custScaleX="286746" custScaleY="48506">
        <dgm:presLayoutVars>
          <dgm:chPref val="3"/>
        </dgm:presLayoutVars>
      </dgm:prSet>
      <dgm:spPr/>
    </dgm:pt>
    <dgm:pt modelId="{460B6C71-123B-4EEC-9202-FF1E1708767F}" type="pres">
      <dgm:prSet presAssocID="{19B9CB29-1CA3-44B7-A585-A961F3490FD7}" presName="rootConnector" presStyleLbl="node2" presStyleIdx="2" presStyleCnt="9"/>
      <dgm:spPr/>
    </dgm:pt>
    <dgm:pt modelId="{64C5C11D-AC40-4BCD-981C-8DB783866299}" type="pres">
      <dgm:prSet presAssocID="{19B9CB29-1CA3-44B7-A585-A961F3490FD7}" presName="hierChild4" presStyleCnt="0"/>
      <dgm:spPr/>
    </dgm:pt>
    <dgm:pt modelId="{79FCBC53-48DF-4A13-A15E-E5219329B5D0}" type="pres">
      <dgm:prSet presAssocID="{19B9CB29-1CA3-44B7-A585-A961F3490FD7}" presName="hierChild5" presStyleCnt="0"/>
      <dgm:spPr/>
    </dgm:pt>
    <dgm:pt modelId="{CC134A72-EA64-4E5D-92BC-2653F6005B27}" type="pres">
      <dgm:prSet presAssocID="{1E7BB726-E967-4FA1-8809-8216811597CC}" presName="Name50" presStyleLbl="parChTrans1D2" presStyleIdx="3" presStyleCnt="9"/>
      <dgm:spPr/>
    </dgm:pt>
    <dgm:pt modelId="{D87A775D-84DA-4E9A-A7BE-28D6C1E1F079}" type="pres">
      <dgm:prSet presAssocID="{B3FE12C9-A1B4-4C33-8E57-D5629C4652CF}" presName="hierRoot2" presStyleCnt="0">
        <dgm:presLayoutVars>
          <dgm:hierBranch val="r"/>
        </dgm:presLayoutVars>
      </dgm:prSet>
      <dgm:spPr/>
    </dgm:pt>
    <dgm:pt modelId="{610BC7BD-700B-43BF-93D5-A8B63A5DA4DB}" type="pres">
      <dgm:prSet presAssocID="{B3FE12C9-A1B4-4C33-8E57-D5629C4652CF}" presName="rootComposite" presStyleCnt="0"/>
      <dgm:spPr/>
    </dgm:pt>
    <dgm:pt modelId="{68BC7174-AF13-4989-9748-6A8A23669698}" type="pres">
      <dgm:prSet presAssocID="{B3FE12C9-A1B4-4C33-8E57-D5629C4652CF}" presName="rootText" presStyleLbl="node2" presStyleIdx="3" presStyleCnt="9" custScaleX="286746" custScaleY="48506">
        <dgm:presLayoutVars>
          <dgm:chPref val="3"/>
        </dgm:presLayoutVars>
      </dgm:prSet>
      <dgm:spPr/>
    </dgm:pt>
    <dgm:pt modelId="{BB5200C9-FD0B-48B2-9DDD-D697E6F67813}" type="pres">
      <dgm:prSet presAssocID="{B3FE12C9-A1B4-4C33-8E57-D5629C4652CF}" presName="rootConnector" presStyleLbl="node2" presStyleIdx="3" presStyleCnt="9"/>
      <dgm:spPr/>
    </dgm:pt>
    <dgm:pt modelId="{9225F4F1-1BB8-4622-BC01-7BC307D42D39}" type="pres">
      <dgm:prSet presAssocID="{B3FE12C9-A1B4-4C33-8E57-D5629C4652CF}" presName="hierChild4" presStyleCnt="0"/>
      <dgm:spPr/>
    </dgm:pt>
    <dgm:pt modelId="{EE7DC850-C1FB-4164-A871-5C7CB4E30E77}" type="pres">
      <dgm:prSet presAssocID="{B3FE12C9-A1B4-4C33-8E57-D5629C4652CF}" presName="hierChild5" presStyleCnt="0"/>
      <dgm:spPr/>
    </dgm:pt>
    <dgm:pt modelId="{9FF7E926-59B8-47A4-8083-D59C68963295}" type="pres">
      <dgm:prSet presAssocID="{E0B830EA-FDFC-4E2C-837A-12969D25A95E}" presName="Name50" presStyleLbl="parChTrans1D2" presStyleIdx="4" presStyleCnt="9"/>
      <dgm:spPr/>
    </dgm:pt>
    <dgm:pt modelId="{640CE358-727A-4719-8DC5-B678CDE75129}" type="pres">
      <dgm:prSet presAssocID="{C488A470-1C8D-4FEE-A1E7-AC5ECACA2014}" presName="hierRoot2" presStyleCnt="0">
        <dgm:presLayoutVars>
          <dgm:hierBranch val="init"/>
        </dgm:presLayoutVars>
      </dgm:prSet>
      <dgm:spPr/>
    </dgm:pt>
    <dgm:pt modelId="{594FCF8A-96D4-465E-BFC1-A93023B7F784}" type="pres">
      <dgm:prSet presAssocID="{C488A470-1C8D-4FEE-A1E7-AC5ECACA2014}" presName="rootComposite" presStyleCnt="0"/>
      <dgm:spPr/>
    </dgm:pt>
    <dgm:pt modelId="{9215ECBE-9DFA-4580-B15A-F4DDA5D54969}" type="pres">
      <dgm:prSet presAssocID="{C488A470-1C8D-4FEE-A1E7-AC5ECACA2014}" presName="rootText" presStyleLbl="node2" presStyleIdx="4" presStyleCnt="9" custScaleX="286746" custScaleY="48506">
        <dgm:presLayoutVars>
          <dgm:chPref val="3"/>
        </dgm:presLayoutVars>
      </dgm:prSet>
      <dgm:spPr/>
    </dgm:pt>
    <dgm:pt modelId="{17558ED1-B1FF-4D5A-A6F6-863EDB598A32}" type="pres">
      <dgm:prSet presAssocID="{C488A470-1C8D-4FEE-A1E7-AC5ECACA2014}" presName="rootConnector" presStyleLbl="node2" presStyleIdx="4" presStyleCnt="9"/>
      <dgm:spPr/>
    </dgm:pt>
    <dgm:pt modelId="{08D10DE5-C714-43F1-8CA6-9386CA142FCC}" type="pres">
      <dgm:prSet presAssocID="{C488A470-1C8D-4FEE-A1E7-AC5ECACA2014}" presName="hierChild4" presStyleCnt="0"/>
      <dgm:spPr/>
    </dgm:pt>
    <dgm:pt modelId="{2697D492-6E23-44F1-8D3B-F50F546039AE}" type="pres">
      <dgm:prSet presAssocID="{C488A470-1C8D-4FEE-A1E7-AC5ECACA2014}" presName="hierChild5" presStyleCnt="0"/>
      <dgm:spPr/>
    </dgm:pt>
    <dgm:pt modelId="{0CA84ECD-D914-4CB7-9034-7B442DB4122E}" type="pres">
      <dgm:prSet presAssocID="{2ACB2566-F168-471D-93FD-46E897D039CB}" presName="Name50" presStyleLbl="parChTrans1D2" presStyleIdx="5" presStyleCnt="9"/>
      <dgm:spPr/>
    </dgm:pt>
    <dgm:pt modelId="{83F78A43-F493-4ED8-A3CA-04DCA96B1E6D}" type="pres">
      <dgm:prSet presAssocID="{40F47FCB-99ED-40BF-A361-77175E36EBBE}" presName="hierRoot2" presStyleCnt="0">
        <dgm:presLayoutVars>
          <dgm:hierBranch val="r"/>
        </dgm:presLayoutVars>
      </dgm:prSet>
      <dgm:spPr/>
    </dgm:pt>
    <dgm:pt modelId="{284F65A7-C77D-401D-B1DB-3EAD03A5B1FD}" type="pres">
      <dgm:prSet presAssocID="{40F47FCB-99ED-40BF-A361-77175E36EBBE}" presName="rootComposite" presStyleCnt="0"/>
      <dgm:spPr/>
    </dgm:pt>
    <dgm:pt modelId="{A9D9F74E-EA5D-4010-BEC6-0FC43F253C6A}" type="pres">
      <dgm:prSet presAssocID="{40F47FCB-99ED-40BF-A361-77175E36EBBE}" presName="rootText" presStyleLbl="node2" presStyleIdx="5" presStyleCnt="9" custScaleX="286746" custScaleY="48506">
        <dgm:presLayoutVars>
          <dgm:chPref val="3"/>
        </dgm:presLayoutVars>
      </dgm:prSet>
      <dgm:spPr/>
    </dgm:pt>
    <dgm:pt modelId="{ACE68938-9358-4657-8FE1-AADA9ABD2234}" type="pres">
      <dgm:prSet presAssocID="{40F47FCB-99ED-40BF-A361-77175E36EBBE}" presName="rootConnector" presStyleLbl="node2" presStyleIdx="5" presStyleCnt="9"/>
      <dgm:spPr/>
    </dgm:pt>
    <dgm:pt modelId="{B5CE5C38-7C1F-4B2C-9324-BD3FDF9B00DE}" type="pres">
      <dgm:prSet presAssocID="{40F47FCB-99ED-40BF-A361-77175E36EBBE}" presName="hierChild4" presStyleCnt="0"/>
      <dgm:spPr/>
    </dgm:pt>
    <dgm:pt modelId="{64EA7407-5625-47A7-8FC7-D1E8ACC4223E}" type="pres">
      <dgm:prSet presAssocID="{1777E9FB-5599-456A-9E71-405BA850992F}" presName="Name50" presStyleLbl="parChTrans1D3" presStyleIdx="3" presStyleCnt="6"/>
      <dgm:spPr/>
    </dgm:pt>
    <dgm:pt modelId="{38B5144E-B917-4FC5-AD17-C687D86F3859}" type="pres">
      <dgm:prSet presAssocID="{E4CD91F0-4E04-4870-ABC4-1674D9196A0D}" presName="hierRoot2" presStyleCnt="0">
        <dgm:presLayoutVars>
          <dgm:hierBranch val="init"/>
        </dgm:presLayoutVars>
      </dgm:prSet>
      <dgm:spPr/>
    </dgm:pt>
    <dgm:pt modelId="{A72480FC-6A7F-4B3D-A65D-5A6694CEC49D}" type="pres">
      <dgm:prSet presAssocID="{E4CD91F0-4E04-4870-ABC4-1674D9196A0D}" presName="rootComposite" presStyleCnt="0"/>
      <dgm:spPr/>
    </dgm:pt>
    <dgm:pt modelId="{31DE5D17-450E-48A1-ACC6-62C3782B07F2}" type="pres">
      <dgm:prSet presAssocID="{E4CD91F0-4E04-4870-ABC4-1674D9196A0D}" presName="rootText" presStyleLbl="node3" presStyleIdx="3" presStyleCnt="6" custLinFactNeighborX="3948" custLinFactNeighborY="-19737">
        <dgm:presLayoutVars>
          <dgm:chPref val="3"/>
        </dgm:presLayoutVars>
      </dgm:prSet>
      <dgm:spPr/>
    </dgm:pt>
    <dgm:pt modelId="{A0BDCE0B-21C3-41C8-A99D-6A2318C8AA4A}" type="pres">
      <dgm:prSet presAssocID="{E4CD91F0-4E04-4870-ABC4-1674D9196A0D}" presName="rootConnector" presStyleLbl="node3" presStyleIdx="3" presStyleCnt="6"/>
      <dgm:spPr/>
    </dgm:pt>
    <dgm:pt modelId="{422C3E67-2E29-457D-ACC7-8DAD5ACECCF5}" type="pres">
      <dgm:prSet presAssocID="{E4CD91F0-4E04-4870-ABC4-1674D9196A0D}" presName="hierChild4" presStyleCnt="0"/>
      <dgm:spPr/>
    </dgm:pt>
    <dgm:pt modelId="{CF6CD4F4-5BBE-4C80-8AA3-6AA8062A7BC3}" type="pres">
      <dgm:prSet presAssocID="{E4CD91F0-4E04-4870-ABC4-1674D9196A0D}" presName="hierChild5" presStyleCnt="0"/>
      <dgm:spPr/>
    </dgm:pt>
    <dgm:pt modelId="{8C6310AA-A331-44DD-ABDC-23C8557D5E52}" type="pres">
      <dgm:prSet presAssocID="{40F47FCB-99ED-40BF-A361-77175E36EBBE}" presName="hierChild5" presStyleCnt="0"/>
      <dgm:spPr/>
    </dgm:pt>
    <dgm:pt modelId="{D04C4A10-F50A-4AA6-94B0-A14BE83E8337}" type="pres">
      <dgm:prSet presAssocID="{5E0E2A83-C6A2-4148-856B-23776C40E80D}" presName="Name50" presStyleLbl="parChTrans1D2" presStyleIdx="6" presStyleCnt="9"/>
      <dgm:spPr/>
    </dgm:pt>
    <dgm:pt modelId="{35C3FFAF-D1E6-4CE4-AAD2-2F023A1A3EB6}" type="pres">
      <dgm:prSet presAssocID="{540ED5F5-F801-4EF9-9F10-17679C27D80C}" presName="hierRoot2" presStyleCnt="0">
        <dgm:presLayoutVars>
          <dgm:hierBranch val="r"/>
        </dgm:presLayoutVars>
      </dgm:prSet>
      <dgm:spPr/>
    </dgm:pt>
    <dgm:pt modelId="{AAA3510E-14D9-47A6-B290-CD8F8B09290E}" type="pres">
      <dgm:prSet presAssocID="{540ED5F5-F801-4EF9-9F10-17679C27D80C}" presName="rootComposite" presStyleCnt="0"/>
      <dgm:spPr/>
    </dgm:pt>
    <dgm:pt modelId="{23822BF9-F252-4240-94A5-70C5CC43548D}" type="pres">
      <dgm:prSet presAssocID="{540ED5F5-F801-4EF9-9F10-17679C27D80C}" presName="rootText" presStyleLbl="node2" presStyleIdx="6" presStyleCnt="9" custScaleX="286746" custScaleY="48506" custLinFactNeighborY="-55263">
        <dgm:presLayoutVars>
          <dgm:chPref val="3"/>
        </dgm:presLayoutVars>
      </dgm:prSet>
      <dgm:spPr/>
    </dgm:pt>
    <dgm:pt modelId="{F2EEC2F3-7EEB-4EA9-BEAF-33BDFD464567}" type="pres">
      <dgm:prSet presAssocID="{540ED5F5-F801-4EF9-9F10-17679C27D80C}" presName="rootConnector" presStyleLbl="node2" presStyleIdx="6" presStyleCnt="9"/>
      <dgm:spPr/>
    </dgm:pt>
    <dgm:pt modelId="{EB8BB3CB-F12F-4FF2-8AA3-418A562612EC}" type="pres">
      <dgm:prSet presAssocID="{540ED5F5-F801-4EF9-9F10-17679C27D80C}" presName="hierChild4" presStyleCnt="0"/>
      <dgm:spPr/>
    </dgm:pt>
    <dgm:pt modelId="{6EFDAD1F-8269-4FA5-9986-A944D9F30694}" type="pres">
      <dgm:prSet presAssocID="{540ED5F5-F801-4EF9-9F10-17679C27D80C}" presName="hierChild5" presStyleCnt="0"/>
      <dgm:spPr/>
    </dgm:pt>
    <dgm:pt modelId="{4BDD27B0-E0E7-4F42-9E2B-CFB29935A9FB}" type="pres">
      <dgm:prSet presAssocID="{AFDBD85F-3CA6-45D1-99E0-51619CB5C04E}" presName="Name50" presStyleLbl="parChTrans1D2" presStyleIdx="7" presStyleCnt="9"/>
      <dgm:spPr/>
    </dgm:pt>
    <dgm:pt modelId="{C03AEB29-B3D4-4157-8FB4-BA511D45DE58}" type="pres">
      <dgm:prSet presAssocID="{13C2A590-64F8-4D57-8DB4-F4DBE0D31DBB}" presName="hierRoot2" presStyleCnt="0">
        <dgm:presLayoutVars>
          <dgm:hierBranch val="r"/>
        </dgm:presLayoutVars>
      </dgm:prSet>
      <dgm:spPr/>
    </dgm:pt>
    <dgm:pt modelId="{9642C90D-ED66-4D42-ADC8-9C758800469C}" type="pres">
      <dgm:prSet presAssocID="{13C2A590-64F8-4D57-8DB4-F4DBE0D31DBB}" presName="rootComposite" presStyleCnt="0"/>
      <dgm:spPr/>
    </dgm:pt>
    <dgm:pt modelId="{000B1CFC-3466-41B6-89A8-15A17E8A1AE7}" type="pres">
      <dgm:prSet presAssocID="{13C2A590-64F8-4D57-8DB4-F4DBE0D31DBB}" presName="rootText" presStyleLbl="node2" presStyleIdx="7" presStyleCnt="9" custScaleX="286746" custScaleY="48506" custLinFactNeighborX="1974" custLinFactNeighborY="-51315">
        <dgm:presLayoutVars>
          <dgm:chPref val="3"/>
        </dgm:presLayoutVars>
      </dgm:prSet>
      <dgm:spPr/>
    </dgm:pt>
    <dgm:pt modelId="{C2EC375B-C26F-4C09-968C-CAE4DC54C88B}" type="pres">
      <dgm:prSet presAssocID="{13C2A590-64F8-4D57-8DB4-F4DBE0D31DBB}" presName="rootConnector" presStyleLbl="node2" presStyleIdx="7" presStyleCnt="9"/>
      <dgm:spPr/>
    </dgm:pt>
    <dgm:pt modelId="{075BE4B6-3F32-48AE-B0E0-2BD651F7284A}" type="pres">
      <dgm:prSet presAssocID="{13C2A590-64F8-4D57-8DB4-F4DBE0D31DBB}" presName="hierChild4" presStyleCnt="0"/>
      <dgm:spPr/>
    </dgm:pt>
    <dgm:pt modelId="{FB4B8F77-01D2-44F4-8C30-925BFC191D5F}" type="pres">
      <dgm:prSet presAssocID="{0D88F686-78C6-4D8D-8600-8DB2941D246B}" presName="Name50" presStyleLbl="parChTrans1D3" presStyleIdx="4" presStyleCnt="6"/>
      <dgm:spPr/>
    </dgm:pt>
    <dgm:pt modelId="{22F28746-8F4B-4753-A829-C87055F5454D}" type="pres">
      <dgm:prSet presAssocID="{6189172F-FCEA-45F8-9D28-E0E0F149E500}" presName="hierRoot2" presStyleCnt="0">
        <dgm:presLayoutVars>
          <dgm:hierBranch val="init"/>
        </dgm:presLayoutVars>
      </dgm:prSet>
      <dgm:spPr/>
    </dgm:pt>
    <dgm:pt modelId="{FCA71005-AECA-4C37-B4D5-0866E676AC97}" type="pres">
      <dgm:prSet presAssocID="{6189172F-FCEA-45F8-9D28-E0E0F149E500}" presName="rootComposite" presStyleCnt="0"/>
      <dgm:spPr/>
    </dgm:pt>
    <dgm:pt modelId="{53B4CCB0-5F28-4E52-8217-B1D5B6381A14}" type="pres">
      <dgm:prSet presAssocID="{6189172F-FCEA-45F8-9D28-E0E0F149E500}" presName="rootText" presStyleLbl="node3" presStyleIdx="4" presStyleCnt="6" custLinFactNeighborX="7895" custLinFactNeighborY="-75000">
        <dgm:presLayoutVars>
          <dgm:chPref val="3"/>
        </dgm:presLayoutVars>
      </dgm:prSet>
      <dgm:spPr/>
    </dgm:pt>
    <dgm:pt modelId="{AC751845-684B-47F0-8CD7-61CEFEE71092}" type="pres">
      <dgm:prSet presAssocID="{6189172F-FCEA-45F8-9D28-E0E0F149E500}" presName="rootConnector" presStyleLbl="node3" presStyleIdx="4" presStyleCnt="6"/>
      <dgm:spPr/>
    </dgm:pt>
    <dgm:pt modelId="{8C5C1F77-4525-4BD1-9276-E74D5256C7F2}" type="pres">
      <dgm:prSet presAssocID="{6189172F-FCEA-45F8-9D28-E0E0F149E500}" presName="hierChild4" presStyleCnt="0"/>
      <dgm:spPr/>
    </dgm:pt>
    <dgm:pt modelId="{5F8F865B-E192-4074-A6DA-29D563A9357A}" type="pres">
      <dgm:prSet presAssocID="{6189172F-FCEA-45F8-9D28-E0E0F149E500}" presName="hierChild5" presStyleCnt="0"/>
      <dgm:spPr/>
    </dgm:pt>
    <dgm:pt modelId="{90266C23-6F9B-4C2F-9E14-47C85327A83D}" type="pres">
      <dgm:prSet presAssocID="{DCEA2E98-782D-4936-86E2-DBA58E8568B7}" presName="Name50" presStyleLbl="parChTrans1D3" presStyleIdx="5" presStyleCnt="6"/>
      <dgm:spPr/>
    </dgm:pt>
    <dgm:pt modelId="{C9BF44F0-9BDC-4A32-96EA-AB408B915173}" type="pres">
      <dgm:prSet presAssocID="{FE0DB42C-BE90-4E25-96DF-E5ACB7E56F66}" presName="hierRoot2" presStyleCnt="0">
        <dgm:presLayoutVars>
          <dgm:hierBranch val="init"/>
        </dgm:presLayoutVars>
      </dgm:prSet>
      <dgm:spPr/>
    </dgm:pt>
    <dgm:pt modelId="{29C42A2B-E1CF-438B-863D-5B1766CD4F15}" type="pres">
      <dgm:prSet presAssocID="{FE0DB42C-BE90-4E25-96DF-E5ACB7E56F66}" presName="rootComposite" presStyleCnt="0"/>
      <dgm:spPr/>
    </dgm:pt>
    <dgm:pt modelId="{ABDED837-8C2F-4FFF-A742-2CC76CE84CB6}" type="pres">
      <dgm:prSet presAssocID="{FE0DB42C-BE90-4E25-96DF-E5ACB7E56F66}" presName="rootText" presStyleLbl="node3" presStyleIdx="5" presStyleCnt="6" custScaleX="169031" custLinFactY="-23412" custLinFactNeighborX="1974" custLinFactNeighborY="-100000">
        <dgm:presLayoutVars>
          <dgm:chPref val="3"/>
        </dgm:presLayoutVars>
      </dgm:prSet>
      <dgm:spPr/>
    </dgm:pt>
    <dgm:pt modelId="{14314B2E-32A5-484F-ADA3-B93E06F03BB6}" type="pres">
      <dgm:prSet presAssocID="{FE0DB42C-BE90-4E25-96DF-E5ACB7E56F66}" presName="rootConnector" presStyleLbl="node3" presStyleIdx="5" presStyleCnt="6"/>
      <dgm:spPr/>
    </dgm:pt>
    <dgm:pt modelId="{079B591B-939B-4612-A6EC-F6C7195EB846}" type="pres">
      <dgm:prSet presAssocID="{FE0DB42C-BE90-4E25-96DF-E5ACB7E56F66}" presName="hierChild4" presStyleCnt="0"/>
      <dgm:spPr/>
    </dgm:pt>
    <dgm:pt modelId="{9064AB42-55E3-4994-BABC-39E4E47BE6E9}" type="pres">
      <dgm:prSet presAssocID="{FE0DB42C-BE90-4E25-96DF-E5ACB7E56F66}" presName="hierChild5" presStyleCnt="0"/>
      <dgm:spPr/>
    </dgm:pt>
    <dgm:pt modelId="{7A9F750E-E178-4C80-B611-AA8C3EFEAC1B}" type="pres">
      <dgm:prSet presAssocID="{13C2A590-64F8-4D57-8DB4-F4DBE0D31DBB}" presName="hierChild5" presStyleCnt="0"/>
      <dgm:spPr/>
    </dgm:pt>
    <dgm:pt modelId="{EB29C921-F57E-441E-9382-F6186496AAFF}" type="pres">
      <dgm:prSet presAssocID="{D73781BC-E3FF-4294-B0DD-EB73A230D771}" presName="Name50" presStyleLbl="parChTrans1D2" presStyleIdx="8" presStyleCnt="9"/>
      <dgm:spPr/>
    </dgm:pt>
    <dgm:pt modelId="{A41577E4-A9F6-435F-8F56-E2982D988494}" type="pres">
      <dgm:prSet presAssocID="{4F0AD299-BFF3-4E62-8A9D-9D0DA4EA4ECB}" presName="hierRoot2" presStyleCnt="0">
        <dgm:presLayoutVars>
          <dgm:hierBranch val="r"/>
        </dgm:presLayoutVars>
      </dgm:prSet>
      <dgm:spPr/>
    </dgm:pt>
    <dgm:pt modelId="{24F09DBB-1F22-480E-B384-3D8AC1A9755D}" type="pres">
      <dgm:prSet presAssocID="{4F0AD299-BFF3-4E62-8A9D-9D0DA4EA4ECB}" presName="rootComposite" presStyleCnt="0"/>
      <dgm:spPr/>
    </dgm:pt>
    <dgm:pt modelId="{1A94DCFF-710C-46AB-9E92-262D0F450857}" type="pres">
      <dgm:prSet presAssocID="{4F0AD299-BFF3-4E62-8A9D-9D0DA4EA4ECB}" presName="rootText" presStyleLbl="node2" presStyleIdx="8" presStyleCnt="9" custScaleX="286746" custScaleY="48506" custLinFactY="-61286" custLinFactNeighborX="-5922" custLinFactNeighborY="-100000">
        <dgm:presLayoutVars>
          <dgm:chPref val="3"/>
        </dgm:presLayoutVars>
      </dgm:prSet>
      <dgm:spPr/>
    </dgm:pt>
    <dgm:pt modelId="{C9BF034A-A5B7-4230-A4F9-5909D6698721}" type="pres">
      <dgm:prSet presAssocID="{4F0AD299-BFF3-4E62-8A9D-9D0DA4EA4ECB}" presName="rootConnector" presStyleLbl="node2" presStyleIdx="8" presStyleCnt="9"/>
      <dgm:spPr/>
    </dgm:pt>
    <dgm:pt modelId="{063E4BB8-D44E-40E0-A119-848FF5834ED6}" type="pres">
      <dgm:prSet presAssocID="{4F0AD299-BFF3-4E62-8A9D-9D0DA4EA4ECB}" presName="hierChild4" presStyleCnt="0"/>
      <dgm:spPr/>
    </dgm:pt>
    <dgm:pt modelId="{2B84B25F-806B-4C39-B8A6-DC348E0CE623}" type="pres">
      <dgm:prSet presAssocID="{4F0AD299-BFF3-4E62-8A9D-9D0DA4EA4ECB}" presName="hierChild5" presStyleCnt="0"/>
      <dgm:spPr/>
    </dgm:pt>
    <dgm:pt modelId="{39DA1173-8860-4D74-AC31-ECF159C7DAA6}" type="pres">
      <dgm:prSet presAssocID="{021D960B-007C-4DAA-A1F0-7755779013AC}" presName="hierChild3" presStyleCnt="0"/>
      <dgm:spPr/>
    </dgm:pt>
  </dgm:ptLst>
  <dgm:cxnLst>
    <dgm:cxn modelId="{F7942E0A-F147-46AF-8DC4-FB4E92E8F6CC}" type="presOf" srcId="{068F0617-CEDD-47E0-B85B-599B23146C4D}" destId="{756E088D-5075-488B-AEC8-475E676FDD8B}" srcOrd="0" destOrd="0" presId="urn:microsoft.com/office/officeart/2005/8/layout/orgChart1"/>
    <dgm:cxn modelId="{EF05511B-AAC4-4B29-9A6B-F0915EAC4DAC}" srcId="{021D960B-007C-4DAA-A1F0-7755779013AC}" destId="{40F47FCB-99ED-40BF-A361-77175E36EBBE}" srcOrd="5" destOrd="0" parTransId="{2ACB2566-F168-471D-93FD-46E897D039CB}" sibTransId="{7B1C58D4-4D49-4686-85EE-EC9C82F4F2E7}"/>
    <dgm:cxn modelId="{925AD31C-1085-4AFB-91E3-AD80D8B7A1E2}" type="presOf" srcId="{C488A470-1C8D-4FEE-A1E7-AC5ECACA2014}" destId="{9215ECBE-9DFA-4580-B15A-F4DDA5D54969}" srcOrd="0" destOrd="0" presId="urn:microsoft.com/office/officeart/2005/8/layout/orgChart1"/>
    <dgm:cxn modelId="{961AE329-B3F7-4AC9-819F-0356A5C85CF2}" type="presOf" srcId="{1777E9FB-5599-456A-9E71-405BA850992F}" destId="{64EA7407-5625-47A7-8FC7-D1E8ACC4223E}" srcOrd="0" destOrd="0" presId="urn:microsoft.com/office/officeart/2005/8/layout/orgChart1"/>
    <dgm:cxn modelId="{F409002B-658C-42DF-8FCF-E4B45D5FE0B4}" srcId="{021D960B-007C-4DAA-A1F0-7755779013AC}" destId="{C488A470-1C8D-4FEE-A1E7-AC5ECACA2014}" srcOrd="4" destOrd="0" parTransId="{E0B830EA-FDFC-4E2C-837A-12969D25A95E}" sibTransId="{3CF3147C-F4E5-49A2-8C41-F2E2C7D7971B}"/>
    <dgm:cxn modelId="{52EEBF2C-3617-44E7-A5E4-B6F77BF2D605}" type="presOf" srcId="{AFDBD85F-3CA6-45D1-99E0-51619CB5C04E}" destId="{4BDD27B0-E0E7-4F42-9E2B-CFB29935A9FB}" srcOrd="0" destOrd="0" presId="urn:microsoft.com/office/officeart/2005/8/layout/orgChart1"/>
    <dgm:cxn modelId="{9DA79E2F-8B5F-48AA-A4D3-E2B55A7EDF13}" type="presOf" srcId="{1E7BB726-E967-4FA1-8809-8216811597CC}" destId="{CC134A72-EA64-4E5D-92BC-2653F6005B27}" srcOrd="0" destOrd="0" presId="urn:microsoft.com/office/officeart/2005/8/layout/orgChart1"/>
    <dgm:cxn modelId="{BFAE9931-BFDB-4B48-9317-7E1FE54B8006}" srcId="{E69E8F6E-0D76-430D-BF88-FD674CE3BEAD}" destId="{79919F7F-4E3F-4449-A4C0-32108D64FB1C}" srcOrd="1" destOrd="0" parTransId="{068F0617-CEDD-47E0-B85B-599B23146C4D}" sibTransId="{9698E237-D230-455A-A4A7-9613A0CF432D}"/>
    <dgm:cxn modelId="{6EB7B736-9742-42DB-A77F-BA0E6BE82FF4}" type="presOf" srcId="{B3FE12C9-A1B4-4C33-8E57-D5629C4652CF}" destId="{68BC7174-AF13-4989-9748-6A8A23669698}" srcOrd="0" destOrd="0" presId="urn:microsoft.com/office/officeart/2005/8/layout/orgChart1"/>
    <dgm:cxn modelId="{E9D7C936-43A7-4821-BC7F-FA45FFA1B4C1}" type="presOf" srcId="{EE968C2A-DED4-48D4-8884-B94C77236818}" destId="{57D24055-D32F-4028-B060-517E0D644695}" srcOrd="0" destOrd="0" presId="urn:microsoft.com/office/officeart/2005/8/layout/orgChart1"/>
    <dgm:cxn modelId="{A29E3A37-2CA1-4AF4-B52E-59B07ECA3243}" type="presOf" srcId="{E69E8F6E-0D76-430D-BF88-FD674CE3BEAD}" destId="{060506CF-99AA-4496-9279-8BA5EBF41E00}" srcOrd="1" destOrd="0" presId="urn:microsoft.com/office/officeart/2005/8/layout/orgChart1"/>
    <dgm:cxn modelId="{9227803C-FD72-4233-A1B0-E2F82185BBDA}" srcId="{021D960B-007C-4DAA-A1F0-7755779013AC}" destId="{B3FE12C9-A1B4-4C33-8E57-D5629C4652CF}" srcOrd="3" destOrd="0" parTransId="{1E7BB726-E967-4FA1-8809-8216811597CC}" sibTransId="{E0670F83-1461-458B-8C68-F832EFE0459F}"/>
    <dgm:cxn modelId="{F381F93F-6DB1-451F-BFCA-281F6DD67F63}" type="presOf" srcId="{C02332AC-86E8-4C73-9AE3-CC728BAC613C}" destId="{BFA89BA1-1CC6-4E3C-B6A9-963F7615092C}" srcOrd="0" destOrd="0" presId="urn:microsoft.com/office/officeart/2005/8/layout/orgChart1"/>
    <dgm:cxn modelId="{6DF0604D-1419-485E-B68B-89EBE0BE5E9C}" srcId="{021D960B-007C-4DAA-A1F0-7755779013AC}" destId="{735852F6-24DD-4765-8D23-C506F66ABAC2}" srcOrd="1" destOrd="0" parTransId="{EE968C2A-DED4-48D4-8884-B94C77236818}" sibTransId="{D10C6483-C1DC-47B5-B717-E41F53CB8833}"/>
    <dgm:cxn modelId="{FCC21D70-FFB5-466D-89CD-0225DDAF8DEE}" srcId="{13C2A590-64F8-4D57-8DB4-F4DBE0D31DBB}" destId="{FE0DB42C-BE90-4E25-96DF-E5ACB7E56F66}" srcOrd="1" destOrd="0" parTransId="{DCEA2E98-782D-4936-86E2-DBA58E8568B7}" sibTransId="{9050A684-AD9B-4AA4-9602-0688B094C4F1}"/>
    <dgm:cxn modelId="{E1314472-4C73-4E6B-A8A8-F60BB212CBF6}" type="presOf" srcId="{981DDF9D-4DC0-47AB-ADA1-371A0D73D4D6}" destId="{711D4258-1EB7-4BAC-80C0-5FFE794F48AB}" srcOrd="0" destOrd="0" presId="urn:microsoft.com/office/officeart/2005/8/layout/orgChart1"/>
    <dgm:cxn modelId="{33A88A72-35AC-4EC8-A143-1EB73129149D}" type="presOf" srcId="{E0B830EA-FDFC-4E2C-837A-12969D25A95E}" destId="{9FF7E926-59B8-47A4-8083-D59C68963295}" srcOrd="0" destOrd="0" presId="urn:microsoft.com/office/officeart/2005/8/layout/orgChart1"/>
    <dgm:cxn modelId="{41DCEC52-1496-40E9-A87E-A26271ECEF6A}" srcId="{021D960B-007C-4DAA-A1F0-7755779013AC}" destId="{540ED5F5-F801-4EF9-9F10-17679C27D80C}" srcOrd="6" destOrd="0" parTransId="{5E0E2A83-C6A2-4148-856B-23776C40E80D}" sibTransId="{D53F0FB4-8DA5-4FE2-965E-605FBBADEE37}"/>
    <dgm:cxn modelId="{CAA51353-B5F2-4630-A2AC-21E13DB053DE}" type="presOf" srcId="{19B9CB29-1CA3-44B7-A585-A961F3490FD7}" destId="{460B6C71-123B-4EEC-9202-FF1E1708767F}" srcOrd="1" destOrd="0" presId="urn:microsoft.com/office/officeart/2005/8/layout/orgChart1"/>
    <dgm:cxn modelId="{B2431676-85E6-4C3C-9636-50913E9FD988}" type="presOf" srcId="{6189172F-FCEA-45F8-9D28-E0E0F149E500}" destId="{53B4CCB0-5F28-4E52-8217-B1D5B6381A14}" srcOrd="0" destOrd="0" presId="urn:microsoft.com/office/officeart/2005/8/layout/orgChart1"/>
    <dgm:cxn modelId="{B9361C76-9980-4002-8FFA-8733608814C5}" type="presOf" srcId="{E69E8F6E-0D76-430D-BF88-FD674CE3BEAD}" destId="{AD19472A-0E1D-4B6B-BF84-664F9F397AFE}" srcOrd="0" destOrd="0" presId="urn:microsoft.com/office/officeart/2005/8/layout/orgChart1"/>
    <dgm:cxn modelId="{97387458-49E8-4981-B409-00F3FBCCBE75}" type="presOf" srcId="{DCEA2E98-782D-4936-86E2-DBA58E8568B7}" destId="{90266C23-6F9B-4C2F-9E14-47C85327A83D}" srcOrd="0" destOrd="0" presId="urn:microsoft.com/office/officeart/2005/8/layout/orgChart1"/>
    <dgm:cxn modelId="{3FB6B878-EF3F-406A-B9D9-05EE4B13AA10}" type="presOf" srcId="{E4CD91F0-4E04-4870-ABC4-1674D9196A0D}" destId="{A0BDCE0B-21C3-41C8-A99D-6A2318C8AA4A}" srcOrd="1" destOrd="0" presId="urn:microsoft.com/office/officeart/2005/8/layout/orgChart1"/>
    <dgm:cxn modelId="{5D6DE258-BC51-487F-9CD8-87396C7F6BF4}" type="presOf" srcId="{40F47FCB-99ED-40BF-A361-77175E36EBBE}" destId="{A9D9F74E-EA5D-4010-BEC6-0FC43F253C6A}" srcOrd="0" destOrd="0" presId="urn:microsoft.com/office/officeart/2005/8/layout/orgChart1"/>
    <dgm:cxn modelId="{6EEAF178-AC52-498C-9C3F-83CA43AF1612}" srcId="{021D960B-007C-4DAA-A1F0-7755779013AC}" destId="{13C2A590-64F8-4D57-8DB4-F4DBE0D31DBB}" srcOrd="7" destOrd="0" parTransId="{AFDBD85F-3CA6-45D1-99E0-51619CB5C04E}" sibTransId="{C23D68FF-B56E-4A5F-9CC1-381F240E95B4}"/>
    <dgm:cxn modelId="{FFF56779-78DB-46EA-9DB9-48B4E5E541A1}" type="presOf" srcId="{A565603C-05C7-4D3E-A124-F8172E4BE517}" destId="{01D1D495-DD29-4EEC-B928-33A82E0BFD0E}" srcOrd="0" destOrd="0" presId="urn:microsoft.com/office/officeart/2005/8/layout/orgChart1"/>
    <dgm:cxn modelId="{4275BA7A-A753-4C03-8421-19FF15A85B16}" type="presOf" srcId="{4F0AD299-BFF3-4E62-8A9D-9D0DA4EA4ECB}" destId="{C9BF034A-A5B7-4230-A4F9-5909D6698721}" srcOrd="1" destOrd="0" presId="urn:microsoft.com/office/officeart/2005/8/layout/orgChart1"/>
    <dgm:cxn modelId="{79D26C7B-8FAB-4CF3-A113-E47CFCAC1381}" srcId="{E69E8F6E-0D76-430D-BF88-FD674CE3BEAD}" destId="{A565603C-05C7-4D3E-A124-F8172E4BE517}" srcOrd="2" destOrd="0" parTransId="{981DDF9D-4DC0-47AB-ADA1-371A0D73D4D6}" sibTransId="{B3DD1CCA-5498-4DBB-BC78-A153360EF5D3}"/>
    <dgm:cxn modelId="{B45BFF7D-2660-4F52-BE87-6FF2112ACDE2}" type="presOf" srcId="{735852F6-24DD-4765-8D23-C506F66ABAC2}" destId="{61E658C1-1B39-404F-9F80-287C6F935763}" srcOrd="0" destOrd="0" presId="urn:microsoft.com/office/officeart/2005/8/layout/orgChart1"/>
    <dgm:cxn modelId="{76361B80-0F49-4C4F-AF72-C224578F05DD}" srcId="{E69E8F6E-0D76-430D-BF88-FD674CE3BEAD}" destId="{C02332AC-86E8-4C73-9AE3-CC728BAC613C}" srcOrd="0" destOrd="0" parTransId="{609BAF1C-A21C-43D0-9645-AC094BF42718}" sibTransId="{EAAA4B97-900A-4B8C-ABFC-94D46F0C0D86}"/>
    <dgm:cxn modelId="{E1765C83-5883-4104-9722-1FE70F58E83E}" type="presOf" srcId="{D73781BC-E3FF-4294-B0DD-EB73A230D771}" destId="{EB29C921-F57E-441E-9382-F6186496AAFF}" srcOrd="0" destOrd="0" presId="urn:microsoft.com/office/officeart/2005/8/layout/orgChart1"/>
    <dgm:cxn modelId="{692CBC85-EE03-494F-B2CF-671FA00896A4}" type="presOf" srcId="{2ACB2566-F168-471D-93FD-46E897D039CB}" destId="{0CA84ECD-D914-4CB7-9034-7B442DB4122E}" srcOrd="0" destOrd="0" presId="urn:microsoft.com/office/officeart/2005/8/layout/orgChart1"/>
    <dgm:cxn modelId="{84B52788-D3B6-4F8C-8300-0CA3BF547A33}" type="presOf" srcId="{609BAF1C-A21C-43D0-9645-AC094BF42718}" destId="{9468B45C-542F-433B-BC62-ABB356DAA9AB}" srcOrd="0" destOrd="0" presId="urn:microsoft.com/office/officeart/2005/8/layout/orgChart1"/>
    <dgm:cxn modelId="{02560889-64F5-4E0D-9EC2-C0348F53B51F}" type="presOf" srcId="{0D88F686-78C6-4D8D-8600-8DB2941D246B}" destId="{FB4B8F77-01D2-44F4-8C30-925BFC191D5F}" srcOrd="0" destOrd="0" presId="urn:microsoft.com/office/officeart/2005/8/layout/orgChart1"/>
    <dgm:cxn modelId="{B86CB694-038B-451F-9235-D948B1939E15}" type="presOf" srcId="{021D960B-007C-4DAA-A1F0-7755779013AC}" destId="{CB3680E0-D6FC-457A-A9C7-1633ECDD662A}" srcOrd="1" destOrd="0" presId="urn:microsoft.com/office/officeart/2005/8/layout/orgChart1"/>
    <dgm:cxn modelId="{668B2997-8143-4140-B755-9B9560485BBF}" type="presOf" srcId="{021D960B-007C-4DAA-A1F0-7755779013AC}" destId="{EE2F5E11-6901-43A8-9421-4128503C05E9}" srcOrd="0" destOrd="0" presId="urn:microsoft.com/office/officeart/2005/8/layout/orgChart1"/>
    <dgm:cxn modelId="{36625797-A02E-400D-B5ED-85751F1ED2F4}" type="presOf" srcId="{C02332AC-86E8-4C73-9AE3-CC728BAC613C}" destId="{338E3BDF-9CFF-4CAF-81B3-2369BC2C6F5B}" srcOrd="1" destOrd="0" presId="urn:microsoft.com/office/officeart/2005/8/layout/orgChart1"/>
    <dgm:cxn modelId="{69AF1D98-C872-4708-99BB-768E746D0293}" type="presOf" srcId="{E4CD91F0-4E04-4870-ABC4-1674D9196A0D}" destId="{31DE5D17-450E-48A1-ACC6-62C3782B07F2}" srcOrd="0" destOrd="0" presId="urn:microsoft.com/office/officeart/2005/8/layout/orgChart1"/>
    <dgm:cxn modelId="{6044F598-6B86-452B-B275-4ED60A70E19A}" type="presOf" srcId="{40F47FCB-99ED-40BF-A361-77175E36EBBE}" destId="{ACE68938-9358-4657-8FE1-AADA9ABD2234}" srcOrd="1" destOrd="0" presId="urn:microsoft.com/office/officeart/2005/8/layout/orgChart1"/>
    <dgm:cxn modelId="{DFD0C59A-8E35-422D-AD41-8A5D214E8B5E}" type="presOf" srcId="{BD09D944-AD3E-4B49-BB1C-8B7EF1068C39}" destId="{0054DAB8-04E2-4EA5-9368-C02F8D3CA090}" srcOrd="0" destOrd="0" presId="urn:microsoft.com/office/officeart/2005/8/layout/orgChart1"/>
    <dgm:cxn modelId="{7905AB9B-3AAB-4AD3-8CBA-CA37CC091452}" type="presOf" srcId="{13C2A590-64F8-4D57-8DB4-F4DBE0D31DBB}" destId="{000B1CFC-3466-41B6-89A8-15A17E8A1AE7}" srcOrd="0" destOrd="0" presId="urn:microsoft.com/office/officeart/2005/8/layout/orgChart1"/>
    <dgm:cxn modelId="{CB1E049D-A201-43B2-B0BE-11D05E930F46}" type="presOf" srcId="{A565603C-05C7-4D3E-A124-F8172E4BE517}" destId="{4F0AB0B7-0A62-4AF6-900F-DEA5B8511C65}" srcOrd="1" destOrd="0" presId="urn:microsoft.com/office/officeart/2005/8/layout/orgChart1"/>
    <dgm:cxn modelId="{46CAD29E-CB60-4CCD-8C35-4D924B9470C9}" type="presOf" srcId="{540ED5F5-F801-4EF9-9F10-17679C27D80C}" destId="{F2EEC2F3-7EEB-4EA9-BEAF-33BDFD464567}" srcOrd="1" destOrd="0" presId="urn:microsoft.com/office/officeart/2005/8/layout/orgChart1"/>
    <dgm:cxn modelId="{4CDECBA5-E792-435B-99CE-B83A2CBF2384}" type="presOf" srcId="{19B9CB29-1CA3-44B7-A585-A961F3490FD7}" destId="{5BFCD3F1-46BE-4723-9951-C32456AEF01F}" srcOrd="0" destOrd="0" presId="urn:microsoft.com/office/officeart/2005/8/layout/orgChart1"/>
    <dgm:cxn modelId="{2A26F1A6-04B2-47EB-BD8F-C1F74F6B3BB5}" type="presOf" srcId="{79919F7F-4E3F-4449-A4C0-32108D64FB1C}" destId="{A41A472A-2363-4C39-941C-CE8A70CDC3E9}" srcOrd="1" destOrd="0" presId="urn:microsoft.com/office/officeart/2005/8/layout/orgChart1"/>
    <dgm:cxn modelId="{08E79FA9-DFC3-4A70-B9BF-2D18FB3AB1DE}" srcId="{40F47FCB-99ED-40BF-A361-77175E36EBBE}" destId="{E4CD91F0-4E04-4870-ABC4-1674D9196A0D}" srcOrd="0" destOrd="0" parTransId="{1777E9FB-5599-456A-9E71-405BA850992F}" sibTransId="{E69B81C3-D4F9-4CC6-8FF7-794331DA9C73}"/>
    <dgm:cxn modelId="{1933FAB2-3C38-4158-AEDB-80D7F3E6AA0F}" type="presOf" srcId="{540ED5F5-F801-4EF9-9F10-17679C27D80C}" destId="{23822BF9-F252-4240-94A5-70C5CC43548D}" srcOrd="0" destOrd="0" presId="urn:microsoft.com/office/officeart/2005/8/layout/orgChart1"/>
    <dgm:cxn modelId="{3CBE6EBC-D0ED-4B94-94B6-34500444D2F2}" type="presOf" srcId="{6189172F-FCEA-45F8-9D28-E0E0F149E500}" destId="{AC751845-684B-47F0-8CD7-61CEFEE71092}" srcOrd="1" destOrd="0" presId="urn:microsoft.com/office/officeart/2005/8/layout/orgChart1"/>
    <dgm:cxn modelId="{E84E63C2-40E1-4DEC-A8C7-A2573393C22F}" srcId="{021D960B-007C-4DAA-A1F0-7755779013AC}" destId="{4F0AD299-BFF3-4E62-8A9D-9D0DA4EA4ECB}" srcOrd="8" destOrd="0" parTransId="{D73781BC-E3FF-4294-B0DD-EB73A230D771}" sibTransId="{213109DA-DEA7-4AE6-A184-6DF264C851A4}"/>
    <dgm:cxn modelId="{F59BD9C2-5E86-4FFA-B173-97F19289D685}" srcId="{021D960B-007C-4DAA-A1F0-7755779013AC}" destId="{19B9CB29-1CA3-44B7-A585-A961F3490FD7}" srcOrd="2" destOrd="0" parTransId="{3FA40CFB-2D50-4D61-856E-EACC20148BF2}" sibTransId="{37DCC8B4-F9DC-480E-BF26-4D4FD42CC67F}"/>
    <dgm:cxn modelId="{0C14D7C4-39D7-494A-9644-93E786A99718}" srcId="{13C2A590-64F8-4D57-8DB4-F4DBE0D31DBB}" destId="{6189172F-FCEA-45F8-9D28-E0E0F149E500}" srcOrd="0" destOrd="0" parTransId="{0D88F686-78C6-4D8D-8600-8DB2941D246B}" sibTransId="{454ECAE8-B7DA-4704-925D-1A13055EA770}"/>
    <dgm:cxn modelId="{C45002C5-507F-4491-87AA-9CF306631048}" type="presOf" srcId="{FE0DB42C-BE90-4E25-96DF-E5ACB7E56F66}" destId="{ABDED837-8C2F-4FFF-A742-2CC76CE84CB6}" srcOrd="0" destOrd="0" presId="urn:microsoft.com/office/officeart/2005/8/layout/orgChart1"/>
    <dgm:cxn modelId="{530A7DC6-D5AA-42F2-8DE2-DE124AB60355}" type="presOf" srcId="{FE0DB42C-BE90-4E25-96DF-E5ACB7E56F66}" destId="{14314B2E-32A5-484F-ADA3-B93E06F03BB6}" srcOrd="1" destOrd="0" presId="urn:microsoft.com/office/officeart/2005/8/layout/orgChart1"/>
    <dgm:cxn modelId="{6DF7B6C6-5B4D-426C-8254-874CCAFCA3ED}" type="presOf" srcId="{3FA40CFB-2D50-4D61-856E-EACC20148BF2}" destId="{206F430B-3F4C-426A-9498-CA8189ED32C8}" srcOrd="0" destOrd="0" presId="urn:microsoft.com/office/officeart/2005/8/layout/orgChart1"/>
    <dgm:cxn modelId="{E3BBB9C6-2EAF-47B7-9D15-C2D62018D3C5}" srcId="{021D960B-007C-4DAA-A1F0-7755779013AC}" destId="{E69E8F6E-0D76-430D-BF88-FD674CE3BEAD}" srcOrd="0" destOrd="0" parTransId="{5019D497-97D3-4F28-9F4E-D023DC1F6611}" sibTransId="{BCA8E75B-CF04-474C-AADD-C866D2A2F4B5}"/>
    <dgm:cxn modelId="{AC6DB6C9-1567-404F-80F8-0B3290CC3630}" type="presOf" srcId="{79919F7F-4E3F-4449-A4C0-32108D64FB1C}" destId="{BFEA4332-98D1-46EA-9D0B-A32AE30F982A}" srcOrd="0" destOrd="0" presId="urn:microsoft.com/office/officeart/2005/8/layout/orgChart1"/>
    <dgm:cxn modelId="{B04AA7E1-F749-4687-978E-E866E690A773}" type="presOf" srcId="{735852F6-24DD-4765-8D23-C506F66ABAC2}" destId="{10FE80F5-4436-4EC8-83BF-45369ECFD167}" srcOrd="1" destOrd="0" presId="urn:microsoft.com/office/officeart/2005/8/layout/orgChart1"/>
    <dgm:cxn modelId="{59C1F7E3-0587-44C3-95CB-8CED53B4F27D}" type="presOf" srcId="{C488A470-1C8D-4FEE-A1E7-AC5ECACA2014}" destId="{17558ED1-B1FF-4D5A-A6F6-863EDB598A32}" srcOrd="1" destOrd="0" presId="urn:microsoft.com/office/officeart/2005/8/layout/orgChart1"/>
    <dgm:cxn modelId="{5C59A9E5-AD95-49A3-9A44-FCEEFAA8CE82}" type="presOf" srcId="{B3FE12C9-A1B4-4C33-8E57-D5629C4652CF}" destId="{BB5200C9-FD0B-48B2-9DDD-D697E6F67813}" srcOrd="1" destOrd="0" presId="urn:microsoft.com/office/officeart/2005/8/layout/orgChart1"/>
    <dgm:cxn modelId="{0DA720E9-A9AA-41B9-AF75-EF5A602FF3D8}" srcId="{BD09D944-AD3E-4B49-BB1C-8B7EF1068C39}" destId="{021D960B-007C-4DAA-A1F0-7755779013AC}" srcOrd="0" destOrd="0" parTransId="{6F956225-B361-406C-A628-CABD5C2DFB55}" sibTransId="{0D5F639D-8DBA-44DC-A9DC-D9884B6F659E}"/>
    <dgm:cxn modelId="{139344F2-979C-4D36-9556-C89943359761}" type="presOf" srcId="{13C2A590-64F8-4D57-8DB4-F4DBE0D31DBB}" destId="{C2EC375B-C26F-4C09-968C-CAE4DC54C88B}" srcOrd="1" destOrd="0" presId="urn:microsoft.com/office/officeart/2005/8/layout/orgChart1"/>
    <dgm:cxn modelId="{3DCDFDF2-8EC6-45A0-8961-5FB33D21492A}" type="presOf" srcId="{5019D497-97D3-4F28-9F4E-D023DC1F6611}" destId="{A711C1AC-17B2-402A-A743-D1B3BC184EF7}" srcOrd="0" destOrd="0" presId="urn:microsoft.com/office/officeart/2005/8/layout/orgChart1"/>
    <dgm:cxn modelId="{5C02DCFD-3CEE-4695-9C6C-CD68C01CDE56}" type="presOf" srcId="{5E0E2A83-C6A2-4148-856B-23776C40E80D}" destId="{D04C4A10-F50A-4AA6-94B0-A14BE83E8337}" srcOrd="0" destOrd="0" presId="urn:microsoft.com/office/officeart/2005/8/layout/orgChart1"/>
    <dgm:cxn modelId="{F17CE6FE-23D4-4109-A48A-B9712304F8CE}" type="presOf" srcId="{4F0AD299-BFF3-4E62-8A9D-9D0DA4EA4ECB}" destId="{1A94DCFF-710C-46AB-9E92-262D0F450857}" srcOrd="0" destOrd="0" presId="urn:microsoft.com/office/officeart/2005/8/layout/orgChart1"/>
    <dgm:cxn modelId="{980210F5-9B6A-4252-B518-3659C6D31954}" type="presParOf" srcId="{0054DAB8-04E2-4EA5-9368-C02F8D3CA090}" destId="{4E17BF96-207B-4C1F-9A09-7F2C40671A69}" srcOrd="0" destOrd="0" presId="urn:microsoft.com/office/officeart/2005/8/layout/orgChart1"/>
    <dgm:cxn modelId="{EC123144-7327-41C5-870A-CE6DA678FEC6}" type="presParOf" srcId="{4E17BF96-207B-4C1F-9A09-7F2C40671A69}" destId="{4473DD92-F2A9-4050-9517-709AFEB8CEB1}" srcOrd="0" destOrd="0" presId="urn:microsoft.com/office/officeart/2005/8/layout/orgChart1"/>
    <dgm:cxn modelId="{7B499F85-AF14-4575-A366-29C937194D34}" type="presParOf" srcId="{4473DD92-F2A9-4050-9517-709AFEB8CEB1}" destId="{EE2F5E11-6901-43A8-9421-4128503C05E9}" srcOrd="0" destOrd="0" presId="urn:microsoft.com/office/officeart/2005/8/layout/orgChart1"/>
    <dgm:cxn modelId="{4E7F39EB-2A7A-4830-83E2-4DD039194BEB}" type="presParOf" srcId="{4473DD92-F2A9-4050-9517-709AFEB8CEB1}" destId="{CB3680E0-D6FC-457A-A9C7-1633ECDD662A}" srcOrd="1" destOrd="0" presId="urn:microsoft.com/office/officeart/2005/8/layout/orgChart1"/>
    <dgm:cxn modelId="{397CB31B-D164-4F43-9F83-A8B8DE1A9A9D}" type="presParOf" srcId="{4E17BF96-207B-4C1F-9A09-7F2C40671A69}" destId="{217B6F73-7739-441B-B2BA-47A1B447AD38}" srcOrd="1" destOrd="0" presId="urn:microsoft.com/office/officeart/2005/8/layout/orgChart1"/>
    <dgm:cxn modelId="{0E07E473-6FEA-4522-96ED-E37226620822}" type="presParOf" srcId="{217B6F73-7739-441B-B2BA-47A1B447AD38}" destId="{A711C1AC-17B2-402A-A743-D1B3BC184EF7}" srcOrd="0" destOrd="0" presId="urn:microsoft.com/office/officeart/2005/8/layout/orgChart1"/>
    <dgm:cxn modelId="{3119D2A8-BE37-4C81-8173-869F1BC4AB08}" type="presParOf" srcId="{217B6F73-7739-441B-B2BA-47A1B447AD38}" destId="{5FA9D361-EDE6-4582-A1B9-C99A46AE5E17}" srcOrd="1" destOrd="0" presId="urn:microsoft.com/office/officeart/2005/8/layout/orgChart1"/>
    <dgm:cxn modelId="{0B74FB3C-C1EB-4C72-A30E-8DFD5DEBAF82}" type="presParOf" srcId="{5FA9D361-EDE6-4582-A1B9-C99A46AE5E17}" destId="{A0CD9983-A612-42D3-A8A9-20EEB1BF5E9C}" srcOrd="0" destOrd="0" presId="urn:microsoft.com/office/officeart/2005/8/layout/orgChart1"/>
    <dgm:cxn modelId="{F0D4947E-2A05-4057-87A9-F93F8740698A}" type="presParOf" srcId="{A0CD9983-A612-42D3-A8A9-20EEB1BF5E9C}" destId="{AD19472A-0E1D-4B6B-BF84-664F9F397AFE}" srcOrd="0" destOrd="0" presId="urn:microsoft.com/office/officeart/2005/8/layout/orgChart1"/>
    <dgm:cxn modelId="{EC504C17-C40E-4CDA-8A07-D374A38686EC}" type="presParOf" srcId="{A0CD9983-A612-42D3-A8A9-20EEB1BF5E9C}" destId="{060506CF-99AA-4496-9279-8BA5EBF41E00}" srcOrd="1" destOrd="0" presId="urn:microsoft.com/office/officeart/2005/8/layout/orgChart1"/>
    <dgm:cxn modelId="{5F3A0DBA-FFFA-4B13-9922-7D785AB3E308}" type="presParOf" srcId="{5FA9D361-EDE6-4582-A1B9-C99A46AE5E17}" destId="{742B6E44-4F67-44E4-B285-D26712B8F736}" srcOrd="1" destOrd="0" presId="urn:microsoft.com/office/officeart/2005/8/layout/orgChart1"/>
    <dgm:cxn modelId="{3BEB4834-1474-4CA5-97A5-A18797A7C0F9}" type="presParOf" srcId="{742B6E44-4F67-44E4-B285-D26712B8F736}" destId="{9468B45C-542F-433B-BC62-ABB356DAA9AB}" srcOrd="0" destOrd="0" presId="urn:microsoft.com/office/officeart/2005/8/layout/orgChart1"/>
    <dgm:cxn modelId="{1FF423F2-F7A4-4C28-83C4-493C44483FAA}" type="presParOf" srcId="{742B6E44-4F67-44E4-B285-D26712B8F736}" destId="{3C041ABB-6009-4B7A-BFC6-1044B6F6F1A9}" srcOrd="1" destOrd="0" presId="urn:microsoft.com/office/officeart/2005/8/layout/orgChart1"/>
    <dgm:cxn modelId="{37932BCE-4433-45A2-9175-C50C0BC5B2D4}" type="presParOf" srcId="{3C041ABB-6009-4B7A-BFC6-1044B6F6F1A9}" destId="{B5721B81-C527-4C77-8A08-9B50EC71BFB8}" srcOrd="0" destOrd="0" presId="urn:microsoft.com/office/officeart/2005/8/layout/orgChart1"/>
    <dgm:cxn modelId="{FE222C00-2007-4D4A-BEF1-B99FC3AC64BB}" type="presParOf" srcId="{B5721B81-C527-4C77-8A08-9B50EC71BFB8}" destId="{BFA89BA1-1CC6-4E3C-B6A9-963F7615092C}" srcOrd="0" destOrd="0" presId="urn:microsoft.com/office/officeart/2005/8/layout/orgChart1"/>
    <dgm:cxn modelId="{70D424B3-6CEE-4FEE-B086-702CAE56BC1F}" type="presParOf" srcId="{B5721B81-C527-4C77-8A08-9B50EC71BFB8}" destId="{338E3BDF-9CFF-4CAF-81B3-2369BC2C6F5B}" srcOrd="1" destOrd="0" presId="urn:microsoft.com/office/officeart/2005/8/layout/orgChart1"/>
    <dgm:cxn modelId="{84046397-C11D-470E-9172-CF5D373FE8A1}" type="presParOf" srcId="{3C041ABB-6009-4B7A-BFC6-1044B6F6F1A9}" destId="{FFF64C62-62F7-400E-9319-3925BDC661B4}" srcOrd="1" destOrd="0" presId="urn:microsoft.com/office/officeart/2005/8/layout/orgChart1"/>
    <dgm:cxn modelId="{34681E25-B2D0-4C92-BE36-E9BC65BCDD7E}" type="presParOf" srcId="{3C041ABB-6009-4B7A-BFC6-1044B6F6F1A9}" destId="{9CE6F65E-D98D-412B-A136-515DB163BB35}" srcOrd="2" destOrd="0" presId="urn:microsoft.com/office/officeart/2005/8/layout/orgChart1"/>
    <dgm:cxn modelId="{E6143957-4901-45A9-B80D-8F3284959215}" type="presParOf" srcId="{742B6E44-4F67-44E4-B285-D26712B8F736}" destId="{756E088D-5075-488B-AEC8-475E676FDD8B}" srcOrd="2" destOrd="0" presId="urn:microsoft.com/office/officeart/2005/8/layout/orgChart1"/>
    <dgm:cxn modelId="{16B0EF5A-9945-4AA4-ABC1-60EE8A05E784}" type="presParOf" srcId="{742B6E44-4F67-44E4-B285-D26712B8F736}" destId="{2644F14D-934C-42B0-BD7C-D5B000E69247}" srcOrd="3" destOrd="0" presId="urn:microsoft.com/office/officeart/2005/8/layout/orgChart1"/>
    <dgm:cxn modelId="{546803F6-9F50-44D0-9C69-FF8E8A8E534D}" type="presParOf" srcId="{2644F14D-934C-42B0-BD7C-D5B000E69247}" destId="{A1205546-FDE4-43EA-9F95-F7E3D38537BC}" srcOrd="0" destOrd="0" presId="urn:microsoft.com/office/officeart/2005/8/layout/orgChart1"/>
    <dgm:cxn modelId="{676EF61B-101A-4ED0-90D9-327389ECB789}" type="presParOf" srcId="{A1205546-FDE4-43EA-9F95-F7E3D38537BC}" destId="{BFEA4332-98D1-46EA-9D0B-A32AE30F982A}" srcOrd="0" destOrd="0" presId="urn:microsoft.com/office/officeart/2005/8/layout/orgChart1"/>
    <dgm:cxn modelId="{BFE6E76C-B24F-4BAE-87BC-F6C57D27332A}" type="presParOf" srcId="{A1205546-FDE4-43EA-9F95-F7E3D38537BC}" destId="{A41A472A-2363-4C39-941C-CE8A70CDC3E9}" srcOrd="1" destOrd="0" presId="urn:microsoft.com/office/officeart/2005/8/layout/orgChart1"/>
    <dgm:cxn modelId="{E601A1B1-95CD-4728-9651-9422FAF93FC7}" type="presParOf" srcId="{2644F14D-934C-42B0-BD7C-D5B000E69247}" destId="{9927B27E-8FE8-49C9-912F-448E00C6B16E}" srcOrd="1" destOrd="0" presId="urn:microsoft.com/office/officeart/2005/8/layout/orgChart1"/>
    <dgm:cxn modelId="{5D7C4D36-16FE-4AB5-91AC-587206502103}" type="presParOf" srcId="{2644F14D-934C-42B0-BD7C-D5B000E69247}" destId="{4DEACB12-023D-4369-93EA-7F7866BB096B}" srcOrd="2" destOrd="0" presId="urn:microsoft.com/office/officeart/2005/8/layout/orgChart1"/>
    <dgm:cxn modelId="{2858D413-9DFB-4AD6-A7B7-760443D77A1A}" type="presParOf" srcId="{742B6E44-4F67-44E4-B285-D26712B8F736}" destId="{711D4258-1EB7-4BAC-80C0-5FFE794F48AB}" srcOrd="4" destOrd="0" presId="urn:microsoft.com/office/officeart/2005/8/layout/orgChart1"/>
    <dgm:cxn modelId="{B3AD60BC-B6CA-4FCE-AFBC-2220B759BFCF}" type="presParOf" srcId="{742B6E44-4F67-44E4-B285-D26712B8F736}" destId="{D56A99E7-8D43-4930-BAB9-5B0AC696FF11}" srcOrd="5" destOrd="0" presId="urn:microsoft.com/office/officeart/2005/8/layout/orgChart1"/>
    <dgm:cxn modelId="{D8BF09D7-FBC6-428F-8654-3A93CC80B53A}" type="presParOf" srcId="{D56A99E7-8D43-4930-BAB9-5B0AC696FF11}" destId="{CC908311-3E5C-4FE7-B3E8-FAA2815A079D}" srcOrd="0" destOrd="0" presId="urn:microsoft.com/office/officeart/2005/8/layout/orgChart1"/>
    <dgm:cxn modelId="{8944AE85-97CD-4FB5-8D4D-9A1682DBB843}" type="presParOf" srcId="{CC908311-3E5C-4FE7-B3E8-FAA2815A079D}" destId="{01D1D495-DD29-4EEC-B928-33A82E0BFD0E}" srcOrd="0" destOrd="0" presId="urn:microsoft.com/office/officeart/2005/8/layout/orgChart1"/>
    <dgm:cxn modelId="{CB77E3AD-7AAB-4893-88FB-A3299A39BF48}" type="presParOf" srcId="{CC908311-3E5C-4FE7-B3E8-FAA2815A079D}" destId="{4F0AB0B7-0A62-4AF6-900F-DEA5B8511C65}" srcOrd="1" destOrd="0" presId="urn:microsoft.com/office/officeart/2005/8/layout/orgChart1"/>
    <dgm:cxn modelId="{123147A3-62EB-4650-BBC0-DDC0C75D5DE4}" type="presParOf" srcId="{D56A99E7-8D43-4930-BAB9-5B0AC696FF11}" destId="{B10E25F3-7742-4DBF-BFF6-D34501313FB6}" srcOrd="1" destOrd="0" presId="urn:microsoft.com/office/officeart/2005/8/layout/orgChart1"/>
    <dgm:cxn modelId="{BC282906-7451-4CE2-A96D-E6722E67B21D}" type="presParOf" srcId="{D56A99E7-8D43-4930-BAB9-5B0AC696FF11}" destId="{8E43C430-DF68-4716-8E48-F62E1B075722}" srcOrd="2" destOrd="0" presId="urn:microsoft.com/office/officeart/2005/8/layout/orgChart1"/>
    <dgm:cxn modelId="{EFAE57C9-3D77-4075-94EF-EF5848377175}" type="presParOf" srcId="{5FA9D361-EDE6-4582-A1B9-C99A46AE5E17}" destId="{687A4182-520A-43EA-8DC3-210414A33BF9}" srcOrd="2" destOrd="0" presId="urn:microsoft.com/office/officeart/2005/8/layout/orgChart1"/>
    <dgm:cxn modelId="{1657ADFB-8C40-4839-8352-B6CF58301331}" type="presParOf" srcId="{217B6F73-7739-441B-B2BA-47A1B447AD38}" destId="{57D24055-D32F-4028-B060-517E0D644695}" srcOrd="2" destOrd="0" presId="urn:microsoft.com/office/officeart/2005/8/layout/orgChart1"/>
    <dgm:cxn modelId="{4DBEC59E-ABC0-4C76-9F35-2E2315586C48}" type="presParOf" srcId="{217B6F73-7739-441B-B2BA-47A1B447AD38}" destId="{F9660CEB-5746-4773-88C1-7D7A993D44A0}" srcOrd="3" destOrd="0" presId="urn:microsoft.com/office/officeart/2005/8/layout/orgChart1"/>
    <dgm:cxn modelId="{8ACD9351-2476-4389-90D7-57930E7F94BE}" type="presParOf" srcId="{F9660CEB-5746-4773-88C1-7D7A993D44A0}" destId="{4AC83765-589D-443C-AB95-F739E26BD3D2}" srcOrd="0" destOrd="0" presId="urn:microsoft.com/office/officeart/2005/8/layout/orgChart1"/>
    <dgm:cxn modelId="{811159FE-D8A5-4929-AF8F-BADC024C5831}" type="presParOf" srcId="{4AC83765-589D-443C-AB95-F739E26BD3D2}" destId="{61E658C1-1B39-404F-9F80-287C6F935763}" srcOrd="0" destOrd="0" presId="urn:microsoft.com/office/officeart/2005/8/layout/orgChart1"/>
    <dgm:cxn modelId="{CC396315-7064-4EAB-8D09-7A234D600C18}" type="presParOf" srcId="{4AC83765-589D-443C-AB95-F739E26BD3D2}" destId="{10FE80F5-4436-4EC8-83BF-45369ECFD167}" srcOrd="1" destOrd="0" presId="urn:microsoft.com/office/officeart/2005/8/layout/orgChart1"/>
    <dgm:cxn modelId="{70B47947-DB8F-4653-9AE8-4A65C2929060}" type="presParOf" srcId="{F9660CEB-5746-4773-88C1-7D7A993D44A0}" destId="{19F2E41A-68F5-4B9B-B9A0-84D8C2F4853D}" srcOrd="1" destOrd="0" presId="urn:microsoft.com/office/officeart/2005/8/layout/orgChart1"/>
    <dgm:cxn modelId="{84FCCBA9-A07D-48F8-BEEC-DE3FD021CA6C}" type="presParOf" srcId="{F9660CEB-5746-4773-88C1-7D7A993D44A0}" destId="{28C5C384-682A-4A01-ADC6-7E81E6D54F2D}" srcOrd="2" destOrd="0" presId="urn:microsoft.com/office/officeart/2005/8/layout/orgChart1"/>
    <dgm:cxn modelId="{648C8B7A-D581-4738-B575-F6CFD6D58646}" type="presParOf" srcId="{217B6F73-7739-441B-B2BA-47A1B447AD38}" destId="{206F430B-3F4C-426A-9498-CA8189ED32C8}" srcOrd="4" destOrd="0" presId="urn:microsoft.com/office/officeart/2005/8/layout/orgChart1"/>
    <dgm:cxn modelId="{63FB08B0-93AB-4E98-8C71-45E37354901E}" type="presParOf" srcId="{217B6F73-7739-441B-B2BA-47A1B447AD38}" destId="{B85B7007-72D6-4168-97C4-EA80D5DB5F6D}" srcOrd="5" destOrd="0" presId="urn:microsoft.com/office/officeart/2005/8/layout/orgChart1"/>
    <dgm:cxn modelId="{69C17E18-8F47-4CD3-A83B-CB4AE7995B7A}" type="presParOf" srcId="{B85B7007-72D6-4168-97C4-EA80D5DB5F6D}" destId="{D7039C14-B5A8-46AE-BFD0-BB5995F64CEA}" srcOrd="0" destOrd="0" presId="urn:microsoft.com/office/officeart/2005/8/layout/orgChart1"/>
    <dgm:cxn modelId="{11278B50-AFC3-46F9-B48C-BE7144FB2908}" type="presParOf" srcId="{D7039C14-B5A8-46AE-BFD0-BB5995F64CEA}" destId="{5BFCD3F1-46BE-4723-9951-C32456AEF01F}" srcOrd="0" destOrd="0" presId="urn:microsoft.com/office/officeart/2005/8/layout/orgChart1"/>
    <dgm:cxn modelId="{3E25B02D-CA73-4856-9143-A71FBA8FC513}" type="presParOf" srcId="{D7039C14-B5A8-46AE-BFD0-BB5995F64CEA}" destId="{460B6C71-123B-4EEC-9202-FF1E1708767F}" srcOrd="1" destOrd="0" presId="urn:microsoft.com/office/officeart/2005/8/layout/orgChart1"/>
    <dgm:cxn modelId="{A07DAFDC-0328-4361-8E2F-3B9824382EDF}" type="presParOf" srcId="{B85B7007-72D6-4168-97C4-EA80D5DB5F6D}" destId="{64C5C11D-AC40-4BCD-981C-8DB783866299}" srcOrd="1" destOrd="0" presId="urn:microsoft.com/office/officeart/2005/8/layout/orgChart1"/>
    <dgm:cxn modelId="{91B23B47-C3A5-4E0A-A898-A5A78D39C84E}" type="presParOf" srcId="{B85B7007-72D6-4168-97C4-EA80D5DB5F6D}" destId="{79FCBC53-48DF-4A13-A15E-E5219329B5D0}" srcOrd="2" destOrd="0" presId="urn:microsoft.com/office/officeart/2005/8/layout/orgChart1"/>
    <dgm:cxn modelId="{4A822FE2-114E-4BCE-A439-F1BB7AEEC8C9}" type="presParOf" srcId="{217B6F73-7739-441B-B2BA-47A1B447AD38}" destId="{CC134A72-EA64-4E5D-92BC-2653F6005B27}" srcOrd="6" destOrd="0" presId="urn:microsoft.com/office/officeart/2005/8/layout/orgChart1"/>
    <dgm:cxn modelId="{D3D80B86-79F1-40FC-8379-822A5D593457}" type="presParOf" srcId="{217B6F73-7739-441B-B2BA-47A1B447AD38}" destId="{D87A775D-84DA-4E9A-A7BE-28D6C1E1F079}" srcOrd="7" destOrd="0" presId="urn:microsoft.com/office/officeart/2005/8/layout/orgChart1"/>
    <dgm:cxn modelId="{6F8C6AE5-4B91-49B3-AB79-6C4D4EC0A46D}" type="presParOf" srcId="{D87A775D-84DA-4E9A-A7BE-28D6C1E1F079}" destId="{610BC7BD-700B-43BF-93D5-A8B63A5DA4DB}" srcOrd="0" destOrd="0" presId="urn:microsoft.com/office/officeart/2005/8/layout/orgChart1"/>
    <dgm:cxn modelId="{CF432C57-0010-4F82-942B-E80A1875E1D3}" type="presParOf" srcId="{610BC7BD-700B-43BF-93D5-A8B63A5DA4DB}" destId="{68BC7174-AF13-4989-9748-6A8A23669698}" srcOrd="0" destOrd="0" presId="urn:microsoft.com/office/officeart/2005/8/layout/orgChart1"/>
    <dgm:cxn modelId="{B51C23E6-9A31-43B3-9628-16BB60EDF27E}" type="presParOf" srcId="{610BC7BD-700B-43BF-93D5-A8B63A5DA4DB}" destId="{BB5200C9-FD0B-48B2-9DDD-D697E6F67813}" srcOrd="1" destOrd="0" presId="urn:microsoft.com/office/officeart/2005/8/layout/orgChart1"/>
    <dgm:cxn modelId="{02298A02-9D57-4113-9342-7C2D0D33B098}" type="presParOf" srcId="{D87A775D-84DA-4E9A-A7BE-28D6C1E1F079}" destId="{9225F4F1-1BB8-4622-BC01-7BC307D42D39}" srcOrd="1" destOrd="0" presId="urn:microsoft.com/office/officeart/2005/8/layout/orgChart1"/>
    <dgm:cxn modelId="{93F5F051-1F3B-44A6-9F9F-DBC2C8C9D0C2}" type="presParOf" srcId="{D87A775D-84DA-4E9A-A7BE-28D6C1E1F079}" destId="{EE7DC850-C1FB-4164-A871-5C7CB4E30E77}" srcOrd="2" destOrd="0" presId="urn:microsoft.com/office/officeart/2005/8/layout/orgChart1"/>
    <dgm:cxn modelId="{09251E38-B065-4701-ADB3-FE6B78F42360}" type="presParOf" srcId="{217B6F73-7739-441B-B2BA-47A1B447AD38}" destId="{9FF7E926-59B8-47A4-8083-D59C68963295}" srcOrd="8" destOrd="0" presId="urn:microsoft.com/office/officeart/2005/8/layout/orgChart1"/>
    <dgm:cxn modelId="{9313DA66-D4A3-4222-A98D-38A083111B33}" type="presParOf" srcId="{217B6F73-7739-441B-B2BA-47A1B447AD38}" destId="{640CE358-727A-4719-8DC5-B678CDE75129}" srcOrd="9" destOrd="0" presId="urn:microsoft.com/office/officeart/2005/8/layout/orgChart1"/>
    <dgm:cxn modelId="{1AB11118-4FC8-407F-98B4-7C012668A875}" type="presParOf" srcId="{640CE358-727A-4719-8DC5-B678CDE75129}" destId="{594FCF8A-96D4-465E-BFC1-A93023B7F784}" srcOrd="0" destOrd="0" presId="urn:microsoft.com/office/officeart/2005/8/layout/orgChart1"/>
    <dgm:cxn modelId="{2A1A5F1C-9BDC-4CD3-B7A0-C92B8DFCBECF}" type="presParOf" srcId="{594FCF8A-96D4-465E-BFC1-A93023B7F784}" destId="{9215ECBE-9DFA-4580-B15A-F4DDA5D54969}" srcOrd="0" destOrd="0" presId="urn:microsoft.com/office/officeart/2005/8/layout/orgChart1"/>
    <dgm:cxn modelId="{DD2C724E-3A71-4B0D-9DA0-E470DBF3FAB8}" type="presParOf" srcId="{594FCF8A-96D4-465E-BFC1-A93023B7F784}" destId="{17558ED1-B1FF-4D5A-A6F6-863EDB598A32}" srcOrd="1" destOrd="0" presId="urn:microsoft.com/office/officeart/2005/8/layout/orgChart1"/>
    <dgm:cxn modelId="{4B815D99-0CD1-49A0-B84D-A76BF734BA28}" type="presParOf" srcId="{640CE358-727A-4719-8DC5-B678CDE75129}" destId="{08D10DE5-C714-43F1-8CA6-9386CA142FCC}" srcOrd="1" destOrd="0" presId="urn:microsoft.com/office/officeart/2005/8/layout/orgChart1"/>
    <dgm:cxn modelId="{E8B95ECA-0405-4AFA-A140-C3B597C9CCBE}" type="presParOf" srcId="{640CE358-727A-4719-8DC5-B678CDE75129}" destId="{2697D492-6E23-44F1-8D3B-F50F546039AE}" srcOrd="2" destOrd="0" presId="urn:microsoft.com/office/officeart/2005/8/layout/orgChart1"/>
    <dgm:cxn modelId="{F5E44A6E-C567-4A0A-9CF3-CCA1A2967C97}" type="presParOf" srcId="{217B6F73-7739-441B-B2BA-47A1B447AD38}" destId="{0CA84ECD-D914-4CB7-9034-7B442DB4122E}" srcOrd="10" destOrd="0" presId="urn:microsoft.com/office/officeart/2005/8/layout/orgChart1"/>
    <dgm:cxn modelId="{580793DC-B6CD-4B7B-9F7D-D0A274562CC2}" type="presParOf" srcId="{217B6F73-7739-441B-B2BA-47A1B447AD38}" destId="{83F78A43-F493-4ED8-A3CA-04DCA96B1E6D}" srcOrd="11" destOrd="0" presId="urn:microsoft.com/office/officeart/2005/8/layout/orgChart1"/>
    <dgm:cxn modelId="{9AC13FC1-0D46-4D91-8C80-CF17A578ED02}" type="presParOf" srcId="{83F78A43-F493-4ED8-A3CA-04DCA96B1E6D}" destId="{284F65A7-C77D-401D-B1DB-3EAD03A5B1FD}" srcOrd="0" destOrd="0" presId="urn:microsoft.com/office/officeart/2005/8/layout/orgChart1"/>
    <dgm:cxn modelId="{C47E12B4-61E9-4878-AD88-D2EAC2269EEA}" type="presParOf" srcId="{284F65A7-C77D-401D-B1DB-3EAD03A5B1FD}" destId="{A9D9F74E-EA5D-4010-BEC6-0FC43F253C6A}" srcOrd="0" destOrd="0" presId="urn:microsoft.com/office/officeart/2005/8/layout/orgChart1"/>
    <dgm:cxn modelId="{74F3DF59-C44D-45CE-A6B9-8D7EE966A290}" type="presParOf" srcId="{284F65A7-C77D-401D-B1DB-3EAD03A5B1FD}" destId="{ACE68938-9358-4657-8FE1-AADA9ABD2234}" srcOrd="1" destOrd="0" presId="urn:microsoft.com/office/officeart/2005/8/layout/orgChart1"/>
    <dgm:cxn modelId="{0F6D0E9D-EA75-4303-8D00-FDFD30DF5FF6}" type="presParOf" srcId="{83F78A43-F493-4ED8-A3CA-04DCA96B1E6D}" destId="{B5CE5C38-7C1F-4B2C-9324-BD3FDF9B00DE}" srcOrd="1" destOrd="0" presId="urn:microsoft.com/office/officeart/2005/8/layout/orgChart1"/>
    <dgm:cxn modelId="{0363DAAD-899C-469F-B07B-AF7B5163853C}" type="presParOf" srcId="{B5CE5C38-7C1F-4B2C-9324-BD3FDF9B00DE}" destId="{64EA7407-5625-47A7-8FC7-D1E8ACC4223E}" srcOrd="0" destOrd="0" presId="urn:microsoft.com/office/officeart/2005/8/layout/orgChart1"/>
    <dgm:cxn modelId="{BDDA91F8-B1CE-4C0C-A598-5A30F49707B5}" type="presParOf" srcId="{B5CE5C38-7C1F-4B2C-9324-BD3FDF9B00DE}" destId="{38B5144E-B917-4FC5-AD17-C687D86F3859}" srcOrd="1" destOrd="0" presId="urn:microsoft.com/office/officeart/2005/8/layout/orgChart1"/>
    <dgm:cxn modelId="{996FD09F-85A6-4788-B1E0-0DA3957A999E}" type="presParOf" srcId="{38B5144E-B917-4FC5-AD17-C687D86F3859}" destId="{A72480FC-6A7F-4B3D-A65D-5A6694CEC49D}" srcOrd="0" destOrd="0" presId="urn:microsoft.com/office/officeart/2005/8/layout/orgChart1"/>
    <dgm:cxn modelId="{A73026D5-D207-4611-A702-BE60CA2CF85F}" type="presParOf" srcId="{A72480FC-6A7F-4B3D-A65D-5A6694CEC49D}" destId="{31DE5D17-450E-48A1-ACC6-62C3782B07F2}" srcOrd="0" destOrd="0" presId="urn:microsoft.com/office/officeart/2005/8/layout/orgChart1"/>
    <dgm:cxn modelId="{98B80CF8-45B5-415C-9D27-F6BC27DA934C}" type="presParOf" srcId="{A72480FC-6A7F-4B3D-A65D-5A6694CEC49D}" destId="{A0BDCE0B-21C3-41C8-A99D-6A2318C8AA4A}" srcOrd="1" destOrd="0" presId="urn:microsoft.com/office/officeart/2005/8/layout/orgChart1"/>
    <dgm:cxn modelId="{34E6E05B-434F-4A90-A069-B80BE5ED8D7D}" type="presParOf" srcId="{38B5144E-B917-4FC5-AD17-C687D86F3859}" destId="{422C3E67-2E29-457D-ACC7-8DAD5ACECCF5}" srcOrd="1" destOrd="0" presId="urn:microsoft.com/office/officeart/2005/8/layout/orgChart1"/>
    <dgm:cxn modelId="{6CCCC01E-85D6-4DB2-A903-FBC6DEB4A58C}" type="presParOf" srcId="{38B5144E-B917-4FC5-AD17-C687D86F3859}" destId="{CF6CD4F4-5BBE-4C80-8AA3-6AA8062A7BC3}" srcOrd="2" destOrd="0" presId="urn:microsoft.com/office/officeart/2005/8/layout/orgChart1"/>
    <dgm:cxn modelId="{009FB100-67A6-4B08-A32D-B86BEB6F9627}" type="presParOf" srcId="{83F78A43-F493-4ED8-A3CA-04DCA96B1E6D}" destId="{8C6310AA-A331-44DD-ABDC-23C8557D5E52}" srcOrd="2" destOrd="0" presId="urn:microsoft.com/office/officeart/2005/8/layout/orgChart1"/>
    <dgm:cxn modelId="{40EEA303-A9B9-4BA1-BDA8-514F59A0B1AE}" type="presParOf" srcId="{217B6F73-7739-441B-B2BA-47A1B447AD38}" destId="{D04C4A10-F50A-4AA6-94B0-A14BE83E8337}" srcOrd="12" destOrd="0" presId="urn:microsoft.com/office/officeart/2005/8/layout/orgChart1"/>
    <dgm:cxn modelId="{54378BD1-C2E8-4261-8750-77773BA8F4E3}" type="presParOf" srcId="{217B6F73-7739-441B-B2BA-47A1B447AD38}" destId="{35C3FFAF-D1E6-4CE4-AAD2-2F023A1A3EB6}" srcOrd="13" destOrd="0" presId="urn:microsoft.com/office/officeart/2005/8/layout/orgChart1"/>
    <dgm:cxn modelId="{81148C17-97D0-4FE0-8DAD-7AFC7D36EDF9}" type="presParOf" srcId="{35C3FFAF-D1E6-4CE4-AAD2-2F023A1A3EB6}" destId="{AAA3510E-14D9-47A6-B290-CD8F8B09290E}" srcOrd="0" destOrd="0" presId="urn:microsoft.com/office/officeart/2005/8/layout/orgChart1"/>
    <dgm:cxn modelId="{83F8BBC4-8875-4FE2-A658-EA7350BD8AD5}" type="presParOf" srcId="{AAA3510E-14D9-47A6-B290-CD8F8B09290E}" destId="{23822BF9-F252-4240-94A5-70C5CC43548D}" srcOrd="0" destOrd="0" presId="urn:microsoft.com/office/officeart/2005/8/layout/orgChart1"/>
    <dgm:cxn modelId="{74267C5E-F526-4885-8DCD-E1186068BC53}" type="presParOf" srcId="{AAA3510E-14D9-47A6-B290-CD8F8B09290E}" destId="{F2EEC2F3-7EEB-4EA9-BEAF-33BDFD464567}" srcOrd="1" destOrd="0" presId="urn:microsoft.com/office/officeart/2005/8/layout/orgChart1"/>
    <dgm:cxn modelId="{0F64BFCD-B1CF-491A-B619-C3471528FA27}" type="presParOf" srcId="{35C3FFAF-D1E6-4CE4-AAD2-2F023A1A3EB6}" destId="{EB8BB3CB-F12F-4FF2-8AA3-418A562612EC}" srcOrd="1" destOrd="0" presId="urn:microsoft.com/office/officeart/2005/8/layout/orgChart1"/>
    <dgm:cxn modelId="{3493E6C8-EA02-449A-B75F-ABCA22974D87}" type="presParOf" srcId="{35C3FFAF-D1E6-4CE4-AAD2-2F023A1A3EB6}" destId="{6EFDAD1F-8269-4FA5-9986-A944D9F30694}" srcOrd="2" destOrd="0" presId="urn:microsoft.com/office/officeart/2005/8/layout/orgChart1"/>
    <dgm:cxn modelId="{6360DFB3-6F8C-4483-B079-8648677D8F47}" type="presParOf" srcId="{217B6F73-7739-441B-B2BA-47A1B447AD38}" destId="{4BDD27B0-E0E7-4F42-9E2B-CFB29935A9FB}" srcOrd="14" destOrd="0" presId="urn:microsoft.com/office/officeart/2005/8/layout/orgChart1"/>
    <dgm:cxn modelId="{7ED38CAE-3E6A-4741-A565-CA0BA3205645}" type="presParOf" srcId="{217B6F73-7739-441B-B2BA-47A1B447AD38}" destId="{C03AEB29-B3D4-4157-8FB4-BA511D45DE58}" srcOrd="15" destOrd="0" presId="urn:microsoft.com/office/officeart/2005/8/layout/orgChart1"/>
    <dgm:cxn modelId="{828512A6-FDDF-4A1D-93EF-BF0D53E7D3C1}" type="presParOf" srcId="{C03AEB29-B3D4-4157-8FB4-BA511D45DE58}" destId="{9642C90D-ED66-4D42-ADC8-9C758800469C}" srcOrd="0" destOrd="0" presId="urn:microsoft.com/office/officeart/2005/8/layout/orgChart1"/>
    <dgm:cxn modelId="{2C6840BD-BA3C-48F4-9134-4A8EFD120741}" type="presParOf" srcId="{9642C90D-ED66-4D42-ADC8-9C758800469C}" destId="{000B1CFC-3466-41B6-89A8-15A17E8A1AE7}" srcOrd="0" destOrd="0" presId="urn:microsoft.com/office/officeart/2005/8/layout/orgChart1"/>
    <dgm:cxn modelId="{39910DB5-10B2-4351-9118-DE5A80CDCE22}" type="presParOf" srcId="{9642C90D-ED66-4D42-ADC8-9C758800469C}" destId="{C2EC375B-C26F-4C09-968C-CAE4DC54C88B}" srcOrd="1" destOrd="0" presId="urn:microsoft.com/office/officeart/2005/8/layout/orgChart1"/>
    <dgm:cxn modelId="{1FC45185-74E2-4E22-89D7-EA68C4528D56}" type="presParOf" srcId="{C03AEB29-B3D4-4157-8FB4-BA511D45DE58}" destId="{075BE4B6-3F32-48AE-B0E0-2BD651F7284A}" srcOrd="1" destOrd="0" presId="urn:microsoft.com/office/officeart/2005/8/layout/orgChart1"/>
    <dgm:cxn modelId="{7274A58E-C34C-4756-BEFE-91A0EE229C37}" type="presParOf" srcId="{075BE4B6-3F32-48AE-B0E0-2BD651F7284A}" destId="{FB4B8F77-01D2-44F4-8C30-925BFC191D5F}" srcOrd="0" destOrd="0" presId="urn:microsoft.com/office/officeart/2005/8/layout/orgChart1"/>
    <dgm:cxn modelId="{97053598-8D0A-4C37-9959-B63C95FFB7AA}" type="presParOf" srcId="{075BE4B6-3F32-48AE-B0E0-2BD651F7284A}" destId="{22F28746-8F4B-4753-A829-C87055F5454D}" srcOrd="1" destOrd="0" presId="urn:microsoft.com/office/officeart/2005/8/layout/orgChart1"/>
    <dgm:cxn modelId="{3BA1D945-CE5A-48BD-81EE-ABBAA7736393}" type="presParOf" srcId="{22F28746-8F4B-4753-A829-C87055F5454D}" destId="{FCA71005-AECA-4C37-B4D5-0866E676AC97}" srcOrd="0" destOrd="0" presId="urn:microsoft.com/office/officeart/2005/8/layout/orgChart1"/>
    <dgm:cxn modelId="{F25C7429-5C2B-4ACC-A61D-620B5D613030}" type="presParOf" srcId="{FCA71005-AECA-4C37-B4D5-0866E676AC97}" destId="{53B4CCB0-5F28-4E52-8217-B1D5B6381A14}" srcOrd="0" destOrd="0" presId="urn:microsoft.com/office/officeart/2005/8/layout/orgChart1"/>
    <dgm:cxn modelId="{CB24CD3D-ACF5-4712-BD56-73EC40C9BB73}" type="presParOf" srcId="{FCA71005-AECA-4C37-B4D5-0866E676AC97}" destId="{AC751845-684B-47F0-8CD7-61CEFEE71092}" srcOrd="1" destOrd="0" presId="urn:microsoft.com/office/officeart/2005/8/layout/orgChart1"/>
    <dgm:cxn modelId="{A3D4E284-4419-4494-9592-E502E16DA8FF}" type="presParOf" srcId="{22F28746-8F4B-4753-A829-C87055F5454D}" destId="{8C5C1F77-4525-4BD1-9276-E74D5256C7F2}" srcOrd="1" destOrd="0" presId="urn:microsoft.com/office/officeart/2005/8/layout/orgChart1"/>
    <dgm:cxn modelId="{478C4EDD-D345-482B-9D59-D929CEA446F9}" type="presParOf" srcId="{22F28746-8F4B-4753-A829-C87055F5454D}" destId="{5F8F865B-E192-4074-A6DA-29D563A9357A}" srcOrd="2" destOrd="0" presId="urn:microsoft.com/office/officeart/2005/8/layout/orgChart1"/>
    <dgm:cxn modelId="{100E86EF-C8C5-4FCF-ACE9-271ACC0ACDD2}" type="presParOf" srcId="{075BE4B6-3F32-48AE-B0E0-2BD651F7284A}" destId="{90266C23-6F9B-4C2F-9E14-47C85327A83D}" srcOrd="2" destOrd="0" presId="urn:microsoft.com/office/officeart/2005/8/layout/orgChart1"/>
    <dgm:cxn modelId="{1170C897-43AB-490F-A162-45B99961D72A}" type="presParOf" srcId="{075BE4B6-3F32-48AE-B0E0-2BD651F7284A}" destId="{C9BF44F0-9BDC-4A32-96EA-AB408B915173}" srcOrd="3" destOrd="0" presId="urn:microsoft.com/office/officeart/2005/8/layout/orgChart1"/>
    <dgm:cxn modelId="{89F3BAFB-2A7B-4F9B-AB30-B4771F9C633B}" type="presParOf" srcId="{C9BF44F0-9BDC-4A32-96EA-AB408B915173}" destId="{29C42A2B-E1CF-438B-863D-5B1766CD4F15}" srcOrd="0" destOrd="0" presId="urn:microsoft.com/office/officeart/2005/8/layout/orgChart1"/>
    <dgm:cxn modelId="{42724CEC-96B0-4EFE-A006-D0C76D0644FF}" type="presParOf" srcId="{29C42A2B-E1CF-438B-863D-5B1766CD4F15}" destId="{ABDED837-8C2F-4FFF-A742-2CC76CE84CB6}" srcOrd="0" destOrd="0" presId="urn:microsoft.com/office/officeart/2005/8/layout/orgChart1"/>
    <dgm:cxn modelId="{00EE4501-02B8-41AA-9F16-8D1D8633355D}" type="presParOf" srcId="{29C42A2B-E1CF-438B-863D-5B1766CD4F15}" destId="{14314B2E-32A5-484F-ADA3-B93E06F03BB6}" srcOrd="1" destOrd="0" presId="urn:microsoft.com/office/officeart/2005/8/layout/orgChart1"/>
    <dgm:cxn modelId="{8B3C3862-CE50-473A-9E6C-5A8FCECC59A9}" type="presParOf" srcId="{C9BF44F0-9BDC-4A32-96EA-AB408B915173}" destId="{079B591B-939B-4612-A6EC-F6C7195EB846}" srcOrd="1" destOrd="0" presId="urn:microsoft.com/office/officeart/2005/8/layout/orgChart1"/>
    <dgm:cxn modelId="{2726C189-1625-4A17-951D-4A44AF5DC6A1}" type="presParOf" srcId="{C9BF44F0-9BDC-4A32-96EA-AB408B915173}" destId="{9064AB42-55E3-4994-BABC-39E4E47BE6E9}" srcOrd="2" destOrd="0" presId="urn:microsoft.com/office/officeart/2005/8/layout/orgChart1"/>
    <dgm:cxn modelId="{E99E3A5C-AA60-4E42-99AE-AAEBB8A85DFE}" type="presParOf" srcId="{C03AEB29-B3D4-4157-8FB4-BA511D45DE58}" destId="{7A9F750E-E178-4C80-B611-AA8C3EFEAC1B}" srcOrd="2" destOrd="0" presId="urn:microsoft.com/office/officeart/2005/8/layout/orgChart1"/>
    <dgm:cxn modelId="{B9D11669-FE5F-43C9-A608-BE64C08C63C4}" type="presParOf" srcId="{217B6F73-7739-441B-B2BA-47A1B447AD38}" destId="{EB29C921-F57E-441E-9382-F6186496AAFF}" srcOrd="16" destOrd="0" presId="urn:microsoft.com/office/officeart/2005/8/layout/orgChart1"/>
    <dgm:cxn modelId="{85D2277E-9A16-4983-92E6-DCAB9029D5BE}" type="presParOf" srcId="{217B6F73-7739-441B-B2BA-47A1B447AD38}" destId="{A41577E4-A9F6-435F-8F56-E2982D988494}" srcOrd="17" destOrd="0" presId="urn:microsoft.com/office/officeart/2005/8/layout/orgChart1"/>
    <dgm:cxn modelId="{9C43E320-6CBF-402B-BA3E-EDECBFEE7A4F}" type="presParOf" srcId="{A41577E4-A9F6-435F-8F56-E2982D988494}" destId="{24F09DBB-1F22-480E-B384-3D8AC1A9755D}" srcOrd="0" destOrd="0" presId="urn:microsoft.com/office/officeart/2005/8/layout/orgChart1"/>
    <dgm:cxn modelId="{D6F9CCEE-D8E1-4D53-8C6E-FD1CF54DF243}" type="presParOf" srcId="{24F09DBB-1F22-480E-B384-3D8AC1A9755D}" destId="{1A94DCFF-710C-46AB-9E92-262D0F450857}" srcOrd="0" destOrd="0" presId="urn:microsoft.com/office/officeart/2005/8/layout/orgChart1"/>
    <dgm:cxn modelId="{C02C4E0F-A016-430A-8833-73CE732DB243}" type="presParOf" srcId="{24F09DBB-1F22-480E-B384-3D8AC1A9755D}" destId="{C9BF034A-A5B7-4230-A4F9-5909D6698721}" srcOrd="1" destOrd="0" presId="urn:microsoft.com/office/officeart/2005/8/layout/orgChart1"/>
    <dgm:cxn modelId="{4706099A-4DED-4A51-A323-070AD322D3D3}" type="presParOf" srcId="{A41577E4-A9F6-435F-8F56-E2982D988494}" destId="{063E4BB8-D44E-40E0-A119-848FF5834ED6}" srcOrd="1" destOrd="0" presId="urn:microsoft.com/office/officeart/2005/8/layout/orgChart1"/>
    <dgm:cxn modelId="{164E185D-CB39-4BFC-B8A3-41BB8481ACC8}" type="presParOf" srcId="{A41577E4-A9F6-435F-8F56-E2982D988494}" destId="{2B84B25F-806B-4C39-B8A6-DC348E0CE623}" srcOrd="2" destOrd="0" presId="urn:microsoft.com/office/officeart/2005/8/layout/orgChart1"/>
    <dgm:cxn modelId="{3C9C42BC-5A30-4631-8A7D-B04840228354}" type="presParOf" srcId="{4E17BF96-207B-4C1F-9A09-7F2C40671A69}" destId="{39DA1173-8860-4D74-AC31-ECF159C7DA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1169-37E9-4C06-A480-2DB16F79BFD5}">
      <dsp:nvSpPr>
        <dsp:cNvPr id="0" name=""/>
        <dsp:cNvSpPr/>
      </dsp:nvSpPr>
      <dsp:spPr>
        <a:xfrm>
          <a:off x="520001" y="169248"/>
          <a:ext cx="3401064" cy="7238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CDB9E-8913-49CC-BD75-C53E7C7D5578}">
      <dsp:nvSpPr>
        <dsp:cNvPr id="0" name=""/>
        <dsp:cNvSpPr/>
      </dsp:nvSpPr>
      <dsp:spPr>
        <a:xfrm>
          <a:off x="352176" y="425633"/>
          <a:ext cx="661526" cy="1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Environment </a:t>
          </a:r>
        </a:p>
      </dsp:txBody>
      <dsp:txXfrm>
        <a:off x="361580" y="435037"/>
        <a:ext cx="642718" cy="173832"/>
      </dsp:txXfrm>
    </dsp:sp>
    <dsp:sp modelId="{3C69E09C-0439-465A-A18A-38BB93321764}">
      <dsp:nvSpPr>
        <dsp:cNvPr id="0" name=""/>
        <dsp:cNvSpPr/>
      </dsp:nvSpPr>
      <dsp:spPr>
        <a:xfrm>
          <a:off x="1209756" y="425633"/>
          <a:ext cx="661526" cy="1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Encoding</a:t>
          </a:r>
        </a:p>
      </dsp:txBody>
      <dsp:txXfrm>
        <a:off x="1219160" y="435037"/>
        <a:ext cx="642718" cy="173832"/>
      </dsp:txXfrm>
    </dsp:sp>
    <dsp:sp modelId="{3D92B1FB-06CD-4941-ACB3-F29031AD77F9}">
      <dsp:nvSpPr>
        <dsp:cNvPr id="0" name=""/>
        <dsp:cNvSpPr/>
      </dsp:nvSpPr>
      <dsp:spPr>
        <a:xfrm>
          <a:off x="2067336" y="425633"/>
          <a:ext cx="661526" cy="1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</a:t>
          </a:r>
        </a:p>
      </dsp:txBody>
      <dsp:txXfrm>
        <a:off x="2076740" y="435037"/>
        <a:ext cx="642718" cy="173832"/>
      </dsp:txXfrm>
    </dsp:sp>
    <dsp:sp modelId="{D4C4D5C3-B491-4771-870A-DB969ED6F438}">
      <dsp:nvSpPr>
        <dsp:cNvPr id="0" name=""/>
        <dsp:cNvSpPr/>
      </dsp:nvSpPr>
      <dsp:spPr>
        <a:xfrm>
          <a:off x="2924917" y="420995"/>
          <a:ext cx="567774" cy="20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Decision</a:t>
          </a:r>
        </a:p>
      </dsp:txBody>
      <dsp:txXfrm>
        <a:off x="2934774" y="430852"/>
        <a:ext cx="548060" cy="182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1169-37E9-4C06-A480-2DB16F79BFD5}">
      <dsp:nvSpPr>
        <dsp:cNvPr id="0" name=""/>
        <dsp:cNvSpPr/>
      </dsp:nvSpPr>
      <dsp:spPr>
        <a:xfrm rot="10800000">
          <a:off x="0" y="0"/>
          <a:ext cx="3569203" cy="1043940"/>
        </a:xfrm>
        <a:prstGeom prst="uturnArrow">
          <a:avLst/>
        </a:prstGeom>
        <a:solidFill>
          <a:srgbClr val="4472C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CDB9E-8913-49CC-BD75-C53E7C7D5578}">
      <dsp:nvSpPr>
        <dsp:cNvPr id="0" name=""/>
        <dsp:cNvSpPr/>
      </dsp:nvSpPr>
      <dsp:spPr>
        <a:xfrm>
          <a:off x="1836590" y="829391"/>
          <a:ext cx="700103" cy="19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Feedback</a:t>
          </a:r>
        </a:p>
      </dsp:txBody>
      <dsp:txXfrm>
        <a:off x="1845994" y="838795"/>
        <a:ext cx="681295" cy="173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C1A28-28F6-4C85-B346-FF47FEE38CB2}">
      <dsp:nvSpPr>
        <dsp:cNvPr id="0" name=""/>
        <dsp:cNvSpPr/>
      </dsp:nvSpPr>
      <dsp:spPr>
        <a:xfrm>
          <a:off x="772326" y="6601722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8392D-F904-4DC1-AED5-A04C9E150CFA}">
      <dsp:nvSpPr>
        <dsp:cNvPr id="0" name=""/>
        <dsp:cNvSpPr/>
      </dsp:nvSpPr>
      <dsp:spPr>
        <a:xfrm>
          <a:off x="537601" y="82106"/>
          <a:ext cx="140834" cy="647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9909"/>
              </a:lnTo>
              <a:lnTo>
                <a:pt x="140834" y="647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A48BD-FEDD-427C-9F25-5A1C891BBF8C}">
      <dsp:nvSpPr>
        <dsp:cNvPr id="0" name=""/>
        <dsp:cNvSpPr/>
      </dsp:nvSpPr>
      <dsp:spPr>
        <a:xfrm>
          <a:off x="772326" y="6157203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7726-CC93-4519-ACB6-891ABD3BC89E}">
      <dsp:nvSpPr>
        <dsp:cNvPr id="0" name=""/>
        <dsp:cNvSpPr/>
      </dsp:nvSpPr>
      <dsp:spPr>
        <a:xfrm>
          <a:off x="772326" y="6157203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35E8A-C6FD-4A3C-9B6C-F84C9FE400DF}">
      <dsp:nvSpPr>
        <dsp:cNvPr id="0" name=""/>
        <dsp:cNvSpPr/>
      </dsp:nvSpPr>
      <dsp:spPr>
        <a:xfrm>
          <a:off x="537601" y="82106"/>
          <a:ext cx="140834" cy="603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5389"/>
              </a:lnTo>
              <a:lnTo>
                <a:pt x="140834" y="6035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FD99-0172-458C-B041-6C7BE0C9A551}">
      <dsp:nvSpPr>
        <dsp:cNvPr id="0" name=""/>
        <dsp:cNvSpPr/>
      </dsp:nvSpPr>
      <dsp:spPr>
        <a:xfrm>
          <a:off x="772326" y="5564510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B1010-8D62-4011-A93E-65EF5791207F}">
      <dsp:nvSpPr>
        <dsp:cNvPr id="0" name=""/>
        <dsp:cNvSpPr/>
      </dsp:nvSpPr>
      <dsp:spPr>
        <a:xfrm>
          <a:off x="772326" y="5564510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B8DCF-C108-45DE-81A4-1D120E0A53E9}">
      <dsp:nvSpPr>
        <dsp:cNvPr id="0" name=""/>
        <dsp:cNvSpPr/>
      </dsp:nvSpPr>
      <dsp:spPr>
        <a:xfrm>
          <a:off x="772326" y="5564510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F84A-9195-4A2A-9D5A-0B77835941B5}">
      <dsp:nvSpPr>
        <dsp:cNvPr id="0" name=""/>
        <dsp:cNvSpPr/>
      </dsp:nvSpPr>
      <dsp:spPr>
        <a:xfrm>
          <a:off x="537601" y="82106"/>
          <a:ext cx="140834" cy="5442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697"/>
              </a:lnTo>
              <a:lnTo>
                <a:pt x="140834" y="5442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18DE8-BAD1-4953-A001-38676234B46A}">
      <dsp:nvSpPr>
        <dsp:cNvPr id="0" name=""/>
        <dsp:cNvSpPr/>
      </dsp:nvSpPr>
      <dsp:spPr>
        <a:xfrm>
          <a:off x="1007051" y="5119991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B79D-3E43-44D8-9E7D-D7C8C6772A46}">
      <dsp:nvSpPr>
        <dsp:cNvPr id="0" name=""/>
        <dsp:cNvSpPr/>
      </dsp:nvSpPr>
      <dsp:spPr>
        <a:xfrm>
          <a:off x="1007051" y="5119991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C0AA0-1407-4F93-8C71-B5F0CCEC7A6E}">
      <dsp:nvSpPr>
        <dsp:cNvPr id="0" name=""/>
        <dsp:cNvSpPr/>
      </dsp:nvSpPr>
      <dsp:spPr>
        <a:xfrm>
          <a:off x="772326" y="4823645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FF090-10B6-4706-8198-1454EA6A0924}">
      <dsp:nvSpPr>
        <dsp:cNvPr id="0" name=""/>
        <dsp:cNvSpPr/>
      </dsp:nvSpPr>
      <dsp:spPr>
        <a:xfrm>
          <a:off x="772326" y="4823645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84ECD-D914-4CB7-9034-7B442DB4122E}">
      <dsp:nvSpPr>
        <dsp:cNvPr id="0" name=""/>
        <dsp:cNvSpPr/>
      </dsp:nvSpPr>
      <dsp:spPr>
        <a:xfrm>
          <a:off x="537601" y="82106"/>
          <a:ext cx="140834" cy="470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32"/>
              </a:lnTo>
              <a:lnTo>
                <a:pt x="140834" y="47018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5D081-C519-4AA5-870D-3DF9C7852279}">
      <dsp:nvSpPr>
        <dsp:cNvPr id="0" name=""/>
        <dsp:cNvSpPr/>
      </dsp:nvSpPr>
      <dsp:spPr>
        <a:xfrm>
          <a:off x="772326" y="4082779"/>
          <a:ext cx="140834" cy="55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86"/>
              </a:lnTo>
              <a:lnTo>
                <a:pt x="140834" y="552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B8929-1FF3-4A51-9522-19F13A1FEC22}">
      <dsp:nvSpPr>
        <dsp:cNvPr id="0" name=""/>
        <dsp:cNvSpPr/>
      </dsp:nvSpPr>
      <dsp:spPr>
        <a:xfrm>
          <a:off x="772326" y="4082779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B4D58-4A57-4213-B5FE-85BFAE51955C}">
      <dsp:nvSpPr>
        <dsp:cNvPr id="0" name=""/>
        <dsp:cNvSpPr/>
      </dsp:nvSpPr>
      <dsp:spPr>
        <a:xfrm>
          <a:off x="772326" y="4082779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190C-7AE6-41DC-9FD2-B76FEFC3E7A8}">
      <dsp:nvSpPr>
        <dsp:cNvPr id="0" name=""/>
        <dsp:cNvSpPr/>
      </dsp:nvSpPr>
      <dsp:spPr>
        <a:xfrm>
          <a:off x="772326" y="4082779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7E926-59B8-47A4-8083-D59C68963295}">
      <dsp:nvSpPr>
        <dsp:cNvPr id="0" name=""/>
        <dsp:cNvSpPr/>
      </dsp:nvSpPr>
      <dsp:spPr>
        <a:xfrm>
          <a:off x="537601" y="82106"/>
          <a:ext cx="140834" cy="3960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0966"/>
              </a:lnTo>
              <a:lnTo>
                <a:pt x="140834" y="3960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8E79-31C9-4A42-B5C4-F63722EE11EF}">
      <dsp:nvSpPr>
        <dsp:cNvPr id="0" name=""/>
        <dsp:cNvSpPr/>
      </dsp:nvSpPr>
      <dsp:spPr>
        <a:xfrm>
          <a:off x="772326" y="3490087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AECDE-099C-4437-A2C0-E11C57FC2ABB}">
      <dsp:nvSpPr>
        <dsp:cNvPr id="0" name=""/>
        <dsp:cNvSpPr/>
      </dsp:nvSpPr>
      <dsp:spPr>
        <a:xfrm>
          <a:off x="772326" y="3490087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4B85A-1B0E-45BE-AEF5-0FEB02C80CA8}">
      <dsp:nvSpPr>
        <dsp:cNvPr id="0" name=""/>
        <dsp:cNvSpPr/>
      </dsp:nvSpPr>
      <dsp:spPr>
        <a:xfrm>
          <a:off x="772326" y="3490087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34A72-EA64-4E5D-92BC-2653F6005B27}">
      <dsp:nvSpPr>
        <dsp:cNvPr id="0" name=""/>
        <dsp:cNvSpPr/>
      </dsp:nvSpPr>
      <dsp:spPr>
        <a:xfrm>
          <a:off x="537601" y="82106"/>
          <a:ext cx="140834" cy="3368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8274"/>
              </a:lnTo>
              <a:lnTo>
                <a:pt x="140834" y="3368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DE8EB-3D87-464D-ACBC-8D799F8514E2}">
      <dsp:nvSpPr>
        <dsp:cNvPr id="0" name=""/>
        <dsp:cNvSpPr/>
      </dsp:nvSpPr>
      <dsp:spPr>
        <a:xfrm>
          <a:off x="772326" y="2897395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E2395-5E50-4CC3-B9A7-A3C1B92D978A}">
      <dsp:nvSpPr>
        <dsp:cNvPr id="0" name=""/>
        <dsp:cNvSpPr/>
      </dsp:nvSpPr>
      <dsp:spPr>
        <a:xfrm>
          <a:off x="772326" y="2897395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F4A39-61F4-4833-AA9A-C36B251D826A}">
      <dsp:nvSpPr>
        <dsp:cNvPr id="0" name=""/>
        <dsp:cNvSpPr/>
      </dsp:nvSpPr>
      <dsp:spPr>
        <a:xfrm>
          <a:off x="772326" y="2897395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F430B-3F4C-426A-9498-CA8189ED32C8}">
      <dsp:nvSpPr>
        <dsp:cNvPr id="0" name=""/>
        <dsp:cNvSpPr/>
      </dsp:nvSpPr>
      <dsp:spPr>
        <a:xfrm>
          <a:off x="537601" y="82106"/>
          <a:ext cx="140834" cy="2775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5582"/>
              </a:lnTo>
              <a:lnTo>
                <a:pt x="140834" y="2775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A8F11-E77C-42B6-BF5B-979214452491}">
      <dsp:nvSpPr>
        <dsp:cNvPr id="0" name=""/>
        <dsp:cNvSpPr/>
      </dsp:nvSpPr>
      <dsp:spPr>
        <a:xfrm>
          <a:off x="772326" y="2452876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71D0C-550F-4133-A2B2-97A8A3E80853}">
      <dsp:nvSpPr>
        <dsp:cNvPr id="0" name=""/>
        <dsp:cNvSpPr/>
      </dsp:nvSpPr>
      <dsp:spPr>
        <a:xfrm>
          <a:off x="772326" y="2452876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24055-D32F-4028-B060-517E0D644695}">
      <dsp:nvSpPr>
        <dsp:cNvPr id="0" name=""/>
        <dsp:cNvSpPr/>
      </dsp:nvSpPr>
      <dsp:spPr>
        <a:xfrm>
          <a:off x="537601" y="82106"/>
          <a:ext cx="140834" cy="233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063"/>
              </a:lnTo>
              <a:lnTo>
                <a:pt x="140834" y="2331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51717-AB57-4803-86C6-1377D3580F20}">
      <dsp:nvSpPr>
        <dsp:cNvPr id="0" name=""/>
        <dsp:cNvSpPr/>
      </dsp:nvSpPr>
      <dsp:spPr>
        <a:xfrm>
          <a:off x="1007051" y="2008356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77986-CA13-441F-865A-F9364C116397}">
      <dsp:nvSpPr>
        <dsp:cNvPr id="0" name=""/>
        <dsp:cNvSpPr/>
      </dsp:nvSpPr>
      <dsp:spPr>
        <a:xfrm>
          <a:off x="1007051" y="2008356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4258-1EB7-4BAC-80C0-5FFE794F48AB}">
      <dsp:nvSpPr>
        <dsp:cNvPr id="0" name=""/>
        <dsp:cNvSpPr/>
      </dsp:nvSpPr>
      <dsp:spPr>
        <a:xfrm>
          <a:off x="772326" y="230279"/>
          <a:ext cx="140834" cy="1738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370"/>
              </a:lnTo>
              <a:lnTo>
                <a:pt x="140834" y="1738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8E12F-A913-4CCE-8A42-562B44565B7D}">
      <dsp:nvSpPr>
        <dsp:cNvPr id="0" name=""/>
        <dsp:cNvSpPr/>
      </dsp:nvSpPr>
      <dsp:spPr>
        <a:xfrm>
          <a:off x="1007051" y="1415664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0D1E0-9BF4-4813-BA98-629973942499}">
      <dsp:nvSpPr>
        <dsp:cNvPr id="0" name=""/>
        <dsp:cNvSpPr/>
      </dsp:nvSpPr>
      <dsp:spPr>
        <a:xfrm>
          <a:off x="1007051" y="1415664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B0BEA-285E-4092-8CAA-6AE1BB5F5DE5}">
      <dsp:nvSpPr>
        <dsp:cNvPr id="0" name=""/>
        <dsp:cNvSpPr/>
      </dsp:nvSpPr>
      <dsp:spPr>
        <a:xfrm>
          <a:off x="1007051" y="1415664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E088D-5075-488B-AEC8-475E676FDD8B}">
      <dsp:nvSpPr>
        <dsp:cNvPr id="0" name=""/>
        <dsp:cNvSpPr/>
      </dsp:nvSpPr>
      <dsp:spPr>
        <a:xfrm>
          <a:off x="772326" y="230279"/>
          <a:ext cx="140834" cy="114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678"/>
              </a:lnTo>
              <a:lnTo>
                <a:pt x="140834" y="11456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2EB1C-712B-46E2-BFC0-7366A761FE86}">
      <dsp:nvSpPr>
        <dsp:cNvPr id="0" name=""/>
        <dsp:cNvSpPr/>
      </dsp:nvSpPr>
      <dsp:spPr>
        <a:xfrm>
          <a:off x="1007051" y="526626"/>
          <a:ext cx="140834" cy="70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159"/>
              </a:lnTo>
              <a:lnTo>
                <a:pt x="140834" y="70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73744-34E8-4FDE-AC9F-F87429C19DEC}">
      <dsp:nvSpPr>
        <dsp:cNvPr id="0" name=""/>
        <dsp:cNvSpPr/>
      </dsp:nvSpPr>
      <dsp:spPr>
        <a:xfrm>
          <a:off x="1007051" y="526626"/>
          <a:ext cx="140834" cy="55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86"/>
              </a:lnTo>
              <a:lnTo>
                <a:pt x="140834" y="552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CB7FA-362D-496E-96B9-87EBB55C8B68}">
      <dsp:nvSpPr>
        <dsp:cNvPr id="0" name=""/>
        <dsp:cNvSpPr/>
      </dsp:nvSpPr>
      <dsp:spPr>
        <a:xfrm>
          <a:off x="1007051" y="526626"/>
          <a:ext cx="140834" cy="40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813"/>
              </a:lnTo>
              <a:lnTo>
                <a:pt x="140834" y="404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996FE-7C85-4659-8EB3-A6C915C47D69}">
      <dsp:nvSpPr>
        <dsp:cNvPr id="0" name=""/>
        <dsp:cNvSpPr/>
      </dsp:nvSpPr>
      <dsp:spPr>
        <a:xfrm>
          <a:off x="1007051" y="526626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8DC57-5E91-42B1-88BD-4D000B84652A}">
      <dsp:nvSpPr>
        <dsp:cNvPr id="0" name=""/>
        <dsp:cNvSpPr/>
      </dsp:nvSpPr>
      <dsp:spPr>
        <a:xfrm>
          <a:off x="1007051" y="526626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8B45C-542F-433B-BC62-ABB356DAA9AB}">
      <dsp:nvSpPr>
        <dsp:cNvPr id="0" name=""/>
        <dsp:cNvSpPr/>
      </dsp:nvSpPr>
      <dsp:spPr>
        <a:xfrm>
          <a:off x="772326" y="230279"/>
          <a:ext cx="140834" cy="256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640"/>
              </a:lnTo>
              <a:lnTo>
                <a:pt x="140834" y="2566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0F237-F49C-4947-8F3E-EE78A0DF9577}">
      <dsp:nvSpPr>
        <dsp:cNvPr id="0" name=""/>
        <dsp:cNvSpPr/>
      </dsp:nvSpPr>
      <dsp:spPr>
        <a:xfrm>
          <a:off x="772326" y="230279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1C1AC-17B2-402A-A743-D1B3BC184EF7}">
      <dsp:nvSpPr>
        <dsp:cNvPr id="0" name=""/>
        <dsp:cNvSpPr/>
      </dsp:nvSpPr>
      <dsp:spPr>
        <a:xfrm>
          <a:off x="537601" y="82106"/>
          <a:ext cx="140834" cy="10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66"/>
              </a:lnTo>
              <a:lnTo>
                <a:pt x="140834" y="108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F5E11-6901-43A8-9421-4128503C05E9}">
      <dsp:nvSpPr>
        <dsp:cNvPr id="0" name=""/>
        <dsp:cNvSpPr/>
      </dsp:nvSpPr>
      <dsp:spPr>
        <a:xfrm>
          <a:off x="443711" y="2694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BindsNET</a:t>
          </a:r>
        </a:p>
      </dsp:txBody>
      <dsp:txXfrm>
        <a:off x="443711" y="2694"/>
        <a:ext cx="938899" cy="79412"/>
      </dsp:txXfrm>
    </dsp:sp>
    <dsp:sp modelId="{AD19472A-0E1D-4B6B-BF84-664F9F397AFE}">
      <dsp:nvSpPr>
        <dsp:cNvPr id="0" name=""/>
        <dsp:cNvSpPr/>
      </dsp:nvSpPr>
      <dsp:spPr>
        <a:xfrm>
          <a:off x="678436" y="150867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network</a:t>
          </a:r>
        </a:p>
      </dsp:txBody>
      <dsp:txXfrm>
        <a:off x="678436" y="150867"/>
        <a:ext cx="938899" cy="79412"/>
      </dsp:txXfrm>
    </dsp:sp>
    <dsp:sp modelId="{BB658FD0-18FF-4B92-8AD6-5E498F9A7C97}">
      <dsp:nvSpPr>
        <dsp:cNvPr id="0" name=""/>
        <dsp:cNvSpPr/>
      </dsp:nvSpPr>
      <dsp:spPr>
        <a:xfrm>
          <a:off x="913161" y="29904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Network</a:t>
          </a:r>
        </a:p>
      </dsp:txBody>
      <dsp:txXfrm>
        <a:off x="913161" y="299040"/>
        <a:ext cx="938899" cy="79412"/>
      </dsp:txXfrm>
    </dsp:sp>
    <dsp:sp modelId="{BFA89BA1-1CC6-4E3C-B6A9-963F7615092C}">
      <dsp:nvSpPr>
        <dsp:cNvPr id="0" name=""/>
        <dsp:cNvSpPr/>
      </dsp:nvSpPr>
      <dsp:spPr>
        <a:xfrm>
          <a:off x="913161" y="44721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nodes</a:t>
          </a:r>
        </a:p>
      </dsp:txBody>
      <dsp:txXfrm>
        <a:off x="913161" y="447213"/>
        <a:ext cx="938899" cy="79412"/>
      </dsp:txXfrm>
    </dsp:sp>
    <dsp:sp modelId="{349AD4DE-365A-4BF8-A573-8F4AD0461C7A}">
      <dsp:nvSpPr>
        <dsp:cNvPr id="0" name=""/>
        <dsp:cNvSpPr/>
      </dsp:nvSpPr>
      <dsp:spPr>
        <a:xfrm>
          <a:off x="1147886" y="59538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Input</a:t>
          </a:r>
        </a:p>
      </dsp:txBody>
      <dsp:txXfrm>
        <a:off x="1147886" y="595386"/>
        <a:ext cx="938899" cy="79412"/>
      </dsp:txXfrm>
    </dsp:sp>
    <dsp:sp modelId="{61151BA8-9457-4680-8EE7-DE5FA2BB066E}">
      <dsp:nvSpPr>
        <dsp:cNvPr id="0" name=""/>
        <dsp:cNvSpPr/>
      </dsp:nvSpPr>
      <dsp:spPr>
        <a:xfrm>
          <a:off x="1147886" y="74356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McCullochPittsNodes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743560"/>
        <a:ext cx="938899" cy="79412"/>
      </dsp:txXfrm>
    </dsp:sp>
    <dsp:sp modelId="{57AD91EF-C56B-4BDE-A059-236B778D1224}">
      <dsp:nvSpPr>
        <dsp:cNvPr id="0" name=""/>
        <dsp:cNvSpPr/>
      </dsp:nvSpPr>
      <dsp:spPr>
        <a:xfrm>
          <a:off x="1147886" y="89173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IFNodes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891733"/>
        <a:ext cx="938899" cy="79412"/>
      </dsp:txXfrm>
    </dsp:sp>
    <dsp:sp modelId="{42F95099-B701-4A5D-9793-8A074077FC29}">
      <dsp:nvSpPr>
        <dsp:cNvPr id="0" name=""/>
        <dsp:cNvSpPr/>
      </dsp:nvSpPr>
      <dsp:spPr>
        <a:xfrm>
          <a:off x="1147886" y="103990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LIFNodes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1039906"/>
        <a:ext cx="938899" cy="79412"/>
      </dsp:txXfrm>
    </dsp:sp>
    <dsp:sp modelId="{2DDE2BEC-0B95-4532-9B5A-D80CA720CF65}">
      <dsp:nvSpPr>
        <dsp:cNvPr id="0" name=""/>
        <dsp:cNvSpPr/>
      </dsp:nvSpPr>
      <dsp:spPr>
        <a:xfrm>
          <a:off x="1147886" y="1188079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IzhikevichNodes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1188079"/>
        <a:ext cx="938899" cy="79412"/>
      </dsp:txXfrm>
    </dsp:sp>
    <dsp:sp modelId="{BFEA4332-98D1-46EA-9D0B-A32AE30F982A}">
      <dsp:nvSpPr>
        <dsp:cNvPr id="0" name=""/>
        <dsp:cNvSpPr/>
      </dsp:nvSpPr>
      <dsp:spPr>
        <a:xfrm>
          <a:off x="913161" y="1336252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topology</a:t>
          </a:r>
        </a:p>
      </dsp:txBody>
      <dsp:txXfrm>
        <a:off x="913161" y="1336252"/>
        <a:ext cx="938899" cy="79412"/>
      </dsp:txXfrm>
    </dsp:sp>
    <dsp:sp modelId="{60104982-7197-4088-90A5-B430416BA7C4}">
      <dsp:nvSpPr>
        <dsp:cNvPr id="0" name=""/>
        <dsp:cNvSpPr/>
      </dsp:nvSpPr>
      <dsp:spPr>
        <a:xfrm>
          <a:off x="1147886" y="1484425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Connection</a:t>
          </a:r>
        </a:p>
      </dsp:txBody>
      <dsp:txXfrm>
        <a:off x="1147886" y="1484425"/>
        <a:ext cx="938899" cy="79412"/>
      </dsp:txXfrm>
    </dsp:sp>
    <dsp:sp modelId="{60A802F4-6F24-418F-897D-F11926C632F9}">
      <dsp:nvSpPr>
        <dsp:cNvPr id="0" name=""/>
        <dsp:cNvSpPr/>
      </dsp:nvSpPr>
      <dsp:spPr>
        <a:xfrm>
          <a:off x="1147886" y="1632598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SparseConnection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1632598"/>
        <a:ext cx="938899" cy="79412"/>
      </dsp:txXfrm>
    </dsp:sp>
    <dsp:sp modelId="{E40F64EC-ECD3-4F64-8587-9C1FD18C264A}">
      <dsp:nvSpPr>
        <dsp:cNvPr id="0" name=""/>
        <dsp:cNvSpPr/>
      </dsp:nvSpPr>
      <dsp:spPr>
        <a:xfrm>
          <a:off x="1147886" y="1780771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Conv2dConnection</a:t>
          </a:r>
        </a:p>
      </dsp:txBody>
      <dsp:txXfrm>
        <a:off x="1147886" y="1780771"/>
        <a:ext cx="938899" cy="79412"/>
      </dsp:txXfrm>
    </dsp:sp>
    <dsp:sp modelId="{01D1D495-DD29-4EEC-B928-33A82E0BFD0E}">
      <dsp:nvSpPr>
        <dsp:cNvPr id="0" name=""/>
        <dsp:cNvSpPr/>
      </dsp:nvSpPr>
      <dsp:spPr>
        <a:xfrm>
          <a:off x="913161" y="1928944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monitors</a:t>
          </a:r>
        </a:p>
      </dsp:txBody>
      <dsp:txXfrm>
        <a:off x="913161" y="1928944"/>
        <a:ext cx="938899" cy="79412"/>
      </dsp:txXfrm>
    </dsp:sp>
    <dsp:sp modelId="{A5B34B6E-1734-4EA5-AFB4-EF83F5AAF3B0}">
      <dsp:nvSpPr>
        <dsp:cNvPr id="0" name=""/>
        <dsp:cNvSpPr/>
      </dsp:nvSpPr>
      <dsp:spPr>
        <a:xfrm>
          <a:off x="1147886" y="2077117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Monitor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2077117"/>
        <a:ext cx="938899" cy="79412"/>
      </dsp:txXfrm>
    </dsp:sp>
    <dsp:sp modelId="{6572AA52-7370-4BF5-82BF-2C3296836CCE}">
      <dsp:nvSpPr>
        <dsp:cNvPr id="0" name=""/>
        <dsp:cNvSpPr/>
      </dsp:nvSpPr>
      <dsp:spPr>
        <a:xfrm>
          <a:off x="1147886" y="222529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NetworkMonitor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2225290"/>
        <a:ext cx="938899" cy="79412"/>
      </dsp:txXfrm>
    </dsp:sp>
    <dsp:sp modelId="{61E658C1-1B39-404F-9F80-287C6F935763}">
      <dsp:nvSpPr>
        <dsp:cNvPr id="0" name=""/>
        <dsp:cNvSpPr/>
      </dsp:nvSpPr>
      <dsp:spPr>
        <a:xfrm>
          <a:off x="678436" y="237346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environment</a:t>
          </a:r>
        </a:p>
      </dsp:txBody>
      <dsp:txXfrm>
        <a:off x="678436" y="2373463"/>
        <a:ext cx="938899" cy="79412"/>
      </dsp:txXfrm>
    </dsp:sp>
    <dsp:sp modelId="{41E96942-AC65-4435-90E9-7F1FEC245E8A}">
      <dsp:nvSpPr>
        <dsp:cNvPr id="0" name=""/>
        <dsp:cNvSpPr/>
      </dsp:nvSpPr>
      <dsp:spPr>
        <a:xfrm>
          <a:off x="913161" y="252163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GymEnvironment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2521636"/>
        <a:ext cx="938899" cy="79412"/>
      </dsp:txXfrm>
    </dsp:sp>
    <dsp:sp modelId="{266EEDEB-5927-4C90-B30F-B56EFA3C07BF}">
      <dsp:nvSpPr>
        <dsp:cNvPr id="0" name=""/>
        <dsp:cNvSpPr/>
      </dsp:nvSpPr>
      <dsp:spPr>
        <a:xfrm>
          <a:off x="913161" y="266981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DatasetEnvironment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2669810"/>
        <a:ext cx="938899" cy="79412"/>
      </dsp:txXfrm>
    </dsp:sp>
    <dsp:sp modelId="{5BFCD3F1-46BE-4723-9951-C32456AEF01F}">
      <dsp:nvSpPr>
        <dsp:cNvPr id="0" name=""/>
        <dsp:cNvSpPr/>
      </dsp:nvSpPr>
      <dsp:spPr>
        <a:xfrm>
          <a:off x="678436" y="281798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datasets</a:t>
          </a:r>
        </a:p>
      </dsp:txBody>
      <dsp:txXfrm>
        <a:off x="678436" y="2817983"/>
        <a:ext cx="938899" cy="79412"/>
      </dsp:txXfrm>
    </dsp:sp>
    <dsp:sp modelId="{2826F31E-979D-4176-BD46-960B3C746B9B}">
      <dsp:nvSpPr>
        <dsp:cNvPr id="0" name=""/>
        <dsp:cNvSpPr/>
      </dsp:nvSpPr>
      <dsp:spPr>
        <a:xfrm>
          <a:off x="913161" y="296615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MNIST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2966156"/>
        <a:ext cx="938899" cy="79412"/>
      </dsp:txXfrm>
    </dsp:sp>
    <dsp:sp modelId="{80335C1E-7AA4-4DBB-AB05-5D0BD558A6E2}">
      <dsp:nvSpPr>
        <dsp:cNvPr id="0" name=""/>
        <dsp:cNvSpPr/>
      </dsp:nvSpPr>
      <dsp:spPr>
        <a:xfrm>
          <a:off x="913161" y="3114329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CIFAR-10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3114329"/>
        <a:ext cx="938899" cy="79412"/>
      </dsp:txXfrm>
    </dsp:sp>
    <dsp:sp modelId="{98D310E0-26EB-4A4D-B25F-0A7E4D363D57}">
      <dsp:nvSpPr>
        <dsp:cNvPr id="0" name=""/>
        <dsp:cNvSpPr/>
      </dsp:nvSpPr>
      <dsp:spPr>
        <a:xfrm>
          <a:off x="913161" y="3262502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CIFAR-100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3262502"/>
        <a:ext cx="938899" cy="79412"/>
      </dsp:txXfrm>
    </dsp:sp>
    <dsp:sp modelId="{68BC7174-AF13-4989-9748-6A8A23669698}">
      <dsp:nvSpPr>
        <dsp:cNvPr id="0" name=""/>
        <dsp:cNvSpPr/>
      </dsp:nvSpPr>
      <dsp:spPr>
        <a:xfrm>
          <a:off x="678436" y="3410675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encoding</a:t>
          </a:r>
        </a:p>
      </dsp:txBody>
      <dsp:txXfrm>
        <a:off x="678436" y="3410675"/>
        <a:ext cx="938899" cy="79412"/>
      </dsp:txXfrm>
    </dsp:sp>
    <dsp:sp modelId="{696A4E05-E605-48A6-9722-B3400AA23BDF}">
      <dsp:nvSpPr>
        <dsp:cNvPr id="0" name=""/>
        <dsp:cNvSpPr/>
      </dsp:nvSpPr>
      <dsp:spPr>
        <a:xfrm>
          <a:off x="913161" y="3558848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bernoulli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3558848"/>
        <a:ext cx="938899" cy="79412"/>
      </dsp:txXfrm>
    </dsp:sp>
    <dsp:sp modelId="{284D87EA-6268-4252-921E-36039FBFECC5}">
      <dsp:nvSpPr>
        <dsp:cNvPr id="0" name=""/>
        <dsp:cNvSpPr/>
      </dsp:nvSpPr>
      <dsp:spPr>
        <a:xfrm>
          <a:off x="913161" y="3707021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poisson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3707021"/>
        <a:ext cx="938899" cy="79412"/>
      </dsp:txXfrm>
    </dsp:sp>
    <dsp:sp modelId="{DF18534E-8F1E-473D-8DCA-1FE696B1A13B}">
      <dsp:nvSpPr>
        <dsp:cNvPr id="0" name=""/>
        <dsp:cNvSpPr/>
      </dsp:nvSpPr>
      <dsp:spPr>
        <a:xfrm>
          <a:off x="913161" y="3855194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rank_order_coding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3855194"/>
        <a:ext cx="938899" cy="79412"/>
      </dsp:txXfrm>
    </dsp:sp>
    <dsp:sp modelId="{9215ECBE-9DFA-4580-B15A-F4DDA5D54969}">
      <dsp:nvSpPr>
        <dsp:cNvPr id="0" name=""/>
        <dsp:cNvSpPr/>
      </dsp:nvSpPr>
      <dsp:spPr>
        <a:xfrm>
          <a:off x="678436" y="4003367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learning</a:t>
          </a:r>
        </a:p>
      </dsp:txBody>
      <dsp:txXfrm>
        <a:off x="678436" y="4003367"/>
        <a:ext cx="938899" cy="79412"/>
      </dsp:txXfrm>
    </dsp:sp>
    <dsp:sp modelId="{8D9AA9E4-5CA6-41D8-9FA9-1B7241462C49}">
      <dsp:nvSpPr>
        <dsp:cNvPr id="0" name=""/>
        <dsp:cNvSpPr/>
      </dsp:nvSpPr>
      <dsp:spPr>
        <a:xfrm>
          <a:off x="913161" y="415154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hebbian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4151540"/>
        <a:ext cx="938899" cy="79412"/>
      </dsp:txXfrm>
    </dsp:sp>
    <dsp:sp modelId="{CC749A15-9087-496D-885B-2E5F33F41E2D}">
      <dsp:nvSpPr>
        <dsp:cNvPr id="0" name=""/>
        <dsp:cNvSpPr/>
      </dsp:nvSpPr>
      <dsp:spPr>
        <a:xfrm>
          <a:off x="913161" y="429971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post_pre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4299713"/>
        <a:ext cx="938899" cy="79412"/>
      </dsp:txXfrm>
    </dsp:sp>
    <dsp:sp modelId="{2CC19796-D30B-4512-9D09-D74E36C37425}">
      <dsp:nvSpPr>
        <dsp:cNvPr id="0" name=""/>
        <dsp:cNvSpPr/>
      </dsp:nvSpPr>
      <dsp:spPr>
        <a:xfrm>
          <a:off x="913161" y="444788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m_stdp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4447886"/>
        <a:ext cx="938899" cy="79412"/>
      </dsp:txXfrm>
    </dsp:sp>
    <dsp:sp modelId="{278995B8-07F0-460A-879C-604AA016BA8B}">
      <dsp:nvSpPr>
        <dsp:cNvPr id="0" name=""/>
        <dsp:cNvSpPr/>
      </dsp:nvSpPr>
      <dsp:spPr>
        <a:xfrm>
          <a:off x="913161" y="459606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m_stdp_et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4596060"/>
        <a:ext cx="938899" cy="79412"/>
      </dsp:txXfrm>
    </dsp:sp>
    <dsp:sp modelId="{A9D9F74E-EA5D-4010-BEC6-0FC43F253C6A}">
      <dsp:nvSpPr>
        <dsp:cNvPr id="0" name=""/>
        <dsp:cNvSpPr/>
      </dsp:nvSpPr>
      <dsp:spPr>
        <a:xfrm>
          <a:off x="678436" y="474423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pipeline</a:t>
          </a:r>
        </a:p>
      </dsp:txBody>
      <dsp:txXfrm>
        <a:off x="678436" y="4744233"/>
        <a:ext cx="938899" cy="79412"/>
      </dsp:txXfrm>
    </dsp:sp>
    <dsp:sp modelId="{2270983B-32C7-4CFD-8A57-A8D0FC70681E}">
      <dsp:nvSpPr>
        <dsp:cNvPr id="0" name=""/>
        <dsp:cNvSpPr/>
      </dsp:nvSpPr>
      <dsp:spPr>
        <a:xfrm>
          <a:off x="913161" y="489240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Pipeline</a:t>
          </a:r>
        </a:p>
      </dsp:txBody>
      <dsp:txXfrm>
        <a:off x="913161" y="4892406"/>
        <a:ext cx="938899" cy="79412"/>
      </dsp:txXfrm>
    </dsp:sp>
    <dsp:sp modelId="{A3BC2896-A79A-463D-84C8-2BCDAF69207F}">
      <dsp:nvSpPr>
        <dsp:cNvPr id="0" name=""/>
        <dsp:cNvSpPr/>
      </dsp:nvSpPr>
      <dsp:spPr>
        <a:xfrm>
          <a:off x="913161" y="5040579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action</a:t>
          </a:r>
        </a:p>
      </dsp:txBody>
      <dsp:txXfrm>
        <a:off x="913161" y="5040579"/>
        <a:ext cx="938899" cy="79412"/>
      </dsp:txXfrm>
    </dsp:sp>
    <dsp:sp modelId="{D1275DFD-C131-4354-ABBE-8049CA32F5E4}">
      <dsp:nvSpPr>
        <dsp:cNvPr id="0" name=""/>
        <dsp:cNvSpPr/>
      </dsp:nvSpPr>
      <dsp:spPr>
        <a:xfrm>
          <a:off x="1147886" y="5188752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select_random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5188752"/>
        <a:ext cx="938899" cy="79412"/>
      </dsp:txXfrm>
    </dsp:sp>
    <dsp:sp modelId="{893D14C1-C50F-40F6-8798-8920F2221A8B}">
      <dsp:nvSpPr>
        <dsp:cNvPr id="0" name=""/>
        <dsp:cNvSpPr/>
      </dsp:nvSpPr>
      <dsp:spPr>
        <a:xfrm>
          <a:off x="1147886" y="5336925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select_multinomial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47886" y="5336925"/>
        <a:ext cx="938899" cy="79412"/>
      </dsp:txXfrm>
    </dsp:sp>
    <dsp:sp modelId="{23822BF9-F252-4240-94A5-70C5CC43548D}">
      <dsp:nvSpPr>
        <dsp:cNvPr id="0" name=""/>
        <dsp:cNvSpPr/>
      </dsp:nvSpPr>
      <dsp:spPr>
        <a:xfrm>
          <a:off x="678436" y="5485098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evaluation</a:t>
          </a:r>
        </a:p>
      </dsp:txBody>
      <dsp:txXfrm>
        <a:off x="678436" y="5485098"/>
        <a:ext cx="938899" cy="79412"/>
      </dsp:txXfrm>
    </dsp:sp>
    <dsp:sp modelId="{243F46F0-B8BA-45B2-A5FA-4C28B0863ABC}">
      <dsp:nvSpPr>
        <dsp:cNvPr id="0" name=""/>
        <dsp:cNvSpPr/>
      </dsp:nvSpPr>
      <dsp:spPr>
        <a:xfrm>
          <a:off x="913161" y="5633271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assign_labels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5633271"/>
        <a:ext cx="938899" cy="79412"/>
      </dsp:txXfrm>
    </dsp:sp>
    <dsp:sp modelId="{F426E134-3593-447D-B008-E6A3BDC0886D}">
      <dsp:nvSpPr>
        <dsp:cNvPr id="0" name=""/>
        <dsp:cNvSpPr/>
      </dsp:nvSpPr>
      <dsp:spPr>
        <a:xfrm>
          <a:off x="913161" y="5781444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solidFill>
                <a:schemeClr val="tx1"/>
              </a:solidFill>
            </a:rPr>
            <a:t>all_activity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5781444"/>
        <a:ext cx="938899" cy="79412"/>
      </dsp:txXfrm>
    </dsp:sp>
    <dsp:sp modelId="{3D228C7A-027D-4C58-9C63-D34DC868BBFF}">
      <dsp:nvSpPr>
        <dsp:cNvPr id="0" name=""/>
        <dsp:cNvSpPr/>
      </dsp:nvSpPr>
      <dsp:spPr>
        <a:xfrm>
          <a:off x="913161" y="5929617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chemeClr val="tx1"/>
              </a:solidFill>
            </a:rPr>
            <a:t>proportion_weighting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913161" y="5929617"/>
        <a:ext cx="938899" cy="79412"/>
      </dsp:txXfrm>
    </dsp:sp>
    <dsp:sp modelId="{000B1CFC-3466-41B6-89A8-15A17E8A1AE7}">
      <dsp:nvSpPr>
        <dsp:cNvPr id="0" name=""/>
        <dsp:cNvSpPr/>
      </dsp:nvSpPr>
      <dsp:spPr>
        <a:xfrm>
          <a:off x="678436" y="607779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analysis</a:t>
          </a:r>
        </a:p>
      </dsp:txBody>
      <dsp:txXfrm>
        <a:off x="678436" y="6077790"/>
        <a:ext cx="938899" cy="79412"/>
      </dsp:txXfrm>
    </dsp:sp>
    <dsp:sp modelId="{9B868801-8642-4A56-818F-E797C4FC2188}">
      <dsp:nvSpPr>
        <dsp:cNvPr id="0" name=""/>
        <dsp:cNvSpPr/>
      </dsp:nvSpPr>
      <dsp:spPr>
        <a:xfrm>
          <a:off x="913161" y="622596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plotting</a:t>
          </a:r>
        </a:p>
      </dsp:txBody>
      <dsp:txXfrm>
        <a:off x="913161" y="6225963"/>
        <a:ext cx="938899" cy="79412"/>
      </dsp:txXfrm>
    </dsp:sp>
    <dsp:sp modelId="{D84A0091-8AB1-4834-AF3E-CD9EB39DF13F}">
      <dsp:nvSpPr>
        <dsp:cNvPr id="0" name=""/>
        <dsp:cNvSpPr/>
      </dsp:nvSpPr>
      <dsp:spPr>
        <a:xfrm>
          <a:off x="913161" y="6374136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visualization</a:t>
          </a:r>
        </a:p>
      </dsp:txBody>
      <dsp:txXfrm>
        <a:off x="913161" y="6374136"/>
        <a:ext cx="938899" cy="79412"/>
      </dsp:txXfrm>
    </dsp:sp>
    <dsp:sp modelId="{1A94DCFF-710C-46AB-9E92-262D0F450857}">
      <dsp:nvSpPr>
        <dsp:cNvPr id="0" name=""/>
        <dsp:cNvSpPr/>
      </dsp:nvSpPr>
      <dsp:spPr>
        <a:xfrm>
          <a:off x="678436" y="6522310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models</a:t>
          </a:r>
        </a:p>
      </dsp:txBody>
      <dsp:txXfrm>
        <a:off x="678436" y="6522310"/>
        <a:ext cx="938899" cy="79412"/>
      </dsp:txXfrm>
    </dsp:sp>
    <dsp:sp modelId="{CA7E0717-F839-4272-BE37-7BB918420E9B}">
      <dsp:nvSpPr>
        <dsp:cNvPr id="0" name=""/>
        <dsp:cNvSpPr/>
      </dsp:nvSpPr>
      <dsp:spPr>
        <a:xfrm>
          <a:off x="913161" y="6670483"/>
          <a:ext cx="938899" cy="79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DiehlAndCook2015</a:t>
          </a:r>
        </a:p>
      </dsp:txBody>
      <dsp:txXfrm>
        <a:off x="913161" y="6670483"/>
        <a:ext cx="938899" cy="79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9C921-F57E-441E-9382-F6186496AAFF}">
      <dsp:nvSpPr>
        <dsp:cNvPr id="0" name=""/>
        <dsp:cNvSpPr/>
      </dsp:nvSpPr>
      <dsp:spPr>
        <a:xfrm>
          <a:off x="189146" y="117447"/>
          <a:ext cx="177151" cy="3167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7933"/>
              </a:lnTo>
              <a:lnTo>
                <a:pt x="177151" y="3167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66C23-6F9B-4C2F-9E14-47C85327A83D}">
      <dsp:nvSpPr>
        <dsp:cNvPr id="0" name=""/>
        <dsp:cNvSpPr/>
      </dsp:nvSpPr>
      <dsp:spPr>
        <a:xfrm>
          <a:off x="540967" y="2711556"/>
          <a:ext cx="205436" cy="386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645"/>
              </a:lnTo>
              <a:lnTo>
                <a:pt x="205436" y="3866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B8F77-01D2-44F4-8C30-925BFC191D5F}">
      <dsp:nvSpPr>
        <dsp:cNvPr id="0" name=""/>
        <dsp:cNvSpPr/>
      </dsp:nvSpPr>
      <dsp:spPr>
        <a:xfrm>
          <a:off x="540967" y="2711556"/>
          <a:ext cx="233716" cy="163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45"/>
              </a:lnTo>
              <a:lnTo>
                <a:pt x="233716" y="1631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D27B0-E0E7-4F42-9E2B-CFB29935A9FB}">
      <dsp:nvSpPr>
        <dsp:cNvPr id="0" name=""/>
        <dsp:cNvSpPr/>
      </dsp:nvSpPr>
      <dsp:spPr>
        <a:xfrm>
          <a:off x="189146" y="117447"/>
          <a:ext cx="214864" cy="2536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6189"/>
              </a:lnTo>
              <a:lnTo>
                <a:pt x="214864" y="2536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C4A10-F50A-4AA6-94B0-A14BE83E8337}">
      <dsp:nvSpPr>
        <dsp:cNvPr id="0" name=""/>
        <dsp:cNvSpPr/>
      </dsp:nvSpPr>
      <dsp:spPr>
        <a:xfrm>
          <a:off x="189146" y="117447"/>
          <a:ext cx="205436" cy="231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621"/>
              </a:lnTo>
              <a:lnTo>
                <a:pt x="205436" y="2310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A7407-5625-47A7-8FC7-D1E8ACC4223E}">
      <dsp:nvSpPr>
        <dsp:cNvPr id="0" name=""/>
        <dsp:cNvSpPr/>
      </dsp:nvSpPr>
      <dsp:spPr>
        <a:xfrm>
          <a:off x="531539" y="2062708"/>
          <a:ext cx="224292" cy="172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73"/>
              </a:lnTo>
              <a:lnTo>
                <a:pt x="224292" y="172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84ECD-D914-4CB7-9034-7B442DB4122E}">
      <dsp:nvSpPr>
        <dsp:cNvPr id="0" name=""/>
        <dsp:cNvSpPr/>
      </dsp:nvSpPr>
      <dsp:spPr>
        <a:xfrm>
          <a:off x="189146" y="117447"/>
          <a:ext cx="205436" cy="188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7341"/>
              </a:lnTo>
              <a:lnTo>
                <a:pt x="205436" y="1887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7E926-59B8-47A4-8083-D59C68963295}">
      <dsp:nvSpPr>
        <dsp:cNvPr id="0" name=""/>
        <dsp:cNvSpPr/>
      </dsp:nvSpPr>
      <dsp:spPr>
        <a:xfrm>
          <a:off x="189146" y="117447"/>
          <a:ext cx="205436" cy="1671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201"/>
              </a:lnTo>
              <a:lnTo>
                <a:pt x="205436" y="1671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34A72-EA64-4E5D-92BC-2653F6005B27}">
      <dsp:nvSpPr>
        <dsp:cNvPr id="0" name=""/>
        <dsp:cNvSpPr/>
      </dsp:nvSpPr>
      <dsp:spPr>
        <a:xfrm>
          <a:off x="189146" y="117447"/>
          <a:ext cx="205436" cy="1455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061"/>
              </a:lnTo>
              <a:lnTo>
                <a:pt x="205436" y="1455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F430B-3F4C-426A-9498-CA8189ED32C8}">
      <dsp:nvSpPr>
        <dsp:cNvPr id="0" name=""/>
        <dsp:cNvSpPr/>
      </dsp:nvSpPr>
      <dsp:spPr>
        <a:xfrm>
          <a:off x="189146" y="117447"/>
          <a:ext cx="205436" cy="1238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8921"/>
              </a:lnTo>
              <a:lnTo>
                <a:pt x="205436" y="1238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24055-D32F-4028-B060-517E0D644695}">
      <dsp:nvSpPr>
        <dsp:cNvPr id="0" name=""/>
        <dsp:cNvSpPr/>
      </dsp:nvSpPr>
      <dsp:spPr>
        <a:xfrm>
          <a:off x="189146" y="117447"/>
          <a:ext cx="205436" cy="1022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781"/>
              </a:lnTo>
              <a:lnTo>
                <a:pt x="205436" y="1022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D4258-1EB7-4BAC-80C0-5FFE794F48AB}">
      <dsp:nvSpPr>
        <dsp:cNvPr id="0" name=""/>
        <dsp:cNvSpPr/>
      </dsp:nvSpPr>
      <dsp:spPr>
        <a:xfrm>
          <a:off x="531539" y="333587"/>
          <a:ext cx="205436" cy="590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501"/>
              </a:lnTo>
              <a:lnTo>
                <a:pt x="205436" y="590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E088D-5075-488B-AEC8-475E676FDD8B}">
      <dsp:nvSpPr>
        <dsp:cNvPr id="0" name=""/>
        <dsp:cNvSpPr/>
      </dsp:nvSpPr>
      <dsp:spPr>
        <a:xfrm>
          <a:off x="531539" y="333587"/>
          <a:ext cx="205436" cy="374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205436" y="374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8B45C-542F-433B-BC62-ABB356DAA9AB}">
      <dsp:nvSpPr>
        <dsp:cNvPr id="0" name=""/>
        <dsp:cNvSpPr/>
      </dsp:nvSpPr>
      <dsp:spPr>
        <a:xfrm>
          <a:off x="531539" y="333587"/>
          <a:ext cx="205436" cy="15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20"/>
              </a:lnTo>
              <a:lnTo>
                <a:pt x="205436" y="1582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1C1AC-17B2-402A-A743-D1B3BC184EF7}">
      <dsp:nvSpPr>
        <dsp:cNvPr id="0" name=""/>
        <dsp:cNvSpPr/>
      </dsp:nvSpPr>
      <dsp:spPr>
        <a:xfrm>
          <a:off x="189146" y="117447"/>
          <a:ext cx="205436" cy="15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20"/>
              </a:lnTo>
              <a:lnTo>
                <a:pt x="205436" y="1582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F5E11-6901-43A8-9421-4128503C05E9}">
      <dsp:nvSpPr>
        <dsp:cNvPr id="0" name=""/>
        <dsp:cNvSpPr/>
      </dsp:nvSpPr>
      <dsp:spPr>
        <a:xfrm>
          <a:off x="52188" y="160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BindsNET</a:t>
          </a:r>
        </a:p>
      </dsp:txBody>
      <dsp:txXfrm>
        <a:off x="52188" y="1609"/>
        <a:ext cx="1369573" cy="115838"/>
      </dsp:txXfrm>
    </dsp:sp>
    <dsp:sp modelId="{AD19472A-0E1D-4B6B-BF84-664F9F397AFE}">
      <dsp:nvSpPr>
        <dsp:cNvPr id="0" name=""/>
        <dsp:cNvSpPr/>
      </dsp:nvSpPr>
      <dsp:spPr>
        <a:xfrm>
          <a:off x="394582" y="21774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network</a:t>
          </a:r>
        </a:p>
      </dsp:txBody>
      <dsp:txXfrm>
        <a:off x="394582" y="217749"/>
        <a:ext cx="1369573" cy="115838"/>
      </dsp:txXfrm>
    </dsp:sp>
    <dsp:sp modelId="{BFA89BA1-1CC6-4E3C-B6A9-963F7615092C}">
      <dsp:nvSpPr>
        <dsp:cNvPr id="0" name=""/>
        <dsp:cNvSpPr/>
      </dsp:nvSpPr>
      <dsp:spPr>
        <a:xfrm>
          <a:off x="736975" y="43388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nodes</a:t>
          </a:r>
        </a:p>
      </dsp:txBody>
      <dsp:txXfrm>
        <a:off x="736975" y="433889"/>
        <a:ext cx="1369573" cy="115838"/>
      </dsp:txXfrm>
    </dsp:sp>
    <dsp:sp modelId="{BFEA4332-98D1-46EA-9D0B-A32AE30F982A}">
      <dsp:nvSpPr>
        <dsp:cNvPr id="0" name=""/>
        <dsp:cNvSpPr/>
      </dsp:nvSpPr>
      <dsp:spPr>
        <a:xfrm>
          <a:off x="736975" y="65002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topology</a:t>
          </a:r>
        </a:p>
      </dsp:txBody>
      <dsp:txXfrm>
        <a:off x="736975" y="650029"/>
        <a:ext cx="1369573" cy="115838"/>
      </dsp:txXfrm>
    </dsp:sp>
    <dsp:sp modelId="{01D1D495-DD29-4EEC-B928-33A82E0BFD0E}">
      <dsp:nvSpPr>
        <dsp:cNvPr id="0" name=""/>
        <dsp:cNvSpPr/>
      </dsp:nvSpPr>
      <dsp:spPr>
        <a:xfrm>
          <a:off x="736975" y="86616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monitors</a:t>
          </a:r>
        </a:p>
      </dsp:txBody>
      <dsp:txXfrm>
        <a:off x="736975" y="866169"/>
        <a:ext cx="1369573" cy="115838"/>
      </dsp:txXfrm>
    </dsp:sp>
    <dsp:sp modelId="{61E658C1-1B39-404F-9F80-287C6F935763}">
      <dsp:nvSpPr>
        <dsp:cNvPr id="0" name=""/>
        <dsp:cNvSpPr/>
      </dsp:nvSpPr>
      <dsp:spPr>
        <a:xfrm>
          <a:off x="394582" y="108230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environment</a:t>
          </a:r>
        </a:p>
      </dsp:txBody>
      <dsp:txXfrm>
        <a:off x="394582" y="1082309"/>
        <a:ext cx="1369573" cy="115838"/>
      </dsp:txXfrm>
    </dsp:sp>
    <dsp:sp modelId="{5BFCD3F1-46BE-4723-9951-C32456AEF01F}">
      <dsp:nvSpPr>
        <dsp:cNvPr id="0" name=""/>
        <dsp:cNvSpPr/>
      </dsp:nvSpPr>
      <dsp:spPr>
        <a:xfrm>
          <a:off x="394582" y="129844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datasets</a:t>
          </a:r>
        </a:p>
      </dsp:txBody>
      <dsp:txXfrm>
        <a:off x="394582" y="1298449"/>
        <a:ext cx="1369573" cy="115838"/>
      </dsp:txXfrm>
    </dsp:sp>
    <dsp:sp modelId="{68BC7174-AF13-4989-9748-6A8A23669698}">
      <dsp:nvSpPr>
        <dsp:cNvPr id="0" name=""/>
        <dsp:cNvSpPr/>
      </dsp:nvSpPr>
      <dsp:spPr>
        <a:xfrm>
          <a:off x="394582" y="1514590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encoding</a:t>
          </a:r>
        </a:p>
      </dsp:txBody>
      <dsp:txXfrm>
        <a:off x="394582" y="1514590"/>
        <a:ext cx="1369573" cy="115838"/>
      </dsp:txXfrm>
    </dsp:sp>
    <dsp:sp modelId="{9215ECBE-9DFA-4580-B15A-F4DDA5D54969}">
      <dsp:nvSpPr>
        <dsp:cNvPr id="0" name=""/>
        <dsp:cNvSpPr/>
      </dsp:nvSpPr>
      <dsp:spPr>
        <a:xfrm>
          <a:off x="394582" y="1730730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learning</a:t>
          </a:r>
        </a:p>
      </dsp:txBody>
      <dsp:txXfrm>
        <a:off x="394582" y="1730730"/>
        <a:ext cx="1369573" cy="115838"/>
      </dsp:txXfrm>
    </dsp:sp>
    <dsp:sp modelId="{A9D9F74E-EA5D-4010-BEC6-0FC43F253C6A}">
      <dsp:nvSpPr>
        <dsp:cNvPr id="0" name=""/>
        <dsp:cNvSpPr/>
      </dsp:nvSpPr>
      <dsp:spPr>
        <a:xfrm>
          <a:off x="394582" y="1946870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pipeline</a:t>
          </a:r>
        </a:p>
      </dsp:txBody>
      <dsp:txXfrm>
        <a:off x="394582" y="1946870"/>
        <a:ext cx="1369573" cy="115838"/>
      </dsp:txXfrm>
    </dsp:sp>
    <dsp:sp modelId="{31DE5D17-450E-48A1-ACC6-62C3782B07F2}">
      <dsp:nvSpPr>
        <dsp:cNvPr id="0" name=""/>
        <dsp:cNvSpPr/>
      </dsp:nvSpPr>
      <dsp:spPr>
        <a:xfrm>
          <a:off x="755832" y="2115875"/>
          <a:ext cx="477626" cy="238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action</a:t>
          </a:r>
        </a:p>
      </dsp:txBody>
      <dsp:txXfrm>
        <a:off x="755832" y="2115875"/>
        <a:ext cx="477626" cy="238813"/>
      </dsp:txXfrm>
    </dsp:sp>
    <dsp:sp modelId="{23822BF9-F252-4240-94A5-70C5CC43548D}">
      <dsp:nvSpPr>
        <dsp:cNvPr id="0" name=""/>
        <dsp:cNvSpPr/>
      </dsp:nvSpPr>
      <dsp:spPr>
        <a:xfrm>
          <a:off x="394582" y="2370149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evaluation</a:t>
          </a:r>
        </a:p>
      </dsp:txBody>
      <dsp:txXfrm>
        <a:off x="394582" y="2370149"/>
        <a:ext cx="1369573" cy="115838"/>
      </dsp:txXfrm>
    </dsp:sp>
    <dsp:sp modelId="{000B1CFC-3466-41B6-89A8-15A17E8A1AE7}">
      <dsp:nvSpPr>
        <dsp:cNvPr id="0" name=""/>
        <dsp:cNvSpPr/>
      </dsp:nvSpPr>
      <dsp:spPr>
        <a:xfrm>
          <a:off x="404010" y="2595718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analysis</a:t>
          </a:r>
        </a:p>
      </dsp:txBody>
      <dsp:txXfrm>
        <a:off x="404010" y="2595718"/>
        <a:ext cx="1369573" cy="115838"/>
      </dsp:txXfrm>
    </dsp:sp>
    <dsp:sp modelId="{53B4CCB0-5F28-4E52-8217-B1D5B6381A14}">
      <dsp:nvSpPr>
        <dsp:cNvPr id="0" name=""/>
        <dsp:cNvSpPr/>
      </dsp:nvSpPr>
      <dsp:spPr>
        <a:xfrm>
          <a:off x="774684" y="2755295"/>
          <a:ext cx="477626" cy="238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plotting</a:t>
          </a:r>
        </a:p>
      </dsp:txBody>
      <dsp:txXfrm>
        <a:off x="774684" y="2755295"/>
        <a:ext cx="477626" cy="238813"/>
      </dsp:txXfrm>
    </dsp:sp>
    <dsp:sp modelId="{ABDED837-8C2F-4FFF-A742-2CC76CE84CB6}">
      <dsp:nvSpPr>
        <dsp:cNvPr id="0" name=""/>
        <dsp:cNvSpPr/>
      </dsp:nvSpPr>
      <dsp:spPr>
        <a:xfrm>
          <a:off x="746403" y="2978795"/>
          <a:ext cx="807336" cy="238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visualization</a:t>
          </a:r>
        </a:p>
      </dsp:txBody>
      <dsp:txXfrm>
        <a:off x="746403" y="2978795"/>
        <a:ext cx="807336" cy="238813"/>
      </dsp:txXfrm>
    </dsp:sp>
    <dsp:sp modelId="{1A94DCFF-710C-46AB-9E92-262D0F450857}">
      <dsp:nvSpPr>
        <dsp:cNvPr id="0" name=""/>
        <dsp:cNvSpPr/>
      </dsp:nvSpPr>
      <dsp:spPr>
        <a:xfrm>
          <a:off x="366297" y="3227462"/>
          <a:ext cx="1369573" cy="1158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models</a:t>
          </a:r>
        </a:p>
      </dsp:txBody>
      <dsp:txXfrm>
        <a:off x="366297" y="3227462"/>
        <a:ext cx="1369573" cy="115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F575-1FA2-4C46-9D2F-B4D417D7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3609-D30D-412E-B583-8248BFF9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76F3-F342-4F8E-804E-51D67AFD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8016-35D2-4713-8770-10C88C07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511F-D840-4C89-A1C4-E109AFD4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024F-648B-4D7F-86F8-E6EE959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3CC04-7D15-45C3-9D70-3714671B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69E3-D0CD-4D5D-BAC2-C258BE90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EB29-4797-45F4-B796-2D55B9D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676E-21CC-49BE-886C-91C8404A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CB2DF-AC36-4543-B1CD-C280DFFCB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F068-3DE8-4EBD-B307-4291B8887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7C5F-6A06-464A-9375-55BCA288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81DC-0717-41A6-9BB2-5207019D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C5E3-92B8-48E3-B389-D35ABFB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93EF-6116-4959-AD4E-169CA7C6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3E08-DF3B-4977-8C89-E128DCBF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D48F-D349-4CDA-B25D-2CD409A0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0240-A790-4596-9985-7DBF41DC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22EE-42DE-4E9D-B2C6-8BD3DD5B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7D8-C654-4F0C-BD7E-427FEC74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0A06-C5E2-436C-A5E5-853F3901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C23E-6CC6-4532-AE6A-A6E43F7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080B-089C-439E-B553-084978D9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BB4-2C1C-44DE-80E9-DE74655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4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F712-D76F-4E13-945D-F70FE0A7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F0FD-CFCC-4305-805A-9A9BC399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BCB7E-E1A6-4258-AE1B-8CB66EDB5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E6FA-2EE5-4CA8-80C2-C0F7584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B577-E739-42AF-9496-E5BD1F0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371C-052B-4E81-850F-5EA3FC4E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A5B5-DA16-49E5-970F-07719B28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B79F7-0BA4-4950-85A6-498FCD6A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DBE55-B1B3-49F7-9067-003CE7F1E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EB70-B40C-47E9-977F-FE808E5A2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86D72-B2B2-48E3-A17A-BFA0E544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131C-911C-447D-930F-52D81953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46861-A218-4B9C-AED1-0AF53D78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73152-73E1-4A76-9749-B65604A7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3F16-FF0C-441A-B9F6-C222301A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65D4-A54D-459B-B56F-B9F51AA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C80A8-9788-4E71-8D0F-451FE59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7E762-0D94-48A0-BEDA-FE152DC1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F8CFC-68B3-4477-B718-A23E5D98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639D0-287D-4D4B-8532-ADAEB28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22A8-02F6-492F-9767-EC93654D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9239-7F40-4540-A5F6-621795E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07C1-43E3-470E-83DF-F5A9764A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76EE-5222-44E2-8377-445539B7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16F8-9440-4B86-97E8-2CFFAF1D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B4C64-C2E1-4ADB-9BA7-12862DF3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17C2-E3CD-4836-8A8E-7CFD084C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BA0B-3627-495A-A506-CD2F2414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D9355-477C-49C8-9FE8-7C9F30899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B83E8-A894-49FE-82CD-C1493BAC7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5CF3-388E-4ECC-9ED2-479CCF1B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86A0-2F5B-413F-932C-88520A1B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D7507-E668-46D8-BC6E-09C97FA4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1B3E3-F086-479C-9A9F-F725A576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88BC-D427-4979-A4F9-DE884ACA3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981C-921F-4E09-BE33-B197B3F1A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19C-2AF0-45B9-9BDE-EB38EBF603E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4A6A-9D23-4DAB-9C18-F47E29728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CC0-C8EE-40F4-A715-8A073250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394F-1312-4E6E-9E9F-6E5CBA2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ED0093A-99D9-425F-B436-15C865B825B8}"/>
              </a:ext>
            </a:extLst>
          </p:cNvPr>
          <p:cNvGrpSpPr/>
          <p:nvPr/>
        </p:nvGrpSpPr>
        <p:grpSpPr>
          <a:xfrm>
            <a:off x="10162182" y="2598105"/>
            <a:ext cx="1057275" cy="685800"/>
            <a:chOff x="-60625" y="0"/>
            <a:chExt cx="1683351" cy="752475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9C21041-42DD-4A8D-911E-DBFE4D25AE0C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Text Box 8">
              <a:extLst>
                <a:ext uri="{FF2B5EF4-FFF2-40B4-BE49-F238E27FC236}">
                  <a16:creationId xmlns:a16="http://schemas.microsoft.com/office/drawing/2014/main" id="{72057287-1FF1-40CC-8FE8-C3F15F5449C1}"/>
                </a:ext>
              </a:extLst>
            </p:cNvPr>
            <p:cNvSpPr txBox="1"/>
            <p:nvPr/>
          </p:nvSpPr>
          <p:spPr>
            <a:xfrm>
              <a:off x="-60625" y="171450"/>
              <a:ext cx="1683351" cy="4095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Evaluation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ECB2A7C-2C1D-43D8-934C-E90943C68E6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852317" y="1843405"/>
            <a:ext cx="4713142" cy="8997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B666119-46FD-41B1-9106-5C7573229864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2429159" y="1992753"/>
            <a:ext cx="3122667" cy="74554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699FBC-29FB-4C7A-9E45-2975D2C2905D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4068876" y="2095313"/>
            <a:ext cx="1413706" cy="6515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94933-7846-42B3-98A4-966F3700F85A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6045434" y="2022934"/>
            <a:ext cx="196316" cy="5803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19F058-D8B1-4D01-A9E3-72B06CAD58E3}"/>
              </a:ext>
            </a:extLst>
          </p:cNvPr>
          <p:cNvGrpSpPr/>
          <p:nvPr/>
        </p:nvGrpSpPr>
        <p:grpSpPr>
          <a:xfrm>
            <a:off x="8836795" y="3717398"/>
            <a:ext cx="662940" cy="571500"/>
            <a:chOff x="-80183" y="0"/>
            <a:chExt cx="1653185" cy="752475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6B416ED-5B85-464F-84E4-E7FC2F1CA4E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7" name="Text Box 27">
              <a:extLst>
                <a:ext uri="{FF2B5EF4-FFF2-40B4-BE49-F238E27FC236}">
                  <a16:creationId xmlns:a16="http://schemas.microsoft.com/office/drawing/2014/main" id="{6BCF834A-9DE8-4D63-BEF4-77CB0360CB63}"/>
                </a:ext>
              </a:extLst>
            </p:cNvPr>
            <p:cNvSpPr txBox="1"/>
            <p:nvPr/>
          </p:nvSpPr>
          <p:spPr>
            <a:xfrm>
              <a:off x="-80183" y="171450"/>
              <a:ext cx="1653185" cy="4095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plots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ABE285-5096-4381-8A38-5EF00B7D07BF}"/>
              </a:ext>
            </a:extLst>
          </p:cNvPr>
          <p:cNvCxnSpPr/>
          <p:nvPr/>
        </p:nvCxnSpPr>
        <p:spPr>
          <a:xfrm>
            <a:off x="8995545" y="3270358"/>
            <a:ext cx="121920" cy="4114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7812704-5DA3-4E1E-9B6E-E595785975E3}"/>
              </a:ext>
            </a:extLst>
          </p:cNvPr>
          <p:cNvGrpSpPr/>
          <p:nvPr/>
        </p:nvGrpSpPr>
        <p:grpSpPr>
          <a:xfrm>
            <a:off x="8164965" y="3719938"/>
            <a:ext cx="632460" cy="571500"/>
            <a:chOff x="-64146" y="0"/>
            <a:chExt cx="1559571" cy="752475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5D10424-06CE-4A2B-89AF-479B0E94B36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5" name="Text Box 31">
              <a:extLst>
                <a:ext uri="{FF2B5EF4-FFF2-40B4-BE49-F238E27FC236}">
                  <a16:creationId xmlns:a16="http://schemas.microsoft.com/office/drawing/2014/main" id="{4D58F4EB-5A47-4B2E-9C6F-BB0A809581A5}"/>
                </a:ext>
              </a:extLst>
            </p:cNvPr>
            <p:cNvSpPr txBox="1"/>
            <p:nvPr/>
          </p:nvSpPr>
          <p:spPr>
            <a:xfrm>
              <a:off x="-64146" y="171450"/>
              <a:ext cx="1539552" cy="4095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Stats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C46886B-836D-4DDE-A270-4C7983E8A575}"/>
              </a:ext>
            </a:extLst>
          </p:cNvPr>
          <p:cNvGrpSpPr/>
          <p:nvPr/>
        </p:nvGrpSpPr>
        <p:grpSpPr>
          <a:xfrm>
            <a:off x="9758322" y="3695385"/>
            <a:ext cx="800100" cy="571500"/>
            <a:chOff x="-153633" y="0"/>
            <a:chExt cx="1835199" cy="752475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53AFC48-4565-49E6-9F68-13ED8BD439A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3" name="Text Box 34">
              <a:extLst>
                <a:ext uri="{FF2B5EF4-FFF2-40B4-BE49-F238E27FC236}">
                  <a16:creationId xmlns:a16="http://schemas.microsoft.com/office/drawing/2014/main" id="{E5AB6D6A-30E2-4E72-B647-510D5BCDF0F0}"/>
                </a:ext>
              </a:extLst>
            </p:cNvPr>
            <p:cNvSpPr txBox="1"/>
            <p:nvPr/>
          </p:nvSpPr>
          <p:spPr>
            <a:xfrm>
              <a:off x="-153633" y="171450"/>
              <a:ext cx="1835199" cy="4095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Confidence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E1A6E0-DE91-4BE2-86F0-646E523C691A}"/>
              </a:ext>
            </a:extLst>
          </p:cNvPr>
          <p:cNvGrpSpPr/>
          <p:nvPr/>
        </p:nvGrpSpPr>
        <p:grpSpPr>
          <a:xfrm>
            <a:off x="10627002" y="3680145"/>
            <a:ext cx="777241" cy="571500"/>
            <a:chOff x="-179886" y="0"/>
            <a:chExt cx="1834837" cy="752475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D7D1BDE-5994-407A-BBAD-A24F6682881F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C8D359DC-FB65-403E-A582-DC05435F37C3}"/>
                </a:ext>
              </a:extLst>
            </p:cNvPr>
            <p:cNvSpPr txBox="1"/>
            <p:nvPr/>
          </p:nvSpPr>
          <p:spPr>
            <a:xfrm>
              <a:off x="-179886" y="167217"/>
              <a:ext cx="1834837" cy="48069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 gram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5A86584-3FF5-40FC-9DD6-3E04C502A983}"/>
              </a:ext>
            </a:extLst>
          </p:cNvPr>
          <p:cNvCxnSpPr/>
          <p:nvPr/>
        </p:nvCxnSpPr>
        <p:spPr>
          <a:xfrm flipH="1">
            <a:off x="8522470" y="3308458"/>
            <a:ext cx="91440" cy="4114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CB04EEB-CE35-4632-BE93-9BF54D107BCE}"/>
              </a:ext>
            </a:extLst>
          </p:cNvPr>
          <p:cNvCxnSpPr/>
          <p:nvPr/>
        </p:nvCxnSpPr>
        <p:spPr>
          <a:xfrm flipH="1">
            <a:off x="10211077" y="3238185"/>
            <a:ext cx="177800" cy="431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31696B1-F817-4DFA-8AD1-B5D45E70687B}"/>
              </a:ext>
            </a:extLst>
          </p:cNvPr>
          <p:cNvCxnSpPr/>
          <p:nvPr/>
        </p:nvCxnSpPr>
        <p:spPr>
          <a:xfrm>
            <a:off x="10893702" y="3238185"/>
            <a:ext cx="134620" cy="431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99BC06-0FC6-45B3-A665-5ABF835702A5}"/>
              </a:ext>
            </a:extLst>
          </p:cNvPr>
          <p:cNvGrpSpPr/>
          <p:nvPr/>
        </p:nvGrpSpPr>
        <p:grpSpPr>
          <a:xfrm>
            <a:off x="6603614" y="4530343"/>
            <a:ext cx="754380" cy="417195"/>
            <a:chOff x="-134187" y="0"/>
            <a:chExt cx="1794510" cy="752475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4AAA4A1-609E-49D7-B5C0-128B5595C2E9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9" name="Text Box 43">
              <a:extLst>
                <a:ext uri="{FF2B5EF4-FFF2-40B4-BE49-F238E27FC236}">
                  <a16:creationId xmlns:a16="http://schemas.microsoft.com/office/drawing/2014/main" id="{3741AABA-2A8D-4BB7-A37D-0530E3F5C2DA}"/>
                </a:ext>
              </a:extLst>
            </p:cNvPr>
            <p:cNvSpPr txBox="1"/>
            <p:nvPr/>
          </p:nvSpPr>
          <p:spPr>
            <a:xfrm>
              <a:off x="-134187" y="115014"/>
              <a:ext cx="1794510" cy="52007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izhikevich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E31AF0-94DB-492C-8C90-4C3D8FEAC552}"/>
              </a:ext>
            </a:extLst>
          </p:cNvPr>
          <p:cNvCxnSpPr/>
          <p:nvPr/>
        </p:nvCxnSpPr>
        <p:spPr>
          <a:xfrm flipH="1">
            <a:off x="7102724" y="4237608"/>
            <a:ext cx="136525" cy="304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A531A1F-128F-4DA9-A570-6935DD4B5824}"/>
              </a:ext>
            </a:extLst>
          </p:cNvPr>
          <p:cNvCxnSpPr>
            <a:cxnSpLocks/>
            <a:stCxn id="184" idx="3"/>
            <a:endCxn id="166" idx="0"/>
          </p:cNvCxnSpPr>
          <p:nvPr/>
        </p:nvCxnSpPr>
        <p:spPr>
          <a:xfrm flipH="1">
            <a:off x="5487280" y="3188643"/>
            <a:ext cx="381789" cy="573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3464BF-E74E-4654-A43B-8A498248A49A}"/>
              </a:ext>
            </a:extLst>
          </p:cNvPr>
          <p:cNvCxnSpPr>
            <a:cxnSpLocks/>
            <a:stCxn id="184" idx="4"/>
            <a:endCxn id="186" idx="0"/>
          </p:cNvCxnSpPr>
          <p:nvPr/>
        </p:nvCxnSpPr>
        <p:spPr>
          <a:xfrm>
            <a:off x="6241750" y="3289076"/>
            <a:ext cx="128732" cy="4893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72DA8AB-274D-4288-A6AD-5918F28FB230}"/>
              </a:ext>
            </a:extLst>
          </p:cNvPr>
          <p:cNvGrpSpPr/>
          <p:nvPr/>
        </p:nvGrpSpPr>
        <p:grpSpPr>
          <a:xfrm>
            <a:off x="5987093" y="3778463"/>
            <a:ext cx="830580" cy="571500"/>
            <a:chOff x="-170516" y="0"/>
            <a:chExt cx="1989269" cy="752475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DBE9DB2-953B-4FF5-A490-0D2ED9CE84A6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7" name="Text Box 55">
              <a:extLst>
                <a:ext uri="{FF2B5EF4-FFF2-40B4-BE49-F238E27FC236}">
                  <a16:creationId xmlns:a16="http://schemas.microsoft.com/office/drawing/2014/main" id="{181F380A-E0D9-4238-920A-E42CB55C63DA}"/>
                </a:ext>
              </a:extLst>
            </p:cNvPr>
            <p:cNvSpPr txBox="1"/>
            <p:nvPr/>
          </p:nvSpPr>
          <p:spPr>
            <a:xfrm>
              <a:off x="-170516" y="150495"/>
              <a:ext cx="1989269" cy="38125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Monitors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629ECD-1887-4CE1-9802-DCD5D8764873}"/>
              </a:ext>
            </a:extLst>
          </p:cNvPr>
          <p:cNvCxnSpPr>
            <a:cxnSpLocks/>
            <a:stCxn id="184" idx="5"/>
            <a:endCxn id="172" idx="0"/>
          </p:cNvCxnSpPr>
          <p:nvPr/>
        </p:nvCxnSpPr>
        <p:spPr>
          <a:xfrm>
            <a:off x="6614431" y="3188643"/>
            <a:ext cx="815953" cy="6025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88D36-6E6C-4FA9-BFA8-849B6F15D901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6494723" y="1905443"/>
            <a:ext cx="2363492" cy="7553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91EFCE7-FC36-421F-B530-614CC7490484}"/>
              </a:ext>
            </a:extLst>
          </p:cNvPr>
          <p:cNvGrpSpPr/>
          <p:nvPr/>
        </p:nvGrpSpPr>
        <p:grpSpPr>
          <a:xfrm>
            <a:off x="5714700" y="2603276"/>
            <a:ext cx="1054100" cy="685800"/>
            <a:chOff x="0" y="0"/>
            <a:chExt cx="1495425" cy="752475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462B6F6-ED95-478C-B313-5137D814B217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5" name="Text Box 17">
              <a:extLst>
                <a:ext uri="{FF2B5EF4-FFF2-40B4-BE49-F238E27FC236}">
                  <a16:creationId xmlns:a16="http://schemas.microsoft.com/office/drawing/2014/main" id="{01ADFC79-CF43-4F60-8C99-864EB54A8F38}"/>
                </a:ext>
              </a:extLst>
            </p:cNvPr>
            <p:cNvSpPr txBox="1"/>
            <p:nvPr/>
          </p:nvSpPr>
          <p:spPr>
            <a:xfrm>
              <a:off x="190500" y="171450"/>
              <a:ext cx="118110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Network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8C06864-321E-4265-89C7-90A3EF7D8280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6717677" y="1851345"/>
            <a:ext cx="3620131" cy="8471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F3AEAA-83FB-43F8-A117-544AB82184BC}"/>
              </a:ext>
            </a:extLst>
          </p:cNvPr>
          <p:cNvGrpSpPr/>
          <p:nvPr/>
        </p:nvGrpSpPr>
        <p:grpSpPr>
          <a:xfrm>
            <a:off x="2469153" y="3772080"/>
            <a:ext cx="695325" cy="556260"/>
            <a:chOff x="-18316" y="0"/>
            <a:chExt cx="1671373" cy="75247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5E3007B-6269-4F0C-A558-19E460CFBF9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1BEAFE04-BDB8-4379-9FEE-3629491D7593}"/>
                </a:ext>
              </a:extLst>
            </p:cNvPr>
            <p:cNvSpPr txBox="1"/>
            <p:nvPr/>
          </p:nvSpPr>
          <p:spPr>
            <a:xfrm>
              <a:off x="-18316" y="92771"/>
              <a:ext cx="1671373" cy="5660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Dynamic Data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9AB7C38-F126-41C7-A1A5-0FA1EEE7DDC7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2607876" y="3312012"/>
            <a:ext cx="179961" cy="460068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9B86B1B-D756-4631-965C-9475A4BD65D9}"/>
              </a:ext>
            </a:extLst>
          </p:cNvPr>
          <p:cNvGrpSpPr/>
          <p:nvPr/>
        </p:nvGrpSpPr>
        <p:grpSpPr>
          <a:xfrm>
            <a:off x="7613899" y="4543043"/>
            <a:ext cx="754380" cy="417195"/>
            <a:chOff x="-134187" y="0"/>
            <a:chExt cx="1794510" cy="752475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EA37031-3FB9-4E8F-B2E9-83E15C26D89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7" name="Text Box 70">
              <a:extLst>
                <a:ext uri="{FF2B5EF4-FFF2-40B4-BE49-F238E27FC236}">
                  <a16:creationId xmlns:a16="http://schemas.microsoft.com/office/drawing/2014/main" id="{9A5A7897-2A31-4EFF-B3FC-B4B4ECD15A7A}"/>
                </a:ext>
              </a:extLst>
            </p:cNvPr>
            <p:cNvSpPr txBox="1"/>
            <p:nvPr/>
          </p:nvSpPr>
          <p:spPr>
            <a:xfrm>
              <a:off x="-134187" y="187833"/>
              <a:ext cx="1794510" cy="44725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LIF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8E6E6B-90C4-4266-914C-6B4FAEAB4B34}"/>
              </a:ext>
            </a:extLst>
          </p:cNvPr>
          <p:cNvGrpSpPr/>
          <p:nvPr/>
        </p:nvGrpSpPr>
        <p:grpSpPr>
          <a:xfrm>
            <a:off x="7420224" y="5026913"/>
            <a:ext cx="754380" cy="457200"/>
            <a:chOff x="-134187" y="0"/>
            <a:chExt cx="1794510" cy="824213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84912B5-37A6-4240-BBD9-9F9572C09CE7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5" name="Text Box 73">
              <a:extLst>
                <a:ext uri="{FF2B5EF4-FFF2-40B4-BE49-F238E27FC236}">
                  <a16:creationId xmlns:a16="http://schemas.microsoft.com/office/drawing/2014/main" id="{A90736F6-AFCC-4005-AA24-99F40B149B09}"/>
                </a:ext>
              </a:extLst>
            </p:cNvPr>
            <p:cNvSpPr txBox="1"/>
            <p:nvPr/>
          </p:nvSpPr>
          <p:spPr>
            <a:xfrm>
              <a:off x="-134187" y="41210"/>
              <a:ext cx="1794510" cy="7830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McCulloch-Pitts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384F911-693B-4DE6-95E2-6C56BB0D80EF}"/>
              </a:ext>
            </a:extLst>
          </p:cNvPr>
          <p:cNvCxnSpPr/>
          <p:nvPr/>
        </p:nvCxnSpPr>
        <p:spPr>
          <a:xfrm>
            <a:off x="7609646" y="4209053"/>
            <a:ext cx="175260" cy="358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B2E2730-12F6-45BB-8190-564551FFA917}"/>
              </a:ext>
            </a:extLst>
          </p:cNvPr>
          <p:cNvCxnSpPr/>
          <p:nvPr/>
        </p:nvCxnSpPr>
        <p:spPr>
          <a:xfrm flipH="1">
            <a:off x="7260204" y="4362703"/>
            <a:ext cx="160020" cy="62293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13BC257-BE43-4268-9122-BDF36E4EE691}"/>
              </a:ext>
            </a:extLst>
          </p:cNvPr>
          <p:cNvGrpSpPr/>
          <p:nvPr/>
        </p:nvGrpSpPr>
        <p:grpSpPr>
          <a:xfrm>
            <a:off x="7054464" y="3791203"/>
            <a:ext cx="784860" cy="571500"/>
            <a:chOff x="-166845" y="0"/>
            <a:chExt cx="1909448" cy="752475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A47BC239-E5A1-4D51-A5E1-3A67A56747E0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AECCD52A-668E-4192-9564-EEDC8D12EF26}"/>
                </a:ext>
              </a:extLst>
            </p:cNvPr>
            <p:cNvSpPr txBox="1"/>
            <p:nvPr/>
          </p:nvSpPr>
          <p:spPr>
            <a:xfrm>
              <a:off x="-166845" y="167217"/>
              <a:ext cx="1909448" cy="44725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Nodes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0C7C18C-D74A-4F59-A165-5784ECDAF14D}"/>
              </a:ext>
            </a:extLst>
          </p:cNvPr>
          <p:cNvCxnSpPr/>
          <p:nvPr/>
        </p:nvCxnSpPr>
        <p:spPr>
          <a:xfrm>
            <a:off x="7519284" y="4355083"/>
            <a:ext cx="154940" cy="6400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6DFD842-6FCC-49A6-A7AF-C1C618537C00}"/>
              </a:ext>
            </a:extLst>
          </p:cNvPr>
          <p:cNvGrpSpPr/>
          <p:nvPr/>
        </p:nvGrpSpPr>
        <p:grpSpPr>
          <a:xfrm>
            <a:off x="4107413" y="3789851"/>
            <a:ext cx="754380" cy="563880"/>
            <a:chOff x="-134187" y="0"/>
            <a:chExt cx="1794510" cy="752475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952F428-593B-4991-8D8F-9FFB46E47EDA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1" name="Text Box 79">
              <a:extLst>
                <a:ext uri="{FF2B5EF4-FFF2-40B4-BE49-F238E27FC236}">
                  <a16:creationId xmlns:a16="http://schemas.microsoft.com/office/drawing/2014/main" id="{5B1761C7-1D09-49F5-9012-DE2324C80411}"/>
                </a:ext>
              </a:extLst>
            </p:cNvPr>
            <p:cNvSpPr txBox="1"/>
            <p:nvPr/>
          </p:nvSpPr>
          <p:spPr>
            <a:xfrm>
              <a:off x="-134187" y="151181"/>
              <a:ext cx="1794510" cy="5463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Bernoulli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5F3F76D-ED60-4C53-8FBA-BDD3ABDEBFD2}"/>
              </a:ext>
            </a:extLst>
          </p:cNvPr>
          <p:cNvCxnSpPr/>
          <p:nvPr/>
        </p:nvCxnSpPr>
        <p:spPr>
          <a:xfrm>
            <a:off x="4257788" y="3375551"/>
            <a:ext cx="175260" cy="4229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1EC2640-AF1E-4618-983D-6775A1FCAEE0}"/>
              </a:ext>
            </a:extLst>
          </p:cNvPr>
          <p:cNvGrpSpPr/>
          <p:nvPr/>
        </p:nvGrpSpPr>
        <p:grpSpPr>
          <a:xfrm>
            <a:off x="4695655" y="4521409"/>
            <a:ext cx="754380" cy="416560"/>
            <a:chOff x="-86480" y="0"/>
            <a:chExt cx="1794510" cy="752475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C7329F6-DEA4-4C57-BA48-A7D0A80FD940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9" name="Text Box 84">
              <a:extLst>
                <a:ext uri="{FF2B5EF4-FFF2-40B4-BE49-F238E27FC236}">
                  <a16:creationId xmlns:a16="http://schemas.microsoft.com/office/drawing/2014/main" id="{7096E0F7-E2FE-4474-B8F9-ABB61E5AD3AF}"/>
                </a:ext>
              </a:extLst>
            </p:cNvPr>
            <p:cNvSpPr txBox="1"/>
            <p:nvPr/>
          </p:nvSpPr>
          <p:spPr>
            <a:xfrm>
              <a:off x="-86480" y="28982"/>
              <a:ext cx="1794510" cy="54631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Adaptive Learning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774344E-ECA0-42A4-9759-746DC5BB7C0F}"/>
              </a:ext>
            </a:extLst>
          </p:cNvPr>
          <p:cNvCxnSpPr>
            <a:cxnSpLocks/>
            <a:stCxn id="166" idx="3"/>
            <a:endCxn id="168" idx="0"/>
          </p:cNvCxnSpPr>
          <p:nvPr/>
        </p:nvCxnSpPr>
        <p:spPr>
          <a:xfrm flipH="1">
            <a:off x="5046335" y="4236603"/>
            <a:ext cx="215582" cy="2848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7C1F9CD-04DA-4D79-8C3F-AA920CC9A4A1}"/>
              </a:ext>
            </a:extLst>
          </p:cNvPr>
          <p:cNvGrpSpPr/>
          <p:nvPr/>
        </p:nvGrpSpPr>
        <p:grpSpPr>
          <a:xfrm>
            <a:off x="4947110" y="3761805"/>
            <a:ext cx="1112521" cy="556260"/>
            <a:chOff x="-519551" y="0"/>
            <a:chExt cx="2610023" cy="752475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0F7B605-1879-4B77-B754-C903845D9EA6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7" name="Text Box 52">
              <a:extLst>
                <a:ext uri="{FF2B5EF4-FFF2-40B4-BE49-F238E27FC236}">
                  <a16:creationId xmlns:a16="http://schemas.microsoft.com/office/drawing/2014/main" id="{8A5E02E3-C1D0-4673-9A8C-83F5A9DCA32D}"/>
                </a:ext>
              </a:extLst>
            </p:cNvPr>
            <p:cNvSpPr txBox="1"/>
            <p:nvPr/>
          </p:nvSpPr>
          <p:spPr>
            <a:xfrm>
              <a:off x="-519551" y="193385"/>
              <a:ext cx="2610023" cy="3901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Connection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2B8E87E-708D-434A-A3FA-42F0E0ED26BE}"/>
              </a:ext>
            </a:extLst>
          </p:cNvPr>
          <p:cNvCxnSpPr/>
          <p:nvPr/>
        </p:nvCxnSpPr>
        <p:spPr>
          <a:xfrm flipH="1">
            <a:off x="2065621" y="3336470"/>
            <a:ext cx="213360" cy="4191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C44BDE6-8815-41B9-BD3C-83AC9ADB1BEF}"/>
              </a:ext>
            </a:extLst>
          </p:cNvPr>
          <p:cNvGrpSpPr/>
          <p:nvPr/>
        </p:nvGrpSpPr>
        <p:grpSpPr>
          <a:xfrm>
            <a:off x="1409030" y="3772080"/>
            <a:ext cx="1112521" cy="556260"/>
            <a:chOff x="-540870" y="0"/>
            <a:chExt cx="2610023" cy="75247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FAE9A90-9B1B-43BD-AF7E-AC2AB6A4FD96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5" name="Text Box 90">
              <a:extLst>
                <a:ext uri="{FF2B5EF4-FFF2-40B4-BE49-F238E27FC236}">
                  <a16:creationId xmlns:a16="http://schemas.microsoft.com/office/drawing/2014/main" id="{33F7047D-4EBA-4A7C-BE63-4F0477F12E91}"/>
                </a:ext>
              </a:extLst>
            </p:cNvPr>
            <p:cNvSpPr txBox="1"/>
            <p:nvPr/>
          </p:nvSpPr>
          <p:spPr>
            <a:xfrm>
              <a:off x="-540870" y="167287"/>
              <a:ext cx="2610023" cy="39010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MNIST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369FC1A-1AE6-460A-B894-E442F2BCECD6}"/>
              </a:ext>
            </a:extLst>
          </p:cNvPr>
          <p:cNvGrpSpPr/>
          <p:nvPr/>
        </p:nvGrpSpPr>
        <p:grpSpPr>
          <a:xfrm>
            <a:off x="3285531" y="3753805"/>
            <a:ext cx="731520" cy="563880"/>
            <a:chOff x="-134187" y="0"/>
            <a:chExt cx="1794510" cy="75247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87B3323-AAB9-45A0-9278-13418D598A55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3" name="Text Box 93">
              <a:extLst>
                <a:ext uri="{FF2B5EF4-FFF2-40B4-BE49-F238E27FC236}">
                  <a16:creationId xmlns:a16="http://schemas.microsoft.com/office/drawing/2014/main" id="{7F3948E4-A95A-4571-8EB0-90E00B9645A5}"/>
                </a:ext>
              </a:extLst>
            </p:cNvPr>
            <p:cNvSpPr txBox="1"/>
            <p:nvPr/>
          </p:nvSpPr>
          <p:spPr>
            <a:xfrm>
              <a:off x="-134187" y="151181"/>
              <a:ext cx="1794510" cy="5463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Poisson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1FFCBCE-0190-4901-951F-E2A74B2B1B01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3645031" y="3283905"/>
            <a:ext cx="246620" cy="4699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88F11EE-76EE-4ED7-B302-DFA8D8F346CC}"/>
              </a:ext>
            </a:extLst>
          </p:cNvPr>
          <p:cNvGrpSpPr/>
          <p:nvPr/>
        </p:nvGrpSpPr>
        <p:grpSpPr>
          <a:xfrm>
            <a:off x="1890996" y="2738300"/>
            <a:ext cx="1076325" cy="685800"/>
            <a:chOff x="0" y="0"/>
            <a:chExt cx="1495425" cy="752475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DC85D7F-BC10-4C00-B042-E779AECCC76E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4">
              <a:extLst>
                <a:ext uri="{FF2B5EF4-FFF2-40B4-BE49-F238E27FC236}">
                  <a16:creationId xmlns:a16="http://schemas.microsoft.com/office/drawing/2014/main" id="{F9163DE4-15BF-45FD-84FD-B09325D61C15}"/>
                </a:ext>
              </a:extLst>
            </p:cNvPr>
            <p:cNvSpPr txBox="1"/>
            <p:nvPr/>
          </p:nvSpPr>
          <p:spPr>
            <a:xfrm>
              <a:off x="190500" y="171450"/>
              <a:ext cx="118110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Datasets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31715B-B62B-429C-9229-1FC5228259FB}"/>
              </a:ext>
            </a:extLst>
          </p:cNvPr>
          <p:cNvGrpSpPr/>
          <p:nvPr/>
        </p:nvGrpSpPr>
        <p:grpSpPr>
          <a:xfrm>
            <a:off x="3530713" y="2746901"/>
            <a:ext cx="1076325" cy="685800"/>
            <a:chOff x="0" y="0"/>
            <a:chExt cx="1495425" cy="75247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96FBA33-1E78-4DB2-96F4-C1EED1332037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Text Box 20">
              <a:extLst>
                <a:ext uri="{FF2B5EF4-FFF2-40B4-BE49-F238E27FC236}">
                  <a16:creationId xmlns:a16="http://schemas.microsoft.com/office/drawing/2014/main" id="{A81B875B-B4D6-42C7-B45A-DD099148F31D}"/>
                </a:ext>
              </a:extLst>
            </p:cNvPr>
            <p:cNvSpPr txBox="1"/>
            <p:nvPr/>
          </p:nvSpPr>
          <p:spPr>
            <a:xfrm>
              <a:off x="190500" y="171450"/>
              <a:ext cx="118110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Encoding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B43D07-7DE8-447D-AEA9-03D0A0CF3641}"/>
              </a:ext>
            </a:extLst>
          </p:cNvPr>
          <p:cNvGrpSpPr/>
          <p:nvPr/>
        </p:nvGrpSpPr>
        <p:grpSpPr>
          <a:xfrm>
            <a:off x="8309745" y="2660758"/>
            <a:ext cx="1141095" cy="685800"/>
            <a:chOff x="-80521" y="0"/>
            <a:chExt cx="1723144" cy="75247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A3763B-70AD-4521-A2C0-EBD84E5A50A7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Text Box 11">
              <a:extLst>
                <a:ext uri="{FF2B5EF4-FFF2-40B4-BE49-F238E27FC236}">
                  <a16:creationId xmlns:a16="http://schemas.microsoft.com/office/drawing/2014/main" id="{CF54FAEF-305C-4EB3-9A71-F8DA1A041EB1}"/>
                </a:ext>
              </a:extLst>
            </p:cNvPr>
            <p:cNvSpPr txBox="1"/>
            <p:nvPr/>
          </p:nvSpPr>
          <p:spPr>
            <a:xfrm>
              <a:off x="-80521" y="171450"/>
              <a:ext cx="1723144" cy="4095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Analysis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AAA897B-BAC7-49D8-9D07-A0E260433E90}"/>
              </a:ext>
            </a:extLst>
          </p:cNvPr>
          <p:cNvGrpSpPr/>
          <p:nvPr/>
        </p:nvGrpSpPr>
        <p:grpSpPr>
          <a:xfrm>
            <a:off x="5449252" y="1546225"/>
            <a:ext cx="1362075" cy="685800"/>
            <a:chOff x="0" y="0"/>
            <a:chExt cx="1495425" cy="752475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EE6787-B668-40B2-BC20-9C1CEC5DE1CC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5" name="Text Box 4">
              <a:extLst>
                <a:ext uri="{FF2B5EF4-FFF2-40B4-BE49-F238E27FC236}">
                  <a16:creationId xmlns:a16="http://schemas.microsoft.com/office/drawing/2014/main" id="{DF094EE4-B887-4A7A-A982-77FEE1023A8B}"/>
                </a:ext>
              </a:extLst>
            </p:cNvPr>
            <p:cNvSpPr txBox="1"/>
            <p:nvPr/>
          </p:nvSpPr>
          <p:spPr>
            <a:xfrm>
              <a:off x="190500" y="171450"/>
              <a:ext cx="118110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BindsNET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45245A1-8CBD-4742-9256-D4BEBEDE884F}"/>
              </a:ext>
            </a:extLst>
          </p:cNvPr>
          <p:cNvGrpSpPr/>
          <p:nvPr/>
        </p:nvGrpSpPr>
        <p:grpSpPr>
          <a:xfrm>
            <a:off x="314154" y="2743200"/>
            <a:ext cx="1076325" cy="685800"/>
            <a:chOff x="0" y="0"/>
            <a:chExt cx="1495425" cy="75247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6153059-1F25-49BC-A54B-7CCB7C6866EA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Text Box 97">
              <a:extLst>
                <a:ext uri="{FF2B5EF4-FFF2-40B4-BE49-F238E27FC236}">
                  <a16:creationId xmlns:a16="http://schemas.microsoft.com/office/drawing/2014/main" id="{68C95F2B-8777-4091-A59D-4146C8579C23}"/>
                </a:ext>
              </a:extLst>
            </p:cNvPr>
            <p:cNvSpPr txBox="1"/>
            <p:nvPr/>
          </p:nvSpPr>
          <p:spPr>
            <a:xfrm>
              <a:off x="190500" y="171450"/>
              <a:ext cx="118110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Interface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5F834F9-E2A6-4193-8EE5-AD102EE1FC11}"/>
              </a:ext>
            </a:extLst>
          </p:cNvPr>
          <p:cNvCxnSpPr/>
          <p:nvPr/>
        </p:nvCxnSpPr>
        <p:spPr>
          <a:xfrm>
            <a:off x="985984" y="3272790"/>
            <a:ext cx="45085" cy="457200"/>
          </a:xfrm>
          <a:prstGeom prst="straightConnector1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3DFF1E-8FB7-4C42-9862-CD962B92A074}"/>
              </a:ext>
            </a:extLst>
          </p:cNvPr>
          <p:cNvGrpSpPr/>
          <p:nvPr/>
        </p:nvGrpSpPr>
        <p:grpSpPr>
          <a:xfrm>
            <a:off x="742144" y="3737610"/>
            <a:ext cx="695325" cy="556260"/>
            <a:chOff x="-18316" y="0"/>
            <a:chExt cx="1671373" cy="75247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6992862-B209-44F3-84F9-F800D6DC86BC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1" name="Text Box 101">
              <a:extLst>
                <a:ext uri="{FF2B5EF4-FFF2-40B4-BE49-F238E27FC236}">
                  <a16:creationId xmlns:a16="http://schemas.microsoft.com/office/drawing/2014/main" id="{373408EB-8034-441B-ADEA-56BFD641B27C}"/>
                </a:ext>
              </a:extLst>
            </p:cNvPr>
            <p:cNvSpPr txBox="1"/>
            <p:nvPr/>
          </p:nvSpPr>
          <p:spPr>
            <a:xfrm>
              <a:off x="-18316" y="154165"/>
              <a:ext cx="1671373" cy="4333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SEGA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2640B1A-AEC1-49F2-8816-22708828D32D}"/>
              </a:ext>
            </a:extLst>
          </p:cNvPr>
          <p:cNvGrpSpPr/>
          <p:nvPr/>
        </p:nvGrpSpPr>
        <p:grpSpPr>
          <a:xfrm>
            <a:off x="6691137" y="5026913"/>
            <a:ext cx="809893" cy="417195"/>
            <a:chOff x="-266241" y="0"/>
            <a:chExt cx="1926564" cy="75247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D1CC894-549F-4CDA-99AD-B367B276FE78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2" name="Text Box 43">
              <a:extLst>
                <a:ext uri="{FF2B5EF4-FFF2-40B4-BE49-F238E27FC236}">
                  <a16:creationId xmlns:a16="http://schemas.microsoft.com/office/drawing/2014/main" id="{3A2CFBDE-E2B8-4A1F-A6C8-A63E8DB5E482}"/>
                </a:ext>
              </a:extLst>
            </p:cNvPr>
            <p:cNvSpPr txBox="1"/>
            <p:nvPr/>
          </p:nvSpPr>
          <p:spPr>
            <a:xfrm>
              <a:off x="-266241" y="2"/>
              <a:ext cx="1926564" cy="63508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Izhikevich</a:t>
              </a:r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/>
                <a:t>Metabolism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2BC463C-F6A3-4790-A174-6ABFE3B6A3B3}"/>
              </a:ext>
            </a:extLst>
          </p:cNvPr>
          <p:cNvGrpSpPr/>
          <p:nvPr/>
        </p:nvGrpSpPr>
        <p:grpSpPr>
          <a:xfrm>
            <a:off x="3916068" y="5155308"/>
            <a:ext cx="754380" cy="416560"/>
            <a:chOff x="-134187" y="0"/>
            <a:chExt cx="1794510" cy="752475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8685EF-1909-4DCF-B054-8615A8B6CF20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1" name="Text Box 84">
              <a:extLst>
                <a:ext uri="{FF2B5EF4-FFF2-40B4-BE49-F238E27FC236}">
                  <a16:creationId xmlns:a16="http://schemas.microsoft.com/office/drawing/2014/main" id="{4CDA7282-B5A0-4B2D-9010-EE69317D7E41}"/>
                </a:ext>
              </a:extLst>
            </p:cNvPr>
            <p:cNvSpPr txBox="1"/>
            <p:nvPr/>
          </p:nvSpPr>
          <p:spPr>
            <a:xfrm>
              <a:off x="-134187" y="151181"/>
              <a:ext cx="1794510" cy="5463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STDP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E6B1E73-1542-44FD-A752-77A251CF42E1}"/>
              </a:ext>
            </a:extLst>
          </p:cNvPr>
          <p:cNvCxnSpPr>
            <a:cxnSpLocks/>
            <a:stCxn id="168" idx="3"/>
            <a:endCxn id="210" idx="0"/>
          </p:cNvCxnSpPr>
          <p:nvPr/>
        </p:nvCxnSpPr>
        <p:spPr>
          <a:xfrm flipH="1">
            <a:off x="4286803" y="4876965"/>
            <a:ext cx="537271" cy="2783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B46105A-7C25-430B-B749-6660B91AA093}"/>
              </a:ext>
            </a:extLst>
          </p:cNvPr>
          <p:cNvGrpSpPr/>
          <p:nvPr/>
        </p:nvGrpSpPr>
        <p:grpSpPr>
          <a:xfrm>
            <a:off x="4601128" y="5180434"/>
            <a:ext cx="754380" cy="416560"/>
            <a:chOff x="-134187" y="0"/>
            <a:chExt cx="1794510" cy="752475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6736902-87C4-4759-89CB-763BAC581592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5" name="Text Box 84">
              <a:extLst>
                <a:ext uri="{FF2B5EF4-FFF2-40B4-BE49-F238E27FC236}">
                  <a16:creationId xmlns:a16="http://schemas.microsoft.com/office/drawing/2014/main" id="{2B496EDF-1F67-46DF-A7E6-4AC30B8D5B1D}"/>
                </a:ext>
              </a:extLst>
            </p:cNvPr>
            <p:cNvSpPr txBox="1"/>
            <p:nvPr/>
          </p:nvSpPr>
          <p:spPr>
            <a:xfrm>
              <a:off x="-134187" y="151181"/>
              <a:ext cx="1794510" cy="5463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Hebbian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112A540-F864-4715-819A-BCE0A9E1C2A5}"/>
              </a:ext>
            </a:extLst>
          </p:cNvPr>
          <p:cNvGrpSpPr/>
          <p:nvPr/>
        </p:nvGrpSpPr>
        <p:grpSpPr>
          <a:xfrm>
            <a:off x="5298126" y="5180434"/>
            <a:ext cx="754380" cy="416560"/>
            <a:chOff x="-61693" y="0"/>
            <a:chExt cx="1794510" cy="752475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D3F99F4-8B52-4376-90DD-106BEB7A24DA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8" name="Text Box 84">
              <a:extLst>
                <a:ext uri="{FF2B5EF4-FFF2-40B4-BE49-F238E27FC236}">
                  <a16:creationId xmlns:a16="http://schemas.microsoft.com/office/drawing/2014/main" id="{CB3F9D4D-0502-427E-8332-2656C763E0C1}"/>
                </a:ext>
              </a:extLst>
            </p:cNvPr>
            <p:cNvSpPr txBox="1"/>
            <p:nvPr/>
          </p:nvSpPr>
          <p:spPr>
            <a:xfrm>
              <a:off x="-61693" y="24721"/>
              <a:ext cx="1794510" cy="54631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Gradient Descent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4BC990C-94B6-47F1-9E7B-C8B0AD9EA93F}"/>
              </a:ext>
            </a:extLst>
          </p:cNvPr>
          <p:cNvCxnSpPr>
            <a:cxnSpLocks/>
            <a:stCxn id="168" idx="4"/>
            <a:endCxn id="214" idx="0"/>
          </p:cNvCxnSpPr>
          <p:nvPr/>
        </p:nvCxnSpPr>
        <p:spPr>
          <a:xfrm flipH="1">
            <a:off x="4971863" y="4937969"/>
            <a:ext cx="74472" cy="242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A593836-D891-450D-93E8-DBDE04955A30}"/>
              </a:ext>
            </a:extLst>
          </p:cNvPr>
          <p:cNvCxnSpPr>
            <a:cxnSpLocks/>
            <a:stCxn id="168" idx="5"/>
            <a:endCxn id="218" idx="0"/>
          </p:cNvCxnSpPr>
          <p:nvPr/>
        </p:nvCxnSpPr>
        <p:spPr>
          <a:xfrm>
            <a:off x="5268596" y="4876965"/>
            <a:ext cx="406720" cy="317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061DB26-B3EE-4192-8807-A88DED1879E2}"/>
              </a:ext>
            </a:extLst>
          </p:cNvPr>
          <p:cNvGrpSpPr/>
          <p:nvPr/>
        </p:nvGrpSpPr>
        <p:grpSpPr>
          <a:xfrm>
            <a:off x="5609977" y="4517192"/>
            <a:ext cx="754380" cy="416560"/>
            <a:chOff x="-86480" y="0"/>
            <a:chExt cx="1794510" cy="752475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7000FA3F-DBB4-475A-9E6B-D4DE829226AA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3" name="Text Box 84">
              <a:extLst>
                <a:ext uri="{FF2B5EF4-FFF2-40B4-BE49-F238E27FC236}">
                  <a16:creationId xmlns:a16="http://schemas.microsoft.com/office/drawing/2014/main" id="{1F83FC68-3483-48A2-A251-9D7A3A3589C2}"/>
                </a:ext>
              </a:extLst>
            </p:cNvPr>
            <p:cNvSpPr txBox="1"/>
            <p:nvPr/>
          </p:nvSpPr>
          <p:spPr>
            <a:xfrm>
              <a:off x="-86480" y="157013"/>
              <a:ext cx="1794510" cy="4182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Simple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82B4C07-1DA1-43DC-9CCB-B851F841C103}"/>
              </a:ext>
            </a:extLst>
          </p:cNvPr>
          <p:cNvCxnSpPr>
            <a:cxnSpLocks/>
            <a:stCxn id="166" idx="5"/>
            <a:endCxn id="222" idx="0"/>
          </p:cNvCxnSpPr>
          <p:nvPr/>
        </p:nvCxnSpPr>
        <p:spPr>
          <a:xfrm>
            <a:off x="5712643" y="4236603"/>
            <a:ext cx="248014" cy="2805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9468BA-FCEF-48FC-BFBF-B2954D20F719}"/>
              </a:ext>
            </a:extLst>
          </p:cNvPr>
          <p:cNvGrpSpPr/>
          <p:nvPr/>
        </p:nvGrpSpPr>
        <p:grpSpPr>
          <a:xfrm>
            <a:off x="6004113" y="5204238"/>
            <a:ext cx="817278" cy="416560"/>
            <a:chOff x="-250505" y="0"/>
            <a:chExt cx="1944131" cy="752475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8F4F3F5-B2B9-43D1-920C-A7DFD9383C05}"/>
                </a:ext>
              </a:extLst>
            </p:cNvPr>
            <p:cNvSpPr/>
            <p:nvPr/>
          </p:nvSpPr>
          <p:spPr>
            <a:xfrm>
              <a:off x="0" y="0"/>
              <a:ext cx="1495425" cy="75247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7" name="Text Box 84">
              <a:extLst>
                <a:ext uri="{FF2B5EF4-FFF2-40B4-BE49-F238E27FC236}">
                  <a16:creationId xmlns:a16="http://schemas.microsoft.com/office/drawing/2014/main" id="{D82C61E3-15B0-4D40-B685-4B66BEDF201D}"/>
                </a:ext>
              </a:extLst>
            </p:cNvPr>
            <p:cNvSpPr txBox="1"/>
            <p:nvPr/>
          </p:nvSpPr>
          <p:spPr>
            <a:xfrm>
              <a:off x="-250505" y="174312"/>
              <a:ext cx="1944131" cy="52356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One to One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B8987D6-A81A-46BF-8AEB-34E8AE480EEC}"/>
              </a:ext>
            </a:extLst>
          </p:cNvPr>
          <p:cNvCxnSpPr>
            <a:cxnSpLocks/>
            <a:stCxn id="222" idx="5"/>
            <a:endCxn id="226" idx="0"/>
          </p:cNvCxnSpPr>
          <p:nvPr/>
        </p:nvCxnSpPr>
        <p:spPr>
          <a:xfrm>
            <a:off x="6182918" y="4872748"/>
            <a:ext cx="240828" cy="3314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79556A-794A-4A45-8341-313A11F9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43651"/>
              </p:ext>
            </p:extLst>
          </p:nvPr>
        </p:nvGraphicFramePr>
        <p:xfrm>
          <a:off x="1030164" y="368106"/>
          <a:ext cx="10131672" cy="579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5667">
                  <a:extLst>
                    <a:ext uri="{9D8B030D-6E8A-4147-A177-3AD203B41FA5}">
                      <a16:colId xmlns:a16="http://schemas.microsoft.com/office/drawing/2014/main" val="480495836"/>
                    </a:ext>
                  </a:extLst>
                </a:gridCol>
                <a:gridCol w="7136005">
                  <a:extLst>
                    <a:ext uri="{9D8B030D-6E8A-4147-A177-3AD203B41FA5}">
                      <a16:colId xmlns:a16="http://schemas.microsoft.com/office/drawing/2014/main" val="2878919552"/>
                    </a:ext>
                  </a:extLst>
                </a:gridCol>
              </a:tblGrid>
              <a:tr h="179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BindsNet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0063"/>
                  </a:ext>
                </a:extLst>
              </a:tr>
              <a:tr h="152746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Interface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Collection of functions that transmit commands and retrieve information from the platform below: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314500385"/>
                  </a:ext>
                </a:extLst>
              </a:tr>
              <a:tr h="152488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SEGA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SEGA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266983489"/>
                  </a:ext>
                </a:extLst>
              </a:tr>
              <a:tr h="122733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ATARI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ATARI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632090733"/>
                  </a:ext>
                </a:extLst>
              </a:tr>
              <a:tr h="63482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Datasets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Collection of function that can interface to various of datasets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594134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MNIST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Interface to a MNIST dataset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97735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Other dynamic time driven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Interface to other dynamic time driven 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4186591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Encoding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 related to encode given data in different time domain distribuends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52770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Poisson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Encode data in a Poisson distribution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06131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Bernoulli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Encode data in a Bernoulli distribution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81763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Contain the objects that require to create a spiking neuronal network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212022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Nodes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Basic unit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128437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>
                          <a:effectLst/>
                        </a:rPr>
                        <a:t>Input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unit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70837522"/>
                  </a:ext>
                </a:extLst>
              </a:tr>
              <a:tr h="80823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>
                          <a:effectLst/>
                        </a:rPr>
                        <a:t>Mcculloch pitts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Mcculloch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pitts</a:t>
                      </a:r>
                      <a:r>
                        <a:rPr lang="en-US" sz="1200" dirty="0">
                          <a:effectLst/>
                        </a:rPr>
                        <a:t> unit that summarize the input and spike according to a threshold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419958872"/>
                  </a:ext>
                </a:extLst>
              </a:tr>
              <a:tr h="129726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>
                          <a:effectLst/>
                        </a:rPr>
                        <a:t>IF and LIF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(Leaky and fire) and (Leaky integrate and fire) units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424174586"/>
                  </a:ext>
                </a:extLst>
              </a:tr>
              <a:tr h="90139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>
                          <a:effectLst/>
                        </a:rPr>
                        <a:t>Izhikevich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Izhikevich</a:t>
                      </a:r>
                      <a:r>
                        <a:rPr lang="en-US" sz="1200" dirty="0">
                          <a:effectLst/>
                        </a:rPr>
                        <a:t> style neuron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982541860"/>
                  </a:ext>
                </a:extLst>
              </a:tr>
              <a:tr h="89881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Izhikevich</a:t>
                      </a:r>
                      <a:r>
                        <a:rPr lang="en-US" sz="1200" dirty="0">
                          <a:effectLst/>
                        </a:rPr>
                        <a:t> + Metabolism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Izhikevich</a:t>
                      </a:r>
                      <a:r>
                        <a:rPr lang="en-US" sz="1200" dirty="0">
                          <a:effectLst/>
                        </a:rPr>
                        <a:t> style + Metabolism equation for energy consumption.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063739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Connection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Connection between the basic units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154393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0" lvl="2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</a:t>
                      </a: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Group of simple connections type</a:t>
                      </a: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60228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00200" lvl="3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>
                          <a:effectLst/>
                        </a:rPr>
                        <a:t>One to one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Simple one to one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6235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43000" marR="0" lvl="2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Adaptive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Group of adaptive learning connections type</a:t>
                      </a: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770896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00200" lvl="3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STDP</a:t>
                      </a: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Adaptive connection using STDP rule </a:t>
                      </a: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47598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00200" lvl="3" indent="-2286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Hebbian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Adaptive connection using Hebbian rule </a:t>
                      </a: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30191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600200" marR="0" lvl="3" indent="-2286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561975" algn="l"/>
                        </a:tabLst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 Descent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Adaptive connection using Gradient Decent rule </a:t>
                      </a: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420147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Monitor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that monitor any requested parameters and variable that under the network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06292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Analysis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Contains functions that analysis the results statistically and display the activity of the 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185945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Plots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 related to plot activity of the 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88454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 dirty="0">
                          <a:effectLst/>
                        </a:rPr>
                        <a:t>Statistical function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Statistical function that can be apply on every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378247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</a:tabLst>
                      </a:pPr>
                      <a:r>
                        <a:rPr lang="en-US" sz="1200" dirty="0">
                          <a:effectLst/>
                        </a:rPr>
                        <a:t>Evaluation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Contains functions that evaluate the spikes train and classified the activity of the network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874003007"/>
                  </a:ext>
                </a:extLst>
              </a:tr>
              <a:tr h="179693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Confidence level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based on history of voting for each cell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828518102"/>
                  </a:ext>
                </a:extLst>
              </a:tr>
              <a:tr h="179693">
                <a:tc>
                  <a:txBody>
                    <a:bodyPr/>
                    <a:lstStyle/>
                    <a:p>
                      <a:pPr marL="742950" lvl="1" indent="-28575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11760" algn="l"/>
                          <a:tab pos="291465" algn="l"/>
                        </a:tabLst>
                      </a:pPr>
                      <a:r>
                        <a:rPr lang="en-US" sz="1200">
                          <a:effectLst/>
                        </a:rPr>
                        <a:t>N gram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09" marR="49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Decision based on the N order of spikes in the spike train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209" marR="49209" marT="0" marB="0"/>
                </a:tc>
                <a:extLst>
                  <a:ext uri="{0D108BD9-81ED-4DB2-BD59-A6C34878D82A}">
                    <a16:rowId xmlns:a16="http://schemas.microsoft.com/office/drawing/2014/main" val="226450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4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0F1CC1-963C-4A51-9815-6474B62FA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3" y="1907703"/>
            <a:ext cx="1097303" cy="109730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3B4BEF-B115-4038-87BB-F96E64C7B992}"/>
              </a:ext>
            </a:extLst>
          </p:cNvPr>
          <p:cNvSpPr/>
          <p:nvPr/>
        </p:nvSpPr>
        <p:spPr>
          <a:xfrm>
            <a:off x="3348878" y="1506224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99CD345-2ADB-4B31-AABA-AB9623091DDE}"/>
              </a:ext>
            </a:extLst>
          </p:cNvPr>
          <p:cNvSpPr/>
          <p:nvPr/>
        </p:nvSpPr>
        <p:spPr>
          <a:xfrm>
            <a:off x="1839146" y="1506224"/>
            <a:ext cx="90430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53082EE-3672-4ADC-B317-C1B32C49B346}"/>
              </a:ext>
            </a:extLst>
          </p:cNvPr>
          <p:cNvSpPr/>
          <p:nvPr/>
        </p:nvSpPr>
        <p:spPr>
          <a:xfrm>
            <a:off x="2825912" y="1642447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87DA7B7-9097-4FA9-A26F-0C33B0F35776}"/>
              </a:ext>
            </a:extLst>
          </p:cNvPr>
          <p:cNvSpPr/>
          <p:nvPr/>
        </p:nvSpPr>
        <p:spPr>
          <a:xfrm>
            <a:off x="5219313" y="1506224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BindsNet</a:t>
            </a:r>
            <a:endParaRPr lang="en-US" dirty="0"/>
          </a:p>
        </p:txBody>
      </p:sp>
      <p:sp>
        <p:nvSpPr>
          <p:cNvPr id="203" name="Arrow: Right 202">
            <a:extLst>
              <a:ext uri="{FF2B5EF4-FFF2-40B4-BE49-F238E27FC236}">
                <a16:creationId xmlns:a16="http://schemas.microsoft.com/office/drawing/2014/main" id="{A20B692D-5A0A-4B65-9188-8082FD9557D1}"/>
              </a:ext>
            </a:extLst>
          </p:cNvPr>
          <p:cNvSpPr/>
          <p:nvPr/>
        </p:nvSpPr>
        <p:spPr>
          <a:xfrm>
            <a:off x="4696347" y="1642447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D72D2E3E-2283-4F5B-8009-774874868B1A}"/>
              </a:ext>
            </a:extLst>
          </p:cNvPr>
          <p:cNvSpPr/>
          <p:nvPr/>
        </p:nvSpPr>
        <p:spPr>
          <a:xfrm>
            <a:off x="7108378" y="1506224"/>
            <a:ext cx="1465523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05" name="Arrow: Right 204">
            <a:extLst>
              <a:ext uri="{FF2B5EF4-FFF2-40B4-BE49-F238E27FC236}">
                <a16:creationId xmlns:a16="http://schemas.microsoft.com/office/drawing/2014/main" id="{43DFE905-E75B-4CD8-86B3-5C011C072966}"/>
              </a:ext>
            </a:extLst>
          </p:cNvPr>
          <p:cNvSpPr/>
          <p:nvPr/>
        </p:nvSpPr>
        <p:spPr>
          <a:xfrm>
            <a:off x="6585413" y="1642447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F5565E26-2DDB-40F8-AC00-223809688E24}"/>
              </a:ext>
            </a:extLst>
          </p:cNvPr>
          <p:cNvSpPr/>
          <p:nvPr/>
        </p:nvSpPr>
        <p:spPr>
          <a:xfrm>
            <a:off x="9194079" y="2234862"/>
            <a:ext cx="1097303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5A0F834-3E65-4443-833E-BC38E349F380}"/>
              </a:ext>
            </a:extLst>
          </p:cNvPr>
          <p:cNvSpPr/>
          <p:nvPr/>
        </p:nvSpPr>
        <p:spPr>
          <a:xfrm>
            <a:off x="10911561" y="2090594"/>
            <a:ext cx="1056332" cy="73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Action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5263A80D-730F-48F1-8A3B-5417905E28EE}"/>
              </a:ext>
            </a:extLst>
          </p:cNvPr>
          <p:cNvSpPr/>
          <p:nvPr/>
        </p:nvSpPr>
        <p:spPr>
          <a:xfrm>
            <a:off x="10368444" y="2401747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0C92DCB2-153C-4E95-9352-59C995011C18}"/>
              </a:ext>
            </a:extLst>
          </p:cNvPr>
          <p:cNvSpPr/>
          <p:nvPr/>
        </p:nvSpPr>
        <p:spPr>
          <a:xfrm>
            <a:off x="3348878" y="2229793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DE31229C-44DD-471F-9A11-08E02E10FC97}"/>
              </a:ext>
            </a:extLst>
          </p:cNvPr>
          <p:cNvSpPr/>
          <p:nvPr/>
        </p:nvSpPr>
        <p:spPr>
          <a:xfrm>
            <a:off x="1839146" y="2229793"/>
            <a:ext cx="90430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D66D402A-B84A-474C-901B-435C1CD001C0}"/>
              </a:ext>
            </a:extLst>
          </p:cNvPr>
          <p:cNvSpPr/>
          <p:nvPr/>
        </p:nvSpPr>
        <p:spPr>
          <a:xfrm>
            <a:off x="2825912" y="2366016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9BB2903-0A88-4D44-9895-D42442429972}"/>
              </a:ext>
            </a:extLst>
          </p:cNvPr>
          <p:cNvSpPr/>
          <p:nvPr/>
        </p:nvSpPr>
        <p:spPr>
          <a:xfrm>
            <a:off x="5219313" y="2229793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BindsNet</a:t>
            </a:r>
            <a:endParaRPr lang="en-US" dirty="0"/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62264D47-4A11-4ADB-8457-364E711473B5}"/>
              </a:ext>
            </a:extLst>
          </p:cNvPr>
          <p:cNvSpPr/>
          <p:nvPr/>
        </p:nvSpPr>
        <p:spPr>
          <a:xfrm>
            <a:off x="4696347" y="2366016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2574E4DD-E439-440C-8011-6CA2EC91FF4F}"/>
              </a:ext>
            </a:extLst>
          </p:cNvPr>
          <p:cNvSpPr/>
          <p:nvPr/>
        </p:nvSpPr>
        <p:spPr>
          <a:xfrm>
            <a:off x="7108378" y="2229793"/>
            <a:ext cx="1465523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B1B0CE1D-C147-4A14-A16C-A32D06BB159D}"/>
              </a:ext>
            </a:extLst>
          </p:cNvPr>
          <p:cNvSpPr/>
          <p:nvPr/>
        </p:nvSpPr>
        <p:spPr>
          <a:xfrm>
            <a:off x="6585413" y="2366016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FDCB7A6E-3613-4134-A169-E2D7F8062EEF}"/>
              </a:ext>
            </a:extLst>
          </p:cNvPr>
          <p:cNvSpPr/>
          <p:nvPr/>
        </p:nvSpPr>
        <p:spPr>
          <a:xfrm>
            <a:off x="3348878" y="3005006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94C224F-D04D-448F-A642-4FF7FF639A7A}"/>
              </a:ext>
            </a:extLst>
          </p:cNvPr>
          <p:cNvSpPr/>
          <p:nvPr/>
        </p:nvSpPr>
        <p:spPr>
          <a:xfrm>
            <a:off x="1839146" y="3005006"/>
            <a:ext cx="90430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B1996753-66B3-45FB-B0EE-CF5D0941BB88}"/>
              </a:ext>
            </a:extLst>
          </p:cNvPr>
          <p:cNvSpPr/>
          <p:nvPr/>
        </p:nvSpPr>
        <p:spPr>
          <a:xfrm>
            <a:off x="2825912" y="3141229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A09B7C4-F19A-4800-9473-64359F79F34C}"/>
              </a:ext>
            </a:extLst>
          </p:cNvPr>
          <p:cNvSpPr/>
          <p:nvPr/>
        </p:nvSpPr>
        <p:spPr>
          <a:xfrm>
            <a:off x="5219313" y="3005006"/>
            <a:ext cx="1239116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BindsNet</a:t>
            </a:r>
            <a:endParaRPr lang="en-US" dirty="0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0AEB704F-EC25-4315-993C-33F71A16B4B3}"/>
              </a:ext>
            </a:extLst>
          </p:cNvPr>
          <p:cNvSpPr/>
          <p:nvPr/>
        </p:nvSpPr>
        <p:spPr>
          <a:xfrm>
            <a:off x="4696347" y="3141229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0615E958-430E-4622-967D-6A7D9E9CBAB4}"/>
              </a:ext>
            </a:extLst>
          </p:cNvPr>
          <p:cNvSpPr/>
          <p:nvPr/>
        </p:nvSpPr>
        <p:spPr>
          <a:xfrm>
            <a:off x="7108378" y="3005006"/>
            <a:ext cx="1465523" cy="41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23" name="Arrow: Right 222">
            <a:extLst>
              <a:ext uri="{FF2B5EF4-FFF2-40B4-BE49-F238E27FC236}">
                <a16:creationId xmlns:a16="http://schemas.microsoft.com/office/drawing/2014/main" id="{2D1A564F-C694-434E-A810-3628B9A225AF}"/>
              </a:ext>
            </a:extLst>
          </p:cNvPr>
          <p:cNvSpPr/>
          <p:nvPr/>
        </p:nvSpPr>
        <p:spPr>
          <a:xfrm>
            <a:off x="6585413" y="3141229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D567D287-1CBE-4F46-AAF9-E14181FDE244}"/>
              </a:ext>
            </a:extLst>
          </p:cNvPr>
          <p:cNvSpPr/>
          <p:nvPr/>
        </p:nvSpPr>
        <p:spPr>
          <a:xfrm rot="2532217">
            <a:off x="1326746" y="3003353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A79FD89F-C490-4C26-834A-E85D5ED86355}"/>
              </a:ext>
            </a:extLst>
          </p:cNvPr>
          <p:cNvSpPr/>
          <p:nvPr/>
        </p:nvSpPr>
        <p:spPr>
          <a:xfrm rot="19415212">
            <a:off x="1312075" y="1799204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5D952754-2266-4CCD-BCAB-BD26258E57AD}"/>
              </a:ext>
            </a:extLst>
          </p:cNvPr>
          <p:cNvSpPr/>
          <p:nvPr/>
        </p:nvSpPr>
        <p:spPr>
          <a:xfrm>
            <a:off x="1323026" y="2379668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E9B61EA9-373A-4A4A-9A87-6EFFB0BB2E62}"/>
              </a:ext>
            </a:extLst>
          </p:cNvPr>
          <p:cNvSpPr/>
          <p:nvPr/>
        </p:nvSpPr>
        <p:spPr>
          <a:xfrm rot="5400000">
            <a:off x="11044920" y="3173726"/>
            <a:ext cx="735721" cy="23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0E60252D-17C2-4AB0-ADA8-FC4AEF9C6E50}"/>
              </a:ext>
            </a:extLst>
          </p:cNvPr>
          <p:cNvSpPr/>
          <p:nvPr/>
        </p:nvSpPr>
        <p:spPr>
          <a:xfrm rot="2532217">
            <a:off x="8676291" y="1797545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Arrow: Right 229">
            <a:extLst>
              <a:ext uri="{FF2B5EF4-FFF2-40B4-BE49-F238E27FC236}">
                <a16:creationId xmlns:a16="http://schemas.microsoft.com/office/drawing/2014/main" id="{18066EC9-5800-4734-9705-F514AA42216A}"/>
              </a:ext>
            </a:extLst>
          </p:cNvPr>
          <p:cNvSpPr/>
          <p:nvPr/>
        </p:nvSpPr>
        <p:spPr>
          <a:xfrm rot="19415212">
            <a:off x="8684116" y="2981517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C388705E-20EB-4C5B-A9AA-EF597B26B140}"/>
              </a:ext>
            </a:extLst>
          </p:cNvPr>
          <p:cNvSpPr/>
          <p:nvPr/>
        </p:nvSpPr>
        <p:spPr>
          <a:xfrm>
            <a:off x="8659860" y="2322962"/>
            <a:ext cx="437006" cy="157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710D868-C19A-4B5E-B2A9-25EFD9DD11BD}"/>
              </a:ext>
            </a:extLst>
          </p:cNvPr>
          <p:cNvSpPr/>
          <p:nvPr/>
        </p:nvSpPr>
        <p:spPr>
          <a:xfrm rot="16200000">
            <a:off x="5607207" y="-1889783"/>
            <a:ext cx="847989" cy="10763157"/>
          </a:xfrm>
          <a:prstGeom prst="bentArrow">
            <a:avLst>
              <a:gd name="adj1" fmla="val 15215"/>
              <a:gd name="adj2" fmla="val 18043"/>
              <a:gd name="adj3" fmla="val 3311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U-Turn 29">
            <a:extLst>
              <a:ext uri="{FF2B5EF4-FFF2-40B4-BE49-F238E27FC236}">
                <a16:creationId xmlns:a16="http://schemas.microsoft.com/office/drawing/2014/main" id="{9A1A0F2B-A10A-4234-A30C-C533E3EBC816}"/>
              </a:ext>
            </a:extLst>
          </p:cNvPr>
          <p:cNvSpPr/>
          <p:nvPr/>
        </p:nvSpPr>
        <p:spPr>
          <a:xfrm rot="5400000">
            <a:off x="6823609" y="2488431"/>
            <a:ext cx="805560" cy="3510459"/>
          </a:xfrm>
          <a:prstGeom prst="uturnArrow">
            <a:avLst>
              <a:gd name="adj1" fmla="val 23599"/>
              <a:gd name="adj2" fmla="val 21565"/>
              <a:gd name="adj3" fmla="val 25000"/>
              <a:gd name="adj4" fmla="val 43750"/>
              <a:gd name="adj5" fmla="val 39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DC5D-F02E-4F3F-936F-9BEF956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A01B49-7B94-46DA-BF73-A51022ECE3AB}"/>
              </a:ext>
            </a:extLst>
          </p:cNvPr>
          <p:cNvSpPr/>
          <p:nvPr/>
        </p:nvSpPr>
        <p:spPr>
          <a:xfrm>
            <a:off x="10156187" y="3649050"/>
            <a:ext cx="1056332" cy="7357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Action</a:t>
            </a:r>
            <a:br>
              <a:rPr lang="en-US" dirty="0"/>
            </a:br>
            <a:r>
              <a:rPr lang="en-US" dirty="0"/>
              <a:t>Control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D0A652-2B2F-48F5-ACC8-19826201E488}"/>
              </a:ext>
            </a:extLst>
          </p:cNvPr>
          <p:cNvSpPr/>
          <p:nvPr/>
        </p:nvSpPr>
        <p:spPr>
          <a:xfrm>
            <a:off x="9613070" y="3960203"/>
            <a:ext cx="437006" cy="15756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F4E1A32-E9F0-44B5-8425-3CAFC9755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800319"/>
              </p:ext>
            </p:extLst>
          </p:nvPr>
        </p:nvGraphicFramePr>
        <p:xfrm>
          <a:off x="0" y="2281526"/>
          <a:ext cx="3921066" cy="104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97AD24DB-543E-4263-AE86-DE96ADC02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351302"/>
              </p:ext>
            </p:extLst>
          </p:nvPr>
        </p:nvGraphicFramePr>
        <p:xfrm>
          <a:off x="247777" y="2806975"/>
          <a:ext cx="4149723" cy="104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B5B646B-4068-4548-8BA0-B38C0DD39F95}"/>
              </a:ext>
            </a:extLst>
          </p:cNvPr>
          <p:cNvSpPr txBox="1"/>
          <p:nvPr/>
        </p:nvSpPr>
        <p:spPr>
          <a:xfrm>
            <a:off x="6161099" y="3218951"/>
            <a:ext cx="158496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25" name="Arrow: U-Turn 24">
            <a:extLst>
              <a:ext uri="{FF2B5EF4-FFF2-40B4-BE49-F238E27FC236}">
                <a16:creationId xmlns:a16="http://schemas.microsoft.com/office/drawing/2014/main" id="{7E63D19C-BA40-4059-AE73-9A18FE065558}"/>
              </a:ext>
            </a:extLst>
          </p:cNvPr>
          <p:cNvSpPr/>
          <p:nvPr/>
        </p:nvSpPr>
        <p:spPr>
          <a:xfrm rot="16200000">
            <a:off x="5094029" y="3346560"/>
            <a:ext cx="844635" cy="1611494"/>
          </a:xfrm>
          <a:prstGeom prst="uturnArrow">
            <a:avLst>
              <a:gd name="adj1" fmla="val 24744"/>
              <a:gd name="adj2" fmla="val 25000"/>
              <a:gd name="adj3" fmla="val 30725"/>
              <a:gd name="adj4" fmla="val 43400"/>
              <a:gd name="adj5" fmla="val 45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B4536F-C23C-4818-9EAA-39831796D143}"/>
              </a:ext>
            </a:extLst>
          </p:cNvPr>
          <p:cNvGrpSpPr/>
          <p:nvPr/>
        </p:nvGrpSpPr>
        <p:grpSpPr>
          <a:xfrm>
            <a:off x="6477852" y="4301160"/>
            <a:ext cx="1012942" cy="305764"/>
            <a:chOff x="1836590" y="829391"/>
            <a:chExt cx="700103" cy="19264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9A6C2EE-FAD4-4372-99EE-AE761675F2CC}"/>
                </a:ext>
              </a:extLst>
            </p:cNvPr>
            <p:cNvSpPr/>
            <p:nvPr/>
          </p:nvSpPr>
          <p:spPr>
            <a:xfrm>
              <a:off x="1836590" y="829391"/>
              <a:ext cx="700103" cy="19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0E5237F7-6D08-4607-99D6-2AC9A46C9C18}"/>
                </a:ext>
              </a:extLst>
            </p:cNvPr>
            <p:cNvSpPr txBox="1"/>
            <p:nvPr/>
          </p:nvSpPr>
          <p:spPr>
            <a:xfrm>
              <a:off x="1845994" y="838795"/>
              <a:ext cx="681295" cy="173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Action</a:t>
              </a:r>
              <a:endParaRPr lang="en-US" sz="1100" kern="1200" dirty="0"/>
            </a:p>
          </p:txBody>
        </p:sp>
      </p:grpSp>
      <p:sp>
        <p:nvSpPr>
          <p:cNvPr id="7" name="Cylinder 6">
            <a:extLst>
              <a:ext uri="{FF2B5EF4-FFF2-40B4-BE49-F238E27FC236}">
                <a16:creationId xmlns:a16="http://schemas.microsoft.com/office/drawing/2014/main" id="{B7F23DDE-E0A6-44A0-8E7A-B331E0820D15}"/>
              </a:ext>
            </a:extLst>
          </p:cNvPr>
          <p:cNvSpPr/>
          <p:nvPr/>
        </p:nvSpPr>
        <p:spPr>
          <a:xfrm rot="5400000">
            <a:off x="6756979" y="2351608"/>
            <a:ext cx="543466" cy="3190275"/>
          </a:xfrm>
          <a:prstGeom prst="can">
            <a:avLst>
              <a:gd name="adj" fmla="val 4109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D640CF-4324-48C8-9622-46FE90DB5705}"/>
              </a:ext>
            </a:extLst>
          </p:cNvPr>
          <p:cNvGrpSpPr/>
          <p:nvPr/>
        </p:nvGrpSpPr>
        <p:grpSpPr>
          <a:xfrm>
            <a:off x="7749406" y="3840878"/>
            <a:ext cx="567774" cy="201914"/>
            <a:chOff x="2924917" y="420995"/>
            <a:chExt cx="567774" cy="2019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D2FF3B-0357-41FC-BBA3-F3DCEF7B40E1}"/>
                </a:ext>
              </a:extLst>
            </p:cNvPr>
            <p:cNvSpPr/>
            <p:nvPr/>
          </p:nvSpPr>
          <p:spPr>
            <a:xfrm>
              <a:off x="2924917" y="420995"/>
              <a:ext cx="567774" cy="20191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AB87625-B0C8-469D-8389-93D125A90AA8}"/>
                </a:ext>
              </a:extLst>
            </p:cNvPr>
            <p:cNvSpPr txBox="1"/>
            <p:nvPr/>
          </p:nvSpPr>
          <p:spPr>
            <a:xfrm>
              <a:off x="2934774" y="430852"/>
              <a:ext cx="548060" cy="182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Decision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28C4DD-4744-48AC-A7E5-268004807563}"/>
              </a:ext>
            </a:extLst>
          </p:cNvPr>
          <p:cNvGrpSpPr/>
          <p:nvPr/>
        </p:nvGrpSpPr>
        <p:grpSpPr>
          <a:xfrm>
            <a:off x="5556005" y="3840878"/>
            <a:ext cx="684318" cy="201913"/>
            <a:chOff x="352176" y="425633"/>
            <a:chExt cx="661526" cy="1926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E23E2F8-CC85-4E99-A63C-D9FCAF651E81}"/>
                </a:ext>
              </a:extLst>
            </p:cNvPr>
            <p:cNvSpPr/>
            <p:nvPr/>
          </p:nvSpPr>
          <p:spPr>
            <a:xfrm>
              <a:off x="352176" y="425633"/>
              <a:ext cx="661526" cy="19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BFCC05F-A712-4B4F-9B37-FF194CD8F1E1}"/>
                </a:ext>
              </a:extLst>
            </p:cNvPr>
            <p:cNvSpPr txBox="1"/>
            <p:nvPr/>
          </p:nvSpPr>
          <p:spPr>
            <a:xfrm>
              <a:off x="361580" y="435037"/>
              <a:ext cx="642718" cy="173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Environment</a:t>
              </a:r>
              <a:r>
                <a:rPr lang="en-US" sz="900" kern="1200" dirty="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FD3FD9-DBBC-4391-97EF-2562F5936FCB}"/>
              </a:ext>
            </a:extLst>
          </p:cNvPr>
          <p:cNvGrpSpPr/>
          <p:nvPr/>
        </p:nvGrpSpPr>
        <p:grpSpPr>
          <a:xfrm>
            <a:off x="6320508" y="3840321"/>
            <a:ext cx="661526" cy="192640"/>
            <a:chOff x="1209756" y="425633"/>
            <a:chExt cx="661526" cy="19264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DF165E-588E-4489-98D8-B308C1CBCF1C}"/>
                </a:ext>
              </a:extLst>
            </p:cNvPr>
            <p:cNvSpPr/>
            <p:nvPr/>
          </p:nvSpPr>
          <p:spPr>
            <a:xfrm>
              <a:off x="1209756" y="425633"/>
              <a:ext cx="661526" cy="19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6">
              <a:extLst>
                <a:ext uri="{FF2B5EF4-FFF2-40B4-BE49-F238E27FC236}">
                  <a16:creationId xmlns:a16="http://schemas.microsoft.com/office/drawing/2014/main" id="{4FF8EB04-1F46-4C6C-BF91-4B15275DE9FE}"/>
                </a:ext>
              </a:extLst>
            </p:cNvPr>
            <p:cNvSpPr txBox="1"/>
            <p:nvPr/>
          </p:nvSpPr>
          <p:spPr>
            <a:xfrm>
              <a:off x="1219160" y="435037"/>
              <a:ext cx="642718" cy="173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Encoding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59731B-690E-4A3C-8AFB-78A83BB9D472}"/>
              </a:ext>
            </a:extLst>
          </p:cNvPr>
          <p:cNvGrpSpPr/>
          <p:nvPr/>
        </p:nvGrpSpPr>
        <p:grpSpPr>
          <a:xfrm>
            <a:off x="7048689" y="3840321"/>
            <a:ext cx="613656" cy="192640"/>
            <a:chOff x="2067336" y="425633"/>
            <a:chExt cx="661526" cy="1926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F12290-A6A2-4C97-8102-69C3B77C4D4F}"/>
                </a:ext>
              </a:extLst>
            </p:cNvPr>
            <p:cNvSpPr/>
            <p:nvPr/>
          </p:nvSpPr>
          <p:spPr>
            <a:xfrm>
              <a:off x="2067336" y="425633"/>
              <a:ext cx="661526" cy="1926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8">
              <a:extLst>
                <a:ext uri="{FF2B5EF4-FFF2-40B4-BE49-F238E27FC236}">
                  <a16:creationId xmlns:a16="http://schemas.microsoft.com/office/drawing/2014/main" id="{07DDE7DE-1946-4035-8071-0A7906BFD223}"/>
                </a:ext>
              </a:extLst>
            </p:cNvPr>
            <p:cNvSpPr txBox="1"/>
            <p:nvPr/>
          </p:nvSpPr>
          <p:spPr>
            <a:xfrm>
              <a:off x="2076740" y="435037"/>
              <a:ext cx="642718" cy="173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4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2567E-66CD-49E7-B6E4-7864D6F32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67085"/>
              </p:ext>
            </p:extLst>
          </p:nvPr>
        </p:nvGraphicFramePr>
        <p:xfrm>
          <a:off x="2207645" y="10497"/>
          <a:ext cx="6663794" cy="68128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4671">
                  <a:extLst>
                    <a:ext uri="{9D8B030D-6E8A-4147-A177-3AD203B41FA5}">
                      <a16:colId xmlns:a16="http://schemas.microsoft.com/office/drawing/2014/main" val="352357152"/>
                    </a:ext>
                  </a:extLst>
                </a:gridCol>
                <a:gridCol w="4969123">
                  <a:extLst>
                    <a:ext uri="{9D8B030D-6E8A-4147-A177-3AD203B41FA5}">
                      <a16:colId xmlns:a16="http://schemas.microsoft.com/office/drawing/2014/main" val="1264618665"/>
                    </a:ext>
                  </a:extLst>
                </a:gridCol>
              </a:tblGrid>
              <a:tr h="148106">
                <a:tc rowSpan="46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453" marB="453"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754691676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the Network object and submodules for network components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399168889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spiking neural network; responsible for coordination of neurons and connections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4166560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of neurons of arbitrary size and dimensionality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9311016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neurons with user-specified spiking activity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0592726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implements the McCulloch-Pitts neuron model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7616676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implements the integrate-and-fire (IF) neuron model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49069223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implements the leaky integrate-and-fire (LIF) neuron model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63382276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implements the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Izhikevich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neuron model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501930915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connectivity between groups of neurons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122580708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all-to-all connectivity between neurons (dense weight matrix)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47566381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sparse connectivity between neurons (sparse weight matrix)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6781610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two-dimensional convolution of presynaptic neurons (convolutional weight kernels)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3728635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time-varying state variables of arbitrary objects.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94974206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state variable(s) from a single BindsNET object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55559953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state variable(s) from all components of a Network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774328542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reinforcement learning environments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07433256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thin wrapper of the gym RL environments library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64529392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thin wrapper around arbitrary dataset for use in pipeline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0424464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downloading, pre-processing, and iteration over popular ML datasets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8443054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handwritten digits dataset (28x28, 60K train, 10K test)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1972789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10-class natural image dataset (32x32x3, 50K train, 10K test)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582057865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100-class natural image dataset (32x32x3, 50K train, 10K test)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654917889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 of numerical data into binary spikes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68726210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 of non-negative data into Bernoulli-distributed spikes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559022298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 of non-negative data into spikes with exponentially-distributed inter-arrival times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2621438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 of non-negative data into one spike per neuron with times inversely proportional to intensity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352100518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for updating connection parameters of topology objects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08263333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for updating connection parameters of topology objects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46622366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 STDP rule based on pre- and post-synaptic neural activity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71016484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reward-modulated STDP rule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048977507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reward-modulated STDP rule with eligibility trace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495447336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Pipeline object and feedback functions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675584897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smoothly integrates a network, environment, and encoding and feedback functions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468309201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 for mapping network activity to actions in an environment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388184175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selects random action in action space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17246215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samples an action from a probability distribution parametrized by a vector of spikes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905533113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quantification of SNNs as machine learning models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75983391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 data labels to neurons based on their spiking activity on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699850170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classify data using spikes and labels from all neurons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1909527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 spikes from neurons by the proportion of spiking activity per data label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18965353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for assessing state and evolution of network components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123335624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(during simulation) plotting functions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059703422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offline (after simulation) plotting functions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383415023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architectures from the spiking neural networks literature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964323222"/>
                  </a:ext>
                </a:extLst>
              </a:tr>
              <a:tr h="1481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 defTabSz="914400" rtl="0" eaLnBrk="1" fontAlgn="base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SNN trained to classify data using STDP and a competitive mechanism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44042112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834DA6-119E-4CBE-90E8-85E1DA1F3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29050"/>
              </p:ext>
            </p:extLst>
          </p:nvPr>
        </p:nvGraphicFramePr>
        <p:xfrm>
          <a:off x="1797663" y="40640"/>
          <a:ext cx="2530498" cy="675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4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2567E-66CD-49E7-B6E4-7864D6F32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752595"/>
              </p:ext>
            </p:extLst>
          </p:nvPr>
        </p:nvGraphicFramePr>
        <p:xfrm>
          <a:off x="2179364" y="0"/>
          <a:ext cx="6644124" cy="35112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89669">
                  <a:extLst>
                    <a:ext uri="{9D8B030D-6E8A-4147-A177-3AD203B41FA5}">
                      <a16:colId xmlns:a16="http://schemas.microsoft.com/office/drawing/2014/main" val="352357152"/>
                    </a:ext>
                  </a:extLst>
                </a:gridCol>
                <a:gridCol w="4954455">
                  <a:extLst>
                    <a:ext uri="{9D8B030D-6E8A-4147-A177-3AD203B41FA5}">
                      <a16:colId xmlns:a16="http://schemas.microsoft.com/office/drawing/2014/main" val="1264618665"/>
                    </a:ext>
                  </a:extLst>
                </a:gridCol>
              </a:tblGrid>
              <a:tr h="219456">
                <a:tc rowSpan="16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3" marB="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Description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754691676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object + network components + saving / loading functions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399168889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of neurons of arbitrary size and dimensionality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84166560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Different types of connectivity between groups of neurons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49311016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time-varying state variables of network components (spikes, voltage, …)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0592726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Reinforcement learning environments (</a:t>
                      </a:r>
                      <a:r>
                        <a:rPr lang="en-US" sz="1100" dirty="0" err="1"/>
                        <a:t>OpenAI</a:t>
                      </a:r>
                      <a:r>
                        <a:rPr lang="en-US" sz="1100" dirty="0"/>
                        <a:t> gym and dataset wrappers)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555599534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Downloading, pre-processing, and iteration over popular machine learning datasets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6452939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Conversion of arbitrary data into binary spikes for SNN input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19727891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Methods for learning the parameters of connection (topology) objects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559022298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 Pipeline object for </a:t>
                      </a:r>
                      <a:r>
                        <a:rPr 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of network + environment + action + encoding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466223664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 for mapping network activity to actions in an environment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468309201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spiking neural networks as machine learning models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17246215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 for assessing state and evolution of network component variables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69985017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(during simulation) plotting functions (spikes, voltages, weights, …)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1059703422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Offline (after simulation) plotting functions (spikes, voltages, weights, …)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2383415023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architectures from the spiking neural networks literature</a:t>
                      </a:r>
                    </a:p>
                  </a:txBody>
                  <a:tcPr marL="72000" marR="0" marT="0" marB="0"/>
                </a:tc>
                <a:extLst>
                  <a:ext uri="{0D108BD9-81ED-4DB2-BD59-A6C34878D82A}">
                    <a16:rowId xmlns:a16="http://schemas.microsoft.com/office/drawing/2014/main" val="3964323222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834DA6-119E-4CBE-90E8-85E1DA1F3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349985"/>
              </p:ext>
            </p:extLst>
          </p:nvPr>
        </p:nvGraphicFramePr>
        <p:xfrm>
          <a:off x="2281286" y="85701"/>
          <a:ext cx="2158738" cy="373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66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141">
            <a:extLst>
              <a:ext uri="{FF2B5EF4-FFF2-40B4-BE49-F238E27FC236}">
                <a16:creationId xmlns:a16="http://schemas.microsoft.com/office/drawing/2014/main" id="{1E65586D-6604-4A20-96B9-2DB3F3EDE949}"/>
              </a:ext>
            </a:extLst>
          </p:cNvPr>
          <p:cNvSpPr/>
          <p:nvPr/>
        </p:nvSpPr>
        <p:spPr>
          <a:xfrm>
            <a:off x="4349564" y="2093413"/>
            <a:ext cx="3294743" cy="3520804"/>
          </a:xfrm>
          <a:prstGeom prst="ellipse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BC905-9168-40E1-8367-D139C1158750}"/>
              </a:ext>
            </a:extLst>
          </p:cNvPr>
          <p:cNvSpPr/>
          <p:nvPr/>
        </p:nvSpPr>
        <p:spPr>
          <a:xfrm rot="5400000">
            <a:off x="6772375" y="2491673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CEF517-0F17-4FFF-8DB3-23E39DD5D8AC}"/>
              </a:ext>
            </a:extLst>
          </p:cNvPr>
          <p:cNvSpPr/>
          <p:nvPr/>
        </p:nvSpPr>
        <p:spPr>
          <a:xfrm rot="5400000">
            <a:off x="6636018" y="3258878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5515F3-D6F0-4774-A312-071856920C51}"/>
              </a:ext>
            </a:extLst>
          </p:cNvPr>
          <p:cNvSpPr/>
          <p:nvPr/>
        </p:nvSpPr>
        <p:spPr>
          <a:xfrm rot="5400000">
            <a:off x="6788419" y="4897184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DBCA8A-341C-4840-80BF-8F8CF72DAEC3}"/>
              </a:ext>
            </a:extLst>
          </p:cNvPr>
          <p:cNvSpPr/>
          <p:nvPr/>
        </p:nvSpPr>
        <p:spPr>
          <a:xfrm rot="5400000">
            <a:off x="6237433" y="2617022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7797F8-4760-4A08-AF44-DE1D1C78FC6D}"/>
              </a:ext>
            </a:extLst>
          </p:cNvPr>
          <p:cNvSpPr/>
          <p:nvPr/>
        </p:nvSpPr>
        <p:spPr>
          <a:xfrm rot="5400000">
            <a:off x="6589126" y="4100007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97B5EA-9006-401A-83FF-B39F18594184}"/>
              </a:ext>
            </a:extLst>
          </p:cNvPr>
          <p:cNvSpPr/>
          <p:nvPr/>
        </p:nvSpPr>
        <p:spPr>
          <a:xfrm rot="5400000">
            <a:off x="6085034" y="4697893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A220E6-468E-4FDC-B939-DE8DB5120929}"/>
              </a:ext>
            </a:extLst>
          </p:cNvPr>
          <p:cNvSpPr/>
          <p:nvPr/>
        </p:nvSpPr>
        <p:spPr>
          <a:xfrm rot="5400000">
            <a:off x="5741360" y="3056653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47AA7D-B9A9-43BC-AB3E-FDAD9F40B06B}"/>
              </a:ext>
            </a:extLst>
          </p:cNvPr>
          <p:cNvSpPr/>
          <p:nvPr/>
        </p:nvSpPr>
        <p:spPr>
          <a:xfrm rot="5400000">
            <a:off x="6197946" y="3595914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E66F67-BF02-4311-81D8-DBA0306977A1}"/>
              </a:ext>
            </a:extLst>
          </p:cNvPr>
          <p:cNvSpPr/>
          <p:nvPr/>
        </p:nvSpPr>
        <p:spPr>
          <a:xfrm rot="5400000">
            <a:off x="6003437" y="4258284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7E9EDC-763A-41B0-AF9F-2A1914069417}"/>
              </a:ext>
            </a:extLst>
          </p:cNvPr>
          <p:cNvSpPr/>
          <p:nvPr/>
        </p:nvSpPr>
        <p:spPr>
          <a:xfrm rot="5400000">
            <a:off x="5561194" y="2146635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A6D0D3-E0EE-40CD-AB8F-8FBF0E37BA2B}"/>
              </a:ext>
            </a:extLst>
          </p:cNvPr>
          <p:cNvSpPr/>
          <p:nvPr/>
        </p:nvSpPr>
        <p:spPr>
          <a:xfrm rot="5400000">
            <a:off x="5569216" y="3600301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771C0E-45EF-4E53-AE17-FD401A955410}"/>
              </a:ext>
            </a:extLst>
          </p:cNvPr>
          <p:cNvSpPr/>
          <p:nvPr/>
        </p:nvSpPr>
        <p:spPr>
          <a:xfrm rot="5400000">
            <a:off x="5319329" y="4779951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4BBDF-B57B-44E3-AC40-980E5E246521}"/>
              </a:ext>
            </a:extLst>
          </p:cNvPr>
          <p:cNvSpPr/>
          <p:nvPr/>
        </p:nvSpPr>
        <p:spPr>
          <a:xfrm rot="5400000">
            <a:off x="4906861" y="2895454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52DE8F-A295-4064-93D5-A428B42B51C8}"/>
              </a:ext>
            </a:extLst>
          </p:cNvPr>
          <p:cNvSpPr/>
          <p:nvPr/>
        </p:nvSpPr>
        <p:spPr>
          <a:xfrm rot="5400000">
            <a:off x="5324111" y="4143949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49AEA7-3CC7-4D76-A2A4-D9B36351E854}"/>
              </a:ext>
            </a:extLst>
          </p:cNvPr>
          <p:cNvSpPr/>
          <p:nvPr/>
        </p:nvSpPr>
        <p:spPr>
          <a:xfrm rot="5400000">
            <a:off x="4950384" y="4791671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A40AF2-B81F-4F94-ACDE-ECE8685A25E0}"/>
              </a:ext>
            </a:extLst>
          </p:cNvPr>
          <p:cNvSpPr/>
          <p:nvPr/>
        </p:nvSpPr>
        <p:spPr>
          <a:xfrm rot="5400000">
            <a:off x="5092891" y="2482206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DDC50B-C534-4E6C-96FC-3863A63B3321}"/>
              </a:ext>
            </a:extLst>
          </p:cNvPr>
          <p:cNvSpPr/>
          <p:nvPr/>
        </p:nvSpPr>
        <p:spPr>
          <a:xfrm rot="5400000">
            <a:off x="5028432" y="3566599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1421B7-129E-412B-90B1-693E26970A5F}"/>
              </a:ext>
            </a:extLst>
          </p:cNvPr>
          <p:cNvSpPr/>
          <p:nvPr/>
        </p:nvSpPr>
        <p:spPr>
          <a:xfrm rot="5400000">
            <a:off x="4936501" y="4269993"/>
            <a:ext cx="269631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7F4B2-1534-4DD8-B5A5-4BE53E54EB07}"/>
              </a:ext>
            </a:extLst>
          </p:cNvPr>
          <p:cNvCxnSpPr>
            <a:cxnSpLocks/>
          </p:cNvCxnSpPr>
          <p:nvPr/>
        </p:nvCxnSpPr>
        <p:spPr>
          <a:xfrm flipH="1">
            <a:off x="2314853" y="2710821"/>
            <a:ext cx="2203936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3D81C-6510-44B2-A56D-971994CB5659}"/>
              </a:ext>
            </a:extLst>
          </p:cNvPr>
          <p:cNvCxnSpPr>
            <a:cxnSpLocks/>
          </p:cNvCxnSpPr>
          <p:nvPr/>
        </p:nvCxnSpPr>
        <p:spPr>
          <a:xfrm flipH="1">
            <a:off x="2297266" y="2710821"/>
            <a:ext cx="2608385" cy="71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8CB69DC-9FD7-469A-9C98-B49D6F4E4076}"/>
              </a:ext>
            </a:extLst>
          </p:cNvPr>
          <p:cNvSpPr/>
          <p:nvPr/>
        </p:nvSpPr>
        <p:spPr>
          <a:xfrm>
            <a:off x="1913387" y="3402755"/>
            <a:ext cx="369276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484DF5A-0C16-48E6-92F1-5BD32A11DABA}"/>
              </a:ext>
            </a:extLst>
          </p:cNvPr>
          <p:cNvCxnSpPr>
            <a:cxnSpLocks/>
          </p:cNvCxnSpPr>
          <p:nvPr/>
        </p:nvCxnSpPr>
        <p:spPr>
          <a:xfrm flipH="1">
            <a:off x="2297266" y="3132852"/>
            <a:ext cx="2221523" cy="3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5AD310-8CFD-46CC-A742-C8733706E8B9}"/>
              </a:ext>
            </a:extLst>
          </p:cNvPr>
          <p:cNvCxnSpPr>
            <a:cxnSpLocks/>
          </p:cNvCxnSpPr>
          <p:nvPr/>
        </p:nvCxnSpPr>
        <p:spPr>
          <a:xfrm flipH="1">
            <a:off x="2314853" y="3566606"/>
            <a:ext cx="220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2A4F5A-4E15-4828-8D9B-0B73581839D6}"/>
              </a:ext>
            </a:extLst>
          </p:cNvPr>
          <p:cNvCxnSpPr>
            <a:cxnSpLocks/>
          </p:cNvCxnSpPr>
          <p:nvPr/>
        </p:nvCxnSpPr>
        <p:spPr>
          <a:xfrm flipH="1" flipV="1">
            <a:off x="2314853" y="3654528"/>
            <a:ext cx="2203936" cy="33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0F140A-13AD-4A75-B90E-8DA3F0746CEA}"/>
              </a:ext>
            </a:extLst>
          </p:cNvPr>
          <p:cNvCxnSpPr>
            <a:cxnSpLocks/>
          </p:cNvCxnSpPr>
          <p:nvPr/>
        </p:nvCxnSpPr>
        <p:spPr>
          <a:xfrm flipH="1" flipV="1">
            <a:off x="2297266" y="3675043"/>
            <a:ext cx="2221523" cy="73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100C5A-7CA1-435A-8B48-9D6B4AE1CE2D}"/>
              </a:ext>
            </a:extLst>
          </p:cNvPr>
          <p:cNvCxnSpPr>
            <a:cxnSpLocks/>
          </p:cNvCxnSpPr>
          <p:nvPr/>
        </p:nvCxnSpPr>
        <p:spPr>
          <a:xfrm flipH="1" flipV="1">
            <a:off x="2314853" y="3806927"/>
            <a:ext cx="2203936" cy="10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97869E-7C0C-4D4C-BB3A-F2359283CB82}"/>
              </a:ext>
            </a:extLst>
          </p:cNvPr>
          <p:cNvCxnSpPr>
            <a:cxnSpLocks/>
          </p:cNvCxnSpPr>
          <p:nvPr/>
        </p:nvCxnSpPr>
        <p:spPr>
          <a:xfrm flipH="1">
            <a:off x="2314853" y="3025089"/>
            <a:ext cx="2630285" cy="49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F4E617-6A93-4BA0-9B61-FB068063021A}"/>
              </a:ext>
            </a:extLst>
          </p:cNvPr>
          <p:cNvCxnSpPr>
            <a:cxnSpLocks/>
          </p:cNvCxnSpPr>
          <p:nvPr/>
        </p:nvCxnSpPr>
        <p:spPr>
          <a:xfrm flipH="1" flipV="1">
            <a:off x="2429923" y="3554883"/>
            <a:ext cx="2475728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6AE0E8-2D79-4E51-9E50-B896B1CD1D40}"/>
              </a:ext>
            </a:extLst>
          </p:cNvPr>
          <p:cNvCxnSpPr>
            <a:cxnSpLocks/>
          </p:cNvCxnSpPr>
          <p:nvPr/>
        </p:nvCxnSpPr>
        <p:spPr>
          <a:xfrm flipH="1" flipV="1">
            <a:off x="2314853" y="3625219"/>
            <a:ext cx="2590798" cy="36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B2C3CC-CBD2-4947-8C50-E458737C52D8}"/>
              </a:ext>
            </a:extLst>
          </p:cNvPr>
          <p:cNvCxnSpPr>
            <a:cxnSpLocks/>
          </p:cNvCxnSpPr>
          <p:nvPr/>
        </p:nvCxnSpPr>
        <p:spPr>
          <a:xfrm flipH="1" flipV="1">
            <a:off x="2429923" y="3789344"/>
            <a:ext cx="2475728" cy="62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189410-E200-4083-84F8-5939C815F20B}"/>
              </a:ext>
            </a:extLst>
          </p:cNvPr>
          <p:cNvCxnSpPr>
            <a:cxnSpLocks/>
            <a:stCxn id="28" idx="0"/>
            <a:endCxn id="4" idx="3"/>
          </p:cNvCxnSpPr>
          <p:nvPr/>
        </p:nvCxnSpPr>
        <p:spPr>
          <a:xfrm>
            <a:off x="5848410" y="2299036"/>
            <a:ext cx="951018" cy="24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6C75C0-2BFB-4A39-A5A6-2072148F39A7}"/>
              </a:ext>
            </a:extLst>
          </p:cNvPr>
          <p:cNvCxnSpPr>
            <a:stCxn id="28" idx="6"/>
            <a:endCxn id="20" idx="2"/>
          </p:cNvCxnSpPr>
          <p:nvPr/>
        </p:nvCxnSpPr>
        <p:spPr>
          <a:xfrm>
            <a:off x="5696010" y="2433851"/>
            <a:ext cx="180166" cy="64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33BDE5-4CF3-49DB-909B-362CF8661284}"/>
              </a:ext>
            </a:extLst>
          </p:cNvPr>
          <p:cNvCxnSpPr>
            <a:stCxn id="44" idx="2"/>
            <a:endCxn id="28" idx="5"/>
          </p:cNvCxnSpPr>
          <p:nvPr/>
        </p:nvCxnSpPr>
        <p:spPr>
          <a:xfrm flipV="1">
            <a:off x="5227707" y="2394364"/>
            <a:ext cx="360540" cy="10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DBE33C-166B-4B76-8345-228A7582D522}"/>
              </a:ext>
            </a:extLst>
          </p:cNvPr>
          <p:cNvCxnSpPr>
            <a:stCxn id="44" idx="7"/>
            <a:endCxn id="32" idx="2"/>
          </p:cNvCxnSpPr>
          <p:nvPr/>
        </p:nvCxnSpPr>
        <p:spPr>
          <a:xfrm>
            <a:off x="5335470" y="2729935"/>
            <a:ext cx="368562" cy="88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D6AA0B-D389-4F07-9931-5C9D5B98BF96}"/>
              </a:ext>
            </a:extLst>
          </p:cNvPr>
          <p:cNvCxnSpPr>
            <a:stCxn id="36" idx="7"/>
            <a:endCxn id="40" idx="3"/>
          </p:cNvCxnSpPr>
          <p:nvPr/>
        </p:nvCxnSpPr>
        <p:spPr>
          <a:xfrm>
            <a:off x="5149440" y="3143183"/>
            <a:ext cx="201724" cy="105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202EA4E-8483-4B82-8645-7C6B49A4B546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5133609" y="3724863"/>
            <a:ext cx="418023" cy="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340CE0-7A0D-4D68-A4EE-A79BBD26FE3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5088972" y="3315950"/>
            <a:ext cx="1574099" cy="31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1C01E4-6662-4126-85C6-D54F84DF84CC}"/>
              </a:ext>
            </a:extLst>
          </p:cNvPr>
          <p:cNvCxnSpPr>
            <a:stCxn id="12" idx="4"/>
            <a:endCxn id="36" idx="0"/>
          </p:cNvCxnSpPr>
          <p:nvPr/>
        </p:nvCxnSpPr>
        <p:spPr>
          <a:xfrm flipH="1">
            <a:off x="5194077" y="2769423"/>
            <a:ext cx="1025772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4EFB0A-9D38-4D85-A068-5984E1E380A7}"/>
              </a:ext>
            </a:extLst>
          </p:cNvPr>
          <p:cNvCxnSpPr>
            <a:stCxn id="4" idx="5"/>
            <a:endCxn id="12" idx="0"/>
          </p:cNvCxnSpPr>
          <p:nvPr/>
        </p:nvCxnSpPr>
        <p:spPr>
          <a:xfrm flipH="1">
            <a:off x="6524649" y="2739402"/>
            <a:ext cx="274779" cy="3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62454B8-B4F5-4342-83BA-D3BBF460A67D}"/>
              </a:ext>
            </a:extLst>
          </p:cNvPr>
          <p:cNvCxnSpPr>
            <a:stCxn id="8" idx="2"/>
            <a:endCxn id="12" idx="7"/>
          </p:cNvCxnSpPr>
          <p:nvPr/>
        </p:nvCxnSpPr>
        <p:spPr>
          <a:xfrm flipH="1" flipV="1">
            <a:off x="6480012" y="2864751"/>
            <a:ext cx="290822" cy="4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149A44-8983-4BC2-9826-2D3503466E9B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 flipV="1">
            <a:off x="6485162" y="3748315"/>
            <a:ext cx="238780" cy="3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7894DD7-180E-4D97-81FB-7DF8046839CA}"/>
              </a:ext>
            </a:extLst>
          </p:cNvPr>
          <p:cNvCxnSpPr>
            <a:stCxn id="25" idx="1"/>
            <a:endCxn id="24" idx="5"/>
          </p:cNvCxnSpPr>
          <p:nvPr/>
        </p:nvCxnSpPr>
        <p:spPr>
          <a:xfrm flipH="1" flipV="1">
            <a:off x="6224999" y="3843643"/>
            <a:ext cx="21017" cy="47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957EC3C-F4D2-4E93-A10C-BE7EF0C3B530}"/>
              </a:ext>
            </a:extLst>
          </p:cNvPr>
          <p:cNvCxnSpPr>
            <a:cxnSpLocks/>
            <a:stCxn id="40" idx="1"/>
            <a:endCxn id="32" idx="7"/>
          </p:cNvCxnSpPr>
          <p:nvPr/>
        </p:nvCxnSpPr>
        <p:spPr>
          <a:xfrm flipV="1">
            <a:off x="5566690" y="3848030"/>
            <a:ext cx="245105" cy="3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15553B5-3C16-4E84-A8D8-3A2EB3208800}"/>
              </a:ext>
            </a:extLst>
          </p:cNvPr>
          <p:cNvCxnSpPr>
            <a:cxnSpLocks/>
          </p:cNvCxnSpPr>
          <p:nvPr/>
        </p:nvCxnSpPr>
        <p:spPr>
          <a:xfrm flipV="1">
            <a:off x="5041678" y="3820191"/>
            <a:ext cx="47294" cy="6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208EB4-C045-424C-BFCA-8880624D0F56}"/>
              </a:ext>
            </a:extLst>
          </p:cNvPr>
          <p:cNvCxnSpPr>
            <a:cxnSpLocks/>
            <a:endCxn id="40" idx="5"/>
          </p:cNvCxnSpPr>
          <p:nvPr/>
        </p:nvCxnSpPr>
        <p:spPr>
          <a:xfrm flipV="1">
            <a:off x="5010924" y="4391678"/>
            <a:ext cx="340240" cy="46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4F4CAE-1658-44CE-8BDE-575C8CF4AC0D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997041" y="4523585"/>
            <a:ext cx="349341" cy="31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599618-4547-474B-96EB-F2F0CD02B492}"/>
              </a:ext>
            </a:extLst>
          </p:cNvPr>
          <p:cNvCxnSpPr>
            <a:stCxn id="17" idx="3"/>
            <a:endCxn id="40" idx="7"/>
          </p:cNvCxnSpPr>
          <p:nvPr/>
        </p:nvCxnSpPr>
        <p:spPr>
          <a:xfrm flipH="1" flipV="1">
            <a:off x="5566690" y="4391678"/>
            <a:ext cx="545397" cy="3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7312837-6617-42BD-84D2-14F639A0A7CB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 flipV="1">
            <a:off x="6876342" y="4252408"/>
            <a:ext cx="46893" cy="66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FCF0EF0-9D32-4B93-940E-66ACA9ECBD2B}"/>
              </a:ext>
            </a:extLst>
          </p:cNvPr>
          <p:cNvCxnSpPr>
            <a:stCxn id="17" idx="0"/>
            <a:endCxn id="16" idx="5"/>
          </p:cNvCxnSpPr>
          <p:nvPr/>
        </p:nvCxnSpPr>
        <p:spPr>
          <a:xfrm flipV="1">
            <a:off x="6372250" y="4347736"/>
            <a:ext cx="243929" cy="50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2BF36BD-5EBC-4671-8FE8-AB3D70D716A6}"/>
              </a:ext>
            </a:extLst>
          </p:cNvPr>
          <p:cNvCxnSpPr>
            <a:stCxn id="25" idx="2"/>
            <a:endCxn id="20" idx="6"/>
          </p:cNvCxnSpPr>
          <p:nvPr/>
        </p:nvCxnSpPr>
        <p:spPr>
          <a:xfrm flipH="1" flipV="1">
            <a:off x="5876176" y="3343869"/>
            <a:ext cx="262077" cy="9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C8D63F-9E7C-463E-B124-75212A4F9D45}"/>
              </a:ext>
            </a:extLst>
          </p:cNvPr>
          <p:cNvCxnSpPr>
            <a:stCxn id="4" idx="7"/>
            <a:endCxn id="8" idx="1"/>
          </p:cNvCxnSpPr>
          <p:nvPr/>
        </p:nvCxnSpPr>
        <p:spPr>
          <a:xfrm flipH="1">
            <a:off x="6878597" y="2739402"/>
            <a:ext cx="136357" cy="5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59C6B54-B642-4D5D-B586-AE85A5DA9F47}"/>
              </a:ext>
            </a:extLst>
          </p:cNvPr>
          <p:cNvCxnSpPr>
            <a:cxnSpLocks/>
            <a:stCxn id="33" idx="0"/>
            <a:endCxn id="17" idx="4"/>
          </p:cNvCxnSpPr>
          <p:nvPr/>
        </p:nvCxnSpPr>
        <p:spPr>
          <a:xfrm flipV="1">
            <a:off x="5606545" y="4850294"/>
            <a:ext cx="460905" cy="8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255F8AD-B36A-487A-9F57-FD67E4627055}"/>
              </a:ext>
            </a:extLst>
          </p:cNvPr>
          <p:cNvCxnSpPr>
            <a:cxnSpLocks/>
            <a:stCxn id="33" idx="7"/>
            <a:endCxn id="9" idx="4"/>
          </p:cNvCxnSpPr>
          <p:nvPr/>
        </p:nvCxnSpPr>
        <p:spPr>
          <a:xfrm>
            <a:off x="5561908" y="5027680"/>
            <a:ext cx="1208927" cy="2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4781C2D-BA24-441A-9157-4D4942845590}"/>
              </a:ext>
            </a:extLst>
          </p:cNvPr>
          <p:cNvCxnSpPr>
            <a:stCxn id="25" idx="4"/>
            <a:endCxn id="41" idx="2"/>
          </p:cNvCxnSpPr>
          <p:nvPr/>
        </p:nvCxnSpPr>
        <p:spPr>
          <a:xfrm flipH="1">
            <a:off x="5085200" y="4410685"/>
            <a:ext cx="900653" cy="39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486F36CF-3942-4FC7-8672-86BD616EEEA3}"/>
              </a:ext>
            </a:extLst>
          </p:cNvPr>
          <p:cNvSpPr/>
          <p:nvPr/>
        </p:nvSpPr>
        <p:spPr>
          <a:xfrm>
            <a:off x="9276119" y="2815239"/>
            <a:ext cx="521024" cy="470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E8E34A6-A22D-42D4-BC17-F80222A07BC9}"/>
              </a:ext>
            </a:extLst>
          </p:cNvPr>
          <p:cNvSpPr/>
          <p:nvPr/>
        </p:nvSpPr>
        <p:spPr>
          <a:xfrm>
            <a:off x="9276119" y="3496583"/>
            <a:ext cx="521024" cy="470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784B6F5-1F03-4D14-BAC3-AEAC1CFD3414}"/>
              </a:ext>
            </a:extLst>
          </p:cNvPr>
          <p:cNvSpPr/>
          <p:nvPr/>
        </p:nvSpPr>
        <p:spPr>
          <a:xfrm>
            <a:off x="9276119" y="4179065"/>
            <a:ext cx="521024" cy="470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5E7DC7C-8E5B-4FBE-B99B-801392E8F05D}"/>
              </a:ext>
            </a:extLst>
          </p:cNvPr>
          <p:cNvCxnSpPr>
            <a:stCxn id="147" idx="2"/>
          </p:cNvCxnSpPr>
          <p:nvPr/>
        </p:nvCxnSpPr>
        <p:spPr>
          <a:xfrm flipH="1">
            <a:off x="7220302" y="3050433"/>
            <a:ext cx="2055817" cy="3734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166768E-CD8C-4866-B454-A512651C68BD}"/>
              </a:ext>
            </a:extLst>
          </p:cNvPr>
          <p:cNvCxnSpPr/>
          <p:nvPr/>
        </p:nvCxnSpPr>
        <p:spPr>
          <a:xfrm flipH="1">
            <a:off x="7220302" y="3713104"/>
            <a:ext cx="2055817" cy="3734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A2F0496-7E2E-456B-8B37-363C57A5A388}"/>
              </a:ext>
            </a:extLst>
          </p:cNvPr>
          <p:cNvCxnSpPr/>
          <p:nvPr/>
        </p:nvCxnSpPr>
        <p:spPr>
          <a:xfrm flipH="1">
            <a:off x="7220213" y="4453856"/>
            <a:ext cx="2055817" cy="3734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983</Words>
  <Application>Microsoft Office PowerPoint</Application>
  <PresentationFormat>Widescreen</PresentationFormat>
  <Paragraphs>239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Hananel Hazan</dc:creator>
  <cp:lastModifiedBy>Daniel Saunders</cp:lastModifiedBy>
  <cp:revision>64</cp:revision>
  <dcterms:created xsi:type="dcterms:W3CDTF">2018-03-08T22:10:00Z</dcterms:created>
  <dcterms:modified xsi:type="dcterms:W3CDTF">2018-09-20T14:55:31Z</dcterms:modified>
</cp:coreProperties>
</file>