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19925E-600D-45BF-BF3D-5E652BED1BE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51D8D3-0850-4127-B531-3F840F48D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9925E-600D-45BF-BF3D-5E652BED1BE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51D8D3-0850-4127-B531-3F840F48D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9925E-600D-45BF-BF3D-5E652BED1BE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51D8D3-0850-4127-B531-3F840F48D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9925E-600D-45BF-BF3D-5E652BED1BE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51D8D3-0850-4127-B531-3F840F48D7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9925E-600D-45BF-BF3D-5E652BED1BE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51D8D3-0850-4127-B531-3F840F48D7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9925E-600D-45BF-BF3D-5E652BED1BE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51D8D3-0850-4127-B531-3F840F48D7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9925E-600D-45BF-BF3D-5E652BED1BE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51D8D3-0850-4127-B531-3F840F48D7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9925E-600D-45BF-BF3D-5E652BED1BE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51D8D3-0850-4127-B531-3F840F48D72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19925E-600D-45BF-BF3D-5E652BED1BE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51D8D3-0850-4127-B531-3F840F48D7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19925E-600D-45BF-BF3D-5E652BED1BE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51D8D3-0850-4127-B531-3F840F48D7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19925E-600D-45BF-BF3D-5E652BED1BE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51D8D3-0850-4127-B531-3F840F48D7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19925E-600D-45BF-BF3D-5E652BED1BE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51D8D3-0850-4127-B531-3F840F48D7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cgi/wiki?DesignPatternsBook" TargetMode="External"/><Relationship Id="rId2" Type="http://schemas.openxmlformats.org/officeDocument/2006/relationships/hyperlink" Target="https://en.wikipedia.org/wiki/SOLID_(object-oriented_design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humor/#python-vs-perl-according-to-yoda" TargetMode="External"/><Relationship Id="rId2" Type="http://schemas.openxmlformats.org/officeDocument/2006/relationships/hyperlink" Target="https://www.python.org/doc/humor/#the-zen-of-pyth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MgBikgcWn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Lead by Daniel Scheufler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6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Why: Given good principles, all future projects and future learning will be easier. You won’t develop yourself into a hole quite as quickly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/>
            <a:r>
              <a:rPr lang="en-US" dirty="0" smtClean="0"/>
              <a:t>Start with the End in Mind</a:t>
            </a:r>
          </a:p>
          <a:p>
            <a:pPr marL="514350" indent="-514350"/>
            <a:r>
              <a:rPr lang="en-US" dirty="0" smtClean="0"/>
              <a:t>Test Driven Development </a:t>
            </a:r>
          </a:p>
          <a:p>
            <a:pPr marL="914400" lvl="1" indent="-514350"/>
            <a:r>
              <a:rPr lang="en-US" dirty="0" smtClean="0"/>
              <a:t>Admittedly almost everyone has trouble with this…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6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>
                <a:hlinkClick r:id="rId2"/>
              </a:rPr>
              <a:t>SOLID</a:t>
            </a:r>
            <a:r>
              <a:rPr lang="en-US" dirty="0" smtClean="0"/>
              <a:t> – focus on</a:t>
            </a:r>
          </a:p>
          <a:p>
            <a:pPr marL="914400" lvl="1" indent="-514350"/>
            <a:r>
              <a:rPr lang="en-US" dirty="0" smtClean="0"/>
              <a:t>S- Single Responsibility</a:t>
            </a:r>
          </a:p>
          <a:p>
            <a:pPr marL="914400" lvl="1" indent="-514350"/>
            <a:r>
              <a:rPr lang="en-US" dirty="0" smtClean="0"/>
              <a:t>I – Interface segregation</a:t>
            </a:r>
          </a:p>
          <a:p>
            <a:pPr marL="914400" lvl="1" indent="-514350"/>
            <a:r>
              <a:rPr lang="en-US" dirty="0" smtClean="0"/>
              <a:t>D – Dependency Injection</a:t>
            </a:r>
          </a:p>
          <a:p>
            <a:pPr marL="514350" indent="-514350"/>
            <a:r>
              <a:rPr lang="en-US" dirty="0" smtClean="0">
                <a:hlinkClick r:id="rId3"/>
              </a:rPr>
              <a:t>Design Patterns</a:t>
            </a:r>
            <a:r>
              <a:rPr lang="en-US" dirty="0" smtClean="0"/>
              <a:t> – Patterns of Responsibility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9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The Zen of Python</a:t>
            </a:r>
            <a:r>
              <a:rPr lang="en-US" dirty="0" smtClean="0"/>
              <a:t> – A succinct expression of masterful design principles, applicable to any language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Python v. Perl according to Yoda</a:t>
            </a:r>
            <a:r>
              <a:rPr lang="en-US" dirty="0" smtClean="0"/>
              <a:t> – a humorous explanation of good and bad language tendencies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4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Why: Learn by Doing is best! Gives context to the lessons</a:t>
            </a:r>
          </a:p>
          <a:p>
            <a:pPr lvl="1"/>
            <a:r>
              <a:rPr lang="en-US" dirty="0" smtClean="0"/>
              <a:t>Also allows individual learning pace</a:t>
            </a:r>
          </a:p>
          <a:p>
            <a:r>
              <a:rPr lang="en-US" dirty="0" smtClean="0"/>
              <a:t>We can have 1 big group project, Individual projects, or a smattering of small group projects</a:t>
            </a:r>
          </a:p>
          <a:p>
            <a:r>
              <a:rPr lang="en-US" dirty="0" smtClean="0"/>
              <a:t>Every project will have: UI, Libraries and Tests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Discuss how we want to split up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Project(s)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4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we have multiple projects,</a:t>
            </a:r>
          </a:p>
          <a:p>
            <a:pPr lvl="1"/>
            <a:r>
              <a:rPr lang="en-US" dirty="0" smtClean="0"/>
              <a:t>You will write your own </a:t>
            </a:r>
            <a:r>
              <a:rPr lang="en-US" u="sng" dirty="0" smtClean="0"/>
              <a:t>unit tests</a:t>
            </a:r>
            <a:endParaRPr lang="en-US" dirty="0" smtClean="0"/>
          </a:p>
          <a:p>
            <a:pPr lvl="1"/>
            <a:r>
              <a:rPr lang="en-US" dirty="0" smtClean="0"/>
              <a:t>Another person/group will write </a:t>
            </a:r>
            <a:r>
              <a:rPr lang="en-US" u="sng" dirty="0" smtClean="0"/>
              <a:t>Integration tests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Generally, let us stay on the desktop for now.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Project(s)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Player Chess</a:t>
            </a:r>
          </a:p>
          <a:p>
            <a:pPr lvl="1"/>
            <a:r>
              <a:rPr lang="en-US" dirty="0" smtClean="0"/>
              <a:t>Multiple game variants, or multiple skins?</a:t>
            </a:r>
          </a:p>
          <a:p>
            <a:r>
              <a:rPr lang="en-US" dirty="0" smtClean="0"/>
              <a:t>Basic Email Application</a:t>
            </a:r>
          </a:p>
          <a:p>
            <a:r>
              <a:rPr lang="en-US" dirty="0" smtClean="0"/>
              <a:t>TKS Version Installer ( see my example later)</a:t>
            </a:r>
          </a:p>
          <a:p>
            <a:r>
              <a:rPr lang="en-US" dirty="0" smtClean="0"/>
              <a:t>Sudoku puzzle generator and game</a:t>
            </a:r>
          </a:p>
          <a:p>
            <a:r>
              <a:rPr lang="en-US" dirty="0" smtClean="0"/>
              <a:t>What every your heart desires!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Project(s) 4 – Project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4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we going to put the code?</a:t>
            </a:r>
          </a:p>
          <a:p>
            <a:pPr lvl="1"/>
            <a:r>
              <a:rPr lang="en-US" dirty="0" smtClean="0"/>
              <a:t>Need 1 place where everyone can get access to all projects( for Integration tests later)</a:t>
            </a:r>
          </a:p>
          <a:p>
            <a:r>
              <a:rPr lang="en-US" dirty="0" smtClean="0"/>
              <a:t>Do we want to have some common libraries?</a:t>
            </a:r>
          </a:p>
          <a:p>
            <a:pPr lvl="1"/>
            <a:r>
              <a:rPr lang="en-US" dirty="0" smtClean="0"/>
              <a:t>For functionality like a logger( and logger display) or a File IO system? These would be better to share, so there is some common protection for everyone.</a:t>
            </a:r>
          </a:p>
          <a:p>
            <a:r>
              <a:rPr lang="en-US" dirty="0" smtClean="0"/>
              <a:t>(If IDE finished) : Time to setup our Projects!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1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 C# “Projects” At least: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YourInitials</a:t>
            </a:r>
            <a:r>
              <a:rPr lang="en-US" dirty="0" smtClean="0"/>
              <a:t>).(</a:t>
            </a:r>
            <a:r>
              <a:rPr lang="en-US" dirty="0" err="1" smtClean="0"/>
              <a:t>YourProjectName</a:t>
            </a:r>
            <a:r>
              <a:rPr lang="en-US" dirty="0" smtClean="0"/>
              <a:t>).UI</a:t>
            </a:r>
          </a:p>
          <a:p>
            <a:pPr lvl="1"/>
            <a:r>
              <a:rPr lang="en-US" dirty="0" smtClean="0"/>
              <a:t>*(</a:t>
            </a:r>
            <a:r>
              <a:rPr lang="en-US" dirty="0" err="1" smtClean="0"/>
              <a:t>YourInitials</a:t>
            </a:r>
            <a:r>
              <a:rPr lang="en-US" dirty="0" smtClean="0"/>
              <a:t>).(</a:t>
            </a:r>
            <a:r>
              <a:rPr lang="en-US" dirty="0" err="1" smtClean="0"/>
              <a:t>YourProjectName</a:t>
            </a:r>
            <a:r>
              <a:rPr lang="en-US" dirty="0" smtClean="0"/>
              <a:t>).Infrastructure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YourInitials</a:t>
            </a:r>
            <a:r>
              <a:rPr lang="en-US" dirty="0" smtClean="0"/>
              <a:t>).(</a:t>
            </a:r>
            <a:r>
              <a:rPr lang="en-US" dirty="0" err="1" smtClean="0"/>
              <a:t>YourProjectName</a:t>
            </a:r>
            <a:r>
              <a:rPr lang="en-US" dirty="0" smtClean="0"/>
              <a:t>).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Infrastructure.Tests</a:t>
            </a:r>
            <a:endParaRPr lang="en-US" dirty="0" smtClean="0"/>
          </a:p>
          <a:p>
            <a:pPr lvl="1"/>
            <a:r>
              <a:rPr lang="en-US" dirty="0" smtClean="0"/>
              <a:t>*(</a:t>
            </a:r>
            <a:r>
              <a:rPr lang="en-US" dirty="0" err="1" smtClean="0"/>
              <a:t>YourInitials</a:t>
            </a:r>
            <a:r>
              <a:rPr lang="en-US" dirty="0" smtClean="0"/>
              <a:t>).(</a:t>
            </a:r>
            <a:r>
              <a:rPr lang="en-US" dirty="0" err="1" smtClean="0"/>
              <a:t>YourProjectName</a:t>
            </a:r>
            <a:r>
              <a:rPr lang="en-US" dirty="0" smtClean="0"/>
              <a:t>).</a:t>
            </a:r>
            <a:r>
              <a:rPr lang="en-US" dirty="0" err="1" smtClean="0"/>
              <a:t>UI.Tests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* = Setup as Unit test project, be sure to download the </a:t>
            </a:r>
            <a:r>
              <a:rPr lang="en-US" dirty="0" err="1" smtClean="0"/>
              <a:t>Moq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Package!</a:t>
            </a:r>
          </a:p>
          <a:p>
            <a:r>
              <a:rPr lang="en-US" dirty="0" smtClean="0"/>
              <a:t>Make sure to separate your solution from your first project by Saving As … ( usually YourProjectName.sln)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4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down your vision for your Project</a:t>
            </a:r>
          </a:p>
          <a:p>
            <a:pPr lvl="1"/>
            <a:r>
              <a:rPr lang="en-US" dirty="0" smtClean="0"/>
              <a:t>This project will do …</a:t>
            </a:r>
          </a:p>
          <a:p>
            <a:pPr lvl="1"/>
            <a:r>
              <a:rPr lang="en-US" dirty="0" smtClean="0"/>
              <a:t>Maybe some details on how you think it will work</a:t>
            </a:r>
          </a:p>
          <a:p>
            <a:r>
              <a:rPr lang="en-US" dirty="0" smtClean="0"/>
              <a:t>What does the Minimum Viable Product look like? </a:t>
            </a:r>
            <a:endParaRPr lang="en-US" dirty="0"/>
          </a:p>
          <a:p>
            <a:pPr lvl="1"/>
            <a:r>
              <a:rPr lang="en-US" dirty="0" smtClean="0"/>
              <a:t>This will be version 1</a:t>
            </a:r>
          </a:p>
          <a:p>
            <a:r>
              <a:rPr lang="en-US" dirty="0" smtClean="0"/>
              <a:t>What do you think the next step in this process is?</a:t>
            </a:r>
          </a:p>
          <a:p>
            <a:pPr lvl="1"/>
            <a:r>
              <a:rPr lang="en-US" dirty="0" smtClean="0"/>
              <a:t>Is it UI, or is it learn how to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1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of the Course, Course Structure</a:t>
            </a:r>
          </a:p>
          <a:p>
            <a:r>
              <a:rPr lang="en-US" dirty="0" smtClean="0"/>
              <a:t>Brief FYI – Terms</a:t>
            </a:r>
          </a:p>
          <a:p>
            <a:r>
              <a:rPr lang="en-US" dirty="0" smtClean="0"/>
              <a:t>First Principles – Before you write a line of code!</a:t>
            </a:r>
          </a:p>
          <a:p>
            <a:r>
              <a:rPr lang="en-US" dirty="0" smtClean="0"/>
              <a:t>Our Project(s)</a:t>
            </a:r>
          </a:p>
          <a:p>
            <a:r>
              <a:rPr lang="en-US" dirty="0" smtClean="0"/>
              <a:t>Code Organization</a:t>
            </a:r>
          </a:p>
          <a:p>
            <a:r>
              <a:rPr lang="en-US" dirty="0" smtClean="0"/>
              <a:t>Record our Goals for Project(s)</a:t>
            </a:r>
            <a:endParaRPr lang="en-US" dirty="0"/>
          </a:p>
          <a:p>
            <a:r>
              <a:rPr lang="en-US" dirty="0" smtClean="0"/>
              <a:t>Getting into the meat of the subject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0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the Whiteboard!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2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get Visual Studios 2013 Community installed!</a:t>
            </a:r>
          </a:p>
          <a:p>
            <a:pPr lvl="1"/>
            <a:r>
              <a:rPr lang="en-US" dirty="0" smtClean="0"/>
              <a:t>Hopefully we can also connected it to the IHS TFS servers. (Otherwise: </a:t>
            </a:r>
            <a:r>
              <a:rPr lang="en-US" dirty="0" err="1" smtClean="0"/>
              <a:t>Github</a:t>
            </a:r>
            <a:r>
              <a:rPr lang="en-US" dirty="0" smtClean="0"/>
              <a:t> for the win!)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0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the end you should:</a:t>
            </a:r>
          </a:p>
          <a:p>
            <a:pPr lvl="1"/>
            <a:r>
              <a:rPr lang="en-US" dirty="0" smtClean="0"/>
              <a:t>Be able to manage a Solution</a:t>
            </a:r>
          </a:p>
          <a:p>
            <a:pPr lvl="1"/>
            <a:r>
              <a:rPr lang="en-US" dirty="0" smtClean="0"/>
              <a:t>Able to understand basically any code (in C#)</a:t>
            </a:r>
          </a:p>
          <a:p>
            <a:pPr lvl="1"/>
            <a:r>
              <a:rPr lang="en-US" dirty="0" smtClean="0"/>
              <a:t>Be familiar with WPF and XAML</a:t>
            </a:r>
          </a:p>
          <a:p>
            <a:pPr lvl="1"/>
            <a:r>
              <a:rPr lang="en-US" dirty="0" smtClean="0"/>
              <a:t>Understand the basic application of the MVVM </a:t>
            </a:r>
            <a:r>
              <a:rPr lang="en-US" dirty="0" smtClean="0"/>
              <a:t>architecture</a:t>
            </a:r>
            <a:endParaRPr lang="en-US" dirty="0" smtClean="0"/>
          </a:p>
          <a:p>
            <a:pPr lvl="1"/>
            <a:r>
              <a:rPr lang="en-US" dirty="0" smtClean="0"/>
              <a:t>Understand and be able to follow the S,I, and D from SOLID ( mentioned later)</a:t>
            </a:r>
          </a:p>
          <a:p>
            <a:pPr lvl="1"/>
            <a:r>
              <a:rPr lang="en-US" dirty="0" smtClean="0"/>
              <a:t>Understand and be able to implement basic design patterns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planning to go for 2 quarters( or ~ 6 months), which means 24 hours of practice time</a:t>
            </a:r>
          </a:p>
          <a:p>
            <a:r>
              <a:rPr lang="en-US" dirty="0" smtClean="0"/>
              <a:t>This first time will be more lecture-y and respectively less code, but future sessions will be more code and less lecture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8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we have many participants and of varying levels of expertise, we will pursue project(s), to allow each participant to learn at their own pace</a:t>
            </a:r>
          </a:p>
          <a:p>
            <a:r>
              <a:rPr lang="en-US" dirty="0" smtClean="0"/>
              <a:t>I don’t plan to lecture a lot. </a:t>
            </a:r>
          </a:p>
          <a:p>
            <a:pPr lvl="1"/>
            <a:r>
              <a:rPr lang="en-US" dirty="0" smtClean="0"/>
              <a:t>Instead, I will try to provide a rapid feedback workshop instead</a:t>
            </a:r>
          </a:p>
          <a:p>
            <a:pPr lvl="1"/>
            <a:r>
              <a:rPr lang="en-US" dirty="0" smtClean="0"/>
              <a:t>Also, I tend to focus more on the Forest than the Trees ( more big picture, less language specific details)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1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800" dirty="0" smtClean="0"/>
              <a:t>Watch </a:t>
            </a:r>
            <a:r>
              <a:rPr lang="en-US" sz="4800" dirty="0" smtClean="0">
                <a:hlinkClick r:id="rId2"/>
              </a:rPr>
              <a:t>this</a:t>
            </a:r>
            <a:r>
              <a:rPr lang="en-US" sz="4800" dirty="0" smtClean="0"/>
              <a:t>!</a:t>
            </a:r>
            <a:endParaRPr lang="en-US" sz="4800" dirty="0"/>
          </a:p>
          <a:p>
            <a:pPr algn="ctr"/>
            <a:endParaRPr lang="en-US" sz="4800" dirty="0" smtClean="0"/>
          </a:p>
          <a:p>
            <a:pPr algn="ctr"/>
            <a:r>
              <a:rPr lang="en-US" sz="4800" i="1" dirty="0" smtClean="0"/>
              <a:t>Do you Believe me now?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think 24 hours of practice is too short?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 </a:t>
            </a:r>
          </a:p>
          <a:p>
            <a:pPr lvl="1"/>
            <a:r>
              <a:rPr lang="en-US" dirty="0" smtClean="0"/>
              <a:t>Integrated Developer Environment</a:t>
            </a:r>
          </a:p>
          <a:p>
            <a:r>
              <a:rPr lang="en-US" dirty="0" smtClean="0"/>
              <a:t>Class </a:t>
            </a:r>
          </a:p>
          <a:p>
            <a:pPr lvl="1"/>
            <a:r>
              <a:rPr lang="en-US" dirty="0" smtClean="0"/>
              <a:t>Encapsulation/Abstraction of a responsibility and the data required to carry it out</a:t>
            </a:r>
          </a:p>
          <a:p>
            <a:r>
              <a:rPr lang="en-US" dirty="0" smtClean="0"/>
              <a:t>Interface </a:t>
            </a:r>
          </a:p>
          <a:p>
            <a:pPr lvl="1"/>
            <a:r>
              <a:rPr lang="en-US" dirty="0" smtClean="0"/>
              <a:t>Empty Class defining the functions/responsibility of those that implement it.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FYI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</a:t>
            </a:r>
          </a:p>
          <a:p>
            <a:pPr lvl="1"/>
            <a:r>
              <a:rPr lang="en-US" dirty="0" smtClean="0"/>
              <a:t>A unit test is a test on a particular function within a Class. It is intended to cover edge cases of the parameters and to ensure the expected operation of the function</a:t>
            </a:r>
          </a:p>
          <a:p>
            <a:r>
              <a:rPr lang="en-US" dirty="0" smtClean="0"/>
              <a:t>Integration Test</a:t>
            </a:r>
          </a:p>
          <a:p>
            <a:pPr lvl="1"/>
            <a:r>
              <a:rPr lang="en-US" dirty="0" smtClean="0"/>
              <a:t>Uses the </a:t>
            </a:r>
            <a:r>
              <a:rPr lang="en-US" dirty="0" err="1" smtClean="0"/>
              <a:t>UnitTest</a:t>
            </a:r>
            <a:r>
              <a:rPr lang="en-US" dirty="0" smtClean="0"/>
              <a:t> Framework, but tests a system of objects rather than a single class. Example: Verifying an object is able to be written to file, and read from file with all the variables restored correctly. (Involves multiple system)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FYI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64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</TotalTime>
  <Words>855</Words>
  <Application>Microsoft Office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Learn C#</vt:lpstr>
      <vt:lpstr>Overview</vt:lpstr>
      <vt:lpstr>BEFORE YOU START…</vt:lpstr>
      <vt:lpstr>Goals of the Course</vt:lpstr>
      <vt:lpstr>Course Structure</vt:lpstr>
      <vt:lpstr>Course Structure 2</vt:lpstr>
      <vt:lpstr>Do you think 24 hours of practice is too short?</vt:lpstr>
      <vt:lpstr>Brief FYI</vt:lpstr>
      <vt:lpstr>Brief FYI 2</vt:lpstr>
      <vt:lpstr>Principles</vt:lpstr>
      <vt:lpstr>Principles 2</vt:lpstr>
      <vt:lpstr>Principles 3</vt:lpstr>
      <vt:lpstr>Project(s)</vt:lpstr>
      <vt:lpstr>Project(s) 2</vt:lpstr>
      <vt:lpstr>Project(s) 3</vt:lpstr>
      <vt:lpstr>Project(s) 4 – Project Ideas</vt:lpstr>
      <vt:lpstr>Project Organization</vt:lpstr>
      <vt:lpstr>Project Setup</vt:lpstr>
      <vt:lpstr>Next Step</vt:lpstr>
      <vt:lpstr>Discussion and Assessment</vt:lpstr>
    </vt:vector>
  </TitlesOfParts>
  <Company>IHS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C#</dc:title>
  <dc:creator>Scheufler, Daniel</dc:creator>
  <cp:lastModifiedBy>Scheufler, Daniel</cp:lastModifiedBy>
  <cp:revision>5</cp:revision>
  <dcterms:created xsi:type="dcterms:W3CDTF">2016-04-15T11:48:45Z</dcterms:created>
  <dcterms:modified xsi:type="dcterms:W3CDTF">2016-04-27T12:46:54Z</dcterms:modified>
</cp:coreProperties>
</file>