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1" r:id="rId4"/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10FB1D1-1B02-4626-BCB2-69B045E8C3B2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208739-3B50-47C3-BE45-59F904D684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Round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google queries:</a:t>
            </a:r>
          </a:p>
          <a:p>
            <a:pPr lvl="1"/>
            <a:r>
              <a:rPr lang="en-US" dirty="0" smtClean="0"/>
              <a:t>Topic: Write a generic class</a:t>
            </a:r>
          </a:p>
          <a:p>
            <a:pPr lvl="1"/>
            <a:r>
              <a:rPr lang="en-US" dirty="0" smtClean="0"/>
              <a:t>Topic: use class properties</a:t>
            </a:r>
          </a:p>
          <a:p>
            <a:pPr lvl="1"/>
            <a:r>
              <a:rPr lang="en-US" dirty="0" smtClean="0"/>
              <a:t>Topic: Write a XML file</a:t>
            </a:r>
          </a:p>
          <a:p>
            <a:pPr lvl="1"/>
            <a:r>
              <a:rPr lang="en-US" dirty="0" smtClean="0"/>
              <a:t>Topic: Initial value of a double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ask Google good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4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 a good answer:</a:t>
            </a:r>
          </a:p>
          <a:p>
            <a:pPr lvl="1"/>
            <a:r>
              <a:rPr lang="en-US" dirty="0" smtClean="0"/>
              <a:t>Code Examples</a:t>
            </a:r>
          </a:p>
          <a:p>
            <a:pPr lvl="1"/>
            <a:r>
              <a:rPr lang="en-US" dirty="0" smtClean="0"/>
              <a:t>Understandable explanation</a:t>
            </a:r>
          </a:p>
          <a:p>
            <a:pPr lvl="1"/>
            <a:r>
              <a:rPr lang="en-US" dirty="0" smtClean="0"/>
              <a:t>Similar to your situation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ask Google a good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in terms of Responsibility</a:t>
            </a:r>
          </a:p>
          <a:p>
            <a:pPr lvl="1"/>
            <a:r>
              <a:rPr lang="en-US" dirty="0" smtClean="0"/>
              <a:t>Class A is responsible for ___</a:t>
            </a:r>
          </a:p>
          <a:p>
            <a:pPr lvl="1"/>
            <a:r>
              <a:rPr lang="en-US" dirty="0" smtClean="0"/>
              <a:t>Class B expects Class A to ___ for it.</a:t>
            </a:r>
          </a:p>
          <a:p>
            <a:r>
              <a:rPr lang="en-US" dirty="0" smtClean="0"/>
              <a:t>Might require looking at more than 1 class at a time</a:t>
            </a:r>
          </a:p>
          <a:p>
            <a:pPr lvl="1"/>
            <a:r>
              <a:rPr lang="en-US" dirty="0" smtClean="0"/>
              <a:t>Usually does</a:t>
            </a:r>
          </a:p>
          <a:p>
            <a:pPr lvl="1"/>
            <a:endParaRPr lang="en-US" dirty="0"/>
          </a:p>
          <a:p>
            <a:r>
              <a:rPr lang="en-US" dirty="0" smtClean="0"/>
              <a:t>To the Whiteboard!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5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you have a box diagram, and some relationships begin working on good names</a:t>
            </a:r>
          </a:p>
          <a:p>
            <a:pPr lvl="1"/>
            <a:r>
              <a:rPr lang="en-US" dirty="0" smtClean="0"/>
              <a:t>A good name is the difference between elegant simple code and a confusing jumbled mess.</a:t>
            </a:r>
          </a:p>
          <a:p>
            <a:r>
              <a:rPr lang="en-US" dirty="0" smtClean="0"/>
              <a:t>The connections between Class A and B should be represented to the “User class” by an interface, which has the function agreements between Class A and 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Design a Class – Whiteboard to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Class B uses Class A to generate Apples based on : Color, Size and Quantity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IAppleGenerator</a:t>
            </a:r>
            <a:r>
              <a:rPr lang="en-US" dirty="0" smtClean="0"/>
              <a:t> Interface might look like:</a:t>
            </a:r>
          </a:p>
          <a:p>
            <a:pPr lvl="1"/>
            <a:r>
              <a:rPr lang="en-US" dirty="0" err="1" smtClean="0"/>
              <a:t>Ienumerable</a:t>
            </a:r>
            <a:r>
              <a:rPr lang="en-US" dirty="0" smtClean="0"/>
              <a:t>&lt;Apple&gt; </a:t>
            </a:r>
            <a:r>
              <a:rPr lang="en-US" dirty="0" err="1" smtClean="0"/>
              <a:t>GetApples</a:t>
            </a:r>
            <a:r>
              <a:rPr lang="en-US" dirty="0" smtClean="0"/>
              <a:t>(string Color, </a:t>
            </a:r>
            <a:r>
              <a:rPr lang="en-US" dirty="0" err="1" smtClean="0"/>
              <a:t>int</a:t>
            </a:r>
            <a:r>
              <a:rPr lang="en-US" dirty="0" smtClean="0"/>
              <a:t> size, </a:t>
            </a:r>
            <a:r>
              <a:rPr lang="en-US" dirty="0" err="1" smtClean="0"/>
              <a:t>int</a:t>
            </a:r>
            <a:r>
              <a:rPr lang="en-US" dirty="0" smtClean="0"/>
              <a:t> quantity);</a:t>
            </a:r>
          </a:p>
          <a:p>
            <a:r>
              <a:rPr lang="en-US" dirty="0" smtClean="0"/>
              <a:t>Or perhaps like: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SetColor</a:t>
            </a:r>
            <a:r>
              <a:rPr lang="en-US" dirty="0" smtClean="0"/>
              <a:t>(string Color)</a:t>
            </a:r>
          </a:p>
          <a:p>
            <a:pPr lvl="1"/>
            <a:r>
              <a:rPr lang="en-US" dirty="0" smtClean="0"/>
              <a:t>Void </a:t>
            </a:r>
            <a:r>
              <a:rPr lang="en-US" dirty="0" err="1" smtClean="0"/>
              <a:t>SetMinSize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size)</a:t>
            </a:r>
          </a:p>
          <a:p>
            <a:pPr lvl="1"/>
            <a:r>
              <a:rPr lang="en-US" dirty="0" err="1" smtClean="0"/>
              <a:t>Ienumerable</a:t>
            </a:r>
            <a:r>
              <a:rPr lang="en-US" dirty="0" smtClean="0"/>
              <a:t>&lt;Apple&gt; </a:t>
            </a:r>
            <a:r>
              <a:rPr lang="en-US" dirty="0" err="1" smtClean="0"/>
              <a:t>GetApples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count)</a:t>
            </a:r>
          </a:p>
          <a:p>
            <a:r>
              <a:rPr lang="en-US" dirty="0" smtClean="0"/>
              <a:t>Now Class A could be replaced by a more efficient class C as long as C follows the interface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Design a Class – Interface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5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let us draft one of our class systems on the whiteboard!</a:t>
            </a:r>
          </a:p>
          <a:p>
            <a:r>
              <a:rPr lang="en-US" dirty="0" smtClean="0"/>
              <a:t>Feel free to work on yours on a spare sheet of paper!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2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Housekeeping –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Let’s get everyone a Branch</a:t>
            </a:r>
          </a:p>
          <a:p>
            <a:r>
              <a:rPr lang="en-US" dirty="0" smtClean="0"/>
              <a:t>And setup your 4 projects on that branch</a:t>
            </a:r>
          </a:p>
          <a:p>
            <a:r>
              <a:rPr lang="en-US" dirty="0" smtClean="0"/>
              <a:t>And check them in.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4337" y="2439194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71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4 steps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Deconstruct the Skill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Learn enough to self-correct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Remove Practice Barriers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Practice Intelligently for at least 20 hours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20 Hours?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 the Skill – How do I code?</a:t>
            </a:r>
          </a:p>
          <a:p>
            <a:pPr lvl="1"/>
            <a:r>
              <a:rPr lang="en-US" dirty="0" smtClean="0"/>
              <a:t>Subskill list:</a:t>
            </a:r>
          </a:p>
          <a:p>
            <a:pPr lvl="2"/>
            <a:r>
              <a:rPr lang="en-US" dirty="0" smtClean="0"/>
              <a:t>Ask Google Good Questions</a:t>
            </a:r>
          </a:p>
          <a:p>
            <a:pPr lvl="2"/>
            <a:r>
              <a:rPr lang="en-US" dirty="0" smtClean="0"/>
              <a:t>Design Good Classes</a:t>
            </a:r>
          </a:p>
          <a:p>
            <a:pPr lvl="3"/>
            <a:r>
              <a:rPr lang="en-US" dirty="0" smtClean="0"/>
              <a:t>Determine Responsibilities</a:t>
            </a:r>
          </a:p>
          <a:p>
            <a:pPr lvl="3"/>
            <a:r>
              <a:rPr lang="en-US" dirty="0" smtClean="0"/>
              <a:t>Determine Meaningful Names</a:t>
            </a:r>
          </a:p>
          <a:p>
            <a:pPr lvl="2"/>
            <a:r>
              <a:rPr lang="en-US" dirty="0" smtClean="0"/>
              <a:t>Write Good Unit Tests</a:t>
            </a:r>
          </a:p>
          <a:p>
            <a:pPr lvl="3"/>
            <a:r>
              <a:rPr lang="en-US" dirty="0" smtClean="0"/>
              <a:t>For TDD</a:t>
            </a:r>
          </a:p>
          <a:p>
            <a:pPr lvl="2"/>
            <a:r>
              <a:rPr lang="en-US" dirty="0" smtClean="0"/>
              <a:t>Write Good Classes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Focus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Quick assessment</a:t>
            </a:r>
          </a:p>
          <a:p>
            <a:r>
              <a:rPr lang="en-US" dirty="0" smtClean="0"/>
              <a:t>Review of Assessment</a:t>
            </a:r>
          </a:p>
          <a:p>
            <a:r>
              <a:rPr lang="en-US" dirty="0" smtClean="0"/>
              <a:t>How to Ask Google good questions</a:t>
            </a:r>
          </a:p>
          <a:p>
            <a:r>
              <a:rPr lang="en-US" dirty="0" smtClean="0"/>
              <a:t>How to design a class</a:t>
            </a:r>
          </a:p>
          <a:p>
            <a:r>
              <a:rPr lang="en-US" dirty="0" smtClean="0"/>
              <a:t>TDD and Writing the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4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Box and label any article in the code that you recognize has a specific name. (E.G. Access Modifier, or data type declaration.)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the line of code, explain what error (if any) is present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the setup code, what is the result of the labelled lines. For any line, you may assume the previous line worked as expected.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Assessment -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4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15 Minutes to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2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“how to sort a list in c#”</a:t>
            </a:r>
          </a:p>
          <a:p>
            <a:r>
              <a:rPr lang="en-US" dirty="0" smtClean="0"/>
              <a:t>Parts:</a:t>
            </a:r>
          </a:p>
          <a:p>
            <a:pPr lvl="1"/>
            <a:r>
              <a:rPr lang="en-US" dirty="0" smtClean="0"/>
              <a:t>“how to…” = Question Article, like how, what, or why</a:t>
            </a:r>
          </a:p>
          <a:p>
            <a:pPr lvl="1"/>
            <a:r>
              <a:rPr lang="en-US" dirty="0" smtClean="0"/>
              <a:t>“… sort a list…” = Action of request, the meat of your question</a:t>
            </a:r>
          </a:p>
          <a:p>
            <a:pPr lvl="1"/>
            <a:r>
              <a:rPr lang="en-US" dirty="0" smtClean="0"/>
              <a:t>“… in C#” = additional modifiers, or specifications for your required answer.</a:t>
            </a:r>
          </a:p>
          <a:p>
            <a:r>
              <a:rPr lang="en-US" dirty="0" smtClean="0"/>
              <a:t>Disclaimer: This are likely not the correct “English” term for the question parts, but close enough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ask Google Good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6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</TotalTime>
  <Words>559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Learn C#</vt:lpstr>
      <vt:lpstr>Housekeeping – Github</vt:lpstr>
      <vt:lpstr>Remember 20 Hours?</vt:lpstr>
      <vt:lpstr>Today’s Focus</vt:lpstr>
      <vt:lpstr>Overview</vt:lpstr>
      <vt:lpstr>A Quick Assessment - Instructions</vt:lpstr>
      <vt:lpstr>Quick Assessment</vt:lpstr>
      <vt:lpstr>A Quick Assessment</vt:lpstr>
      <vt:lpstr>How to ask Google Good Question</vt:lpstr>
      <vt:lpstr>How to ask Google good Questions</vt:lpstr>
      <vt:lpstr>How to ask Google a good question</vt:lpstr>
      <vt:lpstr>How to Design a Class</vt:lpstr>
      <vt:lpstr>How to Design a Class – Whiteboard to Code</vt:lpstr>
      <vt:lpstr>How to Design a Class – Interface Example</vt:lpstr>
      <vt:lpstr>How to Design a Class</vt:lpstr>
    </vt:vector>
  </TitlesOfParts>
  <Company>IHS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C#</dc:title>
  <dc:creator>Scheufler, Daniel</dc:creator>
  <cp:lastModifiedBy>Scheufler, Daniel</cp:lastModifiedBy>
  <cp:revision>6</cp:revision>
  <dcterms:created xsi:type="dcterms:W3CDTF">2016-04-19T16:52:41Z</dcterms:created>
  <dcterms:modified xsi:type="dcterms:W3CDTF">2016-05-16T19:37:38Z</dcterms:modified>
</cp:coreProperties>
</file>