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14B33C-4F34-4548-B06B-9C3448DC767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102643-1D2F-4880-B69F-6A2445E1EF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designs today, let’s pick a new feature for the Common Library.</a:t>
            </a:r>
          </a:p>
          <a:p>
            <a:r>
              <a:rPr lang="en-US" dirty="0" smtClean="0"/>
              <a:t>I will walk you through a TDD process for the class, given our common design.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– 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7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Linked List Class</a:t>
            </a:r>
          </a:p>
          <a:p>
            <a:pPr lvl="1"/>
            <a:r>
              <a:rPr lang="en-US" dirty="0" smtClean="0"/>
              <a:t>You will need the List class ( it should be generic)</a:t>
            </a:r>
          </a:p>
          <a:p>
            <a:pPr lvl="1"/>
            <a:r>
              <a:rPr lang="en-US" dirty="0" smtClean="0"/>
              <a:t>You will need a Node Class ( again generic)</a:t>
            </a:r>
          </a:p>
          <a:p>
            <a:pPr lvl="1"/>
            <a:r>
              <a:rPr lang="en-US" dirty="0" smtClean="0"/>
              <a:t>You will need to support Binary Search ( return -1 or the index of the item)</a:t>
            </a:r>
          </a:p>
          <a:p>
            <a:pPr lvl="1"/>
            <a:r>
              <a:rPr lang="en-US" dirty="0" smtClean="0"/>
              <a:t>You will need to support insertion, deletion, appending.</a:t>
            </a:r>
          </a:p>
          <a:p>
            <a:pPr lvl="1"/>
            <a:r>
              <a:rPr lang="en-US" dirty="0" smtClean="0"/>
              <a:t>You will need </a:t>
            </a:r>
            <a:r>
              <a:rPr lang="en-US" dirty="0" smtClean="0"/>
              <a:t>thorough </a:t>
            </a:r>
            <a:r>
              <a:rPr lang="en-US" dirty="0" smtClean="0"/>
              <a:t>tests for all of these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This homework is optional!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TDD- Practice (i.e. Homework!)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5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Material: Code Examples from Company</a:t>
            </a:r>
          </a:p>
          <a:p>
            <a:r>
              <a:rPr lang="en-US" dirty="0" smtClean="0"/>
              <a:t>Instructions:</a:t>
            </a:r>
          </a:p>
          <a:p>
            <a:pPr lvl="1"/>
            <a:r>
              <a:rPr lang="en-US" dirty="0" smtClean="0"/>
              <a:t>Manually copy these classes into an IDE</a:t>
            </a:r>
          </a:p>
          <a:p>
            <a:pPr lvl="1"/>
            <a:r>
              <a:rPr lang="en-US" dirty="0" smtClean="0"/>
              <a:t>Mark anything that catches your attention while doing so</a:t>
            </a:r>
          </a:p>
          <a:p>
            <a:pPr lvl="2"/>
            <a:r>
              <a:rPr lang="en-US" dirty="0" smtClean="0"/>
              <a:t>Class names</a:t>
            </a:r>
          </a:p>
          <a:p>
            <a:pPr lvl="2"/>
            <a:r>
              <a:rPr lang="en-US" dirty="0" smtClean="0"/>
              <a:t>Logic Checks</a:t>
            </a:r>
          </a:p>
          <a:p>
            <a:pPr lvl="2"/>
            <a:r>
              <a:rPr lang="en-US" dirty="0" smtClean="0"/>
              <a:t>Separation of Concerns?</a:t>
            </a:r>
          </a:p>
          <a:p>
            <a:pPr lvl="2"/>
            <a:r>
              <a:rPr lang="en-US" dirty="0" smtClean="0"/>
              <a:t>Others are your attention is drawn to it</a:t>
            </a:r>
          </a:p>
          <a:p>
            <a:pPr lvl="1"/>
            <a:r>
              <a:rPr lang="en-US" dirty="0" smtClean="0"/>
              <a:t>Recommendation: Do </a:t>
            </a:r>
            <a:r>
              <a:rPr lang="en-US" dirty="0"/>
              <a:t>o</a:t>
            </a:r>
            <a:r>
              <a:rPr lang="en-US" dirty="0" smtClean="0"/>
              <a:t>ne entire class in a sitting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minor realization</a:t>
            </a:r>
          </a:p>
          <a:p>
            <a:r>
              <a:rPr lang="en-US" dirty="0" smtClean="0"/>
              <a:t>Review Homework</a:t>
            </a:r>
            <a:endParaRPr lang="en-US" dirty="0" smtClean="0"/>
          </a:p>
          <a:p>
            <a:r>
              <a:rPr lang="en-US" dirty="0" smtClean="0"/>
              <a:t>Review Class Designs</a:t>
            </a:r>
          </a:p>
          <a:p>
            <a:r>
              <a:rPr lang="en-US" dirty="0" smtClean="0"/>
              <a:t>Learn about </a:t>
            </a:r>
            <a:r>
              <a:rPr lang="en-US" dirty="0" smtClean="0"/>
              <a:t>TDD</a:t>
            </a:r>
          </a:p>
          <a:p>
            <a:r>
              <a:rPr lang="en-US" dirty="0" smtClean="0"/>
              <a:t>Brief Homework Instructions</a:t>
            </a:r>
            <a:endParaRPr lang="en-US" dirty="0" smtClean="0"/>
          </a:p>
          <a:p>
            <a:r>
              <a:rPr lang="en-US" i="1" dirty="0" smtClean="0"/>
              <a:t>Begin working on our projects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Problem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9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To the Whiteboard!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our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6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answers to:</a:t>
            </a:r>
          </a:p>
          <a:p>
            <a:pPr lvl="1"/>
            <a:r>
              <a:rPr lang="en-US" dirty="0" smtClean="0"/>
              <a:t>How to write a Unit Test</a:t>
            </a:r>
          </a:p>
          <a:p>
            <a:pPr lvl="1"/>
            <a:r>
              <a:rPr lang="en-US" dirty="0" smtClean="0"/>
              <a:t>What are the parts of a Unit Test</a:t>
            </a:r>
          </a:p>
          <a:p>
            <a:pPr lvl="1"/>
            <a:r>
              <a:rPr lang="en-US" dirty="0" smtClean="0"/>
              <a:t>What makes a good Unit Test?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a rough idea about the class responsibilities, and the interfaces, then it is time to write code.</a:t>
            </a:r>
          </a:p>
          <a:p>
            <a:r>
              <a:rPr lang="en-US" dirty="0" smtClean="0"/>
              <a:t>Let us start with writing a failing unit test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and Writing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2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Set up any circumstances that need to exist for your test to work. Like </a:t>
            </a:r>
            <a:r>
              <a:rPr lang="en-US" dirty="0" err="1" smtClean="0"/>
              <a:t>int</a:t>
            </a:r>
            <a:r>
              <a:rPr lang="en-US" dirty="0" smtClean="0"/>
              <a:t> a = 2, and </a:t>
            </a:r>
            <a:r>
              <a:rPr lang="en-US" dirty="0" err="1" smtClean="0"/>
              <a:t>int</a:t>
            </a:r>
            <a:r>
              <a:rPr lang="en-US" dirty="0" smtClean="0"/>
              <a:t> b = 3</a:t>
            </a:r>
          </a:p>
          <a:p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Execute the code of interest. Like </a:t>
            </a:r>
            <a:r>
              <a:rPr lang="en-US" dirty="0" err="1" smtClean="0"/>
              <a:t>var</a:t>
            </a:r>
            <a:r>
              <a:rPr lang="en-US" dirty="0" smtClean="0"/>
              <a:t> result = a+ b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Verify the circumstances after your code executes, and ensure that it worked correctly. Like </a:t>
            </a:r>
            <a:r>
              <a:rPr lang="en-US" dirty="0" err="1" smtClean="0"/>
              <a:t>Assert.AreEqual</a:t>
            </a:r>
            <a:r>
              <a:rPr lang="en-US" dirty="0" smtClean="0"/>
              <a:t>(5,result)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– Anatomy of a Unit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4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failing test look bad right? Well, sort of.</a:t>
            </a:r>
          </a:p>
          <a:p>
            <a:r>
              <a:rPr lang="en-US" dirty="0" smtClean="0"/>
              <a:t>But by writing how you will verify your action worked first, you are forced to make your class better!</a:t>
            </a:r>
          </a:p>
          <a:p>
            <a:pPr lvl="1"/>
            <a:r>
              <a:rPr lang="en-US" dirty="0" smtClean="0"/>
              <a:t>That is, it </a:t>
            </a:r>
            <a:r>
              <a:rPr lang="en-US" smtClean="0"/>
              <a:t>is testable, usable, </a:t>
            </a:r>
            <a:r>
              <a:rPr lang="en-US" dirty="0" smtClean="0"/>
              <a:t>and explanatory to the user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– Why failing test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developing a system, we are often caught in the particular part</a:t>
            </a:r>
          </a:p>
          <a:p>
            <a:r>
              <a:rPr lang="en-US" dirty="0" smtClean="0"/>
              <a:t>Most start by trying to fix the problem, rather than focus on how to verify the fix.</a:t>
            </a:r>
          </a:p>
          <a:p>
            <a:r>
              <a:rPr lang="en-US" dirty="0" smtClean="0"/>
              <a:t>It’s also hard to think about testing things that don’t exist yet. </a:t>
            </a:r>
          </a:p>
          <a:p>
            <a:r>
              <a:rPr lang="en-US" dirty="0" smtClean="0"/>
              <a:t>So Let’s take an example!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– Mental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6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443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Learn C#</vt:lpstr>
      <vt:lpstr>Agenda</vt:lpstr>
      <vt:lpstr>Homework Review</vt:lpstr>
      <vt:lpstr>Review our Designs</vt:lpstr>
      <vt:lpstr>Homework Review 2</vt:lpstr>
      <vt:lpstr>TDD and Writing a Class</vt:lpstr>
      <vt:lpstr>TDD – Anatomy of a Unit Test</vt:lpstr>
      <vt:lpstr>TDD – Why failing test first?</vt:lpstr>
      <vt:lpstr>TDD – Mental Blocks</vt:lpstr>
      <vt:lpstr>TDD – Live Example</vt:lpstr>
      <vt:lpstr>TDD- Practice (i.e. Homework!)</vt:lpstr>
      <vt:lpstr>Homework</vt:lpstr>
    </vt:vector>
  </TitlesOfParts>
  <Company>IHS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C#</dc:title>
  <dc:creator>Scheufler, Daniel</dc:creator>
  <cp:lastModifiedBy>Scheufler, Daniel</cp:lastModifiedBy>
  <cp:revision>3</cp:revision>
  <dcterms:created xsi:type="dcterms:W3CDTF">2016-05-16T19:30:17Z</dcterms:created>
  <dcterms:modified xsi:type="dcterms:W3CDTF">2016-06-17T13:04:16Z</dcterms:modified>
</cp:coreProperties>
</file>