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2"/>
  </p:notesMasterIdLst>
  <p:sldIdLst>
    <p:sldId id="256" r:id="rId2"/>
    <p:sldId id="257" r:id="rId3"/>
    <p:sldId id="258" r:id="rId4"/>
    <p:sldId id="281" r:id="rId5"/>
    <p:sldId id="282" r:id="rId6"/>
    <p:sldId id="279" r:id="rId7"/>
    <p:sldId id="259" r:id="rId8"/>
    <p:sldId id="283" r:id="rId9"/>
    <p:sldId id="285" r:id="rId10"/>
    <p:sldId id="286" r:id="rId11"/>
  </p:sldIdLst>
  <p:sldSz cx="10442575" cy="75628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586E75"/>
    <a:srgbClr val="EEE8DA"/>
    <a:srgbClr val="ADD8E6"/>
    <a:srgbClr val="FF69B4"/>
    <a:srgbClr val="32DC9F"/>
    <a:srgbClr val="6C71C4"/>
    <a:srgbClr val="DC322F"/>
    <a:srgbClr val="E6E6E6"/>
    <a:srgbClr val="CB4B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7A94E1-9897-43EF-A78B-EB29AD721279}">
  <a:tblStyle styleId="{D37A94E1-9897-43EF-A78B-EB29AD7212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1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61768" y="685800"/>
            <a:ext cx="4735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e97ceb3f0_0_118: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e97ceb3f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df384dce5_0_11282: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df384dce5_0_11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df384dce5_0_11579: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df384dce5_0_1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df384dce5_0_11579: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adf384dce5_0_11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81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aea6d89f1a_0_275: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aea6d89f1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aea6d89f1a_0_275: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aea6d89f1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882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aea6d89f1a_0_275:notes"/>
          <p:cNvSpPr>
            <a:spLocks noGrp="1" noRot="1" noChangeAspect="1"/>
          </p:cNvSpPr>
          <p:nvPr>
            <p:ph type="sldImg" idx="2"/>
          </p:nvPr>
        </p:nvSpPr>
        <p:spPr>
          <a:xfrm>
            <a:off x="1062038" y="685800"/>
            <a:ext cx="47355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aea6d89f1a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97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97300" y="538675"/>
            <a:ext cx="9447900" cy="6482100"/>
            <a:chOff x="497300" y="538675"/>
            <a:chExt cx="9447900" cy="6482100"/>
          </a:xfrm>
        </p:grpSpPr>
        <p:cxnSp>
          <p:nvCxnSpPr>
            <p:cNvPr id="11" name="Google Shape;11;p2"/>
            <p:cNvCxnSpPr/>
            <p:nvPr/>
          </p:nvCxnSpPr>
          <p:spPr>
            <a:xfrm>
              <a:off x="9945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2" name="Google Shape;12;p2"/>
            <p:cNvCxnSpPr/>
            <p:nvPr/>
          </p:nvCxnSpPr>
          <p:spPr>
            <a:xfrm>
              <a:off x="14917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3" name="Google Shape;13;p2"/>
            <p:cNvCxnSpPr/>
            <p:nvPr/>
          </p:nvCxnSpPr>
          <p:spPr>
            <a:xfrm>
              <a:off x="19890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4" name="Google Shape;14;p2"/>
            <p:cNvCxnSpPr/>
            <p:nvPr/>
          </p:nvCxnSpPr>
          <p:spPr>
            <a:xfrm>
              <a:off x="24862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 name="Google Shape;15;p2"/>
            <p:cNvCxnSpPr/>
            <p:nvPr/>
          </p:nvCxnSpPr>
          <p:spPr>
            <a:xfrm rot="10800000">
              <a:off x="497300" y="6480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6" name="Google Shape;16;p2"/>
            <p:cNvCxnSpPr/>
            <p:nvPr/>
          </p:nvCxnSpPr>
          <p:spPr>
            <a:xfrm rot="10800000">
              <a:off x="497300" y="5940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7" name="Google Shape;17;p2"/>
            <p:cNvCxnSpPr/>
            <p:nvPr/>
          </p:nvCxnSpPr>
          <p:spPr>
            <a:xfrm rot="10800000">
              <a:off x="497300" y="5400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8" name="Google Shape;18;p2"/>
            <p:cNvCxnSpPr/>
            <p:nvPr/>
          </p:nvCxnSpPr>
          <p:spPr>
            <a:xfrm rot="10800000">
              <a:off x="497300" y="48600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9" name="Google Shape;19;p2"/>
            <p:cNvCxnSpPr/>
            <p:nvPr/>
          </p:nvCxnSpPr>
          <p:spPr>
            <a:xfrm rot="10800000">
              <a:off x="497300" y="4319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0" name="Google Shape;20;p2"/>
            <p:cNvCxnSpPr/>
            <p:nvPr/>
          </p:nvCxnSpPr>
          <p:spPr>
            <a:xfrm rot="10800000">
              <a:off x="497300" y="37796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 name="Google Shape;21;p2"/>
            <p:cNvCxnSpPr/>
            <p:nvPr/>
          </p:nvCxnSpPr>
          <p:spPr>
            <a:xfrm rot="10800000">
              <a:off x="497300" y="3239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2" name="Google Shape;22;p2"/>
            <p:cNvCxnSpPr/>
            <p:nvPr/>
          </p:nvCxnSpPr>
          <p:spPr>
            <a:xfrm rot="10800000">
              <a:off x="497300" y="2699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3" name="Google Shape;23;p2"/>
            <p:cNvCxnSpPr/>
            <p:nvPr/>
          </p:nvCxnSpPr>
          <p:spPr>
            <a:xfrm rot="10800000">
              <a:off x="497300" y="2159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4" name="Google Shape;24;p2"/>
            <p:cNvCxnSpPr/>
            <p:nvPr/>
          </p:nvCxnSpPr>
          <p:spPr>
            <a:xfrm rot="10800000">
              <a:off x="497300" y="16190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5" name="Google Shape;25;p2"/>
            <p:cNvCxnSpPr/>
            <p:nvPr/>
          </p:nvCxnSpPr>
          <p:spPr>
            <a:xfrm rot="10800000">
              <a:off x="497300" y="1078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6" name="Google Shape;26;p2"/>
            <p:cNvCxnSpPr/>
            <p:nvPr/>
          </p:nvCxnSpPr>
          <p:spPr>
            <a:xfrm>
              <a:off x="29835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7" name="Google Shape;27;p2"/>
            <p:cNvCxnSpPr/>
            <p:nvPr/>
          </p:nvCxnSpPr>
          <p:spPr>
            <a:xfrm>
              <a:off x="34808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8" name="Google Shape;28;p2"/>
            <p:cNvCxnSpPr/>
            <p:nvPr/>
          </p:nvCxnSpPr>
          <p:spPr>
            <a:xfrm>
              <a:off x="39780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9" name="Google Shape;29;p2"/>
            <p:cNvCxnSpPr/>
            <p:nvPr/>
          </p:nvCxnSpPr>
          <p:spPr>
            <a:xfrm>
              <a:off x="44753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0" name="Google Shape;30;p2"/>
            <p:cNvCxnSpPr/>
            <p:nvPr/>
          </p:nvCxnSpPr>
          <p:spPr>
            <a:xfrm>
              <a:off x="49725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1" name="Google Shape;31;p2"/>
            <p:cNvCxnSpPr/>
            <p:nvPr/>
          </p:nvCxnSpPr>
          <p:spPr>
            <a:xfrm>
              <a:off x="54698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2" name="Google Shape;32;p2"/>
            <p:cNvCxnSpPr/>
            <p:nvPr/>
          </p:nvCxnSpPr>
          <p:spPr>
            <a:xfrm>
              <a:off x="59671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3" name="Google Shape;33;p2"/>
            <p:cNvCxnSpPr/>
            <p:nvPr/>
          </p:nvCxnSpPr>
          <p:spPr>
            <a:xfrm>
              <a:off x="64643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4" name="Google Shape;34;p2"/>
            <p:cNvCxnSpPr/>
            <p:nvPr/>
          </p:nvCxnSpPr>
          <p:spPr>
            <a:xfrm>
              <a:off x="69616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5" name="Google Shape;35;p2"/>
            <p:cNvCxnSpPr/>
            <p:nvPr/>
          </p:nvCxnSpPr>
          <p:spPr>
            <a:xfrm>
              <a:off x="74588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6" name="Google Shape;36;p2"/>
            <p:cNvCxnSpPr/>
            <p:nvPr/>
          </p:nvCxnSpPr>
          <p:spPr>
            <a:xfrm>
              <a:off x="79561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7" name="Google Shape;37;p2"/>
            <p:cNvCxnSpPr/>
            <p:nvPr/>
          </p:nvCxnSpPr>
          <p:spPr>
            <a:xfrm>
              <a:off x="84534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8" name="Google Shape;38;p2"/>
            <p:cNvCxnSpPr/>
            <p:nvPr/>
          </p:nvCxnSpPr>
          <p:spPr>
            <a:xfrm>
              <a:off x="94479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39" name="Google Shape;39;p2"/>
            <p:cNvCxnSpPr/>
            <p:nvPr/>
          </p:nvCxnSpPr>
          <p:spPr>
            <a:xfrm>
              <a:off x="8950670" y="538675"/>
              <a:ext cx="0" cy="6482100"/>
            </a:xfrm>
            <a:prstGeom prst="straightConnector1">
              <a:avLst/>
            </a:prstGeom>
            <a:noFill/>
            <a:ln w="19050" cap="flat" cmpd="sng">
              <a:solidFill>
                <a:schemeClr val="lt2"/>
              </a:solidFill>
              <a:prstDash val="solid"/>
              <a:round/>
              <a:headEnd type="none" w="med" len="med"/>
              <a:tailEnd type="none" w="med" len="med"/>
            </a:ln>
          </p:spPr>
        </p:cxnSp>
        <p:sp>
          <p:nvSpPr>
            <p:cNvPr id="40" name="Google Shape;40;p2"/>
            <p:cNvSpPr/>
            <p:nvPr/>
          </p:nvSpPr>
          <p:spPr>
            <a:xfrm>
              <a:off x="497300" y="538675"/>
              <a:ext cx="9447900" cy="648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2"/>
          <p:cNvSpPr txBox="1">
            <a:spLocks noGrp="1"/>
          </p:cNvSpPr>
          <p:nvPr>
            <p:ph type="ctrTitle"/>
          </p:nvPr>
        </p:nvSpPr>
        <p:spPr>
          <a:xfrm rot="-306608">
            <a:off x="2298152" y="1025680"/>
            <a:ext cx="4762529" cy="4596278"/>
          </a:xfrm>
          <a:prstGeom prst="rect">
            <a:avLst/>
          </a:prstGeom>
        </p:spPr>
        <p:txBody>
          <a:bodyPr spcFirstLastPara="1" wrap="square" lIns="114400" tIns="114400" rIns="114400" bIns="114400" anchor="b" anchorCtr="0">
            <a:noAutofit/>
          </a:bodyPr>
          <a:lstStyle>
            <a:lvl1pPr lvl="0" algn="ctr">
              <a:lnSpc>
                <a:spcPct val="80000"/>
              </a:lnSpc>
              <a:spcBef>
                <a:spcPts val="0"/>
              </a:spcBef>
              <a:spcAft>
                <a:spcPts val="0"/>
              </a:spcAft>
              <a:buSzPts val="6500"/>
              <a:buNone/>
              <a:defRPr sz="15000" b="0">
                <a:latin typeface="Knewave"/>
                <a:ea typeface="Knewave"/>
                <a:cs typeface="Knewave"/>
                <a:sym typeface="Knewave"/>
              </a:defRPr>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42" name="Google Shape;42;p2"/>
          <p:cNvSpPr txBox="1">
            <a:spLocks noGrp="1"/>
          </p:cNvSpPr>
          <p:nvPr>
            <p:ph type="subTitle" idx="1"/>
          </p:nvPr>
        </p:nvSpPr>
        <p:spPr>
          <a:xfrm>
            <a:off x="6657263" y="4651800"/>
            <a:ext cx="1487100" cy="925200"/>
          </a:xfrm>
          <a:prstGeom prst="rect">
            <a:avLst/>
          </a:prstGeom>
        </p:spPr>
        <p:txBody>
          <a:bodyPr spcFirstLastPara="1" wrap="square" lIns="114400" tIns="114400" rIns="114400" bIns="114400" anchor="t" anchorCtr="0">
            <a:noAutofit/>
          </a:bodyPr>
          <a:lstStyle>
            <a:lvl1pPr lvl="0" algn="ctr">
              <a:lnSpc>
                <a:spcPct val="100000"/>
              </a:lnSpc>
              <a:spcBef>
                <a:spcPts val="0"/>
              </a:spcBef>
              <a:spcAft>
                <a:spcPts val="0"/>
              </a:spcAft>
              <a:buSzPts val="3500"/>
              <a:buNone/>
              <a:defRPr sz="24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99"/>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200"/>
        <p:cNvGrpSpPr/>
        <p:nvPr/>
      </p:nvGrpSpPr>
      <p:grpSpPr>
        <a:xfrm>
          <a:off x="0" y="0"/>
          <a:ext cx="0" cy="0"/>
          <a:chOff x="0" y="0"/>
          <a:chExt cx="0" cy="0"/>
        </a:xfrm>
      </p:grpSpPr>
      <p:grpSp>
        <p:nvGrpSpPr>
          <p:cNvPr id="201" name="Google Shape;201;p13"/>
          <p:cNvGrpSpPr/>
          <p:nvPr/>
        </p:nvGrpSpPr>
        <p:grpSpPr>
          <a:xfrm>
            <a:off x="497300" y="538675"/>
            <a:ext cx="9447900" cy="6482100"/>
            <a:chOff x="497300" y="538675"/>
            <a:chExt cx="9447900" cy="6482100"/>
          </a:xfrm>
        </p:grpSpPr>
        <p:grpSp>
          <p:nvGrpSpPr>
            <p:cNvPr id="202" name="Google Shape;202;p13"/>
            <p:cNvGrpSpPr/>
            <p:nvPr/>
          </p:nvGrpSpPr>
          <p:grpSpPr>
            <a:xfrm>
              <a:off x="497300" y="538675"/>
              <a:ext cx="9447900" cy="6482100"/>
              <a:chOff x="497300" y="538675"/>
              <a:chExt cx="9447900" cy="6482100"/>
            </a:xfrm>
          </p:grpSpPr>
          <p:cxnSp>
            <p:nvCxnSpPr>
              <p:cNvPr id="203" name="Google Shape;203;p13"/>
              <p:cNvCxnSpPr/>
              <p:nvPr/>
            </p:nvCxnSpPr>
            <p:spPr>
              <a:xfrm>
                <a:off x="9945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04" name="Google Shape;204;p13"/>
              <p:cNvCxnSpPr/>
              <p:nvPr/>
            </p:nvCxnSpPr>
            <p:spPr>
              <a:xfrm>
                <a:off x="14917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05" name="Google Shape;205;p13"/>
              <p:cNvCxnSpPr/>
              <p:nvPr/>
            </p:nvCxnSpPr>
            <p:spPr>
              <a:xfrm>
                <a:off x="19890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06" name="Google Shape;206;p13"/>
              <p:cNvCxnSpPr/>
              <p:nvPr/>
            </p:nvCxnSpPr>
            <p:spPr>
              <a:xfrm>
                <a:off x="24862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07" name="Google Shape;207;p13"/>
              <p:cNvCxnSpPr/>
              <p:nvPr/>
            </p:nvCxnSpPr>
            <p:spPr>
              <a:xfrm rot="10800000">
                <a:off x="497300" y="6480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08" name="Google Shape;208;p13"/>
              <p:cNvCxnSpPr/>
              <p:nvPr/>
            </p:nvCxnSpPr>
            <p:spPr>
              <a:xfrm rot="10800000">
                <a:off x="497300" y="5940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09" name="Google Shape;209;p13"/>
              <p:cNvCxnSpPr/>
              <p:nvPr/>
            </p:nvCxnSpPr>
            <p:spPr>
              <a:xfrm rot="10800000">
                <a:off x="497300" y="5400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0" name="Google Shape;210;p13"/>
              <p:cNvCxnSpPr/>
              <p:nvPr/>
            </p:nvCxnSpPr>
            <p:spPr>
              <a:xfrm rot="10800000">
                <a:off x="497300" y="48600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1" name="Google Shape;211;p13"/>
              <p:cNvCxnSpPr/>
              <p:nvPr/>
            </p:nvCxnSpPr>
            <p:spPr>
              <a:xfrm rot="10800000">
                <a:off x="497300" y="37796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2" name="Google Shape;212;p13"/>
              <p:cNvCxnSpPr/>
              <p:nvPr/>
            </p:nvCxnSpPr>
            <p:spPr>
              <a:xfrm rot="10800000">
                <a:off x="497300" y="3239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3" name="Google Shape;213;p13"/>
              <p:cNvCxnSpPr/>
              <p:nvPr/>
            </p:nvCxnSpPr>
            <p:spPr>
              <a:xfrm rot="10800000">
                <a:off x="497300" y="2699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4" name="Google Shape;214;p13"/>
              <p:cNvCxnSpPr/>
              <p:nvPr/>
            </p:nvCxnSpPr>
            <p:spPr>
              <a:xfrm rot="10800000">
                <a:off x="497300" y="2159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5" name="Google Shape;215;p13"/>
              <p:cNvCxnSpPr/>
              <p:nvPr/>
            </p:nvCxnSpPr>
            <p:spPr>
              <a:xfrm rot="10800000">
                <a:off x="497300" y="1078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216" name="Google Shape;216;p13"/>
              <p:cNvCxnSpPr/>
              <p:nvPr/>
            </p:nvCxnSpPr>
            <p:spPr>
              <a:xfrm>
                <a:off x="29835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17" name="Google Shape;217;p13"/>
              <p:cNvCxnSpPr/>
              <p:nvPr/>
            </p:nvCxnSpPr>
            <p:spPr>
              <a:xfrm>
                <a:off x="34808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18" name="Google Shape;218;p13"/>
              <p:cNvCxnSpPr/>
              <p:nvPr/>
            </p:nvCxnSpPr>
            <p:spPr>
              <a:xfrm>
                <a:off x="39780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19" name="Google Shape;219;p13"/>
              <p:cNvCxnSpPr/>
              <p:nvPr/>
            </p:nvCxnSpPr>
            <p:spPr>
              <a:xfrm>
                <a:off x="44753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0" name="Google Shape;220;p13"/>
              <p:cNvCxnSpPr/>
              <p:nvPr/>
            </p:nvCxnSpPr>
            <p:spPr>
              <a:xfrm>
                <a:off x="49725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1" name="Google Shape;221;p13"/>
              <p:cNvCxnSpPr/>
              <p:nvPr/>
            </p:nvCxnSpPr>
            <p:spPr>
              <a:xfrm>
                <a:off x="54698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2" name="Google Shape;222;p13"/>
              <p:cNvCxnSpPr/>
              <p:nvPr/>
            </p:nvCxnSpPr>
            <p:spPr>
              <a:xfrm>
                <a:off x="59671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3" name="Google Shape;223;p13"/>
              <p:cNvCxnSpPr/>
              <p:nvPr/>
            </p:nvCxnSpPr>
            <p:spPr>
              <a:xfrm>
                <a:off x="64643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4" name="Google Shape;224;p13"/>
              <p:cNvCxnSpPr/>
              <p:nvPr/>
            </p:nvCxnSpPr>
            <p:spPr>
              <a:xfrm>
                <a:off x="69616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5" name="Google Shape;225;p13"/>
              <p:cNvCxnSpPr/>
              <p:nvPr/>
            </p:nvCxnSpPr>
            <p:spPr>
              <a:xfrm>
                <a:off x="74588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6" name="Google Shape;226;p13"/>
              <p:cNvCxnSpPr/>
              <p:nvPr/>
            </p:nvCxnSpPr>
            <p:spPr>
              <a:xfrm>
                <a:off x="79561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7" name="Google Shape;227;p13"/>
              <p:cNvCxnSpPr/>
              <p:nvPr/>
            </p:nvCxnSpPr>
            <p:spPr>
              <a:xfrm>
                <a:off x="84534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8" name="Google Shape;228;p13"/>
              <p:cNvCxnSpPr/>
              <p:nvPr/>
            </p:nvCxnSpPr>
            <p:spPr>
              <a:xfrm>
                <a:off x="94479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29" name="Google Shape;229;p13"/>
              <p:cNvCxnSpPr/>
              <p:nvPr/>
            </p:nvCxnSpPr>
            <p:spPr>
              <a:xfrm>
                <a:off x="89506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230" name="Google Shape;230;p13"/>
              <p:cNvCxnSpPr/>
              <p:nvPr/>
            </p:nvCxnSpPr>
            <p:spPr>
              <a:xfrm rot="10800000">
                <a:off x="497300" y="1619008"/>
                <a:ext cx="9447900" cy="0"/>
              </a:xfrm>
              <a:prstGeom prst="straightConnector1">
                <a:avLst/>
              </a:prstGeom>
              <a:noFill/>
              <a:ln w="19050" cap="flat" cmpd="sng">
                <a:solidFill>
                  <a:schemeClr val="accent2"/>
                </a:solidFill>
                <a:prstDash val="solid"/>
                <a:round/>
                <a:headEnd type="none" w="med" len="med"/>
                <a:tailEnd type="none" w="med" len="med"/>
              </a:ln>
            </p:spPr>
          </p:cxnSp>
          <p:cxnSp>
            <p:nvCxnSpPr>
              <p:cNvPr id="231" name="Google Shape;231;p13"/>
              <p:cNvCxnSpPr/>
              <p:nvPr/>
            </p:nvCxnSpPr>
            <p:spPr>
              <a:xfrm rot="10800000">
                <a:off x="497300" y="4319842"/>
                <a:ext cx="9447900" cy="0"/>
              </a:xfrm>
              <a:prstGeom prst="straightConnector1">
                <a:avLst/>
              </a:prstGeom>
              <a:noFill/>
              <a:ln w="19050" cap="flat" cmpd="sng">
                <a:solidFill>
                  <a:schemeClr val="accent2"/>
                </a:solidFill>
                <a:prstDash val="solid"/>
                <a:round/>
                <a:headEnd type="none" w="med" len="med"/>
                <a:tailEnd type="none" w="med" len="med"/>
              </a:ln>
            </p:spPr>
          </p:cxnSp>
        </p:grpSp>
        <p:sp>
          <p:nvSpPr>
            <p:cNvPr id="232" name="Google Shape;232;p13"/>
            <p:cNvSpPr/>
            <p:nvPr/>
          </p:nvSpPr>
          <p:spPr>
            <a:xfrm>
              <a:off x="497300" y="538675"/>
              <a:ext cx="9447900" cy="648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13"/>
          <p:cNvSpPr txBox="1">
            <a:spLocks noGrp="1"/>
          </p:cNvSpPr>
          <p:nvPr>
            <p:ph type="title"/>
          </p:nvPr>
        </p:nvSpPr>
        <p:spPr>
          <a:xfrm>
            <a:off x="521500" y="768650"/>
            <a:ext cx="9399300" cy="610800"/>
          </a:xfrm>
          <a:prstGeom prst="rect">
            <a:avLst/>
          </a:prstGeom>
        </p:spPr>
        <p:txBody>
          <a:bodyPr spcFirstLastPara="1" wrap="square" lIns="114400" tIns="114400" rIns="114400" bIns="114400"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
    <p:bg>
      <p:bgPr>
        <a:solidFill>
          <a:schemeClr val="accent2"/>
        </a:solidFill>
        <a:effectLst/>
      </p:bgPr>
    </p:bg>
    <p:spTree>
      <p:nvGrpSpPr>
        <p:cNvPr id="1" name="Shape 23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
    <p:bg>
      <p:bgPr>
        <a:solidFill>
          <a:schemeClr val="accent4"/>
        </a:solidFill>
        <a:effectLst/>
      </p:bgPr>
    </p:bg>
    <p:spTree>
      <p:nvGrpSpPr>
        <p:cNvPr id="1" name="Shape 2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521500" y="3162225"/>
            <a:ext cx="9399600" cy="1237500"/>
          </a:xfrm>
          <a:prstGeom prst="rect">
            <a:avLst/>
          </a:prstGeom>
        </p:spPr>
        <p:txBody>
          <a:bodyPr spcFirstLastPara="1" wrap="square" lIns="114400" tIns="114400" rIns="114400" bIns="114400"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521500" y="482550"/>
            <a:ext cx="9399300" cy="842100"/>
          </a:xfrm>
          <a:prstGeom prst="rect">
            <a:avLst/>
          </a:prstGeom>
        </p:spPr>
        <p:txBody>
          <a:bodyPr spcFirstLastPara="1" wrap="square" lIns="114400" tIns="114400" rIns="114400" bIns="114400"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47" name="Google Shape;47;p4"/>
          <p:cNvSpPr txBox="1">
            <a:spLocks noGrp="1"/>
          </p:cNvSpPr>
          <p:nvPr>
            <p:ph type="body" idx="1"/>
          </p:nvPr>
        </p:nvSpPr>
        <p:spPr>
          <a:xfrm>
            <a:off x="521500" y="1694401"/>
            <a:ext cx="9399300" cy="5385000"/>
          </a:xfrm>
          <a:prstGeom prst="rect">
            <a:avLst/>
          </a:prstGeom>
        </p:spPr>
        <p:txBody>
          <a:bodyPr spcFirstLastPara="1" wrap="square" lIns="114400" tIns="114400" rIns="114400" bIns="114400" anchor="t" anchorCtr="0">
            <a:noAutofit/>
          </a:bodyPr>
          <a:lstStyle>
            <a:lvl1pPr marL="457200" lvl="0" indent="-317500">
              <a:spcBef>
                <a:spcPts val="0"/>
              </a:spcBef>
              <a:spcAft>
                <a:spcPts val="0"/>
              </a:spcAft>
              <a:buSzPts val="1400"/>
              <a:buChar char="●"/>
              <a:defRPr/>
            </a:lvl1pPr>
            <a:lvl2pPr marL="914400" lvl="1" indent="-317500">
              <a:spcBef>
                <a:spcPts val="2000"/>
              </a:spcBef>
              <a:spcAft>
                <a:spcPts val="0"/>
              </a:spcAft>
              <a:buSzPts val="1400"/>
              <a:buChar char="○"/>
              <a:defRPr/>
            </a:lvl2pPr>
            <a:lvl3pPr marL="1371600" lvl="2" indent="-317500">
              <a:spcBef>
                <a:spcPts val="2000"/>
              </a:spcBef>
              <a:spcAft>
                <a:spcPts val="0"/>
              </a:spcAft>
              <a:buSzPts val="1400"/>
              <a:buChar char="■"/>
              <a:defRPr/>
            </a:lvl3pPr>
            <a:lvl4pPr marL="1828800" lvl="3" indent="-317500">
              <a:spcBef>
                <a:spcPts val="2000"/>
              </a:spcBef>
              <a:spcAft>
                <a:spcPts val="0"/>
              </a:spcAft>
              <a:buSzPts val="1400"/>
              <a:buChar char="●"/>
              <a:defRPr/>
            </a:lvl4pPr>
            <a:lvl5pPr marL="2286000" lvl="4" indent="-317500">
              <a:spcBef>
                <a:spcPts val="2000"/>
              </a:spcBef>
              <a:spcAft>
                <a:spcPts val="0"/>
              </a:spcAft>
              <a:buSzPts val="1400"/>
              <a:buChar char="○"/>
              <a:defRPr/>
            </a:lvl5pPr>
            <a:lvl6pPr marL="2743200" lvl="5" indent="-317500">
              <a:spcBef>
                <a:spcPts val="2000"/>
              </a:spcBef>
              <a:spcAft>
                <a:spcPts val="0"/>
              </a:spcAft>
              <a:buSzPts val="1400"/>
              <a:buChar char="■"/>
              <a:defRPr/>
            </a:lvl6pPr>
            <a:lvl7pPr marL="3200400" lvl="6" indent="-317500">
              <a:spcBef>
                <a:spcPts val="2000"/>
              </a:spcBef>
              <a:spcAft>
                <a:spcPts val="0"/>
              </a:spcAft>
              <a:buSzPts val="1400"/>
              <a:buChar char="●"/>
              <a:defRPr/>
            </a:lvl7pPr>
            <a:lvl8pPr marL="3657600" lvl="7" indent="-317500">
              <a:spcBef>
                <a:spcPts val="2000"/>
              </a:spcBef>
              <a:spcAft>
                <a:spcPts val="0"/>
              </a:spcAft>
              <a:buSzPts val="1400"/>
              <a:buChar char="○"/>
              <a:defRPr/>
            </a:lvl8pPr>
            <a:lvl9pPr marL="4114800" lvl="8" indent="-317500">
              <a:spcBef>
                <a:spcPts val="2000"/>
              </a:spcBef>
              <a:spcAft>
                <a:spcPts val="20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497300" y="538675"/>
            <a:ext cx="9447900" cy="6482100"/>
            <a:chOff x="497300" y="538675"/>
            <a:chExt cx="9447900" cy="6482100"/>
          </a:xfrm>
        </p:grpSpPr>
        <p:cxnSp>
          <p:nvCxnSpPr>
            <p:cNvPr id="50" name="Google Shape;50;p5"/>
            <p:cNvCxnSpPr/>
            <p:nvPr/>
          </p:nvCxnSpPr>
          <p:spPr>
            <a:xfrm rot="10800000">
              <a:off x="5468300" y="5400200"/>
              <a:ext cx="4476900" cy="0"/>
            </a:xfrm>
            <a:prstGeom prst="straightConnector1">
              <a:avLst/>
            </a:prstGeom>
            <a:noFill/>
            <a:ln w="19050" cap="flat" cmpd="sng">
              <a:solidFill>
                <a:schemeClr val="lt2"/>
              </a:solidFill>
              <a:prstDash val="solid"/>
              <a:round/>
              <a:headEnd type="none" w="med" len="med"/>
              <a:tailEnd type="none" w="med" len="med"/>
            </a:ln>
          </p:spPr>
        </p:cxnSp>
        <p:cxnSp>
          <p:nvCxnSpPr>
            <p:cNvPr id="51" name="Google Shape;51;p5"/>
            <p:cNvCxnSpPr/>
            <p:nvPr/>
          </p:nvCxnSpPr>
          <p:spPr>
            <a:xfrm rot="10800000">
              <a:off x="497300" y="16190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52" name="Google Shape;52;p5"/>
            <p:cNvCxnSpPr/>
            <p:nvPr/>
          </p:nvCxnSpPr>
          <p:spPr>
            <a:xfrm rot="10800000">
              <a:off x="497300" y="1078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53" name="Google Shape;53;p5"/>
            <p:cNvCxnSpPr/>
            <p:nvPr/>
          </p:nvCxnSpPr>
          <p:spPr>
            <a:xfrm>
              <a:off x="29835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4" name="Google Shape;54;p5"/>
            <p:cNvCxnSpPr/>
            <p:nvPr/>
          </p:nvCxnSpPr>
          <p:spPr>
            <a:xfrm>
              <a:off x="34808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5" name="Google Shape;55;p5"/>
            <p:cNvCxnSpPr/>
            <p:nvPr/>
          </p:nvCxnSpPr>
          <p:spPr>
            <a:xfrm>
              <a:off x="39780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6" name="Google Shape;56;p5"/>
            <p:cNvCxnSpPr/>
            <p:nvPr/>
          </p:nvCxnSpPr>
          <p:spPr>
            <a:xfrm>
              <a:off x="44753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7" name="Google Shape;57;p5"/>
            <p:cNvCxnSpPr/>
            <p:nvPr/>
          </p:nvCxnSpPr>
          <p:spPr>
            <a:xfrm>
              <a:off x="49725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8" name="Google Shape;58;p5"/>
            <p:cNvCxnSpPr/>
            <p:nvPr/>
          </p:nvCxnSpPr>
          <p:spPr>
            <a:xfrm>
              <a:off x="59671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59" name="Google Shape;59;p5"/>
            <p:cNvCxnSpPr/>
            <p:nvPr/>
          </p:nvCxnSpPr>
          <p:spPr>
            <a:xfrm>
              <a:off x="64643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0" name="Google Shape;60;p5"/>
            <p:cNvCxnSpPr/>
            <p:nvPr/>
          </p:nvCxnSpPr>
          <p:spPr>
            <a:xfrm>
              <a:off x="69616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1" name="Google Shape;61;p5"/>
            <p:cNvCxnSpPr/>
            <p:nvPr/>
          </p:nvCxnSpPr>
          <p:spPr>
            <a:xfrm>
              <a:off x="74588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2" name="Google Shape;62;p5"/>
            <p:cNvCxnSpPr/>
            <p:nvPr/>
          </p:nvCxnSpPr>
          <p:spPr>
            <a:xfrm>
              <a:off x="79561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3" name="Google Shape;63;p5"/>
            <p:cNvCxnSpPr/>
            <p:nvPr/>
          </p:nvCxnSpPr>
          <p:spPr>
            <a:xfrm>
              <a:off x="84534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4" name="Google Shape;64;p5"/>
            <p:cNvCxnSpPr/>
            <p:nvPr/>
          </p:nvCxnSpPr>
          <p:spPr>
            <a:xfrm>
              <a:off x="94479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5" name="Google Shape;65;p5"/>
            <p:cNvCxnSpPr/>
            <p:nvPr/>
          </p:nvCxnSpPr>
          <p:spPr>
            <a:xfrm>
              <a:off x="89506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66" name="Google Shape;66;p5"/>
            <p:cNvCxnSpPr/>
            <p:nvPr/>
          </p:nvCxnSpPr>
          <p:spPr>
            <a:xfrm rot="10800000">
              <a:off x="497375" y="4864600"/>
              <a:ext cx="4983300" cy="0"/>
            </a:xfrm>
            <a:prstGeom prst="straightConnector1">
              <a:avLst/>
            </a:prstGeom>
            <a:noFill/>
            <a:ln w="19050" cap="flat" cmpd="sng">
              <a:solidFill>
                <a:schemeClr val="lt2"/>
              </a:solidFill>
              <a:prstDash val="solid"/>
              <a:round/>
              <a:headEnd type="none" w="med" len="med"/>
              <a:tailEnd type="none" w="med" len="med"/>
            </a:ln>
          </p:spPr>
        </p:cxnSp>
        <p:cxnSp>
          <p:nvCxnSpPr>
            <p:cNvPr id="67" name="Google Shape;67;p5"/>
            <p:cNvCxnSpPr/>
            <p:nvPr/>
          </p:nvCxnSpPr>
          <p:spPr>
            <a:xfrm rot="10800000">
              <a:off x="497300" y="6480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68" name="Google Shape;68;p5"/>
            <p:cNvCxnSpPr/>
            <p:nvPr/>
          </p:nvCxnSpPr>
          <p:spPr>
            <a:xfrm rot="10800000">
              <a:off x="497300" y="5940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69" name="Google Shape;69;p5"/>
            <p:cNvCxnSpPr/>
            <p:nvPr/>
          </p:nvCxnSpPr>
          <p:spPr>
            <a:xfrm rot="10800000">
              <a:off x="497300" y="4319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70" name="Google Shape;70;p5"/>
            <p:cNvCxnSpPr/>
            <p:nvPr/>
          </p:nvCxnSpPr>
          <p:spPr>
            <a:xfrm rot="10800000">
              <a:off x="497300" y="37796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71" name="Google Shape;71;p5"/>
            <p:cNvCxnSpPr/>
            <p:nvPr/>
          </p:nvCxnSpPr>
          <p:spPr>
            <a:xfrm rot="10800000">
              <a:off x="497300" y="3239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72" name="Google Shape;72;p5"/>
            <p:cNvCxnSpPr/>
            <p:nvPr/>
          </p:nvCxnSpPr>
          <p:spPr>
            <a:xfrm rot="10800000">
              <a:off x="497300" y="2699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73" name="Google Shape;73;p5"/>
            <p:cNvCxnSpPr/>
            <p:nvPr/>
          </p:nvCxnSpPr>
          <p:spPr>
            <a:xfrm rot="10800000">
              <a:off x="497300" y="2159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74" name="Google Shape;74;p5"/>
            <p:cNvCxnSpPr/>
            <p:nvPr/>
          </p:nvCxnSpPr>
          <p:spPr>
            <a:xfrm>
              <a:off x="5469850" y="538675"/>
              <a:ext cx="0" cy="6482100"/>
            </a:xfrm>
            <a:prstGeom prst="straightConnector1">
              <a:avLst/>
            </a:prstGeom>
            <a:noFill/>
            <a:ln w="19050" cap="flat" cmpd="sng">
              <a:solidFill>
                <a:schemeClr val="accent2"/>
              </a:solidFill>
              <a:prstDash val="solid"/>
              <a:round/>
              <a:headEnd type="none" w="med" len="med"/>
              <a:tailEnd type="none" w="med" len="med"/>
            </a:ln>
          </p:spPr>
        </p:cxnSp>
        <p:cxnSp>
          <p:nvCxnSpPr>
            <p:cNvPr id="75" name="Google Shape;75;p5"/>
            <p:cNvCxnSpPr/>
            <p:nvPr/>
          </p:nvCxnSpPr>
          <p:spPr>
            <a:xfrm rot="10800000">
              <a:off x="497375" y="5400175"/>
              <a:ext cx="4983300" cy="0"/>
            </a:xfrm>
            <a:prstGeom prst="straightConnector1">
              <a:avLst/>
            </a:prstGeom>
            <a:noFill/>
            <a:ln w="19050" cap="flat" cmpd="sng">
              <a:solidFill>
                <a:schemeClr val="accent2"/>
              </a:solidFill>
              <a:prstDash val="solid"/>
              <a:round/>
              <a:headEnd type="none" w="med" len="med"/>
              <a:tailEnd type="none" w="med" len="med"/>
            </a:ln>
          </p:spPr>
        </p:cxnSp>
        <p:cxnSp>
          <p:nvCxnSpPr>
            <p:cNvPr id="76" name="Google Shape;76;p5"/>
            <p:cNvCxnSpPr/>
            <p:nvPr/>
          </p:nvCxnSpPr>
          <p:spPr>
            <a:xfrm>
              <a:off x="9945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77" name="Google Shape;77;p5"/>
            <p:cNvCxnSpPr/>
            <p:nvPr/>
          </p:nvCxnSpPr>
          <p:spPr>
            <a:xfrm>
              <a:off x="14917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78" name="Google Shape;78;p5"/>
            <p:cNvCxnSpPr/>
            <p:nvPr/>
          </p:nvCxnSpPr>
          <p:spPr>
            <a:xfrm>
              <a:off x="19890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79" name="Google Shape;79;p5"/>
            <p:cNvCxnSpPr/>
            <p:nvPr/>
          </p:nvCxnSpPr>
          <p:spPr>
            <a:xfrm>
              <a:off x="2486290" y="538675"/>
              <a:ext cx="0" cy="6482100"/>
            </a:xfrm>
            <a:prstGeom prst="straightConnector1">
              <a:avLst/>
            </a:prstGeom>
            <a:noFill/>
            <a:ln w="19050" cap="flat" cmpd="sng">
              <a:solidFill>
                <a:schemeClr val="lt2"/>
              </a:solidFill>
              <a:prstDash val="solid"/>
              <a:round/>
              <a:headEnd type="none" w="med" len="med"/>
              <a:tailEnd type="none" w="med" len="med"/>
            </a:ln>
          </p:spPr>
        </p:cxnSp>
        <p:sp>
          <p:nvSpPr>
            <p:cNvPr id="80" name="Google Shape;80;p5"/>
            <p:cNvSpPr/>
            <p:nvPr/>
          </p:nvSpPr>
          <p:spPr>
            <a:xfrm>
              <a:off x="497300" y="538675"/>
              <a:ext cx="9447900" cy="648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 name="Google Shape;81;p5"/>
            <p:cNvCxnSpPr/>
            <p:nvPr/>
          </p:nvCxnSpPr>
          <p:spPr>
            <a:xfrm rot="10800000">
              <a:off x="5480600" y="4860008"/>
              <a:ext cx="4464600" cy="0"/>
            </a:xfrm>
            <a:prstGeom prst="straightConnector1">
              <a:avLst/>
            </a:prstGeom>
            <a:noFill/>
            <a:ln w="19050" cap="flat" cmpd="sng">
              <a:solidFill>
                <a:schemeClr val="accent2"/>
              </a:solidFill>
              <a:prstDash val="solid"/>
              <a:round/>
              <a:headEnd type="none" w="med" len="med"/>
              <a:tailEnd type="none" w="med" len="med"/>
            </a:ln>
          </p:spPr>
        </p:cxnSp>
      </p:grpSp>
      <p:sp>
        <p:nvSpPr>
          <p:cNvPr id="82" name="Google Shape;82;p5"/>
          <p:cNvSpPr txBox="1">
            <a:spLocks noGrp="1"/>
          </p:cNvSpPr>
          <p:nvPr>
            <p:ph type="title"/>
          </p:nvPr>
        </p:nvSpPr>
        <p:spPr>
          <a:xfrm>
            <a:off x="591325" y="3177575"/>
            <a:ext cx="4401300" cy="610800"/>
          </a:xfrm>
          <a:prstGeom prst="rect">
            <a:avLst/>
          </a:prstGeom>
        </p:spPr>
        <p:txBody>
          <a:bodyPr spcFirstLastPara="1" wrap="square" lIns="114400" tIns="114400" rIns="114400" bIns="114400" anchor="t" anchorCtr="0">
            <a:noAutofit/>
          </a:bodyPr>
          <a:lstStyle>
            <a:lvl1pPr lvl="0">
              <a:spcBef>
                <a:spcPts val="0"/>
              </a:spcBef>
              <a:spcAft>
                <a:spcPts val="0"/>
              </a:spcAft>
              <a:buSzPts val="3500"/>
              <a:buNone/>
              <a:defRPr sz="3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5"/>
          <p:cNvSpPr txBox="1">
            <a:spLocks noGrp="1"/>
          </p:cNvSpPr>
          <p:nvPr>
            <p:ph type="subTitle" idx="1"/>
          </p:nvPr>
        </p:nvSpPr>
        <p:spPr>
          <a:xfrm>
            <a:off x="591325" y="3708900"/>
            <a:ext cx="4642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4" name="Google Shape;84;p5"/>
          <p:cNvSpPr txBox="1">
            <a:spLocks noGrp="1"/>
          </p:cNvSpPr>
          <p:nvPr>
            <p:ph type="subTitle" idx="2"/>
          </p:nvPr>
        </p:nvSpPr>
        <p:spPr>
          <a:xfrm>
            <a:off x="591325" y="4090275"/>
            <a:ext cx="4642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85" name="Google Shape;85;p5"/>
          <p:cNvSpPr txBox="1">
            <a:spLocks noGrp="1"/>
          </p:cNvSpPr>
          <p:nvPr>
            <p:ph type="title" idx="3"/>
          </p:nvPr>
        </p:nvSpPr>
        <p:spPr>
          <a:xfrm>
            <a:off x="5543825" y="4932150"/>
            <a:ext cx="4401300" cy="842100"/>
          </a:xfrm>
          <a:prstGeom prst="rect">
            <a:avLst/>
          </a:prstGeom>
        </p:spPr>
        <p:txBody>
          <a:bodyPr spcFirstLastPara="1" wrap="square" lIns="114400" tIns="114400" rIns="114400" bIns="11440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6" name="Google Shape;86;p5"/>
          <p:cNvSpPr txBox="1">
            <a:spLocks noGrp="1"/>
          </p:cNvSpPr>
          <p:nvPr>
            <p:ph type="ctrTitle" idx="4"/>
          </p:nvPr>
        </p:nvSpPr>
        <p:spPr>
          <a:xfrm>
            <a:off x="591325" y="538675"/>
            <a:ext cx="2479800" cy="2517900"/>
          </a:xfrm>
          <a:prstGeom prst="rect">
            <a:avLst/>
          </a:prstGeom>
        </p:spPr>
        <p:txBody>
          <a:bodyPr spcFirstLastPara="1" wrap="square" lIns="114400" tIns="114400" rIns="114400" bIns="114400" anchor="ctr" anchorCtr="0">
            <a:noAutofit/>
          </a:bodyPr>
          <a:lstStyle>
            <a:lvl1pPr lvl="0" rtl="0">
              <a:spcBef>
                <a:spcPts val="0"/>
              </a:spcBef>
              <a:spcAft>
                <a:spcPts val="0"/>
              </a:spcAft>
              <a:buSzPts val="6500"/>
              <a:buNone/>
              <a:defRPr sz="80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endParaRPr/>
          </a:p>
        </p:txBody>
      </p:sp>
      <p:sp>
        <p:nvSpPr>
          <p:cNvPr id="87" name="Google Shape;87;p5"/>
          <p:cNvSpPr txBox="1">
            <a:spLocks noGrp="1"/>
          </p:cNvSpPr>
          <p:nvPr>
            <p:ph type="subTitle" idx="5"/>
          </p:nvPr>
        </p:nvSpPr>
        <p:spPr>
          <a:xfrm>
            <a:off x="3120125" y="2311600"/>
            <a:ext cx="601800" cy="522600"/>
          </a:xfrm>
          <a:prstGeom prst="rect">
            <a:avLst/>
          </a:prstGeom>
        </p:spPr>
        <p:txBody>
          <a:bodyPr spcFirstLastPara="1" wrap="square" lIns="114400" tIns="114400" rIns="114400" bIns="114400" anchor="t" anchorCtr="0">
            <a:noAutofit/>
          </a:bodyPr>
          <a:lstStyle>
            <a:lvl1pPr lvl="0" algn="ctr" rtl="0">
              <a:lnSpc>
                <a:spcPct val="100000"/>
              </a:lnSpc>
              <a:spcBef>
                <a:spcPts val="0"/>
              </a:spcBef>
              <a:spcAft>
                <a:spcPts val="0"/>
              </a:spcAft>
              <a:buSzPts val="3500"/>
              <a:buNone/>
              <a:defRPr sz="10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sp>
        <p:nvSpPr>
          <p:cNvPr id="88" name="Google Shape;88;p5"/>
          <p:cNvSpPr txBox="1">
            <a:spLocks noGrp="1"/>
          </p:cNvSpPr>
          <p:nvPr>
            <p:ph type="title" idx="6"/>
          </p:nvPr>
        </p:nvSpPr>
        <p:spPr>
          <a:xfrm>
            <a:off x="8294675" y="466375"/>
            <a:ext cx="1650300" cy="842100"/>
          </a:xfrm>
          <a:prstGeom prst="rect">
            <a:avLst/>
          </a:prstGeom>
        </p:spPr>
        <p:txBody>
          <a:bodyPr spcFirstLastPara="1" wrap="square" lIns="114400" tIns="114400" rIns="114400" bIns="114400" anchor="t" anchorCtr="0">
            <a:noAutofit/>
          </a:bodyPr>
          <a:lstStyle>
            <a:lvl1pPr lvl="0" algn="ctr"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89" name="Google Shape;89;p5"/>
          <p:cNvSpPr txBox="1">
            <a:spLocks noGrp="1"/>
          </p:cNvSpPr>
          <p:nvPr>
            <p:ph type="subTitle" idx="7"/>
          </p:nvPr>
        </p:nvSpPr>
        <p:spPr>
          <a:xfrm>
            <a:off x="591325" y="4471651"/>
            <a:ext cx="4642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0" name="Google Shape;90;p5"/>
          <p:cNvSpPr txBox="1">
            <a:spLocks noGrp="1"/>
          </p:cNvSpPr>
          <p:nvPr>
            <p:ph type="subTitle" idx="8"/>
          </p:nvPr>
        </p:nvSpPr>
        <p:spPr>
          <a:xfrm>
            <a:off x="591325" y="4853026"/>
            <a:ext cx="4642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1" name="Google Shape;91;p5"/>
          <p:cNvSpPr txBox="1">
            <a:spLocks noGrp="1"/>
          </p:cNvSpPr>
          <p:nvPr>
            <p:ph type="title" idx="9"/>
          </p:nvPr>
        </p:nvSpPr>
        <p:spPr>
          <a:xfrm>
            <a:off x="591325" y="5458225"/>
            <a:ext cx="4401300" cy="610800"/>
          </a:xfrm>
          <a:prstGeom prst="rect">
            <a:avLst/>
          </a:prstGeom>
        </p:spPr>
        <p:txBody>
          <a:bodyPr spcFirstLastPara="1" wrap="square" lIns="114400" tIns="114400" rIns="114400" bIns="11440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5"/>
          <p:cNvSpPr txBox="1">
            <a:spLocks noGrp="1"/>
          </p:cNvSpPr>
          <p:nvPr>
            <p:ph type="subTitle" idx="13"/>
          </p:nvPr>
        </p:nvSpPr>
        <p:spPr>
          <a:xfrm>
            <a:off x="591325" y="5989538"/>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3" name="Google Shape;93;p5"/>
          <p:cNvSpPr txBox="1">
            <a:spLocks noGrp="1"/>
          </p:cNvSpPr>
          <p:nvPr>
            <p:ph type="subTitle" idx="14"/>
          </p:nvPr>
        </p:nvSpPr>
        <p:spPr>
          <a:xfrm>
            <a:off x="591325" y="6367313"/>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4" name="Google Shape;94;p5"/>
          <p:cNvSpPr txBox="1">
            <a:spLocks noGrp="1"/>
          </p:cNvSpPr>
          <p:nvPr>
            <p:ph type="title" idx="15"/>
          </p:nvPr>
        </p:nvSpPr>
        <p:spPr>
          <a:xfrm>
            <a:off x="5543825" y="1404050"/>
            <a:ext cx="4401300" cy="610800"/>
          </a:xfrm>
          <a:prstGeom prst="rect">
            <a:avLst/>
          </a:prstGeom>
        </p:spPr>
        <p:txBody>
          <a:bodyPr spcFirstLastPara="1" wrap="square" lIns="114400" tIns="114400" rIns="114400" bIns="11440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5" name="Google Shape;95;p5"/>
          <p:cNvSpPr txBox="1">
            <a:spLocks noGrp="1"/>
          </p:cNvSpPr>
          <p:nvPr>
            <p:ph type="subTitle" idx="16"/>
          </p:nvPr>
        </p:nvSpPr>
        <p:spPr>
          <a:xfrm>
            <a:off x="5543825" y="1935363"/>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6" name="Google Shape;96;p5"/>
          <p:cNvSpPr txBox="1">
            <a:spLocks noGrp="1"/>
          </p:cNvSpPr>
          <p:nvPr>
            <p:ph type="subTitle" idx="17"/>
          </p:nvPr>
        </p:nvSpPr>
        <p:spPr>
          <a:xfrm>
            <a:off x="5543825" y="2316742"/>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7" name="Google Shape;97;p5"/>
          <p:cNvSpPr txBox="1">
            <a:spLocks noGrp="1"/>
          </p:cNvSpPr>
          <p:nvPr>
            <p:ph type="subTitle" idx="18"/>
          </p:nvPr>
        </p:nvSpPr>
        <p:spPr>
          <a:xfrm>
            <a:off x="5543825" y="2698121"/>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8" name="Google Shape;98;p5"/>
          <p:cNvSpPr txBox="1">
            <a:spLocks noGrp="1"/>
          </p:cNvSpPr>
          <p:nvPr>
            <p:ph type="subTitle" idx="19"/>
          </p:nvPr>
        </p:nvSpPr>
        <p:spPr>
          <a:xfrm>
            <a:off x="5543825" y="3079500"/>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99" name="Google Shape;99;p5"/>
          <p:cNvSpPr txBox="1">
            <a:spLocks noGrp="1"/>
          </p:cNvSpPr>
          <p:nvPr>
            <p:ph type="subTitle" idx="20"/>
          </p:nvPr>
        </p:nvSpPr>
        <p:spPr>
          <a:xfrm>
            <a:off x="5543825" y="5717775"/>
            <a:ext cx="4401300" cy="11313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0" name="Google Shape;100;p5"/>
          <p:cNvSpPr txBox="1">
            <a:spLocks noGrp="1"/>
          </p:cNvSpPr>
          <p:nvPr>
            <p:ph type="subTitle" idx="21"/>
          </p:nvPr>
        </p:nvSpPr>
        <p:spPr>
          <a:xfrm>
            <a:off x="5543825" y="3460863"/>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1" name="Google Shape;101;p5"/>
          <p:cNvSpPr txBox="1">
            <a:spLocks noGrp="1"/>
          </p:cNvSpPr>
          <p:nvPr>
            <p:ph type="subTitle" idx="22"/>
          </p:nvPr>
        </p:nvSpPr>
        <p:spPr>
          <a:xfrm>
            <a:off x="5543825" y="3842242"/>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02" name="Google Shape;102;p5"/>
          <p:cNvSpPr txBox="1">
            <a:spLocks noGrp="1"/>
          </p:cNvSpPr>
          <p:nvPr>
            <p:ph type="subTitle" idx="23"/>
          </p:nvPr>
        </p:nvSpPr>
        <p:spPr>
          <a:xfrm>
            <a:off x="5543825" y="4223621"/>
            <a:ext cx="44013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grpSp>
        <p:nvGrpSpPr>
          <p:cNvPr id="137" name="Google Shape;137;p7"/>
          <p:cNvGrpSpPr/>
          <p:nvPr/>
        </p:nvGrpSpPr>
        <p:grpSpPr>
          <a:xfrm>
            <a:off x="497300" y="538675"/>
            <a:ext cx="9447900" cy="6482100"/>
            <a:chOff x="497300" y="538675"/>
            <a:chExt cx="9447900" cy="6482100"/>
          </a:xfrm>
        </p:grpSpPr>
        <p:cxnSp>
          <p:nvCxnSpPr>
            <p:cNvPr id="138" name="Google Shape;138;p7"/>
            <p:cNvCxnSpPr/>
            <p:nvPr/>
          </p:nvCxnSpPr>
          <p:spPr>
            <a:xfrm>
              <a:off x="9945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39" name="Google Shape;139;p7"/>
            <p:cNvCxnSpPr/>
            <p:nvPr/>
          </p:nvCxnSpPr>
          <p:spPr>
            <a:xfrm>
              <a:off x="14917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40" name="Google Shape;140;p7"/>
            <p:cNvCxnSpPr/>
            <p:nvPr/>
          </p:nvCxnSpPr>
          <p:spPr>
            <a:xfrm>
              <a:off x="19890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41" name="Google Shape;141;p7"/>
            <p:cNvCxnSpPr/>
            <p:nvPr/>
          </p:nvCxnSpPr>
          <p:spPr>
            <a:xfrm rot="10800000">
              <a:off x="497425" y="2159175"/>
              <a:ext cx="4984800" cy="0"/>
            </a:xfrm>
            <a:prstGeom prst="straightConnector1">
              <a:avLst/>
            </a:prstGeom>
            <a:noFill/>
            <a:ln w="19050" cap="flat" cmpd="sng">
              <a:solidFill>
                <a:schemeClr val="lt2"/>
              </a:solidFill>
              <a:prstDash val="solid"/>
              <a:round/>
              <a:headEnd type="none" w="med" len="med"/>
              <a:tailEnd type="none" w="med" len="med"/>
            </a:ln>
          </p:spPr>
        </p:cxnSp>
        <p:cxnSp>
          <p:nvCxnSpPr>
            <p:cNvPr id="142" name="Google Shape;142;p7"/>
            <p:cNvCxnSpPr/>
            <p:nvPr/>
          </p:nvCxnSpPr>
          <p:spPr>
            <a:xfrm rot="10800000">
              <a:off x="497353" y="5940350"/>
              <a:ext cx="4973700" cy="0"/>
            </a:xfrm>
            <a:prstGeom prst="straightConnector1">
              <a:avLst/>
            </a:prstGeom>
            <a:noFill/>
            <a:ln w="19050" cap="flat" cmpd="sng">
              <a:solidFill>
                <a:schemeClr val="lt2"/>
              </a:solidFill>
              <a:prstDash val="solid"/>
              <a:round/>
              <a:headEnd type="none" w="med" len="med"/>
              <a:tailEnd type="none" w="med" len="med"/>
            </a:ln>
          </p:spPr>
        </p:cxnSp>
        <p:cxnSp>
          <p:nvCxnSpPr>
            <p:cNvPr id="143" name="Google Shape;143;p7"/>
            <p:cNvCxnSpPr/>
            <p:nvPr/>
          </p:nvCxnSpPr>
          <p:spPr>
            <a:xfrm>
              <a:off x="24862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44" name="Google Shape;144;p7"/>
            <p:cNvCxnSpPr/>
            <p:nvPr/>
          </p:nvCxnSpPr>
          <p:spPr>
            <a:xfrm rot="10800000">
              <a:off x="497300" y="6480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45" name="Google Shape;145;p7"/>
            <p:cNvCxnSpPr/>
            <p:nvPr/>
          </p:nvCxnSpPr>
          <p:spPr>
            <a:xfrm rot="10800000">
              <a:off x="497300" y="54001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46" name="Google Shape;146;p7"/>
            <p:cNvCxnSpPr/>
            <p:nvPr/>
          </p:nvCxnSpPr>
          <p:spPr>
            <a:xfrm rot="10800000">
              <a:off x="497300" y="48600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47" name="Google Shape;147;p7"/>
            <p:cNvCxnSpPr/>
            <p:nvPr/>
          </p:nvCxnSpPr>
          <p:spPr>
            <a:xfrm rot="10800000">
              <a:off x="497300" y="4319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48" name="Google Shape;148;p7"/>
            <p:cNvCxnSpPr/>
            <p:nvPr/>
          </p:nvCxnSpPr>
          <p:spPr>
            <a:xfrm rot="10800000">
              <a:off x="497300" y="3779675"/>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49" name="Google Shape;149;p7"/>
            <p:cNvCxnSpPr/>
            <p:nvPr/>
          </p:nvCxnSpPr>
          <p:spPr>
            <a:xfrm rot="10800000">
              <a:off x="497300" y="3239508"/>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50" name="Google Shape;150;p7"/>
            <p:cNvCxnSpPr/>
            <p:nvPr/>
          </p:nvCxnSpPr>
          <p:spPr>
            <a:xfrm rot="10800000">
              <a:off x="497300" y="26993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51" name="Google Shape;151;p7"/>
            <p:cNvCxnSpPr/>
            <p:nvPr/>
          </p:nvCxnSpPr>
          <p:spPr>
            <a:xfrm rot="10800000">
              <a:off x="497300" y="1078842"/>
              <a:ext cx="9447900" cy="0"/>
            </a:xfrm>
            <a:prstGeom prst="straightConnector1">
              <a:avLst/>
            </a:prstGeom>
            <a:noFill/>
            <a:ln w="19050" cap="flat" cmpd="sng">
              <a:solidFill>
                <a:schemeClr val="lt2"/>
              </a:solidFill>
              <a:prstDash val="solid"/>
              <a:round/>
              <a:headEnd type="none" w="med" len="med"/>
              <a:tailEnd type="none" w="med" len="med"/>
            </a:ln>
          </p:spPr>
        </p:cxnSp>
        <p:cxnSp>
          <p:nvCxnSpPr>
            <p:cNvPr id="152" name="Google Shape;152;p7"/>
            <p:cNvCxnSpPr/>
            <p:nvPr/>
          </p:nvCxnSpPr>
          <p:spPr>
            <a:xfrm>
              <a:off x="29835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3" name="Google Shape;153;p7"/>
            <p:cNvCxnSpPr/>
            <p:nvPr/>
          </p:nvCxnSpPr>
          <p:spPr>
            <a:xfrm>
              <a:off x="34808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4" name="Google Shape;154;p7"/>
            <p:cNvCxnSpPr/>
            <p:nvPr/>
          </p:nvCxnSpPr>
          <p:spPr>
            <a:xfrm>
              <a:off x="39780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5" name="Google Shape;155;p7"/>
            <p:cNvCxnSpPr/>
            <p:nvPr/>
          </p:nvCxnSpPr>
          <p:spPr>
            <a:xfrm>
              <a:off x="44753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6" name="Google Shape;156;p7"/>
            <p:cNvCxnSpPr/>
            <p:nvPr/>
          </p:nvCxnSpPr>
          <p:spPr>
            <a:xfrm>
              <a:off x="49725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7" name="Google Shape;157;p7"/>
            <p:cNvCxnSpPr/>
            <p:nvPr/>
          </p:nvCxnSpPr>
          <p:spPr>
            <a:xfrm>
              <a:off x="5469850" y="538675"/>
              <a:ext cx="0" cy="6482100"/>
            </a:xfrm>
            <a:prstGeom prst="straightConnector1">
              <a:avLst/>
            </a:prstGeom>
            <a:noFill/>
            <a:ln w="19050" cap="flat" cmpd="sng">
              <a:solidFill>
                <a:schemeClr val="accent2"/>
              </a:solidFill>
              <a:prstDash val="solid"/>
              <a:round/>
              <a:headEnd type="none" w="med" len="med"/>
              <a:tailEnd type="none" w="med" len="med"/>
            </a:ln>
          </p:spPr>
        </p:cxnSp>
        <p:cxnSp>
          <p:nvCxnSpPr>
            <p:cNvPr id="158" name="Google Shape;158;p7"/>
            <p:cNvCxnSpPr/>
            <p:nvPr/>
          </p:nvCxnSpPr>
          <p:spPr>
            <a:xfrm>
              <a:off x="64643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59" name="Google Shape;159;p7"/>
            <p:cNvCxnSpPr/>
            <p:nvPr/>
          </p:nvCxnSpPr>
          <p:spPr>
            <a:xfrm>
              <a:off x="69616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0" name="Google Shape;160;p7"/>
            <p:cNvCxnSpPr/>
            <p:nvPr/>
          </p:nvCxnSpPr>
          <p:spPr>
            <a:xfrm>
              <a:off x="745889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1" name="Google Shape;161;p7"/>
            <p:cNvCxnSpPr/>
            <p:nvPr/>
          </p:nvCxnSpPr>
          <p:spPr>
            <a:xfrm>
              <a:off x="795615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2" name="Google Shape;162;p7"/>
            <p:cNvCxnSpPr/>
            <p:nvPr/>
          </p:nvCxnSpPr>
          <p:spPr>
            <a:xfrm>
              <a:off x="84534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3" name="Google Shape;163;p7"/>
            <p:cNvCxnSpPr/>
            <p:nvPr/>
          </p:nvCxnSpPr>
          <p:spPr>
            <a:xfrm>
              <a:off x="944793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4" name="Google Shape;164;p7"/>
            <p:cNvCxnSpPr/>
            <p:nvPr/>
          </p:nvCxnSpPr>
          <p:spPr>
            <a:xfrm>
              <a:off x="895067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5" name="Google Shape;165;p7"/>
            <p:cNvCxnSpPr/>
            <p:nvPr/>
          </p:nvCxnSpPr>
          <p:spPr>
            <a:xfrm rot="10800000">
              <a:off x="5461975" y="1619008"/>
              <a:ext cx="4483200" cy="0"/>
            </a:xfrm>
            <a:prstGeom prst="straightConnector1">
              <a:avLst/>
            </a:prstGeom>
            <a:noFill/>
            <a:ln w="19050" cap="flat" cmpd="sng">
              <a:solidFill>
                <a:schemeClr val="lt2"/>
              </a:solidFill>
              <a:prstDash val="solid"/>
              <a:round/>
              <a:headEnd type="none" w="med" len="med"/>
              <a:tailEnd type="none" w="med" len="med"/>
            </a:ln>
          </p:spPr>
        </p:cxnSp>
        <p:cxnSp>
          <p:nvCxnSpPr>
            <p:cNvPr id="166" name="Google Shape;166;p7"/>
            <p:cNvCxnSpPr/>
            <p:nvPr/>
          </p:nvCxnSpPr>
          <p:spPr>
            <a:xfrm>
              <a:off x="5967110" y="538675"/>
              <a:ext cx="0" cy="6482100"/>
            </a:xfrm>
            <a:prstGeom prst="straightConnector1">
              <a:avLst/>
            </a:prstGeom>
            <a:noFill/>
            <a:ln w="19050" cap="flat" cmpd="sng">
              <a:solidFill>
                <a:schemeClr val="lt2"/>
              </a:solidFill>
              <a:prstDash val="solid"/>
              <a:round/>
              <a:headEnd type="none" w="med" len="med"/>
              <a:tailEnd type="none" w="med" len="med"/>
            </a:ln>
          </p:spPr>
        </p:cxnSp>
        <p:cxnSp>
          <p:nvCxnSpPr>
            <p:cNvPr id="167" name="Google Shape;167;p7"/>
            <p:cNvCxnSpPr/>
            <p:nvPr/>
          </p:nvCxnSpPr>
          <p:spPr>
            <a:xfrm rot="10800000">
              <a:off x="497475" y="1619000"/>
              <a:ext cx="4984800" cy="0"/>
            </a:xfrm>
            <a:prstGeom prst="straightConnector1">
              <a:avLst/>
            </a:prstGeom>
            <a:noFill/>
            <a:ln w="19050" cap="flat" cmpd="sng">
              <a:solidFill>
                <a:schemeClr val="accent2"/>
              </a:solidFill>
              <a:prstDash val="solid"/>
              <a:round/>
              <a:headEnd type="none" w="med" len="med"/>
              <a:tailEnd type="none" w="med" len="med"/>
            </a:ln>
          </p:spPr>
        </p:cxnSp>
        <p:cxnSp>
          <p:nvCxnSpPr>
            <p:cNvPr id="168" name="Google Shape;168;p7"/>
            <p:cNvCxnSpPr/>
            <p:nvPr/>
          </p:nvCxnSpPr>
          <p:spPr>
            <a:xfrm rot="10800000">
              <a:off x="5469800" y="2159175"/>
              <a:ext cx="4475400" cy="0"/>
            </a:xfrm>
            <a:prstGeom prst="straightConnector1">
              <a:avLst/>
            </a:prstGeom>
            <a:noFill/>
            <a:ln w="19050" cap="flat" cmpd="sng">
              <a:solidFill>
                <a:schemeClr val="accent2"/>
              </a:solidFill>
              <a:prstDash val="solid"/>
              <a:round/>
              <a:headEnd type="none" w="med" len="med"/>
              <a:tailEnd type="none" w="med" len="med"/>
            </a:ln>
          </p:spPr>
        </p:cxnSp>
        <p:cxnSp>
          <p:nvCxnSpPr>
            <p:cNvPr id="169" name="Google Shape;169;p7"/>
            <p:cNvCxnSpPr/>
            <p:nvPr/>
          </p:nvCxnSpPr>
          <p:spPr>
            <a:xfrm rot="10800000">
              <a:off x="5483600" y="5940350"/>
              <a:ext cx="4461600" cy="0"/>
            </a:xfrm>
            <a:prstGeom prst="straightConnector1">
              <a:avLst/>
            </a:prstGeom>
            <a:noFill/>
            <a:ln w="19050" cap="flat" cmpd="sng">
              <a:solidFill>
                <a:schemeClr val="accent2"/>
              </a:solidFill>
              <a:prstDash val="solid"/>
              <a:round/>
              <a:headEnd type="none" w="med" len="med"/>
              <a:tailEnd type="none" w="med" len="med"/>
            </a:ln>
          </p:spPr>
        </p:cxnSp>
        <p:sp>
          <p:nvSpPr>
            <p:cNvPr id="170" name="Google Shape;170;p7"/>
            <p:cNvSpPr/>
            <p:nvPr/>
          </p:nvSpPr>
          <p:spPr>
            <a:xfrm>
              <a:off x="497300" y="538675"/>
              <a:ext cx="9447900" cy="648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7"/>
          <p:cNvSpPr txBox="1">
            <a:spLocks noGrp="1"/>
          </p:cNvSpPr>
          <p:nvPr>
            <p:ph type="title"/>
          </p:nvPr>
        </p:nvSpPr>
        <p:spPr>
          <a:xfrm>
            <a:off x="8613700" y="6237450"/>
            <a:ext cx="1331400" cy="842100"/>
          </a:xfrm>
          <a:prstGeom prst="rect">
            <a:avLst/>
          </a:prstGeom>
        </p:spPr>
        <p:txBody>
          <a:bodyPr spcFirstLastPara="1" wrap="square" lIns="114400" tIns="114400" rIns="114400" bIns="114400" anchor="t" anchorCtr="0">
            <a:noAutofit/>
          </a:bodyPr>
          <a:lstStyle>
            <a:lvl1pPr lvl="0" algn="ctr" rtl="0">
              <a:spcBef>
                <a:spcPts val="0"/>
              </a:spcBef>
              <a:spcAft>
                <a:spcPts val="0"/>
              </a:spcAft>
              <a:buClr>
                <a:schemeClr val="lt1"/>
              </a:buClr>
              <a:buSzPts val="3500"/>
              <a:buNone/>
              <a:defRPr sz="2300">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172" name="Google Shape;172;p7"/>
          <p:cNvSpPr txBox="1">
            <a:spLocks noGrp="1"/>
          </p:cNvSpPr>
          <p:nvPr>
            <p:ph type="title" idx="2"/>
          </p:nvPr>
        </p:nvSpPr>
        <p:spPr>
          <a:xfrm>
            <a:off x="747958" y="768638"/>
            <a:ext cx="4401300" cy="610800"/>
          </a:xfrm>
          <a:prstGeom prst="rect">
            <a:avLst/>
          </a:prstGeom>
        </p:spPr>
        <p:txBody>
          <a:bodyPr spcFirstLastPara="1" wrap="square" lIns="114400" tIns="114400" rIns="114400" bIns="114400"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7"/>
          <p:cNvSpPr txBox="1">
            <a:spLocks noGrp="1"/>
          </p:cNvSpPr>
          <p:nvPr>
            <p:ph type="subTitle" idx="1"/>
          </p:nvPr>
        </p:nvSpPr>
        <p:spPr>
          <a:xfrm>
            <a:off x="1518933" y="2204300"/>
            <a:ext cx="3445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4" name="Google Shape;174;p7"/>
          <p:cNvSpPr txBox="1">
            <a:spLocks noGrp="1"/>
          </p:cNvSpPr>
          <p:nvPr>
            <p:ph type="ctrTitle" idx="3"/>
          </p:nvPr>
        </p:nvSpPr>
        <p:spPr>
          <a:xfrm>
            <a:off x="864800" y="5409200"/>
            <a:ext cx="4140000" cy="1485000"/>
          </a:xfrm>
          <a:prstGeom prst="rect">
            <a:avLst/>
          </a:prstGeom>
        </p:spPr>
        <p:txBody>
          <a:bodyPr spcFirstLastPara="1" wrap="square" lIns="114400" tIns="114400" rIns="114400" bIns="114400" anchor="ctr" anchorCtr="0">
            <a:noAutofit/>
          </a:bodyPr>
          <a:lstStyle>
            <a:lvl1pPr lvl="0" algn="ctr" rtl="0">
              <a:spcBef>
                <a:spcPts val="0"/>
              </a:spcBef>
              <a:spcAft>
                <a:spcPts val="0"/>
              </a:spcAft>
              <a:buSzPts val="6500"/>
              <a:buNone/>
              <a:defRPr sz="70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endParaRPr/>
          </a:p>
        </p:txBody>
      </p:sp>
      <p:sp>
        <p:nvSpPr>
          <p:cNvPr id="175" name="Google Shape;175;p7"/>
          <p:cNvSpPr txBox="1">
            <a:spLocks noGrp="1"/>
          </p:cNvSpPr>
          <p:nvPr>
            <p:ph type="subTitle" idx="4"/>
          </p:nvPr>
        </p:nvSpPr>
        <p:spPr>
          <a:xfrm>
            <a:off x="2117888" y="5016975"/>
            <a:ext cx="601800" cy="522600"/>
          </a:xfrm>
          <a:prstGeom prst="rect">
            <a:avLst/>
          </a:prstGeom>
        </p:spPr>
        <p:txBody>
          <a:bodyPr spcFirstLastPara="1" wrap="square" lIns="114400" tIns="114400" rIns="114400" bIns="114400" anchor="t" anchorCtr="0">
            <a:noAutofit/>
          </a:bodyPr>
          <a:lstStyle>
            <a:lvl1pPr lvl="0" algn="ctr" rtl="0">
              <a:lnSpc>
                <a:spcPct val="100000"/>
              </a:lnSpc>
              <a:spcBef>
                <a:spcPts val="0"/>
              </a:spcBef>
              <a:spcAft>
                <a:spcPts val="0"/>
              </a:spcAft>
              <a:buSzPts val="3500"/>
              <a:buNone/>
              <a:defRPr sz="10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sp>
        <p:nvSpPr>
          <p:cNvPr id="176" name="Google Shape;176;p7"/>
          <p:cNvSpPr txBox="1">
            <a:spLocks noGrp="1"/>
          </p:cNvSpPr>
          <p:nvPr>
            <p:ph type="subTitle" idx="5"/>
          </p:nvPr>
        </p:nvSpPr>
        <p:spPr>
          <a:xfrm>
            <a:off x="2092963" y="1609388"/>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7" name="Google Shape;177;p7"/>
          <p:cNvSpPr txBox="1">
            <a:spLocks noGrp="1"/>
          </p:cNvSpPr>
          <p:nvPr>
            <p:ph type="subTitle" idx="6"/>
          </p:nvPr>
        </p:nvSpPr>
        <p:spPr>
          <a:xfrm>
            <a:off x="1518933" y="3187225"/>
            <a:ext cx="3445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8" name="Google Shape;178;p7"/>
          <p:cNvSpPr txBox="1">
            <a:spLocks noGrp="1"/>
          </p:cNvSpPr>
          <p:nvPr>
            <p:ph type="subTitle" idx="7"/>
          </p:nvPr>
        </p:nvSpPr>
        <p:spPr>
          <a:xfrm>
            <a:off x="2092963" y="2592313"/>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79" name="Google Shape;179;p7"/>
          <p:cNvSpPr txBox="1">
            <a:spLocks noGrp="1"/>
          </p:cNvSpPr>
          <p:nvPr>
            <p:ph type="subTitle" idx="8"/>
          </p:nvPr>
        </p:nvSpPr>
        <p:spPr>
          <a:xfrm>
            <a:off x="1518933" y="4170150"/>
            <a:ext cx="3445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0" name="Google Shape;180;p7"/>
          <p:cNvSpPr txBox="1">
            <a:spLocks noGrp="1"/>
          </p:cNvSpPr>
          <p:nvPr>
            <p:ph type="subTitle" idx="9"/>
          </p:nvPr>
        </p:nvSpPr>
        <p:spPr>
          <a:xfrm>
            <a:off x="2092963" y="3575238"/>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1" name="Google Shape;181;p7"/>
          <p:cNvSpPr txBox="1">
            <a:spLocks noGrp="1"/>
          </p:cNvSpPr>
          <p:nvPr>
            <p:ph type="subTitle" idx="13"/>
          </p:nvPr>
        </p:nvSpPr>
        <p:spPr>
          <a:xfrm>
            <a:off x="6683938" y="5021138"/>
            <a:ext cx="32370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2" name="Google Shape;182;p7"/>
          <p:cNvSpPr txBox="1">
            <a:spLocks noGrp="1"/>
          </p:cNvSpPr>
          <p:nvPr>
            <p:ph type="subTitle" idx="14"/>
          </p:nvPr>
        </p:nvSpPr>
        <p:spPr>
          <a:xfrm>
            <a:off x="6683938" y="4654838"/>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3" name="Google Shape;183;p7"/>
          <p:cNvSpPr txBox="1">
            <a:spLocks noGrp="1"/>
          </p:cNvSpPr>
          <p:nvPr>
            <p:ph type="subTitle" idx="15"/>
          </p:nvPr>
        </p:nvSpPr>
        <p:spPr>
          <a:xfrm>
            <a:off x="6683938" y="4025363"/>
            <a:ext cx="32370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4" name="Google Shape;184;p7"/>
          <p:cNvSpPr txBox="1">
            <a:spLocks noGrp="1"/>
          </p:cNvSpPr>
          <p:nvPr>
            <p:ph type="subTitle" idx="16"/>
          </p:nvPr>
        </p:nvSpPr>
        <p:spPr>
          <a:xfrm>
            <a:off x="6683938" y="3659063"/>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5" name="Google Shape;185;p7"/>
          <p:cNvSpPr txBox="1">
            <a:spLocks noGrp="1"/>
          </p:cNvSpPr>
          <p:nvPr>
            <p:ph type="subTitle" idx="17"/>
          </p:nvPr>
        </p:nvSpPr>
        <p:spPr>
          <a:xfrm>
            <a:off x="6683938" y="3029588"/>
            <a:ext cx="32370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86" name="Google Shape;186;p7"/>
          <p:cNvSpPr txBox="1">
            <a:spLocks noGrp="1"/>
          </p:cNvSpPr>
          <p:nvPr>
            <p:ph type="subTitle" idx="18"/>
          </p:nvPr>
        </p:nvSpPr>
        <p:spPr>
          <a:xfrm>
            <a:off x="6683938" y="2663288"/>
            <a:ext cx="733200" cy="460500"/>
          </a:xfrm>
          <a:prstGeom prst="rect">
            <a:avLst/>
          </a:prstGeom>
        </p:spPr>
        <p:txBody>
          <a:bodyPr spcFirstLastPara="1" wrap="square" lIns="114400" tIns="114400" rIns="114400" bIns="114400" anchor="ctr" anchorCtr="0">
            <a:noAutofit/>
          </a:bodyPr>
          <a:lstStyle>
            <a:lvl1pPr lvl="0" rtl="0">
              <a:lnSpc>
                <a:spcPct val="100000"/>
              </a:lnSpc>
              <a:spcBef>
                <a:spcPts val="0"/>
              </a:spcBef>
              <a:spcAft>
                <a:spcPts val="0"/>
              </a:spcAft>
              <a:buSzPts val="1400"/>
              <a:buNone/>
              <a:defRPr sz="2000">
                <a:latin typeface="Covered By Your Grace"/>
                <a:ea typeface="Covered By Your Grace"/>
                <a:cs typeface="Covered By Your Grace"/>
                <a:sym typeface="Covered By Your Grace"/>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521500" y="661825"/>
            <a:ext cx="9399600" cy="6014400"/>
          </a:xfrm>
          <a:prstGeom prst="rect">
            <a:avLst/>
          </a:prstGeom>
        </p:spPr>
        <p:txBody>
          <a:bodyPr spcFirstLastPara="1" wrap="square" lIns="114400" tIns="114400" rIns="114400" bIns="114400"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9"/>
        <p:cNvGrpSpPr/>
        <p:nvPr/>
      </p:nvGrpSpPr>
      <p:grpSpPr>
        <a:xfrm>
          <a:off x="0" y="0"/>
          <a:ext cx="0" cy="0"/>
          <a:chOff x="0" y="0"/>
          <a:chExt cx="0" cy="0"/>
        </a:xfrm>
      </p:grpSpPr>
      <p:sp>
        <p:nvSpPr>
          <p:cNvPr id="190" name="Google Shape;190;p9"/>
          <p:cNvSpPr/>
          <p:nvPr/>
        </p:nvSpPr>
        <p:spPr>
          <a:xfrm>
            <a:off x="5221225" y="-184"/>
            <a:ext cx="5221200" cy="7562100"/>
          </a:xfrm>
          <a:prstGeom prst="rect">
            <a:avLst/>
          </a:prstGeom>
          <a:solidFill>
            <a:schemeClr val="lt2"/>
          </a:solidFill>
          <a:ln>
            <a:noFill/>
          </a:ln>
        </p:spPr>
        <p:txBody>
          <a:bodyPr spcFirstLastPara="1" wrap="square" lIns="114400" tIns="114400" rIns="114400" bIns="114400" anchor="ctr" anchorCtr="0">
            <a:noAutofit/>
          </a:bodyPr>
          <a:lstStyle/>
          <a:p>
            <a:pPr marL="0" lvl="0" indent="0" algn="l" rtl="0">
              <a:spcBef>
                <a:spcPts val="0"/>
              </a:spcBef>
              <a:spcAft>
                <a:spcPts val="0"/>
              </a:spcAft>
              <a:buNone/>
            </a:pPr>
            <a:endParaRPr/>
          </a:p>
        </p:txBody>
      </p:sp>
      <p:sp>
        <p:nvSpPr>
          <p:cNvPr id="191" name="Google Shape;191;p9"/>
          <p:cNvSpPr txBox="1">
            <a:spLocks noGrp="1"/>
          </p:cNvSpPr>
          <p:nvPr>
            <p:ph type="title"/>
          </p:nvPr>
        </p:nvSpPr>
        <p:spPr>
          <a:xfrm>
            <a:off x="521600" y="1813050"/>
            <a:ext cx="4401300" cy="2179200"/>
          </a:xfrm>
          <a:prstGeom prst="rect">
            <a:avLst/>
          </a:prstGeom>
        </p:spPr>
        <p:txBody>
          <a:bodyPr spcFirstLastPara="1" wrap="square" lIns="114400" tIns="114400" rIns="114400" bIns="114400" anchor="b" anchorCtr="0">
            <a:no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92" name="Google Shape;192;p9"/>
          <p:cNvSpPr txBox="1">
            <a:spLocks noGrp="1"/>
          </p:cNvSpPr>
          <p:nvPr>
            <p:ph type="subTitle" idx="1"/>
          </p:nvPr>
        </p:nvSpPr>
        <p:spPr>
          <a:xfrm>
            <a:off x="521500" y="4121150"/>
            <a:ext cx="4401300" cy="1815900"/>
          </a:xfrm>
          <a:prstGeom prst="rect">
            <a:avLst/>
          </a:prstGeom>
        </p:spPr>
        <p:txBody>
          <a:bodyPr spcFirstLastPara="1" wrap="square" lIns="114400" tIns="114400" rIns="114400" bIns="114400" anchor="t" anchorCtr="0">
            <a:noAutofit/>
          </a:bodyPr>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193" name="Google Shape;193;p9"/>
          <p:cNvSpPr txBox="1">
            <a:spLocks noGrp="1"/>
          </p:cNvSpPr>
          <p:nvPr>
            <p:ph type="body" idx="2"/>
          </p:nvPr>
        </p:nvSpPr>
        <p:spPr>
          <a:xfrm>
            <a:off x="5640900" y="1064550"/>
            <a:ext cx="4280100" cy="5432700"/>
          </a:xfrm>
          <a:prstGeom prst="rect">
            <a:avLst/>
          </a:prstGeom>
        </p:spPr>
        <p:txBody>
          <a:bodyPr spcFirstLastPara="1" wrap="square" lIns="114400" tIns="114400" rIns="114400" bIns="114400" anchor="ctr" anchorCtr="0">
            <a:noAutofit/>
          </a:bodyPr>
          <a:lstStyle>
            <a:lvl1pPr marL="457200" lvl="0" indent="-317500">
              <a:spcBef>
                <a:spcPts val="0"/>
              </a:spcBef>
              <a:spcAft>
                <a:spcPts val="0"/>
              </a:spcAft>
              <a:buSzPts val="1400"/>
              <a:buChar char="●"/>
              <a:defRPr/>
            </a:lvl1pPr>
            <a:lvl2pPr marL="914400" lvl="1" indent="-317500">
              <a:spcBef>
                <a:spcPts val="2000"/>
              </a:spcBef>
              <a:spcAft>
                <a:spcPts val="0"/>
              </a:spcAft>
              <a:buSzPts val="1400"/>
              <a:buChar char="○"/>
              <a:defRPr/>
            </a:lvl2pPr>
            <a:lvl3pPr marL="1371600" lvl="2" indent="-317500">
              <a:spcBef>
                <a:spcPts val="2000"/>
              </a:spcBef>
              <a:spcAft>
                <a:spcPts val="0"/>
              </a:spcAft>
              <a:buSzPts val="1400"/>
              <a:buChar char="■"/>
              <a:defRPr/>
            </a:lvl3pPr>
            <a:lvl4pPr marL="1828800" lvl="3" indent="-317500">
              <a:spcBef>
                <a:spcPts val="2000"/>
              </a:spcBef>
              <a:spcAft>
                <a:spcPts val="0"/>
              </a:spcAft>
              <a:buSzPts val="1400"/>
              <a:buChar char="●"/>
              <a:defRPr/>
            </a:lvl4pPr>
            <a:lvl5pPr marL="2286000" lvl="4" indent="-317500">
              <a:spcBef>
                <a:spcPts val="2000"/>
              </a:spcBef>
              <a:spcAft>
                <a:spcPts val="0"/>
              </a:spcAft>
              <a:buSzPts val="1400"/>
              <a:buChar char="○"/>
              <a:defRPr/>
            </a:lvl5pPr>
            <a:lvl6pPr marL="2743200" lvl="5" indent="-317500">
              <a:spcBef>
                <a:spcPts val="2000"/>
              </a:spcBef>
              <a:spcAft>
                <a:spcPts val="0"/>
              </a:spcAft>
              <a:buSzPts val="1400"/>
              <a:buChar char="■"/>
              <a:defRPr/>
            </a:lvl6pPr>
            <a:lvl7pPr marL="3200400" lvl="6" indent="-317500">
              <a:spcBef>
                <a:spcPts val="2000"/>
              </a:spcBef>
              <a:spcAft>
                <a:spcPts val="0"/>
              </a:spcAft>
              <a:buSzPts val="1400"/>
              <a:buChar char="●"/>
              <a:defRPr/>
            </a:lvl7pPr>
            <a:lvl8pPr marL="3657600" lvl="7" indent="-317500">
              <a:spcBef>
                <a:spcPts val="2000"/>
              </a:spcBef>
              <a:spcAft>
                <a:spcPts val="0"/>
              </a:spcAft>
              <a:buSzPts val="1400"/>
              <a:buChar char="○"/>
              <a:defRPr/>
            </a:lvl8pPr>
            <a:lvl9pPr marL="4114800" lvl="8" indent="-317500">
              <a:spcBef>
                <a:spcPts val="2000"/>
              </a:spcBef>
              <a:spcAft>
                <a:spcPts val="20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94"/>
        <p:cNvGrpSpPr/>
        <p:nvPr/>
      </p:nvGrpSpPr>
      <p:grpSpPr>
        <a:xfrm>
          <a:off x="0" y="0"/>
          <a:ext cx="0" cy="0"/>
          <a:chOff x="0" y="0"/>
          <a:chExt cx="0" cy="0"/>
        </a:xfrm>
      </p:grpSpPr>
      <p:sp>
        <p:nvSpPr>
          <p:cNvPr id="195" name="Google Shape;195;p10"/>
          <p:cNvSpPr txBox="1">
            <a:spLocks noGrp="1"/>
          </p:cNvSpPr>
          <p:nvPr>
            <p:ph type="body" idx="1"/>
          </p:nvPr>
        </p:nvSpPr>
        <p:spPr>
          <a:xfrm>
            <a:off x="521500" y="6219900"/>
            <a:ext cx="6684900" cy="859500"/>
          </a:xfrm>
          <a:prstGeom prst="rect">
            <a:avLst/>
          </a:prstGeom>
        </p:spPr>
        <p:txBody>
          <a:bodyPr spcFirstLastPara="1" wrap="square" lIns="114400" tIns="114400" rIns="114400" bIns="114400"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96"/>
        <p:cNvGrpSpPr/>
        <p:nvPr/>
      </p:nvGrpSpPr>
      <p:grpSpPr>
        <a:xfrm>
          <a:off x="0" y="0"/>
          <a:ext cx="0" cy="0"/>
          <a:chOff x="0" y="0"/>
          <a:chExt cx="0" cy="0"/>
        </a:xfrm>
      </p:grpSpPr>
      <p:sp>
        <p:nvSpPr>
          <p:cNvPr id="197" name="Google Shape;197;p11"/>
          <p:cNvSpPr txBox="1">
            <a:spLocks noGrp="1"/>
          </p:cNvSpPr>
          <p:nvPr>
            <p:ph type="title" hasCustomPrompt="1"/>
          </p:nvPr>
        </p:nvSpPr>
        <p:spPr>
          <a:xfrm>
            <a:off x="521500" y="1626250"/>
            <a:ext cx="9399300" cy="2886900"/>
          </a:xfrm>
          <a:prstGeom prst="rect">
            <a:avLst/>
          </a:prstGeom>
        </p:spPr>
        <p:txBody>
          <a:bodyPr spcFirstLastPara="1" wrap="square" lIns="114400" tIns="114400" rIns="114400" bIns="114400" anchor="b" anchorCtr="0">
            <a:noAutofit/>
          </a:bodyPr>
          <a:lstStyle>
            <a:lvl1pPr lvl="0" algn="ctr">
              <a:spcBef>
                <a:spcPts val="0"/>
              </a:spcBef>
              <a:spcAft>
                <a:spcPts val="0"/>
              </a:spcAft>
              <a:buSzPts val="15000"/>
              <a:buNone/>
              <a:defRPr sz="15000"/>
            </a:lvl1pPr>
            <a:lvl2pPr lvl="1" algn="ctr">
              <a:spcBef>
                <a:spcPts val="0"/>
              </a:spcBef>
              <a:spcAft>
                <a:spcPts val="0"/>
              </a:spcAft>
              <a:buSzPts val="15000"/>
              <a:buNone/>
              <a:defRPr sz="15000"/>
            </a:lvl2pPr>
            <a:lvl3pPr lvl="2" algn="ctr">
              <a:spcBef>
                <a:spcPts val="0"/>
              </a:spcBef>
              <a:spcAft>
                <a:spcPts val="0"/>
              </a:spcAft>
              <a:buSzPts val="15000"/>
              <a:buNone/>
              <a:defRPr sz="15000"/>
            </a:lvl3pPr>
            <a:lvl4pPr lvl="3" algn="ctr">
              <a:spcBef>
                <a:spcPts val="0"/>
              </a:spcBef>
              <a:spcAft>
                <a:spcPts val="0"/>
              </a:spcAft>
              <a:buSzPts val="15000"/>
              <a:buNone/>
              <a:defRPr sz="15000"/>
            </a:lvl4pPr>
            <a:lvl5pPr lvl="4" algn="ctr">
              <a:spcBef>
                <a:spcPts val="0"/>
              </a:spcBef>
              <a:spcAft>
                <a:spcPts val="0"/>
              </a:spcAft>
              <a:buSzPts val="15000"/>
              <a:buNone/>
              <a:defRPr sz="15000"/>
            </a:lvl5pPr>
            <a:lvl6pPr lvl="5" algn="ctr">
              <a:spcBef>
                <a:spcPts val="0"/>
              </a:spcBef>
              <a:spcAft>
                <a:spcPts val="0"/>
              </a:spcAft>
              <a:buSzPts val="15000"/>
              <a:buNone/>
              <a:defRPr sz="15000"/>
            </a:lvl6pPr>
            <a:lvl7pPr lvl="6" algn="ctr">
              <a:spcBef>
                <a:spcPts val="0"/>
              </a:spcBef>
              <a:spcAft>
                <a:spcPts val="0"/>
              </a:spcAft>
              <a:buSzPts val="15000"/>
              <a:buNone/>
              <a:defRPr sz="15000"/>
            </a:lvl7pPr>
            <a:lvl8pPr lvl="7" algn="ctr">
              <a:spcBef>
                <a:spcPts val="0"/>
              </a:spcBef>
              <a:spcAft>
                <a:spcPts val="0"/>
              </a:spcAft>
              <a:buSzPts val="15000"/>
              <a:buNone/>
              <a:defRPr sz="15000"/>
            </a:lvl8pPr>
            <a:lvl9pPr lvl="8" algn="ctr">
              <a:spcBef>
                <a:spcPts val="0"/>
              </a:spcBef>
              <a:spcAft>
                <a:spcPts val="0"/>
              </a:spcAft>
              <a:buSzPts val="15000"/>
              <a:buNone/>
              <a:defRPr sz="15000"/>
            </a:lvl9pPr>
          </a:lstStyle>
          <a:p>
            <a:r>
              <a:t>xx%</a:t>
            </a:r>
          </a:p>
        </p:txBody>
      </p:sp>
      <p:sp>
        <p:nvSpPr>
          <p:cNvPr id="198" name="Google Shape;198;p11"/>
          <p:cNvSpPr txBox="1">
            <a:spLocks noGrp="1"/>
          </p:cNvSpPr>
          <p:nvPr>
            <p:ph type="body" idx="1"/>
          </p:nvPr>
        </p:nvSpPr>
        <p:spPr>
          <a:xfrm>
            <a:off x="521500" y="4634475"/>
            <a:ext cx="9399300" cy="1912500"/>
          </a:xfrm>
          <a:prstGeom prst="rect">
            <a:avLst/>
          </a:prstGeom>
        </p:spPr>
        <p:txBody>
          <a:bodyPr spcFirstLastPara="1" wrap="square" lIns="114400" tIns="114400" rIns="114400" bIns="114400" anchor="t" anchorCtr="0">
            <a:noAutofit/>
          </a:bodyPr>
          <a:lstStyle>
            <a:lvl1pPr marL="457200" lvl="0" indent="-317500" algn="ctr">
              <a:spcBef>
                <a:spcPts val="0"/>
              </a:spcBef>
              <a:spcAft>
                <a:spcPts val="0"/>
              </a:spcAft>
              <a:buSzPts val="1400"/>
              <a:buChar char="●"/>
              <a:defRPr/>
            </a:lvl1pPr>
            <a:lvl2pPr marL="914400" lvl="1" indent="-317500" algn="ctr">
              <a:spcBef>
                <a:spcPts val="2000"/>
              </a:spcBef>
              <a:spcAft>
                <a:spcPts val="0"/>
              </a:spcAft>
              <a:buSzPts val="1400"/>
              <a:buChar char="○"/>
              <a:defRPr/>
            </a:lvl2pPr>
            <a:lvl3pPr marL="1371600" lvl="2" indent="-317500" algn="ctr">
              <a:spcBef>
                <a:spcPts val="2000"/>
              </a:spcBef>
              <a:spcAft>
                <a:spcPts val="0"/>
              </a:spcAft>
              <a:buSzPts val="1400"/>
              <a:buChar char="■"/>
              <a:defRPr/>
            </a:lvl3pPr>
            <a:lvl4pPr marL="1828800" lvl="3" indent="-317500" algn="ctr">
              <a:spcBef>
                <a:spcPts val="2000"/>
              </a:spcBef>
              <a:spcAft>
                <a:spcPts val="0"/>
              </a:spcAft>
              <a:buSzPts val="1400"/>
              <a:buChar char="●"/>
              <a:defRPr/>
            </a:lvl4pPr>
            <a:lvl5pPr marL="2286000" lvl="4" indent="-317500" algn="ctr">
              <a:spcBef>
                <a:spcPts val="2000"/>
              </a:spcBef>
              <a:spcAft>
                <a:spcPts val="0"/>
              </a:spcAft>
              <a:buSzPts val="1400"/>
              <a:buChar char="○"/>
              <a:defRPr/>
            </a:lvl5pPr>
            <a:lvl6pPr marL="2743200" lvl="5" indent="-317500" algn="ctr">
              <a:spcBef>
                <a:spcPts val="2000"/>
              </a:spcBef>
              <a:spcAft>
                <a:spcPts val="0"/>
              </a:spcAft>
              <a:buSzPts val="1400"/>
              <a:buChar char="■"/>
              <a:defRPr/>
            </a:lvl6pPr>
            <a:lvl7pPr marL="3200400" lvl="6" indent="-317500" algn="ctr">
              <a:spcBef>
                <a:spcPts val="2000"/>
              </a:spcBef>
              <a:spcAft>
                <a:spcPts val="0"/>
              </a:spcAft>
              <a:buSzPts val="1400"/>
              <a:buChar char="●"/>
              <a:defRPr/>
            </a:lvl7pPr>
            <a:lvl8pPr marL="3657600" lvl="7" indent="-317500" algn="ctr">
              <a:spcBef>
                <a:spcPts val="2000"/>
              </a:spcBef>
              <a:spcAft>
                <a:spcPts val="0"/>
              </a:spcAft>
              <a:buSzPts val="1400"/>
              <a:buChar char="○"/>
              <a:defRPr/>
            </a:lvl8pPr>
            <a:lvl9pPr marL="4114800" lvl="8" indent="-317500" algn="ctr">
              <a:spcBef>
                <a:spcPts val="2000"/>
              </a:spcBef>
              <a:spcAft>
                <a:spcPts val="20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slidesgo.com/"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21500" y="482550"/>
            <a:ext cx="9399300" cy="842100"/>
          </a:xfrm>
          <a:prstGeom prst="rect">
            <a:avLst/>
          </a:prstGeom>
          <a:noFill/>
          <a:ln>
            <a:noFill/>
          </a:ln>
        </p:spPr>
        <p:txBody>
          <a:bodyPr spcFirstLastPara="1" wrap="square" lIns="114400" tIns="114400" rIns="114400" bIns="114400" anchor="t" anchorCtr="0">
            <a:noAutofit/>
          </a:bodyPr>
          <a:lstStyle>
            <a:lvl1pPr lvl="0">
              <a:spcBef>
                <a:spcPts val="0"/>
              </a:spcBef>
              <a:spcAft>
                <a:spcPts val="0"/>
              </a:spcAft>
              <a:buClr>
                <a:schemeClr val="accent4"/>
              </a:buClr>
              <a:buSzPts val="3500"/>
              <a:buFont typeface="Knewave"/>
              <a:buNone/>
              <a:defRPr sz="3500" b="1">
                <a:solidFill>
                  <a:schemeClr val="accent4"/>
                </a:solidFill>
                <a:latin typeface="Knewave"/>
                <a:ea typeface="Knewave"/>
                <a:cs typeface="Knewave"/>
                <a:sym typeface="Knewave"/>
              </a:defRPr>
            </a:lvl1pPr>
            <a:lvl2pPr lvl="1">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2pPr>
            <a:lvl3pPr lvl="2">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3pPr>
            <a:lvl4pPr lvl="3">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4pPr>
            <a:lvl5pPr lvl="4">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5pPr>
            <a:lvl6pPr lvl="5">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6pPr>
            <a:lvl7pPr lvl="6">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7pPr>
            <a:lvl8pPr lvl="7">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8pPr>
            <a:lvl9pPr lvl="8">
              <a:spcBef>
                <a:spcPts val="0"/>
              </a:spcBef>
              <a:spcAft>
                <a:spcPts val="0"/>
              </a:spcAft>
              <a:buClr>
                <a:schemeClr val="accent4"/>
              </a:buClr>
              <a:buSzPts val="3500"/>
              <a:buFont typeface="Knewave"/>
              <a:buNone/>
              <a:defRPr sz="3500">
                <a:solidFill>
                  <a:schemeClr val="accent4"/>
                </a:solidFill>
                <a:latin typeface="Knewave"/>
                <a:ea typeface="Knewave"/>
                <a:cs typeface="Knewave"/>
                <a:sym typeface="Knewave"/>
              </a:defRPr>
            </a:lvl9pPr>
          </a:lstStyle>
          <a:p>
            <a:endParaRPr/>
          </a:p>
        </p:txBody>
      </p:sp>
      <p:sp>
        <p:nvSpPr>
          <p:cNvPr id="7" name="Google Shape;7;p1"/>
          <p:cNvSpPr txBox="1">
            <a:spLocks noGrp="1"/>
          </p:cNvSpPr>
          <p:nvPr>
            <p:ph type="body" idx="1"/>
          </p:nvPr>
        </p:nvSpPr>
        <p:spPr>
          <a:xfrm>
            <a:off x="521500" y="1694401"/>
            <a:ext cx="9399300" cy="5385000"/>
          </a:xfrm>
          <a:prstGeom prst="rect">
            <a:avLst/>
          </a:prstGeom>
          <a:noFill/>
          <a:ln>
            <a:noFill/>
          </a:ln>
        </p:spPr>
        <p:txBody>
          <a:bodyPr spcFirstLastPara="1" wrap="square" lIns="114400" tIns="114400" rIns="114400" bIns="114400" anchor="t" anchorCtr="0">
            <a:noAutofit/>
          </a:bodyPr>
          <a:lstStyle>
            <a:lvl1pPr marL="457200" lvl="0" indent="-317500">
              <a:lnSpc>
                <a:spcPct val="115000"/>
              </a:lnSpc>
              <a:spcBef>
                <a:spcPts val="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1pPr>
            <a:lvl2pPr marL="914400" lvl="1"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2pPr>
            <a:lvl3pPr marL="1371600" lvl="2"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3pPr>
            <a:lvl4pPr marL="1828800" lvl="3"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4pPr>
            <a:lvl5pPr marL="2286000" lvl="4"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5pPr>
            <a:lvl6pPr marL="2743200" lvl="5"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6pPr>
            <a:lvl7pPr marL="3200400" lvl="6"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7pPr>
            <a:lvl8pPr marL="3657600" lvl="7" indent="-317500">
              <a:lnSpc>
                <a:spcPct val="115000"/>
              </a:lnSpc>
              <a:spcBef>
                <a:spcPts val="2000"/>
              </a:spcBef>
              <a:spcAft>
                <a:spcPts val="0"/>
              </a:spcAft>
              <a:buClr>
                <a:schemeClr val="accent4"/>
              </a:buClr>
              <a:buSzPts val="1400"/>
              <a:buFont typeface="Montserrat"/>
              <a:buChar char="○"/>
              <a:defRPr>
                <a:solidFill>
                  <a:schemeClr val="accent4"/>
                </a:solidFill>
                <a:latin typeface="Montserrat"/>
                <a:ea typeface="Montserrat"/>
                <a:cs typeface="Montserrat"/>
                <a:sym typeface="Montserrat"/>
              </a:defRPr>
            </a:lvl8pPr>
            <a:lvl9pPr marL="4114800" lvl="8" indent="-317500">
              <a:lnSpc>
                <a:spcPct val="115000"/>
              </a:lnSpc>
              <a:spcBef>
                <a:spcPts val="2000"/>
              </a:spcBef>
              <a:spcAft>
                <a:spcPts val="2000"/>
              </a:spcAft>
              <a:buClr>
                <a:schemeClr val="accent4"/>
              </a:buClr>
              <a:buSzPts val="1400"/>
              <a:buFont typeface="Montserrat"/>
              <a:buChar char="■"/>
              <a:defRPr>
                <a:solidFill>
                  <a:schemeClr val="accent4"/>
                </a:solidFill>
                <a:latin typeface="Montserrat"/>
                <a:ea typeface="Montserrat"/>
                <a:cs typeface="Montserrat"/>
                <a:sym typeface="Montserrat"/>
              </a:defRPr>
            </a:lvl9pPr>
          </a:lstStyle>
          <a:p>
            <a:endParaRPr/>
          </a:p>
        </p:txBody>
      </p:sp>
      <p:sp>
        <p:nvSpPr>
          <p:cNvPr id="8" name="Google Shape;8;p1"/>
          <p:cNvSpPr txBox="1"/>
          <p:nvPr/>
        </p:nvSpPr>
        <p:spPr>
          <a:xfrm>
            <a:off x="3484525" y="7155650"/>
            <a:ext cx="3473400" cy="27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chemeClr val="accent4"/>
                </a:solidFill>
                <a:latin typeface="Montserrat"/>
                <a:ea typeface="Montserrat"/>
                <a:cs typeface="Montserrat"/>
                <a:sym typeface="Montserrat"/>
              </a:rPr>
              <a:t>Template made by </a:t>
            </a:r>
            <a:r>
              <a:rPr lang="en" sz="900" u="sng">
                <a:solidFill>
                  <a:schemeClr val="accent4"/>
                </a:solidFill>
                <a:latin typeface="Montserrat"/>
                <a:ea typeface="Montserrat"/>
                <a:cs typeface="Montserrat"/>
                <a:sym typeface="Montserrat"/>
                <a:hlinkClick r:id="rId15">
                  <a:extLst>
                    <a:ext uri="{A12FA001-AC4F-418D-AE19-62706E023703}">
                      <ahyp:hlinkClr xmlns="" xmlns:ahyp="http://schemas.microsoft.com/office/drawing/2018/hyperlinkcolor" val="tx"/>
                    </a:ext>
                  </a:extLst>
                </a:hlinkClick>
              </a:rPr>
              <a:t>Slidesgo</a:t>
            </a:r>
            <a:endParaRPr sz="900" u="sng">
              <a:solidFill>
                <a:schemeClr val="accent4"/>
              </a:solidFill>
              <a:latin typeface="Montserrat"/>
              <a:ea typeface="Montserrat"/>
              <a:cs typeface="Montserrat"/>
              <a:sym typeface="Montserrat"/>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CF6"/>
        </a:solidFill>
        <a:effectLst/>
      </p:bgPr>
    </p:bg>
    <p:spTree>
      <p:nvGrpSpPr>
        <p:cNvPr id="1" name="Shape 247"/>
        <p:cNvGrpSpPr/>
        <p:nvPr/>
      </p:nvGrpSpPr>
      <p:grpSpPr>
        <a:xfrm>
          <a:off x="0" y="0"/>
          <a:ext cx="0" cy="0"/>
          <a:chOff x="0" y="0"/>
          <a:chExt cx="0" cy="0"/>
        </a:xfrm>
      </p:grpSpPr>
      <p:sp>
        <p:nvSpPr>
          <p:cNvPr id="257" name="Google Shape;257;p20"/>
          <p:cNvSpPr txBox="1">
            <a:spLocks noGrp="1"/>
          </p:cNvSpPr>
          <p:nvPr>
            <p:ph type="ctrTitle"/>
          </p:nvPr>
        </p:nvSpPr>
        <p:spPr>
          <a:xfrm rot="-306608">
            <a:off x="2298152" y="1025680"/>
            <a:ext cx="4762529" cy="4596278"/>
          </a:xfrm>
          <a:prstGeom prst="rect">
            <a:avLst/>
          </a:prstGeom>
        </p:spPr>
        <p:txBody>
          <a:bodyPr spcFirstLastPara="1" wrap="square" lIns="114400" tIns="114400" rIns="114400" bIns="114400" anchor="b" anchorCtr="0">
            <a:noAutofit/>
          </a:bodyPr>
          <a:lstStyle/>
          <a:p>
            <a:pPr marL="0" lvl="0" indent="0" algn="ctr" rtl="0">
              <a:spcBef>
                <a:spcPts val="0"/>
              </a:spcBef>
              <a:spcAft>
                <a:spcPts val="0"/>
              </a:spcAft>
              <a:buNone/>
            </a:pPr>
            <a:r>
              <a:rPr lang="en" sz="9500" dirty="0"/>
              <a:t>Sabores del mundo</a:t>
            </a:r>
            <a:endParaRPr sz="9500" dirty="0"/>
          </a:p>
        </p:txBody>
      </p:sp>
      <p:sp>
        <p:nvSpPr>
          <p:cNvPr id="258" name="Google Shape;258;p20"/>
          <p:cNvSpPr txBox="1">
            <a:spLocks noGrp="1"/>
          </p:cNvSpPr>
          <p:nvPr>
            <p:ph type="subTitle" idx="1"/>
          </p:nvPr>
        </p:nvSpPr>
        <p:spPr>
          <a:xfrm>
            <a:off x="6657263" y="4651800"/>
            <a:ext cx="1487100" cy="9252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a:t>E S T. </a:t>
            </a:r>
            <a:r>
              <a:rPr lang="en" b="1" dirty="0"/>
              <a:t>2024</a:t>
            </a:r>
            <a:r>
              <a:rPr lang="en" dirty="0"/>
              <a:t> </a:t>
            </a:r>
            <a:endParaRPr dirty="0"/>
          </a:p>
        </p:txBody>
      </p:sp>
      <p:grpSp>
        <p:nvGrpSpPr>
          <p:cNvPr id="259" name="Google Shape;259;p20"/>
          <p:cNvGrpSpPr/>
          <p:nvPr/>
        </p:nvGrpSpPr>
        <p:grpSpPr>
          <a:xfrm>
            <a:off x="8387865" y="152230"/>
            <a:ext cx="1808375" cy="2511060"/>
            <a:chOff x="8387865" y="152230"/>
            <a:chExt cx="1808375" cy="2511060"/>
          </a:xfrm>
        </p:grpSpPr>
        <p:sp>
          <p:nvSpPr>
            <p:cNvPr id="260" name="Google Shape;260;p20"/>
            <p:cNvSpPr/>
            <p:nvPr/>
          </p:nvSpPr>
          <p:spPr>
            <a:xfrm>
              <a:off x="9131831" y="1608753"/>
              <a:ext cx="524598" cy="842583"/>
            </a:xfrm>
            <a:custGeom>
              <a:avLst/>
              <a:gdLst/>
              <a:ahLst/>
              <a:cxnLst/>
              <a:rect l="l" t="t" r="r" b="b"/>
              <a:pathLst>
                <a:path w="14932" h="23983" extrusionOk="0">
                  <a:moveTo>
                    <a:pt x="10166" y="0"/>
                  </a:moveTo>
                  <a:cubicBezTo>
                    <a:pt x="7414" y="7239"/>
                    <a:pt x="4043" y="14546"/>
                    <a:pt x="1" y="21927"/>
                  </a:cubicBezTo>
                  <a:cubicBezTo>
                    <a:pt x="1480" y="22608"/>
                    <a:pt x="2928" y="23293"/>
                    <a:pt x="4347" y="23982"/>
                  </a:cubicBezTo>
                  <a:cubicBezTo>
                    <a:pt x="8672" y="16569"/>
                    <a:pt x="12119" y="9254"/>
                    <a:pt x="14931" y="2009"/>
                  </a:cubicBezTo>
                  <a:cubicBezTo>
                    <a:pt x="13359" y="1337"/>
                    <a:pt x="11770" y="668"/>
                    <a:pt x="10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a:off x="8948580" y="1399469"/>
              <a:ext cx="703809" cy="705636"/>
            </a:xfrm>
            <a:custGeom>
              <a:avLst/>
              <a:gdLst/>
              <a:ahLst/>
              <a:cxnLst/>
              <a:rect l="l" t="t" r="r" b="b"/>
              <a:pathLst>
                <a:path w="20033" h="20085" extrusionOk="0">
                  <a:moveTo>
                    <a:pt x="16207" y="0"/>
                  </a:moveTo>
                  <a:cubicBezTo>
                    <a:pt x="10934" y="5468"/>
                    <a:pt x="5743" y="10923"/>
                    <a:pt x="0" y="16440"/>
                  </a:cubicBezTo>
                  <a:cubicBezTo>
                    <a:pt x="1257" y="17654"/>
                    <a:pt x="2502" y="18867"/>
                    <a:pt x="3721" y="20084"/>
                  </a:cubicBezTo>
                  <a:cubicBezTo>
                    <a:pt x="9540" y="14557"/>
                    <a:pt x="14776" y="9095"/>
                    <a:pt x="20033" y="3633"/>
                  </a:cubicBezTo>
                  <a:cubicBezTo>
                    <a:pt x="18772" y="2421"/>
                    <a:pt x="17496" y="1211"/>
                    <a:pt x="16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0"/>
            <p:cNvSpPr/>
            <p:nvPr/>
          </p:nvSpPr>
          <p:spPr>
            <a:xfrm>
              <a:off x="9589081" y="1137064"/>
              <a:ext cx="291670" cy="840369"/>
            </a:xfrm>
            <a:custGeom>
              <a:avLst/>
              <a:gdLst/>
              <a:ahLst/>
              <a:cxnLst/>
              <a:rect l="l" t="t" r="r" b="b"/>
              <a:pathLst>
                <a:path w="8302" h="23920" extrusionOk="0">
                  <a:moveTo>
                    <a:pt x="5152" y="0"/>
                  </a:moveTo>
                  <a:cubicBezTo>
                    <a:pt x="3430" y="128"/>
                    <a:pt x="1714" y="252"/>
                    <a:pt x="0" y="377"/>
                  </a:cubicBezTo>
                  <a:cubicBezTo>
                    <a:pt x="1199" y="8215"/>
                    <a:pt x="2597" y="16031"/>
                    <a:pt x="3349" y="23919"/>
                  </a:cubicBezTo>
                  <a:cubicBezTo>
                    <a:pt x="5014" y="23798"/>
                    <a:pt x="6664" y="23682"/>
                    <a:pt x="8301" y="23565"/>
                  </a:cubicBezTo>
                  <a:cubicBezTo>
                    <a:pt x="7573" y="15676"/>
                    <a:pt x="6271" y="7850"/>
                    <a:pt x="5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a:off x="8961825" y="892753"/>
              <a:ext cx="384068" cy="846693"/>
            </a:xfrm>
            <a:custGeom>
              <a:avLst/>
              <a:gdLst/>
              <a:ahLst/>
              <a:cxnLst/>
              <a:rect l="l" t="t" r="r" b="b"/>
              <a:pathLst>
                <a:path w="10932" h="24100" extrusionOk="0">
                  <a:moveTo>
                    <a:pt x="4986" y="1"/>
                  </a:moveTo>
                  <a:cubicBezTo>
                    <a:pt x="3311" y="293"/>
                    <a:pt x="1650" y="584"/>
                    <a:pt x="0" y="873"/>
                  </a:cubicBezTo>
                  <a:cubicBezTo>
                    <a:pt x="1717" y="8644"/>
                    <a:pt x="3981" y="16354"/>
                    <a:pt x="5932" y="24099"/>
                  </a:cubicBezTo>
                  <a:cubicBezTo>
                    <a:pt x="7606" y="23809"/>
                    <a:pt x="9272" y="23518"/>
                    <a:pt x="10931" y="23228"/>
                  </a:cubicBezTo>
                  <a:cubicBezTo>
                    <a:pt x="8975" y="15483"/>
                    <a:pt x="6704" y="7772"/>
                    <a:pt x="4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9394131" y="723133"/>
              <a:ext cx="771264" cy="676371"/>
            </a:xfrm>
            <a:custGeom>
              <a:avLst/>
              <a:gdLst/>
              <a:ahLst/>
              <a:cxnLst/>
              <a:rect l="l" t="t" r="r" b="b"/>
              <a:pathLst>
                <a:path w="21953" h="19252" extrusionOk="0">
                  <a:moveTo>
                    <a:pt x="18414" y="1"/>
                  </a:moveTo>
                  <a:cubicBezTo>
                    <a:pt x="11817" y="5186"/>
                    <a:pt x="5724" y="10316"/>
                    <a:pt x="1" y="15403"/>
                  </a:cubicBezTo>
                  <a:cubicBezTo>
                    <a:pt x="1218" y="16685"/>
                    <a:pt x="2440" y="17970"/>
                    <a:pt x="3657" y="19251"/>
                  </a:cubicBezTo>
                  <a:cubicBezTo>
                    <a:pt x="9350" y="14169"/>
                    <a:pt x="15346" y="9053"/>
                    <a:pt x="21952" y="3864"/>
                  </a:cubicBezTo>
                  <a:cubicBezTo>
                    <a:pt x="20777" y="2578"/>
                    <a:pt x="19592" y="1288"/>
                    <a:pt x="1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a:off x="9333316" y="152230"/>
              <a:ext cx="466068" cy="844445"/>
            </a:xfrm>
            <a:custGeom>
              <a:avLst/>
              <a:gdLst/>
              <a:ahLst/>
              <a:cxnLst/>
              <a:rect l="l" t="t" r="r" b="b"/>
              <a:pathLst>
                <a:path w="13266" h="24036" extrusionOk="0">
                  <a:moveTo>
                    <a:pt x="8429" y="1"/>
                  </a:moveTo>
                  <a:cubicBezTo>
                    <a:pt x="5092" y="7590"/>
                    <a:pt x="2309" y="15021"/>
                    <a:pt x="0" y="22322"/>
                  </a:cubicBezTo>
                  <a:cubicBezTo>
                    <a:pt x="1660" y="22895"/>
                    <a:pt x="3332" y="23466"/>
                    <a:pt x="5009" y="24036"/>
                  </a:cubicBezTo>
                  <a:cubicBezTo>
                    <a:pt x="7297" y="16744"/>
                    <a:pt x="10043" y="9319"/>
                    <a:pt x="13265" y="1764"/>
                  </a:cubicBezTo>
                  <a:cubicBezTo>
                    <a:pt x="11625" y="1183"/>
                    <a:pt x="10011" y="595"/>
                    <a:pt x="8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a:off x="8417482" y="1810168"/>
              <a:ext cx="435362" cy="853122"/>
            </a:xfrm>
            <a:custGeom>
              <a:avLst/>
              <a:gdLst/>
              <a:ahLst/>
              <a:cxnLst/>
              <a:rect l="l" t="t" r="r" b="b"/>
              <a:pathLst>
                <a:path w="12392" h="24283" extrusionOk="0">
                  <a:moveTo>
                    <a:pt x="7281" y="0"/>
                  </a:moveTo>
                  <a:cubicBezTo>
                    <a:pt x="5322" y="7551"/>
                    <a:pt x="2733" y="15173"/>
                    <a:pt x="1" y="22813"/>
                  </a:cubicBezTo>
                  <a:cubicBezTo>
                    <a:pt x="1671" y="23298"/>
                    <a:pt x="3311" y="23788"/>
                    <a:pt x="4925" y="24283"/>
                  </a:cubicBezTo>
                  <a:cubicBezTo>
                    <a:pt x="7895" y="16616"/>
                    <a:pt x="10462" y="8997"/>
                    <a:pt x="12391" y="1450"/>
                  </a:cubicBezTo>
                  <a:cubicBezTo>
                    <a:pt x="10694" y="966"/>
                    <a:pt x="8988" y="485"/>
                    <a:pt x="7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a:off x="9642658" y="1149080"/>
              <a:ext cx="28809" cy="72478"/>
            </a:xfrm>
            <a:custGeom>
              <a:avLst/>
              <a:gdLst/>
              <a:ahLst/>
              <a:cxnLst/>
              <a:rect l="l" t="t" r="r" b="b"/>
              <a:pathLst>
                <a:path w="820" h="2063" extrusionOk="0">
                  <a:moveTo>
                    <a:pt x="147" y="0"/>
                  </a:moveTo>
                  <a:lnTo>
                    <a:pt x="147" y="0"/>
                  </a:lnTo>
                  <a:cubicBezTo>
                    <a:pt x="1" y="526"/>
                    <a:pt x="154" y="470"/>
                    <a:pt x="92" y="1014"/>
                  </a:cubicBezTo>
                  <a:cubicBezTo>
                    <a:pt x="66" y="1242"/>
                    <a:pt x="51" y="1486"/>
                    <a:pt x="152" y="1690"/>
                  </a:cubicBezTo>
                  <a:cubicBezTo>
                    <a:pt x="230" y="1847"/>
                    <a:pt x="402" y="1966"/>
                    <a:pt x="568" y="1966"/>
                  </a:cubicBezTo>
                  <a:cubicBezTo>
                    <a:pt x="594" y="1966"/>
                    <a:pt x="620" y="1963"/>
                    <a:pt x="646" y="1957"/>
                  </a:cubicBezTo>
                  <a:lnTo>
                    <a:pt x="646" y="1957"/>
                  </a:lnTo>
                  <a:cubicBezTo>
                    <a:pt x="639" y="1991"/>
                    <a:pt x="631" y="2026"/>
                    <a:pt x="624" y="2062"/>
                  </a:cubicBezTo>
                  <a:lnTo>
                    <a:pt x="722" y="1928"/>
                  </a:lnTo>
                  <a:lnTo>
                    <a:pt x="722" y="1928"/>
                  </a:lnTo>
                  <a:cubicBezTo>
                    <a:pt x="697" y="1941"/>
                    <a:pt x="671" y="1950"/>
                    <a:pt x="646" y="1957"/>
                  </a:cubicBezTo>
                  <a:lnTo>
                    <a:pt x="646" y="1957"/>
                  </a:lnTo>
                  <a:cubicBezTo>
                    <a:pt x="789" y="1238"/>
                    <a:pt x="697" y="1011"/>
                    <a:pt x="819" y="234"/>
                  </a:cubicBezTo>
                  <a:cubicBezTo>
                    <a:pt x="585" y="194"/>
                    <a:pt x="358" y="116"/>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p:nvPr/>
          </p:nvSpPr>
          <p:spPr>
            <a:xfrm>
              <a:off x="9791760" y="1297374"/>
              <a:ext cx="67946" cy="47464"/>
            </a:xfrm>
            <a:custGeom>
              <a:avLst/>
              <a:gdLst/>
              <a:ahLst/>
              <a:cxnLst/>
              <a:rect l="l" t="t" r="r" b="b"/>
              <a:pathLst>
                <a:path w="1934" h="1351" extrusionOk="0">
                  <a:moveTo>
                    <a:pt x="394" y="1"/>
                  </a:moveTo>
                  <a:cubicBezTo>
                    <a:pt x="286" y="154"/>
                    <a:pt x="152" y="283"/>
                    <a:pt x="1" y="389"/>
                  </a:cubicBezTo>
                  <a:cubicBezTo>
                    <a:pt x="318" y="673"/>
                    <a:pt x="660" y="931"/>
                    <a:pt x="1020" y="1161"/>
                  </a:cubicBezTo>
                  <a:cubicBezTo>
                    <a:pt x="1168" y="1257"/>
                    <a:pt x="1329" y="1351"/>
                    <a:pt x="1508" y="1351"/>
                  </a:cubicBezTo>
                  <a:cubicBezTo>
                    <a:pt x="1510" y="1351"/>
                    <a:pt x="1511" y="1351"/>
                    <a:pt x="1513" y="1351"/>
                  </a:cubicBezTo>
                  <a:cubicBezTo>
                    <a:pt x="1670" y="1349"/>
                    <a:pt x="1834" y="1245"/>
                    <a:pt x="1867" y="1099"/>
                  </a:cubicBezTo>
                  <a:lnTo>
                    <a:pt x="1867" y="1099"/>
                  </a:lnTo>
                  <a:cubicBezTo>
                    <a:pt x="1889" y="1117"/>
                    <a:pt x="1911" y="1134"/>
                    <a:pt x="1933" y="1152"/>
                  </a:cubicBezTo>
                  <a:lnTo>
                    <a:pt x="1873" y="1035"/>
                  </a:lnTo>
                  <a:lnTo>
                    <a:pt x="1873" y="1035"/>
                  </a:lnTo>
                  <a:cubicBezTo>
                    <a:pt x="1874" y="1057"/>
                    <a:pt x="1872" y="1079"/>
                    <a:pt x="1867" y="1099"/>
                  </a:cubicBezTo>
                  <a:lnTo>
                    <a:pt x="1867" y="1099"/>
                  </a:lnTo>
                  <a:cubicBezTo>
                    <a:pt x="1387" y="720"/>
                    <a:pt x="897" y="353"/>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9717490" y="1259853"/>
              <a:ext cx="56634" cy="75675"/>
            </a:xfrm>
            <a:custGeom>
              <a:avLst/>
              <a:gdLst/>
              <a:ahLst/>
              <a:cxnLst/>
              <a:rect l="l" t="t" r="r" b="b"/>
              <a:pathLst>
                <a:path w="1612" h="2154" extrusionOk="0">
                  <a:moveTo>
                    <a:pt x="1340" y="1"/>
                  </a:moveTo>
                  <a:cubicBezTo>
                    <a:pt x="1332" y="1"/>
                    <a:pt x="1324" y="1"/>
                    <a:pt x="1316" y="1"/>
                  </a:cubicBezTo>
                  <a:lnTo>
                    <a:pt x="1172" y="171"/>
                  </a:lnTo>
                  <a:cubicBezTo>
                    <a:pt x="876" y="571"/>
                    <a:pt x="577" y="974"/>
                    <a:pt x="280" y="1374"/>
                  </a:cubicBezTo>
                  <a:cubicBezTo>
                    <a:pt x="172" y="1521"/>
                    <a:pt x="63" y="1673"/>
                    <a:pt x="31" y="1833"/>
                  </a:cubicBezTo>
                  <a:cubicBezTo>
                    <a:pt x="0" y="1991"/>
                    <a:pt x="81" y="2153"/>
                    <a:pt x="239" y="2153"/>
                  </a:cubicBezTo>
                  <a:cubicBezTo>
                    <a:pt x="242" y="2153"/>
                    <a:pt x="245" y="2153"/>
                    <a:pt x="248" y="2153"/>
                  </a:cubicBezTo>
                  <a:cubicBezTo>
                    <a:pt x="771" y="1550"/>
                    <a:pt x="1230" y="901"/>
                    <a:pt x="1612" y="227"/>
                  </a:cubicBezTo>
                  <a:cubicBezTo>
                    <a:pt x="1596" y="95"/>
                    <a:pt x="1481" y="1"/>
                    <a:pt x="13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0"/>
            <p:cNvSpPr/>
            <p:nvPr/>
          </p:nvSpPr>
          <p:spPr>
            <a:xfrm>
              <a:off x="9480486" y="676196"/>
              <a:ext cx="62606" cy="43143"/>
            </a:xfrm>
            <a:custGeom>
              <a:avLst/>
              <a:gdLst/>
              <a:ahLst/>
              <a:cxnLst/>
              <a:rect l="l" t="t" r="r" b="b"/>
              <a:pathLst>
                <a:path w="1782" h="1228" extrusionOk="0">
                  <a:moveTo>
                    <a:pt x="1758" y="0"/>
                  </a:moveTo>
                  <a:lnTo>
                    <a:pt x="1758" y="0"/>
                  </a:lnTo>
                  <a:cubicBezTo>
                    <a:pt x="1214" y="52"/>
                    <a:pt x="1320" y="175"/>
                    <a:pt x="792" y="313"/>
                  </a:cubicBezTo>
                  <a:cubicBezTo>
                    <a:pt x="569" y="371"/>
                    <a:pt x="337" y="442"/>
                    <a:pt x="181" y="611"/>
                  </a:cubicBezTo>
                  <a:cubicBezTo>
                    <a:pt x="44" y="760"/>
                    <a:pt x="0" y="1008"/>
                    <a:pt x="110" y="1167"/>
                  </a:cubicBezTo>
                  <a:lnTo>
                    <a:pt x="110" y="1167"/>
                  </a:lnTo>
                  <a:cubicBezTo>
                    <a:pt x="834" y="1044"/>
                    <a:pt x="1014" y="878"/>
                    <a:pt x="1781" y="713"/>
                  </a:cubicBezTo>
                  <a:cubicBezTo>
                    <a:pt x="1733" y="479"/>
                    <a:pt x="1725" y="238"/>
                    <a:pt x="1758" y="0"/>
                  </a:cubicBezTo>
                  <a:close/>
                  <a:moveTo>
                    <a:pt x="110" y="1167"/>
                  </a:moveTo>
                  <a:cubicBezTo>
                    <a:pt x="76" y="1173"/>
                    <a:pt x="41" y="1179"/>
                    <a:pt x="5" y="1184"/>
                  </a:cubicBezTo>
                  <a:lnTo>
                    <a:pt x="164" y="1227"/>
                  </a:lnTo>
                  <a:cubicBezTo>
                    <a:pt x="143" y="1209"/>
                    <a:pt x="125" y="1189"/>
                    <a:pt x="110" y="11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a:off x="9704913" y="1564241"/>
              <a:ext cx="59690" cy="88358"/>
            </a:xfrm>
            <a:custGeom>
              <a:avLst/>
              <a:gdLst/>
              <a:ahLst/>
              <a:cxnLst/>
              <a:rect l="l" t="t" r="r" b="b"/>
              <a:pathLst>
                <a:path w="1699" h="2515" extrusionOk="0">
                  <a:moveTo>
                    <a:pt x="1184" y="1"/>
                  </a:moveTo>
                  <a:cubicBezTo>
                    <a:pt x="832" y="422"/>
                    <a:pt x="513" y="869"/>
                    <a:pt x="233" y="1340"/>
                  </a:cubicBezTo>
                  <a:cubicBezTo>
                    <a:pt x="115" y="1536"/>
                    <a:pt x="0" y="1750"/>
                    <a:pt x="9" y="1981"/>
                  </a:cubicBezTo>
                  <a:cubicBezTo>
                    <a:pt x="16" y="2183"/>
                    <a:pt x="157" y="2389"/>
                    <a:pt x="347" y="2427"/>
                  </a:cubicBezTo>
                  <a:lnTo>
                    <a:pt x="347" y="2427"/>
                  </a:lnTo>
                  <a:cubicBezTo>
                    <a:pt x="815" y="1794"/>
                    <a:pt x="1265" y="1149"/>
                    <a:pt x="1699" y="492"/>
                  </a:cubicBezTo>
                  <a:cubicBezTo>
                    <a:pt x="1501" y="359"/>
                    <a:pt x="1325" y="193"/>
                    <a:pt x="1184" y="1"/>
                  </a:cubicBezTo>
                  <a:close/>
                  <a:moveTo>
                    <a:pt x="347" y="2427"/>
                  </a:moveTo>
                  <a:lnTo>
                    <a:pt x="347" y="2427"/>
                  </a:lnTo>
                  <a:cubicBezTo>
                    <a:pt x="326" y="2456"/>
                    <a:pt x="304" y="2485"/>
                    <a:pt x="283" y="2514"/>
                  </a:cubicBezTo>
                  <a:lnTo>
                    <a:pt x="430" y="2433"/>
                  </a:lnTo>
                  <a:lnTo>
                    <a:pt x="430" y="2433"/>
                  </a:lnTo>
                  <a:cubicBezTo>
                    <a:pt x="423" y="2433"/>
                    <a:pt x="417" y="2433"/>
                    <a:pt x="410" y="2433"/>
                  </a:cubicBezTo>
                  <a:cubicBezTo>
                    <a:pt x="388" y="2433"/>
                    <a:pt x="367" y="2431"/>
                    <a:pt x="347" y="2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p:nvPr/>
          </p:nvSpPr>
          <p:spPr>
            <a:xfrm>
              <a:off x="9153930" y="1105691"/>
              <a:ext cx="45251" cy="86812"/>
            </a:xfrm>
            <a:custGeom>
              <a:avLst/>
              <a:gdLst/>
              <a:ahLst/>
              <a:cxnLst/>
              <a:rect l="l" t="t" r="r" b="b"/>
              <a:pathLst>
                <a:path w="1288" h="2471" extrusionOk="0">
                  <a:moveTo>
                    <a:pt x="939" y="1"/>
                  </a:moveTo>
                  <a:cubicBezTo>
                    <a:pt x="933" y="1"/>
                    <a:pt x="928" y="1"/>
                    <a:pt x="922" y="1"/>
                  </a:cubicBezTo>
                  <a:cubicBezTo>
                    <a:pt x="525" y="700"/>
                    <a:pt x="215" y="1451"/>
                    <a:pt x="1" y="2225"/>
                  </a:cubicBezTo>
                  <a:cubicBezTo>
                    <a:pt x="61" y="2371"/>
                    <a:pt x="216" y="2470"/>
                    <a:pt x="372" y="2470"/>
                  </a:cubicBezTo>
                  <a:cubicBezTo>
                    <a:pt x="384" y="2470"/>
                    <a:pt x="396" y="2470"/>
                    <a:pt x="408" y="2469"/>
                  </a:cubicBezTo>
                  <a:lnTo>
                    <a:pt x="514" y="2276"/>
                  </a:lnTo>
                  <a:cubicBezTo>
                    <a:pt x="721" y="1811"/>
                    <a:pt x="929" y="1348"/>
                    <a:pt x="1136" y="883"/>
                  </a:cubicBezTo>
                  <a:cubicBezTo>
                    <a:pt x="1211" y="715"/>
                    <a:pt x="1288" y="539"/>
                    <a:pt x="1271" y="357"/>
                  </a:cubicBezTo>
                  <a:cubicBezTo>
                    <a:pt x="1255" y="180"/>
                    <a:pt x="1114"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9519940" y="537739"/>
              <a:ext cx="46410" cy="36643"/>
            </a:xfrm>
            <a:custGeom>
              <a:avLst/>
              <a:gdLst/>
              <a:ahLst/>
              <a:cxnLst/>
              <a:rect l="l" t="t" r="r" b="b"/>
              <a:pathLst>
                <a:path w="1321" h="1043" extrusionOk="0">
                  <a:moveTo>
                    <a:pt x="216" y="1"/>
                  </a:moveTo>
                  <a:cubicBezTo>
                    <a:pt x="120" y="1"/>
                    <a:pt x="22" y="53"/>
                    <a:pt x="1" y="145"/>
                  </a:cubicBezTo>
                  <a:cubicBezTo>
                    <a:pt x="333" y="488"/>
                    <a:pt x="708" y="792"/>
                    <a:pt x="1113" y="1043"/>
                  </a:cubicBezTo>
                  <a:cubicBezTo>
                    <a:pt x="1213" y="1033"/>
                    <a:pt x="1302" y="951"/>
                    <a:pt x="1321" y="852"/>
                  </a:cubicBezTo>
                  <a:lnTo>
                    <a:pt x="1229" y="760"/>
                  </a:lnTo>
                  <a:cubicBezTo>
                    <a:pt x="999" y="563"/>
                    <a:pt x="770" y="369"/>
                    <a:pt x="540" y="171"/>
                  </a:cubicBezTo>
                  <a:cubicBezTo>
                    <a:pt x="457" y="101"/>
                    <a:pt x="369" y="28"/>
                    <a:pt x="262" y="5"/>
                  </a:cubicBezTo>
                  <a:cubicBezTo>
                    <a:pt x="247" y="2"/>
                    <a:pt x="231"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9355520" y="1628393"/>
              <a:ext cx="25928" cy="65311"/>
            </a:xfrm>
            <a:custGeom>
              <a:avLst/>
              <a:gdLst/>
              <a:ahLst/>
              <a:cxnLst/>
              <a:rect l="l" t="t" r="r" b="b"/>
              <a:pathLst>
                <a:path w="738" h="1859" extrusionOk="0">
                  <a:moveTo>
                    <a:pt x="133" y="1"/>
                  </a:moveTo>
                  <a:lnTo>
                    <a:pt x="133" y="1"/>
                  </a:lnTo>
                  <a:cubicBezTo>
                    <a:pt x="1" y="477"/>
                    <a:pt x="138" y="424"/>
                    <a:pt x="84" y="914"/>
                  </a:cubicBezTo>
                  <a:cubicBezTo>
                    <a:pt x="60" y="1120"/>
                    <a:pt x="47" y="1337"/>
                    <a:pt x="140" y="1523"/>
                  </a:cubicBezTo>
                  <a:cubicBezTo>
                    <a:pt x="211" y="1663"/>
                    <a:pt x="366" y="1770"/>
                    <a:pt x="516" y="1770"/>
                  </a:cubicBezTo>
                  <a:cubicBezTo>
                    <a:pt x="537" y="1770"/>
                    <a:pt x="558" y="1768"/>
                    <a:pt x="578" y="1763"/>
                  </a:cubicBezTo>
                  <a:lnTo>
                    <a:pt x="578" y="1763"/>
                  </a:lnTo>
                  <a:cubicBezTo>
                    <a:pt x="572" y="1794"/>
                    <a:pt x="566" y="1826"/>
                    <a:pt x="558" y="1859"/>
                  </a:cubicBezTo>
                  <a:lnTo>
                    <a:pt x="653" y="1736"/>
                  </a:lnTo>
                  <a:lnTo>
                    <a:pt x="653" y="1736"/>
                  </a:lnTo>
                  <a:cubicBezTo>
                    <a:pt x="629" y="1749"/>
                    <a:pt x="604" y="1758"/>
                    <a:pt x="578" y="1763"/>
                  </a:cubicBezTo>
                  <a:lnTo>
                    <a:pt x="578" y="1763"/>
                  </a:lnTo>
                  <a:cubicBezTo>
                    <a:pt x="708" y="1116"/>
                    <a:pt x="627" y="912"/>
                    <a:pt x="738" y="213"/>
                  </a:cubicBezTo>
                  <a:cubicBezTo>
                    <a:pt x="525" y="178"/>
                    <a:pt x="321" y="105"/>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89515" y="1761861"/>
              <a:ext cx="61166" cy="42721"/>
            </a:xfrm>
            <a:custGeom>
              <a:avLst/>
              <a:gdLst/>
              <a:ahLst/>
              <a:cxnLst/>
              <a:rect l="l" t="t" r="r" b="b"/>
              <a:pathLst>
                <a:path w="1741" h="1216" extrusionOk="0">
                  <a:moveTo>
                    <a:pt x="355" y="0"/>
                  </a:moveTo>
                  <a:cubicBezTo>
                    <a:pt x="258" y="135"/>
                    <a:pt x="138" y="256"/>
                    <a:pt x="0" y="351"/>
                  </a:cubicBezTo>
                  <a:cubicBezTo>
                    <a:pt x="287" y="606"/>
                    <a:pt x="595" y="839"/>
                    <a:pt x="917" y="1046"/>
                  </a:cubicBezTo>
                  <a:cubicBezTo>
                    <a:pt x="1049" y="1131"/>
                    <a:pt x="1193" y="1216"/>
                    <a:pt x="1351" y="1216"/>
                  </a:cubicBezTo>
                  <a:cubicBezTo>
                    <a:pt x="1354" y="1216"/>
                    <a:pt x="1357" y="1216"/>
                    <a:pt x="1360" y="1216"/>
                  </a:cubicBezTo>
                  <a:cubicBezTo>
                    <a:pt x="1503" y="1214"/>
                    <a:pt x="1651" y="1119"/>
                    <a:pt x="1680" y="989"/>
                  </a:cubicBezTo>
                  <a:lnTo>
                    <a:pt x="1680" y="989"/>
                  </a:lnTo>
                  <a:cubicBezTo>
                    <a:pt x="1700" y="1005"/>
                    <a:pt x="1720" y="1020"/>
                    <a:pt x="1740" y="1036"/>
                  </a:cubicBezTo>
                  <a:lnTo>
                    <a:pt x="1685" y="932"/>
                  </a:lnTo>
                  <a:lnTo>
                    <a:pt x="1685" y="932"/>
                  </a:lnTo>
                  <a:cubicBezTo>
                    <a:pt x="1686" y="951"/>
                    <a:pt x="1684" y="970"/>
                    <a:pt x="1680" y="989"/>
                  </a:cubicBezTo>
                  <a:lnTo>
                    <a:pt x="1680" y="989"/>
                  </a:lnTo>
                  <a:cubicBezTo>
                    <a:pt x="1249" y="646"/>
                    <a:pt x="806" y="318"/>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9422834" y="1728134"/>
              <a:ext cx="50907" cy="68122"/>
            </a:xfrm>
            <a:custGeom>
              <a:avLst/>
              <a:gdLst/>
              <a:ahLst/>
              <a:cxnLst/>
              <a:rect l="l" t="t" r="r" b="b"/>
              <a:pathLst>
                <a:path w="1449" h="1939" extrusionOk="0">
                  <a:moveTo>
                    <a:pt x="1199" y="0"/>
                  </a:moveTo>
                  <a:cubicBezTo>
                    <a:pt x="1193" y="0"/>
                    <a:pt x="1187" y="0"/>
                    <a:pt x="1181" y="1"/>
                  </a:cubicBezTo>
                  <a:lnTo>
                    <a:pt x="1055" y="152"/>
                  </a:lnTo>
                  <a:lnTo>
                    <a:pt x="251" y="1236"/>
                  </a:lnTo>
                  <a:cubicBezTo>
                    <a:pt x="153" y="1367"/>
                    <a:pt x="54" y="1503"/>
                    <a:pt x="27" y="1649"/>
                  </a:cubicBezTo>
                  <a:cubicBezTo>
                    <a:pt x="1" y="1792"/>
                    <a:pt x="74" y="1938"/>
                    <a:pt x="217" y="1938"/>
                  </a:cubicBezTo>
                  <a:cubicBezTo>
                    <a:pt x="218" y="1938"/>
                    <a:pt x="220" y="1938"/>
                    <a:pt x="221" y="1938"/>
                  </a:cubicBezTo>
                  <a:cubicBezTo>
                    <a:pt x="693" y="1395"/>
                    <a:pt x="1106" y="813"/>
                    <a:pt x="1448" y="205"/>
                  </a:cubicBezTo>
                  <a:cubicBezTo>
                    <a:pt x="1432" y="84"/>
                    <a:pt x="1329" y="0"/>
                    <a:pt x="1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0"/>
            <p:cNvSpPr/>
            <p:nvPr/>
          </p:nvSpPr>
          <p:spPr>
            <a:xfrm>
              <a:off x="9110014" y="1284551"/>
              <a:ext cx="43951" cy="63133"/>
            </a:xfrm>
            <a:custGeom>
              <a:avLst/>
              <a:gdLst/>
              <a:ahLst/>
              <a:cxnLst/>
              <a:rect l="l" t="t" r="r" b="b"/>
              <a:pathLst>
                <a:path w="1251" h="1797" extrusionOk="0">
                  <a:moveTo>
                    <a:pt x="540" y="1"/>
                  </a:moveTo>
                  <a:cubicBezTo>
                    <a:pt x="369" y="72"/>
                    <a:pt x="187" y="114"/>
                    <a:pt x="1" y="124"/>
                  </a:cubicBezTo>
                  <a:cubicBezTo>
                    <a:pt x="122" y="532"/>
                    <a:pt x="275" y="934"/>
                    <a:pt x="457" y="1317"/>
                  </a:cubicBezTo>
                  <a:cubicBezTo>
                    <a:pt x="535" y="1478"/>
                    <a:pt x="623" y="1644"/>
                    <a:pt x="778" y="1739"/>
                  </a:cubicBezTo>
                  <a:cubicBezTo>
                    <a:pt x="839" y="1776"/>
                    <a:pt x="913" y="1796"/>
                    <a:pt x="986" y="1796"/>
                  </a:cubicBezTo>
                  <a:cubicBezTo>
                    <a:pt x="1071" y="1796"/>
                    <a:pt x="1153" y="1770"/>
                    <a:pt x="1210" y="1714"/>
                  </a:cubicBezTo>
                  <a:lnTo>
                    <a:pt x="1210" y="1714"/>
                  </a:lnTo>
                  <a:cubicBezTo>
                    <a:pt x="1219" y="1739"/>
                    <a:pt x="1228" y="1765"/>
                    <a:pt x="1238" y="1790"/>
                  </a:cubicBezTo>
                  <a:lnTo>
                    <a:pt x="1251" y="1661"/>
                  </a:lnTo>
                  <a:lnTo>
                    <a:pt x="1251" y="1661"/>
                  </a:lnTo>
                  <a:cubicBezTo>
                    <a:pt x="1240" y="1681"/>
                    <a:pt x="1226" y="1698"/>
                    <a:pt x="1210" y="1714"/>
                  </a:cubicBezTo>
                  <a:lnTo>
                    <a:pt x="1210" y="1714"/>
                  </a:lnTo>
                  <a:cubicBezTo>
                    <a:pt x="1002" y="1137"/>
                    <a:pt x="779" y="565"/>
                    <a:pt x="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0"/>
            <p:cNvSpPr/>
            <p:nvPr/>
          </p:nvSpPr>
          <p:spPr>
            <a:xfrm>
              <a:off x="8632669" y="2319238"/>
              <a:ext cx="26560" cy="82913"/>
            </a:xfrm>
            <a:custGeom>
              <a:avLst/>
              <a:gdLst/>
              <a:ahLst/>
              <a:cxnLst/>
              <a:rect l="l" t="t" r="r" b="b"/>
              <a:pathLst>
                <a:path w="756" h="2360" extrusionOk="0">
                  <a:moveTo>
                    <a:pt x="133" y="1"/>
                  </a:moveTo>
                  <a:cubicBezTo>
                    <a:pt x="50" y="487"/>
                    <a:pt x="7" y="980"/>
                    <a:pt x="4" y="1472"/>
                  </a:cubicBezTo>
                  <a:cubicBezTo>
                    <a:pt x="0" y="1679"/>
                    <a:pt x="9" y="1898"/>
                    <a:pt x="120" y="2073"/>
                  </a:cubicBezTo>
                  <a:cubicBezTo>
                    <a:pt x="198" y="2195"/>
                    <a:pt x="345" y="2282"/>
                    <a:pt x="484" y="2282"/>
                  </a:cubicBezTo>
                  <a:cubicBezTo>
                    <a:pt x="519" y="2282"/>
                    <a:pt x="553" y="2276"/>
                    <a:pt x="585" y="2265"/>
                  </a:cubicBezTo>
                  <a:lnTo>
                    <a:pt x="585" y="2265"/>
                  </a:lnTo>
                  <a:cubicBezTo>
                    <a:pt x="582" y="2297"/>
                    <a:pt x="578" y="2328"/>
                    <a:pt x="575" y="2360"/>
                  </a:cubicBezTo>
                  <a:lnTo>
                    <a:pt x="651" y="2232"/>
                  </a:lnTo>
                  <a:lnTo>
                    <a:pt x="651" y="2232"/>
                  </a:lnTo>
                  <a:cubicBezTo>
                    <a:pt x="630" y="2246"/>
                    <a:pt x="608" y="2257"/>
                    <a:pt x="585" y="2265"/>
                  </a:cubicBezTo>
                  <a:lnTo>
                    <a:pt x="585" y="2265"/>
                  </a:lnTo>
                  <a:cubicBezTo>
                    <a:pt x="663" y="1562"/>
                    <a:pt x="719" y="855"/>
                    <a:pt x="756" y="148"/>
                  </a:cubicBezTo>
                  <a:cubicBezTo>
                    <a:pt x="543" y="133"/>
                    <a:pt x="331" y="84"/>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8706517" y="2407912"/>
              <a:ext cx="57898" cy="69070"/>
            </a:xfrm>
            <a:custGeom>
              <a:avLst/>
              <a:gdLst/>
              <a:ahLst/>
              <a:cxnLst/>
              <a:rect l="l" t="t" r="r" b="b"/>
              <a:pathLst>
                <a:path w="1648" h="1966" extrusionOk="0">
                  <a:moveTo>
                    <a:pt x="1411" y="0"/>
                  </a:moveTo>
                  <a:cubicBezTo>
                    <a:pt x="875" y="487"/>
                    <a:pt x="400" y="1040"/>
                    <a:pt x="0" y="1642"/>
                  </a:cubicBezTo>
                  <a:cubicBezTo>
                    <a:pt x="10" y="1793"/>
                    <a:pt x="130" y="1933"/>
                    <a:pt x="279" y="1966"/>
                  </a:cubicBezTo>
                  <a:lnTo>
                    <a:pt x="424" y="1828"/>
                  </a:lnTo>
                  <a:cubicBezTo>
                    <a:pt x="729" y="1491"/>
                    <a:pt x="1038" y="1152"/>
                    <a:pt x="1347" y="814"/>
                  </a:cubicBezTo>
                  <a:cubicBezTo>
                    <a:pt x="1458" y="691"/>
                    <a:pt x="1572" y="561"/>
                    <a:pt x="1611" y="400"/>
                  </a:cubicBezTo>
                  <a:cubicBezTo>
                    <a:pt x="1647" y="239"/>
                    <a:pt x="1572" y="40"/>
                    <a:pt x="1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9214076" y="807908"/>
              <a:ext cx="51961" cy="72549"/>
            </a:xfrm>
            <a:custGeom>
              <a:avLst/>
              <a:gdLst/>
              <a:ahLst/>
              <a:cxnLst/>
              <a:rect l="l" t="t" r="r" b="b"/>
              <a:pathLst>
                <a:path w="1479" h="2065" extrusionOk="0">
                  <a:moveTo>
                    <a:pt x="623" y="0"/>
                  </a:moveTo>
                  <a:cubicBezTo>
                    <a:pt x="426" y="85"/>
                    <a:pt x="215" y="136"/>
                    <a:pt x="1" y="153"/>
                  </a:cubicBezTo>
                  <a:cubicBezTo>
                    <a:pt x="148" y="625"/>
                    <a:pt x="334" y="1083"/>
                    <a:pt x="555" y="1523"/>
                  </a:cubicBezTo>
                  <a:cubicBezTo>
                    <a:pt x="646" y="1709"/>
                    <a:pt x="754" y="1898"/>
                    <a:pt x="932" y="2003"/>
                  </a:cubicBezTo>
                  <a:cubicBezTo>
                    <a:pt x="1002" y="2043"/>
                    <a:pt x="1086" y="2064"/>
                    <a:pt x="1168" y="2064"/>
                  </a:cubicBezTo>
                  <a:cubicBezTo>
                    <a:pt x="1270" y="2064"/>
                    <a:pt x="1370" y="2031"/>
                    <a:pt x="1436" y="1962"/>
                  </a:cubicBezTo>
                  <a:lnTo>
                    <a:pt x="1436" y="1962"/>
                  </a:lnTo>
                  <a:cubicBezTo>
                    <a:pt x="1447" y="1992"/>
                    <a:pt x="1459" y="2022"/>
                    <a:pt x="1470" y="2052"/>
                  </a:cubicBezTo>
                  <a:lnTo>
                    <a:pt x="1478" y="1903"/>
                  </a:lnTo>
                  <a:lnTo>
                    <a:pt x="1478" y="1903"/>
                  </a:lnTo>
                  <a:cubicBezTo>
                    <a:pt x="1466" y="1925"/>
                    <a:pt x="1452" y="1944"/>
                    <a:pt x="1436" y="1962"/>
                  </a:cubicBezTo>
                  <a:lnTo>
                    <a:pt x="1436" y="1962"/>
                  </a:lnTo>
                  <a:cubicBezTo>
                    <a:pt x="1184" y="1299"/>
                    <a:pt x="912" y="647"/>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10134267" y="1633873"/>
              <a:ext cx="61974" cy="63836"/>
            </a:xfrm>
            <a:custGeom>
              <a:avLst/>
              <a:gdLst/>
              <a:ahLst/>
              <a:cxnLst/>
              <a:rect l="l" t="t" r="r" b="b"/>
              <a:pathLst>
                <a:path w="1764" h="1817" extrusionOk="0">
                  <a:moveTo>
                    <a:pt x="285" y="0"/>
                  </a:moveTo>
                  <a:cubicBezTo>
                    <a:pt x="165" y="0"/>
                    <a:pt x="47" y="53"/>
                    <a:pt x="0" y="160"/>
                  </a:cubicBezTo>
                  <a:cubicBezTo>
                    <a:pt x="397" y="766"/>
                    <a:pt x="867" y="1322"/>
                    <a:pt x="1400" y="1816"/>
                  </a:cubicBezTo>
                  <a:cubicBezTo>
                    <a:pt x="1408" y="1816"/>
                    <a:pt x="1417" y="1816"/>
                    <a:pt x="1425" y="1816"/>
                  </a:cubicBezTo>
                  <a:cubicBezTo>
                    <a:pt x="1568" y="1816"/>
                    <a:pt x="1710" y="1724"/>
                    <a:pt x="1764" y="1588"/>
                  </a:cubicBezTo>
                  <a:lnTo>
                    <a:pt x="1652" y="1424"/>
                  </a:lnTo>
                  <a:cubicBezTo>
                    <a:pt x="1367" y="1068"/>
                    <a:pt x="1083" y="710"/>
                    <a:pt x="796" y="355"/>
                  </a:cubicBezTo>
                  <a:cubicBezTo>
                    <a:pt x="693" y="225"/>
                    <a:pt x="582" y="91"/>
                    <a:pt x="429" y="27"/>
                  </a:cubicBezTo>
                  <a:cubicBezTo>
                    <a:pt x="384" y="9"/>
                    <a:pt x="334" y="0"/>
                    <a:pt x="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8514729" y="963334"/>
              <a:ext cx="76975" cy="37205"/>
            </a:xfrm>
            <a:custGeom>
              <a:avLst/>
              <a:gdLst/>
              <a:ahLst/>
              <a:cxnLst/>
              <a:rect l="l" t="t" r="r" b="b"/>
              <a:pathLst>
                <a:path w="2191" h="1059" extrusionOk="0">
                  <a:moveTo>
                    <a:pt x="2044" y="1"/>
                  </a:moveTo>
                  <a:lnTo>
                    <a:pt x="2044" y="1"/>
                  </a:lnTo>
                  <a:cubicBezTo>
                    <a:pt x="2063" y="17"/>
                    <a:pt x="2079" y="35"/>
                    <a:pt x="2092" y="54"/>
                  </a:cubicBezTo>
                  <a:lnTo>
                    <a:pt x="2092" y="54"/>
                  </a:lnTo>
                  <a:cubicBezTo>
                    <a:pt x="2124" y="50"/>
                    <a:pt x="2156" y="45"/>
                    <a:pt x="2189" y="41"/>
                  </a:cubicBezTo>
                  <a:lnTo>
                    <a:pt x="2044" y="1"/>
                  </a:lnTo>
                  <a:close/>
                  <a:moveTo>
                    <a:pt x="2092" y="54"/>
                  </a:moveTo>
                  <a:cubicBezTo>
                    <a:pt x="1391" y="155"/>
                    <a:pt x="692" y="276"/>
                    <a:pt x="0" y="418"/>
                  </a:cubicBezTo>
                  <a:cubicBezTo>
                    <a:pt x="40" y="630"/>
                    <a:pt x="47" y="846"/>
                    <a:pt x="14" y="1058"/>
                  </a:cubicBezTo>
                  <a:cubicBezTo>
                    <a:pt x="505" y="1017"/>
                    <a:pt x="993" y="937"/>
                    <a:pt x="1471" y="818"/>
                  </a:cubicBezTo>
                  <a:cubicBezTo>
                    <a:pt x="1674" y="768"/>
                    <a:pt x="1883" y="706"/>
                    <a:pt x="2024" y="555"/>
                  </a:cubicBezTo>
                  <a:cubicBezTo>
                    <a:pt x="2148" y="421"/>
                    <a:pt x="2190" y="198"/>
                    <a:pt x="2092" y="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8387865" y="1040064"/>
              <a:ext cx="83721" cy="42756"/>
            </a:xfrm>
            <a:custGeom>
              <a:avLst/>
              <a:gdLst/>
              <a:ahLst/>
              <a:cxnLst/>
              <a:rect l="l" t="t" r="r" b="b"/>
              <a:pathLst>
                <a:path w="2383" h="1217" extrusionOk="0">
                  <a:moveTo>
                    <a:pt x="332" y="0"/>
                  </a:moveTo>
                  <a:cubicBezTo>
                    <a:pt x="254" y="199"/>
                    <a:pt x="141" y="385"/>
                    <a:pt x="0" y="548"/>
                  </a:cubicBezTo>
                  <a:cubicBezTo>
                    <a:pt x="439" y="775"/>
                    <a:pt x="894" y="966"/>
                    <a:pt x="1362" y="1124"/>
                  </a:cubicBezTo>
                  <a:cubicBezTo>
                    <a:pt x="1506" y="1172"/>
                    <a:pt x="1658" y="1217"/>
                    <a:pt x="1807" y="1217"/>
                  </a:cubicBezTo>
                  <a:cubicBezTo>
                    <a:pt x="1861" y="1217"/>
                    <a:pt x="1915" y="1211"/>
                    <a:pt x="1968" y="1197"/>
                  </a:cubicBezTo>
                  <a:cubicBezTo>
                    <a:pt x="2143" y="1152"/>
                    <a:pt x="2300" y="985"/>
                    <a:pt x="2294" y="811"/>
                  </a:cubicBezTo>
                  <a:lnTo>
                    <a:pt x="2294" y="811"/>
                  </a:lnTo>
                  <a:cubicBezTo>
                    <a:pt x="2324" y="824"/>
                    <a:pt x="2353" y="837"/>
                    <a:pt x="2383" y="850"/>
                  </a:cubicBezTo>
                  <a:lnTo>
                    <a:pt x="2283" y="740"/>
                  </a:lnTo>
                  <a:lnTo>
                    <a:pt x="2283" y="740"/>
                  </a:lnTo>
                  <a:cubicBezTo>
                    <a:pt x="2290" y="764"/>
                    <a:pt x="2294" y="787"/>
                    <a:pt x="2294" y="811"/>
                  </a:cubicBezTo>
                  <a:lnTo>
                    <a:pt x="2294" y="811"/>
                  </a:lnTo>
                  <a:cubicBezTo>
                    <a:pt x="1649" y="523"/>
                    <a:pt x="993" y="252"/>
                    <a:pt x="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0"/>
          <p:cNvSpPr/>
          <p:nvPr/>
        </p:nvSpPr>
        <p:spPr>
          <a:xfrm rot="-6283695">
            <a:off x="3440629" y="4682504"/>
            <a:ext cx="413091" cy="2108355"/>
          </a:xfrm>
          <a:custGeom>
            <a:avLst/>
            <a:gdLst/>
            <a:ahLst/>
            <a:cxnLst/>
            <a:rect l="l" t="t" r="r" b="b"/>
            <a:pathLst>
              <a:path w="12392" h="24283" extrusionOk="0">
                <a:moveTo>
                  <a:pt x="7281" y="0"/>
                </a:moveTo>
                <a:cubicBezTo>
                  <a:pt x="5322" y="7551"/>
                  <a:pt x="2733" y="15173"/>
                  <a:pt x="1" y="22813"/>
                </a:cubicBezTo>
                <a:cubicBezTo>
                  <a:pt x="1671" y="23298"/>
                  <a:pt x="3311" y="23788"/>
                  <a:pt x="4925" y="24283"/>
                </a:cubicBezTo>
                <a:cubicBezTo>
                  <a:pt x="7895" y="16616"/>
                  <a:pt x="10462" y="8997"/>
                  <a:pt x="12391" y="1450"/>
                </a:cubicBezTo>
                <a:cubicBezTo>
                  <a:pt x="10694" y="966"/>
                  <a:pt x="8988" y="485"/>
                  <a:pt x="72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0"/>
          <p:cNvGrpSpPr/>
          <p:nvPr/>
        </p:nvGrpSpPr>
        <p:grpSpPr>
          <a:xfrm>
            <a:off x="1844239" y="3700302"/>
            <a:ext cx="1086227" cy="1266843"/>
            <a:chOff x="1844239" y="3700302"/>
            <a:chExt cx="1086227" cy="1266843"/>
          </a:xfrm>
        </p:grpSpPr>
        <p:sp>
          <p:nvSpPr>
            <p:cNvPr id="286" name="Google Shape;286;p20"/>
            <p:cNvSpPr/>
            <p:nvPr/>
          </p:nvSpPr>
          <p:spPr>
            <a:xfrm>
              <a:off x="2376883" y="4311642"/>
              <a:ext cx="28809" cy="72478"/>
            </a:xfrm>
            <a:custGeom>
              <a:avLst/>
              <a:gdLst/>
              <a:ahLst/>
              <a:cxnLst/>
              <a:rect l="l" t="t" r="r" b="b"/>
              <a:pathLst>
                <a:path w="820" h="2063" extrusionOk="0">
                  <a:moveTo>
                    <a:pt x="147" y="0"/>
                  </a:moveTo>
                  <a:lnTo>
                    <a:pt x="147" y="0"/>
                  </a:lnTo>
                  <a:cubicBezTo>
                    <a:pt x="1" y="526"/>
                    <a:pt x="154" y="470"/>
                    <a:pt x="92" y="1014"/>
                  </a:cubicBezTo>
                  <a:cubicBezTo>
                    <a:pt x="66" y="1242"/>
                    <a:pt x="51" y="1486"/>
                    <a:pt x="152" y="1690"/>
                  </a:cubicBezTo>
                  <a:cubicBezTo>
                    <a:pt x="230" y="1847"/>
                    <a:pt x="402" y="1966"/>
                    <a:pt x="568" y="1966"/>
                  </a:cubicBezTo>
                  <a:cubicBezTo>
                    <a:pt x="594" y="1966"/>
                    <a:pt x="620" y="1963"/>
                    <a:pt x="646" y="1957"/>
                  </a:cubicBezTo>
                  <a:lnTo>
                    <a:pt x="646" y="1957"/>
                  </a:lnTo>
                  <a:cubicBezTo>
                    <a:pt x="639" y="1991"/>
                    <a:pt x="631" y="2026"/>
                    <a:pt x="624" y="2062"/>
                  </a:cubicBezTo>
                  <a:lnTo>
                    <a:pt x="722" y="1928"/>
                  </a:lnTo>
                  <a:lnTo>
                    <a:pt x="722" y="1928"/>
                  </a:lnTo>
                  <a:cubicBezTo>
                    <a:pt x="697" y="1941"/>
                    <a:pt x="671" y="1950"/>
                    <a:pt x="646" y="1957"/>
                  </a:cubicBezTo>
                  <a:lnTo>
                    <a:pt x="646" y="1957"/>
                  </a:lnTo>
                  <a:cubicBezTo>
                    <a:pt x="789" y="1238"/>
                    <a:pt x="697" y="1011"/>
                    <a:pt x="819" y="234"/>
                  </a:cubicBezTo>
                  <a:cubicBezTo>
                    <a:pt x="585" y="194"/>
                    <a:pt x="358" y="116"/>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a:off x="2525985" y="4459937"/>
              <a:ext cx="67946" cy="47464"/>
            </a:xfrm>
            <a:custGeom>
              <a:avLst/>
              <a:gdLst/>
              <a:ahLst/>
              <a:cxnLst/>
              <a:rect l="l" t="t" r="r" b="b"/>
              <a:pathLst>
                <a:path w="1934" h="1351" extrusionOk="0">
                  <a:moveTo>
                    <a:pt x="394" y="1"/>
                  </a:moveTo>
                  <a:cubicBezTo>
                    <a:pt x="286" y="154"/>
                    <a:pt x="152" y="283"/>
                    <a:pt x="1" y="389"/>
                  </a:cubicBezTo>
                  <a:cubicBezTo>
                    <a:pt x="318" y="673"/>
                    <a:pt x="660" y="931"/>
                    <a:pt x="1020" y="1161"/>
                  </a:cubicBezTo>
                  <a:cubicBezTo>
                    <a:pt x="1168" y="1257"/>
                    <a:pt x="1329" y="1351"/>
                    <a:pt x="1508" y="1351"/>
                  </a:cubicBezTo>
                  <a:cubicBezTo>
                    <a:pt x="1510" y="1351"/>
                    <a:pt x="1511" y="1351"/>
                    <a:pt x="1513" y="1351"/>
                  </a:cubicBezTo>
                  <a:cubicBezTo>
                    <a:pt x="1670" y="1349"/>
                    <a:pt x="1834" y="1245"/>
                    <a:pt x="1867" y="1099"/>
                  </a:cubicBezTo>
                  <a:lnTo>
                    <a:pt x="1867" y="1099"/>
                  </a:lnTo>
                  <a:cubicBezTo>
                    <a:pt x="1889" y="1117"/>
                    <a:pt x="1911" y="1134"/>
                    <a:pt x="1933" y="1152"/>
                  </a:cubicBezTo>
                  <a:lnTo>
                    <a:pt x="1873" y="1035"/>
                  </a:lnTo>
                  <a:lnTo>
                    <a:pt x="1873" y="1035"/>
                  </a:lnTo>
                  <a:cubicBezTo>
                    <a:pt x="1874" y="1057"/>
                    <a:pt x="1872" y="1079"/>
                    <a:pt x="1867" y="1099"/>
                  </a:cubicBezTo>
                  <a:lnTo>
                    <a:pt x="1867" y="1099"/>
                  </a:lnTo>
                  <a:cubicBezTo>
                    <a:pt x="1387" y="720"/>
                    <a:pt x="897" y="353"/>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a:off x="2451715" y="4422415"/>
              <a:ext cx="56634" cy="75675"/>
            </a:xfrm>
            <a:custGeom>
              <a:avLst/>
              <a:gdLst/>
              <a:ahLst/>
              <a:cxnLst/>
              <a:rect l="l" t="t" r="r" b="b"/>
              <a:pathLst>
                <a:path w="1612" h="2154" extrusionOk="0">
                  <a:moveTo>
                    <a:pt x="1340" y="1"/>
                  </a:moveTo>
                  <a:cubicBezTo>
                    <a:pt x="1332" y="1"/>
                    <a:pt x="1324" y="1"/>
                    <a:pt x="1316" y="1"/>
                  </a:cubicBezTo>
                  <a:lnTo>
                    <a:pt x="1172" y="171"/>
                  </a:lnTo>
                  <a:cubicBezTo>
                    <a:pt x="876" y="571"/>
                    <a:pt x="577" y="974"/>
                    <a:pt x="280" y="1374"/>
                  </a:cubicBezTo>
                  <a:cubicBezTo>
                    <a:pt x="172" y="1521"/>
                    <a:pt x="63" y="1673"/>
                    <a:pt x="31" y="1833"/>
                  </a:cubicBezTo>
                  <a:cubicBezTo>
                    <a:pt x="0" y="1991"/>
                    <a:pt x="81" y="2153"/>
                    <a:pt x="239" y="2153"/>
                  </a:cubicBezTo>
                  <a:cubicBezTo>
                    <a:pt x="242" y="2153"/>
                    <a:pt x="245" y="2153"/>
                    <a:pt x="248" y="2153"/>
                  </a:cubicBezTo>
                  <a:cubicBezTo>
                    <a:pt x="771" y="1550"/>
                    <a:pt x="1230" y="901"/>
                    <a:pt x="1612" y="227"/>
                  </a:cubicBezTo>
                  <a:cubicBezTo>
                    <a:pt x="1596" y="95"/>
                    <a:pt x="1481" y="1"/>
                    <a:pt x="13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2214711" y="3838759"/>
              <a:ext cx="62606" cy="43143"/>
            </a:xfrm>
            <a:custGeom>
              <a:avLst/>
              <a:gdLst/>
              <a:ahLst/>
              <a:cxnLst/>
              <a:rect l="l" t="t" r="r" b="b"/>
              <a:pathLst>
                <a:path w="1782" h="1228" extrusionOk="0">
                  <a:moveTo>
                    <a:pt x="1758" y="0"/>
                  </a:moveTo>
                  <a:lnTo>
                    <a:pt x="1758" y="0"/>
                  </a:lnTo>
                  <a:cubicBezTo>
                    <a:pt x="1214" y="52"/>
                    <a:pt x="1320" y="175"/>
                    <a:pt x="792" y="313"/>
                  </a:cubicBezTo>
                  <a:cubicBezTo>
                    <a:pt x="569" y="371"/>
                    <a:pt x="337" y="442"/>
                    <a:pt x="181" y="611"/>
                  </a:cubicBezTo>
                  <a:cubicBezTo>
                    <a:pt x="44" y="760"/>
                    <a:pt x="0" y="1008"/>
                    <a:pt x="110" y="1167"/>
                  </a:cubicBezTo>
                  <a:lnTo>
                    <a:pt x="110" y="1167"/>
                  </a:lnTo>
                  <a:cubicBezTo>
                    <a:pt x="834" y="1044"/>
                    <a:pt x="1014" y="878"/>
                    <a:pt x="1781" y="713"/>
                  </a:cubicBezTo>
                  <a:cubicBezTo>
                    <a:pt x="1733" y="479"/>
                    <a:pt x="1725" y="238"/>
                    <a:pt x="1758" y="0"/>
                  </a:cubicBezTo>
                  <a:close/>
                  <a:moveTo>
                    <a:pt x="110" y="1167"/>
                  </a:moveTo>
                  <a:cubicBezTo>
                    <a:pt x="76" y="1173"/>
                    <a:pt x="41" y="1179"/>
                    <a:pt x="5" y="1184"/>
                  </a:cubicBezTo>
                  <a:lnTo>
                    <a:pt x="164" y="1227"/>
                  </a:lnTo>
                  <a:cubicBezTo>
                    <a:pt x="143" y="1209"/>
                    <a:pt x="125" y="1189"/>
                    <a:pt x="110" y="11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2439138" y="4726803"/>
              <a:ext cx="59690" cy="88358"/>
            </a:xfrm>
            <a:custGeom>
              <a:avLst/>
              <a:gdLst/>
              <a:ahLst/>
              <a:cxnLst/>
              <a:rect l="l" t="t" r="r" b="b"/>
              <a:pathLst>
                <a:path w="1699" h="2515" extrusionOk="0">
                  <a:moveTo>
                    <a:pt x="1184" y="1"/>
                  </a:moveTo>
                  <a:cubicBezTo>
                    <a:pt x="832" y="422"/>
                    <a:pt x="513" y="869"/>
                    <a:pt x="233" y="1340"/>
                  </a:cubicBezTo>
                  <a:cubicBezTo>
                    <a:pt x="115" y="1536"/>
                    <a:pt x="0" y="1750"/>
                    <a:pt x="9" y="1981"/>
                  </a:cubicBezTo>
                  <a:cubicBezTo>
                    <a:pt x="16" y="2183"/>
                    <a:pt x="157" y="2389"/>
                    <a:pt x="347" y="2427"/>
                  </a:cubicBezTo>
                  <a:lnTo>
                    <a:pt x="347" y="2427"/>
                  </a:lnTo>
                  <a:cubicBezTo>
                    <a:pt x="815" y="1794"/>
                    <a:pt x="1265" y="1149"/>
                    <a:pt x="1699" y="492"/>
                  </a:cubicBezTo>
                  <a:cubicBezTo>
                    <a:pt x="1501" y="359"/>
                    <a:pt x="1325" y="193"/>
                    <a:pt x="1184" y="1"/>
                  </a:cubicBezTo>
                  <a:close/>
                  <a:moveTo>
                    <a:pt x="347" y="2427"/>
                  </a:moveTo>
                  <a:lnTo>
                    <a:pt x="347" y="2427"/>
                  </a:lnTo>
                  <a:cubicBezTo>
                    <a:pt x="326" y="2456"/>
                    <a:pt x="304" y="2485"/>
                    <a:pt x="283" y="2514"/>
                  </a:cubicBezTo>
                  <a:lnTo>
                    <a:pt x="430" y="2433"/>
                  </a:lnTo>
                  <a:lnTo>
                    <a:pt x="430" y="2433"/>
                  </a:lnTo>
                  <a:cubicBezTo>
                    <a:pt x="423" y="2433"/>
                    <a:pt x="417" y="2433"/>
                    <a:pt x="410" y="2433"/>
                  </a:cubicBezTo>
                  <a:cubicBezTo>
                    <a:pt x="388" y="2433"/>
                    <a:pt x="367" y="2431"/>
                    <a:pt x="347" y="2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a:off x="1888155" y="4268254"/>
              <a:ext cx="45251" cy="86812"/>
            </a:xfrm>
            <a:custGeom>
              <a:avLst/>
              <a:gdLst/>
              <a:ahLst/>
              <a:cxnLst/>
              <a:rect l="l" t="t" r="r" b="b"/>
              <a:pathLst>
                <a:path w="1288" h="2471" extrusionOk="0">
                  <a:moveTo>
                    <a:pt x="939" y="1"/>
                  </a:moveTo>
                  <a:cubicBezTo>
                    <a:pt x="933" y="1"/>
                    <a:pt x="928" y="1"/>
                    <a:pt x="922" y="1"/>
                  </a:cubicBezTo>
                  <a:cubicBezTo>
                    <a:pt x="525" y="700"/>
                    <a:pt x="215" y="1451"/>
                    <a:pt x="1" y="2225"/>
                  </a:cubicBezTo>
                  <a:cubicBezTo>
                    <a:pt x="61" y="2371"/>
                    <a:pt x="216" y="2470"/>
                    <a:pt x="372" y="2470"/>
                  </a:cubicBezTo>
                  <a:cubicBezTo>
                    <a:pt x="384" y="2470"/>
                    <a:pt x="396" y="2470"/>
                    <a:pt x="408" y="2469"/>
                  </a:cubicBezTo>
                  <a:lnTo>
                    <a:pt x="514" y="2276"/>
                  </a:lnTo>
                  <a:cubicBezTo>
                    <a:pt x="721" y="1811"/>
                    <a:pt x="929" y="1348"/>
                    <a:pt x="1136" y="883"/>
                  </a:cubicBezTo>
                  <a:cubicBezTo>
                    <a:pt x="1211" y="715"/>
                    <a:pt x="1288" y="539"/>
                    <a:pt x="1271" y="357"/>
                  </a:cubicBezTo>
                  <a:cubicBezTo>
                    <a:pt x="1255" y="180"/>
                    <a:pt x="1114"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a:off x="2254165" y="3700302"/>
              <a:ext cx="46410" cy="36643"/>
            </a:xfrm>
            <a:custGeom>
              <a:avLst/>
              <a:gdLst/>
              <a:ahLst/>
              <a:cxnLst/>
              <a:rect l="l" t="t" r="r" b="b"/>
              <a:pathLst>
                <a:path w="1321" h="1043" extrusionOk="0">
                  <a:moveTo>
                    <a:pt x="216" y="1"/>
                  </a:moveTo>
                  <a:cubicBezTo>
                    <a:pt x="120" y="1"/>
                    <a:pt x="22" y="53"/>
                    <a:pt x="1" y="145"/>
                  </a:cubicBezTo>
                  <a:cubicBezTo>
                    <a:pt x="333" y="488"/>
                    <a:pt x="708" y="792"/>
                    <a:pt x="1113" y="1043"/>
                  </a:cubicBezTo>
                  <a:cubicBezTo>
                    <a:pt x="1213" y="1033"/>
                    <a:pt x="1302" y="951"/>
                    <a:pt x="1321" y="852"/>
                  </a:cubicBezTo>
                  <a:lnTo>
                    <a:pt x="1229" y="760"/>
                  </a:lnTo>
                  <a:cubicBezTo>
                    <a:pt x="999" y="563"/>
                    <a:pt x="770" y="369"/>
                    <a:pt x="540" y="171"/>
                  </a:cubicBezTo>
                  <a:cubicBezTo>
                    <a:pt x="457" y="101"/>
                    <a:pt x="369" y="28"/>
                    <a:pt x="262" y="5"/>
                  </a:cubicBezTo>
                  <a:cubicBezTo>
                    <a:pt x="247" y="2"/>
                    <a:pt x="231"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a:off x="2089745" y="4790955"/>
              <a:ext cx="25928" cy="65311"/>
            </a:xfrm>
            <a:custGeom>
              <a:avLst/>
              <a:gdLst/>
              <a:ahLst/>
              <a:cxnLst/>
              <a:rect l="l" t="t" r="r" b="b"/>
              <a:pathLst>
                <a:path w="738" h="1859" extrusionOk="0">
                  <a:moveTo>
                    <a:pt x="133" y="1"/>
                  </a:moveTo>
                  <a:lnTo>
                    <a:pt x="133" y="1"/>
                  </a:lnTo>
                  <a:cubicBezTo>
                    <a:pt x="1" y="477"/>
                    <a:pt x="138" y="424"/>
                    <a:pt x="84" y="914"/>
                  </a:cubicBezTo>
                  <a:cubicBezTo>
                    <a:pt x="60" y="1120"/>
                    <a:pt x="47" y="1337"/>
                    <a:pt x="140" y="1523"/>
                  </a:cubicBezTo>
                  <a:cubicBezTo>
                    <a:pt x="211" y="1663"/>
                    <a:pt x="366" y="1770"/>
                    <a:pt x="516" y="1770"/>
                  </a:cubicBezTo>
                  <a:cubicBezTo>
                    <a:pt x="537" y="1770"/>
                    <a:pt x="558" y="1768"/>
                    <a:pt x="578" y="1763"/>
                  </a:cubicBezTo>
                  <a:lnTo>
                    <a:pt x="578" y="1763"/>
                  </a:lnTo>
                  <a:cubicBezTo>
                    <a:pt x="572" y="1794"/>
                    <a:pt x="566" y="1826"/>
                    <a:pt x="558" y="1859"/>
                  </a:cubicBezTo>
                  <a:lnTo>
                    <a:pt x="653" y="1736"/>
                  </a:lnTo>
                  <a:lnTo>
                    <a:pt x="653" y="1736"/>
                  </a:lnTo>
                  <a:cubicBezTo>
                    <a:pt x="629" y="1749"/>
                    <a:pt x="604" y="1758"/>
                    <a:pt x="578" y="1763"/>
                  </a:cubicBezTo>
                  <a:lnTo>
                    <a:pt x="578" y="1763"/>
                  </a:lnTo>
                  <a:cubicBezTo>
                    <a:pt x="708" y="1116"/>
                    <a:pt x="627" y="912"/>
                    <a:pt x="738" y="213"/>
                  </a:cubicBezTo>
                  <a:cubicBezTo>
                    <a:pt x="525" y="178"/>
                    <a:pt x="321" y="105"/>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0"/>
            <p:cNvSpPr/>
            <p:nvPr/>
          </p:nvSpPr>
          <p:spPr>
            <a:xfrm>
              <a:off x="2223740" y="4924423"/>
              <a:ext cx="61166" cy="42721"/>
            </a:xfrm>
            <a:custGeom>
              <a:avLst/>
              <a:gdLst/>
              <a:ahLst/>
              <a:cxnLst/>
              <a:rect l="l" t="t" r="r" b="b"/>
              <a:pathLst>
                <a:path w="1741" h="1216" extrusionOk="0">
                  <a:moveTo>
                    <a:pt x="355" y="0"/>
                  </a:moveTo>
                  <a:cubicBezTo>
                    <a:pt x="258" y="135"/>
                    <a:pt x="138" y="256"/>
                    <a:pt x="0" y="351"/>
                  </a:cubicBezTo>
                  <a:cubicBezTo>
                    <a:pt x="287" y="606"/>
                    <a:pt x="595" y="839"/>
                    <a:pt x="917" y="1046"/>
                  </a:cubicBezTo>
                  <a:cubicBezTo>
                    <a:pt x="1049" y="1131"/>
                    <a:pt x="1193" y="1216"/>
                    <a:pt x="1351" y="1216"/>
                  </a:cubicBezTo>
                  <a:cubicBezTo>
                    <a:pt x="1354" y="1216"/>
                    <a:pt x="1357" y="1216"/>
                    <a:pt x="1360" y="1216"/>
                  </a:cubicBezTo>
                  <a:cubicBezTo>
                    <a:pt x="1503" y="1214"/>
                    <a:pt x="1651" y="1119"/>
                    <a:pt x="1680" y="989"/>
                  </a:cubicBezTo>
                  <a:lnTo>
                    <a:pt x="1680" y="989"/>
                  </a:lnTo>
                  <a:cubicBezTo>
                    <a:pt x="1700" y="1005"/>
                    <a:pt x="1720" y="1020"/>
                    <a:pt x="1740" y="1036"/>
                  </a:cubicBezTo>
                  <a:lnTo>
                    <a:pt x="1685" y="932"/>
                  </a:lnTo>
                  <a:lnTo>
                    <a:pt x="1685" y="932"/>
                  </a:lnTo>
                  <a:cubicBezTo>
                    <a:pt x="1686" y="951"/>
                    <a:pt x="1684" y="970"/>
                    <a:pt x="1680" y="989"/>
                  </a:cubicBezTo>
                  <a:lnTo>
                    <a:pt x="1680" y="989"/>
                  </a:lnTo>
                  <a:cubicBezTo>
                    <a:pt x="1249" y="646"/>
                    <a:pt x="806" y="318"/>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0"/>
            <p:cNvSpPr/>
            <p:nvPr/>
          </p:nvSpPr>
          <p:spPr>
            <a:xfrm>
              <a:off x="2157059" y="4890696"/>
              <a:ext cx="50907" cy="68122"/>
            </a:xfrm>
            <a:custGeom>
              <a:avLst/>
              <a:gdLst/>
              <a:ahLst/>
              <a:cxnLst/>
              <a:rect l="l" t="t" r="r" b="b"/>
              <a:pathLst>
                <a:path w="1449" h="1939" extrusionOk="0">
                  <a:moveTo>
                    <a:pt x="1199" y="0"/>
                  </a:moveTo>
                  <a:cubicBezTo>
                    <a:pt x="1193" y="0"/>
                    <a:pt x="1187" y="0"/>
                    <a:pt x="1181" y="1"/>
                  </a:cubicBezTo>
                  <a:lnTo>
                    <a:pt x="1055" y="152"/>
                  </a:lnTo>
                  <a:lnTo>
                    <a:pt x="251" y="1236"/>
                  </a:lnTo>
                  <a:cubicBezTo>
                    <a:pt x="153" y="1367"/>
                    <a:pt x="54" y="1503"/>
                    <a:pt x="27" y="1649"/>
                  </a:cubicBezTo>
                  <a:cubicBezTo>
                    <a:pt x="1" y="1792"/>
                    <a:pt x="74" y="1938"/>
                    <a:pt x="217" y="1938"/>
                  </a:cubicBezTo>
                  <a:cubicBezTo>
                    <a:pt x="218" y="1938"/>
                    <a:pt x="220" y="1938"/>
                    <a:pt x="221" y="1938"/>
                  </a:cubicBezTo>
                  <a:cubicBezTo>
                    <a:pt x="693" y="1395"/>
                    <a:pt x="1106" y="813"/>
                    <a:pt x="1448" y="205"/>
                  </a:cubicBezTo>
                  <a:cubicBezTo>
                    <a:pt x="1432" y="84"/>
                    <a:pt x="1329" y="0"/>
                    <a:pt x="1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1844239" y="4447113"/>
              <a:ext cx="43951" cy="63133"/>
            </a:xfrm>
            <a:custGeom>
              <a:avLst/>
              <a:gdLst/>
              <a:ahLst/>
              <a:cxnLst/>
              <a:rect l="l" t="t" r="r" b="b"/>
              <a:pathLst>
                <a:path w="1251" h="1797" extrusionOk="0">
                  <a:moveTo>
                    <a:pt x="540" y="1"/>
                  </a:moveTo>
                  <a:cubicBezTo>
                    <a:pt x="369" y="72"/>
                    <a:pt x="187" y="114"/>
                    <a:pt x="1" y="124"/>
                  </a:cubicBezTo>
                  <a:cubicBezTo>
                    <a:pt x="122" y="532"/>
                    <a:pt x="275" y="934"/>
                    <a:pt x="457" y="1317"/>
                  </a:cubicBezTo>
                  <a:cubicBezTo>
                    <a:pt x="535" y="1478"/>
                    <a:pt x="623" y="1644"/>
                    <a:pt x="778" y="1739"/>
                  </a:cubicBezTo>
                  <a:cubicBezTo>
                    <a:pt x="839" y="1776"/>
                    <a:pt x="913" y="1796"/>
                    <a:pt x="986" y="1796"/>
                  </a:cubicBezTo>
                  <a:cubicBezTo>
                    <a:pt x="1071" y="1796"/>
                    <a:pt x="1153" y="1770"/>
                    <a:pt x="1210" y="1714"/>
                  </a:cubicBezTo>
                  <a:lnTo>
                    <a:pt x="1210" y="1714"/>
                  </a:lnTo>
                  <a:cubicBezTo>
                    <a:pt x="1219" y="1739"/>
                    <a:pt x="1228" y="1765"/>
                    <a:pt x="1238" y="1790"/>
                  </a:cubicBezTo>
                  <a:lnTo>
                    <a:pt x="1251" y="1661"/>
                  </a:lnTo>
                  <a:lnTo>
                    <a:pt x="1251" y="1661"/>
                  </a:lnTo>
                  <a:cubicBezTo>
                    <a:pt x="1240" y="1681"/>
                    <a:pt x="1226" y="1698"/>
                    <a:pt x="1210" y="1714"/>
                  </a:cubicBezTo>
                  <a:lnTo>
                    <a:pt x="1210" y="1714"/>
                  </a:lnTo>
                  <a:cubicBezTo>
                    <a:pt x="1002" y="1137"/>
                    <a:pt x="779" y="565"/>
                    <a:pt x="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p:nvPr/>
          </p:nvSpPr>
          <p:spPr>
            <a:xfrm>
              <a:off x="1948301" y="3970471"/>
              <a:ext cx="51961" cy="72549"/>
            </a:xfrm>
            <a:custGeom>
              <a:avLst/>
              <a:gdLst/>
              <a:ahLst/>
              <a:cxnLst/>
              <a:rect l="l" t="t" r="r" b="b"/>
              <a:pathLst>
                <a:path w="1479" h="2065" extrusionOk="0">
                  <a:moveTo>
                    <a:pt x="623" y="0"/>
                  </a:moveTo>
                  <a:cubicBezTo>
                    <a:pt x="426" y="85"/>
                    <a:pt x="215" y="136"/>
                    <a:pt x="1" y="153"/>
                  </a:cubicBezTo>
                  <a:cubicBezTo>
                    <a:pt x="148" y="625"/>
                    <a:pt x="334" y="1083"/>
                    <a:pt x="555" y="1523"/>
                  </a:cubicBezTo>
                  <a:cubicBezTo>
                    <a:pt x="646" y="1709"/>
                    <a:pt x="754" y="1898"/>
                    <a:pt x="932" y="2003"/>
                  </a:cubicBezTo>
                  <a:cubicBezTo>
                    <a:pt x="1002" y="2043"/>
                    <a:pt x="1086" y="2064"/>
                    <a:pt x="1168" y="2064"/>
                  </a:cubicBezTo>
                  <a:cubicBezTo>
                    <a:pt x="1270" y="2064"/>
                    <a:pt x="1370" y="2031"/>
                    <a:pt x="1436" y="1962"/>
                  </a:cubicBezTo>
                  <a:lnTo>
                    <a:pt x="1436" y="1962"/>
                  </a:lnTo>
                  <a:cubicBezTo>
                    <a:pt x="1447" y="1992"/>
                    <a:pt x="1459" y="2022"/>
                    <a:pt x="1470" y="2052"/>
                  </a:cubicBezTo>
                  <a:lnTo>
                    <a:pt x="1478" y="1903"/>
                  </a:lnTo>
                  <a:lnTo>
                    <a:pt x="1478" y="1903"/>
                  </a:lnTo>
                  <a:cubicBezTo>
                    <a:pt x="1466" y="1925"/>
                    <a:pt x="1452" y="1944"/>
                    <a:pt x="1436" y="1962"/>
                  </a:cubicBezTo>
                  <a:lnTo>
                    <a:pt x="1436" y="1962"/>
                  </a:lnTo>
                  <a:cubicBezTo>
                    <a:pt x="1184" y="1299"/>
                    <a:pt x="912" y="647"/>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a:off x="2868492" y="4796436"/>
              <a:ext cx="61974" cy="63836"/>
            </a:xfrm>
            <a:custGeom>
              <a:avLst/>
              <a:gdLst/>
              <a:ahLst/>
              <a:cxnLst/>
              <a:rect l="l" t="t" r="r" b="b"/>
              <a:pathLst>
                <a:path w="1764" h="1817" extrusionOk="0">
                  <a:moveTo>
                    <a:pt x="285" y="0"/>
                  </a:moveTo>
                  <a:cubicBezTo>
                    <a:pt x="165" y="0"/>
                    <a:pt x="47" y="53"/>
                    <a:pt x="0" y="160"/>
                  </a:cubicBezTo>
                  <a:cubicBezTo>
                    <a:pt x="397" y="766"/>
                    <a:pt x="867" y="1322"/>
                    <a:pt x="1400" y="1816"/>
                  </a:cubicBezTo>
                  <a:cubicBezTo>
                    <a:pt x="1408" y="1816"/>
                    <a:pt x="1417" y="1816"/>
                    <a:pt x="1425" y="1816"/>
                  </a:cubicBezTo>
                  <a:cubicBezTo>
                    <a:pt x="1568" y="1816"/>
                    <a:pt x="1710" y="1724"/>
                    <a:pt x="1764" y="1588"/>
                  </a:cubicBezTo>
                  <a:lnTo>
                    <a:pt x="1652" y="1424"/>
                  </a:lnTo>
                  <a:cubicBezTo>
                    <a:pt x="1367" y="1068"/>
                    <a:pt x="1083" y="710"/>
                    <a:pt x="796" y="355"/>
                  </a:cubicBezTo>
                  <a:cubicBezTo>
                    <a:pt x="693" y="225"/>
                    <a:pt x="582" y="91"/>
                    <a:pt x="429" y="27"/>
                  </a:cubicBezTo>
                  <a:cubicBezTo>
                    <a:pt x="384" y="9"/>
                    <a:pt x="334" y="0"/>
                    <a:pt x="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ángulo 1">
            <a:extLst>
              <a:ext uri="{FF2B5EF4-FFF2-40B4-BE49-F238E27FC236}">
                <a16:creationId xmlns:a16="http://schemas.microsoft.com/office/drawing/2014/main" id="{622A83AC-93BF-29A7-A57A-8C630E4DF86C}"/>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4857" y="3460789"/>
            <a:ext cx="1091911" cy="109191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5792643" y="2615182"/>
            <a:ext cx="4281053" cy="925200"/>
          </a:xfrm>
        </p:spPr>
        <p:txBody>
          <a:bodyPr/>
          <a:lstStyle/>
          <a:p>
            <a:pPr indent="0" algn="l"/>
            <a:r>
              <a:rPr lang="es-ES" dirty="0" smtClean="0"/>
              <a:t>Creo que ya es hora de ver el proyecto de modo practico así que nos vamos para allá</a:t>
            </a:r>
            <a:endParaRPr lang="es-ES" dirty="0"/>
          </a:p>
        </p:txBody>
      </p:sp>
      <p:pic>
        <p:nvPicPr>
          <p:cNvPr id="6146" name="Picture 2" descr="Takuachin Tlacuache GIF - Takuachin Tlacuache Takuache GIFs"/>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49193" y="833550"/>
            <a:ext cx="4743450" cy="474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01CD8A51-623A-A01E-4FBC-429C65D98A6C}"/>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227949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21"/>
          <p:cNvGrpSpPr/>
          <p:nvPr/>
        </p:nvGrpSpPr>
        <p:grpSpPr>
          <a:xfrm>
            <a:off x="7171519" y="835847"/>
            <a:ext cx="319144" cy="907262"/>
            <a:chOff x="8991144" y="1213947"/>
            <a:chExt cx="319144" cy="907262"/>
          </a:xfrm>
        </p:grpSpPr>
        <p:sp>
          <p:nvSpPr>
            <p:cNvPr id="304" name="Google Shape;304;p21"/>
            <p:cNvSpPr/>
            <p:nvPr/>
          </p:nvSpPr>
          <p:spPr>
            <a:xfrm>
              <a:off x="9132411" y="1505301"/>
              <a:ext cx="66400" cy="46410"/>
            </a:xfrm>
            <a:custGeom>
              <a:avLst/>
              <a:gdLst/>
              <a:ahLst/>
              <a:cxnLst/>
              <a:rect l="l" t="t" r="r" b="b"/>
              <a:pathLst>
                <a:path w="1890" h="1321" extrusionOk="0">
                  <a:moveTo>
                    <a:pt x="387" y="0"/>
                  </a:moveTo>
                  <a:cubicBezTo>
                    <a:pt x="281" y="148"/>
                    <a:pt x="150" y="278"/>
                    <a:pt x="0" y="381"/>
                  </a:cubicBezTo>
                  <a:cubicBezTo>
                    <a:pt x="312" y="660"/>
                    <a:pt x="644" y="910"/>
                    <a:pt x="996" y="1136"/>
                  </a:cubicBezTo>
                  <a:cubicBezTo>
                    <a:pt x="1142" y="1227"/>
                    <a:pt x="1298" y="1320"/>
                    <a:pt x="1469" y="1320"/>
                  </a:cubicBezTo>
                  <a:cubicBezTo>
                    <a:pt x="1472" y="1320"/>
                    <a:pt x="1475" y="1320"/>
                    <a:pt x="1478" y="1320"/>
                  </a:cubicBezTo>
                  <a:cubicBezTo>
                    <a:pt x="1630" y="1319"/>
                    <a:pt x="1792" y="1217"/>
                    <a:pt x="1825" y="1075"/>
                  </a:cubicBezTo>
                  <a:lnTo>
                    <a:pt x="1825" y="1075"/>
                  </a:lnTo>
                  <a:cubicBezTo>
                    <a:pt x="1847" y="1092"/>
                    <a:pt x="1868" y="1109"/>
                    <a:pt x="1890" y="1126"/>
                  </a:cubicBezTo>
                  <a:lnTo>
                    <a:pt x="1831" y="1011"/>
                  </a:lnTo>
                  <a:lnTo>
                    <a:pt x="1831" y="1011"/>
                  </a:lnTo>
                  <a:cubicBezTo>
                    <a:pt x="1832" y="1033"/>
                    <a:pt x="1830" y="1055"/>
                    <a:pt x="1825" y="1075"/>
                  </a:cubicBezTo>
                  <a:lnTo>
                    <a:pt x="1825" y="1075"/>
                  </a:lnTo>
                  <a:cubicBezTo>
                    <a:pt x="1356" y="703"/>
                    <a:pt x="874" y="347"/>
                    <a:pt x="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9177205" y="1213947"/>
              <a:ext cx="61201" cy="42264"/>
            </a:xfrm>
            <a:custGeom>
              <a:avLst/>
              <a:gdLst/>
              <a:ahLst/>
              <a:cxnLst/>
              <a:rect l="l" t="t" r="r" b="b"/>
              <a:pathLst>
                <a:path w="1742" h="1203" extrusionOk="0">
                  <a:moveTo>
                    <a:pt x="1719" y="1"/>
                  </a:moveTo>
                  <a:cubicBezTo>
                    <a:pt x="1186" y="54"/>
                    <a:pt x="1290" y="172"/>
                    <a:pt x="772" y="306"/>
                  </a:cubicBezTo>
                  <a:cubicBezTo>
                    <a:pt x="555" y="362"/>
                    <a:pt x="327" y="432"/>
                    <a:pt x="176" y="598"/>
                  </a:cubicBezTo>
                  <a:cubicBezTo>
                    <a:pt x="44" y="744"/>
                    <a:pt x="1" y="984"/>
                    <a:pt x="106" y="1141"/>
                  </a:cubicBezTo>
                  <a:lnTo>
                    <a:pt x="106" y="1141"/>
                  </a:lnTo>
                  <a:cubicBezTo>
                    <a:pt x="814" y="1020"/>
                    <a:pt x="990" y="856"/>
                    <a:pt x="1742" y="696"/>
                  </a:cubicBezTo>
                  <a:cubicBezTo>
                    <a:pt x="1695" y="469"/>
                    <a:pt x="1687" y="231"/>
                    <a:pt x="1719" y="1"/>
                  </a:cubicBezTo>
                  <a:close/>
                  <a:moveTo>
                    <a:pt x="106" y="1141"/>
                  </a:moveTo>
                  <a:lnTo>
                    <a:pt x="106" y="1141"/>
                  </a:lnTo>
                  <a:cubicBezTo>
                    <a:pt x="73" y="1147"/>
                    <a:pt x="39" y="1152"/>
                    <a:pt x="4" y="1158"/>
                  </a:cubicBezTo>
                  <a:lnTo>
                    <a:pt x="160" y="1203"/>
                  </a:lnTo>
                  <a:cubicBezTo>
                    <a:pt x="139" y="1184"/>
                    <a:pt x="121" y="1163"/>
                    <a:pt x="106" y="11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9264931" y="1373414"/>
              <a:ext cx="45356" cy="35905"/>
            </a:xfrm>
            <a:custGeom>
              <a:avLst/>
              <a:gdLst/>
              <a:ahLst/>
              <a:cxnLst/>
              <a:rect l="l" t="t" r="r" b="b"/>
              <a:pathLst>
                <a:path w="1291" h="1022" extrusionOk="0">
                  <a:moveTo>
                    <a:pt x="206" y="1"/>
                  </a:moveTo>
                  <a:cubicBezTo>
                    <a:pt x="115" y="1"/>
                    <a:pt x="19" y="51"/>
                    <a:pt x="0" y="142"/>
                  </a:cubicBezTo>
                  <a:cubicBezTo>
                    <a:pt x="324" y="479"/>
                    <a:pt x="691" y="774"/>
                    <a:pt x="1088" y="1022"/>
                  </a:cubicBezTo>
                  <a:cubicBezTo>
                    <a:pt x="1184" y="1012"/>
                    <a:pt x="1272" y="932"/>
                    <a:pt x="1290" y="836"/>
                  </a:cubicBezTo>
                  <a:lnTo>
                    <a:pt x="1201" y="741"/>
                  </a:lnTo>
                  <a:cubicBezTo>
                    <a:pt x="976" y="550"/>
                    <a:pt x="751" y="358"/>
                    <a:pt x="527" y="167"/>
                  </a:cubicBezTo>
                  <a:cubicBezTo>
                    <a:pt x="445" y="99"/>
                    <a:pt x="359" y="26"/>
                    <a:pt x="254" y="6"/>
                  </a:cubicBezTo>
                  <a:cubicBezTo>
                    <a:pt x="239" y="2"/>
                    <a:pt x="223" y="1"/>
                    <a:pt x="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115126" y="2004429"/>
              <a:ext cx="75219" cy="36468"/>
            </a:xfrm>
            <a:custGeom>
              <a:avLst/>
              <a:gdLst/>
              <a:ahLst/>
              <a:cxnLst/>
              <a:rect l="l" t="t" r="r" b="b"/>
              <a:pathLst>
                <a:path w="2141" h="1038" extrusionOk="0">
                  <a:moveTo>
                    <a:pt x="2000" y="0"/>
                  </a:moveTo>
                  <a:lnTo>
                    <a:pt x="2000" y="0"/>
                  </a:lnTo>
                  <a:cubicBezTo>
                    <a:pt x="2018" y="17"/>
                    <a:pt x="2034" y="35"/>
                    <a:pt x="2047" y="55"/>
                  </a:cubicBezTo>
                  <a:lnTo>
                    <a:pt x="2047" y="55"/>
                  </a:lnTo>
                  <a:cubicBezTo>
                    <a:pt x="2078" y="50"/>
                    <a:pt x="2110" y="46"/>
                    <a:pt x="2141" y="42"/>
                  </a:cubicBezTo>
                  <a:lnTo>
                    <a:pt x="2000" y="0"/>
                  </a:lnTo>
                  <a:close/>
                  <a:moveTo>
                    <a:pt x="2047" y="55"/>
                  </a:moveTo>
                  <a:cubicBezTo>
                    <a:pt x="1363" y="154"/>
                    <a:pt x="680" y="272"/>
                    <a:pt x="1" y="410"/>
                  </a:cubicBezTo>
                  <a:cubicBezTo>
                    <a:pt x="41" y="616"/>
                    <a:pt x="44" y="830"/>
                    <a:pt x="14" y="1038"/>
                  </a:cubicBezTo>
                  <a:cubicBezTo>
                    <a:pt x="496" y="996"/>
                    <a:pt x="970" y="916"/>
                    <a:pt x="1439" y="800"/>
                  </a:cubicBezTo>
                  <a:cubicBezTo>
                    <a:pt x="1636" y="752"/>
                    <a:pt x="1840" y="691"/>
                    <a:pt x="1978" y="543"/>
                  </a:cubicBezTo>
                  <a:cubicBezTo>
                    <a:pt x="2099" y="413"/>
                    <a:pt x="2141" y="197"/>
                    <a:pt x="2047" y="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8991144" y="2079436"/>
              <a:ext cx="81788" cy="41773"/>
            </a:xfrm>
            <a:custGeom>
              <a:avLst/>
              <a:gdLst/>
              <a:ahLst/>
              <a:cxnLst/>
              <a:rect l="l" t="t" r="r" b="b"/>
              <a:pathLst>
                <a:path w="2328" h="1189" extrusionOk="0">
                  <a:moveTo>
                    <a:pt x="324" y="0"/>
                  </a:moveTo>
                  <a:cubicBezTo>
                    <a:pt x="246" y="194"/>
                    <a:pt x="136" y="377"/>
                    <a:pt x="0" y="535"/>
                  </a:cubicBezTo>
                  <a:cubicBezTo>
                    <a:pt x="427" y="757"/>
                    <a:pt x="873" y="946"/>
                    <a:pt x="1330" y="1098"/>
                  </a:cubicBezTo>
                  <a:cubicBezTo>
                    <a:pt x="1470" y="1145"/>
                    <a:pt x="1618" y="1189"/>
                    <a:pt x="1764" y="1189"/>
                  </a:cubicBezTo>
                  <a:cubicBezTo>
                    <a:pt x="1818" y="1189"/>
                    <a:pt x="1872" y="1183"/>
                    <a:pt x="1924" y="1169"/>
                  </a:cubicBezTo>
                  <a:cubicBezTo>
                    <a:pt x="2094" y="1122"/>
                    <a:pt x="2247" y="963"/>
                    <a:pt x="2242" y="793"/>
                  </a:cubicBezTo>
                  <a:lnTo>
                    <a:pt x="2242" y="793"/>
                  </a:lnTo>
                  <a:cubicBezTo>
                    <a:pt x="2270" y="806"/>
                    <a:pt x="2299" y="819"/>
                    <a:pt x="2328" y="832"/>
                  </a:cubicBezTo>
                  <a:lnTo>
                    <a:pt x="2230" y="721"/>
                  </a:lnTo>
                  <a:lnTo>
                    <a:pt x="2230" y="721"/>
                  </a:lnTo>
                  <a:cubicBezTo>
                    <a:pt x="2237" y="745"/>
                    <a:pt x="2241" y="769"/>
                    <a:pt x="2242" y="793"/>
                  </a:cubicBezTo>
                  <a:lnTo>
                    <a:pt x="2242" y="793"/>
                  </a:lnTo>
                  <a:cubicBezTo>
                    <a:pt x="1610" y="511"/>
                    <a:pt x="970" y="246"/>
                    <a:pt x="3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21"/>
          <p:cNvGrpSpPr/>
          <p:nvPr/>
        </p:nvGrpSpPr>
        <p:grpSpPr>
          <a:xfrm>
            <a:off x="3942239" y="5274737"/>
            <a:ext cx="1650498" cy="1654904"/>
            <a:chOff x="3830941" y="992518"/>
            <a:chExt cx="5379718" cy="5394080"/>
          </a:xfrm>
        </p:grpSpPr>
        <p:sp>
          <p:nvSpPr>
            <p:cNvPr id="310" name="Google Shape;310;p21"/>
            <p:cNvSpPr/>
            <p:nvPr/>
          </p:nvSpPr>
          <p:spPr>
            <a:xfrm>
              <a:off x="3830941" y="4756408"/>
              <a:ext cx="5356110" cy="1503449"/>
            </a:xfrm>
            <a:custGeom>
              <a:avLst/>
              <a:gdLst/>
              <a:ahLst/>
              <a:cxnLst/>
              <a:rect l="l" t="t" r="r" b="b"/>
              <a:pathLst>
                <a:path w="54450" h="15284" extrusionOk="0">
                  <a:moveTo>
                    <a:pt x="3850" y="1"/>
                  </a:moveTo>
                  <a:cubicBezTo>
                    <a:pt x="2552" y="1"/>
                    <a:pt x="1734" y="1247"/>
                    <a:pt x="1076" y="2794"/>
                  </a:cubicBezTo>
                  <a:cubicBezTo>
                    <a:pt x="257" y="4713"/>
                    <a:pt x="0" y="6371"/>
                    <a:pt x="1923" y="7188"/>
                  </a:cubicBezTo>
                  <a:cubicBezTo>
                    <a:pt x="2497" y="7434"/>
                    <a:pt x="11771" y="11311"/>
                    <a:pt x="26147" y="13610"/>
                  </a:cubicBezTo>
                  <a:cubicBezTo>
                    <a:pt x="32285" y="14591"/>
                    <a:pt x="39353" y="15283"/>
                    <a:pt x="47070" y="15283"/>
                  </a:cubicBezTo>
                  <a:cubicBezTo>
                    <a:pt x="48610" y="15283"/>
                    <a:pt x="50175" y="15256"/>
                    <a:pt x="51765" y="15197"/>
                  </a:cubicBezTo>
                  <a:cubicBezTo>
                    <a:pt x="53850" y="15123"/>
                    <a:pt x="54449" y="12805"/>
                    <a:pt x="54373" y="10720"/>
                  </a:cubicBezTo>
                  <a:cubicBezTo>
                    <a:pt x="54298" y="8705"/>
                    <a:pt x="53622" y="7641"/>
                    <a:pt x="51699" y="7641"/>
                  </a:cubicBezTo>
                  <a:cubicBezTo>
                    <a:pt x="51629" y="7641"/>
                    <a:pt x="51558" y="7642"/>
                    <a:pt x="51486" y="7645"/>
                  </a:cubicBezTo>
                  <a:cubicBezTo>
                    <a:pt x="50021" y="7699"/>
                    <a:pt x="48575" y="7724"/>
                    <a:pt x="47152" y="7724"/>
                  </a:cubicBezTo>
                  <a:cubicBezTo>
                    <a:pt x="22891" y="7724"/>
                    <a:pt x="5066" y="310"/>
                    <a:pt x="4878" y="232"/>
                  </a:cubicBezTo>
                  <a:cubicBezTo>
                    <a:pt x="4504" y="73"/>
                    <a:pt x="4163" y="1"/>
                    <a:pt x="38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3841958" y="4727193"/>
              <a:ext cx="5368701" cy="1561092"/>
            </a:xfrm>
            <a:custGeom>
              <a:avLst/>
              <a:gdLst/>
              <a:ahLst/>
              <a:cxnLst/>
              <a:rect l="l" t="t" r="r" b="b"/>
              <a:pathLst>
                <a:path w="54578" h="15870" extrusionOk="0">
                  <a:moveTo>
                    <a:pt x="3733" y="587"/>
                  </a:moveTo>
                  <a:cubicBezTo>
                    <a:pt x="4020" y="587"/>
                    <a:pt x="4325" y="658"/>
                    <a:pt x="4653" y="798"/>
                  </a:cubicBezTo>
                  <a:cubicBezTo>
                    <a:pt x="4841" y="876"/>
                    <a:pt x="22809" y="8312"/>
                    <a:pt x="47060" y="8312"/>
                  </a:cubicBezTo>
                  <a:cubicBezTo>
                    <a:pt x="48481" y="8312"/>
                    <a:pt x="49923" y="8286"/>
                    <a:pt x="51385" y="8232"/>
                  </a:cubicBezTo>
                  <a:cubicBezTo>
                    <a:pt x="51456" y="8230"/>
                    <a:pt x="51525" y="8228"/>
                    <a:pt x="51592" y="8228"/>
                  </a:cubicBezTo>
                  <a:cubicBezTo>
                    <a:pt x="52327" y="8228"/>
                    <a:pt x="52865" y="8395"/>
                    <a:pt x="53231" y="8735"/>
                  </a:cubicBezTo>
                  <a:cubicBezTo>
                    <a:pt x="53693" y="9162"/>
                    <a:pt x="53927" y="9889"/>
                    <a:pt x="53969" y="11027"/>
                  </a:cubicBezTo>
                  <a:cubicBezTo>
                    <a:pt x="54010" y="12144"/>
                    <a:pt x="53844" y="13160"/>
                    <a:pt x="53504" y="13884"/>
                  </a:cubicBezTo>
                  <a:cubicBezTo>
                    <a:pt x="53105" y="14729"/>
                    <a:pt x="52476" y="15172"/>
                    <a:pt x="51639" y="15204"/>
                  </a:cubicBezTo>
                  <a:cubicBezTo>
                    <a:pt x="50089" y="15260"/>
                    <a:pt x="48533" y="15289"/>
                    <a:pt x="46974" y="15289"/>
                  </a:cubicBezTo>
                  <a:cubicBezTo>
                    <a:pt x="40043" y="15289"/>
                    <a:pt x="33035" y="14730"/>
                    <a:pt x="26080" y="13618"/>
                  </a:cubicBezTo>
                  <a:cubicBezTo>
                    <a:pt x="11674" y="11315"/>
                    <a:pt x="2317" y="7384"/>
                    <a:pt x="1924" y="7218"/>
                  </a:cubicBezTo>
                  <a:cubicBezTo>
                    <a:pt x="1125" y="6878"/>
                    <a:pt x="720" y="6388"/>
                    <a:pt x="650" y="5674"/>
                  </a:cubicBezTo>
                  <a:cubicBezTo>
                    <a:pt x="589" y="5061"/>
                    <a:pt x="775" y="4278"/>
                    <a:pt x="1231" y="3205"/>
                  </a:cubicBezTo>
                  <a:cubicBezTo>
                    <a:pt x="1996" y="1411"/>
                    <a:pt x="2760" y="587"/>
                    <a:pt x="3733" y="587"/>
                  </a:cubicBezTo>
                  <a:close/>
                  <a:moveTo>
                    <a:pt x="3722" y="1"/>
                  </a:moveTo>
                  <a:cubicBezTo>
                    <a:pt x="2191" y="1"/>
                    <a:pt x="1309" y="1534"/>
                    <a:pt x="695" y="2974"/>
                  </a:cubicBezTo>
                  <a:cubicBezTo>
                    <a:pt x="194" y="4157"/>
                    <a:pt x="1" y="5007"/>
                    <a:pt x="71" y="5729"/>
                  </a:cubicBezTo>
                  <a:cubicBezTo>
                    <a:pt x="162" y="6650"/>
                    <a:pt x="708" y="7331"/>
                    <a:pt x="1698" y="7751"/>
                  </a:cubicBezTo>
                  <a:cubicBezTo>
                    <a:pt x="2090" y="7917"/>
                    <a:pt x="11515" y="11877"/>
                    <a:pt x="25989" y="14191"/>
                  </a:cubicBezTo>
                  <a:cubicBezTo>
                    <a:pt x="32968" y="15308"/>
                    <a:pt x="40004" y="15869"/>
                    <a:pt x="46961" y="15869"/>
                  </a:cubicBezTo>
                  <a:cubicBezTo>
                    <a:pt x="48531" y="15869"/>
                    <a:pt x="50100" y="15843"/>
                    <a:pt x="51659" y="15783"/>
                  </a:cubicBezTo>
                  <a:cubicBezTo>
                    <a:pt x="52717" y="15745"/>
                    <a:pt x="53535" y="15172"/>
                    <a:pt x="54027" y="14131"/>
                  </a:cubicBezTo>
                  <a:cubicBezTo>
                    <a:pt x="54515" y="13097"/>
                    <a:pt x="54578" y="11860"/>
                    <a:pt x="54548" y="11003"/>
                  </a:cubicBezTo>
                  <a:cubicBezTo>
                    <a:pt x="54500" y="9702"/>
                    <a:pt x="54208" y="8847"/>
                    <a:pt x="53627" y="8307"/>
                  </a:cubicBezTo>
                  <a:cubicBezTo>
                    <a:pt x="53147" y="7863"/>
                    <a:pt x="52480" y="7645"/>
                    <a:pt x="51592" y="7645"/>
                  </a:cubicBezTo>
                  <a:cubicBezTo>
                    <a:pt x="51517" y="7645"/>
                    <a:pt x="51440" y="7647"/>
                    <a:pt x="51362" y="7650"/>
                  </a:cubicBezTo>
                  <a:cubicBezTo>
                    <a:pt x="49911" y="7703"/>
                    <a:pt x="48478" y="7728"/>
                    <a:pt x="47067" y="7728"/>
                  </a:cubicBezTo>
                  <a:cubicBezTo>
                    <a:pt x="22937" y="7728"/>
                    <a:pt x="5064" y="338"/>
                    <a:pt x="4877" y="260"/>
                  </a:cubicBezTo>
                  <a:cubicBezTo>
                    <a:pt x="4455" y="81"/>
                    <a:pt x="4071" y="1"/>
                    <a:pt x="3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4367038" y="1021241"/>
              <a:ext cx="4528446" cy="5336732"/>
            </a:xfrm>
            <a:custGeom>
              <a:avLst/>
              <a:gdLst/>
              <a:ahLst/>
              <a:cxnLst/>
              <a:rect l="l" t="t" r="r" b="b"/>
              <a:pathLst>
                <a:path w="46036" h="54253" extrusionOk="0">
                  <a:moveTo>
                    <a:pt x="29198" y="1"/>
                  </a:moveTo>
                  <a:cubicBezTo>
                    <a:pt x="28262" y="1"/>
                    <a:pt x="27318" y="415"/>
                    <a:pt x="26684" y="1295"/>
                  </a:cubicBezTo>
                  <a:lnTo>
                    <a:pt x="1" y="38423"/>
                  </a:lnTo>
                  <a:cubicBezTo>
                    <a:pt x="3480" y="40467"/>
                    <a:pt x="1404" y="42594"/>
                    <a:pt x="6064" y="44383"/>
                  </a:cubicBezTo>
                  <a:cubicBezTo>
                    <a:pt x="6124" y="44405"/>
                    <a:pt x="6190" y="44420"/>
                    <a:pt x="6253" y="44438"/>
                  </a:cubicBezTo>
                  <a:lnTo>
                    <a:pt x="5841" y="47006"/>
                  </a:lnTo>
                  <a:cubicBezTo>
                    <a:pt x="5790" y="47334"/>
                    <a:pt x="6016" y="47647"/>
                    <a:pt x="6344" y="47699"/>
                  </a:cubicBezTo>
                  <a:lnTo>
                    <a:pt x="6580" y="47735"/>
                  </a:lnTo>
                  <a:cubicBezTo>
                    <a:pt x="6612" y="47741"/>
                    <a:pt x="6645" y="47743"/>
                    <a:pt x="6676" y="47743"/>
                  </a:cubicBezTo>
                  <a:cubicBezTo>
                    <a:pt x="6968" y="47743"/>
                    <a:pt x="7228" y="47530"/>
                    <a:pt x="7274" y="47234"/>
                  </a:cubicBezTo>
                  <a:lnTo>
                    <a:pt x="7697" y="44586"/>
                  </a:lnTo>
                  <a:cubicBezTo>
                    <a:pt x="8360" y="44558"/>
                    <a:pt x="9075" y="44436"/>
                    <a:pt x="9823" y="44304"/>
                  </a:cubicBezTo>
                  <a:lnTo>
                    <a:pt x="9823" y="44304"/>
                  </a:lnTo>
                  <a:lnTo>
                    <a:pt x="8994" y="49479"/>
                  </a:lnTo>
                  <a:cubicBezTo>
                    <a:pt x="8891" y="50129"/>
                    <a:pt x="9336" y="50745"/>
                    <a:pt x="9987" y="50848"/>
                  </a:cubicBezTo>
                  <a:cubicBezTo>
                    <a:pt x="10051" y="50859"/>
                    <a:pt x="10114" y="50863"/>
                    <a:pt x="10176" y="50863"/>
                  </a:cubicBezTo>
                  <a:cubicBezTo>
                    <a:pt x="10752" y="50863"/>
                    <a:pt x="11262" y="50443"/>
                    <a:pt x="11357" y="49857"/>
                  </a:cubicBezTo>
                  <a:lnTo>
                    <a:pt x="12303" y="43945"/>
                  </a:lnTo>
                  <a:cubicBezTo>
                    <a:pt x="12540" y="43928"/>
                    <a:pt x="12776" y="43918"/>
                    <a:pt x="13012" y="43918"/>
                  </a:cubicBezTo>
                  <a:cubicBezTo>
                    <a:pt x="13564" y="43918"/>
                    <a:pt x="14111" y="43972"/>
                    <a:pt x="14639" y="44114"/>
                  </a:cubicBezTo>
                  <a:cubicBezTo>
                    <a:pt x="17040" y="44760"/>
                    <a:pt x="19072" y="48184"/>
                    <a:pt x="21919" y="48643"/>
                  </a:cubicBezTo>
                  <a:cubicBezTo>
                    <a:pt x="22102" y="48673"/>
                    <a:pt x="22288" y="48687"/>
                    <a:pt x="22476" y="48687"/>
                  </a:cubicBezTo>
                  <a:cubicBezTo>
                    <a:pt x="23182" y="48687"/>
                    <a:pt x="23921" y="48493"/>
                    <a:pt x="24677" y="48228"/>
                  </a:cubicBezTo>
                  <a:lnTo>
                    <a:pt x="24677" y="48228"/>
                  </a:lnTo>
                  <a:lnTo>
                    <a:pt x="24519" y="49210"/>
                  </a:lnTo>
                  <a:cubicBezTo>
                    <a:pt x="24458" y="49603"/>
                    <a:pt x="24727" y="49977"/>
                    <a:pt x="25122" y="50040"/>
                  </a:cubicBezTo>
                  <a:cubicBezTo>
                    <a:pt x="25160" y="50046"/>
                    <a:pt x="25198" y="50049"/>
                    <a:pt x="25236" y="50049"/>
                  </a:cubicBezTo>
                  <a:cubicBezTo>
                    <a:pt x="25583" y="50049"/>
                    <a:pt x="25893" y="49794"/>
                    <a:pt x="25950" y="49439"/>
                  </a:cubicBezTo>
                  <a:lnTo>
                    <a:pt x="26241" y="47621"/>
                  </a:lnTo>
                  <a:cubicBezTo>
                    <a:pt x="27487" y="47115"/>
                    <a:pt x="28757" y="46619"/>
                    <a:pt x="29998" y="46619"/>
                  </a:cubicBezTo>
                  <a:cubicBezTo>
                    <a:pt x="30081" y="46619"/>
                    <a:pt x="30164" y="46622"/>
                    <a:pt x="30247" y="46626"/>
                  </a:cubicBezTo>
                  <a:cubicBezTo>
                    <a:pt x="31773" y="46709"/>
                    <a:pt x="33340" y="47757"/>
                    <a:pt x="34942" y="48572"/>
                  </a:cubicBezTo>
                  <a:lnTo>
                    <a:pt x="34243" y="52942"/>
                  </a:lnTo>
                  <a:cubicBezTo>
                    <a:pt x="34145" y="53556"/>
                    <a:pt x="34567" y="54141"/>
                    <a:pt x="35183" y="54238"/>
                  </a:cubicBezTo>
                  <a:cubicBezTo>
                    <a:pt x="35242" y="54248"/>
                    <a:pt x="35302" y="54253"/>
                    <a:pt x="35361" y="54253"/>
                  </a:cubicBezTo>
                  <a:cubicBezTo>
                    <a:pt x="35906" y="54253"/>
                    <a:pt x="36391" y="53855"/>
                    <a:pt x="36479" y="53299"/>
                  </a:cubicBezTo>
                  <a:lnTo>
                    <a:pt x="37102" y="49409"/>
                  </a:lnTo>
                  <a:cubicBezTo>
                    <a:pt x="37339" y="49464"/>
                    <a:pt x="37575" y="49505"/>
                    <a:pt x="37813" y="49522"/>
                  </a:cubicBezTo>
                  <a:lnTo>
                    <a:pt x="37447" y="51801"/>
                  </a:lnTo>
                  <a:cubicBezTo>
                    <a:pt x="37394" y="52130"/>
                    <a:pt x="37622" y="52444"/>
                    <a:pt x="37949" y="52495"/>
                  </a:cubicBezTo>
                  <a:lnTo>
                    <a:pt x="38186" y="52532"/>
                  </a:lnTo>
                  <a:cubicBezTo>
                    <a:pt x="38218" y="52537"/>
                    <a:pt x="38250" y="52539"/>
                    <a:pt x="38281" y="52539"/>
                  </a:cubicBezTo>
                  <a:cubicBezTo>
                    <a:pt x="38572" y="52539"/>
                    <a:pt x="38832" y="52325"/>
                    <a:pt x="38878" y="52030"/>
                  </a:cubicBezTo>
                  <a:lnTo>
                    <a:pt x="39310" y="49332"/>
                  </a:lnTo>
                  <a:cubicBezTo>
                    <a:pt x="41528" y="48614"/>
                    <a:pt x="43620" y="46155"/>
                    <a:pt x="46014" y="45753"/>
                  </a:cubicBezTo>
                  <a:lnTo>
                    <a:pt x="45944" y="45599"/>
                  </a:lnTo>
                  <a:lnTo>
                    <a:pt x="46036" y="45614"/>
                  </a:lnTo>
                  <a:lnTo>
                    <a:pt x="32176" y="2173"/>
                  </a:lnTo>
                  <a:cubicBezTo>
                    <a:pt x="31731" y="768"/>
                    <a:pt x="30472" y="1"/>
                    <a:pt x="29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4325724" y="992518"/>
              <a:ext cx="4610977" cy="5394080"/>
            </a:xfrm>
            <a:custGeom>
              <a:avLst/>
              <a:gdLst/>
              <a:ahLst/>
              <a:cxnLst/>
              <a:rect l="l" t="t" r="r" b="b"/>
              <a:pathLst>
                <a:path w="46875" h="54836" extrusionOk="0">
                  <a:moveTo>
                    <a:pt x="29604" y="584"/>
                  </a:moveTo>
                  <a:cubicBezTo>
                    <a:pt x="29759" y="584"/>
                    <a:pt x="29915" y="596"/>
                    <a:pt x="30072" y="621"/>
                  </a:cubicBezTo>
                  <a:cubicBezTo>
                    <a:pt x="31147" y="792"/>
                    <a:pt x="31985" y="1514"/>
                    <a:pt x="32315" y="2555"/>
                  </a:cubicBezTo>
                  <a:lnTo>
                    <a:pt x="46032" y="45550"/>
                  </a:lnTo>
                  <a:lnTo>
                    <a:pt x="45881" y="45527"/>
                  </a:lnTo>
                  <a:lnTo>
                    <a:pt x="45881" y="45527"/>
                  </a:lnTo>
                  <a:lnTo>
                    <a:pt x="46019" y="45839"/>
                  </a:lnTo>
                  <a:cubicBezTo>
                    <a:pt x="44771" y="46150"/>
                    <a:pt x="43615" y="46951"/>
                    <a:pt x="42494" y="47725"/>
                  </a:cubicBezTo>
                  <a:cubicBezTo>
                    <a:pt x="41513" y="48404"/>
                    <a:pt x="40587" y="49045"/>
                    <a:pt x="39637" y="49352"/>
                  </a:cubicBezTo>
                  <a:lnTo>
                    <a:pt x="39466" y="49407"/>
                  </a:lnTo>
                  <a:lnTo>
                    <a:pt x="39008" y="52279"/>
                  </a:lnTo>
                  <a:cubicBezTo>
                    <a:pt x="38996" y="52362"/>
                    <a:pt x="38950" y="52434"/>
                    <a:pt x="38882" y="52483"/>
                  </a:cubicBezTo>
                  <a:cubicBezTo>
                    <a:pt x="38827" y="52523"/>
                    <a:pt x="38764" y="52544"/>
                    <a:pt x="38698" y="52544"/>
                  </a:cubicBezTo>
                  <a:cubicBezTo>
                    <a:pt x="38681" y="52544"/>
                    <a:pt x="38664" y="52543"/>
                    <a:pt x="38648" y="52540"/>
                  </a:cubicBezTo>
                  <a:lnTo>
                    <a:pt x="38410" y="52503"/>
                  </a:lnTo>
                  <a:cubicBezTo>
                    <a:pt x="38329" y="52490"/>
                    <a:pt x="38257" y="52445"/>
                    <a:pt x="38208" y="52375"/>
                  </a:cubicBezTo>
                  <a:cubicBezTo>
                    <a:pt x="38158" y="52306"/>
                    <a:pt x="38138" y="52224"/>
                    <a:pt x="38151" y="52141"/>
                  </a:cubicBezTo>
                  <a:lnTo>
                    <a:pt x="38566" y="49548"/>
                  </a:lnTo>
                  <a:lnTo>
                    <a:pt x="38251" y="49525"/>
                  </a:lnTo>
                  <a:cubicBezTo>
                    <a:pt x="38053" y="49510"/>
                    <a:pt x="37839" y="49477"/>
                    <a:pt x="37582" y="49419"/>
                  </a:cubicBezTo>
                  <a:lnTo>
                    <a:pt x="37281" y="49351"/>
                  </a:lnTo>
                  <a:lnTo>
                    <a:pt x="36610" y="53544"/>
                  </a:lnTo>
                  <a:cubicBezTo>
                    <a:pt x="36543" y="53958"/>
                    <a:pt x="36185" y="54254"/>
                    <a:pt x="35779" y="54254"/>
                  </a:cubicBezTo>
                  <a:cubicBezTo>
                    <a:pt x="35735" y="54254"/>
                    <a:pt x="35691" y="54250"/>
                    <a:pt x="35646" y="54243"/>
                  </a:cubicBezTo>
                  <a:cubicBezTo>
                    <a:pt x="35188" y="54169"/>
                    <a:pt x="34874" y="53737"/>
                    <a:pt x="34947" y="53279"/>
                  </a:cubicBezTo>
                  <a:lnTo>
                    <a:pt x="35679" y="48701"/>
                  </a:lnTo>
                  <a:lnTo>
                    <a:pt x="35490" y="48605"/>
                  </a:lnTo>
                  <a:cubicBezTo>
                    <a:pt x="35154" y="48436"/>
                    <a:pt x="34821" y="48253"/>
                    <a:pt x="34485" y="48072"/>
                  </a:cubicBezTo>
                  <a:cubicBezTo>
                    <a:pt x="33239" y="47395"/>
                    <a:pt x="31950" y="46696"/>
                    <a:pt x="30682" y="46628"/>
                  </a:cubicBezTo>
                  <a:cubicBezTo>
                    <a:pt x="30597" y="46623"/>
                    <a:pt x="30512" y="46621"/>
                    <a:pt x="30426" y="46621"/>
                  </a:cubicBezTo>
                  <a:cubicBezTo>
                    <a:pt x="29073" y="46621"/>
                    <a:pt x="27682" y="47184"/>
                    <a:pt x="26561" y="47644"/>
                  </a:cubicBezTo>
                  <a:lnTo>
                    <a:pt x="26408" y="47707"/>
                  </a:lnTo>
                  <a:lnTo>
                    <a:pt x="26091" y="49686"/>
                  </a:lnTo>
                  <a:cubicBezTo>
                    <a:pt x="26055" y="49901"/>
                    <a:pt x="25870" y="50053"/>
                    <a:pt x="25658" y="50053"/>
                  </a:cubicBezTo>
                  <a:cubicBezTo>
                    <a:pt x="25637" y="50053"/>
                    <a:pt x="25615" y="50051"/>
                    <a:pt x="25593" y="50048"/>
                  </a:cubicBezTo>
                  <a:cubicBezTo>
                    <a:pt x="25479" y="50030"/>
                    <a:pt x="25379" y="49966"/>
                    <a:pt x="25311" y="49874"/>
                  </a:cubicBezTo>
                  <a:cubicBezTo>
                    <a:pt x="25243" y="49781"/>
                    <a:pt x="25213" y="49666"/>
                    <a:pt x="25233" y="49551"/>
                  </a:cubicBezTo>
                  <a:lnTo>
                    <a:pt x="25467" y="48087"/>
                  </a:lnTo>
                  <a:lnTo>
                    <a:pt x="25467" y="48087"/>
                  </a:lnTo>
                  <a:lnTo>
                    <a:pt x="25005" y="48248"/>
                  </a:lnTo>
                  <a:cubicBezTo>
                    <a:pt x="24396" y="48463"/>
                    <a:pt x="23638" y="48690"/>
                    <a:pt x="22894" y="48690"/>
                  </a:cubicBezTo>
                  <a:cubicBezTo>
                    <a:pt x="22725" y="48690"/>
                    <a:pt x="22555" y="48678"/>
                    <a:pt x="22389" y="48652"/>
                  </a:cubicBezTo>
                  <a:cubicBezTo>
                    <a:pt x="20928" y="48414"/>
                    <a:pt x="19659" y="47325"/>
                    <a:pt x="18433" y="46272"/>
                  </a:cubicBezTo>
                  <a:cubicBezTo>
                    <a:pt x="17338" y="45331"/>
                    <a:pt x="16302" y="44443"/>
                    <a:pt x="15137" y="44129"/>
                  </a:cubicBezTo>
                  <a:cubicBezTo>
                    <a:pt x="14623" y="43991"/>
                    <a:pt x="14060" y="43922"/>
                    <a:pt x="13428" y="43922"/>
                  </a:cubicBezTo>
                  <a:cubicBezTo>
                    <a:pt x="13196" y="43922"/>
                    <a:pt x="12956" y="43932"/>
                    <a:pt x="12705" y="43950"/>
                  </a:cubicBezTo>
                  <a:lnTo>
                    <a:pt x="12476" y="43966"/>
                  </a:lnTo>
                  <a:lnTo>
                    <a:pt x="11493" y="50106"/>
                  </a:lnTo>
                  <a:cubicBezTo>
                    <a:pt x="11422" y="50551"/>
                    <a:pt x="11037" y="50868"/>
                    <a:pt x="10601" y="50868"/>
                  </a:cubicBezTo>
                  <a:cubicBezTo>
                    <a:pt x="10554" y="50868"/>
                    <a:pt x="10506" y="50864"/>
                    <a:pt x="10458" y="50856"/>
                  </a:cubicBezTo>
                  <a:cubicBezTo>
                    <a:pt x="9964" y="50778"/>
                    <a:pt x="9628" y="50313"/>
                    <a:pt x="9706" y="49822"/>
                  </a:cubicBezTo>
                  <a:lnTo>
                    <a:pt x="10600" y="44240"/>
                  </a:lnTo>
                  <a:lnTo>
                    <a:pt x="10196" y="44313"/>
                  </a:lnTo>
                  <a:cubicBezTo>
                    <a:pt x="9467" y="44445"/>
                    <a:pt x="8760" y="44562"/>
                    <a:pt x="8109" y="44592"/>
                  </a:cubicBezTo>
                  <a:lnTo>
                    <a:pt x="7872" y="44602"/>
                  </a:lnTo>
                  <a:lnTo>
                    <a:pt x="7412" y="47484"/>
                  </a:lnTo>
                  <a:cubicBezTo>
                    <a:pt x="7399" y="47566"/>
                    <a:pt x="7354" y="47639"/>
                    <a:pt x="7284" y="47689"/>
                  </a:cubicBezTo>
                  <a:cubicBezTo>
                    <a:pt x="7230" y="47728"/>
                    <a:pt x="7167" y="47748"/>
                    <a:pt x="7102" y="47748"/>
                  </a:cubicBezTo>
                  <a:cubicBezTo>
                    <a:pt x="7085" y="47748"/>
                    <a:pt x="7067" y="47746"/>
                    <a:pt x="7050" y="47743"/>
                  </a:cubicBezTo>
                  <a:lnTo>
                    <a:pt x="6814" y="47707"/>
                  </a:lnTo>
                  <a:cubicBezTo>
                    <a:pt x="6642" y="47677"/>
                    <a:pt x="6525" y="47516"/>
                    <a:pt x="6552" y="47345"/>
                  </a:cubicBezTo>
                  <a:lnTo>
                    <a:pt x="7002" y="44528"/>
                  </a:lnTo>
                  <a:lnTo>
                    <a:pt x="6681" y="44431"/>
                  </a:lnTo>
                  <a:cubicBezTo>
                    <a:pt x="6650" y="44423"/>
                    <a:pt x="6618" y="44415"/>
                    <a:pt x="6590" y="44405"/>
                  </a:cubicBezTo>
                  <a:cubicBezTo>
                    <a:pt x="4125" y="43458"/>
                    <a:pt x="3637" y="42434"/>
                    <a:pt x="3120" y="41348"/>
                  </a:cubicBezTo>
                  <a:cubicBezTo>
                    <a:pt x="2694" y="40455"/>
                    <a:pt x="2257" y="39537"/>
                    <a:pt x="839" y="38629"/>
                  </a:cubicBezTo>
                  <a:lnTo>
                    <a:pt x="27336" y="1758"/>
                  </a:lnTo>
                  <a:cubicBezTo>
                    <a:pt x="27881" y="1003"/>
                    <a:pt x="28705" y="584"/>
                    <a:pt x="29604" y="584"/>
                  </a:cubicBezTo>
                  <a:close/>
                  <a:moveTo>
                    <a:pt x="29617" y="0"/>
                  </a:moveTo>
                  <a:cubicBezTo>
                    <a:pt x="28535" y="0"/>
                    <a:pt x="27515" y="518"/>
                    <a:pt x="26868" y="1418"/>
                  </a:cubicBezTo>
                  <a:lnTo>
                    <a:pt x="1" y="38803"/>
                  </a:lnTo>
                  <a:lnTo>
                    <a:pt x="275" y="38966"/>
                  </a:lnTo>
                  <a:cubicBezTo>
                    <a:pt x="1754" y="39837"/>
                    <a:pt x="2164" y="40692"/>
                    <a:pt x="2596" y="41599"/>
                  </a:cubicBezTo>
                  <a:cubicBezTo>
                    <a:pt x="3137" y="42733"/>
                    <a:pt x="3695" y="43907"/>
                    <a:pt x="6349" y="44934"/>
                  </a:cubicBezTo>
                  <a:lnTo>
                    <a:pt x="5977" y="47252"/>
                  </a:lnTo>
                  <a:cubicBezTo>
                    <a:pt x="5899" y="47740"/>
                    <a:pt x="6233" y="48198"/>
                    <a:pt x="6721" y="48278"/>
                  </a:cubicBezTo>
                  <a:lnTo>
                    <a:pt x="6957" y="48315"/>
                  </a:lnTo>
                  <a:cubicBezTo>
                    <a:pt x="7004" y="48322"/>
                    <a:pt x="7051" y="48325"/>
                    <a:pt x="7097" y="48325"/>
                  </a:cubicBezTo>
                  <a:cubicBezTo>
                    <a:pt x="7529" y="48325"/>
                    <a:pt x="7911" y="48012"/>
                    <a:pt x="7983" y="47572"/>
                  </a:cubicBezTo>
                  <a:lnTo>
                    <a:pt x="8368" y="45153"/>
                  </a:lnTo>
                  <a:cubicBezTo>
                    <a:pt x="8858" y="45119"/>
                    <a:pt x="9369" y="45042"/>
                    <a:pt x="9892" y="44953"/>
                  </a:cubicBezTo>
                  <a:lnTo>
                    <a:pt x="9892" y="44953"/>
                  </a:lnTo>
                  <a:lnTo>
                    <a:pt x="9129" y="49726"/>
                  </a:lnTo>
                  <a:cubicBezTo>
                    <a:pt x="8999" y="50536"/>
                    <a:pt x="9552" y="51300"/>
                    <a:pt x="10360" y="51427"/>
                  </a:cubicBezTo>
                  <a:cubicBezTo>
                    <a:pt x="10440" y="51440"/>
                    <a:pt x="10519" y="51446"/>
                    <a:pt x="10597" y="51446"/>
                  </a:cubicBezTo>
                  <a:cubicBezTo>
                    <a:pt x="11314" y="51446"/>
                    <a:pt x="11947" y="50925"/>
                    <a:pt x="12062" y="50196"/>
                  </a:cubicBezTo>
                  <a:lnTo>
                    <a:pt x="12972" y="44513"/>
                  </a:lnTo>
                  <a:cubicBezTo>
                    <a:pt x="13128" y="44504"/>
                    <a:pt x="13280" y="44500"/>
                    <a:pt x="13428" y="44500"/>
                  </a:cubicBezTo>
                  <a:cubicBezTo>
                    <a:pt x="14006" y="44500"/>
                    <a:pt x="14518" y="44563"/>
                    <a:pt x="14983" y="44687"/>
                  </a:cubicBezTo>
                  <a:cubicBezTo>
                    <a:pt x="16019" y="44966"/>
                    <a:pt x="17006" y="45814"/>
                    <a:pt x="18049" y="46711"/>
                  </a:cubicBezTo>
                  <a:cubicBezTo>
                    <a:pt x="19339" y="47816"/>
                    <a:pt x="20669" y="48960"/>
                    <a:pt x="22291" y="49221"/>
                  </a:cubicBezTo>
                  <a:cubicBezTo>
                    <a:pt x="22491" y="49253"/>
                    <a:pt x="22693" y="49268"/>
                    <a:pt x="22894" y="49268"/>
                  </a:cubicBezTo>
                  <a:cubicBezTo>
                    <a:pt x="23538" y="49268"/>
                    <a:pt x="24174" y="49120"/>
                    <a:pt x="24735" y="48945"/>
                  </a:cubicBezTo>
                  <a:lnTo>
                    <a:pt x="24735" y="48945"/>
                  </a:lnTo>
                  <a:lnTo>
                    <a:pt x="24653" y="49457"/>
                  </a:lnTo>
                  <a:cubicBezTo>
                    <a:pt x="24565" y="50008"/>
                    <a:pt x="24944" y="50531"/>
                    <a:pt x="25495" y="50619"/>
                  </a:cubicBezTo>
                  <a:cubicBezTo>
                    <a:pt x="25550" y="50628"/>
                    <a:pt x="25605" y="50632"/>
                    <a:pt x="25659" y="50632"/>
                  </a:cubicBezTo>
                  <a:cubicBezTo>
                    <a:pt x="26148" y="50632"/>
                    <a:pt x="26578" y="50273"/>
                    <a:pt x="26657" y="49776"/>
                  </a:cubicBezTo>
                  <a:lnTo>
                    <a:pt x="26923" y="48120"/>
                  </a:lnTo>
                  <a:cubicBezTo>
                    <a:pt x="27976" y="47693"/>
                    <a:pt x="29247" y="47201"/>
                    <a:pt x="30427" y="47201"/>
                  </a:cubicBezTo>
                  <a:cubicBezTo>
                    <a:pt x="30503" y="47201"/>
                    <a:pt x="30579" y="47203"/>
                    <a:pt x="30654" y="47207"/>
                  </a:cubicBezTo>
                  <a:cubicBezTo>
                    <a:pt x="31791" y="47269"/>
                    <a:pt x="32966" y="47906"/>
                    <a:pt x="34211" y="48580"/>
                  </a:cubicBezTo>
                  <a:cubicBezTo>
                    <a:pt x="34489" y="48730"/>
                    <a:pt x="34764" y="48879"/>
                    <a:pt x="35042" y="49025"/>
                  </a:cubicBezTo>
                  <a:lnTo>
                    <a:pt x="34376" y="53186"/>
                  </a:lnTo>
                  <a:cubicBezTo>
                    <a:pt x="34251" y="53961"/>
                    <a:pt x="34783" y="54692"/>
                    <a:pt x="35556" y="54816"/>
                  </a:cubicBezTo>
                  <a:cubicBezTo>
                    <a:pt x="35631" y="54829"/>
                    <a:pt x="35706" y="54836"/>
                    <a:pt x="35780" y="54836"/>
                  </a:cubicBezTo>
                  <a:cubicBezTo>
                    <a:pt x="36468" y="54836"/>
                    <a:pt x="37074" y="54335"/>
                    <a:pt x="37180" y="53639"/>
                  </a:cubicBezTo>
                  <a:lnTo>
                    <a:pt x="37754" y="50049"/>
                  </a:lnTo>
                  <a:cubicBezTo>
                    <a:pt x="37803" y="50058"/>
                    <a:pt x="37847" y="50066"/>
                    <a:pt x="37892" y="50073"/>
                  </a:cubicBezTo>
                  <a:lnTo>
                    <a:pt x="37573" y="52052"/>
                  </a:lnTo>
                  <a:cubicBezTo>
                    <a:pt x="37537" y="52286"/>
                    <a:pt x="37593" y="52523"/>
                    <a:pt x="37734" y="52717"/>
                  </a:cubicBezTo>
                  <a:cubicBezTo>
                    <a:pt x="37872" y="52912"/>
                    <a:pt x="38080" y="53040"/>
                    <a:pt x="38317" y="53078"/>
                  </a:cubicBezTo>
                  <a:lnTo>
                    <a:pt x="38553" y="53114"/>
                  </a:lnTo>
                  <a:cubicBezTo>
                    <a:pt x="38601" y="53122"/>
                    <a:pt x="38650" y="53126"/>
                    <a:pt x="38698" y="53126"/>
                  </a:cubicBezTo>
                  <a:cubicBezTo>
                    <a:pt x="38884" y="53126"/>
                    <a:pt x="39064" y="53067"/>
                    <a:pt x="39220" y="52955"/>
                  </a:cubicBezTo>
                  <a:cubicBezTo>
                    <a:pt x="39413" y="52814"/>
                    <a:pt x="39541" y="52606"/>
                    <a:pt x="39579" y="52372"/>
                  </a:cubicBezTo>
                  <a:lnTo>
                    <a:pt x="39984" y="49847"/>
                  </a:lnTo>
                  <a:cubicBezTo>
                    <a:pt x="40957" y="49493"/>
                    <a:pt x="41905" y="48838"/>
                    <a:pt x="42825" y="48200"/>
                  </a:cubicBezTo>
                  <a:cubicBezTo>
                    <a:pt x="44002" y="47386"/>
                    <a:pt x="45217" y="46546"/>
                    <a:pt x="46477" y="46336"/>
                  </a:cubicBezTo>
                  <a:lnTo>
                    <a:pt x="46846" y="46272"/>
                  </a:lnTo>
                  <a:lnTo>
                    <a:pt x="46843" y="46264"/>
                  </a:lnTo>
                  <a:lnTo>
                    <a:pt x="46874" y="46269"/>
                  </a:lnTo>
                  <a:lnTo>
                    <a:pt x="32872" y="2377"/>
                  </a:lnTo>
                  <a:cubicBezTo>
                    <a:pt x="32480" y="1142"/>
                    <a:pt x="31444" y="249"/>
                    <a:pt x="30165" y="45"/>
                  </a:cubicBezTo>
                  <a:cubicBezTo>
                    <a:pt x="29982" y="15"/>
                    <a:pt x="29799" y="0"/>
                    <a:pt x="29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1"/>
            <p:cNvSpPr/>
            <p:nvPr/>
          </p:nvSpPr>
          <p:spPr>
            <a:xfrm>
              <a:off x="7235793" y="3012373"/>
              <a:ext cx="434194" cy="513577"/>
            </a:xfrm>
            <a:custGeom>
              <a:avLst/>
              <a:gdLst/>
              <a:ahLst/>
              <a:cxnLst/>
              <a:rect l="l" t="t" r="r" b="b"/>
              <a:pathLst>
                <a:path w="4414" h="5221" extrusionOk="0">
                  <a:moveTo>
                    <a:pt x="3001" y="1"/>
                  </a:moveTo>
                  <a:cubicBezTo>
                    <a:pt x="2867" y="1"/>
                    <a:pt x="2736" y="65"/>
                    <a:pt x="2657" y="184"/>
                  </a:cubicBezTo>
                  <a:lnTo>
                    <a:pt x="128" y="3945"/>
                  </a:lnTo>
                  <a:cubicBezTo>
                    <a:pt x="0" y="4135"/>
                    <a:pt x="52" y="4394"/>
                    <a:pt x="241" y="4521"/>
                  </a:cubicBezTo>
                  <a:lnTo>
                    <a:pt x="1181" y="5152"/>
                  </a:lnTo>
                  <a:cubicBezTo>
                    <a:pt x="1251" y="5198"/>
                    <a:pt x="1331" y="5221"/>
                    <a:pt x="1411" y="5221"/>
                  </a:cubicBezTo>
                  <a:cubicBezTo>
                    <a:pt x="1545" y="5221"/>
                    <a:pt x="1677" y="5157"/>
                    <a:pt x="1757" y="5040"/>
                  </a:cubicBezTo>
                  <a:lnTo>
                    <a:pt x="4285" y="1280"/>
                  </a:lnTo>
                  <a:cubicBezTo>
                    <a:pt x="4413" y="1089"/>
                    <a:pt x="4362" y="828"/>
                    <a:pt x="4173" y="702"/>
                  </a:cubicBezTo>
                  <a:lnTo>
                    <a:pt x="3233" y="71"/>
                  </a:lnTo>
                  <a:cubicBezTo>
                    <a:pt x="3162" y="24"/>
                    <a:pt x="3081" y="1"/>
                    <a:pt x="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1"/>
            <p:cNvSpPr/>
            <p:nvPr/>
          </p:nvSpPr>
          <p:spPr>
            <a:xfrm>
              <a:off x="6877642" y="1722101"/>
              <a:ext cx="292053" cy="420915"/>
            </a:xfrm>
            <a:custGeom>
              <a:avLst/>
              <a:gdLst/>
              <a:ahLst/>
              <a:cxnLst/>
              <a:rect l="l" t="t" r="r" b="b"/>
              <a:pathLst>
                <a:path w="2969" h="4279" extrusionOk="0">
                  <a:moveTo>
                    <a:pt x="2099" y="0"/>
                  </a:moveTo>
                  <a:cubicBezTo>
                    <a:pt x="2081" y="0"/>
                    <a:pt x="2062" y="2"/>
                    <a:pt x="2043" y="4"/>
                  </a:cubicBezTo>
                  <a:lnTo>
                    <a:pt x="399" y="218"/>
                  </a:lnTo>
                  <a:cubicBezTo>
                    <a:pt x="166" y="247"/>
                    <a:pt x="0" y="463"/>
                    <a:pt x="32" y="695"/>
                  </a:cubicBezTo>
                  <a:lnTo>
                    <a:pt x="449" y="3907"/>
                  </a:lnTo>
                  <a:cubicBezTo>
                    <a:pt x="476" y="4121"/>
                    <a:pt x="660" y="4278"/>
                    <a:pt x="870" y="4278"/>
                  </a:cubicBezTo>
                  <a:cubicBezTo>
                    <a:pt x="889" y="4278"/>
                    <a:pt x="908" y="4277"/>
                    <a:pt x="927" y="4274"/>
                  </a:cubicBezTo>
                  <a:lnTo>
                    <a:pt x="2571" y="4062"/>
                  </a:lnTo>
                  <a:cubicBezTo>
                    <a:pt x="2803" y="4030"/>
                    <a:pt x="2969" y="3816"/>
                    <a:pt x="2937" y="3584"/>
                  </a:cubicBezTo>
                  <a:lnTo>
                    <a:pt x="2521" y="371"/>
                  </a:lnTo>
                  <a:cubicBezTo>
                    <a:pt x="2493" y="158"/>
                    <a:pt x="2309" y="0"/>
                    <a:pt x="2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p:nvPr/>
          </p:nvSpPr>
          <p:spPr>
            <a:xfrm>
              <a:off x="7990558" y="4911335"/>
              <a:ext cx="437834" cy="420324"/>
            </a:xfrm>
            <a:custGeom>
              <a:avLst/>
              <a:gdLst/>
              <a:ahLst/>
              <a:cxnLst/>
              <a:rect l="l" t="t" r="r" b="b"/>
              <a:pathLst>
                <a:path w="4451" h="4273" extrusionOk="0">
                  <a:moveTo>
                    <a:pt x="2853" y="1"/>
                  </a:moveTo>
                  <a:cubicBezTo>
                    <a:pt x="2749" y="1"/>
                    <a:pt x="2645" y="38"/>
                    <a:pt x="2563" y="115"/>
                  </a:cubicBezTo>
                  <a:lnTo>
                    <a:pt x="184" y="2316"/>
                  </a:lnTo>
                  <a:cubicBezTo>
                    <a:pt x="13" y="2475"/>
                    <a:pt x="1" y="2748"/>
                    <a:pt x="162" y="2920"/>
                  </a:cubicBezTo>
                  <a:lnTo>
                    <a:pt x="1286" y="4136"/>
                  </a:lnTo>
                  <a:cubicBezTo>
                    <a:pt x="1370" y="4226"/>
                    <a:pt x="1484" y="4272"/>
                    <a:pt x="1600" y="4272"/>
                  </a:cubicBezTo>
                  <a:cubicBezTo>
                    <a:pt x="1704" y="4272"/>
                    <a:pt x="1808" y="4235"/>
                    <a:pt x="1890" y="4159"/>
                  </a:cubicBezTo>
                  <a:lnTo>
                    <a:pt x="4268" y="1957"/>
                  </a:lnTo>
                  <a:cubicBezTo>
                    <a:pt x="4440" y="1796"/>
                    <a:pt x="4450" y="1526"/>
                    <a:pt x="4291" y="1353"/>
                  </a:cubicBezTo>
                  <a:lnTo>
                    <a:pt x="3167" y="136"/>
                  </a:lnTo>
                  <a:cubicBezTo>
                    <a:pt x="3083" y="46"/>
                    <a:pt x="2968" y="1"/>
                    <a:pt x="28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402926" y="3757891"/>
              <a:ext cx="484657" cy="451015"/>
            </a:xfrm>
            <a:custGeom>
              <a:avLst/>
              <a:gdLst/>
              <a:ahLst/>
              <a:cxnLst/>
              <a:rect l="l" t="t" r="r" b="b"/>
              <a:pathLst>
                <a:path w="4927" h="4585" extrusionOk="0">
                  <a:moveTo>
                    <a:pt x="2462" y="865"/>
                  </a:moveTo>
                  <a:cubicBezTo>
                    <a:pt x="2537" y="865"/>
                    <a:pt x="2613" y="871"/>
                    <a:pt x="2690" y="883"/>
                  </a:cubicBezTo>
                  <a:cubicBezTo>
                    <a:pt x="3468" y="1008"/>
                    <a:pt x="4000" y="1740"/>
                    <a:pt x="3875" y="2520"/>
                  </a:cubicBezTo>
                  <a:cubicBezTo>
                    <a:pt x="3760" y="3222"/>
                    <a:pt x="3153" y="3724"/>
                    <a:pt x="2463" y="3724"/>
                  </a:cubicBezTo>
                  <a:cubicBezTo>
                    <a:pt x="2389" y="3724"/>
                    <a:pt x="2313" y="3718"/>
                    <a:pt x="2236" y="3705"/>
                  </a:cubicBezTo>
                  <a:cubicBezTo>
                    <a:pt x="1460" y="3581"/>
                    <a:pt x="928" y="2849"/>
                    <a:pt x="1053" y="2068"/>
                  </a:cubicBezTo>
                  <a:cubicBezTo>
                    <a:pt x="1165" y="1366"/>
                    <a:pt x="1772" y="865"/>
                    <a:pt x="2462" y="865"/>
                  </a:cubicBezTo>
                  <a:close/>
                  <a:moveTo>
                    <a:pt x="2461" y="1"/>
                  </a:moveTo>
                  <a:cubicBezTo>
                    <a:pt x="1355" y="1"/>
                    <a:pt x="379" y="804"/>
                    <a:pt x="199" y="1931"/>
                  </a:cubicBezTo>
                  <a:cubicBezTo>
                    <a:pt x="0" y="3181"/>
                    <a:pt x="850" y="4356"/>
                    <a:pt x="2100" y="4555"/>
                  </a:cubicBezTo>
                  <a:cubicBezTo>
                    <a:pt x="2223" y="4575"/>
                    <a:pt x="2344" y="4584"/>
                    <a:pt x="2464" y="4584"/>
                  </a:cubicBezTo>
                  <a:cubicBezTo>
                    <a:pt x="3570" y="4584"/>
                    <a:pt x="4545" y="3782"/>
                    <a:pt x="4725" y="2655"/>
                  </a:cubicBezTo>
                  <a:cubicBezTo>
                    <a:pt x="4926" y="1406"/>
                    <a:pt x="4074" y="229"/>
                    <a:pt x="2824" y="30"/>
                  </a:cubicBezTo>
                  <a:cubicBezTo>
                    <a:pt x="2702" y="10"/>
                    <a:pt x="2581" y="1"/>
                    <a:pt x="2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31631" y="4908581"/>
              <a:ext cx="484460" cy="451212"/>
            </a:xfrm>
            <a:custGeom>
              <a:avLst/>
              <a:gdLst/>
              <a:ahLst/>
              <a:cxnLst/>
              <a:rect l="l" t="t" r="r" b="b"/>
              <a:pathLst>
                <a:path w="4925" h="4587" extrusionOk="0">
                  <a:moveTo>
                    <a:pt x="2459" y="863"/>
                  </a:moveTo>
                  <a:cubicBezTo>
                    <a:pt x="2534" y="863"/>
                    <a:pt x="2610" y="869"/>
                    <a:pt x="2687" y="881"/>
                  </a:cubicBezTo>
                  <a:cubicBezTo>
                    <a:pt x="3465" y="1006"/>
                    <a:pt x="3997" y="1738"/>
                    <a:pt x="3872" y="2518"/>
                  </a:cubicBezTo>
                  <a:cubicBezTo>
                    <a:pt x="3760" y="3222"/>
                    <a:pt x="3153" y="3722"/>
                    <a:pt x="2463" y="3722"/>
                  </a:cubicBezTo>
                  <a:cubicBezTo>
                    <a:pt x="2388" y="3722"/>
                    <a:pt x="2312" y="3716"/>
                    <a:pt x="2235" y="3704"/>
                  </a:cubicBezTo>
                  <a:cubicBezTo>
                    <a:pt x="1457" y="3579"/>
                    <a:pt x="925" y="2847"/>
                    <a:pt x="1050" y="2067"/>
                  </a:cubicBezTo>
                  <a:cubicBezTo>
                    <a:pt x="1162" y="1364"/>
                    <a:pt x="1769" y="863"/>
                    <a:pt x="2459" y="863"/>
                  </a:cubicBezTo>
                  <a:close/>
                  <a:moveTo>
                    <a:pt x="2461" y="1"/>
                  </a:moveTo>
                  <a:cubicBezTo>
                    <a:pt x="1354" y="1"/>
                    <a:pt x="379" y="804"/>
                    <a:pt x="200" y="1931"/>
                  </a:cubicBezTo>
                  <a:cubicBezTo>
                    <a:pt x="0" y="3181"/>
                    <a:pt x="851" y="4358"/>
                    <a:pt x="2101" y="4557"/>
                  </a:cubicBezTo>
                  <a:cubicBezTo>
                    <a:pt x="2223" y="4577"/>
                    <a:pt x="2344" y="4586"/>
                    <a:pt x="2464" y="4586"/>
                  </a:cubicBezTo>
                  <a:cubicBezTo>
                    <a:pt x="3570" y="4586"/>
                    <a:pt x="4546" y="3783"/>
                    <a:pt x="4726" y="2656"/>
                  </a:cubicBezTo>
                  <a:cubicBezTo>
                    <a:pt x="4925" y="1404"/>
                    <a:pt x="4073" y="229"/>
                    <a:pt x="2825" y="30"/>
                  </a:cubicBezTo>
                  <a:cubicBezTo>
                    <a:pt x="2702" y="10"/>
                    <a:pt x="2581" y="1"/>
                    <a:pt x="24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7618537" y="3296848"/>
              <a:ext cx="408619" cy="380092"/>
            </a:xfrm>
            <a:custGeom>
              <a:avLst/>
              <a:gdLst/>
              <a:ahLst/>
              <a:cxnLst/>
              <a:rect l="l" t="t" r="r" b="b"/>
              <a:pathLst>
                <a:path w="4154" h="3864" extrusionOk="0">
                  <a:moveTo>
                    <a:pt x="2075" y="727"/>
                  </a:moveTo>
                  <a:cubicBezTo>
                    <a:pt x="2138" y="727"/>
                    <a:pt x="2202" y="732"/>
                    <a:pt x="2266" y="742"/>
                  </a:cubicBezTo>
                  <a:cubicBezTo>
                    <a:pt x="2923" y="848"/>
                    <a:pt x="3371" y="1464"/>
                    <a:pt x="3265" y="2120"/>
                  </a:cubicBezTo>
                  <a:cubicBezTo>
                    <a:pt x="3171" y="2712"/>
                    <a:pt x="2658" y="3135"/>
                    <a:pt x="2077" y="3135"/>
                  </a:cubicBezTo>
                  <a:cubicBezTo>
                    <a:pt x="2015" y="3135"/>
                    <a:pt x="1951" y="3130"/>
                    <a:pt x="1887" y="3120"/>
                  </a:cubicBezTo>
                  <a:cubicBezTo>
                    <a:pt x="1231" y="3013"/>
                    <a:pt x="783" y="2397"/>
                    <a:pt x="889" y="1742"/>
                  </a:cubicBezTo>
                  <a:cubicBezTo>
                    <a:pt x="984" y="1150"/>
                    <a:pt x="1494" y="727"/>
                    <a:pt x="2075" y="727"/>
                  </a:cubicBezTo>
                  <a:close/>
                  <a:moveTo>
                    <a:pt x="2073" y="0"/>
                  </a:moveTo>
                  <a:cubicBezTo>
                    <a:pt x="1140" y="0"/>
                    <a:pt x="320" y="676"/>
                    <a:pt x="169" y="1627"/>
                  </a:cubicBezTo>
                  <a:cubicBezTo>
                    <a:pt x="1" y="2681"/>
                    <a:pt x="717" y="3671"/>
                    <a:pt x="1771" y="3838"/>
                  </a:cubicBezTo>
                  <a:cubicBezTo>
                    <a:pt x="1875" y="3855"/>
                    <a:pt x="1978" y="3863"/>
                    <a:pt x="2080" y="3863"/>
                  </a:cubicBezTo>
                  <a:cubicBezTo>
                    <a:pt x="3012" y="3863"/>
                    <a:pt x="3831" y="3187"/>
                    <a:pt x="3982" y="2236"/>
                  </a:cubicBezTo>
                  <a:cubicBezTo>
                    <a:pt x="4153" y="1182"/>
                    <a:pt x="3434" y="193"/>
                    <a:pt x="2380" y="25"/>
                  </a:cubicBezTo>
                  <a:cubicBezTo>
                    <a:pt x="2277" y="8"/>
                    <a:pt x="2174" y="0"/>
                    <a:pt x="2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6787636" y="4654894"/>
              <a:ext cx="409209" cy="435375"/>
            </a:xfrm>
            <a:custGeom>
              <a:avLst/>
              <a:gdLst/>
              <a:ahLst/>
              <a:cxnLst/>
              <a:rect l="l" t="t" r="r" b="b"/>
              <a:pathLst>
                <a:path w="4160" h="4426" extrusionOk="0">
                  <a:moveTo>
                    <a:pt x="952" y="0"/>
                  </a:moveTo>
                  <a:cubicBezTo>
                    <a:pt x="437" y="430"/>
                    <a:pt x="122" y="1031"/>
                    <a:pt x="60" y="1699"/>
                  </a:cubicBezTo>
                  <a:cubicBezTo>
                    <a:pt x="1" y="2365"/>
                    <a:pt x="205" y="3014"/>
                    <a:pt x="632" y="3527"/>
                  </a:cubicBezTo>
                  <a:cubicBezTo>
                    <a:pt x="1035" y="4010"/>
                    <a:pt x="1580" y="4302"/>
                    <a:pt x="2157" y="4393"/>
                  </a:cubicBezTo>
                  <a:cubicBezTo>
                    <a:pt x="2290" y="4415"/>
                    <a:pt x="2423" y="4425"/>
                    <a:pt x="2557" y="4425"/>
                  </a:cubicBezTo>
                  <a:cubicBezTo>
                    <a:pt x="3122" y="4425"/>
                    <a:pt x="3690" y="4235"/>
                    <a:pt x="4160" y="3846"/>
                  </a:cubicBezTo>
                  <a:lnTo>
                    <a:pt x="3504" y="3060"/>
                  </a:lnTo>
                  <a:cubicBezTo>
                    <a:pt x="3227" y="3290"/>
                    <a:pt x="2891" y="3402"/>
                    <a:pt x="2557" y="3402"/>
                  </a:cubicBezTo>
                  <a:cubicBezTo>
                    <a:pt x="2132" y="3402"/>
                    <a:pt x="1711" y="3221"/>
                    <a:pt x="1419" y="2871"/>
                  </a:cubicBezTo>
                  <a:cubicBezTo>
                    <a:pt x="1163" y="2567"/>
                    <a:pt x="1045" y="2184"/>
                    <a:pt x="1080" y="1789"/>
                  </a:cubicBezTo>
                  <a:cubicBezTo>
                    <a:pt x="1118" y="1397"/>
                    <a:pt x="1302" y="1040"/>
                    <a:pt x="1608" y="787"/>
                  </a:cubicBezTo>
                  <a:lnTo>
                    <a:pt x="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7227826" y="2189538"/>
              <a:ext cx="387961" cy="378223"/>
            </a:xfrm>
            <a:custGeom>
              <a:avLst/>
              <a:gdLst/>
              <a:ahLst/>
              <a:cxnLst/>
              <a:rect l="l" t="t" r="r" b="b"/>
              <a:pathLst>
                <a:path w="3944" h="3845" extrusionOk="0">
                  <a:moveTo>
                    <a:pt x="2977" y="1"/>
                  </a:moveTo>
                  <a:lnTo>
                    <a:pt x="2288" y="758"/>
                  </a:lnTo>
                  <a:cubicBezTo>
                    <a:pt x="2771" y="1199"/>
                    <a:pt x="2806" y="1951"/>
                    <a:pt x="2366" y="2434"/>
                  </a:cubicBezTo>
                  <a:cubicBezTo>
                    <a:pt x="2133" y="2690"/>
                    <a:pt x="1812" y="2820"/>
                    <a:pt x="1490" y="2820"/>
                  </a:cubicBezTo>
                  <a:cubicBezTo>
                    <a:pt x="1203" y="2820"/>
                    <a:pt x="916" y="2718"/>
                    <a:pt x="689" y="2511"/>
                  </a:cubicBezTo>
                  <a:lnTo>
                    <a:pt x="0" y="3270"/>
                  </a:lnTo>
                  <a:cubicBezTo>
                    <a:pt x="330" y="3570"/>
                    <a:pt x="724" y="3751"/>
                    <a:pt x="1136" y="3817"/>
                  </a:cubicBezTo>
                  <a:cubicBezTo>
                    <a:pt x="1252" y="3836"/>
                    <a:pt x="1369" y="3845"/>
                    <a:pt x="1486" y="3845"/>
                  </a:cubicBezTo>
                  <a:cubicBezTo>
                    <a:pt x="2088" y="3845"/>
                    <a:pt x="2688" y="3603"/>
                    <a:pt x="3121" y="3122"/>
                  </a:cubicBezTo>
                  <a:cubicBezTo>
                    <a:pt x="3943" y="2220"/>
                    <a:pt x="3877" y="821"/>
                    <a:pt x="2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5787349" y="3361671"/>
              <a:ext cx="426226" cy="296185"/>
            </a:xfrm>
            <a:custGeom>
              <a:avLst/>
              <a:gdLst/>
              <a:ahLst/>
              <a:cxnLst/>
              <a:rect l="l" t="t" r="r" b="b"/>
              <a:pathLst>
                <a:path w="4333" h="3011" extrusionOk="0">
                  <a:moveTo>
                    <a:pt x="2271" y="0"/>
                  </a:moveTo>
                  <a:cubicBezTo>
                    <a:pt x="2002" y="0"/>
                    <a:pt x="1733" y="50"/>
                    <a:pt x="1475" y="149"/>
                  </a:cubicBezTo>
                  <a:cubicBezTo>
                    <a:pt x="924" y="364"/>
                    <a:pt x="490" y="779"/>
                    <a:pt x="251" y="1318"/>
                  </a:cubicBezTo>
                  <a:cubicBezTo>
                    <a:pt x="16" y="1860"/>
                    <a:pt x="1" y="2461"/>
                    <a:pt x="215" y="3010"/>
                  </a:cubicBezTo>
                  <a:lnTo>
                    <a:pt x="1170" y="2638"/>
                  </a:lnTo>
                  <a:cubicBezTo>
                    <a:pt x="932" y="2029"/>
                    <a:pt x="1236" y="1340"/>
                    <a:pt x="1845" y="1102"/>
                  </a:cubicBezTo>
                  <a:cubicBezTo>
                    <a:pt x="1984" y="1049"/>
                    <a:pt x="2129" y="1022"/>
                    <a:pt x="2273" y="1022"/>
                  </a:cubicBezTo>
                  <a:cubicBezTo>
                    <a:pt x="2437" y="1022"/>
                    <a:pt x="2599" y="1056"/>
                    <a:pt x="2752" y="1124"/>
                  </a:cubicBezTo>
                  <a:cubicBezTo>
                    <a:pt x="3041" y="1250"/>
                    <a:pt x="3265" y="1484"/>
                    <a:pt x="3379" y="1780"/>
                  </a:cubicBezTo>
                  <a:lnTo>
                    <a:pt x="4332" y="1410"/>
                  </a:lnTo>
                  <a:cubicBezTo>
                    <a:pt x="4118" y="860"/>
                    <a:pt x="3703" y="427"/>
                    <a:pt x="3163" y="188"/>
                  </a:cubicBezTo>
                  <a:cubicBezTo>
                    <a:pt x="2878" y="63"/>
                    <a:pt x="2575" y="0"/>
                    <a:pt x="22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6130451" y="2463488"/>
              <a:ext cx="1029022" cy="937442"/>
            </a:xfrm>
            <a:custGeom>
              <a:avLst/>
              <a:gdLst/>
              <a:ahLst/>
              <a:cxnLst/>
              <a:rect l="l" t="t" r="r" b="b"/>
              <a:pathLst>
                <a:path w="10461" h="9530" extrusionOk="0">
                  <a:moveTo>
                    <a:pt x="5230" y="0"/>
                  </a:moveTo>
                  <a:cubicBezTo>
                    <a:pt x="4010" y="0"/>
                    <a:pt x="2791" y="465"/>
                    <a:pt x="1860" y="1396"/>
                  </a:cubicBezTo>
                  <a:cubicBezTo>
                    <a:pt x="1" y="3257"/>
                    <a:pt x="1" y="6274"/>
                    <a:pt x="1860" y="8135"/>
                  </a:cubicBezTo>
                  <a:cubicBezTo>
                    <a:pt x="2791" y="9065"/>
                    <a:pt x="4010" y="9530"/>
                    <a:pt x="5230" y="9530"/>
                  </a:cubicBezTo>
                  <a:cubicBezTo>
                    <a:pt x="6449" y="9530"/>
                    <a:pt x="7669" y="9065"/>
                    <a:pt x="8599" y="8135"/>
                  </a:cubicBezTo>
                  <a:cubicBezTo>
                    <a:pt x="10460" y="6274"/>
                    <a:pt x="10460" y="3257"/>
                    <a:pt x="8599" y="1396"/>
                  </a:cubicBezTo>
                  <a:cubicBezTo>
                    <a:pt x="7669" y="465"/>
                    <a:pt x="6449" y="0"/>
                    <a:pt x="52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p:nvPr/>
          </p:nvSpPr>
          <p:spPr>
            <a:xfrm>
              <a:off x="6430173" y="2578970"/>
              <a:ext cx="186308" cy="173422"/>
            </a:xfrm>
            <a:custGeom>
              <a:avLst/>
              <a:gdLst/>
              <a:ahLst/>
              <a:cxnLst/>
              <a:rect l="l" t="t" r="r" b="b"/>
              <a:pathLst>
                <a:path w="1894" h="1763" extrusionOk="0">
                  <a:moveTo>
                    <a:pt x="947" y="0"/>
                  </a:moveTo>
                  <a:cubicBezTo>
                    <a:pt x="522" y="0"/>
                    <a:pt x="147" y="309"/>
                    <a:pt x="77" y="742"/>
                  </a:cubicBezTo>
                  <a:cubicBezTo>
                    <a:pt x="0" y="1221"/>
                    <a:pt x="329" y="1673"/>
                    <a:pt x="809" y="1751"/>
                  </a:cubicBezTo>
                  <a:cubicBezTo>
                    <a:pt x="855" y="1759"/>
                    <a:pt x="902" y="1762"/>
                    <a:pt x="947" y="1762"/>
                  </a:cubicBezTo>
                  <a:cubicBezTo>
                    <a:pt x="1372" y="1762"/>
                    <a:pt x="1748" y="1452"/>
                    <a:pt x="1817" y="1021"/>
                  </a:cubicBezTo>
                  <a:cubicBezTo>
                    <a:pt x="1893" y="541"/>
                    <a:pt x="1566" y="88"/>
                    <a:pt x="1086" y="11"/>
                  </a:cubicBezTo>
                  <a:cubicBezTo>
                    <a:pt x="1039" y="4"/>
                    <a:pt x="993" y="0"/>
                    <a:pt x="9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1"/>
            <p:cNvSpPr/>
            <p:nvPr/>
          </p:nvSpPr>
          <p:spPr>
            <a:xfrm>
              <a:off x="6793538" y="2667402"/>
              <a:ext cx="107909" cy="100236"/>
            </a:xfrm>
            <a:custGeom>
              <a:avLst/>
              <a:gdLst/>
              <a:ahLst/>
              <a:cxnLst/>
              <a:rect l="l" t="t" r="r" b="b"/>
              <a:pathLst>
                <a:path w="1097" h="1019" extrusionOk="0">
                  <a:moveTo>
                    <a:pt x="546" y="0"/>
                  </a:moveTo>
                  <a:cubicBezTo>
                    <a:pt x="301" y="0"/>
                    <a:pt x="86" y="178"/>
                    <a:pt x="47" y="429"/>
                  </a:cubicBezTo>
                  <a:cubicBezTo>
                    <a:pt x="0" y="706"/>
                    <a:pt x="190" y="968"/>
                    <a:pt x="469" y="1011"/>
                  </a:cubicBezTo>
                  <a:cubicBezTo>
                    <a:pt x="496" y="1016"/>
                    <a:pt x="523" y="1018"/>
                    <a:pt x="550" y="1018"/>
                  </a:cubicBezTo>
                  <a:cubicBezTo>
                    <a:pt x="796" y="1018"/>
                    <a:pt x="1012" y="840"/>
                    <a:pt x="1051" y="590"/>
                  </a:cubicBezTo>
                  <a:cubicBezTo>
                    <a:pt x="1096" y="313"/>
                    <a:pt x="909" y="52"/>
                    <a:pt x="630" y="7"/>
                  </a:cubicBezTo>
                  <a:cubicBezTo>
                    <a:pt x="601" y="2"/>
                    <a:pt x="573" y="0"/>
                    <a:pt x="5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6328561" y="2745406"/>
              <a:ext cx="91088" cy="84891"/>
            </a:xfrm>
            <a:custGeom>
              <a:avLst/>
              <a:gdLst/>
              <a:ahLst/>
              <a:cxnLst/>
              <a:rect l="l" t="t" r="r" b="b"/>
              <a:pathLst>
                <a:path w="926" h="863" extrusionOk="0">
                  <a:moveTo>
                    <a:pt x="465" y="1"/>
                  </a:moveTo>
                  <a:cubicBezTo>
                    <a:pt x="257" y="1"/>
                    <a:pt x="72" y="151"/>
                    <a:pt x="37" y="363"/>
                  </a:cubicBezTo>
                  <a:cubicBezTo>
                    <a:pt x="1" y="599"/>
                    <a:pt x="160" y="819"/>
                    <a:pt x="394" y="858"/>
                  </a:cubicBezTo>
                  <a:cubicBezTo>
                    <a:pt x="417" y="861"/>
                    <a:pt x="439" y="863"/>
                    <a:pt x="462" y="863"/>
                  </a:cubicBezTo>
                  <a:cubicBezTo>
                    <a:pt x="671" y="863"/>
                    <a:pt x="854" y="712"/>
                    <a:pt x="889" y="501"/>
                  </a:cubicBezTo>
                  <a:cubicBezTo>
                    <a:pt x="925" y="267"/>
                    <a:pt x="766" y="46"/>
                    <a:pt x="532" y="6"/>
                  </a:cubicBezTo>
                  <a:cubicBezTo>
                    <a:pt x="510" y="2"/>
                    <a:pt x="487"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6814392" y="3062736"/>
              <a:ext cx="107811" cy="100236"/>
            </a:xfrm>
            <a:custGeom>
              <a:avLst/>
              <a:gdLst/>
              <a:ahLst/>
              <a:cxnLst/>
              <a:rect l="l" t="t" r="r" b="b"/>
              <a:pathLst>
                <a:path w="1096" h="1019" extrusionOk="0">
                  <a:moveTo>
                    <a:pt x="548" y="1"/>
                  </a:moveTo>
                  <a:cubicBezTo>
                    <a:pt x="302" y="1"/>
                    <a:pt x="86" y="178"/>
                    <a:pt x="46" y="429"/>
                  </a:cubicBezTo>
                  <a:cubicBezTo>
                    <a:pt x="1" y="706"/>
                    <a:pt x="190" y="969"/>
                    <a:pt x="467" y="1012"/>
                  </a:cubicBezTo>
                  <a:cubicBezTo>
                    <a:pt x="496" y="1017"/>
                    <a:pt x="524" y="1019"/>
                    <a:pt x="552" y="1019"/>
                  </a:cubicBezTo>
                  <a:cubicBezTo>
                    <a:pt x="797" y="1019"/>
                    <a:pt x="1011" y="841"/>
                    <a:pt x="1050" y="590"/>
                  </a:cubicBezTo>
                  <a:cubicBezTo>
                    <a:pt x="1095" y="313"/>
                    <a:pt x="907" y="54"/>
                    <a:pt x="630" y="7"/>
                  </a:cubicBezTo>
                  <a:cubicBezTo>
                    <a:pt x="602" y="3"/>
                    <a:pt x="575"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6585100" y="2799311"/>
              <a:ext cx="144305" cy="134075"/>
            </a:xfrm>
            <a:custGeom>
              <a:avLst/>
              <a:gdLst/>
              <a:ahLst/>
              <a:cxnLst/>
              <a:rect l="l" t="t" r="r" b="b"/>
              <a:pathLst>
                <a:path w="1467" h="1363" extrusionOk="0">
                  <a:moveTo>
                    <a:pt x="730" y="0"/>
                  </a:moveTo>
                  <a:cubicBezTo>
                    <a:pt x="403" y="0"/>
                    <a:pt x="115" y="239"/>
                    <a:pt x="61" y="574"/>
                  </a:cubicBezTo>
                  <a:cubicBezTo>
                    <a:pt x="1" y="944"/>
                    <a:pt x="255" y="1293"/>
                    <a:pt x="625" y="1354"/>
                  </a:cubicBezTo>
                  <a:cubicBezTo>
                    <a:pt x="662" y="1360"/>
                    <a:pt x="698" y="1363"/>
                    <a:pt x="734" y="1363"/>
                  </a:cubicBezTo>
                  <a:cubicBezTo>
                    <a:pt x="1063" y="1363"/>
                    <a:pt x="1352" y="1123"/>
                    <a:pt x="1406" y="789"/>
                  </a:cubicBezTo>
                  <a:cubicBezTo>
                    <a:pt x="1467" y="418"/>
                    <a:pt x="1213" y="69"/>
                    <a:pt x="841" y="9"/>
                  </a:cubicBezTo>
                  <a:cubicBezTo>
                    <a:pt x="804" y="3"/>
                    <a:pt x="767"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6447191" y="3028308"/>
              <a:ext cx="176275" cy="164077"/>
            </a:xfrm>
            <a:custGeom>
              <a:avLst/>
              <a:gdLst/>
              <a:ahLst/>
              <a:cxnLst/>
              <a:rect l="l" t="t" r="r" b="b"/>
              <a:pathLst>
                <a:path w="1792" h="1668" extrusionOk="0">
                  <a:moveTo>
                    <a:pt x="897" y="0"/>
                  </a:moveTo>
                  <a:cubicBezTo>
                    <a:pt x="494" y="0"/>
                    <a:pt x="139" y="292"/>
                    <a:pt x="73" y="703"/>
                  </a:cubicBezTo>
                  <a:cubicBezTo>
                    <a:pt x="0" y="1156"/>
                    <a:pt x="309" y="1584"/>
                    <a:pt x="764" y="1657"/>
                  </a:cubicBezTo>
                  <a:cubicBezTo>
                    <a:pt x="808" y="1664"/>
                    <a:pt x="852" y="1668"/>
                    <a:pt x="895" y="1668"/>
                  </a:cubicBezTo>
                  <a:cubicBezTo>
                    <a:pt x="1298" y="1668"/>
                    <a:pt x="1652" y="1376"/>
                    <a:pt x="1718" y="965"/>
                  </a:cubicBezTo>
                  <a:cubicBezTo>
                    <a:pt x="1791" y="512"/>
                    <a:pt x="1483" y="84"/>
                    <a:pt x="1028" y="10"/>
                  </a:cubicBezTo>
                  <a:cubicBezTo>
                    <a:pt x="984" y="4"/>
                    <a:pt x="940" y="0"/>
                    <a:pt x="8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7092572" y="3861569"/>
              <a:ext cx="1133489" cy="1080665"/>
            </a:xfrm>
            <a:custGeom>
              <a:avLst/>
              <a:gdLst/>
              <a:ahLst/>
              <a:cxnLst/>
              <a:rect l="l" t="t" r="r" b="b"/>
              <a:pathLst>
                <a:path w="11523" h="10986" extrusionOk="0">
                  <a:moveTo>
                    <a:pt x="6029" y="0"/>
                  </a:moveTo>
                  <a:cubicBezTo>
                    <a:pt x="4624" y="0"/>
                    <a:pt x="3218" y="536"/>
                    <a:pt x="2145" y="1609"/>
                  </a:cubicBezTo>
                  <a:cubicBezTo>
                    <a:pt x="0" y="3754"/>
                    <a:pt x="0" y="7232"/>
                    <a:pt x="2145" y="9377"/>
                  </a:cubicBezTo>
                  <a:cubicBezTo>
                    <a:pt x="3175" y="10408"/>
                    <a:pt x="4573" y="10986"/>
                    <a:pt x="6029" y="10986"/>
                  </a:cubicBezTo>
                  <a:cubicBezTo>
                    <a:pt x="7486" y="10986"/>
                    <a:pt x="8883" y="10408"/>
                    <a:pt x="9914" y="9377"/>
                  </a:cubicBezTo>
                  <a:cubicBezTo>
                    <a:pt x="10943" y="8348"/>
                    <a:pt x="11522" y="6950"/>
                    <a:pt x="11522" y="5494"/>
                  </a:cubicBezTo>
                  <a:cubicBezTo>
                    <a:pt x="11522" y="4036"/>
                    <a:pt x="10943" y="2638"/>
                    <a:pt x="9914" y="1609"/>
                  </a:cubicBezTo>
                  <a:cubicBezTo>
                    <a:pt x="8841" y="536"/>
                    <a:pt x="7435" y="0"/>
                    <a:pt x="60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p:nvPr/>
          </p:nvSpPr>
          <p:spPr>
            <a:xfrm>
              <a:off x="7931833" y="4086238"/>
              <a:ext cx="91187" cy="84891"/>
            </a:xfrm>
            <a:custGeom>
              <a:avLst/>
              <a:gdLst/>
              <a:ahLst/>
              <a:cxnLst/>
              <a:rect l="l" t="t" r="r" b="b"/>
              <a:pathLst>
                <a:path w="927" h="863" extrusionOk="0">
                  <a:moveTo>
                    <a:pt x="465" y="0"/>
                  </a:moveTo>
                  <a:cubicBezTo>
                    <a:pt x="256" y="0"/>
                    <a:pt x="71" y="151"/>
                    <a:pt x="38" y="362"/>
                  </a:cubicBezTo>
                  <a:cubicBezTo>
                    <a:pt x="0" y="598"/>
                    <a:pt x="161" y="819"/>
                    <a:pt x="395" y="857"/>
                  </a:cubicBezTo>
                  <a:cubicBezTo>
                    <a:pt x="418" y="861"/>
                    <a:pt x="440" y="862"/>
                    <a:pt x="462" y="862"/>
                  </a:cubicBezTo>
                  <a:cubicBezTo>
                    <a:pt x="671" y="862"/>
                    <a:pt x="856" y="712"/>
                    <a:pt x="889" y="500"/>
                  </a:cubicBezTo>
                  <a:cubicBezTo>
                    <a:pt x="927" y="266"/>
                    <a:pt x="767" y="45"/>
                    <a:pt x="532" y="6"/>
                  </a:cubicBezTo>
                  <a:cubicBezTo>
                    <a:pt x="509" y="2"/>
                    <a:pt x="487"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1"/>
            <p:cNvSpPr/>
            <p:nvPr/>
          </p:nvSpPr>
          <p:spPr>
            <a:xfrm>
              <a:off x="7702837" y="4694044"/>
              <a:ext cx="91088" cy="84793"/>
            </a:xfrm>
            <a:custGeom>
              <a:avLst/>
              <a:gdLst/>
              <a:ahLst/>
              <a:cxnLst/>
              <a:rect l="l" t="t" r="r" b="b"/>
              <a:pathLst>
                <a:path w="926" h="862" extrusionOk="0">
                  <a:moveTo>
                    <a:pt x="462" y="0"/>
                  </a:moveTo>
                  <a:cubicBezTo>
                    <a:pt x="255" y="0"/>
                    <a:pt x="72" y="151"/>
                    <a:pt x="37" y="363"/>
                  </a:cubicBezTo>
                  <a:cubicBezTo>
                    <a:pt x="1" y="597"/>
                    <a:pt x="160" y="819"/>
                    <a:pt x="394" y="856"/>
                  </a:cubicBezTo>
                  <a:cubicBezTo>
                    <a:pt x="417" y="860"/>
                    <a:pt x="441" y="862"/>
                    <a:pt x="463" y="862"/>
                  </a:cubicBezTo>
                  <a:cubicBezTo>
                    <a:pt x="672" y="862"/>
                    <a:pt x="854" y="710"/>
                    <a:pt x="889" y="499"/>
                  </a:cubicBezTo>
                  <a:cubicBezTo>
                    <a:pt x="925" y="263"/>
                    <a:pt x="766" y="42"/>
                    <a:pt x="532" y="6"/>
                  </a:cubicBezTo>
                  <a:cubicBezTo>
                    <a:pt x="509" y="2"/>
                    <a:pt x="485" y="0"/>
                    <a:pt x="4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1"/>
            <p:cNvSpPr/>
            <p:nvPr/>
          </p:nvSpPr>
          <p:spPr>
            <a:xfrm>
              <a:off x="7403311" y="4032333"/>
              <a:ext cx="196735" cy="173324"/>
            </a:xfrm>
            <a:custGeom>
              <a:avLst/>
              <a:gdLst/>
              <a:ahLst/>
              <a:cxnLst/>
              <a:rect l="l" t="t" r="r" b="b"/>
              <a:pathLst>
                <a:path w="2000" h="1762" extrusionOk="0">
                  <a:moveTo>
                    <a:pt x="1000" y="1"/>
                  </a:moveTo>
                  <a:cubicBezTo>
                    <a:pt x="825" y="1"/>
                    <a:pt x="648" y="53"/>
                    <a:pt x="494" y="162"/>
                  </a:cubicBezTo>
                  <a:cubicBezTo>
                    <a:pt x="97" y="441"/>
                    <a:pt x="1" y="990"/>
                    <a:pt x="280" y="1387"/>
                  </a:cubicBezTo>
                  <a:cubicBezTo>
                    <a:pt x="452" y="1631"/>
                    <a:pt x="724" y="1761"/>
                    <a:pt x="1001" y="1761"/>
                  </a:cubicBezTo>
                  <a:cubicBezTo>
                    <a:pt x="1176" y="1761"/>
                    <a:pt x="1352" y="1709"/>
                    <a:pt x="1507" y="1601"/>
                  </a:cubicBezTo>
                  <a:cubicBezTo>
                    <a:pt x="1903" y="1322"/>
                    <a:pt x="2000" y="773"/>
                    <a:pt x="1721" y="376"/>
                  </a:cubicBezTo>
                  <a:cubicBezTo>
                    <a:pt x="1549" y="132"/>
                    <a:pt x="1276" y="1"/>
                    <a:pt x="10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1"/>
            <p:cNvSpPr/>
            <p:nvPr/>
          </p:nvSpPr>
          <p:spPr>
            <a:xfrm>
              <a:off x="7277402" y="4402781"/>
              <a:ext cx="107712" cy="100236"/>
            </a:xfrm>
            <a:custGeom>
              <a:avLst/>
              <a:gdLst/>
              <a:ahLst/>
              <a:cxnLst/>
              <a:rect l="l" t="t" r="r" b="b"/>
              <a:pathLst>
                <a:path w="1095" h="1019" extrusionOk="0">
                  <a:moveTo>
                    <a:pt x="547" y="0"/>
                  </a:moveTo>
                  <a:cubicBezTo>
                    <a:pt x="301" y="0"/>
                    <a:pt x="86" y="177"/>
                    <a:pt x="46" y="428"/>
                  </a:cubicBezTo>
                  <a:cubicBezTo>
                    <a:pt x="1" y="706"/>
                    <a:pt x="190" y="968"/>
                    <a:pt x="467" y="1011"/>
                  </a:cubicBezTo>
                  <a:cubicBezTo>
                    <a:pt x="496" y="1016"/>
                    <a:pt x="524" y="1018"/>
                    <a:pt x="552" y="1018"/>
                  </a:cubicBezTo>
                  <a:cubicBezTo>
                    <a:pt x="797" y="1018"/>
                    <a:pt x="1011" y="840"/>
                    <a:pt x="1050" y="589"/>
                  </a:cubicBezTo>
                  <a:cubicBezTo>
                    <a:pt x="1095" y="312"/>
                    <a:pt x="906" y="53"/>
                    <a:pt x="630" y="7"/>
                  </a:cubicBezTo>
                  <a:cubicBezTo>
                    <a:pt x="602" y="2"/>
                    <a:pt x="575" y="0"/>
                    <a:pt x="5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1"/>
            <p:cNvSpPr/>
            <p:nvPr/>
          </p:nvSpPr>
          <p:spPr>
            <a:xfrm>
              <a:off x="7956032" y="4460522"/>
              <a:ext cx="107811" cy="100236"/>
            </a:xfrm>
            <a:custGeom>
              <a:avLst/>
              <a:gdLst/>
              <a:ahLst/>
              <a:cxnLst/>
              <a:rect l="l" t="t" r="r" b="b"/>
              <a:pathLst>
                <a:path w="1096" h="1019" extrusionOk="0">
                  <a:moveTo>
                    <a:pt x="545" y="0"/>
                  </a:moveTo>
                  <a:cubicBezTo>
                    <a:pt x="299" y="0"/>
                    <a:pt x="85" y="179"/>
                    <a:pt x="45" y="429"/>
                  </a:cubicBezTo>
                  <a:cubicBezTo>
                    <a:pt x="0" y="706"/>
                    <a:pt x="189" y="969"/>
                    <a:pt x="467" y="1012"/>
                  </a:cubicBezTo>
                  <a:cubicBezTo>
                    <a:pt x="494" y="1016"/>
                    <a:pt x="522" y="1018"/>
                    <a:pt x="549" y="1018"/>
                  </a:cubicBezTo>
                  <a:cubicBezTo>
                    <a:pt x="794" y="1018"/>
                    <a:pt x="1010" y="841"/>
                    <a:pt x="1049" y="590"/>
                  </a:cubicBezTo>
                  <a:cubicBezTo>
                    <a:pt x="1096" y="315"/>
                    <a:pt x="906" y="52"/>
                    <a:pt x="629" y="7"/>
                  </a:cubicBezTo>
                  <a:cubicBezTo>
                    <a:pt x="601" y="3"/>
                    <a:pt x="573" y="0"/>
                    <a:pt x="5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1"/>
            <p:cNvSpPr/>
            <p:nvPr/>
          </p:nvSpPr>
          <p:spPr>
            <a:xfrm>
              <a:off x="7658080" y="4089976"/>
              <a:ext cx="144305" cy="134075"/>
            </a:xfrm>
            <a:custGeom>
              <a:avLst/>
              <a:gdLst/>
              <a:ahLst/>
              <a:cxnLst/>
              <a:rect l="l" t="t" r="r" b="b"/>
              <a:pathLst>
                <a:path w="1467" h="1363" extrusionOk="0">
                  <a:moveTo>
                    <a:pt x="732" y="0"/>
                  </a:moveTo>
                  <a:cubicBezTo>
                    <a:pt x="405" y="0"/>
                    <a:pt x="114" y="240"/>
                    <a:pt x="61" y="573"/>
                  </a:cubicBezTo>
                  <a:cubicBezTo>
                    <a:pt x="1" y="945"/>
                    <a:pt x="255" y="1294"/>
                    <a:pt x="625" y="1354"/>
                  </a:cubicBezTo>
                  <a:cubicBezTo>
                    <a:pt x="662" y="1360"/>
                    <a:pt x="700" y="1363"/>
                    <a:pt x="736" y="1363"/>
                  </a:cubicBezTo>
                  <a:cubicBezTo>
                    <a:pt x="1064" y="1363"/>
                    <a:pt x="1352" y="1124"/>
                    <a:pt x="1405" y="789"/>
                  </a:cubicBezTo>
                  <a:cubicBezTo>
                    <a:pt x="1467" y="419"/>
                    <a:pt x="1213" y="70"/>
                    <a:pt x="841" y="9"/>
                  </a:cubicBezTo>
                  <a:cubicBezTo>
                    <a:pt x="804" y="3"/>
                    <a:pt x="768"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1"/>
            <p:cNvSpPr/>
            <p:nvPr/>
          </p:nvSpPr>
          <p:spPr>
            <a:xfrm>
              <a:off x="7618930" y="4335597"/>
              <a:ext cx="143912" cy="134075"/>
            </a:xfrm>
            <a:custGeom>
              <a:avLst/>
              <a:gdLst/>
              <a:ahLst/>
              <a:cxnLst/>
              <a:rect l="l" t="t" r="r" b="b"/>
              <a:pathLst>
                <a:path w="1463" h="1363" extrusionOk="0">
                  <a:moveTo>
                    <a:pt x="732" y="0"/>
                  </a:moveTo>
                  <a:cubicBezTo>
                    <a:pt x="404" y="0"/>
                    <a:pt x="114" y="238"/>
                    <a:pt x="60" y="573"/>
                  </a:cubicBezTo>
                  <a:cubicBezTo>
                    <a:pt x="0" y="945"/>
                    <a:pt x="254" y="1294"/>
                    <a:pt x="625" y="1354"/>
                  </a:cubicBezTo>
                  <a:cubicBezTo>
                    <a:pt x="661" y="1360"/>
                    <a:pt x="698" y="1363"/>
                    <a:pt x="734" y="1363"/>
                  </a:cubicBezTo>
                  <a:cubicBezTo>
                    <a:pt x="1062" y="1363"/>
                    <a:pt x="1351" y="1124"/>
                    <a:pt x="1405" y="789"/>
                  </a:cubicBezTo>
                  <a:cubicBezTo>
                    <a:pt x="1463" y="417"/>
                    <a:pt x="1211" y="69"/>
                    <a:pt x="840" y="9"/>
                  </a:cubicBezTo>
                  <a:cubicBezTo>
                    <a:pt x="804" y="3"/>
                    <a:pt x="767" y="0"/>
                    <a:pt x="7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1"/>
            <p:cNvSpPr/>
            <p:nvPr/>
          </p:nvSpPr>
          <p:spPr>
            <a:xfrm>
              <a:off x="7479250" y="4542461"/>
              <a:ext cx="176373" cy="164077"/>
            </a:xfrm>
            <a:custGeom>
              <a:avLst/>
              <a:gdLst/>
              <a:ahLst/>
              <a:cxnLst/>
              <a:rect l="l" t="t" r="r" b="b"/>
              <a:pathLst>
                <a:path w="1793" h="1668" extrusionOk="0">
                  <a:moveTo>
                    <a:pt x="895" y="0"/>
                  </a:moveTo>
                  <a:cubicBezTo>
                    <a:pt x="493" y="0"/>
                    <a:pt x="140" y="292"/>
                    <a:pt x="74" y="702"/>
                  </a:cubicBezTo>
                  <a:cubicBezTo>
                    <a:pt x="1" y="1157"/>
                    <a:pt x="310" y="1583"/>
                    <a:pt x="764" y="1656"/>
                  </a:cubicBezTo>
                  <a:cubicBezTo>
                    <a:pt x="809" y="1664"/>
                    <a:pt x="854" y="1667"/>
                    <a:pt x="897" y="1667"/>
                  </a:cubicBezTo>
                  <a:cubicBezTo>
                    <a:pt x="1300" y="1667"/>
                    <a:pt x="1653" y="1375"/>
                    <a:pt x="1719" y="966"/>
                  </a:cubicBezTo>
                  <a:cubicBezTo>
                    <a:pt x="1792" y="511"/>
                    <a:pt x="1480" y="83"/>
                    <a:pt x="1028" y="11"/>
                  </a:cubicBezTo>
                  <a:cubicBezTo>
                    <a:pt x="984" y="4"/>
                    <a:pt x="939" y="0"/>
                    <a:pt x="8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1"/>
            <p:cNvSpPr/>
            <p:nvPr/>
          </p:nvSpPr>
          <p:spPr>
            <a:xfrm>
              <a:off x="5067308" y="3953050"/>
              <a:ext cx="1161327" cy="1080764"/>
            </a:xfrm>
            <a:custGeom>
              <a:avLst/>
              <a:gdLst/>
              <a:ahLst/>
              <a:cxnLst/>
              <a:rect l="l" t="t" r="r" b="b"/>
              <a:pathLst>
                <a:path w="11806" h="10987" extrusionOk="0">
                  <a:moveTo>
                    <a:pt x="5896" y="0"/>
                  </a:moveTo>
                  <a:cubicBezTo>
                    <a:pt x="3245" y="0"/>
                    <a:pt x="910" y="1925"/>
                    <a:pt x="479" y="4627"/>
                  </a:cubicBezTo>
                  <a:cubicBezTo>
                    <a:pt x="1" y="7622"/>
                    <a:pt x="2041" y="10438"/>
                    <a:pt x="5036" y="10917"/>
                  </a:cubicBezTo>
                  <a:cubicBezTo>
                    <a:pt x="5329" y="10964"/>
                    <a:pt x="5619" y="10987"/>
                    <a:pt x="5906" y="10987"/>
                  </a:cubicBezTo>
                  <a:cubicBezTo>
                    <a:pt x="8559" y="10987"/>
                    <a:pt x="10894" y="9061"/>
                    <a:pt x="11327" y="6360"/>
                  </a:cubicBezTo>
                  <a:cubicBezTo>
                    <a:pt x="11805" y="3365"/>
                    <a:pt x="9766" y="549"/>
                    <a:pt x="6768" y="70"/>
                  </a:cubicBezTo>
                  <a:cubicBezTo>
                    <a:pt x="6475" y="23"/>
                    <a:pt x="6183"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1"/>
            <p:cNvSpPr/>
            <p:nvPr/>
          </p:nvSpPr>
          <p:spPr>
            <a:xfrm>
              <a:off x="5893683" y="4177719"/>
              <a:ext cx="91383" cy="84891"/>
            </a:xfrm>
            <a:custGeom>
              <a:avLst/>
              <a:gdLst/>
              <a:ahLst/>
              <a:cxnLst/>
              <a:rect l="l" t="t" r="r" b="b"/>
              <a:pathLst>
                <a:path w="929" h="863" extrusionOk="0">
                  <a:moveTo>
                    <a:pt x="465" y="0"/>
                  </a:moveTo>
                  <a:cubicBezTo>
                    <a:pt x="257" y="0"/>
                    <a:pt x="72" y="151"/>
                    <a:pt x="39" y="362"/>
                  </a:cubicBezTo>
                  <a:cubicBezTo>
                    <a:pt x="1" y="598"/>
                    <a:pt x="162" y="819"/>
                    <a:pt x="396" y="857"/>
                  </a:cubicBezTo>
                  <a:cubicBezTo>
                    <a:pt x="418" y="860"/>
                    <a:pt x="441" y="862"/>
                    <a:pt x="463" y="862"/>
                  </a:cubicBezTo>
                  <a:cubicBezTo>
                    <a:pt x="671" y="862"/>
                    <a:pt x="856" y="712"/>
                    <a:pt x="889" y="500"/>
                  </a:cubicBezTo>
                  <a:cubicBezTo>
                    <a:pt x="929" y="266"/>
                    <a:pt x="768" y="45"/>
                    <a:pt x="532" y="5"/>
                  </a:cubicBezTo>
                  <a:cubicBezTo>
                    <a:pt x="509" y="2"/>
                    <a:pt x="487" y="0"/>
                    <a:pt x="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1"/>
            <p:cNvSpPr/>
            <p:nvPr/>
          </p:nvSpPr>
          <p:spPr>
            <a:xfrm>
              <a:off x="5664686" y="4785426"/>
              <a:ext cx="91088" cy="84891"/>
            </a:xfrm>
            <a:custGeom>
              <a:avLst/>
              <a:gdLst/>
              <a:ahLst/>
              <a:cxnLst/>
              <a:rect l="l" t="t" r="r" b="b"/>
              <a:pathLst>
                <a:path w="926" h="863" extrusionOk="0">
                  <a:moveTo>
                    <a:pt x="463" y="1"/>
                  </a:moveTo>
                  <a:cubicBezTo>
                    <a:pt x="256" y="1"/>
                    <a:pt x="72" y="151"/>
                    <a:pt x="37" y="364"/>
                  </a:cubicBezTo>
                  <a:cubicBezTo>
                    <a:pt x="1" y="598"/>
                    <a:pt x="160" y="820"/>
                    <a:pt x="394" y="857"/>
                  </a:cubicBezTo>
                  <a:cubicBezTo>
                    <a:pt x="418" y="860"/>
                    <a:pt x="441" y="862"/>
                    <a:pt x="464" y="862"/>
                  </a:cubicBezTo>
                  <a:cubicBezTo>
                    <a:pt x="672" y="862"/>
                    <a:pt x="855" y="711"/>
                    <a:pt x="889" y="500"/>
                  </a:cubicBezTo>
                  <a:cubicBezTo>
                    <a:pt x="926" y="264"/>
                    <a:pt x="766" y="43"/>
                    <a:pt x="532" y="7"/>
                  </a:cubicBezTo>
                  <a:cubicBezTo>
                    <a:pt x="509" y="3"/>
                    <a:pt x="486" y="1"/>
                    <a:pt x="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1"/>
            <p:cNvSpPr/>
            <p:nvPr/>
          </p:nvSpPr>
          <p:spPr>
            <a:xfrm>
              <a:off x="5370965" y="4125289"/>
              <a:ext cx="186210" cy="173324"/>
            </a:xfrm>
            <a:custGeom>
              <a:avLst/>
              <a:gdLst/>
              <a:ahLst/>
              <a:cxnLst/>
              <a:rect l="l" t="t" r="r" b="b"/>
              <a:pathLst>
                <a:path w="1893" h="1762" extrusionOk="0">
                  <a:moveTo>
                    <a:pt x="946" y="1"/>
                  </a:moveTo>
                  <a:cubicBezTo>
                    <a:pt x="521" y="1"/>
                    <a:pt x="145" y="309"/>
                    <a:pt x="76" y="742"/>
                  </a:cubicBezTo>
                  <a:cubicBezTo>
                    <a:pt x="0" y="1222"/>
                    <a:pt x="326" y="1674"/>
                    <a:pt x="807" y="1750"/>
                  </a:cubicBezTo>
                  <a:cubicBezTo>
                    <a:pt x="854" y="1758"/>
                    <a:pt x="902" y="1762"/>
                    <a:pt x="948" y="1762"/>
                  </a:cubicBezTo>
                  <a:cubicBezTo>
                    <a:pt x="1373" y="1762"/>
                    <a:pt x="1746" y="1452"/>
                    <a:pt x="1816" y="1020"/>
                  </a:cubicBezTo>
                  <a:cubicBezTo>
                    <a:pt x="1893" y="542"/>
                    <a:pt x="1567" y="88"/>
                    <a:pt x="1086" y="12"/>
                  </a:cubicBezTo>
                  <a:cubicBezTo>
                    <a:pt x="1039" y="4"/>
                    <a:pt x="992" y="1"/>
                    <a:pt x="9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1"/>
            <p:cNvSpPr/>
            <p:nvPr/>
          </p:nvSpPr>
          <p:spPr>
            <a:xfrm>
              <a:off x="5239252" y="4494163"/>
              <a:ext cx="107909" cy="100236"/>
            </a:xfrm>
            <a:custGeom>
              <a:avLst/>
              <a:gdLst/>
              <a:ahLst/>
              <a:cxnLst/>
              <a:rect l="l" t="t" r="r" b="b"/>
              <a:pathLst>
                <a:path w="1097" h="1019" extrusionOk="0">
                  <a:moveTo>
                    <a:pt x="548" y="1"/>
                  </a:moveTo>
                  <a:cubicBezTo>
                    <a:pt x="302" y="1"/>
                    <a:pt x="86" y="178"/>
                    <a:pt x="46" y="429"/>
                  </a:cubicBezTo>
                  <a:cubicBezTo>
                    <a:pt x="1" y="706"/>
                    <a:pt x="190" y="969"/>
                    <a:pt x="467" y="1012"/>
                  </a:cubicBezTo>
                  <a:cubicBezTo>
                    <a:pt x="496" y="1017"/>
                    <a:pt x="524" y="1019"/>
                    <a:pt x="551" y="1019"/>
                  </a:cubicBezTo>
                  <a:cubicBezTo>
                    <a:pt x="796" y="1019"/>
                    <a:pt x="1011" y="841"/>
                    <a:pt x="1050" y="590"/>
                  </a:cubicBezTo>
                  <a:cubicBezTo>
                    <a:pt x="1097" y="313"/>
                    <a:pt x="907" y="54"/>
                    <a:pt x="630" y="7"/>
                  </a:cubicBezTo>
                  <a:cubicBezTo>
                    <a:pt x="602" y="3"/>
                    <a:pt x="575" y="1"/>
                    <a:pt x="5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1"/>
            <p:cNvSpPr/>
            <p:nvPr/>
          </p:nvSpPr>
          <p:spPr>
            <a:xfrm>
              <a:off x="5917980" y="4552199"/>
              <a:ext cx="107712" cy="100236"/>
            </a:xfrm>
            <a:custGeom>
              <a:avLst/>
              <a:gdLst/>
              <a:ahLst/>
              <a:cxnLst/>
              <a:rect l="l" t="t" r="r" b="b"/>
              <a:pathLst>
                <a:path w="1095" h="1019" extrusionOk="0">
                  <a:moveTo>
                    <a:pt x="548" y="0"/>
                  </a:moveTo>
                  <a:cubicBezTo>
                    <a:pt x="302" y="0"/>
                    <a:pt x="86" y="177"/>
                    <a:pt x="47" y="429"/>
                  </a:cubicBezTo>
                  <a:cubicBezTo>
                    <a:pt x="1" y="706"/>
                    <a:pt x="190" y="968"/>
                    <a:pt x="467" y="1011"/>
                  </a:cubicBezTo>
                  <a:cubicBezTo>
                    <a:pt x="496" y="1016"/>
                    <a:pt x="524" y="1018"/>
                    <a:pt x="552" y="1018"/>
                  </a:cubicBezTo>
                  <a:cubicBezTo>
                    <a:pt x="797" y="1018"/>
                    <a:pt x="1012" y="840"/>
                    <a:pt x="1052" y="590"/>
                  </a:cubicBezTo>
                  <a:cubicBezTo>
                    <a:pt x="1095" y="312"/>
                    <a:pt x="906" y="50"/>
                    <a:pt x="630" y="7"/>
                  </a:cubicBezTo>
                  <a:cubicBezTo>
                    <a:pt x="602" y="2"/>
                    <a:pt x="575" y="0"/>
                    <a:pt x="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1"/>
            <p:cNvSpPr/>
            <p:nvPr/>
          </p:nvSpPr>
          <p:spPr>
            <a:xfrm>
              <a:off x="5619930" y="4181457"/>
              <a:ext cx="144305" cy="134075"/>
            </a:xfrm>
            <a:custGeom>
              <a:avLst/>
              <a:gdLst/>
              <a:ahLst/>
              <a:cxnLst/>
              <a:rect l="l" t="t" r="r" b="b"/>
              <a:pathLst>
                <a:path w="1467" h="1363" extrusionOk="0">
                  <a:moveTo>
                    <a:pt x="733" y="0"/>
                  </a:moveTo>
                  <a:cubicBezTo>
                    <a:pt x="405" y="0"/>
                    <a:pt x="115" y="239"/>
                    <a:pt x="61" y="573"/>
                  </a:cubicBezTo>
                  <a:cubicBezTo>
                    <a:pt x="1" y="945"/>
                    <a:pt x="255" y="1294"/>
                    <a:pt x="625" y="1354"/>
                  </a:cubicBezTo>
                  <a:cubicBezTo>
                    <a:pt x="663" y="1360"/>
                    <a:pt x="700" y="1363"/>
                    <a:pt x="736" y="1363"/>
                  </a:cubicBezTo>
                  <a:cubicBezTo>
                    <a:pt x="1064" y="1363"/>
                    <a:pt x="1352" y="1124"/>
                    <a:pt x="1406" y="789"/>
                  </a:cubicBezTo>
                  <a:cubicBezTo>
                    <a:pt x="1467" y="419"/>
                    <a:pt x="1213" y="70"/>
                    <a:pt x="841" y="9"/>
                  </a:cubicBezTo>
                  <a:cubicBezTo>
                    <a:pt x="805" y="3"/>
                    <a:pt x="768" y="0"/>
                    <a:pt x="7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1"/>
            <p:cNvSpPr/>
            <p:nvPr/>
          </p:nvSpPr>
          <p:spPr>
            <a:xfrm>
              <a:off x="5580780" y="4426979"/>
              <a:ext cx="144010" cy="134173"/>
            </a:xfrm>
            <a:custGeom>
              <a:avLst/>
              <a:gdLst/>
              <a:ahLst/>
              <a:cxnLst/>
              <a:rect l="l" t="t" r="r" b="b"/>
              <a:pathLst>
                <a:path w="1464" h="1364" extrusionOk="0">
                  <a:moveTo>
                    <a:pt x="731" y="1"/>
                  </a:moveTo>
                  <a:cubicBezTo>
                    <a:pt x="403" y="1"/>
                    <a:pt x="114" y="239"/>
                    <a:pt x="60" y="574"/>
                  </a:cubicBezTo>
                  <a:cubicBezTo>
                    <a:pt x="1" y="946"/>
                    <a:pt x="255" y="1295"/>
                    <a:pt x="625" y="1355"/>
                  </a:cubicBezTo>
                  <a:cubicBezTo>
                    <a:pt x="661" y="1360"/>
                    <a:pt x="698" y="1363"/>
                    <a:pt x="734" y="1363"/>
                  </a:cubicBezTo>
                  <a:cubicBezTo>
                    <a:pt x="1063" y="1363"/>
                    <a:pt x="1351" y="1125"/>
                    <a:pt x="1405" y="790"/>
                  </a:cubicBezTo>
                  <a:cubicBezTo>
                    <a:pt x="1463" y="418"/>
                    <a:pt x="1212" y="70"/>
                    <a:pt x="841" y="10"/>
                  </a:cubicBezTo>
                  <a:cubicBezTo>
                    <a:pt x="804" y="4"/>
                    <a:pt x="767" y="1"/>
                    <a:pt x="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1"/>
            <p:cNvSpPr/>
            <p:nvPr/>
          </p:nvSpPr>
          <p:spPr>
            <a:xfrm>
              <a:off x="5441198" y="4633942"/>
              <a:ext cx="176275" cy="163979"/>
            </a:xfrm>
            <a:custGeom>
              <a:avLst/>
              <a:gdLst/>
              <a:ahLst/>
              <a:cxnLst/>
              <a:rect l="l" t="t" r="r" b="b"/>
              <a:pathLst>
                <a:path w="1792" h="1667" extrusionOk="0">
                  <a:moveTo>
                    <a:pt x="894" y="0"/>
                  </a:moveTo>
                  <a:cubicBezTo>
                    <a:pt x="492" y="0"/>
                    <a:pt x="139" y="292"/>
                    <a:pt x="73" y="702"/>
                  </a:cubicBezTo>
                  <a:cubicBezTo>
                    <a:pt x="0" y="1156"/>
                    <a:pt x="309" y="1583"/>
                    <a:pt x="764" y="1656"/>
                  </a:cubicBezTo>
                  <a:cubicBezTo>
                    <a:pt x="808" y="1663"/>
                    <a:pt x="853" y="1667"/>
                    <a:pt x="897" y="1667"/>
                  </a:cubicBezTo>
                  <a:cubicBezTo>
                    <a:pt x="1299" y="1667"/>
                    <a:pt x="1652" y="1374"/>
                    <a:pt x="1718" y="966"/>
                  </a:cubicBezTo>
                  <a:cubicBezTo>
                    <a:pt x="1791" y="511"/>
                    <a:pt x="1483" y="82"/>
                    <a:pt x="1028" y="11"/>
                  </a:cubicBezTo>
                  <a:cubicBezTo>
                    <a:pt x="983" y="4"/>
                    <a:pt x="938" y="0"/>
                    <a:pt x="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21"/>
          <p:cNvGrpSpPr/>
          <p:nvPr/>
        </p:nvGrpSpPr>
        <p:grpSpPr>
          <a:xfrm>
            <a:off x="4299917" y="2834206"/>
            <a:ext cx="726962" cy="751941"/>
            <a:chOff x="6319217" y="3381281"/>
            <a:chExt cx="726962" cy="751941"/>
          </a:xfrm>
        </p:grpSpPr>
        <p:sp>
          <p:nvSpPr>
            <p:cNvPr id="349" name="Google Shape;349;p21"/>
            <p:cNvSpPr/>
            <p:nvPr/>
          </p:nvSpPr>
          <p:spPr>
            <a:xfrm>
              <a:off x="6792065" y="3971542"/>
              <a:ext cx="184410" cy="161680"/>
            </a:xfrm>
            <a:custGeom>
              <a:avLst/>
              <a:gdLst/>
              <a:ahLst/>
              <a:cxnLst/>
              <a:rect l="l" t="t" r="r" b="b"/>
              <a:pathLst>
                <a:path w="5249" h="4602" extrusionOk="0">
                  <a:moveTo>
                    <a:pt x="2623" y="867"/>
                  </a:moveTo>
                  <a:cubicBezTo>
                    <a:pt x="3152" y="867"/>
                    <a:pt x="3661" y="1160"/>
                    <a:pt x="3910" y="1667"/>
                  </a:cubicBezTo>
                  <a:cubicBezTo>
                    <a:pt x="4261" y="2376"/>
                    <a:pt x="3969" y="3236"/>
                    <a:pt x="3258" y="3586"/>
                  </a:cubicBezTo>
                  <a:cubicBezTo>
                    <a:pt x="3054" y="3687"/>
                    <a:pt x="2837" y="3735"/>
                    <a:pt x="2624" y="3735"/>
                  </a:cubicBezTo>
                  <a:cubicBezTo>
                    <a:pt x="2096" y="3735"/>
                    <a:pt x="1587" y="3441"/>
                    <a:pt x="1339" y="2936"/>
                  </a:cubicBezTo>
                  <a:cubicBezTo>
                    <a:pt x="988" y="2225"/>
                    <a:pt x="1281" y="1367"/>
                    <a:pt x="1991" y="1015"/>
                  </a:cubicBezTo>
                  <a:cubicBezTo>
                    <a:pt x="2195" y="914"/>
                    <a:pt x="2411" y="867"/>
                    <a:pt x="2623" y="867"/>
                  </a:cubicBezTo>
                  <a:close/>
                  <a:moveTo>
                    <a:pt x="2623" y="1"/>
                  </a:moveTo>
                  <a:cubicBezTo>
                    <a:pt x="2282" y="1"/>
                    <a:pt x="1936" y="77"/>
                    <a:pt x="1609" y="238"/>
                  </a:cubicBezTo>
                  <a:cubicBezTo>
                    <a:pt x="470" y="797"/>
                    <a:pt x="1" y="2177"/>
                    <a:pt x="562" y="3317"/>
                  </a:cubicBezTo>
                  <a:cubicBezTo>
                    <a:pt x="961" y="4130"/>
                    <a:pt x="1778" y="4601"/>
                    <a:pt x="2627" y="4601"/>
                  </a:cubicBezTo>
                  <a:cubicBezTo>
                    <a:pt x="2968" y="4601"/>
                    <a:pt x="3315" y="4525"/>
                    <a:pt x="3642" y="4365"/>
                  </a:cubicBezTo>
                  <a:cubicBezTo>
                    <a:pt x="4780" y="3802"/>
                    <a:pt x="5249" y="2424"/>
                    <a:pt x="4689" y="1285"/>
                  </a:cubicBezTo>
                  <a:cubicBezTo>
                    <a:pt x="4289" y="473"/>
                    <a:pt x="3472" y="1"/>
                    <a:pt x="2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1"/>
            <p:cNvSpPr/>
            <p:nvPr/>
          </p:nvSpPr>
          <p:spPr>
            <a:xfrm>
              <a:off x="6932595" y="3381281"/>
              <a:ext cx="113583" cy="173519"/>
            </a:xfrm>
            <a:custGeom>
              <a:avLst/>
              <a:gdLst/>
              <a:ahLst/>
              <a:cxnLst/>
              <a:rect l="l" t="t" r="r" b="b"/>
              <a:pathLst>
                <a:path w="3233" h="4939" extrusionOk="0">
                  <a:moveTo>
                    <a:pt x="2583" y="1"/>
                  </a:moveTo>
                  <a:cubicBezTo>
                    <a:pt x="2146" y="1"/>
                    <a:pt x="1716" y="116"/>
                    <a:pt x="1328" y="340"/>
                  </a:cubicBezTo>
                  <a:cubicBezTo>
                    <a:pt x="749" y="677"/>
                    <a:pt x="334" y="1220"/>
                    <a:pt x="161" y="1867"/>
                  </a:cubicBezTo>
                  <a:cubicBezTo>
                    <a:pt x="0" y="2477"/>
                    <a:pt x="77" y="3094"/>
                    <a:pt x="335" y="3619"/>
                  </a:cubicBezTo>
                  <a:cubicBezTo>
                    <a:pt x="646" y="4248"/>
                    <a:pt x="1214" y="4745"/>
                    <a:pt x="1944" y="4939"/>
                  </a:cubicBezTo>
                  <a:lnTo>
                    <a:pt x="2208" y="3948"/>
                  </a:lnTo>
                  <a:cubicBezTo>
                    <a:pt x="1415" y="3739"/>
                    <a:pt x="945" y="2922"/>
                    <a:pt x="1154" y="2131"/>
                  </a:cubicBezTo>
                  <a:cubicBezTo>
                    <a:pt x="1255" y="1748"/>
                    <a:pt x="1501" y="1427"/>
                    <a:pt x="1843" y="1228"/>
                  </a:cubicBezTo>
                  <a:cubicBezTo>
                    <a:pt x="2072" y="1095"/>
                    <a:pt x="2327" y="1027"/>
                    <a:pt x="2586" y="1027"/>
                  </a:cubicBezTo>
                  <a:cubicBezTo>
                    <a:pt x="2714" y="1027"/>
                    <a:pt x="2843" y="1044"/>
                    <a:pt x="2970" y="1077"/>
                  </a:cubicBezTo>
                  <a:lnTo>
                    <a:pt x="3233" y="86"/>
                  </a:lnTo>
                  <a:cubicBezTo>
                    <a:pt x="3018" y="29"/>
                    <a:pt x="2800" y="1"/>
                    <a:pt x="2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1"/>
            <p:cNvSpPr/>
            <p:nvPr/>
          </p:nvSpPr>
          <p:spPr>
            <a:xfrm>
              <a:off x="6725630" y="3500942"/>
              <a:ext cx="145449" cy="120821"/>
            </a:xfrm>
            <a:custGeom>
              <a:avLst/>
              <a:gdLst/>
              <a:ahLst/>
              <a:cxnLst/>
              <a:rect l="l" t="t" r="r" b="b"/>
              <a:pathLst>
                <a:path w="4140" h="3439" extrusionOk="0">
                  <a:moveTo>
                    <a:pt x="1856" y="0"/>
                  </a:moveTo>
                  <a:cubicBezTo>
                    <a:pt x="1707" y="0"/>
                    <a:pt x="1557" y="15"/>
                    <a:pt x="1408" y="45"/>
                  </a:cubicBezTo>
                  <a:cubicBezTo>
                    <a:pt x="827" y="163"/>
                    <a:pt x="328" y="500"/>
                    <a:pt x="1" y="993"/>
                  </a:cubicBezTo>
                  <a:lnTo>
                    <a:pt x="856" y="1558"/>
                  </a:lnTo>
                  <a:cubicBezTo>
                    <a:pt x="1085" y="1212"/>
                    <a:pt x="1464" y="1025"/>
                    <a:pt x="1850" y="1025"/>
                  </a:cubicBezTo>
                  <a:cubicBezTo>
                    <a:pt x="2076" y="1025"/>
                    <a:pt x="2304" y="1089"/>
                    <a:pt x="2506" y="1222"/>
                  </a:cubicBezTo>
                  <a:cubicBezTo>
                    <a:pt x="2772" y="1398"/>
                    <a:pt x="2954" y="1667"/>
                    <a:pt x="3017" y="1978"/>
                  </a:cubicBezTo>
                  <a:cubicBezTo>
                    <a:pt x="3079" y="2288"/>
                    <a:pt x="3017" y="2605"/>
                    <a:pt x="2843" y="2871"/>
                  </a:cubicBezTo>
                  <a:lnTo>
                    <a:pt x="3698" y="3439"/>
                  </a:lnTo>
                  <a:cubicBezTo>
                    <a:pt x="4023" y="2944"/>
                    <a:pt x="4140" y="2353"/>
                    <a:pt x="4022" y="1774"/>
                  </a:cubicBezTo>
                  <a:cubicBezTo>
                    <a:pt x="3902" y="1198"/>
                    <a:pt x="3567" y="694"/>
                    <a:pt x="3072" y="369"/>
                  </a:cubicBezTo>
                  <a:cubicBezTo>
                    <a:pt x="2707" y="126"/>
                    <a:pt x="2286" y="0"/>
                    <a:pt x="18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1"/>
            <p:cNvSpPr/>
            <p:nvPr/>
          </p:nvSpPr>
          <p:spPr>
            <a:xfrm>
              <a:off x="6319217" y="3594956"/>
              <a:ext cx="148751" cy="115551"/>
            </a:xfrm>
            <a:custGeom>
              <a:avLst/>
              <a:gdLst/>
              <a:ahLst/>
              <a:cxnLst/>
              <a:rect l="l" t="t" r="r" b="b"/>
              <a:pathLst>
                <a:path w="4234" h="3289" extrusionOk="0">
                  <a:moveTo>
                    <a:pt x="3880" y="1"/>
                  </a:moveTo>
                  <a:lnTo>
                    <a:pt x="2982" y="497"/>
                  </a:lnTo>
                  <a:cubicBezTo>
                    <a:pt x="3299" y="1072"/>
                    <a:pt x="3090" y="1795"/>
                    <a:pt x="2515" y="2114"/>
                  </a:cubicBezTo>
                  <a:cubicBezTo>
                    <a:pt x="2336" y="2212"/>
                    <a:pt x="2139" y="2262"/>
                    <a:pt x="1940" y="2262"/>
                  </a:cubicBezTo>
                  <a:cubicBezTo>
                    <a:pt x="1829" y="2262"/>
                    <a:pt x="1718" y="2246"/>
                    <a:pt x="1609" y="2216"/>
                  </a:cubicBezTo>
                  <a:cubicBezTo>
                    <a:pt x="1305" y="2126"/>
                    <a:pt x="1051" y="1925"/>
                    <a:pt x="898" y="1646"/>
                  </a:cubicBezTo>
                  <a:lnTo>
                    <a:pt x="0" y="2142"/>
                  </a:lnTo>
                  <a:cubicBezTo>
                    <a:pt x="286" y="2662"/>
                    <a:pt x="757" y="3037"/>
                    <a:pt x="1325" y="3202"/>
                  </a:cubicBezTo>
                  <a:cubicBezTo>
                    <a:pt x="1528" y="3259"/>
                    <a:pt x="1736" y="3288"/>
                    <a:pt x="1942" y="3288"/>
                  </a:cubicBezTo>
                  <a:cubicBezTo>
                    <a:pt x="2311" y="3288"/>
                    <a:pt x="2678" y="3196"/>
                    <a:pt x="3010" y="3012"/>
                  </a:cubicBezTo>
                  <a:cubicBezTo>
                    <a:pt x="3530" y="2725"/>
                    <a:pt x="3905" y="2254"/>
                    <a:pt x="4069" y="1686"/>
                  </a:cubicBezTo>
                  <a:cubicBezTo>
                    <a:pt x="4234" y="1118"/>
                    <a:pt x="4167" y="520"/>
                    <a:pt x="38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21"/>
          <p:cNvGrpSpPr/>
          <p:nvPr/>
        </p:nvGrpSpPr>
        <p:grpSpPr>
          <a:xfrm>
            <a:off x="8178317" y="5165384"/>
            <a:ext cx="398388" cy="375637"/>
            <a:chOff x="8090703" y="3510709"/>
            <a:chExt cx="393976" cy="375637"/>
          </a:xfrm>
        </p:grpSpPr>
        <p:sp>
          <p:nvSpPr>
            <p:cNvPr id="354" name="Google Shape;354;p21"/>
            <p:cNvSpPr/>
            <p:nvPr/>
          </p:nvSpPr>
          <p:spPr>
            <a:xfrm>
              <a:off x="8090703" y="3510709"/>
              <a:ext cx="393976" cy="375637"/>
            </a:xfrm>
            <a:custGeom>
              <a:avLst/>
              <a:gdLst/>
              <a:ahLst/>
              <a:cxnLst/>
              <a:rect l="l" t="t" r="r" b="b"/>
              <a:pathLst>
                <a:path w="11214" h="10692" extrusionOk="0">
                  <a:moveTo>
                    <a:pt x="5868" y="0"/>
                  </a:moveTo>
                  <a:cubicBezTo>
                    <a:pt x="4500" y="0"/>
                    <a:pt x="3132" y="522"/>
                    <a:pt x="2089" y="1565"/>
                  </a:cubicBezTo>
                  <a:cubicBezTo>
                    <a:pt x="0" y="3654"/>
                    <a:pt x="0" y="7039"/>
                    <a:pt x="2089" y="9126"/>
                  </a:cubicBezTo>
                  <a:cubicBezTo>
                    <a:pt x="3090" y="10129"/>
                    <a:pt x="4450" y="10692"/>
                    <a:pt x="5867" y="10692"/>
                  </a:cubicBezTo>
                  <a:cubicBezTo>
                    <a:pt x="7285" y="10692"/>
                    <a:pt x="8645" y="10129"/>
                    <a:pt x="9648" y="9126"/>
                  </a:cubicBezTo>
                  <a:cubicBezTo>
                    <a:pt x="10651" y="8123"/>
                    <a:pt x="11213" y="6764"/>
                    <a:pt x="11213" y="5346"/>
                  </a:cubicBezTo>
                  <a:cubicBezTo>
                    <a:pt x="11213" y="3928"/>
                    <a:pt x="10651" y="2568"/>
                    <a:pt x="9648" y="1565"/>
                  </a:cubicBezTo>
                  <a:cubicBezTo>
                    <a:pt x="8604" y="522"/>
                    <a:pt x="7236" y="0"/>
                    <a:pt x="5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8295350" y="3545736"/>
              <a:ext cx="33657" cy="29476"/>
            </a:xfrm>
            <a:custGeom>
              <a:avLst/>
              <a:gdLst/>
              <a:ahLst/>
              <a:cxnLst/>
              <a:rect l="l" t="t" r="r" b="b"/>
              <a:pathLst>
                <a:path w="958" h="839" extrusionOk="0">
                  <a:moveTo>
                    <a:pt x="479" y="0"/>
                  </a:moveTo>
                  <a:cubicBezTo>
                    <a:pt x="405" y="0"/>
                    <a:pt x="329" y="20"/>
                    <a:pt x="260" y="62"/>
                  </a:cubicBezTo>
                  <a:cubicBezTo>
                    <a:pt x="62" y="182"/>
                    <a:pt x="1" y="441"/>
                    <a:pt x="120" y="638"/>
                  </a:cubicBezTo>
                  <a:cubicBezTo>
                    <a:pt x="200" y="767"/>
                    <a:pt x="338" y="838"/>
                    <a:pt x="480" y="838"/>
                  </a:cubicBezTo>
                  <a:cubicBezTo>
                    <a:pt x="555" y="838"/>
                    <a:pt x="630" y="819"/>
                    <a:pt x="698" y="778"/>
                  </a:cubicBezTo>
                  <a:cubicBezTo>
                    <a:pt x="894" y="656"/>
                    <a:pt x="957" y="397"/>
                    <a:pt x="836" y="200"/>
                  </a:cubicBezTo>
                  <a:cubicBezTo>
                    <a:pt x="758" y="72"/>
                    <a:pt x="620" y="0"/>
                    <a:pt x="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8372185" y="3758041"/>
              <a:ext cx="33622" cy="29476"/>
            </a:xfrm>
            <a:custGeom>
              <a:avLst/>
              <a:gdLst/>
              <a:ahLst/>
              <a:cxnLst/>
              <a:rect l="l" t="t" r="r" b="b"/>
              <a:pathLst>
                <a:path w="957" h="839" extrusionOk="0">
                  <a:moveTo>
                    <a:pt x="479" y="0"/>
                  </a:moveTo>
                  <a:cubicBezTo>
                    <a:pt x="404" y="0"/>
                    <a:pt x="328" y="20"/>
                    <a:pt x="259" y="62"/>
                  </a:cubicBezTo>
                  <a:cubicBezTo>
                    <a:pt x="64" y="182"/>
                    <a:pt x="0" y="441"/>
                    <a:pt x="122" y="638"/>
                  </a:cubicBezTo>
                  <a:cubicBezTo>
                    <a:pt x="200" y="768"/>
                    <a:pt x="338" y="839"/>
                    <a:pt x="480" y="839"/>
                  </a:cubicBezTo>
                  <a:cubicBezTo>
                    <a:pt x="554" y="839"/>
                    <a:pt x="630" y="819"/>
                    <a:pt x="698" y="778"/>
                  </a:cubicBezTo>
                  <a:cubicBezTo>
                    <a:pt x="895" y="657"/>
                    <a:pt x="957" y="398"/>
                    <a:pt x="837" y="200"/>
                  </a:cubicBezTo>
                  <a:cubicBezTo>
                    <a:pt x="758" y="72"/>
                    <a:pt x="620" y="0"/>
                    <a:pt x="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8150428" y="3635640"/>
              <a:ext cx="68719" cy="60252"/>
            </a:xfrm>
            <a:custGeom>
              <a:avLst/>
              <a:gdLst/>
              <a:ahLst/>
              <a:cxnLst/>
              <a:rect l="l" t="t" r="r" b="b"/>
              <a:pathLst>
                <a:path w="1956" h="1715" extrusionOk="0">
                  <a:moveTo>
                    <a:pt x="977" y="1"/>
                  </a:moveTo>
                  <a:cubicBezTo>
                    <a:pt x="824" y="1"/>
                    <a:pt x="670" y="41"/>
                    <a:pt x="531" y="126"/>
                  </a:cubicBezTo>
                  <a:cubicBezTo>
                    <a:pt x="126" y="372"/>
                    <a:pt x="0" y="900"/>
                    <a:pt x="246" y="1305"/>
                  </a:cubicBezTo>
                  <a:cubicBezTo>
                    <a:pt x="408" y="1569"/>
                    <a:pt x="690" y="1715"/>
                    <a:pt x="979" y="1715"/>
                  </a:cubicBezTo>
                  <a:cubicBezTo>
                    <a:pt x="1131" y="1715"/>
                    <a:pt x="1285" y="1674"/>
                    <a:pt x="1425" y="1589"/>
                  </a:cubicBezTo>
                  <a:cubicBezTo>
                    <a:pt x="1830" y="1341"/>
                    <a:pt x="1956" y="815"/>
                    <a:pt x="1710" y="410"/>
                  </a:cubicBezTo>
                  <a:cubicBezTo>
                    <a:pt x="1548" y="146"/>
                    <a:pt x="1266"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8194906" y="3774765"/>
              <a:ext cx="39840" cy="34816"/>
            </a:xfrm>
            <a:custGeom>
              <a:avLst/>
              <a:gdLst/>
              <a:ahLst/>
              <a:cxnLst/>
              <a:rect l="l" t="t" r="r" b="b"/>
              <a:pathLst>
                <a:path w="1134" h="991" extrusionOk="0">
                  <a:moveTo>
                    <a:pt x="565" y="0"/>
                  </a:moveTo>
                  <a:cubicBezTo>
                    <a:pt x="477" y="0"/>
                    <a:pt x="388" y="23"/>
                    <a:pt x="308" y="73"/>
                  </a:cubicBezTo>
                  <a:cubicBezTo>
                    <a:pt x="76" y="217"/>
                    <a:pt x="1" y="521"/>
                    <a:pt x="145" y="753"/>
                  </a:cubicBezTo>
                  <a:cubicBezTo>
                    <a:pt x="239" y="906"/>
                    <a:pt x="402" y="990"/>
                    <a:pt x="569" y="990"/>
                  </a:cubicBezTo>
                  <a:cubicBezTo>
                    <a:pt x="657" y="990"/>
                    <a:pt x="746" y="967"/>
                    <a:pt x="826" y="918"/>
                  </a:cubicBezTo>
                  <a:cubicBezTo>
                    <a:pt x="1059" y="775"/>
                    <a:pt x="1133" y="469"/>
                    <a:pt x="989" y="237"/>
                  </a:cubicBezTo>
                  <a:cubicBezTo>
                    <a:pt x="895" y="85"/>
                    <a:pt x="732" y="0"/>
                    <a:pt x="5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8387292" y="3636624"/>
              <a:ext cx="39770" cy="34816"/>
            </a:xfrm>
            <a:custGeom>
              <a:avLst/>
              <a:gdLst/>
              <a:ahLst/>
              <a:cxnLst/>
              <a:rect l="l" t="t" r="r" b="b"/>
              <a:pathLst>
                <a:path w="1132" h="991" extrusionOk="0">
                  <a:moveTo>
                    <a:pt x="566" y="1"/>
                  </a:moveTo>
                  <a:cubicBezTo>
                    <a:pt x="477" y="1"/>
                    <a:pt x="388" y="24"/>
                    <a:pt x="308" y="73"/>
                  </a:cubicBezTo>
                  <a:cubicBezTo>
                    <a:pt x="75" y="216"/>
                    <a:pt x="0" y="522"/>
                    <a:pt x="143" y="754"/>
                  </a:cubicBezTo>
                  <a:cubicBezTo>
                    <a:pt x="237" y="906"/>
                    <a:pt x="399" y="990"/>
                    <a:pt x="566" y="990"/>
                  </a:cubicBezTo>
                  <a:cubicBezTo>
                    <a:pt x="654" y="990"/>
                    <a:pt x="743" y="967"/>
                    <a:pt x="824" y="917"/>
                  </a:cubicBezTo>
                  <a:cubicBezTo>
                    <a:pt x="1056" y="774"/>
                    <a:pt x="1131" y="468"/>
                    <a:pt x="988" y="236"/>
                  </a:cubicBezTo>
                  <a:cubicBezTo>
                    <a:pt x="895" y="84"/>
                    <a:pt x="732"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8226666" y="3600578"/>
              <a:ext cx="53155" cy="46551"/>
            </a:xfrm>
            <a:custGeom>
              <a:avLst/>
              <a:gdLst/>
              <a:ahLst/>
              <a:cxnLst/>
              <a:rect l="l" t="t" r="r" b="b"/>
              <a:pathLst>
                <a:path w="1513" h="1325" extrusionOk="0">
                  <a:moveTo>
                    <a:pt x="756" y="0"/>
                  </a:moveTo>
                  <a:cubicBezTo>
                    <a:pt x="638" y="0"/>
                    <a:pt x="520" y="31"/>
                    <a:pt x="412" y="96"/>
                  </a:cubicBezTo>
                  <a:cubicBezTo>
                    <a:pt x="98" y="287"/>
                    <a:pt x="0" y="696"/>
                    <a:pt x="191" y="1008"/>
                  </a:cubicBezTo>
                  <a:cubicBezTo>
                    <a:pt x="316" y="1212"/>
                    <a:pt x="534" y="1325"/>
                    <a:pt x="757" y="1325"/>
                  </a:cubicBezTo>
                  <a:cubicBezTo>
                    <a:pt x="875" y="1325"/>
                    <a:pt x="995" y="1293"/>
                    <a:pt x="1103" y="1227"/>
                  </a:cubicBezTo>
                  <a:cubicBezTo>
                    <a:pt x="1416" y="1036"/>
                    <a:pt x="1513" y="628"/>
                    <a:pt x="1322" y="316"/>
                  </a:cubicBezTo>
                  <a:cubicBezTo>
                    <a:pt x="1197" y="112"/>
                    <a:pt x="979" y="0"/>
                    <a:pt x="7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1"/>
            <p:cNvSpPr/>
            <p:nvPr/>
          </p:nvSpPr>
          <p:spPr>
            <a:xfrm>
              <a:off x="8271846" y="3674321"/>
              <a:ext cx="53191" cy="46586"/>
            </a:xfrm>
            <a:custGeom>
              <a:avLst/>
              <a:gdLst/>
              <a:ahLst/>
              <a:cxnLst/>
              <a:rect l="l" t="t" r="r" b="b"/>
              <a:pathLst>
                <a:path w="1514" h="1326" extrusionOk="0">
                  <a:moveTo>
                    <a:pt x="757" y="0"/>
                  </a:moveTo>
                  <a:cubicBezTo>
                    <a:pt x="639" y="0"/>
                    <a:pt x="520" y="32"/>
                    <a:pt x="413" y="98"/>
                  </a:cubicBezTo>
                  <a:cubicBezTo>
                    <a:pt x="99" y="289"/>
                    <a:pt x="1" y="697"/>
                    <a:pt x="192" y="1007"/>
                  </a:cubicBezTo>
                  <a:cubicBezTo>
                    <a:pt x="317" y="1213"/>
                    <a:pt x="535" y="1326"/>
                    <a:pt x="758" y="1326"/>
                  </a:cubicBezTo>
                  <a:cubicBezTo>
                    <a:pt x="876" y="1326"/>
                    <a:pt x="995" y="1294"/>
                    <a:pt x="1103" y="1228"/>
                  </a:cubicBezTo>
                  <a:cubicBezTo>
                    <a:pt x="1417" y="1037"/>
                    <a:pt x="1513" y="629"/>
                    <a:pt x="1322" y="317"/>
                  </a:cubicBezTo>
                  <a:cubicBezTo>
                    <a:pt x="1197" y="113"/>
                    <a:pt x="980" y="0"/>
                    <a:pt x="7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1"/>
            <p:cNvSpPr/>
            <p:nvPr/>
          </p:nvSpPr>
          <p:spPr>
            <a:xfrm>
              <a:off x="8283299" y="3755617"/>
              <a:ext cx="65171" cy="57090"/>
            </a:xfrm>
            <a:custGeom>
              <a:avLst/>
              <a:gdLst/>
              <a:ahLst/>
              <a:cxnLst/>
              <a:rect l="l" t="t" r="r" b="b"/>
              <a:pathLst>
                <a:path w="1855" h="1625" extrusionOk="0">
                  <a:moveTo>
                    <a:pt x="926" y="0"/>
                  </a:moveTo>
                  <a:cubicBezTo>
                    <a:pt x="782" y="0"/>
                    <a:pt x="636" y="39"/>
                    <a:pt x="503" y="120"/>
                  </a:cubicBezTo>
                  <a:cubicBezTo>
                    <a:pt x="121" y="355"/>
                    <a:pt x="0" y="855"/>
                    <a:pt x="236" y="1237"/>
                  </a:cubicBezTo>
                  <a:cubicBezTo>
                    <a:pt x="389" y="1486"/>
                    <a:pt x="655" y="1624"/>
                    <a:pt x="928" y="1624"/>
                  </a:cubicBezTo>
                  <a:cubicBezTo>
                    <a:pt x="1073" y="1624"/>
                    <a:pt x="1219" y="1585"/>
                    <a:pt x="1352" y="1504"/>
                  </a:cubicBezTo>
                  <a:cubicBezTo>
                    <a:pt x="1734" y="1270"/>
                    <a:pt x="1855" y="769"/>
                    <a:pt x="1619" y="389"/>
                  </a:cubicBezTo>
                  <a:cubicBezTo>
                    <a:pt x="1467" y="139"/>
                    <a:pt x="1200" y="0"/>
                    <a:pt x="9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21"/>
          <p:cNvSpPr/>
          <p:nvPr/>
        </p:nvSpPr>
        <p:spPr>
          <a:xfrm>
            <a:off x="8198225" y="433975"/>
            <a:ext cx="1843200" cy="906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txBox="1">
            <a:spLocks noGrp="1"/>
          </p:cNvSpPr>
          <p:nvPr>
            <p:ph type="title"/>
          </p:nvPr>
        </p:nvSpPr>
        <p:spPr>
          <a:xfrm>
            <a:off x="5585494" y="2055470"/>
            <a:ext cx="4401300" cy="6108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s-ES" dirty="0"/>
              <a:t>Colores y tipografía </a:t>
            </a:r>
            <a:endParaRPr dirty="0"/>
          </a:p>
        </p:txBody>
      </p:sp>
      <p:sp>
        <p:nvSpPr>
          <p:cNvPr id="367" name="Google Shape;367;p21"/>
          <p:cNvSpPr txBox="1">
            <a:spLocks noGrp="1"/>
          </p:cNvSpPr>
          <p:nvPr>
            <p:ph type="title" idx="3"/>
          </p:nvPr>
        </p:nvSpPr>
        <p:spPr>
          <a:xfrm>
            <a:off x="5543825" y="4932150"/>
            <a:ext cx="4401300" cy="8421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n" dirty="0" smtClean="0"/>
              <a:t>Difucultades</a:t>
            </a:r>
            <a:br>
              <a:rPr lang="en" dirty="0" smtClean="0"/>
            </a:br>
            <a:r>
              <a:rPr lang="en" dirty="0" smtClean="0"/>
              <a:t>y soluciones</a:t>
            </a:r>
            <a:endParaRPr dirty="0"/>
          </a:p>
        </p:txBody>
      </p:sp>
      <p:sp>
        <p:nvSpPr>
          <p:cNvPr id="368" name="Google Shape;368;p21"/>
          <p:cNvSpPr txBox="1">
            <a:spLocks noGrp="1"/>
          </p:cNvSpPr>
          <p:nvPr>
            <p:ph type="ctrTitle" idx="4"/>
          </p:nvPr>
        </p:nvSpPr>
        <p:spPr>
          <a:xfrm>
            <a:off x="591324" y="538675"/>
            <a:ext cx="2743937" cy="2310443"/>
          </a:xfrm>
          <a:prstGeom prst="rect">
            <a:avLst/>
          </a:prstGeom>
        </p:spPr>
        <p:txBody>
          <a:bodyPr spcFirstLastPara="1" wrap="square" lIns="114400" tIns="114400" rIns="114400" bIns="114400" anchor="ctr" anchorCtr="0">
            <a:noAutofit/>
          </a:bodyPr>
          <a:lstStyle/>
          <a:p>
            <a:pPr marL="0" lvl="0" indent="0" algn="l" rtl="0">
              <a:spcBef>
                <a:spcPts val="0"/>
              </a:spcBef>
              <a:spcAft>
                <a:spcPts val="0"/>
              </a:spcAft>
              <a:buNone/>
            </a:pPr>
            <a:r>
              <a:rPr lang="en" sz="7500" dirty="0"/>
              <a:t>Menú</a:t>
            </a:r>
            <a:endParaRPr sz="7500" dirty="0"/>
          </a:p>
        </p:txBody>
      </p:sp>
      <p:sp>
        <p:nvSpPr>
          <p:cNvPr id="369" name="Google Shape;369;p21"/>
          <p:cNvSpPr txBox="1">
            <a:spLocks noGrp="1"/>
          </p:cNvSpPr>
          <p:nvPr>
            <p:ph type="subTitle" idx="5"/>
          </p:nvPr>
        </p:nvSpPr>
        <p:spPr>
          <a:xfrm>
            <a:off x="3460820" y="2311600"/>
            <a:ext cx="601800" cy="5226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a:t>E S T. </a:t>
            </a:r>
            <a:r>
              <a:rPr lang="en" b="1" dirty="0" smtClean="0"/>
              <a:t>2024</a:t>
            </a:r>
            <a:r>
              <a:rPr lang="en" dirty="0" smtClean="0"/>
              <a:t> </a:t>
            </a:r>
            <a:endParaRPr dirty="0"/>
          </a:p>
          <a:p>
            <a:pPr marL="0" lvl="0" indent="0" algn="ctr" rtl="0">
              <a:spcBef>
                <a:spcPts val="0"/>
              </a:spcBef>
              <a:spcAft>
                <a:spcPts val="0"/>
              </a:spcAft>
              <a:buNone/>
            </a:pPr>
            <a:endParaRPr dirty="0"/>
          </a:p>
        </p:txBody>
      </p:sp>
      <p:sp>
        <p:nvSpPr>
          <p:cNvPr id="370" name="Google Shape;370;p21"/>
          <p:cNvSpPr txBox="1">
            <a:spLocks noGrp="1"/>
          </p:cNvSpPr>
          <p:nvPr>
            <p:ph type="title" idx="6"/>
          </p:nvPr>
        </p:nvSpPr>
        <p:spPr>
          <a:xfrm>
            <a:off x="8294675" y="466375"/>
            <a:ext cx="1650300" cy="842100"/>
          </a:xfrm>
          <a:prstGeom prst="rect">
            <a:avLst/>
          </a:prstGeom>
        </p:spPr>
        <p:txBody>
          <a:bodyPr spcFirstLastPara="1" wrap="square" lIns="114400" tIns="114400" rIns="114400" bIns="114400" anchor="ctr" anchorCtr="0">
            <a:noAutofit/>
          </a:bodyPr>
          <a:lstStyle/>
          <a:p>
            <a:pPr marL="0" lvl="0" indent="0" algn="ctr" rtl="0">
              <a:spcBef>
                <a:spcPts val="0"/>
              </a:spcBef>
              <a:spcAft>
                <a:spcPts val="0"/>
              </a:spcAft>
              <a:buNone/>
            </a:pPr>
            <a:r>
              <a:rPr lang="en" sz="1400" b="0" dirty="0" smtClean="0"/>
              <a:t>Abierto desde 10 am hasta 12 pm</a:t>
            </a:r>
            <a:endParaRPr sz="1050" b="0" dirty="0"/>
          </a:p>
        </p:txBody>
      </p:sp>
      <p:sp>
        <p:nvSpPr>
          <p:cNvPr id="382" name="Google Shape;382;p21"/>
          <p:cNvSpPr txBox="1">
            <a:spLocks noGrp="1"/>
          </p:cNvSpPr>
          <p:nvPr>
            <p:ph type="title" idx="9"/>
          </p:nvPr>
        </p:nvSpPr>
        <p:spPr>
          <a:xfrm>
            <a:off x="591325" y="5458225"/>
            <a:ext cx="4401300" cy="6108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s-ES" dirty="0"/>
              <a:t>Tecnologías usadas</a:t>
            </a:r>
            <a:endParaRPr dirty="0"/>
          </a:p>
        </p:txBody>
      </p:sp>
      <p:sp>
        <p:nvSpPr>
          <p:cNvPr id="385" name="Google Shape;385;p21"/>
          <p:cNvSpPr txBox="1">
            <a:spLocks noGrp="1"/>
          </p:cNvSpPr>
          <p:nvPr>
            <p:ph type="title" idx="15"/>
          </p:nvPr>
        </p:nvSpPr>
        <p:spPr>
          <a:xfrm>
            <a:off x="755718" y="3626888"/>
            <a:ext cx="4401300" cy="6108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n" dirty="0" smtClean="0"/>
              <a:t>Introduccion al proyecto </a:t>
            </a:r>
            <a:endParaRPr dirty="0"/>
          </a:p>
        </p:txBody>
      </p:sp>
      <p:sp>
        <p:nvSpPr>
          <p:cNvPr id="2" name="Rectángulo 1">
            <a:extLst>
              <a:ext uri="{FF2B5EF4-FFF2-40B4-BE49-F238E27FC236}">
                <a16:creationId xmlns:a16="http://schemas.microsoft.com/office/drawing/2014/main" id="{6C5A79DD-CE5A-9B72-FE3D-4D6F50174DF3}"/>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4" name="Imagen 9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0820" y="1526095"/>
            <a:ext cx="755342" cy="755342"/>
          </a:xfrm>
          <a:prstGeom prst="rect">
            <a:avLst/>
          </a:prstGeom>
        </p:spPr>
      </p:pic>
      <p:sp>
        <p:nvSpPr>
          <p:cNvPr id="100" name="Google Shape;364;p21"/>
          <p:cNvSpPr txBox="1">
            <a:spLocks/>
          </p:cNvSpPr>
          <p:nvPr/>
        </p:nvSpPr>
        <p:spPr>
          <a:xfrm>
            <a:off x="5640125" y="3245992"/>
            <a:ext cx="4401300" cy="610800"/>
          </a:xfrm>
          <a:prstGeom prst="rect">
            <a:avLst/>
          </a:prstGeom>
          <a:noFill/>
          <a:ln>
            <a:noFill/>
          </a:ln>
        </p:spPr>
        <p:txBody>
          <a:bodyPr spcFirstLastPara="1" wrap="square" lIns="114400" tIns="114400" rIns="114400" bIns="1144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3500"/>
              <a:buFont typeface="Knewave"/>
              <a:buNone/>
              <a:defRPr sz="3000" b="1" i="0" u="none" strike="noStrike" cap="none">
                <a:solidFill>
                  <a:schemeClr val="accent4"/>
                </a:solidFill>
                <a:latin typeface="Knewave"/>
                <a:ea typeface="Knewave"/>
                <a:cs typeface="Knewave"/>
                <a:sym typeface="Knewave"/>
              </a:defRPr>
            </a:lvl1pPr>
            <a:lvl2pPr marR="0" lvl="1"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2pPr>
            <a:lvl3pPr marR="0" lvl="2"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3pPr>
            <a:lvl4pPr marR="0" lvl="3"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4pPr>
            <a:lvl5pPr marR="0" lvl="4"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5pPr>
            <a:lvl6pPr marR="0" lvl="5"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6pPr>
            <a:lvl7pPr marR="0" lvl="6"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7pPr>
            <a:lvl8pPr marR="0" lvl="7"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8pPr>
            <a:lvl9pPr marR="0" lvl="8" algn="l" rtl="0">
              <a:lnSpc>
                <a:spcPct val="100000"/>
              </a:lnSpc>
              <a:spcBef>
                <a:spcPts val="0"/>
              </a:spcBef>
              <a:spcAft>
                <a:spcPts val="0"/>
              </a:spcAft>
              <a:buClr>
                <a:schemeClr val="accent4"/>
              </a:buClr>
              <a:buSzPts val="3500"/>
              <a:buFont typeface="Knewave"/>
              <a:buNone/>
              <a:defRPr sz="3500" b="0" i="0" u="none" strike="noStrike" cap="none">
                <a:solidFill>
                  <a:schemeClr val="accent4"/>
                </a:solidFill>
                <a:latin typeface="Knewave"/>
                <a:ea typeface="Knewave"/>
                <a:cs typeface="Knewave"/>
                <a:sym typeface="Knewave"/>
              </a:defRPr>
            </a:lvl9pPr>
          </a:lstStyle>
          <a:p>
            <a:r>
              <a:rPr lang="es-ES" dirty="0" smtClean="0"/>
              <a:t>Logo y explicación</a:t>
            </a:r>
            <a:endParaRPr lang="es-ES" dirty="0"/>
          </a:p>
        </p:txBody>
      </p:sp>
      <p:sp>
        <p:nvSpPr>
          <p:cNvPr id="7" name="Subtítulo 6"/>
          <p:cNvSpPr>
            <a:spLocks noGrp="1"/>
          </p:cNvSpPr>
          <p:nvPr>
            <p:ph type="subTitle" idx="20"/>
          </p:nvPr>
        </p:nvSpPr>
        <p:spPr>
          <a:xfrm>
            <a:off x="5977667" y="5905460"/>
            <a:ext cx="4401300" cy="1131300"/>
          </a:xfrm>
        </p:spPr>
        <p:txBody>
          <a:bodyPr/>
          <a:lstStyle/>
          <a:p>
            <a:r>
              <a:rPr lang="es-ES" dirty="0" smtClean="0"/>
              <a:t>Después de esto nos vamos al proyecto para enseñarlo de manera </a:t>
            </a:r>
            <a:r>
              <a:rPr lang="es-ES" dirty="0"/>
              <a:t>mas practica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408" name="Google Shape;408;p22"/>
          <p:cNvGrpSpPr/>
          <p:nvPr/>
        </p:nvGrpSpPr>
        <p:grpSpPr>
          <a:xfrm>
            <a:off x="8387865" y="152230"/>
            <a:ext cx="1808375" cy="2511060"/>
            <a:chOff x="6002603" y="975618"/>
            <a:chExt cx="1808375" cy="2511060"/>
          </a:xfrm>
        </p:grpSpPr>
        <p:sp>
          <p:nvSpPr>
            <p:cNvPr id="409" name="Google Shape;409;p22"/>
            <p:cNvSpPr/>
            <p:nvPr/>
          </p:nvSpPr>
          <p:spPr>
            <a:xfrm>
              <a:off x="6746569" y="2432141"/>
              <a:ext cx="524598" cy="842583"/>
            </a:xfrm>
            <a:custGeom>
              <a:avLst/>
              <a:gdLst/>
              <a:ahLst/>
              <a:cxnLst/>
              <a:rect l="l" t="t" r="r" b="b"/>
              <a:pathLst>
                <a:path w="14932" h="23983" extrusionOk="0">
                  <a:moveTo>
                    <a:pt x="10166" y="0"/>
                  </a:moveTo>
                  <a:cubicBezTo>
                    <a:pt x="7414" y="7239"/>
                    <a:pt x="4043" y="14546"/>
                    <a:pt x="1" y="21927"/>
                  </a:cubicBezTo>
                  <a:cubicBezTo>
                    <a:pt x="1480" y="22608"/>
                    <a:pt x="2928" y="23293"/>
                    <a:pt x="4347" y="23982"/>
                  </a:cubicBezTo>
                  <a:cubicBezTo>
                    <a:pt x="8672" y="16569"/>
                    <a:pt x="12119" y="9254"/>
                    <a:pt x="14931" y="2009"/>
                  </a:cubicBezTo>
                  <a:cubicBezTo>
                    <a:pt x="13359" y="1337"/>
                    <a:pt x="11770" y="668"/>
                    <a:pt x="10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563318" y="2222857"/>
              <a:ext cx="703809" cy="705636"/>
            </a:xfrm>
            <a:custGeom>
              <a:avLst/>
              <a:gdLst/>
              <a:ahLst/>
              <a:cxnLst/>
              <a:rect l="l" t="t" r="r" b="b"/>
              <a:pathLst>
                <a:path w="20033" h="20085" extrusionOk="0">
                  <a:moveTo>
                    <a:pt x="16207" y="0"/>
                  </a:moveTo>
                  <a:cubicBezTo>
                    <a:pt x="10934" y="5468"/>
                    <a:pt x="5743" y="10923"/>
                    <a:pt x="0" y="16440"/>
                  </a:cubicBezTo>
                  <a:cubicBezTo>
                    <a:pt x="1257" y="17654"/>
                    <a:pt x="2502" y="18867"/>
                    <a:pt x="3721" y="20084"/>
                  </a:cubicBezTo>
                  <a:cubicBezTo>
                    <a:pt x="9540" y="14557"/>
                    <a:pt x="14776" y="9095"/>
                    <a:pt x="20033" y="3633"/>
                  </a:cubicBezTo>
                  <a:cubicBezTo>
                    <a:pt x="18772" y="2421"/>
                    <a:pt x="17496" y="1211"/>
                    <a:pt x="16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203818" y="1960452"/>
              <a:ext cx="291670" cy="840369"/>
            </a:xfrm>
            <a:custGeom>
              <a:avLst/>
              <a:gdLst/>
              <a:ahLst/>
              <a:cxnLst/>
              <a:rect l="l" t="t" r="r" b="b"/>
              <a:pathLst>
                <a:path w="8302" h="23920" extrusionOk="0">
                  <a:moveTo>
                    <a:pt x="5152" y="0"/>
                  </a:moveTo>
                  <a:cubicBezTo>
                    <a:pt x="3430" y="128"/>
                    <a:pt x="1714" y="252"/>
                    <a:pt x="0" y="377"/>
                  </a:cubicBezTo>
                  <a:cubicBezTo>
                    <a:pt x="1199" y="8215"/>
                    <a:pt x="2597" y="16031"/>
                    <a:pt x="3349" y="23919"/>
                  </a:cubicBezTo>
                  <a:cubicBezTo>
                    <a:pt x="5014" y="23798"/>
                    <a:pt x="6664" y="23682"/>
                    <a:pt x="8301" y="23565"/>
                  </a:cubicBezTo>
                  <a:cubicBezTo>
                    <a:pt x="7573" y="15676"/>
                    <a:pt x="6271" y="7850"/>
                    <a:pt x="5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6576563" y="1716141"/>
              <a:ext cx="384068" cy="846693"/>
            </a:xfrm>
            <a:custGeom>
              <a:avLst/>
              <a:gdLst/>
              <a:ahLst/>
              <a:cxnLst/>
              <a:rect l="l" t="t" r="r" b="b"/>
              <a:pathLst>
                <a:path w="10932" h="24100" extrusionOk="0">
                  <a:moveTo>
                    <a:pt x="4986" y="1"/>
                  </a:moveTo>
                  <a:cubicBezTo>
                    <a:pt x="3311" y="293"/>
                    <a:pt x="1650" y="584"/>
                    <a:pt x="0" y="873"/>
                  </a:cubicBezTo>
                  <a:cubicBezTo>
                    <a:pt x="1717" y="8644"/>
                    <a:pt x="3981" y="16354"/>
                    <a:pt x="5932" y="24099"/>
                  </a:cubicBezTo>
                  <a:cubicBezTo>
                    <a:pt x="7606" y="23809"/>
                    <a:pt x="9272" y="23518"/>
                    <a:pt x="10931" y="23228"/>
                  </a:cubicBezTo>
                  <a:cubicBezTo>
                    <a:pt x="8975" y="15483"/>
                    <a:pt x="6704" y="7772"/>
                    <a:pt x="4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008868" y="1546521"/>
              <a:ext cx="771264" cy="676371"/>
            </a:xfrm>
            <a:custGeom>
              <a:avLst/>
              <a:gdLst/>
              <a:ahLst/>
              <a:cxnLst/>
              <a:rect l="l" t="t" r="r" b="b"/>
              <a:pathLst>
                <a:path w="21953" h="19252" extrusionOk="0">
                  <a:moveTo>
                    <a:pt x="18414" y="1"/>
                  </a:moveTo>
                  <a:cubicBezTo>
                    <a:pt x="11817" y="5186"/>
                    <a:pt x="5724" y="10316"/>
                    <a:pt x="1" y="15403"/>
                  </a:cubicBezTo>
                  <a:cubicBezTo>
                    <a:pt x="1218" y="16685"/>
                    <a:pt x="2440" y="17970"/>
                    <a:pt x="3657" y="19251"/>
                  </a:cubicBezTo>
                  <a:cubicBezTo>
                    <a:pt x="9350" y="14169"/>
                    <a:pt x="15346" y="9053"/>
                    <a:pt x="21952" y="3864"/>
                  </a:cubicBezTo>
                  <a:cubicBezTo>
                    <a:pt x="20777" y="2578"/>
                    <a:pt x="19592" y="1288"/>
                    <a:pt x="1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6948054" y="975618"/>
              <a:ext cx="466068" cy="844445"/>
            </a:xfrm>
            <a:custGeom>
              <a:avLst/>
              <a:gdLst/>
              <a:ahLst/>
              <a:cxnLst/>
              <a:rect l="l" t="t" r="r" b="b"/>
              <a:pathLst>
                <a:path w="13266" h="24036" extrusionOk="0">
                  <a:moveTo>
                    <a:pt x="8429" y="1"/>
                  </a:moveTo>
                  <a:cubicBezTo>
                    <a:pt x="5092" y="7590"/>
                    <a:pt x="2309" y="15021"/>
                    <a:pt x="0" y="22322"/>
                  </a:cubicBezTo>
                  <a:cubicBezTo>
                    <a:pt x="1660" y="22895"/>
                    <a:pt x="3332" y="23466"/>
                    <a:pt x="5009" y="24036"/>
                  </a:cubicBezTo>
                  <a:cubicBezTo>
                    <a:pt x="7297" y="16744"/>
                    <a:pt x="10043" y="9319"/>
                    <a:pt x="13265" y="1764"/>
                  </a:cubicBezTo>
                  <a:cubicBezTo>
                    <a:pt x="11625" y="1183"/>
                    <a:pt x="10011" y="595"/>
                    <a:pt x="8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032220" y="2633556"/>
              <a:ext cx="435362" cy="853122"/>
            </a:xfrm>
            <a:custGeom>
              <a:avLst/>
              <a:gdLst/>
              <a:ahLst/>
              <a:cxnLst/>
              <a:rect l="l" t="t" r="r" b="b"/>
              <a:pathLst>
                <a:path w="12392" h="24283" extrusionOk="0">
                  <a:moveTo>
                    <a:pt x="7281" y="0"/>
                  </a:moveTo>
                  <a:cubicBezTo>
                    <a:pt x="5322" y="7551"/>
                    <a:pt x="2733" y="15173"/>
                    <a:pt x="1" y="22813"/>
                  </a:cubicBezTo>
                  <a:cubicBezTo>
                    <a:pt x="1671" y="23298"/>
                    <a:pt x="3311" y="23788"/>
                    <a:pt x="4925" y="24283"/>
                  </a:cubicBezTo>
                  <a:cubicBezTo>
                    <a:pt x="7895" y="16616"/>
                    <a:pt x="10462" y="8997"/>
                    <a:pt x="12391" y="1450"/>
                  </a:cubicBezTo>
                  <a:cubicBezTo>
                    <a:pt x="10694" y="966"/>
                    <a:pt x="8988" y="485"/>
                    <a:pt x="7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257395" y="1972467"/>
              <a:ext cx="28809" cy="72478"/>
            </a:xfrm>
            <a:custGeom>
              <a:avLst/>
              <a:gdLst/>
              <a:ahLst/>
              <a:cxnLst/>
              <a:rect l="l" t="t" r="r" b="b"/>
              <a:pathLst>
                <a:path w="820" h="2063" extrusionOk="0">
                  <a:moveTo>
                    <a:pt x="147" y="0"/>
                  </a:moveTo>
                  <a:lnTo>
                    <a:pt x="147" y="0"/>
                  </a:lnTo>
                  <a:cubicBezTo>
                    <a:pt x="1" y="526"/>
                    <a:pt x="154" y="470"/>
                    <a:pt x="92" y="1014"/>
                  </a:cubicBezTo>
                  <a:cubicBezTo>
                    <a:pt x="66" y="1242"/>
                    <a:pt x="51" y="1486"/>
                    <a:pt x="152" y="1690"/>
                  </a:cubicBezTo>
                  <a:cubicBezTo>
                    <a:pt x="230" y="1847"/>
                    <a:pt x="402" y="1966"/>
                    <a:pt x="568" y="1966"/>
                  </a:cubicBezTo>
                  <a:cubicBezTo>
                    <a:pt x="594" y="1966"/>
                    <a:pt x="620" y="1963"/>
                    <a:pt x="646" y="1957"/>
                  </a:cubicBezTo>
                  <a:lnTo>
                    <a:pt x="646" y="1957"/>
                  </a:lnTo>
                  <a:cubicBezTo>
                    <a:pt x="639" y="1991"/>
                    <a:pt x="631" y="2026"/>
                    <a:pt x="624" y="2062"/>
                  </a:cubicBezTo>
                  <a:lnTo>
                    <a:pt x="722" y="1928"/>
                  </a:lnTo>
                  <a:lnTo>
                    <a:pt x="722" y="1928"/>
                  </a:lnTo>
                  <a:cubicBezTo>
                    <a:pt x="697" y="1941"/>
                    <a:pt x="671" y="1950"/>
                    <a:pt x="646" y="1957"/>
                  </a:cubicBezTo>
                  <a:lnTo>
                    <a:pt x="646" y="1957"/>
                  </a:lnTo>
                  <a:cubicBezTo>
                    <a:pt x="789" y="1238"/>
                    <a:pt x="697" y="1011"/>
                    <a:pt x="819" y="234"/>
                  </a:cubicBezTo>
                  <a:cubicBezTo>
                    <a:pt x="585" y="194"/>
                    <a:pt x="358" y="116"/>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406498" y="2120762"/>
              <a:ext cx="67946" cy="47464"/>
            </a:xfrm>
            <a:custGeom>
              <a:avLst/>
              <a:gdLst/>
              <a:ahLst/>
              <a:cxnLst/>
              <a:rect l="l" t="t" r="r" b="b"/>
              <a:pathLst>
                <a:path w="1934" h="1351" extrusionOk="0">
                  <a:moveTo>
                    <a:pt x="394" y="1"/>
                  </a:moveTo>
                  <a:cubicBezTo>
                    <a:pt x="286" y="154"/>
                    <a:pt x="152" y="283"/>
                    <a:pt x="1" y="389"/>
                  </a:cubicBezTo>
                  <a:cubicBezTo>
                    <a:pt x="318" y="673"/>
                    <a:pt x="660" y="931"/>
                    <a:pt x="1020" y="1161"/>
                  </a:cubicBezTo>
                  <a:cubicBezTo>
                    <a:pt x="1168" y="1257"/>
                    <a:pt x="1329" y="1351"/>
                    <a:pt x="1508" y="1351"/>
                  </a:cubicBezTo>
                  <a:cubicBezTo>
                    <a:pt x="1510" y="1351"/>
                    <a:pt x="1511" y="1351"/>
                    <a:pt x="1513" y="1351"/>
                  </a:cubicBezTo>
                  <a:cubicBezTo>
                    <a:pt x="1670" y="1349"/>
                    <a:pt x="1834" y="1245"/>
                    <a:pt x="1867" y="1099"/>
                  </a:cubicBezTo>
                  <a:lnTo>
                    <a:pt x="1867" y="1099"/>
                  </a:lnTo>
                  <a:cubicBezTo>
                    <a:pt x="1889" y="1117"/>
                    <a:pt x="1911" y="1134"/>
                    <a:pt x="1933" y="1152"/>
                  </a:cubicBezTo>
                  <a:lnTo>
                    <a:pt x="1873" y="1035"/>
                  </a:lnTo>
                  <a:lnTo>
                    <a:pt x="1873" y="1035"/>
                  </a:lnTo>
                  <a:cubicBezTo>
                    <a:pt x="1874" y="1057"/>
                    <a:pt x="1872" y="1079"/>
                    <a:pt x="1867" y="1099"/>
                  </a:cubicBezTo>
                  <a:lnTo>
                    <a:pt x="1867" y="1099"/>
                  </a:lnTo>
                  <a:cubicBezTo>
                    <a:pt x="1387" y="720"/>
                    <a:pt x="897" y="353"/>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7332228" y="2083240"/>
              <a:ext cx="56634" cy="75675"/>
            </a:xfrm>
            <a:custGeom>
              <a:avLst/>
              <a:gdLst/>
              <a:ahLst/>
              <a:cxnLst/>
              <a:rect l="l" t="t" r="r" b="b"/>
              <a:pathLst>
                <a:path w="1612" h="2154" extrusionOk="0">
                  <a:moveTo>
                    <a:pt x="1340" y="1"/>
                  </a:moveTo>
                  <a:cubicBezTo>
                    <a:pt x="1332" y="1"/>
                    <a:pt x="1324" y="1"/>
                    <a:pt x="1316" y="1"/>
                  </a:cubicBezTo>
                  <a:lnTo>
                    <a:pt x="1172" y="171"/>
                  </a:lnTo>
                  <a:cubicBezTo>
                    <a:pt x="876" y="571"/>
                    <a:pt x="577" y="974"/>
                    <a:pt x="280" y="1374"/>
                  </a:cubicBezTo>
                  <a:cubicBezTo>
                    <a:pt x="172" y="1521"/>
                    <a:pt x="63" y="1673"/>
                    <a:pt x="31" y="1833"/>
                  </a:cubicBezTo>
                  <a:cubicBezTo>
                    <a:pt x="0" y="1991"/>
                    <a:pt x="81" y="2153"/>
                    <a:pt x="239" y="2153"/>
                  </a:cubicBezTo>
                  <a:cubicBezTo>
                    <a:pt x="242" y="2153"/>
                    <a:pt x="245" y="2153"/>
                    <a:pt x="248" y="2153"/>
                  </a:cubicBezTo>
                  <a:cubicBezTo>
                    <a:pt x="771" y="1550"/>
                    <a:pt x="1230" y="901"/>
                    <a:pt x="1612" y="227"/>
                  </a:cubicBezTo>
                  <a:cubicBezTo>
                    <a:pt x="1596" y="95"/>
                    <a:pt x="1481" y="1"/>
                    <a:pt x="13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095224" y="1499584"/>
              <a:ext cx="62606" cy="43143"/>
            </a:xfrm>
            <a:custGeom>
              <a:avLst/>
              <a:gdLst/>
              <a:ahLst/>
              <a:cxnLst/>
              <a:rect l="l" t="t" r="r" b="b"/>
              <a:pathLst>
                <a:path w="1782" h="1228" extrusionOk="0">
                  <a:moveTo>
                    <a:pt x="1758" y="0"/>
                  </a:moveTo>
                  <a:lnTo>
                    <a:pt x="1758" y="0"/>
                  </a:lnTo>
                  <a:cubicBezTo>
                    <a:pt x="1214" y="52"/>
                    <a:pt x="1320" y="175"/>
                    <a:pt x="792" y="313"/>
                  </a:cubicBezTo>
                  <a:cubicBezTo>
                    <a:pt x="569" y="371"/>
                    <a:pt x="337" y="442"/>
                    <a:pt x="181" y="611"/>
                  </a:cubicBezTo>
                  <a:cubicBezTo>
                    <a:pt x="44" y="760"/>
                    <a:pt x="0" y="1008"/>
                    <a:pt x="110" y="1167"/>
                  </a:cubicBezTo>
                  <a:lnTo>
                    <a:pt x="110" y="1167"/>
                  </a:lnTo>
                  <a:cubicBezTo>
                    <a:pt x="834" y="1044"/>
                    <a:pt x="1014" y="878"/>
                    <a:pt x="1781" y="713"/>
                  </a:cubicBezTo>
                  <a:cubicBezTo>
                    <a:pt x="1733" y="479"/>
                    <a:pt x="1725" y="238"/>
                    <a:pt x="1758" y="0"/>
                  </a:cubicBezTo>
                  <a:close/>
                  <a:moveTo>
                    <a:pt x="110" y="1167"/>
                  </a:moveTo>
                  <a:cubicBezTo>
                    <a:pt x="76" y="1173"/>
                    <a:pt x="41" y="1179"/>
                    <a:pt x="5" y="1184"/>
                  </a:cubicBezTo>
                  <a:lnTo>
                    <a:pt x="164" y="1227"/>
                  </a:lnTo>
                  <a:cubicBezTo>
                    <a:pt x="143" y="1209"/>
                    <a:pt x="125" y="1189"/>
                    <a:pt x="110" y="11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319650" y="2387628"/>
              <a:ext cx="59690" cy="88358"/>
            </a:xfrm>
            <a:custGeom>
              <a:avLst/>
              <a:gdLst/>
              <a:ahLst/>
              <a:cxnLst/>
              <a:rect l="l" t="t" r="r" b="b"/>
              <a:pathLst>
                <a:path w="1699" h="2515" extrusionOk="0">
                  <a:moveTo>
                    <a:pt x="1184" y="1"/>
                  </a:moveTo>
                  <a:cubicBezTo>
                    <a:pt x="832" y="422"/>
                    <a:pt x="513" y="869"/>
                    <a:pt x="233" y="1340"/>
                  </a:cubicBezTo>
                  <a:cubicBezTo>
                    <a:pt x="115" y="1536"/>
                    <a:pt x="0" y="1750"/>
                    <a:pt x="9" y="1981"/>
                  </a:cubicBezTo>
                  <a:cubicBezTo>
                    <a:pt x="16" y="2183"/>
                    <a:pt x="157" y="2389"/>
                    <a:pt x="347" y="2427"/>
                  </a:cubicBezTo>
                  <a:lnTo>
                    <a:pt x="347" y="2427"/>
                  </a:lnTo>
                  <a:cubicBezTo>
                    <a:pt x="815" y="1794"/>
                    <a:pt x="1265" y="1149"/>
                    <a:pt x="1699" y="492"/>
                  </a:cubicBezTo>
                  <a:cubicBezTo>
                    <a:pt x="1501" y="359"/>
                    <a:pt x="1325" y="193"/>
                    <a:pt x="1184" y="1"/>
                  </a:cubicBezTo>
                  <a:close/>
                  <a:moveTo>
                    <a:pt x="347" y="2427"/>
                  </a:moveTo>
                  <a:lnTo>
                    <a:pt x="347" y="2427"/>
                  </a:lnTo>
                  <a:cubicBezTo>
                    <a:pt x="326" y="2456"/>
                    <a:pt x="304" y="2485"/>
                    <a:pt x="283" y="2514"/>
                  </a:cubicBezTo>
                  <a:lnTo>
                    <a:pt x="430" y="2433"/>
                  </a:lnTo>
                  <a:lnTo>
                    <a:pt x="430" y="2433"/>
                  </a:lnTo>
                  <a:cubicBezTo>
                    <a:pt x="423" y="2433"/>
                    <a:pt x="417" y="2433"/>
                    <a:pt x="410" y="2433"/>
                  </a:cubicBezTo>
                  <a:cubicBezTo>
                    <a:pt x="388" y="2433"/>
                    <a:pt x="367" y="2431"/>
                    <a:pt x="347" y="2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6768667" y="1929079"/>
              <a:ext cx="45251" cy="86812"/>
            </a:xfrm>
            <a:custGeom>
              <a:avLst/>
              <a:gdLst/>
              <a:ahLst/>
              <a:cxnLst/>
              <a:rect l="l" t="t" r="r" b="b"/>
              <a:pathLst>
                <a:path w="1288" h="2471" extrusionOk="0">
                  <a:moveTo>
                    <a:pt x="939" y="1"/>
                  </a:moveTo>
                  <a:cubicBezTo>
                    <a:pt x="933" y="1"/>
                    <a:pt x="928" y="1"/>
                    <a:pt x="922" y="1"/>
                  </a:cubicBezTo>
                  <a:cubicBezTo>
                    <a:pt x="525" y="700"/>
                    <a:pt x="215" y="1451"/>
                    <a:pt x="1" y="2225"/>
                  </a:cubicBezTo>
                  <a:cubicBezTo>
                    <a:pt x="61" y="2371"/>
                    <a:pt x="216" y="2470"/>
                    <a:pt x="372" y="2470"/>
                  </a:cubicBezTo>
                  <a:cubicBezTo>
                    <a:pt x="384" y="2470"/>
                    <a:pt x="396" y="2470"/>
                    <a:pt x="408" y="2469"/>
                  </a:cubicBezTo>
                  <a:lnTo>
                    <a:pt x="514" y="2276"/>
                  </a:lnTo>
                  <a:cubicBezTo>
                    <a:pt x="721" y="1811"/>
                    <a:pt x="929" y="1348"/>
                    <a:pt x="1136" y="883"/>
                  </a:cubicBezTo>
                  <a:cubicBezTo>
                    <a:pt x="1211" y="715"/>
                    <a:pt x="1288" y="539"/>
                    <a:pt x="1271" y="357"/>
                  </a:cubicBezTo>
                  <a:cubicBezTo>
                    <a:pt x="1255" y="180"/>
                    <a:pt x="1114"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134678" y="1361127"/>
              <a:ext cx="46410" cy="36643"/>
            </a:xfrm>
            <a:custGeom>
              <a:avLst/>
              <a:gdLst/>
              <a:ahLst/>
              <a:cxnLst/>
              <a:rect l="l" t="t" r="r" b="b"/>
              <a:pathLst>
                <a:path w="1321" h="1043" extrusionOk="0">
                  <a:moveTo>
                    <a:pt x="216" y="1"/>
                  </a:moveTo>
                  <a:cubicBezTo>
                    <a:pt x="120" y="1"/>
                    <a:pt x="22" y="53"/>
                    <a:pt x="1" y="145"/>
                  </a:cubicBezTo>
                  <a:cubicBezTo>
                    <a:pt x="333" y="488"/>
                    <a:pt x="708" y="792"/>
                    <a:pt x="1113" y="1043"/>
                  </a:cubicBezTo>
                  <a:cubicBezTo>
                    <a:pt x="1213" y="1033"/>
                    <a:pt x="1302" y="951"/>
                    <a:pt x="1321" y="852"/>
                  </a:cubicBezTo>
                  <a:lnTo>
                    <a:pt x="1229" y="760"/>
                  </a:lnTo>
                  <a:cubicBezTo>
                    <a:pt x="999" y="563"/>
                    <a:pt x="770" y="369"/>
                    <a:pt x="540" y="171"/>
                  </a:cubicBezTo>
                  <a:cubicBezTo>
                    <a:pt x="457" y="101"/>
                    <a:pt x="369" y="28"/>
                    <a:pt x="262" y="5"/>
                  </a:cubicBezTo>
                  <a:cubicBezTo>
                    <a:pt x="247" y="2"/>
                    <a:pt x="231"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6970257" y="2451780"/>
              <a:ext cx="25928" cy="65311"/>
            </a:xfrm>
            <a:custGeom>
              <a:avLst/>
              <a:gdLst/>
              <a:ahLst/>
              <a:cxnLst/>
              <a:rect l="l" t="t" r="r" b="b"/>
              <a:pathLst>
                <a:path w="738" h="1859" extrusionOk="0">
                  <a:moveTo>
                    <a:pt x="133" y="1"/>
                  </a:moveTo>
                  <a:lnTo>
                    <a:pt x="133" y="1"/>
                  </a:lnTo>
                  <a:cubicBezTo>
                    <a:pt x="1" y="477"/>
                    <a:pt x="138" y="424"/>
                    <a:pt x="84" y="914"/>
                  </a:cubicBezTo>
                  <a:cubicBezTo>
                    <a:pt x="60" y="1120"/>
                    <a:pt x="47" y="1337"/>
                    <a:pt x="140" y="1523"/>
                  </a:cubicBezTo>
                  <a:cubicBezTo>
                    <a:pt x="211" y="1663"/>
                    <a:pt x="366" y="1770"/>
                    <a:pt x="516" y="1770"/>
                  </a:cubicBezTo>
                  <a:cubicBezTo>
                    <a:pt x="537" y="1770"/>
                    <a:pt x="558" y="1768"/>
                    <a:pt x="578" y="1763"/>
                  </a:cubicBezTo>
                  <a:lnTo>
                    <a:pt x="578" y="1763"/>
                  </a:lnTo>
                  <a:cubicBezTo>
                    <a:pt x="572" y="1794"/>
                    <a:pt x="566" y="1826"/>
                    <a:pt x="558" y="1859"/>
                  </a:cubicBezTo>
                  <a:lnTo>
                    <a:pt x="653" y="1736"/>
                  </a:lnTo>
                  <a:lnTo>
                    <a:pt x="653" y="1736"/>
                  </a:lnTo>
                  <a:cubicBezTo>
                    <a:pt x="629" y="1749"/>
                    <a:pt x="604" y="1758"/>
                    <a:pt x="578" y="1763"/>
                  </a:cubicBezTo>
                  <a:lnTo>
                    <a:pt x="578" y="1763"/>
                  </a:lnTo>
                  <a:cubicBezTo>
                    <a:pt x="708" y="1116"/>
                    <a:pt x="627" y="912"/>
                    <a:pt x="738" y="213"/>
                  </a:cubicBezTo>
                  <a:cubicBezTo>
                    <a:pt x="525" y="178"/>
                    <a:pt x="321" y="105"/>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104253" y="2585248"/>
              <a:ext cx="61166" cy="42721"/>
            </a:xfrm>
            <a:custGeom>
              <a:avLst/>
              <a:gdLst/>
              <a:ahLst/>
              <a:cxnLst/>
              <a:rect l="l" t="t" r="r" b="b"/>
              <a:pathLst>
                <a:path w="1741" h="1216" extrusionOk="0">
                  <a:moveTo>
                    <a:pt x="355" y="0"/>
                  </a:moveTo>
                  <a:cubicBezTo>
                    <a:pt x="258" y="135"/>
                    <a:pt x="138" y="256"/>
                    <a:pt x="0" y="351"/>
                  </a:cubicBezTo>
                  <a:cubicBezTo>
                    <a:pt x="287" y="606"/>
                    <a:pt x="595" y="839"/>
                    <a:pt x="917" y="1046"/>
                  </a:cubicBezTo>
                  <a:cubicBezTo>
                    <a:pt x="1049" y="1131"/>
                    <a:pt x="1193" y="1216"/>
                    <a:pt x="1351" y="1216"/>
                  </a:cubicBezTo>
                  <a:cubicBezTo>
                    <a:pt x="1354" y="1216"/>
                    <a:pt x="1357" y="1216"/>
                    <a:pt x="1360" y="1216"/>
                  </a:cubicBezTo>
                  <a:cubicBezTo>
                    <a:pt x="1503" y="1214"/>
                    <a:pt x="1651" y="1119"/>
                    <a:pt x="1680" y="989"/>
                  </a:cubicBezTo>
                  <a:lnTo>
                    <a:pt x="1680" y="989"/>
                  </a:lnTo>
                  <a:cubicBezTo>
                    <a:pt x="1700" y="1005"/>
                    <a:pt x="1720" y="1020"/>
                    <a:pt x="1740" y="1036"/>
                  </a:cubicBezTo>
                  <a:lnTo>
                    <a:pt x="1685" y="932"/>
                  </a:lnTo>
                  <a:lnTo>
                    <a:pt x="1685" y="932"/>
                  </a:lnTo>
                  <a:cubicBezTo>
                    <a:pt x="1686" y="951"/>
                    <a:pt x="1684" y="970"/>
                    <a:pt x="1680" y="989"/>
                  </a:cubicBezTo>
                  <a:lnTo>
                    <a:pt x="1680" y="989"/>
                  </a:lnTo>
                  <a:cubicBezTo>
                    <a:pt x="1249" y="646"/>
                    <a:pt x="806" y="318"/>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037571" y="2551521"/>
              <a:ext cx="50907" cy="68122"/>
            </a:xfrm>
            <a:custGeom>
              <a:avLst/>
              <a:gdLst/>
              <a:ahLst/>
              <a:cxnLst/>
              <a:rect l="l" t="t" r="r" b="b"/>
              <a:pathLst>
                <a:path w="1449" h="1939" extrusionOk="0">
                  <a:moveTo>
                    <a:pt x="1199" y="0"/>
                  </a:moveTo>
                  <a:cubicBezTo>
                    <a:pt x="1193" y="0"/>
                    <a:pt x="1187" y="0"/>
                    <a:pt x="1181" y="1"/>
                  </a:cubicBezTo>
                  <a:lnTo>
                    <a:pt x="1055" y="152"/>
                  </a:lnTo>
                  <a:lnTo>
                    <a:pt x="251" y="1236"/>
                  </a:lnTo>
                  <a:cubicBezTo>
                    <a:pt x="153" y="1367"/>
                    <a:pt x="54" y="1503"/>
                    <a:pt x="27" y="1649"/>
                  </a:cubicBezTo>
                  <a:cubicBezTo>
                    <a:pt x="1" y="1792"/>
                    <a:pt x="74" y="1938"/>
                    <a:pt x="217" y="1938"/>
                  </a:cubicBezTo>
                  <a:cubicBezTo>
                    <a:pt x="218" y="1938"/>
                    <a:pt x="220" y="1938"/>
                    <a:pt x="221" y="1938"/>
                  </a:cubicBezTo>
                  <a:cubicBezTo>
                    <a:pt x="693" y="1395"/>
                    <a:pt x="1106" y="813"/>
                    <a:pt x="1448" y="205"/>
                  </a:cubicBezTo>
                  <a:cubicBezTo>
                    <a:pt x="1432" y="84"/>
                    <a:pt x="1329" y="0"/>
                    <a:pt x="1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6724752" y="2107938"/>
              <a:ext cx="43951" cy="63133"/>
            </a:xfrm>
            <a:custGeom>
              <a:avLst/>
              <a:gdLst/>
              <a:ahLst/>
              <a:cxnLst/>
              <a:rect l="l" t="t" r="r" b="b"/>
              <a:pathLst>
                <a:path w="1251" h="1797" extrusionOk="0">
                  <a:moveTo>
                    <a:pt x="540" y="1"/>
                  </a:moveTo>
                  <a:cubicBezTo>
                    <a:pt x="369" y="72"/>
                    <a:pt x="187" y="114"/>
                    <a:pt x="1" y="124"/>
                  </a:cubicBezTo>
                  <a:cubicBezTo>
                    <a:pt x="122" y="532"/>
                    <a:pt x="275" y="934"/>
                    <a:pt x="457" y="1317"/>
                  </a:cubicBezTo>
                  <a:cubicBezTo>
                    <a:pt x="535" y="1478"/>
                    <a:pt x="623" y="1644"/>
                    <a:pt x="778" y="1739"/>
                  </a:cubicBezTo>
                  <a:cubicBezTo>
                    <a:pt x="839" y="1776"/>
                    <a:pt x="913" y="1796"/>
                    <a:pt x="986" y="1796"/>
                  </a:cubicBezTo>
                  <a:cubicBezTo>
                    <a:pt x="1071" y="1796"/>
                    <a:pt x="1153" y="1770"/>
                    <a:pt x="1210" y="1714"/>
                  </a:cubicBezTo>
                  <a:lnTo>
                    <a:pt x="1210" y="1714"/>
                  </a:lnTo>
                  <a:cubicBezTo>
                    <a:pt x="1219" y="1739"/>
                    <a:pt x="1228" y="1765"/>
                    <a:pt x="1238" y="1790"/>
                  </a:cubicBezTo>
                  <a:lnTo>
                    <a:pt x="1251" y="1661"/>
                  </a:lnTo>
                  <a:lnTo>
                    <a:pt x="1251" y="1661"/>
                  </a:lnTo>
                  <a:cubicBezTo>
                    <a:pt x="1240" y="1681"/>
                    <a:pt x="1226" y="1698"/>
                    <a:pt x="1210" y="1714"/>
                  </a:cubicBezTo>
                  <a:lnTo>
                    <a:pt x="1210" y="1714"/>
                  </a:lnTo>
                  <a:cubicBezTo>
                    <a:pt x="1002" y="1137"/>
                    <a:pt x="779" y="565"/>
                    <a:pt x="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247406" y="3142625"/>
              <a:ext cx="26560" cy="82913"/>
            </a:xfrm>
            <a:custGeom>
              <a:avLst/>
              <a:gdLst/>
              <a:ahLst/>
              <a:cxnLst/>
              <a:rect l="l" t="t" r="r" b="b"/>
              <a:pathLst>
                <a:path w="756" h="2360" extrusionOk="0">
                  <a:moveTo>
                    <a:pt x="133" y="1"/>
                  </a:moveTo>
                  <a:cubicBezTo>
                    <a:pt x="50" y="487"/>
                    <a:pt x="7" y="980"/>
                    <a:pt x="4" y="1472"/>
                  </a:cubicBezTo>
                  <a:cubicBezTo>
                    <a:pt x="0" y="1679"/>
                    <a:pt x="9" y="1898"/>
                    <a:pt x="120" y="2073"/>
                  </a:cubicBezTo>
                  <a:cubicBezTo>
                    <a:pt x="198" y="2195"/>
                    <a:pt x="345" y="2282"/>
                    <a:pt x="484" y="2282"/>
                  </a:cubicBezTo>
                  <a:cubicBezTo>
                    <a:pt x="519" y="2282"/>
                    <a:pt x="553" y="2276"/>
                    <a:pt x="585" y="2265"/>
                  </a:cubicBezTo>
                  <a:lnTo>
                    <a:pt x="585" y="2265"/>
                  </a:lnTo>
                  <a:cubicBezTo>
                    <a:pt x="582" y="2297"/>
                    <a:pt x="578" y="2328"/>
                    <a:pt x="575" y="2360"/>
                  </a:cubicBezTo>
                  <a:lnTo>
                    <a:pt x="651" y="2232"/>
                  </a:lnTo>
                  <a:lnTo>
                    <a:pt x="651" y="2232"/>
                  </a:lnTo>
                  <a:cubicBezTo>
                    <a:pt x="630" y="2246"/>
                    <a:pt x="608" y="2257"/>
                    <a:pt x="585" y="2265"/>
                  </a:cubicBezTo>
                  <a:lnTo>
                    <a:pt x="585" y="2265"/>
                  </a:lnTo>
                  <a:cubicBezTo>
                    <a:pt x="663" y="1562"/>
                    <a:pt x="719" y="855"/>
                    <a:pt x="756" y="148"/>
                  </a:cubicBezTo>
                  <a:cubicBezTo>
                    <a:pt x="543" y="133"/>
                    <a:pt x="331" y="84"/>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6321255" y="3231300"/>
              <a:ext cx="57898" cy="69070"/>
            </a:xfrm>
            <a:custGeom>
              <a:avLst/>
              <a:gdLst/>
              <a:ahLst/>
              <a:cxnLst/>
              <a:rect l="l" t="t" r="r" b="b"/>
              <a:pathLst>
                <a:path w="1648" h="1966" extrusionOk="0">
                  <a:moveTo>
                    <a:pt x="1411" y="0"/>
                  </a:moveTo>
                  <a:cubicBezTo>
                    <a:pt x="875" y="487"/>
                    <a:pt x="400" y="1040"/>
                    <a:pt x="0" y="1642"/>
                  </a:cubicBezTo>
                  <a:cubicBezTo>
                    <a:pt x="10" y="1793"/>
                    <a:pt x="130" y="1933"/>
                    <a:pt x="279" y="1966"/>
                  </a:cubicBezTo>
                  <a:lnTo>
                    <a:pt x="424" y="1828"/>
                  </a:lnTo>
                  <a:cubicBezTo>
                    <a:pt x="729" y="1491"/>
                    <a:pt x="1038" y="1152"/>
                    <a:pt x="1347" y="814"/>
                  </a:cubicBezTo>
                  <a:cubicBezTo>
                    <a:pt x="1458" y="691"/>
                    <a:pt x="1572" y="561"/>
                    <a:pt x="1611" y="400"/>
                  </a:cubicBezTo>
                  <a:cubicBezTo>
                    <a:pt x="1647" y="239"/>
                    <a:pt x="1572" y="40"/>
                    <a:pt x="1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6828814" y="1631296"/>
              <a:ext cx="51961" cy="72549"/>
            </a:xfrm>
            <a:custGeom>
              <a:avLst/>
              <a:gdLst/>
              <a:ahLst/>
              <a:cxnLst/>
              <a:rect l="l" t="t" r="r" b="b"/>
              <a:pathLst>
                <a:path w="1479" h="2065" extrusionOk="0">
                  <a:moveTo>
                    <a:pt x="623" y="0"/>
                  </a:moveTo>
                  <a:cubicBezTo>
                    <a:pt x="426" y="85"/>
                    <a:pt x="215" y="136"/>
                    <a:pt x="1" y="153"/>
                  </a:cubicBezTo>
                  <a:cubicBezTo>
                    <a:pt x="148" y="625"/>
                    <a:pt x="334" y="1083"/>
                    <a:pt x="555" y="1523"/>
                  </a:cubicBezTo>
                  <a:cubicBezTo>
                    <a:pt x="646" y="1709"/>
                    <a:pt x="754" y="1898"/>
                    <a:pt x="932" y="2003"/>
                  </a:cubicBezTo>
                  <a:cubicBezTo>
                    <a:pt x="1002" y="2043"/>
                    <a:pt x="1086" y="2064"/>
                    <a:pt x="1168" y="2064"/>
                  </a:cubicBezTo>
                  <a:cubicBezTo>
                    <a:pt x="1270" y="2064"/>
                    <a:pt x="1370" y="2031"/>
                    <a:pt x="1436" y="1962"/>
                  </a:cubicBezTo>
                  <a:lnTo>
                    <a:pt x="1436" y="1962"/>
                  </a:lnTo>
                  <a:cubicBezTo>
                    <a:pt x="1447" y="1992"/>
                    <a:pt x="1459" y="2022"/>
                    <a:pt x="1470" y="2052"/>
                  </a:cubicBezTo>
                  <a:lnTo>
                    <a:pt x="1478" y="1903"/>
                  </a:lnTo>
                  <a:lnTo>
                    <a:pt x="1478" y="1903"/>
                  </a:lnTo>
                  <a:cubicBezTo>
                    <a:pt x="1466" y="1925"/>
                    <a:pt x="1452" y="1944"/>
                    <a:pt x="1436" y="1962"/>
                  </a:cubicBezTo>
                  <a:lnTo>
                    <a:pt x="1436" y="1962"/>
                  </a:lnTo>
                  <a:cubicBezTo>
                    <a:pt x="1184" y="1299"/>
                    <a:pt x="912" y="647"/>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749004" y="2457261"/>
              <a:ext cx="61974" cy="63836"/>
            </a:xfrm>
            <a:custGeom>
              <a:avLst/>
              <a:gdLst/>
              <a:ahLst/>
              <a:cxnLst/>
              <a:rect l="l" t="t" r="r" b="b"/>
              <a:pathLst>
                <a:path w="1764" h="1817" extrusionOk="0">
                  <a:moveTo>
                    <a:pt x="285" y="0"/>
                  </a:moveTo>
                  <a:cubicBezTo>
                    <a:pt x="165" y="0"/>
                    <a:pt x="47" y="53"/>
                    <a:pt x="0" y="160"/>
                  </a:cubicBezTo>
                  <a:cubicBezTo>
                    <a:pt x="397" y="766"/>
                    <a:pt x="867" y="1322"/>
                    <a:pt x="1400" y="1816"/>
                  </a:cubicBezTo>
                  <a:cubicBezTo>
                    <a:pt x="1408" y="1816"/>
                    <a:pt x="1417" y="1816"/>
                    <a:pt x="1425" y="1816"/>
                  </a:cubicBezTo>
                  <a:cubicBezTo>
                    <a:pt x="1568" y="1816"/>
                    <a:pt x="1710" y="1724"/>
                    <a:pt x="1764" y="1588"/>
                  </a:cubicBezTo>
                  <a:lnTo>
                    <a:pt x="1652" y="1424"/>
                  </a:lnTo>
                  <a:cubicBezTo>
                    <a:pt x="1367" y="1068"/>
                    <a:pt x="1083" y="710"/>
                    <a:pt x="796" y="355"/>
                  </a:cubicBezTo>
                  <a:cubicBezTo>
                    <a:pt x="693" y="225"/>
                    <a:pt x="582" y="91"/>
                    <a:pt x="429" y="27"/>
                  </a:cubicBezTo>
                  <a:cubicBezTo>
                    <a:pt x="384" y="9"/>
                    <a:pt x="334" y="0"/>
                    <a:pt x="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6129466" y="1786722"/>
              <a:ext cx="76975" cy="37205"/>
            </a:xfrm>
            <a:custGeom>
              <a:avLst/>
              <a:gdLst/>
              <a:ahLst/>
              <a:cxnLst/>
              <a:rect l="l" t="t" r="r" b="b"/>
              <a:pathLst>
                <a:path w="2191" h="1059" extrusionOk="0">
                  <a:moveTo>
                    <a:pt x="2044" y="1"/>
                  </a:moveTo>
                  <a:lnTo>
                    <a:pt x="2044" y="1"/>
                  </a:lnTo>
                  <a:cubicBezTo>
                    <a:pt x="2063" y="17"/>
                    <a:pt x="2079" y="35"/>
                    <a:pt x="2092" y="54"/>
                  </a:cubicBezTo>
                  <a:lnTo>
                    <a:pt x="2092" y="54"/>
                  </a:lnTo>
                  <a:cubicBezTo>
                    <a:pt x="2124" y="50"/>
                    <a:pt x="2156" y="45"/>
                    <a:pt x="2189" y="41"/>
                  </a:cubicBezTo>
                  <a:lnTo>
                    <a:pt x="2044" y="1"/>
                  </a:lnTo>
                  <a:close/>
                  <a:moveTo>
                    <a:pt x="2092" y="54"/>
                  </a:moveTo>
                  <a:cubicBezTo>
                    <a:pt x="1391" y="155"/>
                    <a:pt x="692" y="276"/>
                    <a:pt x="0" y="418"/>
                  </a:cubicBezTo>
                  <a:cubicBezTo>
                    <a:pt x="40" y="630"/>
                    <a:pt x="47" y="846"/>
                    <a:pt x="14" y="1058"/>
                  </a:cubicBezTo>
                  <a:cubicBezTo>
                    <a:pt x="505" y="1017"/>
                    <a:pt x="993" y="937"/>
                    <a:pt x="1471" y="818"/>
                  </a:cubicBezTo>
                  <a:cubicBezTo>
                    <a:pt x="1674" y="768"/>
                    <a:pt x="1883" y="706"/>
                    <a:pt x="2024" y="555"/>
                  </a:cubicBezTo>
                  <a:cubicBezTo>
                    <a:pt x="2148" y="421"/>
                    <a:pt x="2190" y="198"/>
                    <a:pt x="2092" y="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6002603" y="1863451"/>
              <a:ext cx="83721" cy="42756"/>
            </a:xfrm>
            <a:custGeom>
              <a:avLst/>
              <a:gdLst/>
              <a:ahLst/>
              <a:cxnLst/>
              <a:rect l="l" t="t" r="r" b="b"/>
              <a:pathLst>
                <a:path w="2383" h="1217" extrusionOk="0">
                  <a:moveTo>
                    <a:pt x="332" y="0"/>
                  </a:moveTo>
                  <a:cubicBezTo>
                    <a:pt x="254" y="199"/>
                    <a:pt x="141" y="385"/>
                    <a:pt x="0" y="548"/>
                  </a:cubicBezTo>
                  <a:cubicBezTo>
                    <a:pt x="439" y="775"/>
                    <a:pt x="894" y="966"/>
                    <a:pt x="1362" y="1124"/>
                  </a:cubicBezTo>
                  <a:cubicBezTo>
                    <a:pt x="1506" y="1172"/>
                    <a:pt x="1658" y="1217"/>
                    <a:pt x="1807" y="1217"/>
                  </a:cubicBezTo>
                  <a:cubicBezTo>
                    <a:pt x="1861" y="1217"/>
                    <a:pt x="1915" y="1211"/>
                    <a:pt x="1968" y="1197"/>
                  </a:cubicBezTo>
                  <a:cubicBezTo>
                    <a:pt x="2143" y="1152"/>
                    <a:pt x="2300" y="985"/>
                    <a:pt x="2294" y="811"/>
                  </a:cubicBezTo>
                  <a:lnTo>
                    <a:pt x="2294" y="811"/>
                  </a:lnTo>
                  <a:cubicBezTo>
                    <a:pt x="2324" y="824"/>
                    <a:pt x="2353" y="837"/>
                    <a:pt x="2383" y="850"/>
                  </a:cubicBezTo>
                  <a:lnTo>
                    <a:pt x="2283" y="740"/>
                  </a:lnTo>
                  <a:lnTo>
                    <a:pt x="2283" y="740"/>
                  </a:lnTo>
                  <a:cubicBezTo>
                    <a:pt x="2290" y="764"/>
                    <a:pt x="2294" y="787"/>
                    <a:pt x="2294" y="811"/>
                  </a:cubicBezTo>
                  <a:lnTo>
                    <a:pt x="2294" y="811"/>
                  </a:lnTo>
                  <a:cubicBezTo>
                    <a:pt x="1649" y="523"/>
                    <a:pt x="993" y="252"/>
                    <a:pt x="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2"/>
          <p:cNvSpPr/>
          <p:nvPr/>
        </p:nvSpPr>
        <p:spPr>
          <a:xfrm>
            <a:off x="8542800" y="6205050"/>
            <a:ext cx="1498500" cy="906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txBox="1">
            <a:spLocks noGrp="1"/>
          </p:cNvSpPr>
          <p:nvPr>
            <p:ph type="title"/>
          </p:nvPr>
        </p:nvSpPr>
        <p:spPr>
          <a:xfrm>
            <a:off x="8514728" y="6237450"/>
            <a:ext cx="1526572" cy="8421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sz="1900" b="0" dirty="0" smtClean="0"/>
              <a:t>Recetas de la casa</a:t>
            </a:r>
            <a:endParaRPr sz="1900" b="0" dirty="0"/>
          </a:p>
        </p:txBody>
      </p:sp>
      <p:sp>
        <p:nvSpPr>
          <p:cNvPr id="435" name="Google Shape;435;p22"/>
          <p:cNvSpPr txBox="1">
            <a:spLocks noGrp="1"/>
          </p:cNvSpPr>
          <p:nvPr>
            <p:ph type="title" idx="2"/>
          </p:nvPr>
        </p:nvSpPr>
        <p:spPr>
          <a:xfrm>
            <a:off x="747958" y="768638"/>
            <a:ext cx="4401300" cy="6108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n" dirty="0"/>
              <a:t>Introducción </a:t>
            </a:r>
            <a:endParaRPr dirty="0"/>
          </a:p>
        </p:txBody>
      </p:sp>
      <p:sp>
        <p:nvSpPr>
          <p:cNvPr id="438" name="Google Shape;438;p22"/>
          <p:cNvSpPr txBox="1">
            <a:spLocks noGrp="1"/>
          </p:cNvSpPr>
          <p:nvPr>
            <p:ph type="ctrTitle" idx="3"/>
          </p:nvPr>
        </p:nvSpPr>
        <p:spPr>
          <a:xfrm>
            <a:off x="5440260" y="906428"/>
            <a:ext cx="3522356" cy="876820"/>
          </a:xfrm>
          <a:prstGeom prst="rect">
            <a:avLst/>
          </a:prstGeom>
        </p:spPr>
        <p:txBody>
          <a:bodyPr spcFirstLastPara="1" wrap="square" lIns="114400" tIns="114400" rIns="114400" bIns="114400" anchor="ctr" anchorCtr="0">
            <a:noAutofit/>
          </a:bodyPr>
          <a:lstStyle/>
          <a:p>
            <a:pPr marL="0" lvl="0" indent="0" algn="ctr" rtl="0">
              <a:spcBef>
                <a:spcPts val="0"/>
              </a:spcBef>
              <a:spcAft>
                <a:spcPts val="0"/>
              </a:spcAft>
              <a:buNone/>
            </a:pPr>
            <a:r>
              <a:rPr lang="en" sz="3200" u="sng" dirty="0"/>
              <a:t>Sabores del mundo</a:t>
            </a:r>
            <a:endParaRPr sz="3200" u="sng" dirty="0"/>
          </a:p>
        </p:txBody>
      </p:sp>
      <p:sp>
        <p:nvSpPr>
          <p:cNvPr id="439" name="Google Shape;439;p22"/>
          <p:cNvSpPr txBox="1">
            <a:spLocks noGrp="1"/>
          </p:cNvSpPr>
          <p:nvPr>
            <p:ph type="subTitle" idx="4"/>
          </p:nvPr>
        </p:nvSpPr>
        <p:spPr>
          <a:xfrm>
            <a:off x="6981885" y="6264337"/>
            <a:ext cx="963609" cy="5226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sz="1400" dirty="0"/>
              <a:t>E S T. </a:t>
            </a:r>
            <a:r>
              <a:rPr lang="en" sz="1400" b="1" dirty="0"/>
              <a:t>2024</a:t>
            </a:r>
            <a:r>
              <a:rPr lang="en" sz="1400" dirty="0"/>
              <a:t> </a:t>
            </a:r>
            <a:endParaRPr sz="1400" dirty="0"/>
          </a:p>
        </p:txBody>
      </p:sp>
      <p:sp>
        <p:nvSpPr>
          <p:cNvPr id="16" name="CuadroTexto 15">
            <a:extLst>
              <a:ext uri="{FF2B5EF4-FFF2-40B4-BE49-F238E27FC236}">
                <a16:creationId xmlns:a16="http://schemas.microsoft.com/office/drawing/2014/main" id="{A519342B-4F9A-5E6C-E8CA-F6253682921C}"/>
              </a:ext>
            </a:extLst>
          </p:cNvPr>
          <p:cNvSpPr txBox="1"/>
          <p:nvPr/>
        </p:nvSpPr>
        <p:spPr>
          <a:xfrm>
            <a:off x="824397" y="1715677"/>
            <a:ext cx="4701412" cy="4185761"/>
          </a:xfrm>
          <a:prstGeom prst="rect">
            <a:avLst/>
          </a:prstGeom>
          <a:noFill/>
        </p:spPr>
        <p:txBody>
          <a:bodyPr wrap="square" rtlCol="0">
            <a:spAutoFit/>
          </a:bodyPr>
          <a:lstStyle/>
          <a:p>
            <a:r>
              <a:rPr lang="es-ES" sz="1800" b="1" dirty="0">
                <a:solidFill>
                  <a:schemeClr val="accent4"/>
                </a:solidFill>
                <a:latin typeface="Knewave"/>
              </a:rPr>
              <a:t>He creado una aplicación web para un restaurante llamado ‘Sabores del Mundo’, enfocada en los camareros. </a:t>
            </a:r>
          </a:p>
          <a:p>
            <a:r>
              <a:rPr lang="es-ES" sz="1800" b="1" dirty="0">
                <a:solidFill>
                  <a:schemeClr val="accent4"/>
                </a:solidFill>
                <a:latin typeface="Knewave"/>
              </a:rPr>
              <a:t>Estos últimos pueden realizar las siguientes acciones:</a:t>
            </a:r>
          </a:p>
          <a:p>
            <a:pPr marL="285750" indent="-285750">
              <a:buFont typeface="Arial" panose="020B0604020202020204" pitchFamily="34" charset="0"/>
              <a:buChar char="•"/>
            </a:pPr>
            <a:r>
              <a:rPr lang="es-ES" sz="1800" b="1" dirty="0">
                <a:solidFill>
                  <a:schemeClr val="accent4"/>
                </a:solidFill>
                <a:latin typeface="Knewave"/>
              </a:rPr>
              <a:t>Apuntar comandas</a:t>
            </a:r>
          </a:p>
          <a:p>
            <a:pPr marL="285750" indent="-285750">
              <a:buFont typeface="Arial" panose="020B0604020202020204" pitchFamily="34" charset="0"/>
              <a:buChar char="•"/>
            </a:pPr>
            <a:r>
              <a:rPr lang="es-ES" sz="1800" b="1" dirty="0">
                <a:solidFill>
                  <a:schemeClr val="accent4"/>
                </a:solidFill>
                <a:latin typeface="Knewave"/>
              </a:rPr>
              <a:t>Hacer reservas</a:t>
            </a:r>
          </a:p>
          <a:p>
            <a:pPr marL="285750" indent="-285750">
              <a:buFont typeface="Arial" panose="020B0604020202020204" pitchFamily="34" charset="0"/>
              <a:buChar char="•"/>
            </a:pPr>
            <a:r>
              <a:rPr lang="es-ES" sz="1800" b="1" dirty="0">
                <a:solidFill>
                  <a:schemeClr val="accent4"/>
                </a:solidFill>
                <a:latin typeface="Knewave"/>
              </a:rPr>
              <a:t>Ver reservas</a:t>
            </a:r>
          </a:p>
          <a:p>
            <a:pPr marL="285750" indent="-285750">
              <a:buFont typeface="Arial" panose="020B0604020202020204" pitchFamily="34" charset="0"/>
              <a:buChar char="•"/>
            </a:pPr>
            <a:r>
              <a:rPr lang="es-ES" sz="1800" b="1" dirty="0">
                <a:solidFill>
                  <a:schemeClr val="accent4"/>
                </a:solidFill>
                <a:latin typeface="Knewave"/>
              </a:rPr>
              <a:t>Cancelar reservas</a:t>
            </a:r>
          </a:p>
          <a:p>
            <a:pPr marL="285750" indent="-285750">
              <a:buFont typeface="Arial" panose="020B0604020202020204" pitchFamily="34" charset="0"/>
              <a:buChar char="•"/>
            </a:pPr>
            <a:r>
              <a:rPr lang="es-ES" sz="1800" b="1" dirty="0">
                <a:solidFill>
                  <a:schemeClr val="accent4"/>
                </a:solidFill>
                <a:latin typeface="Knewave"/>
              </a:rPr>
              <a:t>Cobrar comandas</a:t>
            </a:r>
          </a:p>
          <a:p>
            <a:pPr marL="285750" indent="-285750">
              <a:buFont typeface="Arial" panose="020B0604020202020204" pitchFamily="34" charset="0"/>
              <a:buChar char="•"/>
            </a:pPr>
            <a:r>
              <a:rPr lang="es-ES" sz="1800" b="1" dirty="0">
                <a:solidFill>
                  <a:schemeClr val="accent4"/>
                </a:solidFill>
                <a:latin typeface="Knewave"/>
              </a:rPr>
              <a:t>Cambiar camarero, por si se cambia de camarero</a:t>
            </a:r>
          </a:p>
          <a:p>
            <a:pPr marL="285750" indent="-285750">
              <a:buFont typeface="Arial" panose="020B0604020202020204" pitchFamily="34" charset="0"/>
              <a:buChar char="•"/>
            </a:pPr>
            <a:r>
              <a:rPr lang="es-ES" sz="1800" b="1" dirty="0">
                <a:solidFill>
                  <a:schemeClr val="accent4"/>
                </a:solidFill>
                <a:latin typeface="Knewave"/>
              </a:rPr>
              <a:t>Ver descripción de los alergenos para explicárselo a los clientes</a:t>
            </a:r>
          </a:p>
          <a:p>
            <a:pPr marL="285750" indent="-285750">
              <a:buFont typeface="Arial" panose="020B0604020202020204" pitchFamily="34" charset="0"/>
              <a:buChar char="•"/>
            </a:pPr>
            <a:endParaRPr lang="es-ES" dirty="0">
              <a:latin typeface="Knewave"/>
            </a:endParaRPr>
          </a:p>
        </p:txBody>
      </p:sp>
      <p:sp>
        <p:nvSpPr>
          <p:cNvPr id="29" name="CuadroTexto 28">
            <a:extLst>
              <a:ext uri="{FF2B5EF4-FFF2-40B4-BE49-F238E27FC236}">
                <a16:creationId xmlns:a16="http://schemas.microsoft.com/office/drawing/2014/main" id="{B3F79F41-01E3-10FD-1B0D-E6CB19B33CB1}"/>
              </a:ext>
            </a:extLst>
          </p:cNvPr>
          <p:cNvSpPr txBox="1"/>
          <p:nvPr/>
        </p:nvSpPr>
        <p:spPr>
          <a:xfrm>
            <a:off x="5719425" y="2981988"/>
            <a:ext cx="4225675" cy="2800767"/>
          </a:xfrm>
          <a:prstGeom prst="rect">
            <a:avLst/>
          </a:prstGeom>
          <a:noFill/>
        </p:spPr>
        <p:txBody>
          <a:bodyPr wrap="square" rtlCol="0">
            <a:spAutoFit/>
          </a:bodyPr>
          <a:lstStyle/>
          <a:p>
            <a:r>
              <a:rPr lang="es-ES" sz="1800" b="1" dirty="0">
                <a:solidFill>
                  <a:schemeClr val="accent4"/>
                </a:solidFill>
                <a:latin typeface="Knewave"/>
              </a:rPr>
              <a:t>También disponemos de una sección de administrador con las siguientes funcionalidades:</a:t>
            </a:r>
          </a:p>
          <a:p>
            <a:pPr marL="285750" indent="-285750">
              <a:buFont typeface="Arial" panose="020B0604020202020204" pitchFamily="34" charset="0"/>
              <a:buChar char="•"/>
            </a:pPr>
            <a:r>
              <a:rPr lang="es-ES" sz="1800" b="1" dirty="0">
                <a:solidFill>
                  <a:schemeClr val="accent4"/>
                </a:solidFill>
                <a:latin typeface="Knewave"/>
              </a:rPr>
              <a:t>Añadir productos a la base de datos</a:t>
            </a:r>
          </a:p>
          <a:p>
            <a:pPr marL="285750" indent="-285750">
              <a:buFont typeface="Arial" panose="020B0604020202020204" pitchFamily="34" charset="0"/>
              <a:buChar char="•"/>
            </a:pPr>
            <a:r>
              <a:rPr lang="es-ES" sz="1800" b="1" dirty="0">
                <a:solidFill>
                  <a:schemeClr val="accent4"/>
                </a:solidFill>
                <a:latin typeface="Knewave"/>
              </a:rPr>
              <a:t>Borrar productos</a:t>
            </a:r>
          </a:p>
          <a:p>
            <a:pPr marL="285750" indent="-285750">
              <a:buFont typeface="Arial" panose="020B0604020202020204" pitchFamily="34" charset="0"/>
              <a:buChar char="•"/>
            </a:pPr>
            <a:r>
              <a:rPr lang="es-ES" sz="1800" b="1" dirty="0">
                <a:solidFill>
                  <a:schemeClr val="accent4"/>
                </a:solidFill>
                <a:latin typeface="Knewave"/>
              </a:rPr>
              <a:t>Editar productos</a:t>
            </a:r>
          </a:p>
          <a:p>
            <a:pPr marL="285750" indent="-285750">
              <a:buFont typeface="Arial" panose="020B0604020202020204" pitchFamily="34" charset="0"/>
              <a:buChar char="•"/>
            </a:pPr>
            <a:r>
              <a:rPr lang="es-ES" sz="1800" b="1" dirty="0">
                <a:solidFill>
                  <a:schemeClr val="accent4"/>
                </a:solidFill>
                <a:latin typeface="Knewave"/>
              </a:rPr>
              <a:t>Ver productos</a:t>
            </a:r>
          </a:p>
          <a:p>
            <a:pPr marL="285750" indent="-285750">
              <a:buFont typeface="Arial" panose="020B0604020202020204" pitchFamily="34" charset="0"/>
              <a:buChar char="•"/>
            </a:pPr>
            <a:r>
              <a:rPr lang="es-ES" sz="1800" b="1" dirty="0">
                <a:solidFill>
                  <a:schemeClr val="accent4"/>
                </a:solidFill>
                <a:latin typeface="Knewave"/>
              </a:rPr>
              <a:t>Ver camareros</a:t>
            </a:r>
          </a:p>
          <a:p>
            <a:pPr marL="285750" indent="-285750">
              <a:buFont typeface="Arial" panose="020B0604020202020204" pitchFamily="34" charset="0"/>
              <a:buChar char="•"/>
            </a:pPr>
            <a:r>
              <a:rPr lang="es-ES" sz="1800" b="1" dirty="0">
                <a:solidFill>
                  <a:schemeClr val="accent4"/>
                </a:solidFill>
                <a:latin typeface="Knewave"/>
              </a:rPr>
              <a:t>Eliminar camareros</a:t>
            </a:r>
          </a:p>
          <a:p>
            <a:pPr marL="285750" indent="-285750">
              <a:buFont typeface="Arial" panose="020B0604020202020204" pitchFamily="34" charset="0"/>
              <a:buChar char="•"/>
            </a:pPr>
            <a:endParaRPr lang="es-ES" dirty="0">
              <a:latin typeface="Knewave"/>
            </a:endParaRPr>
          </a:p>
        </p:txBody>
      </p:sp>
      <p:sp>
        <p:nvSpPr>
          <p:cNvPr id="30" name="Rectángulo 29">
            <a:extLst>
              <a:ext uri="{FF2B5EF4-FFF2-40B4-BE49-F238E27FC236}">
                <a16:creationId xmlns:a16="http://schemas.microsoft.com/office/drawing/2014/main" id="{7EA52DA0-364C-C8F7-DEF1-0CA031357543}"/>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4" name="Imagen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393" y="5936313"/>
            <a:ext cx="1005292" cy="100529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80D793EC-0753-2209-C1A2-CEDCAF5F3324}"/>
              </a:ext>
            </a:extLst>
          </p:cNvPr>
          <p:cNvSpPr>
            <a:spLocks noGrp="1"/>
          </p:cNvSpPr>
          <p:nvPr>
            <p:ph type="title" idx="3"/>
          </p:nvPr>
        </p:nvSpPr>
        <p:spPr>
          <a:xfrm>
            <a:off x="5543825" y="4932150"/>
            <a:ext cx="4401300" cy="392813"/>
          </a:xfrm>
        </p:spPr>
        <p:txBody>
          <a:bodyPr/>
          <a:lstStyle/>
          <a:p>
            <a:r>
              <a:rPr lang="es-ES" sz="2000" dirty="0" smtClean="0"/>
              <a:t>¿Por qué el uso de esos colores?</a:t>
            </a:r>
            <a:endParaRPr lang="es-ES" sz="2000" dirty="0"/>
          </a:p>
        </p:txBody>
      </p:sp>
      <p:sp>
        <p:nvSpPr>
          <p:cNvPr id="6" name="Título 5">
            <a:extLst>
              <a:ext uri="{FF2B5EF4-FFF2-40B4-BE49-F238E27FC236}">
                <a16:creationId xmlns:a16="http://schemas.microsoft.com/office/drawing/2014/main" id="{B60CA728-8484-AA32-A15E-07A30DCC4A6B}"/>
              </a:ext>
            </a:extLst>
          </p:cNvPr>
          <p:cNvSpPr>
            <a:spLocks noGrp="1"/>
          </p:cNvSpPr>
          <p:nvPr>
            <p:ph type="ctrTitle" idx="4"/>
          </p:nvPr>
        </p:nvSpPr>
        <p:spPr>
          <a:xfrm>
            <a:off x="591324" y="538675"/>
            <a:ext cx="4727807" cy="1100554"/>
          </a:xfrm>
        </p:spPr>
        <p:txBody>
          <a:bodyPr/>
          <a:lstStyle/>
          <a:p>
            <a:r>
              <a:rPr lang="es-ES" sz="7000" dirty="0"/>
              <a:t>Tipografía</a:t>
            </a:r>
          </a:p>
        </p:txBody>
      </p:sp>
      <p:sp>
        <p:nvSpPr>
          <p:cNvPr id="28" name="Título 5">
            <a:extLst>
              <a:ext uri="{FF2B5EF4-FFF2-40B4-BE49-F238E27FC236}">
                <a16:creationId xmlns:a16="http://schemas.microsoft.com/office/drawing/2014/main" id="{7667496B-6EDF-63CE-67AB-9BCAF238F62B}"/>
              </a:ext>
            </a:extLst>
          </p:cNvPr>
          <p:cNvSpPr txBox="1">
            <a:spLocks/>
          </p:cNvSpPr>
          <p:nvPr/>
        </p:nvSpPr>
        <p:spPr>
          <a:xfrm>
            <a:off x="5798635" y="514782"/>
            <a:ext cx="3579542" cy="1100554"/>
          </a:xfrm>
          <a:prstGeom prst="rect">
            <a:avLst/>
          </a:prstGeom>
          <a:noFill/>
          <a:ln>
            <a:noFill/>
          </a:ln>
        </p:spPr>
        <p:txBody>
          <a:bodyPr spcFirstLastPara="1" wrap="square" lIns="114400" tIns="114400" rIns="114400" bIns="1144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6500"/>
              <a:buFont typeface="Knewave"/>
              <a:buNone/>
              <a:defRPr sz="8000" b="1" i="0" u="none" strike="noStrike" cap="none">
                <a:solidFill>
                  <a:schemeClr val="accent4"/>
                </a:solidFill>
                <a:latin typeface="Knewave"/>
                <a:ea typeface="Knewave"/>
                <a:cs typeface="Knewave"/>
                <a:sym typeface="Knewave"/>
              </a:defRPr>
            </a:lvl1pPr>
            <a:lvl2pPr marR="0" lvl="1"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2pPr>
            <a:lvl3pPr marR="0" lvl="2"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3pPr>
            <a:lvl4pPr marR="0" lvl="3"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4pPr>
            <a:lvl5pPr marR="0" lvl="4"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5pPr>
            <a:lvl6pPr marR="0" lvl="5"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6pPr>
            <a:lvl7pPr marR="0" lvl="6"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7pPr>
            <a:lvl8pPr marR="0" lvl="7"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8pPr>
            <a:lvl9pPr marR="0" lvl="8" algn="ctr" rtl="0">
              <a:lnSpc>
                <a:spcPct val="100000"/>
              </a:lnSpc>
              <a:spcBef>
                <a:spcPts val="0"/>
              </a:spcBef>
              <a:spcAft>
                <a:spcPts val="0"/>
              </a:spcAft>
              <a:buClr>
                <a:schemeClr val="accent4"/>
              </a:buClr>
              <a:buSzPts val="6500"/>
              <a:buFont typeface="Knewave"/>
              <a:buNone/>
              <a:defRPr sz="6500" b="0" i="0" u="none" strike="noStrike" cap="none">
                <a:solidFill>
                  <a:schemeClr val="accent4"/>
                </a:solidFill>
                <a:latin typeface="Knewave"/>
                <a:ea typeface="Knewave"/>
                <a:cs typeface="Knewave"/>
                <a:sym typeface="Knewave"/>
              </a:defRPr>
            </a:lvl9pPr>
          </a:lstStyle>
          <a:p>
            <a:r>
              <a:rPr lang="es-ES" sz="7000" dirty="0"/>
              <a:t>Colores</a:t>
            </a:r>
          </a:p>
        </p:txBody>
      </p:sp>
      <p:sp>
        <p:nvSpPr>
          <p:cNvPr id="29" name="Rectángulo 28">
            <a:extLst>
              <a:ext uri="{FF2B5EF4-FFF2-40B4-BE49-F238E27FC236}">
                <a16:creationId xmlns:a16="http://schemas.microsoft.com/office/drawing/2014/main" id="{ED815E6C-F4EA-211F-B07D-28C804B60BC2}"/>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p:cNvSpPr/>
          <p:nvPr/>
        </p:nvSpPr>
        <p:spPr>
          <a:xfrm>
            <a:off x="5618369" y="1639229"/>
            <a:ext cx="959076" cy="792244"/>
          </a:xfrm>
          <a:prstGeom prst="rect">
            <a:avLst/>
          </a:prstGeom>
          <a:solidFill>
            <a:srgbClr val="FDF6E3"/>
          </a:solidFill>
          <a:ln>
            <a:solidFill>
              <a:srgbClr val="FDF6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#fdf6e3</a:t>
            </a:r>
          </a:p>
        </p:txBody>
      </p:sp>
      <p:sp>
        <p:nvSpPr>
          <p:cNvPr id="12" name="Rectángulo 11"/>
          <p:cNvSpPr/>
          <p:nvPr/>
        </p:nvSpPr>
        <p:spPr>
          <a:xfrm>
            <a:off x="7232073" y="1639229"/>
            <a:ext cx="1091044" cy="792244"/>
          </a:xfrm>
          <a:prstGeom prst="rect">
            <a:avLst/>
          </a:prstGeom>
          <a:solidFill>
            <a:srgbClr val="C4C3C4"/>
          </a:solidFill>
          <a:ln>
            <a:solidFill>
              <a:srgbClr val="C4C3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cap="all" dirty="0">
                <a:solidFill>
                  <a:schemeClr val="tx1"/>
                </a:solidFill>
              </a:rPr>
              <a:t>#C4C3C4</a:t>
            </a:r>
            <a:endParaRPr lang="es-ES" b="1" dirty="0">
              <a:solidFill>
                <a:schemeClr val="tx1"/>
              </a:solidFill>
            </a:endParaRPr>
          </a:p>
        </p:txBody>
      </p:sp>
      <p:sp>
        <p:nvSpPr>
          <p:cNvPr id="13" name="Rectángulo 12"/>
          <p:cNvSpPr/>
          <p:nvPr/>
        </p:nvSpPr>
        <p:spPr>
          <a:xfrm>
            <a:off x="8858245" y="1638807"/>
            <a:ext cx="959076" cy="792244"/>
          </a:xfrm>
          <a:prstGeom prst="rect">
            <a:avLst/>
          </a:prstGeom>
          <a:solidFill>
            <a:srgbClr val="CB4B16"/>
          </a:solidFill>
          <a:ln>
            <a:solidFill>
              <a:srgbClr val="CB4B1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tx1"/>
                </a:solidFill>
              </a:rPr>
              <a:t>#cb4b16</a:t>
            </a:r>
            <a:endParaRPr lang="es-ES" b="1" dirty="0">
              <a:solidFill>
                <a:schemeClr val="tx1"/>
              </a:solidFill>
            </a:endParaRPr>
          </a:p>
        </p:txBody>
      </p:sp>
      <p:sp>
        <p:nvSpPr>
          <p:cNvPr id="16" name="Rectángulo 15"/>
          <p:cNvSpPr/>
          <p:nvPr/>
        </p:nvSpPr>
        <p:spPr>
          <a:xfrm>
            <a:off x="5618369" y="2713059"/>
            <a:ext cx="959076" cy="792244"/>
          </a:xfrm>
          <a:prstGeom prst="rect">
            <a:avLst/>
          </a:prstGeom>
          <a:solidFill>
            <a:srgbClr val="DC322F"/>
          </a:solidFill>
          <a:ln>
            <a:solidFill>
              <a:srgbClr val="DC32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#dc322f</a:t>
            </a:r>
          </a:p>
        </p:txBody>
      </p:sp>
      <p:sp>
        <p:nvSpPr>
          <p:cNvPr id="18" name="Rectángulo 17"/>
          <p:cNvSpPr/>
          <p:nvPr/>
        </p:nvSpPr>
        <p:spPr>
          <a:xfrm>
            <a:off x="7232073" y="2713059"/>
            <a:ext cx="1091044" cy="792244"/>
          </a:xfrm>
          <a:prstGeom prst="rect">
            <a:avLst/>
          </a:prstGeom>
          <a:solidFill>
            <a:srgbClr val="6C71C4"/>
          </a:solidFill>
          <a:ln>
            <a:solidFill>
              <a:srgbClr val="6C71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cap="all" dirty="0" smtClean="0">
                <a:solidFill>
                  <a:schemeClr val="tx1"/>
                </a:solidFill>
              </a:rPr>
              <a:t>#6c71c4</a:t>
            </a:r>
            <a:endParaRPr lang="es-ES" b="1" dirty="0">
              <a:solidFill>
                <a:schemeClr val="tx1"/>
              </a:solidFill>
            </a:endParaRPr>
          </a:p>
        </p:txBody>
      </p:sp>
      <p:sp>
        <p:nvSpPr>
          <p:cNvPr id="20" name="Rectángulo 19"/>
          <p:cNvSpPr/>
          <p:nvPr/>
        </p:nvSpPr>
        <p:spPr>
          <a:xfrm>
            <a:off x="8852011" y="2713059"/>
            <a:ext cx="959076" cy="792244"/>
          </a:xfrm>
          <a:prstGeom prst="rect">
            <a:avLst/>
          </a:prstGeom>
          <a:solidFill>
            <a:srgbClr val="32DC9F"/>
          </a:solidFill>
          <a:ln>
            <a:solidFill>
              <a:srgbClr val="32DC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#32dc9f</a:t>
            </a:r>
          </a:p>
        </p:txBody>
      </p:sp>
      <p:sp>
        <p:nvSpPr>
          <p:cNvPr id="22" name="Rectángulo 21"/>
          <p:cNvSpPr/>
          <p:nvPr/>
        </p:nvSpPr>
        <p:spPr>
          <a:xfrm>
            <a:off x="5618369" y="3742282"/>
            <a:ext cx="959076" cy="792244"/>
          </a:xfrm>
          <a:prstGeom prst="rect">
            <a:avLst/>
          </a:prstGeom>
          <a:solidFill>
            <a:srgbClr val="FF69B4"/>
          </a:solidFill>
          <a:ln>
            <a:solidFill>
              <a:srgbClr val="FF69B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#FF69B4</a:t>
            </a:r>
          </a:p>
        </p:txBody>
      </p:sp>
      <p:sp>
        <p:nvSpPr>
          <p:cNvPr id="24" name="Rectángulo 23"/>
          <p:cNvSpPr/>
          <p:nvPr/>
        </p:nvSpPr>
        <p:spPr>
          <a:xfrm>
            <a:off x="7232072" y="3742282"/>
            <a:ext cx="1091045" cy="792244"/>
          </a:xfrm>
          <a:prstGeom prst="rect">
            <a:avLst/>
          </a:prstGeom>
          <a:solidFill>
            <a:srgbClr val="ADD8E6"/>
          </a:solidFill>
          <a:ln>
            <a:solidFill>
              <a:srgbClr val="ADD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cap="all" dirty="0">
                <a:solidFill>
                  <a:schemeClr val="tx1"/>
                </a:solidFill>
              </a:rPr>
              <a:t>#ADD8E6</a:t>
            </a:r>
            <a:endParaRPr lang="es-ES" b="1" dirty="0">
              <a:solidFill>
                <a:schemeClr val="tx1"/>
              </a:solidFill>
            </a:endParaRPr>
          </a:p>
        </p:txBody>
      </p:sp>
      <p:sp>
        <p:nvSpPr>
          <p:cNvPr id="26" name="Rectángulo 25"/>
          <p:cNvSpPr/>
          <p:nvPr/>
        </p:nvSpPr>
        <p:spPr>
          <a:xfrm>
            <a:off x="8852011" y="3742282"/>
            <a:ext cx="959076" cy="792244"/>
          </a:xfrm>
          <a:prstGeom prst="rect">
            <a:avLst/>
          </a:prstGeom>
          <a:solidFill>
            <a:srgbClr val="EEE8DA"/>
          </a:solidFill>
          <a:ln>
            <a:solidFill>
              <a:srgbClr val="EEE8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#32dc9f</a:t>
            </a:r>
          </a:p>
        </p:txBody>
      </p:sp>
      <p:sp>
        <p:nvSpPr>
          <p:cNvPr id="30" name="Rectángulo 29"/>
          <p:cNvSpPr/>
          <p:nvPr/>
        </p:nvSpPr>
        <p:spPr>
          <a:xfrm>
            <a:off x="573660" y="5763428"/>
            <a:ext cx="959076" cy="792244"/>
          </a:xfrm>
          <a:prstGeom prst="rect">
            <a:avLst/>
          </a:prstGeom>
          <a:solidFill>
            <a:srgbClr val="586E75"/>
          </a:solidFill>
          <a:ln>
            <a:solidFill>
              <a:srgbClr val="586E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#FF69B4</a:t>
            </a:r>
          </a:p>
        </p:txBody>
      </p:sp>
      <p:sp>
        <p:nvSpPr>
          <p:cNvPr id="31" name="Rectángulo 30"/>
          <p:cNvSpPr/>
          <p:nvPr/>
        </p:nvSpPr>
        <p:spPr>
          <a:xfrm>
            <a:off x="1775542" y="5763428"/>
            <a:ext cx="959076" cy="7922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solidFill>
                  <a:schemeClr val="bg1"/>
                </a:solidFill>
              </a:rPr>
              <a:t>#000</a:t>
            </a:r>
            <a:endParaRPr lang="es-ES" b="1" dirty="0">
              <a:solidFill>
                <a:schemeClr val="bg1"/>
              </a:solidFill>
            </a:endParaRPr>
          </a:p>
        </p:txBody>
      </p:sp>
      <p:sp>
        <p:nvSpPr>
          <p:cNvPr id="32" name="Rectángulo 31"/>
          <p:cNvSpPr/>
          <p:nvPr/>
        </p:nvSpPr>
        <p:spPr>
          <a:xfrm>
            <a:off x="3058743" y="5763428"/>
            <a:ext cx="959076" cy="792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#FF69B4</a:t>
            </a:r>
          </a:p>
        </p:txBody>
      </p:sp>
      <p:sp>
        <p:nvSpPr>
          <p:cNvPr id="33" name="Rectángulo 32"/>
          <p:cNvSpPr/>
          <p:nvPr/>
        </p:nvSpPr>
        <p:spPr>
          <a:xfrm>
            <a:off x="4301284" y="5763428"/>
            <a:ext cx="959076" cy="792244"/>
          </a:xfrm>
          <a:prstGeom prst="rect">
            <a:avLst/>
          </a:prstGeom>
          <a:solidFill>
            <a:srgbClr val="FFC1C1"/>
          </a:solidFill>
          <a:ln>
            <a:solidFill>
              <a:srgbClr val="FFC1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solidFill>
                  <a:schemeClr val="tx1"/>
                </a:solidFill>
              </a:rPr>
              <a:t>#FFC1C1</a:t>
            </a:r>
          </a:p>
        </p:txBody>
      </p:sp>
      <p:sp>
        <p:nvSpPr>
          <p:cNvPr id="34" name="CuadroTexto 33">
            <a:extLst>
              <a:ext uri="{FF2B5EF4-FFF2-40B4-BE49-F238E27FC236}">
                <a16:creationId xmlns:a16="http://schemas.microsoft.com/office/drawing/2014/main" id="{A519342B-4F9A-5E6C-E8CA-F6253682921C}"/>
              </a:ext>
            </a:extLst>
          </p:cNvPr>
          <p:cNvSpPr txBox="1"/>
          <p:nvPr/>
        </p:nvSpPr>
        <p:spPr>
          <a:xfrm>
            <a:off x="743724" y="1937933"/>
            <a:ext cx="5027045" cy="3539430"/>
          </a:xfrm>
          <a:prstGeom prst="rect">
            <a:avLst/>
          </a:prstGeom>
          <a:noFill/>
        </p:spPr>
        <p:txBody>
          <a:bodyPr wrap="square" rtlCol="0">
            <a:spAutoFit/>
          </a:bodyPr>
          <a:lstStyle/>
          <a:p>
            <a:r>
              <a:rPr lang="es-ES" sz="1600" b="1" dirty="0">
                <a:solidFill>
                  <a:schemeClr val="accent4"/>
                </a:solidFill>
                <a:latin typeface="Knewave"/>
              </a:rPr>
              <a:t>Para este proyecto, he optado por utilizar dos tipografías distintas: </a:t>
            </a:r>
            <a:endParaRPr lang="es-ES" sz="1600" b="1" dirty="0" smtClean="0">
              <a:solidFill>
                <a:schemeClr val="accent4"/>
              </a:solidFill>
              <a:latin typeface="Knewave"/>
            </a:endParaRPr>
          </a:p>
          <a:p>
            <a:pPr marL="285750" indent="-285750">
              <a:buFont typeface="Arial" panose="020B0604020202020204" pitchFamily="34" charset="0"/>
              <a:buChar char="•"/>
            </a:pPr>
            <a:r>
              <a:rPr lang="es-ES" sz="1600" b="1" dirty="0" smtClean="0">
                <a:solidFill>
                  <a:schemeClr val="accent4"/>
                </a:solidFill>
                <a:latin typeface="Knewave"/>
              </a:rPr>
              <a:t>‘</a:t>
            </a:r>
            <a:r>
              <a:rPr lang="es-ES" sz="1600" b="1" dirty="0">
                <a:solidFill>
                  <a:schemeClr val="accent4"/>
                </a:solidFill>
                <a:latin typeface="Knewave"/>
              </a:rPr>
              <a:t>Georgia’, de estilo </a:t>
            </a:r>
            <a:r>
              <a:rPr lang="es-ES" sz="1600" b="1" dirty="0" err="1" smtClean="0">
                <a:solidFill>
                  <a:schemeClr val="accent4"/>
                </a:solidFill>
                <a:latin typeface="Knewave"/>
              </a:rPr>
              <a:t>serif</a:t>
            </a:r>
            <a:endParaRPr lang="es-ES" sz="1600" b="1" dirty="0">
              <a:solidFill>
                <a:schemeClr val="accent4"/>
              </a:solidFill>
              <a:latin typeface="Knewave"/>
            </a:endParaRPr>
          </a:p>
          <a:p>
            <a:pPr marL="285750" indent="-285750">
              <a:buFont typeface="Arial" panose="020B0604020202020204" pitchFamily="34" charset="0"/>
              <a:buChar char="•"/>
            </a:pPr>
            <a:r>
              <a:rPr lang="es-ES" sz="1600" b="1" dirty="0" smtClean="0">
                <a:solidFill>
                  <a:schemeClr val="accent4"/>
                </a:solidFill>
                <a:latin typeface="Knewave"/>
              </a:rPr>
              <a:t>‘Simple </a:t>
            </a:r>
            <a:r>
              <a:rPr lang="es-ES" sz="1600" b="1" dirty="0">
                <a:solidFill>
                  <a:schemeClr val="accent4"/>
                </a:solidFill>
                <a:latin typeface="Knewave"/>
              </a:rPr>
              <a:t>Brush Script’, de estilo </a:t>
            </a:r>
            <a:r>
              <a:rPr lang="es-ES" sz="1600" b="1" dirty="0" err="1">
                <a:solidFill>
                  <a:schemeClr val="accent4"/>
                </a:solidFill>
                <a:latin typeface="Knewave"/>
              </a:rPr>
              <a:t>sans-serif</a:t>
            </a:r>
            <a:r>
              <a:rPr lang="es-ES" sz="1600" b="1" dirty="0">
                <a:solidFill>
                  <a:schemeClr val="accent4"/>
                </a:solidFill>
                <a:latin typeface="Knewave"/>
              </a:rPr>
              <a:t>.</a:t>
            </a:r>
          </a:p>
          <a:p>
            <a:endParaRPr lang="es-ES" sz="1600" b="1" dirty="0">
              <a:solidFill>
                <a:schemeClr val="accent4"/>
              </a:solidFill>
              <a:latin typeface="Knewave"/>
            </a:endParaRPr>
          </a:p>
          <a:p>
            <a:r>
              <a:rPr lang="es-ES" sz="1600" b="1" dirty="0">
                <a:solidFill>
                  <a:schemeClr val="accent4"/>
                </a:solidFill>
                <a:latin typeface="Knewave"/>
              </a:rPr>
              <a:t>La tipografía ‘Georgia’ se convierte en la protagonista de mi proyecto, ocupando el 90% del mismo. Su simplicidad y belleza la hacen perfecta para este propósito.</a:t>
            </a:r>
          </a:p>
          <a:p>
            <a:endParaRPr lang="es-ES" sz="1600" b="1" dirty="0">
              <a:solidFill>
                <a:schemeClr val="accent4"/>
              </a:solidFill>
              <a:latin typeface="Knewave"/>
            </a:endParaRPr>
          </a:p>
          <a:p>
            <a:r>
              <a:rPr lang="es-ES" sz="1600" b="1" dirty="0">
                <a:solidFill>
                  <a:schemeClr val="accent4"/>
                </a:solidFill>
                <a:latin typeface="Knewave"/>
              </a:rPr>
              <a:t>Por otro lado, ‘Simple Brush Script’ se reserva exclusivamente para un título destacado en la página principal. Su carácter llamativo captará sin duda la atención del cliente</a:t>
            </a:r>
            <a:endParaRPr lang="es-ES" sz="1600" dirty="0">
              <a:latin typeface="Knewave"/>
            </a:endParaRPr>
          </a:p>
        </p:txBody>
      </p:sp>
      <p:sp>
        <p:nvSpPr>
          <p:cNvPr id="35" name="CuadroTexto 34">
            <a:extLst>
              <a:ext uri="{FF2B5EF4-FFF2-40B4-BE49-F238E27FC236}">
                <a16:creationId xmlns:a16="http://schemas.microsoft.com/office/drawing/2014/main" id="{A519342B-4F9A-5E6C-E8CA-F6253682921C}"/>
              </a:ext>
            </a:extLst>
          </p:cNvPr>
          <p:cNvSpPr txBox="1"/>
          <p:nvPr/>
        </p:nvSpPr>
        <p:spPr>
          <a:xfrm>
            <a:off x="5710455" y="5528363"/>
            <a:ext cx="4068039" cy="1323439"/>
          </a:xfrm>
          <a:prstGeom prst="rect">
            <a:avLst/>
          </a:prstGeom>
          <a:noFill/>
        </p:spPr>
        <p:txBody>
          <a:bodyPr wrap="square" rtlCol="0">
            <a:spAutoFit/>
          </a:bodyPr>
          <a:lstStyle/>
          <a:p>
            <a:r>
              <a:rPr lang="es-ES" sz="1600" b="1" dirty="0">
                <a:solidFill>
                  <a:schemeClr val="accent4"/>
                </a:solidFill>
                <a:latin typeface="Knewave"/>
              </a:rPr>
              <a:t>He decidido incorporar estos colores en mi proyecto, ya que su suavidad y belleza crean una armonía visual que encaja perfectamente con la estética del mismo</a:t>
            </a:r>
            <a:r>
              <a:rPr lang="es-ES" sz="1600" b="1" dirty="0" smtClean="0">
                <a:solidFill>
                  <a:schemeClr val="accent4"/>
                </a:solidFill>
                <a:latin typeface="Knewave"/>
              </a:rPr>
              <a:t>.</a:t>
            </a:r>
            <a:endParaRPr lang="es-ES" sz="1600" dirty="0">
              <a:latin typeface="Knewave"/>
            </a:endParaRPr>
          </a:p>
        </p:txBody>
      </p:sp>
    </p:spTree>
    <p:extLst>
      <p:ext uri="{BB962C8B-B14F-4D97-AF65-F5344CB8AC3E}">
        <p14:creationId xmlns:p14="http://schemas.microsoft.com/office/powerpoint/2010/main" val="16740975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p:cNvSpPr>
            <a:spLocks noGrp="1"/>
          </p:cNvSpPr>
          <p:nvPr>
            <p:ph type="title"/>
          </p:nvPr>
        </p:nvSpPr>
        <p:spPr>
          <a:xfrm>
            <a:off x="5500554" y="948969"/>
            <a:ext cx="4401300" cy="864586"/>
          </a:xfrm>
        </p:spPr>
        <p:txBody>
          <a:bodyPr/>
          <a:lstStyle/>
          <a:p>
            <a:r>
              <a:rPr lang="es-ES" dirty="0" smtClean="0"/>
              <a:t>Explicación</a:t>
            </a:r>
            <a:endParaRPr lang="es-ES" dirty="0"/>
          </a:p>
        </p:txBody>
      </p:sp>
      <p:sp>
        <p:nvSpPr>
          <p:cNvPr id="6" name="Título 5"/>
          <p:cNvSpPr>
            <a:spLocks noGrp="1"/>
          </p:cNvSpPr>
          <p:nvPr>
            <p:ph type="ctrTitle" idx="4294967295"/>
          </p:nvPr>
        </p:nvSpPr>
        <p:spPr>
          <a:xfrm>
            <a:off x="1298864" y="522918"/>
            <a:ext cx="2481263" cy="1290637"/>
          </a:xfrm>
        </p:spPr>
        <p:txBody>
          <a:bodyPr/>
          <a:lstStyle/>
          <a:p>
            <a:r>
              <a:rPr lang="es-ES" sz="7200" dirty="0" smtClean="0"/>
              <a:t>Logo</a:t>
            </a:r>
            <a:endParaRPr lang="es-ES" sz="7200" dirty="0"/>
          </a:p>
        </p:txBody>
      </p:sp>
      <p:pic>
        <p:nvPicPr>
          <p:cNvPr id="23" name="Imagen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89" y="2350744"/>
            <a:ext cx="3540811" cy="3540811"/>
          </a:xfrm>
          <a:prstGeom prst="rect">
            <a:avLst/>
          </a:prstGeom>
        </p:spPr>
      </p:pic>
      <p:sp>
        <p:nvSpPr>
          <p:cNvPr id="24" name="CuadroTexto 23">
            <a:extLst>
              <a:ext uri="{FF2B5EF4-FFF2-40B4-BE49-F238E27FC236}">
                <a16:creationId xmlns:a16="http://schemas.microsoft.com/office/drawing/2014/main" id="{A519342B-4F9A-5E6C-E8CA-F6253682921C}"/>
              </a:ext>
            </a:extLst>
          </p:cNvPr>
          <p:cNvSpPr txBox="1"/>
          <p:nvPr/>
        </p:nvSpPr>
        <p:spPr>
          <a:xfrm>
            <a:off x="5902035" y="2597656"/>
            <a:ext cx="3999819" cy="3046988"/>
          </a:xfrm>
          <a:prstGeom prst="rect">
            <a:avLst/>
          </a:prstGeom>
          <a:noFill/>
        </p:spPr>
        <p:txBody>
          <a:bodyPr wrap="square" rtlCol="0">
            <a:spAutoFit/>
          </a:bodyPr>
          <a:lstStyle/>
          <a:p>
            <a:r>
              <a:rPr lang="es-ES" sz="1600" b="1" dirty="0">
                <a:solidFill>
                  <a:schemeClr val="accent4"/>
                </a:solidFill>
                <a:latin typeface="Knewave"/>
              </a:rPr>
              <a:t>Nuestro nombre, ‘Sabores del Mundo’, es un reflejo de nuestra esencia. En nuestro logo, he decidido representar esta filosofía global a través de una variedad de platos procedentes de diferentes rincones del planeta, todos ellos girando alrededor de un elemento central: la Tierra. Este diseño no solo simboliza la diversidad culinaria que ofrecemos, sino que también destaca nuestro compromiso con la unión de culturas a través de la gastronomía.</a:t>
            </a:r>
            <a:endParaRPr lang="es-ES" sz="1200" dirty="0">
              <a:latin typeface="Knewave"/>
            </a:endParaRPr>
          </a:p>
        </p:txBody>
      </p:sp>
      <p:sp>
        <p:nvSpPr>
          <p:cNvPr id="27" name="Rectángulo 26">
            <a:extLst>
              <a:ext uri="{FF2B5EF4-FFF2-40B4-BE49-F238E27FC236}">
                <a16:creationId xmlns:a16="http://schemas.microsoft.com/office/drawing/2014/main" id="{ED815E6C-F4EA-211F-B07D-28C804B60BC2}"/>
              </a:ext>
            </a:extLst>
          </p:cNvPr>
          <p:cNvSpPr/>
          <p:nvPr/>
        </p:nvSpPr>
        <p:spPr>
          <a:xfrm>
            <a:off x="2977629" y="7158323"/>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206977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grpSp>
        <p:nvGrpSpPr>
          <p:cNvPr id="398" name="Google Shape;398;p22"/>
          <p:cNvGrpSpPr/>
          <p:nvPr/>
        </p:nvGrpSpPr>
        <p:grpSpPr>
          <a:xfrm>
            <a:off x="4555398" y="6100956"/>
            <a:ext cx="786913" cy="769977"/>
            <a:chOff x="128048" y="3575244"/>
            <a:chExt cx="786913" cy="769977"/>
          </a:xfrm>
        </p:grpSpPr>
        <p:sp>
          <p:nvSpPr>
            <p:cNvPr id="399" name="Google Shape;399;p22"/>
            <p:cNvSpPr/>
            <p:nvPr/>
          </p:nvSpPr>
          <p:spPr>
            <a:xfrm>
              <a:off x="128048" y="3575244"/>
              <a:ext cx="786913" cy="769977"/>
            </a:xfrm>
            <a:custGeom>
              <a:avLst/>
              <a:gdLst/>
              <a:ahLst/>
              <a:cxnLst/>
              <a:rect l="l" t="t" r="r" b="b"/>
              <a:pathLst>
                <a:path w="10222" h="10002" extrusionOk="0">
                  <a:moveTo>
                    <a:pt x="5110" y="0"/>
                  </a:moveTo>
                  <a:cubicBezTo>
                    <a:pt x="5042" y="0"/>
                    <a:pt x="4974" y="1"/>
                    <a:pt x="4905" y="4"/>
                  </a:cubicBezTo>
                  <a:cubicBezTo>
                    <a:pt x="2144" y="119"/>
                    <a:pt x="1" y="2448"/>
                    <a:pt x="115" y="5207"/>
                  </a:cubicBezTo>
                  <a:cubicBezTo>
                    <a:pt x="227" y="7897"/>
                    <a:pt x="2443" y="10001"/>
                    <a:pt x="5110" y="10001"/>
                  </a:cubicBezTo>
                  <a:cubicBezTo>
                    <a:pt x="5179" y="10001"/>
                    <a:pt x="5249" y="10000"/>
                    <a:pt x="5318" y="9997"/>
                  </a:cubicBezTo>
                  <a:cubicBezTo>
                    <a:pt x="8078" y="9883"/>
                    <a:pt x="10221" y="7552"/>
                    <a:pt x="10108" y="4794"/>
                  </a:cubicBezTo>
                  <a:cubicBezTo>
                    <a:pt x="9996" y="2105"/>
                    <a:pt x="7779" y="0"/>
                    <a:pt x="5110" y="0"/>
                  </a:cubicBezTo>
                  <a:close/>
                </a:path>
              </a:pathLst>
            </a:custGeom>
            <a:solidFill>
              <a:schemeClr val="dk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655685" y="3698184"/>
              <a:ext cx="61663" cy="60585"/>
            </a:xfrm>
            <a:custGeom>
              <a:avLst/>
              <a:gdLst/>
              <a:ahLst/>
              <a:cxnLst/>
              <a:rect l="l" t="t" r="r" b="b"/>
              <a:pathLst>
                <a:path w="801" h="787" extrusionOk="0">
                  <a:moveTo>
                    <a:pt x="402" y="1"/>
                  </a:moveTo>
                  <a:cubicBezTo>
                    <a:pt x="396" y="1"/>
                    <a:pt x="390" y="1"/>
                    <a:pt x="384" y="1"/>
                  </a:cubicBezTo>
                  <a:cubicBezTo>
                    <a:pt x="168" y="11"/>
                    <a:pt x="0" y="194"/>
                    <a:pt x="8" y="409"/>
                  </a:cubicBezTo>
                  <a:cubicBezTo>
                    <a:pt x="18" y="620"/>
                    <a:pt x="192" y="787"/>
                    <a:pt x="402" y="787"/>
                  </a:cubicBezTo>
                  <a:cubicBezTo>
                    <a:pt x="407" y="787"/>
                    <a:pt x="412" y="787"/>
                    <a:pt x="417" y="786"/>
                  </a:cubicBezTo>
                  <a:cubicBezTo>
                    <a:pt x="633" y="775"/>
                    <a:pt x="800" y="592"/>
                    <a:pt x="792" y="376"/>
                  </a:cubicBezTo>
                  <a:cubicBezTo>
                    <a:pt x="784" y="165"/>
                    <a:pt x="611" y="1"/>
                    <a:pt x="4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581551" y="4154844"/>
              <a:ext cx="61663" cy="60431"/>
            </a:xfrm>
            <a:custGeom>
              <a:avLst/>
              <a:gdLst/>
              <a:ahLst/>
              <a:cxnLst/>
              <a:rect l="l" t="t" r="r" b="b"/>
              <a:pathLst>
                <a:path w="801" h="785" extrusionOk="0">
                  <a:moveTo>
                    <a:pt x="405" y="0"/>
                  </a:moveTo>
                  <a:cubicBezTo>
                    <a:pt x="398" y="0"/>
                    <a:pt x="391" y="1"/>
                    <a:pt x="384" y="1"/>
                  </a:cubicBezTo>
                  <a:cubicBezTo>
                    <a:pt x="168" y="11"/>
                    <a:pt x="0" y="194"/>
                    <a:pt x="8" y="409"/>
                  </a:cubicBezTo>
                  <a:cubicBezTo>
                    <a:pt x="18" y="620"/>
                    <a:pt x="192" y="785"/>
                    <a:pt x="401" y="785"/>
                  </a:cubicBezTo>
                  <a:cubicBezTo>
                    <a:pt x="407" y="785"/>
                    <a:pt x="412" y="785"/>
                    <a:pt x="417" y="785"/>
                  </a:cubicBezTo>
                  <a:cubicBezTo>
                    <a:pt x="633" y="775"/>
                    <a:pt x="800" y="592"/>
                    <a:pt x="792" y="376"/>
                  </a:cubicBezTo>
                  <a:cubicBezTo>
                    <a:pt x="784" y="166"/>
                    <a:pt x="613"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290404" y="3728054"/>
              <a:ext cx="126328" cy="123557"/>
            </a:xfrm>
            <a:custGeom>
              <a:avLst/>
              <a:gdLst/>
              <a:ahLst/>
              <a:cxnLst/>
              <a:rect l="l" t="t" r="r" b="b"/>
              <a:pathLst>
                <a:path w="1641" h="1605" extrusionOk="0">
                  <a:moveTo>
                    <a:pt x="821" y="1"/>
                  </a:moveTo>
                  <a:cubicBezTo>
                    <a:pt x="810" y="1"/>
                    <a:pt x="798" y="1"/>
                    <a:pt x="787" y="2"/>
                  </a:cubicBezTo>
                  <a:cubicBezTo>
                    <a:pt x="345" y="20"/>
                    <a:pt x="0" y="393"/>
                    <a:pt x="18" y="835"/>
                  </a:cubicBezTo>
                  <a:cubicBezTo>
                    <a:pt x="38" y="1267"/>
                    <a:pt x="393" y="1604"/>
                    <a:pt x="820" y="1604"/>
                  </a:cubicBezTo>
                  <a:cubicBezTo>
                    <a:pt x="831" y="1604"/>
                    <a:pt x="842" y="1604"/>
                    <a:pt x="853" y="1604"/>
                  </a:cubicBezTo>
                  <a:cubicBezTo>
                    <a:pt x="1295" y="1585"/>
                    <a:pt x="1640" y="1212"/>
                    <a:pt x="1620" y="769"/>
                  </a:cubicBezTo>
                  <a:cubicBezTo>
                    <a:pt x="1603" y="338"/>
                    <a:pt x="1247" y="1"/>
                    <a:pt x="8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244754" y="4010425"/>
              <a:ext cx="72902" cy="71363"/>
            </a:xfrm>
            <a:custGeom>
              <a:avLst/>
              <a:gdLst/>
              <a:ahLst/>
              <a:cxnLst/>
              <a:rect l="l" t="t" r="r" b="b"/>
              <a:pathLst>
                <a:path w="947" h="927" extrusionOk="0">
                  <a:moveTo>
                    <a:pt x="475" y="1"/>
                  </a:moveTo>
                  <a:cubicBezTo>
                    <a:pt x="468" y="1"/>
                    <a:pt x="461" y="1"/>
                    <a:pt x="454" y="1"/>
                  </a:cubicBezTo>
                  <a:cubicBezTo>
                    <a:pt x="200" y="11"/>
                    <a:pt x="0" y="227"/>
                    <a:pt x="10" y="482"/>
                  </a:cubicBezTo>
                  <a:cubicBezTo>
                    <a:pt x="20" y="730"/>
                    <a:pt x="226" y="926"/>
                    <a:pt x="473" y="926"/>
                  </a:cubicBezTo>
                  <a:cubicBezTo>
                    <a:pt x="480" y="926"/>
                    <a:pt x="486" y="926"/>
                    <a:pt x="492" y="926"/>
                  </a:cubicBezTo>
                  <a:cubicBezTo>
                    <a:pt x="748" y="916"/>
                    <a:pt x="947" y="700"/>
                    <a:pt x="935" y="444"/>
                  </a:cubicBezTo>
                  <a:cubicBezTo>
                    <a:pt x="925" y="196"/>
                    <a:pt x="721" y="1"/>
                    <a:pt x="4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2"/>
            <p:cNvSpPr/>
            <p:nvPr/>
          </p:nvSpPr>
          <p:spPr>
            <a:xfrm>
              <a:off x="726740" y="3954844"/>
              <a:ext cx="72902" cy="71286"/>
            </a:xfrm>
            <a:custGeom>
              <a:avLst/>
              <a:gdLst/>
              <a:ahLst/>
              <a:cxnLst/>
              <a:rect l="l" t="t" r="r" b="b"/>
              <a:pathLst>
                <a:path w="947" h="926" extrusionOk="0">
                  <a:moveTo>
                    <a:pt x="476" y="0"/>
                  </a:moveTo>
                  <a:cubicBezTo>
                    <a:pt x="469" y="0"/>
                    <a:pt x="462" y="0"/>
                    <a:pt x="455" y="1"/>
                  </a:cubicBezTo>
                  <a:cubicBezTo>
                    <a:pt x="199" y="11"/>
                    <a:pt x="0" y="227"/>
                    <a:pt x="10" y="481"/>
                  </a:cubicBezTo>
                  <a:cubicBezTo>
                    <a:pt x="20" y="730"/>
                    <a:pt x="226" y="926"/>
                    <a:pt x="473" y="926"/>
                  </a:cubicBezTo>
                  <a:cubicBezTo>
                    <a:pt x="479" y="926"/>
                    <a:pt x="485" y="926"/>
                    <a:pt x="492" y="926"/>
                  </a:cubicBezTo>
                  <a:cubicBezTo>
                    <a:pt x="747" y="916"/>
                    <a:pt x="946" y="700"/>
                    <a:pt x="937" y="444"/>
                  </a:cubicBezTo>
                  <a:cubicBezTo>
                    <a:pt x="925" y="196"/>
                    <a:pt x="721"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2"/>
            <p:cNvSpPr/>
            <p:nvPr/>
          </p:nvSpPr>
          <p:spPr>
            <a:xfrm>
              <a:off x="468926" y="3735367"/>
              <a:ext cx="97691" cy="95612"/>
            </a:xfrm>
            <a:custGeom>
              <a:avLst/>
              <a:gdLst/>
              <a:ahLst/>
              <a:cxnLst/>
              <a:rect l="l" t="t" r="r" b="b"/>
              <a:pathLst>
                <a:path w="1269" h="1242" extrusionOk="0">
                  <a:moveTo>
                    <a:pt x="634" y="1"/>
                  </a:moveTo>
                  <a:cubicBezTo>
                    <a:pt x="626" y="1"/>
                    <a:pt x="618" y="1"/>
                    <a:pt x="610" y="1"/>
                  </a:cubicBezTo>
                  <a:cubicBezTo>
                    <a:pt x="268" y="16"/>
                    <a:pt x="0" y="305"/>
                    <a:pt x="15" y="647"/>
                  </a:cubicBezTo>
                  <a:cubicBezTo>
                    <a:pt x="30" y="981"/>
                    <a:pt x="305" y="1242"/>
                    <a:pt x="637" y="1242"/>
                  </a:cubicBezTo>
                  <a:cubicBezTo>
                    <a:pt x="645" y="1242"/>
                    <a:pt x="653" y="1242"/>
                    <a:pt x="661" y="1241"/>
                  </a:cubicBezTo>
                  <a:cubicBezTo>
                    <a:pt x="1003" y="1226"/>
                    <a:pt x="1269" y="938"/>
                    <a:pt x="1256" y="596"/>
                  </a:cubicBezTo>
                  <a:cubicBezTo>
                    <a:pt x="1241" y="262"/>
                    <a:pt x="965"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2"/>
            <p:cNvSpPr/>
            <p:nvPr/>
          </p:nvSpPr>
          <p:spPr>
            <a:xfrm>
              <a:off x="476316" y="3912426"/>
              <a:ext cx="97768" cy="95612"/>
            </a:xfrm>
            <a:custGeom>
              <a:avLst/>
              <a:gdLst/>
              <a:ahLst/>
              <a:cxnLst/>
              <a:rect l="l" t="t" r="r" b="b"/>
              <a:pathLst>
                <a:path w="1270" h="1242" extrusionOk="0">
                  <a:moveTo>
                    <a:pt x="633" y="0"/>
                  </a:moveTo>
                  <a:cubicBezTo>
                    <a:pt x="625" y="0"/>
                    <a:pt x="617" y="0"/>
                    <a:pt x="608" y="1"/>
                  </a:cubicBezTo>
                  <a:cubicBezTo>
                    <a:pt x="266" y="16"/>
                    <a:pt x="1" y="304"/>
                    <a:pt x="16" y="646"/>
                  </a:cubicBezTo>
                  <a:cubicBezTo>
                    <a:pt x="30" y="980"/>
                    <a:pt x="304" y="1241"/>
                    <a:pt x="637" y="1241"/>
                  </a:cubicBezTo>
                  <a:cubicBezTo>
                    <a:pt x="645" y="1241"/>
                    <a:pt x="653" y="1241"/>
                    <a:pt x="662" y="1241"/>
                  </a:cubicBezTo>
                  <a:cubicBezTo>
                    <a:pt x="1004" y="1226"/>
                    <a:pt x="1269" y="937"/>
                    <a:pt x="1254" y="595"/>
                  </a:cubicBezTo>
                  <a:cubicBezTo>
                    <a:pt x="1240" y="261"/>
                    <a:pt x="966" y="0"/>
                    <a:pt x="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2"/>
            <p:cNvSpPr/>
            <p:nvPr/>
          </p:nvSpPr>
          <p:spPr>
            <a:xfrm>
              <a:off x="410650" y="4073935"/>
              <a:ext cx="119323" cy="116859"/>
            </a:xfrm>
            <a:custGeom>
              <a:avLst/>
              <a:gdLst/>
              <a:ahLst/>
              <a:cxnLst/>
              <a:rect l="l" t="t" r="r" b="b"/>
              <a:pathLst>
                <a:path w="1550" h="1518" extrusionOk="0">
                  <a:moveTo>
                    <a:pt x="775" y="1"/>
                  </a:moveTo>
                  <a:cubicBezTo>
                    <a:pt x="765" y="1"/>
                    <a:pt x="754" y="1"/>
                    <a:pt x="744" y="1"/>
                  </a:cubicBezTo>
                  <a:cubicBezTo>
                    <a:pt x="324" y="18"/>
                    <a:pt x="0" y="371"/>
                    <a:pt x="17" y="790"/>
                  </a:cubicBezTo>
                  <a:cubicBezTo>
                    <a:pt x="33" y="1199"/>
                    <a:pt x="370" y="1518"/>
                    <a:pt x="775" y="1518"/>
                  </a:cubicBezTo>
                  <a:cubicBezTo>
                    <a:pt x="785" y="1518"/>
                    <a:pt x="795" y="1517"/>
                    <a:pt x="806" y="1517"/>
                  </a:cubicBezTo>
                  <a:cubicBezTo>
                    <a:pt x="1226" y="1500"/>
                    <a:pt x="1549" y="1147"/>
                    <a:pt x="1533" y="728"/>
                  </a:cubicBezTo>
                  <a:cubicBezTo>
                    <a:pt x="1515" y="319"/>
                    <a:pt x="1178" y="1"/>
                    <a:pt x="7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2"/>
          <p:cNvGrpSpPr/>
          <p:nvPr/>
        </p:nvGrpSpPr>
        <p:grpSpPr>
          <a:xfrm>
            <a:off x="8387865" y="152230"/>
            <a:ext cx="1808375" cy="2511060"/>
            <a:chOff x="6002603" y="975618"/>
            <a:chExt cx="1808375" cy="2511060"/>
          </a:xfrm>
        </p:grpSpPr>
        <p:sp>
          <p:nvSpPr>
            <p:cNvPr id="409" name="Google Shape;409;p22"/>
            <p:cNvSpPr/>
            <p:nvPr/>
          </p:nvSpPr>
          <p:spPr>
            <a:xfrm>
              <a:off x="6746569" y="2432141"/>
              <a:ext cx="524598" cy="842583"/>
            </a:xfrm>
            <a:custGeom>
              <a:avLst/>
              <a:gdLst/>
              <a:ahLst/>
              <a:cxnLst/>
              <a:rect l="l" t="t" r="r" b="b"/>
              <a:pathLst>
                <a:path w="14932" h="23983" extrusionOk="0">
                  <a:moveTo>
                    <a:pt x="10166" y="0"/>
                  </a:moveTo>
                  <a:cubicBezTo>
                    <a:pt x="7414" y="7239"/>
                    <a:pt x="4043" y="14546"/>
                    <a:pt x="1" y="21927"/>
                  </a:cubicBezTo>
                  <a:cubicBezTo>
                    <a:pt x="1480" y="22608"/>
                    <a:pt x="2928" y="23293"/>
                    <a:pt x="4347" y="23982"/>
                  </a:cubicBezTo>
                  <a:cubicBezTo>
                    <a:pt x="8672" y="16569"/>
                    <a:pt x="12119" y="9254"/>
                    <a:pt x="14931" y="2009"/>
                  </a:cubicBezTo>
                  <a:cubicBezTo>
                    <a:pt x="13359" y="1337"/>
                    <a:pt x="11770" y="668"/>
                    <a:pt x="10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2"/>
            <p:cNvSpPr/>
            <p:nvPr/>
          </p:nvSpPr>
          <p:spPr>
            <a:xfrm>
              <a:off x="6563318" y="2222857"/>
              <a:ext cx="703809" cy="705636"/>
            </a:xfrm>
            <a:custGeom>
              <a:avLst/>
              <a:gdLst/>
              <a:ahLst/>
              <a:cxnLst/>
              <a:rect l="l" t="t" r="r" b="b"/>
              <a:pathLst>
                <a:path w="20033" h="20085" extrusionOk="0">
                  <a:moveTo>
                    <a:pt x="16207" y="0"/>
                  </a:moveTo>
                  <a:cubicBezTo>
                    <a:pt x="10934" y="5468"/>
                    <a:pt x="5743" y="10923"/>
                    <a:pt x="0" y="16440"/>
                  </a:cubicBezTo>
                  <a:cubicBezTo>
                    <a:pt x="1257" y="17654"/>
                    <a:pt x="2502" y="18867"/>
                    <a:pt x="3721" y="20084"/>
                  </a:cubicBezTo>
                  <a:cubicBezTo>
                    <a:pt x="9540" y="14557"/>
                    <a:pt x="14776" y="9095"/>
                    <a:pt x="20033" y="3633"/>
                  </a:cubicBezTo>
                  <a:cubicBezTo>
                    <a:pt x="18772" y="2421"/>
                    <a:pt x="17496" y="1211"/>
                    <a:pt x="162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2"/>
            <p:cNvSpPr/>
            <p:nvPr/>
          </p:nvSpPr>
          <p:spPr>
            <a:xfrm>
              <a:off x="7203818" y="1960452"/>
              <a:ext cx="291670" cy="840369"/>
            </a:xfrm>
            <a:custGeom>
              <a:avLst/>
              <a:gdLst/>
              <a:ahLst/>
              <a:cxnLst/>
              <a:rect l="l" t="t" r="r" b="b"/>
              <a:pathLst>
                <a:path w="8302" h="23920" extrusionOk="0">
                  <a:moveTo>
                    <a:pt x="5152" y="0"/>
                  </a:moveTo>
                  <a:cubicBezTo>
                    <a:pt x="3430" y="128"/>
                    <a:pt x="1714" y="252"/>
                    <a:pt x="0" y="377"/>
                  </a:cubicBezTo>
                  <a:cubicBezTo>
                    <a:pt x="1199" y="8215"/>
                    <a:pt x="2597" y="16031"/>
                    <a:pt x="3349" y="23919"/>
                  </a:cubicBezTo>
                  <a:cubicBezTo>
                    <a:pt x="5014" y="23798"/>
                    <a:pt x="6664" y="23682"/>
                    <a:pt x="8301" y="23565"/>
                  </a:cubicBezTo>
                  <a:cubicBezTo>
                    <a:pt x="7573" y="15676"/>
                    <a:pt x="6271" y="7850"/>
                    <a:pt x="5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2"/>
            <p:cNvSpPr/>
            <p:nvPr/>
          </p:nvSpPr>
          <p:spPr>
            <a:xfrm>
              <a:off x="6576563" y="1716141"/>
              <a:ext cx="384068" cy="846693"/>
            </a:xfrm>
            <a:custGeom>
              <a:avLst/>
              <a:gdLst/>
              <a:ahLst/>
              <a:cxnLst/>
              <a:rect l="l" t="t" r="r" b="b"/>
              <a:pathLst>
                <a:path w="10932" h="24100" extrusionOk="0">
                  <a:moveTo>
                    <a:pt x="4986" y="1"/>
                  </a:moveTo>
                  <a:cubicBezTo>
                    <a:pt x="3311" y="293"/>
                    <a:pt x="1650" y="584"/>
                    <a:pt x="0" y="873"/>
                  </a:cubicBezTo>
                  <a:cubicBezTo>
                    <a:pt x="1717" y="8644"/>
                    <a:pt x="3981" y="16354"/>
                    <a:pt x="5932" y="24099"/>
                  </a:cubicBezTo>
                  <a:cubicBezTo>
                    <a:pt x="7606" y="23809"/>
                    <a:pt x="9272" y="23518"/>
                    <a:pt x="10931" y="23228"/>
                  </a:cubicBezTo>
                  <a:cubicBezTo>
                    <a:pt x="8975" y="15483"/>
                    <a:pt x="6704" y="7772"/>
                    <a:pt x="4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2"/>
            <p:cNvSpPr/>
            <p:nvPr/>
          </p:nvSpPr>
          <p:spPr>
            <a:xfrm>
              <a:off x="7008868" y="1546521"/>
              <a:ext cx="771264" cy="676371"/>
            </a:xfrm>
            <a:custGeom>
              <a:avLst/>
              <a:gdLst/>
              <a:ahLst/>
              <a:cxnLst/>
              <a:rect l="l" t="t" r="r" b="b"/>
              <a:pathLst>
                <a:path w="21953" h="19252" extrusionOk="0">
                  <a:moveTo>
                    <a:pt x="18414" y="1"/>
                  </a:moveTo>
                  <a:cubicBezTo>
                    <a:pt x="11817" y="5186"/>
                    <a:pt x="5724" y="10316"/>
                    <a:pt x="1" y="15403"/>
                  </a:cubicBezTo>
                  <a:cubicBezTo>
                    <a:pt x="1218" y="16685"/>
                    <a:pt x="2440" y="17970"/>
                    <a:pt x="3657" y="19251"/>
                  </a:cubicBezTo>
                  <a:cubicBezTo>
                    <a:pt x="9350" y="14169"/>
                    <a:pt x="15346" y="9053"/>
                    <a:pt x="21952" y="3864"/>
                  </a:cubicBezTo>
                  <a:cubicBezTo>
                    <a:pt x="20777" y="2578"/>
                    <a:pt x="19592" y="1288"/>
                    <a:pt x="18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2"/>
            <p:cNvSpPr/>
            <p:nvPr/>
          </p:nvSpPr>
          <p:spPr>
            <a:xfrm>
              <a:off x="6948054" y="975618"/>
              <a:ext cx="466068" cy="844445"/>
            </a:xfrm>
            <a:custGeom>
              <a:avLst/>
              <a:gdLst/>
              <a:ahLst/>
              <a:cxnLst/>
              <a:rect l="l" t="t" r="r" b="b"/>
              <a:pathLst>
                <a:path w="13266" h="24036" extrusionOk="0">
                  <a:moveTo>
                    <a:pt x="8429" y="1"/>
                  </a:moveTo>
                  <a:cubicBezTo>
                    <a:pt x="5092" y="7590"/>
                    <a:pt x="2309" y="15021"/>
                    <a:pt x="0" y="22322"/>
                  </a:cubicBezTo>
                  <a:cubicBezTo>
                    <a:pt x="1660" y="22895"/>
                    <a:pt x="3332" y="23466"/>
                    <a:pt x="5009" y="24036"/>
                  </a:cubicBezTo>
                  <a:cubicBezTo>
                    <a:pt x="7297" y="16744"/>
                    <a:pt x="10043" y="9319"/>
                    <a:pt x="13265" y="1764"/>
                  </a:cubicBezTo>
                  <a:cubicBezTo>
                    <a:pt x="11625" y="1183"/>
                    <a:pt x="10011" y="595"/>
                    <a:pt x="8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2"/>
            <p:cNvSpPr/>
            <p:nvPr/>
          </p:nvSpPr>
          <p:spPr>
            <a:xfrm>
              <a:off x="6032220" y="2633556"/>
              <a:ext cx="435362" cy="853122"/>
            </a:xfrm>
            <a:custGeom>
              <a:avLst/>
              <a:gdLst/>
              <a:ahLst/>
              <a:cxnLst/>
              <a:rect l="l" t="t" r="r" b="b"/>
              <a:pathLst>
                <a:path w="12392" h="24283" extrusionOk="0">
                  <a:moveTo>
                    <a:pt x="7281" y="0"/>
                  </a:moveTo>
                  <a:cubicBezTo>
                    <a:pt x="5322" y="7551"/>
                    <a:pt x="2733" y="15173"/>
                    <a:pt x="1" y="22813"/>
                  </a:cubicBezTo>
                  <a:cubicBezTo>
                    <a:pt x="1671" y="23298"/>
                    <a:pt x="3311" y="23788"/>
                    <a:pt x="4925" y="24283"/>
                  </a:cubicBezTo>
                  <a:cubicBezTo>
                    <a:pt x="7895" y="16616"/>
                    <a:pt x="10462" y="8997"/>
                    <a:pt x="12391" y="1450"/>
                  </a:cubicBezTo>
                  <a:cubicBezTo>
                    <a:pt x="10694" y="966"/>
                    <a:pt x="8988" y="485"/>
                    <a:pt x="7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2"/>
            <p:cNvSpPr/>
            <p:nvPr/>
          </p:nvSpPr>
          <p:spPr>
            <a:xfrm>
              <a:off x="7257395" y="1972467"/>
              <a:ext cx="28809" cy="72478"/>
            </a:xfrm>
            <a:custGeom>
              <a:avLst/>
              <a:gdLst/>
              <a:ahLst/>
              <a:cxnLst/>
              <a:rect l="l" t="t" r="r" b="b"/>
              <a:pathLst>
                <a:path w="820" h="2063" extrusionOk="0">
                  <a:moveTo>
                    <a:pt x="147" y="0"/>
                  </a:moveTo>
                  <a:lnTo>
                    <a:pt x="147" y="0"/>
                  </a:lnTo>
                  <a:cubicBezTo>
                    <a:pt x="1" y="526"/>
                    <a:pt x="154" y="470"/>
                    <a:pt x="92" y="1014"/>
                  </a:cubicBezTo>
                  <a:cubicBezTo>
                    <a:pt x="66" y="1242"/>
                    <a:pt x="51" y="1486"/>
                    <a:pt x="152" y="1690"/>
                  </a:cubicBezTo>
                  <a:cubicBezTo>
                    <a:pt x="230" y="1847"/>
                    <a:pt x="402" y="1966"/>
                    <a:pt x="568" y="1966"/>
                  </a:cubicBezTo>
                  <a:cubicBezTo>
                    <a:pt x="594" y="1966"/>
                    <a:pt x="620" y="1963"/>
                    <a:pt x="646" y="1957"/>
                  </a:cubicBezTo>
                  <a:lnTo>
                    <a:pt x="646" y="1957"/>
                  </a:lnTo>
                  <a:cubicBezTo>
                    <a:pt x="639" y="1991"/>
                    <a:pt x="631" y="2026"/>
                    <a:pt x="624" y="2062"/>
                  </a:cubicBezTo>
                  <a:lnTo>
                    <a:pt x="722" y="1928"/>
                  </a:lnTo>
                  <a:lnTo>
                    <a:pt x="722" y="1928"/>
                  </a:lnTo>
                  <a:cubicBezTo>
                    <a:pt x="697" y="1941"/>
                    <a:pt x="671" y="1950"/>
                    <a:pt x="646" y="1957"/>
                  </a:cubicBezTo>
                  <a:lnTo>
                    <a:pt x="646" y="1957"/>
                  </a:lnTo>
                  <a:cubicBezTo>
                    <a:pt x="789" y="1238"/>
                    <a:pt x="697" y="1011"/>
                    <a:pt x="819" y="234"/>
                  </a:cubicBezTo>
                  <a:cubicBezTo>
                    <a:pt x="585" y="194"/>
                    <a:pt x="358" y="116"/>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2"/>
            <p:cNvSpPr/>
            <p:nvPr/>
          </p:nvSpPr>
          <p:spPr>
            <a:xfrm>
              <a:off x="7406498" y="2120762"/>
              <a:ext cx="67946" cy="47464"/>
            </a:xfrm>
            <a:custGeom>
              <a:avLst/>
              <a:gdLst/>
              <a:ahLst/>
              <a:cxnLst/>
              <a:rect l="l" t="t" r="r" b="b"/>
              <a:pathLst>
                <a:path w="1934" h="1351" extrusionOk="0">
                  <a:moveTo>
                    <a:pt x="394" y="1"/>
                  </a:moveTo>
                  <a:cubicBezTo>
                    <a:pt x="286" y="154"/>
                    <a:pt x="152" y="283"/>
                    <a:pt x="1" y="389"/>
                  </a:cubicBezTo>
                  <a:cubicBezTo>
                    <a:pt x="318" y="673"/>
                    <a:pt x="660" y="931"/>
                    <a:pt x="1020" y="1161"/>
                  </a:cubicBezTo>
                  <a:cubicBezTo>
                    <a:pt x="1168" y="1257"/>
                    <a:pt x="1329" y="1351"/>
                    <a:pt x="1508" y="1351"/>
                  </a:cubicBezTo>
                  <a:cubicBezTo>
                    <a:pt x="1510" y="1351"/>
                    <a:pt x="1511" y="1351"/>
                    <a:pt x="1513" y="1351"/>
                  </a:cubicBezTo>
                  <a:cubicBezTo>
                    <a:pt x="1670" y="1349"/>
                    <a:pt x="1834" y="1245"/>
                    <a:pt x="1867" y="1099"/>
                  </a:cubicBezTo>
                  <a:lnTo>
                    <a:pt x="1867" y="1099"/>
                  </a:lnTo>
                  <a:cubicBezTo>
                    <a:pt x="1889" y="1117"/>
                    <a:pt x="1911" y="1134"/>
                    <a:pt x="1933" y="1152"/>
                  </a:cubicBezTo>
                  <a:lnTo>
                    <a:pt x="1873" y="1035"/>
                  </a:lnTo>
                  <a:lnTo>
                    <a:pt x="1873" y="1035"/>
                  </a:lnTo>
                  <a:cubicBezTo>
                    <a:pt x="1874" y="1057"/>
                    <a:pt x="1872" y="1079"/>
                    <a:pt x="1867" y="1099"/>
                  </a:cubicBezTo>
                  <a:lnTo>
                    <a:pt x="1867" y="1099"/>
                  </a:lnTo>
                  <a:cubicBezTo>
                    <a:pt x="1387" y="720"/>
                    <a:pt x="897" y="353"/>
                    <a:pt x="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2"/>
            <p:cNvSpPr/>
            <p:nvPr/>
          </p:nvSpPr>
          <p:spPr>
            <a:xfrm>
              <a:off x="7332228" y="2083240"/>
              <a:ext cx="56634" cy="75675"/>
            </a:xfrm>
            <a:custGeom>
              <a:avLst/>
              <a:gdLst/>
              <a:ahLst/>
              <a:cxnLst/>
              <a:rect l="l" t="t" r="r" b="b"/>
              <a:pathLst>
                <a:path w="1612" h="2154" extrusionOk="0">
                  <a:moveTo>
                    <a:pt x="1340" y="1"/>
                  </a:moveTo>
                  <a:cubicBezTo>
                    <a:pt x="1332" y="1"/>
                    <a:pt x="1324" y="1"/>
                    <a:pt x="1316" y="1"/>
                  </a:cubicBezTo>
                  <a:lnTo>
                    <a:pt x="1172" y="171"/>
                  </a:lnTo>
                  <a:cubicBezTo>
                    <a:pt x="876" y="571"/>
                    <a:pt x="577" y="974"/>
                    <a:pt x="280" y="1374"/>
                  </a:cubicBezTo>
                  <a:cubicBezTo>
                    <a:pt x="172" y="1521"/>
                    <a:pt x="63" y="1673"/>
                    <a:pt x="31" y="1833"/>
                  </a:cubicBezTo>
                  <a:cubicBezTo>
                    <a:pt x="0" y="1991"/>
                    <a:pt x="81" y="2153"/>
                    <a:pt x="239" y="2153"/>
                  </a:cubicBezTo>
                  <a:cubicBezTo>
                    <a:pt x="242" y="2153"/>
                    <a:pt x="245" y="2153"/>
                    <a:pt x="248" y="2153"/>
                  </a:cubicBezTo>
                  <a:cubicBezTo>
                    <a:pt x="771" y="1550"/>
                    <a:pt x="1230" y="901"/>
                    <a:pt x="1612" y="227"/>
                  </a:cubicBezTo>
                  <a:cubicBezTo>
                    <a:pt x="1596" y="95"/>
                    <a:pt x="1481" y="1"/>
                    <a:pt x="13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2"/>
            <p:cNvSpPr/>
            <p:nvPr/>
          </p:nvSpPr>
          <p:spPr>
            <a:xfrm>
              <a:off x="7095224" y="1499584"/>
              <a:ext cx="62606" cy="43143"/>
            </a:xfrm>
            <a:custGeom>
              <a:avLst/>
              <a:gdLst/>
              <a:ahLst/>
              <a:cxnLst/>
              <a:rect l="l" t="t" r="r" b="b"/>
              <a:pathLst>
                <a:path w="1782" h="1228" extrusionOk="0">
                  <a:moveTo>
                    <a:pt x="1758" y="0"/>
                  </a:moveTo>
                  <a:lnTo>
                    <a:pt x="1758" y="0"/>
                  </a:lnTo>
                  <a:cubicBezTo>
                    <a:pt x="1214" y="52"/>
                    <a:pt x="1320" y="175"/>
                    <a:pt x="792" y="313"/>
                  </a:cubicBezTo>
                  <a:cubicBezTo>
                    <a:pt x="569" y="371"/>
                    <a:pt x="337" y="442"/>
                    <a:pt x="181" y="611"/>
                  </a:cubicBezTo>
                  <a:cubicBezTo>
                    <a:pt x="44" y="760"/>
                    <a:pt x="0" y="1008"/>
                    <a:pt x="110" y="1167"/>
                  </a:cubicBezTo>
                  <a:lnTo>
                    <a:pt x="110" y="1167"/>
                  </a:lnTo>
                  <a:cubicBezTo>
                    <a:pt x="834" y="1044"/>
                    <a:pt x="1014" y="878"/>
                    <a:pt x="1781" y="713"/>
                  </a:cubicBezTo>
                  <a:cubicBezTo>
                    <a:pt x="1733" y="479"/>
                    <a:pt x="1725" y="238"/>
                    <a:pt x="1758" y="0"/>
                  </a:cubicBezTo>
                  <a:close/>
                  <a:moveTo>
                    <a:pt x="110" y="1167"/>
                  </a:moveTo>
                  <a:cubicBezTo>
                    <a:pt x="76" y="1173"/>
                    <a:pt x="41" y="1179"/>
                    <a:pt x="5" y="1184"/>
                  </a:cubicBezTo>
                  <a:lnTo>
                    <a:pt x="164" y="1227"/>
                  </a:lnTo>
                  <a:cubicBezTo>
                    <a:pt x="143" y="1209"/>
                    <a:pt x="125" y="1189"/>
                    <a:pt x="110" y="11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2"/>
            <p:cNvSpPr/>
            <p:nvPr/>
          </p:nvSpPr>
          <p:spPr>
            <a:xfrm>
              <a:off x="7319650" y="2387628"/>
              <a:ext cx="59690" cy="88358"/>
            </a:xfrm>
            <a:custGeom>
              <a:avLst/>
              <a:gdLst/>
              <a:ahLst/>
              <a:cxnLst/>
              <a:rect l="l" t="t" r="r" b="b"/>
              <a:pathLst>
                <a:path w="1699" h="2515" extrusionOk="0">
                  <a:moveTo>
                    <a:pt x="1184" y="1"/>
                  </a:moveTo>
                  <a:cubicBezTo>
                    <a:pt x="832" y="422"/>
                    <a:pt x="513" y="869"/>
                    <a:pt x="233" y="1340"/>
                  </a:cubicBezTo>
                  <a:cubicBezTo>
                    <a:pt x="115" y="1536"/>
                    <a:pt x="0" y="1750"/>
                    <a:pt x="9" y="1981"/>
                  </a:cubicBezTo>
                  <a:cubicBezTo>
                    <a:pt x="16" y="2183"/>
                    <a:pt x="157" y="2389"/>
                    <a:pt x="347" y="2427"/>
                  </a:cubicBezTo>
                  <a:lnTo>
                    <a:pt x="347" y="2427"/>
                  </a:lnTo>
                  <a:cubicBezTo>
                    <a:pt x="815" y="1794"/>
                    <a:pt x="1265" y="1149"/>
                    <a:pt x="1699" y="492"/>
                  </a:cubicBezTo>
                  <a:cubicBezTo>
                    <a:pt x="1501" y="359"/>
                    <a:pt x="1325" y="193"/>
                    <a:pt x="1184" y="1"/>
                  </a:cubicBezTo>
                  <a:close/>
                  <a:moveTo>
                    <a:pt x="347" y="2427"/>
                  </a:moveTo>
                  <a:lnTo>
                    <a:pt x="347" y="2427"/>
                  </a:lnTo>
                  <a:cubicBezTo>
                    <a:pt x="326" y="2456"/>
                    <a:pt x="304" y="2485"/>
                    <a:pt x="283" y="2514"/>
                  </a:cubicBezTo>
                  <a:lnTo>
                    <a:pt x="430" y="2433"/>
                  </a:lnTo>
                  <a:lnTo>
                    <a:pt x="430" y="2433"/>
                  </a:lnTo>
                  <a:cubicBezTo>
                    <a:pt x="423" y="2433"/>
                    <a:pt x="417" y="2433"/>
                    <a:pt x="410" y="2433"/>
                  </a:cubicBezTo>
                  <a:cubicBezTo>
                    <a:pt x="388" y="2433"/>
                    <a:pt x="367" y="2431"/>
                    <a:pt x="347" y="242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2"/>
            <p:cNvSpPr/>
            <p:nvPr/>
          </p:nvSpPr>
          <p:spPr>
            <a:xfrm>
              <a:off x="6768667" y="1929079"/>
              <a:ext cx="45251" cy="86812"/>
            </a:xfrm>
            <a:custGeom>
              <a:avLst/>
              <a:gdLst/>
              <a:ahLst/>
              <a:cxnLst/>
              <a:rect l="l" t="t" r="r" b="b"/>
              <a:pathLst>
                <a:path w="1288" h="2471" extrusionOk="0">
                  <a:moveTo>
                    <a:pt x="939" y="1"/>
                  </a:moveTo>
                  <a:cubicBezTo>
                    <a:pt x="933" y="1"/>
                    <a:pt x="928" y="1"/>
                    <a:pt x="922" y="1"/>
                  </a:cubicBezTo>
                  <a:cubicBezTo>
                    <a:pt x="525" y="700"/>
                    <a:pt x="215" y="1451"/>
                    <a:pt x="1" y="2225"/>
                  </a:cubicBezTo>
                  <a:cubicBezTo>
                    <a:pt x="61" y="2371"/>
                    <a:pt x="216" y="2470"/>
                    <a:pt x="372" y="2470"/>
                  </a:cubicBezTo>
                  <a:cubicBezTo>
                    <a:pt x="384" y="2470"/>
                    <a:pt x="396" y="2470"/>
                    <a:pt x="408" y="2469"/>
                  </a:cubicBezTo>
                  <a:lnTo>
                    <a:pt x="514" y="2276"/>
                  </a:lnTo>
                  <a:cubicBezTo>
                    <a:pt x="721" y="1811"/>
                    <a:pt x="929" y="1348"/>
                    <a:pt x="1136" y="883"/>
                  </a:cubicBezTo>
                  <a:cubicBezTo>
                    <a:pt x="1211" y="715"/>
                    <a:pt x="1288" y="539"/>
                    <a:pt x="1271" y="357"/>
                  </a:cubicBezTo>
                  <a:cubicBezTo>
                    <a:pt x="1255" y="180"/>
                    <a:pt x="1114" y="1"/>
                    <a:pt x="9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2"/>
            <p:cNvSpPr/>
            <p:nvPr/>
          </p:nvSpPr>
          <p:spPr>
            <a:xfrm>
              <a:off x="7134678" y="1361127"/>
              <a:ext cx="46410" cy="36643"/>
            </a:xfrm>
            <a:custGeom>
              <a:avLst/>
              <a:gdLst/>
              <a:ahLst/>
              <a:cxnLst/>
              <a:rect l="l" t="t" r="r" b="b"/>
              <a:pathLst>
                <a:path w="1321" h="1043" extrusionOk="0">
                  <a:moveTo>
                    <a:pt x="216" y="1"/>
                  </a:moveTo>
                  <a:cubicBezTo>
                    <a:pt x="120" y="1"/>
                    <a:pt x="22" y="53"/>
                    <a:pt x="1" y="145"/>
                  </a:cubicBezTo>
                  <a:cubicBezTo>
                    <a:pt x="333" y="488"/>
                    <a:pt x="708" y="792"/>
                    <a:pt x="1113" y="1043"/>
                  </a:cubicBezTo>
                  <a:cubicBezTo>
                    <a:pt x="1213" y="1033"/>
                    <a:pt x="1302" y="951"/>
                    <a:pt x="1321" y="852"/>
                  </a:cubicBezTo>
                  <a:lnTo>
                    <a:pt x="1229" y="760"/>
                  </a:lnTo>
                  <a:cubicBezTo>
                    <a:pt x="999" y="563"/>
                    <a:pt x="770" y="369"/>
                    <a:pt x="540" y="171"/>
                  </a:cubicBezTo>
                  <a:cubicBezTo>
                    <a:pt x="457" y="101"/>
                    <a:pt x="369" y="28"/>
                    <a:pt x="262" y="5"/>
                  </a:cubicBezTo>
                  <a:cubicBezTo>
                    <a:pt x="247" y="2"/>
                    <a:pt x="231" y="1"/>
                    <a:pt x="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2"/>
            <p:cNvSpPr/>
            <p:nvPr/>
          </p:nvSpPr>
          <p:spPr>
            <a:xfrm>
              <a:off x="6970257" y="2451780"/>
              <a:ext cx="25928" cy="65311"/>
            </a:xfrm>
            <a:custGeom>
              <a:avLst/>
              <a:gdLst/>
              <a:ahLst/>
              <a:cxnLst/>
              <a:rect l="l" t="t" r="r" b="b"/>
              <a:pathLst>
                <a:path w="738" h="1859" extrusionOk="0">
                  <a:moveTo>
                    <a:pt x="133" y="1"/>
                  </a:moveTo>
                  <a:lnTo>
                    <a:pt x="133" y="1"/>
                  </a:lnTo>
                  <a:cubicBezTo>
                    <a:pt x="1" y="477"/>
                    <a:pt x="138" y="424"/>
                    <a:pt x="84" y="914"/>
                  </a:cubicBezTo>
                  <a:cubicBezTo>
                    <a:pt x="60" y="1120"/>
                    <a:pt x="47" y="1337"/>
                    <a:pt x="140" y="1523"/>
                  </a:cubicBezTo>
                  <a:cubicBezTo>
                    <a:pt x="211" y="1663"/>
                    <a:pt x="366" y="1770"/>
                    <a:pt x="516" y="1770"/>
                  </a:cubicBezTo>
                  <a:cubicBezTo>
                    <a:pt x="537" y="1770"/>
                    <a:pt x="558" y="1768"/>
                    <a:pt x="578" y="1763"/>
                  </a:cubicBezTo>
                  <a:lnTo>
                    <a:pt x="578" y="1763"/>
                  </a:lnTo>
                  <a:cubicBezTo>
                    <a:pt x="572" y="1794"/>
                    <a:pt x="566" y="1826"/>
                    <a:pt x="558" y="1859"/>
                  </a:cubicBezTo>
                  <a:lnTo>
                    <a:pt x="653" y="1736"/>
                  </a:lnTo>
                  <a:lnTo>
                    <a:pt x="653" y="1736"/>
                  </a:lnTo>
                  <a:cubicBezTo>
                    <a:pt x="629" y="1749"/>
                    <a:pt x="604" y="1758"/>
                    <a:pt x="578" y="1763"/>
                  </a:cubicBezTo>
                  <a:lnTo>
                    <a:pt x="578" y="1763"/>
                  </a:lnTo>
                  <a:cubicBezTo>
                    <a:pt x="708" y="1116"/>
                    <a:pt x="627" y="912"/>
                    <a:pt x="738" y="213"/>
                  </a:cubicBezTo>
                  <a:cubicBezTo>
                    <a:pt x="525" y="178"/>
                    <a:pt x="321" y="105"/>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2"/>
            <p:cNvSpPr/>
            <p:nvPr/>
          </p:nvSpPr>
          <p:spPr>
            <a:xfrm>
              <a:off x="7104253" y="2585248"/>
              <a:ext cx="61166" cy="42721"/>
            </a:xfrm>
            <a:custGeom>
              <a:avLst/>
              <a:gdLst/>
              <a:ahLst/>
              <a:cxnLst/>
              <a:rect l="l" t="t" r="r" b="b"/>
              <a:pathLst>
                <a:path w="1741" h="1216" extrusionOk="0">
                  <a:moveTo>
                    <a:pt x="355" y="0"/>
                  </a:moveTo>
                  <a:cubicBezTo>
                    <a:pt x="258" y="135"/>
                    <a:pt x="138" y="256"/>
                    <a:pt x="0" y="351"/>
                  </a:cubicBezTo>
                  <a:cubicBezTo>
                    <a:pt x="287" y="606"/>
                    <a:pt x="595" y="839"/>
                    <a:pt x="917" y="1046"/>
                  </a:cubicBezTo>
                  <a:cubicBezTo>
                    <a:pt x="1049" y="1131"/>
                    <a:pt x="1193" y="1216"/>
                    <a:pt x="1351" y="1216"/>
                  </a:cubicBezTo>
                  <a:cubicBezTo>
                    <a:pt x="1354" y="1216"/>
                    <a:pt x="1357" y="1216"/>
                    <a:pt x="1360" y="1216"/>
                  </a:cubicBezTo>
                  <a:cubicBezTo>
                    <a:pt x="1503" y="1214"/>
                    <a:pt x="1651" y="1119"/>
                    <a:pt x="1680" y="989"/>
                  </a:cubicBezTo>
                  <a:lnTo>
                    <a:pt x="1680" y="989"/>
                  </a:lnTo>
                  <a:cubicBezTo>
                    <a:pt x="1700" y="1005"/>
                    <a:pt x="1720" y="1020"/>
                    <a:pt x="1740" y="1036"/>
                  </a:cubicBezTo>
                  <a:lnTo>
                    <a:pt x="1685" y="932"/>
                  </a:lnTo>
                  <a:lnTo>
                    <a:pt x="1685" y="932"/>
                  </a:lnTo>
                  <a:cubicBezTo>
                    <a:pt x="1686" y="951"/>
                    <a:pt x="1684" y="970"/>
                    <a:pt x="1680" y="989"/>
                  </a:cubicBezTo>
                  <a:lnTo>
                    <a:pt x="1680" y="989"/>
                  </a:lnTo>
                  <a:cubicBezTo>
                    <a:pt x="1249" y="646"/>
                    <a:pt x="806" y="318"/>
                    <a:pt x="3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2"/>
            <p:cNvSpPr/>
            <p:nvPr/>
          </p:nvSpPr>
          <p:spPr>
            <a:xfrm>
              <a:off x="7037571" y="2551521"/>
              <a:ext cx="50907" cy="68122"/>
            </a:xfrm>
            <a:custGeom>
              <a:avLst/>
              <a:gdLst/>
              <a:ahLst/>
              <a:cxnLst/>
              <a:rect l="l" t="t" r="r" b="b"/>
              <a:pathLst>
                <a:path w="1449" h="1939" extrusionOk="0">
                  <a:moveTo>
                    <a:pt x="1199" y="0"/>
                  </a:moveTo>
                  <a:cubicBezTo>
                    <a:pt x="1193" y="0"/>
                    <a:pt x="1187" y="0"/>
                    <a:pt x="1181" y="1"/>
                  </a:cubicBezTo>
                  <a:lnTo>
                    <a:pt x="1055" y="152"/>
                  </a:lnTo>
                  <a:lnTo>
                    <a:pt x="251" y="1236"/>
                  </a:lnTo>
                  <a:cubicBezTo>
                    <a:pt x="153" y="1367"/>
                    <a:pt x="54" y="1503"/>
                    <a:pt x="27" y="1649"/>
                  </a:cubicBezTo>
                  <a:cubicBezTo>
                    <a:pt x="1" y="1792"/>
                    <a:pt x="74" y="1938"/>
                    <a:pt x="217" y="1938"/>
                  </a:cubicBezTo>
                  <a:cubicBezTo>
                    <a:pt x="218" y="1938"/>
                    <a:pt x="220" y="1938"/>
                    <a:pt x="221" y="1938"/>
                  </a:cubicBezTo>
                  <a:cubicBezTo>
                    <a:pt x="693" y="1395"/>
                    <a:pt x="1106" y="813"/>
                    <a:pt x="1448" y="205"/>
                  </a:cubicBezTo>
                  <a:cubicBezTo>
                    <a:pt x="1432" y="84"/>
                    <a:pt x="1329" y="0"/>
                    <a:pt x="11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2"/>
            <p:cNvSpPr/>
            <p:nvPr/>
          </p:nvSpPr>
          <p:spPr>
            <a:xfrm>
              <a:off x="6724752" y="2107938"/>
              <a:ext cx="43951" cy="63133"/>
            </a:xfrm>
            <a:custGeom>
              <a:avLst/>
              <a:gdLst/>
              <a:ahLst/>
              <a:cxnLst/>
              <a:rect l="l" t="t" r="r" b="b"/>
              <a:pathLst>
                <a:path w="1251" h="1797" extrusionOk="0">
                  <a:moveTo>
                    <a:pt x="540" y="1"/>
                  </a:moveTo>
                  <a:cubicBezTo>
                    <a:pt x="369" y="72"/>
                    <a:pt x="187" y="114"/>
                    <a:pt x="1" y="124"/>
                  </a:cubicBezTo>
                  <a:cubicBezTo>
                    <a:pt x="122" y="532"/>
                    <a:pt x="275" y="934"/>
                    <a:pt x="457" y="1317"/>
                  </a:cubicBezTo>
                  <a:cubicBezTo>
                    <a:pt x="535" y="1478"/>
                    <a:pt x="623" y="1644"/>
                    <a:pt x="778" y="1739"/>
                  </a:cubicBezTo>
                  <a:cubicBezTo>
                    <a:pt x="839" y="1776"/>
                    <a:pt x="913" y="1796"/>
                    <a:pt x="986" y="1796"/>
                  </a:cubicBezTo>
                  <a:cubicBezTo>
                    <a:pt x="1071" y="1796"/>
                    <a:pt x="1153" y="1770"/>
                    <a:pt x="1210" y="1714"/>
                  </a:cubicBezTo>
                  <a:lnTo>
                    <a:pt x="1210" y="1714"/>
                  </a:lnTo>
                  <a:cubicBezTo>
                    <a:pt x="1219" y="1739"/>
                    <a:pt x="1228" y="1765"/>
                    <a:pt x="1238" y="1790"/>
                  </a:cubicBezTo>
                  <a:lnTo>
                    <a:pt x="1251" y="1661"/>
                  </a:lnTo>
                  <a:lnTo>
                    <a:pt x="1251" y="1661"/>
                  </a:lnTo>
                  <a:cubicBezTo>
                    <a:pt x="1240" y="1681"/>
                    <a:pt x="1226" y="1698"/>
                    <a:pt x="1210" y="1714"/>
                  </a:cubicBezTo>
                  <a:lnTo>
                    <a:pt x="1210" y="1714"/>
                  </a:lnTo>
                  <a:cubicBezTo>
                    <a:pt x="1002" y="1137"/>
                    <a:pt x="779" y="565"/>
                    <a:pt x="5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2"/>
            <p:cNvSpPr/>
            <p:nvPr/>
          </p:nvSpPr>
          <p:spPr>
            <a:xfrm>
              <a:off x="6247406" y="3142625"/>
              <a:ext cx="26560" cy="82913"/>
            </a:xfrm>
            <a:custGeom>
              <a:avLst/>
              <a:gdLst/>
              <a:ahLst/>
              <a:cxnLst/>
              <a:rect l="l" t="t" r="r" b="b"/>
              <a:pathLst>
                <a:path w="756" h="2360" extrusionOk="0">
                  <a:moveTo>
                    <a:pt x="133" y="1"/>
                  </a:moveTo>
                  <a:cubicBezTo>
                    <a:pt x="50" y="487"/>
                    <a:pt x="7" y="980"/>
                    <a:pt x="4" y="1472"/>
                  </a:cubicBezTo>
                  <a:cubicBezTo>
                    <a:pt x="0" y="1679"/>
                    <a:pt x="9" y="1898"/>
                    <a:pt x="120" y="2073"/>
                  </a:cubicBezTo>
                  <a:cubicBezTo>
                    <a:pt x="198" y="2195"/>
                    <a:pt x="345" y="2282"/>
                    <a:pt x="484" y="2282"/>
                  </a:cubicBezTo>
                  <a:cubicBezTo>
                    <a:pt x="519" y="2282"/>
                    <a:pt x="553" y="2276"/>
                    <a:pt x="585" y="2265"/>
                  </a:cubicBezTo>
                  <a:lnTo>
                    <a:pt x="585" y="2265"/>
                  </a:lnTo>
                  <a:cubicBezTo>
                    <a:pt x="582" y="2297"/>
                    <a:pt x="578" y="2328"/>
                    <a:pt x="575" y="2360"/>
                  </a:cubicBezTo>
                  <a:lnTo>
                    <a:pt x="651" y="2232"/>
                  </a:lnTo>
                  <a:lnTo>
                    <a:pt x="651" y="2232"/>
                  </a:lnTo>
                  <a:cubicBezTo>
                    <a:pt x="630" y="2246"/>
                    <a:pt x="608" y="2257"/>
                    <a:pt x="585" y="2265"/>
                  </a:cubicBezTo>
                  <a:lnTo>
                    <a:pt x="585" y="2265"/>
                  </a:lnTo>
                  <a:cubicBezTo>
                    <a:pt x="663" y="1562"/>
                    <a:pt x="719" y="855"/>
                    <a:pt x="756" y="148"/>
                  </a:cubicBezTo>
                  <a:cubicBezTo>
                    <a:pt x="543" y="133"/>
                    <a:pt x="331" y="84"/>
                    <a:pt x="1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2"/>
            <p:cNvSpPr/>
            <p:nvPr/>
          </p:nvSpPr>
          <p:spPr>
            <a:xfrm>
              <a:off x="6321255" y="3231300"/>
              <a:ext cx="57898" cy="69070"/>
            </a:xfrm>
            <a:custGeom>
              <a:avLst/>
              <a:gdLst/>
              <a:ahLst/>
              <a:cxnLst/>
              <a:rect l="l" t="t" r="r" b="b"/>
              <a:pathLst>
                <a:path w="1648" h="1966" extrusionOk="0">
                  <a:moveTo>
                    <a:pt x="1411" y="0"/>
                  </a:moveTo>
                  <a:cubicBezTo>
                    <a:pt x="875" y="487"/>
                    <a:pt x="400" y="1040"/>
                    <a:pt x="0" y="1642"/>
                  </a:cubicBezTo>
                  <a:cubicBezTo>
                    <a:pt x="10" y="1793"/>
                    <a:pt x="130" y="1933"/>
                    <a:pt x="279" y="1966"/>
                  </a:cubicBezTo>
                  <a:lnTo>
                    <a:pt x="424" y="1828"/>
                  </a:lnTo>
                  <a:cubicBezTo>
                    <a:pt x="729" y="1491"/>
                    <a:pt x="1038" y="1152"/>
                    <a:pt x="1347" y="814"/>
                  </a:cubicBezTo>
                  <a:cubicBezTo>
                    <a:pt x="1458" y="691"/>
                    <a:pt x="1572" y="561"/>
                    <a:pt x="1611" y="400"/>
                  </a:cubicBezTo>
                  <a:cubicBezTo>
                    <a:pt x="1647" y="239"/>
                    <a:pt x="1572" y="40"/>
                    <a:pt x="14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2"/>
            <p:cNvSpPr/>
            <p:nvPr/>
          </p:nvSpPr>
          <p:spPr>
            <a:xfrm>
              <a:off x="6828814" y="1631296"/>
              <a:ext cx="51961" cy="72549"/>
            </a:xfrm>
            <a:custGeom>
              <a:avLst/>
              <a:gdLst/>
              <a:ahLst/>
              <a:cxnLst/>
              <a:rect l="l" t="t" r="r" b="b"/>
              <a:pathLst>
                <a:path w="1479" h="2065" extrusionOk="0">
                  <a:moveTo>
                    <a:pt x="623" y="0"/>
                  </a:moveTo>
                  <a:cubicBezTo>
                    <a:pt x="426" y="85"/>
                    <a:pt x="215" y="136"/>
                    <a:pt x="1" y="153"/>
                  </a:cubicBezTo>
                  <a:cubicBezTo>
                    <a:pt x="148" y="625"/>
                    <a:pt x="334" y="1083"/>
                    <a:pt x="555" y="1523"/>
                  </a:cubicBezTo>
                  <a:cubicBezTo>
                    <a:pt x="646" y="1709"/>
                    <a:pt x="754" y="1898"/>
                    <a:pt x="932" y="2003"/>
                  </a:cubicBezTo>
                  <a:cubicBezTo>
                    <a:pt x="1002" y="2043"/>
                    <a:pt x="1086" y="2064"/>
                    <a:pt x="1168" y="2064"/>
                  </a:cubicBezTo>
                  <a:cubicBezTo>
                    <a:pt x="1270" y="2064"/>
                    <a:pt x="1370" y="2031"/>
                    <a:pt x="1436" y="1962"/>
                  </a:cubicBezTo>
                  <a:lnTo>
                    <a:pt x="1436" y="1962"/>
                  </a:lnTo>
                  <a:cubicBezTo>
                    <a:pt x="1447" y="1992"/>
                    <a:pt x="1459" y="2022"/>
                    <a:pt x="1470" y="2052"/>
                  </a:cubicBezTo>
                  <a:lnTo>
                    <a:pt x="1478" y="1903"/>
                  </a:lnTo>
                  <a:lnTo>
                    <a:pt x="1478" y="1903"/>
                  </a:lnTo>
                  <a:cubicBezTo>
                    <a:pt x="1466" y="1925"/>
                    <a:pt x="1452" y="1944"/>
                    <a:pt x="1436" y="1962"/>
                  </a:cubicBezTo>
                  <a:lnTo>
                    <a:pt x="1436" y="1962"/>
                  </a:lnTo>
                  <a:cubicBezTo>
                    <a:pt x="1184" y="1299"/>
                    <a:pt x="912" y="647"/>
                    <a:pt x="6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2"/>
            <p:cNvSpPr/>
            <p:nvPr/>
          </p:nvSpPr>
          <p:spPr>
            <a:xfrm>
              <a:off x="7749004" y="2457261"/>
              <a:ext cx="61974" cy="63836"/>
            </a:xfrm>
            <a:custGeom>
              <a:avLst/>
              <a:gdLst/>
              <a:ahLst/>
              <a:cxnLst/>
              <a:rect l="l" t="t" r="r" b="b"/>
              <a:pathLst>
                <a:path w="1764" h="1817" extrusionOk="0">
                  <a:moveTo>
                    <a:pt x="285" y="0"/>
                  </a:moveTo>
                  <a:cubicBezTo>
                    <a:pt x="165" y="0"/>
                    <a:pt x="47" y="53"/>
                    <a:pt x="0" y="160"/>
                  </a:cubicBezTo>
                  <a:cubicBezTo>
                    <a:pt x="397" y="766"/>
                    <a:pt x="867" y="1322"/>
                    <a:pt x="1400" y="1816"/>
                  </a:cubicBezTo>
                  <a:cubicBezTo>
                    <a:pt x="1408" y="1816"/>
                    <a:pt x="1417" y="1816"/>
                    <a:pt x="1425" y="1816"/>
                  </a:cubicBezTo>
                  <a:cubicBezTo>
                    <a:pt x="1568" y="1816"/>
                    <a:pt x="1710" y="1724"/>
                    <a:pt x="1764" y="1588"/>
                  </a:cubicBezTo>
                  <a:lnTo>
                    <a:pt x="1652" y="1424"/>
                  </a:lnTo>
                  <a:cubicBezTo>
                    <a:pt x="1367" y="1068"/>
                    <a:pt x="1083" y="710"/>
                    <a:pt x="796" y="355"/>
                  </a:cubicBezTo>
                  <a:cubicBezTo>
                    <a:pt x="693" y="225"/>
                    <a:pt x="582" y="91"/>
                    <a:pt x="429" y="27"/>
                  </a:cubicBezTo>
                  <a:cubicBezTo>
                    <a:pt x="384" y="9"/>
                    <a:pt x="334" y="0"/>
                    <a:pt x="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2"/>
            <p:cNvSpPr/>
            <p:nvPr/>
          </p:nvSpPr>
          <p:spPr>
            <a:xfrm>
              <a:off x="6129466" y="1786722"/>
              <a:ext cx="76975" cy="37205"/>
            </a:xfrm>
            <a:custGeom>
              <a:avLst/>
              <a:gdLst/>
              <a:ahLst/>
              <a:cxnLst/>
              <a:rect l="l" t="t" r="r" b="b"/>
              <a:pathLst>
                <a:path w="2191" h="1059" extrusionOk="0">
                  <a:moveTo>
                    <a:pt x="2044" y="1"/>
                  </a:moveTo>
                  <a:lnTo>
                    <a:pt x="2044" y="1"/>
                  </a:lnTo>
                  <a:cubicBezTo>
                    <a:pt x="2063" y="17"/>
                    <a:pt x="2079" y="35"/>
                    <a:pt x="2092" y="54"/>
                  </a:cubicBezTo>
                  <a:lnTo>
                    <a:pt x="2092" y="54"/>
                  </a:lnTo>
                  <a:cubicBezTo>
                    <a:pt x="2124" y="50"/>
                    <a:pt x="2156" y="45"/>
                    <a:pt x="2189" y="41"/>
                  </a:cubicBezTo>
                  <a:lnTo>
                    <a:pt x="2044" y="1"/>
                  </a:lnTo>
                  <a:close/>
                  <a:moveTo>
                    <a:pt x="2092" y="54"/>
                  </a:moveTo>
                  <a:cubicBezTo>
                    <a:pt x="1391" y="155"/>
                    <a:pt x="692" y="276"/>
                    <a:pt x="0" y="418"/>
                  </a:cubicBezTo>
                  <a:cubicBezTo>
                    <a:pt x="40" y="630"/>
                    <a:pt x="47" y="846"/>
                    <a:pt x="14" y="1058"/>
                  </a:cubicBezTo>
                  <a:cubicBezTo>
                    <a:pt x="505" y="1017"/>
                    <a:pt x="993" y="937"/>
                    <a:pt x="1471" y="818"/>
                  </a:cubicBezTo>
                  <a:cubicBezTo>
                    <a:pt x="1674" y="768"/>
                    <a:pt x="1883" y="706"/>
                    <a:pt x="2024" y="555"/>
                  </a:cubicBezTo>
                  <a:cubicBezTo>
                    <a:pt x="2148" y="421"/>
                    <a:pt x="2190" y="198"/>
                    <a:pt x="2092" y="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2"/>
            <p:cNvSpPr/>
            <p:nvPr/>
          </p:nvSpPr>
          <p:spPr>
            <a:xfrm>
              <a:off x="6002603" y="1863451"/>
              <a:ext cx="83721" cy="42756"/>
            </a:xfrm>
            <a:custGeom>
              <a:avLst/>
              <a:gdLst/>
              <a:ahLst/>
              <a:cxnLst/>
              <a:rect l="l" t="t" r="r" b="b"/>
              <a:pathLst>
                <a:path w="2383" h="1217" extrusionOk="0">
                  <a:moveTo>
                    <a:pt x="332" y="0"/>
                  </a:moveTo>
                  <a:cubicBezTo>
                    <a:pt x="254" y="199"/>
                    <a:pt x="141" y="385"/>
                    <a:pt x="0" y="548"/>
                  </a:cubicBezTo>
                  <a:cubicBezTo>
                    <a:pt x="439" y="775"/>
                    <a:pt x="894" y="966"/>
                    <a:pt x="1362" y="1124"/>
                  </a:cubicBezTo>
                  <a:cubicBezTo>
                    <a:pt x="1506" y="1172"/>
                    <a:pt x="1658" y="1217"/>
                    <a:pt x="1807" y="1217"/>
                  </a:cubicBezTo>
                  <a:cubicBezTo>
                    <a:pt x="1861" y="1217"/>
                    <a:pt x="1915" y="1211"/>
                    <a:pt x="1968" y="1197"/>
                  </a:cubicBezTo>
                  <a:cubicBezTo>
                    <a:pt x="2143" y="1152"/>
                    <a:pt x="2300" y="985"/>
                    <a:pt x="2294" y="811"/>
                  </a:cubicBezTo>
                  <a:lnTo>
                    <a:pt x="2294" y="811"/>
                  </a:lnTo>
                  <a:cubicBezTo>
                    <a:pt x="2324" y="824"/>
                    <a:pt x="2353" y="837"/>
                    <a:pt x="2383" y="850"/>
                  </a:cubicBezTo>
                  <a:lnTo>
                    <a:pt x="2283" y="740"/>
                  </a:lnTo>
                  <a:lnTo>
                    <a:pt x="2283" y="740"/>
                  </a:lnTo>
                  <a:cubicBezTo>
                    <a:pt x="2290" y="764"/>
                    <a:pt x="2294" y="787"/>
                    <a:pt x="2294" y="811"/>
                  </a:cubicBezTo>
                  <a:lnTo>
                    <a:pt x="2294" y="811"/>
                  </a:lnTo>
                  <a:cubicBezTo>
                    <a:pt x="1649" y="523"/>
                    <a:pt x="993" y="252"/>
                    <a:pt x="3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3" name="Google Shape;433;p22"/>
          <p:cNvSpPr/>
          <p:nvPr/>
        </p:nvSpPr>
        <p:spPr>
          <a:xfrm>
            <a:off x="8542800" y="6205050"/>
            <a:ext cx="1498500" cy="906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2"/>
          <p:cNvSpPr txBox="1">
            <a:spLocks noGrp="1"/>
          </p:cNvSpPr>
          <p:nvPr>
            <p:ph type="title"/>
          </p:nvPr>
        </p:nvSpPr>
        <p:spPr>
          <a:xfrm>
            <a:off x="8613700" y="6237450"/>
            <a:ext cx="1427600" cy="8421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sz="1900" b="0" dirty="0" smtClean="0"/>
              <a:t>Recetas de la casa</a:t>
            </a:r>
            <a:endParaRPr sz="1900" b="0" dirty="0"/>
          </a:p>
        </p:txBody>
      </p:sp>
      <p:sp>
        <p:nvSpPr>
          <p:cNvPr id="435" name="Google Shape;435;p22"/>
          <p:cNvSpPr txBox="1">
            <a:spLocks noGrp="1"/>
          </p:cNvSpPr>
          <p:nvPr>
            <p:ph type="title" idx="2"/>
          </p:nvPr>
        </p:nvSpPr>
        <p:spPr>
          <a:xfrm>
            <a:off x="747958" y="768638"/>
            <a:ext cx="4401300" cy="610800"/>
          </a:xfrm>
          <a:prstGeom prst="rect">
            <a:avLst/>
          </a:prstGeom>
        </p:spPr>
        <p:txBody>
          <a:bodyPr spcFirstLastPara="1" wrap="square" lIns="114400" tIns="114400" rIns="114400" bIns="114400" anchor="t" anchorCtr="0">
            <a:noAutofit/>
          </a:bodyPr>
          <a:lstStyle/>
          <a:p>
            <a:pPr marL="0" lvl="0" indent="0" algn="l" rtl="0">
              <a:spcBef>
                <a:spcPts val="0"/>
              </a:spcBef>
              <a:spcAft>
                <a:spcPts val="0"/>
              </a:spcAft>
              <a:buNone/>
            </a:pPr>
            <a:r>
              <a:rPr lang="en" dirty="0"/>
              <a:t>Tecnologias usadas </a:t>
            </a:r>
            <a:endParaRPr dirty="0"/>
          </a:p>
        </p:txBody>
      </p:sp>
      <p:sp>
        <p:nvSpPr>
          <p:cNvPr id="438" name="Google Shape;438;p22"/>
          <p:cNvSpPr txBox="1">
            <a:spLocks noGrp="1"/>
          </p:cNvSpPr>
          <p:nvPr>
            <p:ph type="ctrTitle" idx="3"/>
          </p:nvPr>
        </p:nvSpPr>
        <p:spPr>
          <a:xfrm>
            <a:off x="5499833" y="640158"/>
            <a:ext cx="3143695" cy="1485000"/>
          </a:xfrm>
          <a:prstGeom prst="rect">
            <a:avLst/>
          </a:prstGeom>
        </p:spPr>
        <p:txBody>
          <a:bodyPr spcFirstLastPara="1" wrap="square" lIns="114400" tIns="114400" rIns="114400" bIns="114400" anchor="ctr" anchorCtr="0">
            <a:noAutofit/>
          </a:bodyPr>
          <a:lstStyle/>
          <a:p>
            <a:pPr marL="0" lvl="0" indent="0" algn="ctr" rtl="0">
              <a:spcBef>
                <a:spcPts val="0"/>
              </a:spcBef>
              <a:spcAft>
                <a:spcPts val="0"/>
              </a:spcAft>
              <a:buNone/>
            </a:pPr>
            <a:r>
              <a:rPr lang="en" sz="3600" dirty="0" smtClean="0"/>
              <a:t>Sabores del mundo</a:t>
            </a:r>
            <a:endParaRPr sz="3600" dirty="0"/>
          </a:p>
        </p:txBody>
      </p:sp>
      <p:sp>
        <p:nvSpPr>
          <p:cNvPr id="439" name="Google Shape;439;p22"/>
          <p:cNvSpPr txBox="1">
            <a:spLocks noGrp="1"/>
          </p:cNvSpPr>
          <p:nvPr>
            <p:ph type="subTitle" idx="4"/>
          </p:nvPr>
        </p:nvSpPr>
        <p:spPr>
          <a:xfrm>
            <a:off x="1848552" y="6272450"/>
            <a:ext cx="601800" cy="5226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a:t>E S T. </a:t>
            </a:r>
            <a:r>
              <a:rPr lang="en" b="1" dirty="0" smtClean="0"/>
              <a:t>2024</a:t>
            </a:r>
            <a:r>
              <a:rPr lang="en" dirty="0" smtClean="0"/>
              <a:t> </a:t>
            </a:r>
            <a:endParaRPr dirty="0"/>
          </a:p>
        </p:txBody>
      </p:sp>
      <p:sp>
        <p:nvSpPr>
          <p:cNvPr id="14" name="CuadroTexto 13">
            <a:extLst>
              <a:ext uri="{FF2B5EF4-FFF2-40B4-BE49-F238E27FC236}">
                <a16:creationId xmlns:a16="http://schemas.microsoft.com/office/drawing/2014/main" id="{22EA0CE8-8452-C4DC-38CB-3EDE0B1F99B6}"/>
              </a:ext>
            </a:extLst>
          </p:cNvPr>
          <p:cNvSpPr txBox="1"/>
          <p:nvPr/>
        </p:nvSpPr>
        <p:spPr>
          <a:xfrm>
            <a:off x="994907" y="1826127"/>
            <a:ext cx="4225675" cy="4031873"/>
          </a:xfrm>
          <a:prstGeom prst="rect">
            <a:avLst/>
          </a:prstGeom>
          <a:noFill/>
        </p:spPr>
        <p:txBody>
          <a:bodyPr wrap="square" rtlCol="0">
            <a:spAutoFit/>
          </a:bodyPr>
          <a:lstStyle/>
          <a:p>
            <a:r>
              <a:rPr lang="es-ES" sz="2800" b="1" dirty="0">
                <a:solidFill>
                  <a:schemeClr val="accent4"/>
                </a:solidFill>
                <a:latin typeface="Knewave"/>
              </a:rPr>
              <a:t>He utilizado las siguientes tecnologías para el proyecto:</a:t>
            </a:r>
          </a:p>
          <a:p>
            <a:pPr marL="285750" indent="-285750">
              <a:buFont typeface="Arial" panose="020B0604020202020204" pitchFamily="34" charset="0"/>
              <a:buChar char="•"/>
            </a:pPr>
            <a:r>
              <a:rPr lang="es-ES" sz="2800" b="1" dirty="0">
                <a:solidFill>
                  <a:schemeClr val="accent4"/>
                </a:solidFill>
                <a:latin typeface="Knewave"/>
              </a:rPr>
              <a:t>PHP</a:t>
            </a:r>
          </a:p>
          <a:p>
            <a:pPr marL="285750" indent="-285750">
              <a:buFont typeface="Arial" panose="020B0604020202020204" pitchFamily="34" charset="0"/>
              <a:buChar char="•"/>
            </a:pPr>
            <a:r>
              <a:rPr lang="es-ES" sz="2800" b="1" dirty="0">
                <a:solidFill>
                  <a:schemeClr val="accent4"/>
                </a:solidFill>
                <a:latin typeface="Knewave"/>
              </a:rPr>
              <a:t>JavaScript</a:t>
            </a:r>
          </a:p>
          <a:p>
            <a:pPr marL="285750" indent="-285750">
              <a:buFont typeface="Arial" panose="020B0604020202020204" pitchFamily="34" charset="0"/>
              <a:buChar char="•"/>
            </a:pPr>
            <a:r>
              <a:rPr lang="es-ES" sz="2800" b="1" dirty="0">
                <a:solidFill>
                  <a:schemeClr val="accent4"/>
                </a:solidFill>
                <a:latin typeface="Knewave"/>
              </a:rPr>
              <a:t>HTML</a:t>
            </a:r>
          </a:p>
          <a:p>
            <a:pPr marL="285750" indent="-285750">
              <a:buFont typeface="Arial" panose="020B0604020202020204" pitchFamily="34" charset="0"/>
              <a:buChar char="•"/>
            </a:pPr>
            <a:r>
              <a:rPr lang="es-ES" sz="2800" b="1" dirty="0">
                <a:solidFill>
                  <a:schemeClr val="accent4"/>
                </a:solidFill>
                <a:latin typeface="Knewave"/>
              </a:rPr>
              <a:t>CSS</a:t>
            </a:r>
          </a:p>
          <a:p>
            <a:pPr marL="285750" indent="-285750">
              <a:buFont typeface="Arial" panose="020B0604020202020204" pitchFamily="34" charset="0"/>
              <a:buChar char="•"/>
            </a:pPr>
            <a:r>
              <a:rPr lang="es-ES" sz="2800" b="1" dirty="0">
                <a:solidFill>
                  <a:schemeClr val="accent4"/>
                </a:solidFill>
                <a:latin typeface="Knewave"/>
              </a:rPr>
              <a:t>MySQL</a:t>
            </a:r>
          </a:p>
          <a:p>
            <a:r>
              <a:rPr lang="es-ES" sz="1800" b="1" dirty="0">
                <a:solidFill>
                  <a:schemeClr val="accent4"/>
                </a:solidFill>
                <a:latin typeface="Knewave"/>
              </a:rPr>
              <a:t> </a:t>
            </a:r>
          </a:p>
          <a:p>
            <a:pPr marL="285750" indent="-285750">
              <a:buFont typeface="Arial" panose="020B0604020202020204" pitchFamily="34" charset="0"/>
              <a:buChar char="•"/>
            </a:pPr>
            <a:endParaRPr lang="es-ES" dirty="0">
              <a:latin typeface="Knewave"/>
            </a:endParaRPr>
          </a:p>
        </p:txBody>
      </p:sp>
      <p:pic>
        <p:nvPicPr>
          <p:cNvPr id="28" name="Imagen 27" descr="Logotipo&#10;&#10;Descripción generada automáticamente">
            <a:extLst>
              <a:ext uri="{FF2B5EF4-FFF2-40B4-BE49-F238E27FC236}">
                <a16:creationId xmlns:a16="http://schemas.microsoft.com/office/drawing/2014/main" id="{F43ED724-F2F7-B205-1737-E9561A0EAB18}"/>
              </a:ext>
            </a:extLst>
          </p:cNvPr>
          <p:cNvPicPr>
            <a:picLocks noChangeAspect="1"/>
          </p:cNvPicPr>
          <p:nvPr/>
        </p:nvPicPr>
        <p:blipFill>
          <a:blip r:embed="rId3"/>
          <a:stretch>
            <a:fillRect/>
          </a:stretch>
        </p:blipFill>
        <p:spPr>
          <a:xfrm>
            <a:off x="5656099" y="2789450"/>
            <a:ext cx="1837522" cy="991975"/>
          </a:xfrm>
          <a:prstGeom prst="rect">
            <a:avLst/>
          </a:prstGeom>
        </p:spPr>
      </p:pic>
      <p:pic>
        <p:nvPicPr>
          <p:cNvPr id="30" name="Imagen 29" descr="Logotipo&#10;&#10;Descripción generada automáticamente">
            <a:extLst>
              <a:ext uri="{FF2B5EF4-FFF2-40B4-BE49-F238E27FC236}">
                <a16:creationId xmlns:a16="http://schemas.microsoft.com/office/drawing/2014/main" id="{130E72BA-65BC-3835-E350-2A49841DEADD}"/>
              </a:ext>
            </a:extLst>
          </p:cNvPr>
          <p:cNvPicPr>
            <a:picLocks noChangeAspect="1"/>
          </p:cNvPicPr>
          <p:nvPr/>
        </p:nvPicPr>
        <p:blipFill>
          <a:blip r:embed="rId4"/>
          <a:stretch>
            <a:fillRect/>
          </a:stretch>
        </p:blipFill>
        <p:spPr>
          <a:xfrm>
            <a:off x="8405425" y="2832454"/>
            <a:ext cx="1368699" cy="1368699"/>
          </a:xfrm>
          <a:prstGeom prst="rect">
            <a:avLst/>
          </a:prstGeom>
        </p:spPr>
      </p:pic>
      <p:sp>
        <p:nvSpPr>
          <p:cNvPr id="31" name="Rectángulo 30">
            <a:extLst>
              <a:ext uri="{FF2B5EF4-FFF2-40B4-BE49-F238E27FC236}">
                <a16:creationId xmlns:a16="http://schemas.microsoft.com/office/drawing/2014/main" id="{58C4C683-AD11-2ED6-EBD9-769DBD989D08}"/>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3" name="Imagen 32" descr="Icono&#10;&#10;Descripción generada automáticamente">
            <a:extLst>
              <a:ext uri="{FF2B5EF4-FFF2-40B4-BE49-F238E27FC236}">
                <a16:creationId xmlns:a16="http://schemas.microsoft.com/office/drawing/2014/main" id="{0043A39B-E058-6873-7156-23FA60404836}"/>
              </a:ext>
            </a:extLst>
          </p:cNvPr>
          <p:cNvPicPr>
            <a:picLocks noChangeAspect="1"/>
          </p:cNvPicPr>
          <p:nvPr/>
        </p:nvPicPr>
        <p:blipFill>
          <a:blip r:embed="rId5"/>
          <a:stretch>
            <a:fillRect/>
          </a:stretch>
        </p:blipFill>
        <p:spPr>
          <a:xfrm>
            <a:off x="5625790" y="4279836"/>
            <a:ext cx="1370723" cy="1370723"/>
          </a:xfrm>
          <a:prstGeom prst="rect">
            <a:avLst/>
          </a:prstGeom>
        </p:spPr>
      </p:pic>
      <p:pic>
        <p:nvPicPr>
          <p:cNvPr id="35" name="Imagen 34" descr="Logotipo&#10;&#10;Descripción generada automáticamente">
            <a:extLst>
              <a:ext uri="{FF2B5EF4-FFF2-40B4-BE49-F238E27FC236}">
                <a16:creationId xmlns:a16="http://schemas.microsoft.com/office/drawing/2014/main" id="{B40E35CD-3D46-589B-3DB6-625363CFF9E8}"/>
              </a:ext>
            </a:extLst>
          </p:cNvPr>
          <p:cNvPicPr>
            <a:picLocks noChangeAspect="1"/>
          </p:cNvPicPr>
          <p:nvPr/>
        </p:nvPicPr>
        <p:blipFill>
          <a:blip r:embed="rId6"/>
          <a:stretch>
            <a:fillRect/>
          </a:stretch>
        </p:blipFill>
        <p:spPr>
          <a:xfrm>
            <a:off x="7286218" y="4083496"/>
            <a:ext cx="2351201" cy="1763401"/>
          </a:xfrm>
          <a:prstGeom prst="rect">
            <a:avLst/>
          </a:prstGeom>
        </p:spPr>
      </p:pic>
      <p:pic>
        <p:nvPicPr>
          <p:cNvPr id="57" name="Imagen 5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5507" y="5652784"/>
            <a:ext cx="1005292" cy="1005292"/>
          </a:xfrm>
          <a:prstGeom prst="rect">
            <a:avLst/>
          </a:prstGeom>
        </p:spPr>
      </p:pic>
    </p:spTree>
    <p:extLst>
      <p:ext uri="{BB962C8B-B14F-4D97-AF65-F5344CB8AC3E}">
        <p14:creationId xmlns:p14="http://schemas.microsoft.com/office/powerpoint/2010/main" val="1810903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3"/>
          <p:cNvSpPr txBox="1">
            <a:spLocks noGrp="1"/>
          </p:cNvSpPr>
          <p:nvPr>
            <p:ph type="title"/>
          </p:nvPr>
        </p:nvSpPr>
        <p:spPr>
          <a:xfrm>
            <a:off x="521500" y="768650"/>
            <a:ext cx="9399300" cy="6108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smtClean="0"/>
              <a:t>Dificultades y soluciones</a:t>
            </a:r>
            <a:endParaRPr dirty="0"/>
          </a:p>
        </p:txBody>
      </p:sp>
      <p:grpSp>
        <p:nvGrpSpPr>
          <p:cNvPr id="531" name="Google Shape;531;p23"/>
          <p:cNvGrpSpPr/>
          <p:nvPr/>
        </p:nvGrpSpPr>
        <p:grpSpPr>
          <a:xfrm>
            <a:off x="9032882" y="1753878"/>
            <a:ext cx="441333" cy="926095"/>
            <a:chOff x="9032882" y="1753878"/>
            <a:chExt cx="441333" cy="926095"/>
          </a:xfrm>
        </p:grpSpPr>
        <p:sp>
          <p:nvSpPr>
            <p:cNvPr id="532" name="Google Shape;532;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rot="8474345">
            <a:off x="1234327" y="3949186"/>
            <a:ext cx="441353" cy="926136"/>
            <a:chOff x="9032882" y="1753878"/>
            <a:chExt cx="441333" cy="926095"/>
          </a:xfrm>
        </p:grpSpPr>
        <p:sp>
          <p:nvSpPr>
            <p:cNvPr id="539" name="Google Shape;539;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CuadroTexto 1">
            <a:extLst>
              <a:ext uri="{FF2B5EF4-FFF2-40B4-BE49-F238E27FC236}">
                <a16:creationId xmlns:a16="http://schemas.microsoft.com/office/drawing/2014/main" id="{161659FE-7A3D-9E0D-C046-0DC9DEA1E5EF}"/>
              </a:ext>
            </a:extLst>
          </p:cNvPr>
          <p:cNvSpPr txBox="1"/>
          <p:nvPr/>
        </p:nvSpPr>
        <p:spPr>
          <a:xfrm>
            <a:off x="521501" y="1669029"/>
            <a:ext cx="2645446" cy="1815882"/>
          </a:xfrm>
          <a:prstGeom prst="rect">
            <a:avLst/>
          </a:prstGeom>
          <a:noFill/>
        </p:spPr>
        <p:txBody>
          <a:bodyPr wrap="square" rtlCol="0">
            <a:spAutoFit/>
          </a:bodyPr>
          <a:lstStyle/>
          <a:p>
            <a:r>
              <a:rPr lang="es-ES" sz="1600" b="1" dirty="0">
                <a:solidFill>
                  <a:schemeClr val="accent4"/>
                </a:solidFill>
                <a:latin typeface="Knewave"/>
              </a:rPr>
              <a:t>1º Dificultad: </a:t>
            </a:r>
          </a:p>
          <a:p>
            <a:r>
              <a:rPr lang="es-ES" sz="1600" b="1" dirty="0">
                <a:solidFill>
                  <a:schemeClr val="accent4"/>
                </a:solidFill>
                <a:latin typeface="Knewave"/>
              </a:rPr>
              <a:t>Enfrenté dificultades con JavaScript (JS), ya que muchas veces no hacía lo que yo esperaba y me mostraba numerosos errores que no sabía porque salían </a:t>
            </a:r>
          </a:p>
        </p:txBody>
      </p:sp>
      <p:sp>
        <p:nvSpPr>
          <p:cNvPr id="7" name="Rectángulo 6">
            <a:extLst>
              <a:ext uri="{FF2B5EF4-FFF2-40B4-BE49-F238E27FC236}">
                <a16:creationId xmlns:a16="http://schemas.microsoft.com/office/drawing/2014/main" id="{01CD8A51-623A-A01E-4FBC-429C65D98A6C}"/>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61659FE-7A3D-9E0D-C046-0DC9DEA1E5EF}"/>
              </a:ext>
            </a:extLst>
          </p:cNvPr>
          <p:cNvSpPr txBox="1"/>
          <p:nvPr/>
        </p:nvSpPr>
        <p:spPr>
          <a:xfrm>
            <a:off x="3622203" y="1713258"/>
            <a:ext cx="4846388" cy="3046988"/>
          </a:xfrm>
          <a:prstGeom prst="rect">
            <a:avLst/>
          </a:prstGeom>
          <a:noFill/>
        </p:spPr>
        <p:txBody>
          <a:bodyPr wrap="square" rtlCol="0">
            <a:spAutoFit/>
          </a:bodyPr>
          <a:lstStyle/>
          <a:p>
            <a:r>
              <a:rPr lang="es-ES" sz="1600" b="1" dirty="0">
                <a:solidFill>
                  <a:schemeClr val="accent4"/>
                </a:solidFill>
                <a:latin typeface="Knewave"/>
              </a:rPr>
              <a:t>1º </a:t>
            </a:r>
            <a:r>
              <a:rPr lang="es-ES" sz="1600" b="1" dirty="0" smtClean="0">
                <a:solidFill>
                  <a:schemeClr val="accent4"/>
                </a:solidFill>
                <a:latin typeface="Knewave"/>
              </a:rPr>
              <a:t>Solución: </a:t>
            </a:r>
            <a:endParaRPr lang="es-ES" sz="1600" b="1" dirty="0">
              <a:solidFill>
                <a:schemeClr val="accent4"/>
              </a:solidFill>
              <a:latin typeface="Knewave"/>
            </a:endParaRPr>
          </a:p>
          <a:p>
            <a:r>
              <a:rPr lang="es-ES" sz="1600" b="1" dirty="0" smtClean="0">
                <a:solidFill>
                  <a:schemeClr val="accent4"/>
                </a:solidFill>
                <a:latin typeface="Knewave"/>
              </a:rPr>
              <a:t>La solución aplicada fue usar console.log para depurar el código. Aunque soy consciente de que no es el método mas sofisticado, en </a:t>
            </a:r>
            <a:r>
              <a:rPr lang="es-ES" sz="1600" b="1" dirty="0">
                <a:solidFill>
                  <a:schemeClr val="accent4"/>
                </a:solidFill>
                <a:latin typeface="Knewave"/>
              </a:rPr>
              <a:t>mi caso resultó ser el más eficaz para depurar el JavaScript y lograr que se comportara exactamente como yo deseaba. Este enfoque práctico y directo me permitió superar el obstáculo y seguir avanzando en mi proyecto.</a:t>
            </a:r>
          </a:p>
          <a:p>
            <a:endParaRPr lang="es-ES" sz="1600" b="1" dirty="0" smtClean="0">
              <a:solidFill>
                <a:schemeClr val="accent4"/>
              </a:solidFill>
              <a:latin typeface="Knewave"/>
            </a:endParaRPr>
          </a:p>
          <a:p>
            <a:endParaRPr lang="es-ES" sz="1600" b="1" dirty="0">
              <a:solidFill>
                <a:schemeClr val="accent4"/>
              </a:solidFill>
              <a:latin typeface="Knewave"/>
            </a:endParaRPr>
          </a:p>
          <a:p>
            <a:endParaRPr lang="es-ES" sz="1600" b="1" dirty="0">
              <a:solidFill>
                <a:schemeClr val="accent4"/>
              </a:solidFill>
              <a:latin typeface="Knewave"/>
            </a:endParaRPr>
          </a:p>
        </p:txBody>
      </p:sp>
      <p:sp>
        <p:nvSpPr>
          <p:cNvPr id="33" name="CuadroTexto 32">
            <a:extLst>
              <a:ext uri="{FF2B5EF4-FFF2-40B4-BE49-F238E27FC236}">
                <a16:creationId xmlns:a16="http://schemas.microsoft.com/office/drawing/2014/main" id="{18D50962-631D-F4FC-3F34-901D5595E59D}"/>
              </a:ext>
            </a:extLst>
          </p:cNvPr>
          <p:cNvSpPr txBox="1"/>
          <p:nvPr/>
        </p:nvSpPr>
        <p:spPr>
          <a:xfrm>
            <a:off x="2069444" y="4523315"/>
            <a:ext cx="2645446" cy="2308324"/>
          </a:xfrm>
          <a:prstGeom prst="rect">
            <a:avLst/>
          </a:prstGeom>
          <a:noFill/>
        </p:spPr>
        <p:txBody>
          <a:bodyPr wrap="square" rtlCol="0">
            <a:spAutoFit/>
          </a:bodyPr>
          <a:lstStyle/>
          <a:p>
            <a:r>
              <a:rPr lang="es-ES" sz="1600" b="1" dirty="0">
                <a:solidFill>
                  <a:schemeClr val="accent4"/>
                </a:solidFill>
                <a:latin typeface="Knewave"/>
              </a:rPr>
              <a:t>2º Dificultad: </a:t>
            </a:r>
          </a:p>
          <a:p>
            <a:r>
              <a:rPr lang="es-ES" sz="1600" b="1" dirty="0">
                <a:solidFill>
                  <a:schemeClr val="accent4"/>
                </a:solidFill>
                <a:latin typeface="Knewave"/>
              </a:rPr>
              <a:t>Enfrenté dificultades con CSS, ya que muchas veces no se comportaba como esperaba. Ocurrían conflictos con los identificadores (</a:t>
            </a:r>
            <a:r>
              <a:rPr lang="es-ES" sz="1600" b="1" dirty="0" err="1">
                <a:solidFill>
                  <a:schemeClr val="accent4"/>
                </a:solidFill>
                <a:latin typeface="Knewave"/>
              </a:rPr>
              <a:t>IDs</a:t>
            </a:r>
            <a:r>
              <a:rPr lang="es-ES" sz="1600" b="1" dirty="0">
                <a:solidFill>
                  <a:schemeClr val="accent4"/>
                </a:solidFill>
                <a:latin typeface="Knewave"/>
              </a:rPr>
              <a:t>) o superposiciones no deseadas.</a:t>
            </a:r>
          </a:p>
        </p:txBody>
      </p:sp>
      <p:sp>
        <p:nvSpPr>
          <p:cNvPr id="34" name="CuadroTexto 33">
            <a:extLst>
              <a:ext uri="{FF2B5EF4-FFF2-40B4-BE49-F238E27FC236}">
                <a16:creationId xmlns:a16="http://schemas.microsoft.com/office/drawing/2014/main" id="{18D50962-631D-F4FC-3F34-901D5595E59D}"/>
              </a:ext>
            </a:extLst>
          </p:cNvPr>
          <p:cNvSpPr txBox="1"/>
          <p:nvPr/>
        </p:nvSpPr>
        <p:spPr>
          <a:xfrm>
            <a:off x="5688062" y="4407739"/>
            <a:ext cx="3892355" cy="2554545"/>
          </a:xfrm>
          <a:prstGeom prst="rect">
            <a:avLst/>
          </a:prstGeom>
          <a:noFill/>
        </p:spPr>
        <p:txBody>
          <a:bodyPr wrap="square" rtlCol="0">
            <a:spAutoFit/>
          </a:bodyPr>
          <a:lstStyle/>
          <a:p>
            <a:r>
              <a:rPr lang="es-ES" sz="1600" b="1" dirty="0">
                <a:solidFill>
                  <a:schemeClr val="accent4"/>
                </a:solidFill>
                <a:latin typeface="Knewave"/>
              </a:rPr>
              <a:t>2º </a:t>
            </a:r>
            <a:r>
              <a:rPr lang="es-ES" sz="1600" b="1" dirty="0" smtClean="0">
                <a:solidFill>
                  <a:schemeClr val="accent4"/>
                </a:solidFill>
                <a:latin typeface="Knewave"/>
              </a:rPr>
              <a:t>Solución: </a:t>
            </a:r>
          </a:p>
          <a:p>
            <a:r>
              <a:rPr lang="es-ES" sz="1600" b="1" dirty="0">
                <a:solidFill>
                  <a:schemeClr val="accent4"/>
                </a:solidFill>
                <a:latin typeface="Knewave"/>
              </a:rPr>
              <a:t>Me encontré con un problema al reutilizar ID en el CSS, lo cual causaba que no funcionara como esperaba. Tras identificar este problema, decidí volver a asignar ID específicos. Esta simple modificación resultó ser la solución perfecta, ya que los ID específicos interactuaron sin problemas con el CSS.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3"/>
          <p:cNvSpPr txBox="1">
            <a:spLocks noGrp="1"/>
          </p:cNvSpPr>
          <p:nvPr>
            <p:ph type="title"/>
          </p:nvPr>
        </p:nvSpPr>
        <p:spPr>
          <a:xfrm>
            <a:off x="521500" y="768650"/>
            <a:ext cx="9399300" cy="6108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smtClean="0"/>
              <a:t>Dificultades y soluciones</a:t>
            </a:r>
            <a:endParaRPr dirty="0"/>
          </a:p>
        </p:txBody>
      </p:sp>
      <p:grpSp>
        <p:nvGrpSpPr>
          <p:cNvPr id="531" name="Google Shape;531;p23"/>
          <p:cNvGrpSpPr/>
          <p:nvPr/>
        </p:nvGrpSpPr>
        <p:grpSpPr>
          <a:xfrm>
            <a:off x="9032882" y="1753878"/>
            <a:ext cx="441333" cy="926095"/>
            <a:chOff x="9032882" y="1753878"/>
            <a:chExt cx="441333" cy="926095"/>
          </a:xfrm>
        </p:grpSpPr>
        <p:sp>
          <p:nvSpPr>
            <p:cNvPr id="532" name="Google Shape;532;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rot="8474345">
            <a:off x="1234327" y="3949186"/>
            <a:ext cx="441353" cy="926136"/>
            <a:chOff x="9032882" y="1753878"/>
            <a:chExt cx="441333" cy="926095"/>
          </a:xfrm>
        </p:grpSpPr>
        <p:sp>
          <p:nvSpPr>
            <p:cNvPr id="539" name="Google Shape;539;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ángulo 6">
            <a:extLst>
              <a:ext uri="{FF2B5EF4-FFF2-40B4-BE49-F238E27FC236}">
                <a16:creationId xmlns:a16="http://schemas.microsoft.com/office/drawing/2014/main" id="{01CD8A51-623A-A01E-4FBC-429C65D98A6C}"/>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61659FE-7A3D-9E0D-C046-0DC9DEA1E5EF}"/>
              </a:ext>
            </a:extLst>
          </p:cNvPr>
          <p:cNvSpPr txBox="1"/>
          <p:nvPr/>
        </p:nvSpPr>
        <p:spPr>
          <a:xfrm>
            <a:off x="4029306" y="1687377"/>
            <a:ext cx="4846388" cy="2554545"/>
          </a:xfrm>
          <a:prstGeom prst="rect">
            <a:avLst/>
          </a:prstGeom>
          <a:noFill/>
        </p:spPr>
        <p:txBody>
          <a:bodyPr wrap="square" rtlCol="0">
            <a:spAutoFit/>
          </a:bodyPr>
          <a:lstStyle/>
          <a:p>
            <a:r>
              <a:rPr lang="es-ES" sz="1600" b="1" dirty="0" smtClean="0">
                <a:solidFill>
                  <a:schemeClr val="accent4"/>
                </a:solidFill>
                <a:latin typeface="Knewave"/>
              </a:rPr>
              <a:t>3º Solución: </a:t>
            </a:r>
            <a:endParaRPr lang="es-ES" sz="1600" b="1" dirty="0">
              <a:solidFill>
                <a:schemeClr val="accent4"/>
              </a:solidFill>
              <a:latin typeface="Knewave"/>
            </a:endParaRPr>
          </a:p>
          <a:p>
            <a:r>
              <a:rPr lang="es-ES" sz="1600" b="1" dirty="0">
                <a:solidFill>
                  <a:schemeClr val="accent4"/>
                </a:solidFill>
                <a:latin typeface="Knewave"/>
              </a:rPr>
              <a:t>La solución fue optar por el uso exclusivo de ID en todo el proyecto. Al ser estos específicos, no me generaban problemas con el JavaScript. Como mencioné en el punto número 2, estos ID son únicos, lo que permite que el JavaScript funcione perfectamente. Esta estrategia resultó ser efectiva, asegurando un rendimiento óptimo y sin errores en mi proyecto.</a:t>
            </a:r>
          </a:p>
          <a:p>
            <a:endParaRPr lang="es-ES" sz="1600" b="1" dirty="0">
              <a:solidFill>
                <a:schemeClr val="accent4"/>
              </a:solidFill>
              <a:latin typeface="Knewave"/>
            </a:endParaRPr>
          </a:p>
        </p:txBody>
      </p:sp>
      <p:sp>
        <p:nvSpPr>
          <p:cNvPr id="34" name="CuadroTexto 33">
            <a:extLst>
              <a:ext uri="{FF2B5EF4-FFF2-40B4-BE49-F238E27FC236}">
                <a16:creationId xmlns:a16="http://schemas.microsoft.com/office/drawing/2014/main" id="{18D50962-631D-F4FC-3F34-901D5595E59D}"/>
              </a:ext>
            </a:extLst>
          </p:cNvPr>
          <p:cNvSpPr txBox="1"/>
          <p:nvPr/>
        </p:nvSpPr>
        <p:spPr>
          <a:xfrm>
            <a:off x="5688062" y="4407739"/>
            <a:ext cx="4110565" cy="2462213"/>
          </a:xfrm>
          <a:prstGeom prst="rect">
            <a:avLst/>
          </a:prstGeom>
          <a:noFill/>
        </p:spPr>
        <p:txBody>
          <a:bodyPr wrap="square" rtlCol="0">
            <a:spAutoFit/>
          </a:bodyPr>
          <a:lstStyle/>
          <a:p>
            <a:r>
              <a:rPr lang="es-ES" b="1" dirty="0">
                <a:solidFill>
                  <a:schemeClr val="accent4"/>
                </a:solidFill>
                <a:latin typeface="Knewave"/>
              </a:rPr>
              <a:t>4</a:t>
            </a:r>
            <a:r>
              <a:rPr lang="es-ES" b="1" dirty="0" smtClean="0">
                <a:solidFill>
                  <a:schemeClr val="accent4"/>
                </a:solidFill>
                <a:latin typeface="Knewave"/>
              </a:rPr>
              <a:t>º Solución: </a:t>
            </a:r>
          </a:p>
          <a:p>
            <a:r>
              <a:rPr lang="es-ES" b="1" dirty="0" smtClean="0">
                <a:solidFill>
                  <a:schemeClr val="accent4"/>
                </a:solidFill>
                <a:latin typeface="Knewave"/>
              </a:rPr>
              <a:t>Al depurar con </a:t>
            </a:r>
            <a:r>
              <a:rPr lang="es-ES" b="1" dirty="0">
                <a:solidFill>
                  <a:schemeClr val="accent4"/>
                </a:solidFill>
                <a:latin typeface="Knewave"/>
              </a:rPr>
              <a:t>el console.log, pude identificar qué información se enviaba al servidor. Tras descubrir esto, tomé el control sobre qué quería que se transmitiera al servidor. Dependiendo de lo que se enviaba, el servidor realizaba una acción u otra. Este enfoque me permitió tener un control más preciso sobre la interacción entre mi código y el servidor, optimizando así la funcionalidad y </a:t>
            </a:r>
            <a:r>
              <a:rPr lang="es-ES" b="1" dirty="0" smtClean="0">
                <a:solidFill>
                  <a:schemeClr val="accent4"/>
                </a:solidFill>
                <a:latin typeface="Knewave"/>
              </a:rPr>
              <a:t>eficiencia al subir o editar el nombre de la imagen</a:t>
            </a:r>
          </a:p>
        </p:txBody>
      </p:sp>
      <p:sp>
        <p:nvSpPr>
          <p:cNvPr id="22" name="CuadroTexto 21">
            <a:extLst>
              <a:ext uri="{FF2B5EF4-FFF2-40B4-BE49-F238E27FC236}">
                <a16:creationId xmlns:a16="http://schemas.microsoft.com/office/drawing/2014/main" id="{25A7ECFD-A7B3-FA6E-A66B-2ABF9FFD5CEB}"/>
              </a:ext>
            </a:extLst>
          </p:cNvPr>
          <p:cNvSpPr txBox="1"/>
          <p:nvPr/>
        </p:nvSpPr>
        <p:spPr>
          <a:xfrm>
            <a:off x="521500" y="1596040"/>
            <a:ext cx="3258169" cy="2308324"/>
          </a:xfrm>
          <a:prstGeom prst="rect">
            <a:avLst/>
          </a:prstGeom>
          <a:noFill/>
        </p:spPr>
        <p:txBody>
          <a:bodyPr wrap="square" rtlCol="0">
            <a:spAutoFit/>
          </a:bodyPr>
          <a:lstStyle/>
          <a:p>
            <a:r>
              <a:rPr lang="es-ES" sz="1600" b="1" dirty="0">
                <a:solidFill>
                  <a:schemeClr val="accent4"/>
                </a:solidFill>
                <a:latin typeface="Knewave"/>
              </a:rPr>
              <a:t>3º Dificultad:</a:t>
            </a:r>
          </a:p>
          <a:p>
            <a:r>
              <a:rPr lang="es-ES" sz="1600" b="1" dirty="0">
                <a:solidFill>
                  <a:schemeClr val="accent4"/>
                </a:solidFill>
                <a:latin typeface="Knewave"/>
              </a:rPr>
              <a:t>Enfrenté problemas con los identificadores (</a:t>
            </a:r>
            <a:r>
              <a:rPr lang="es-ES" sz="1600" b="1" dirty="0" err="1">
                <a:solidFill>
                  <a:schemeClr val="accent4"/>
                </a:solidFill>
                <a:latin typeface="Knewave"/>
              </a:rPr>
              <a:t>IDs</a:t>
            </a:r>
            <a:r>
              <a:rPr lang="es-ES" sz="1600" b="1" dirty="0">
                <a:solidFill>
                  <a:schemeClr val="accent4"/>
                </a:solidFill>
                <a:latin typeface="Knewave"/>
              </a:rPr>
              <a:t>) y las clases, ya que no podía usar la misma clase para varias cosas. Solo se tomaba el valor del primero, así que tuve que utilizar solo </a:t>
            </a:r>
            <a:r>
              <a:rPr lang="es-ES" sz="1600" b="1" dirty="0" err="1">
                <a:solidFill>
                  <a:schemeClr val="accent4"/>
                </a:solidFill>
                <a:latin typeface="Knewave"/>
              </a:rPr>
              <a:t>IDs</a:t>
            </a:r>
            <a:r>
              <a:rPr lang="es-ES" sz="1600" b="1" dirty="0">
                <a:solidFill>
                  <a:schemeClr val="accent4"/>
                </a:solidFill>
                <a:latin typeface="Knewave"/>
              </a:rPr>
              <a:t> para que todas las funciones de JavaScript funcionaran correctamente.</a:t>
            </a:r>
          </a:p>
        </p:txBody>
      </p:sp>
      <p:sp>
        <p:nvSpPr>
          <p:cNvPr id="23" name="CuadroTexto 22">
            <a:extLst>
              <a:ext uri="{FF2B5EF4-FFF2-40B4-BE49-F238E27FC236}">
                <a16:creationId xmlns:a16="http://schemas.microsoft.com/office/drawing/2014/main" id="{B2DD3652-EF8E-EE88-B229-5EE136F7CAEB}"/>
              </a:ext>
            </a:extLst>
          </p:cNvPr>
          <p:cNvSpPr txBox="1"/>
          <p:nvPr/>
        </p:nvSpPr>
        <p:spPr>
          <a:xfrm>
            <a:off x="2048088" y="4426434"/>
            <a:ext cx="3058040" cy="2246769"/>
          </a:xfrm>
          <a:prstGeom prst="rect">
            <a:avLst/>
          </a:prstGeom>
          <a:noFill/>
        </p:spPr>
        <p:txBody>
          <a:bodyPr wrap="square" rtlCol="0">
            <a:spAutoFit/>
          </a:bodyPr>
          <a:lstStyle/>
          <a:p>
            <a:r>
              <a:rPr lang="es-ES" b="1" dirty="0">
                <a:solidFill>
                  <a:schemeClr val="accent4"/>
                </a:solidFill>
                <a:latin typeface="Knewave"/>
              </a:rPr>
              <a:t>4º Dificultad: </a:t>
            </a:r>
          </a:p>
          <a:p>
            <a:r>
              <a:rPr lang="es-ES" b="1" dirty="0">
                <a:solidFill>
                  <a:schemeClr val="accent4"/>
                </a:solidFill>
                <a:latin typeface="Knewave"/>
              </a:rPr>
              <a:t>Enfrenté el problema al intentar subir una imagen o cambiar el nombre de una imagen al editar un producto. Los valores no se capturaban correctamente, y no se controlaba adecuadamente qué opción se podía seleccionar, especialmente ya que había la opción de subir o cambiar el nombre usando el mismo id.</a:t>
            </a:r>
          </a:p>
        </p:txBody>
      </p:sp>
    </p:spTree>
    <p:extLst>
      <p:ext uri="{BB962C8B-B14F-4D97-AF65-F5344CB8AC3E}">
        <p14:creationId xmlns:p14="http://schemas.microsoft.com/office/powerpoint/2010/main" val="4199729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3"/>
          <p:cNvSpPr txBox="1">
            <a:spLocks noGrp="1"/>
          </p:cNvSpPr>
          <p:nvPr>
            <p:ph type="title"/>
          </p:nvPr>
        </p:nvSpPr>
        <p:spPr>
          <a:xfrm>
            <a:off x="521500" y="768650"/>
            <a:ext cx="9399300" cy="610800"/>
          </a:xfrm>
          <a:prstGeom prst="rect">
            <a:avLst/>
          </a:prstGeom>
        </p:spPr>
        <p:txBody>
          <a:bodyPr spcFirstLastPara="1" wrap="square" lIns="114400" tIns="114400" rIns="114400" bIns="114400" anchor="t" anchorCtr="0">
            <a:noAutofit/>
          </a:bodyPr>
          <a:lstStyle/>
          <a:p>
            <a:pPr marL="0" lvl="0" indent="0" algn="ctr" rtl="0">
              <a:spcBef>
                <a:spcPts val="0"/>
              </a:spcBef>
              <a:spcAft>
                <a:spcPts val="0"/>
              </a:spcAft>
              <a:buNone/>
            </a:pPr>
            <a:r>
              <a:rPr lang="en" dirty="0" smtClean="0"/>
              <a:t>Dificultades y soluciones</a:t>
            </a:r>
            <a:endParaRPr dirty="0"/>
          </a:p>
        </p:txBody>
      </p:sp>
      <p:grpSp>
        <p:nvGrpSpPr>
          <p:cNvPr id="531" name="Google Shape;531;p23"/>
          <p:cNvGrpSpPr/>
          <p:nvPr/>
        </p:nvGrpSpPr>
        <p:grpSpPr>
          <a:xfrm>
            <a:off x="9032882" y="1753878"/>
            <a:ext cx="441333" cy="926095"/>
            <a:chOff x="9032882" y="1753878"/>
            <a:chExt cx="441333" cy="926095"/>
          </a:xfrm>
        </p:grpSpPr>
        <p:sp>
          <p:nvSpPr>
            <p:cNvPr id="532" name="Google Shape;532;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3"/>
          <p:cNvGrpSpPr/>
          <p:nvPr/>
        </p:nvGrpSpPr>
        <p:grpSpPr>
          <a:xfrm rot="8474345">
            <a:off x="1234327" y="3949186"/>
            <a:ext cx="441353" cy="926136"/>
            <a:chOff x="9032882" y="1753878"/>
            <a:chExt cx="441333" cy="926095"/>
          </a:xfrm>
        </p:grpSpPr>
        <p:sp>
          <p:nvSpPr>
            <p:cNvPr id="539" name="Google Shape;539;p23"/>
            <p:cNvSpPr/>
            <p:nvPr/>
          </p:nvSpPr>
          <p:spPr>
            <a:xfrm rot="-3239799">
              <a:off x="9393450" y="1757763"/>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3"/>
            <p:cNvSpPr/>
            <p:nvPr/>
          </p:nvSpPr>
          <p:spPr>
            <a:xfrm rot="-3239799">
              <a:off x="9098641" y="1829726"/>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3"/>
            <p:cNvSpPr/>
            <p:nvPr/>
          </p:nvSpPr>
          <p:spPr>
            <a:xfrm rot="-3239799">
              <a:off x="9342068" y="2075479"/>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3"/>
            <p:cNvSpPr/>
            <p:nvPr/>
          </p:nvSpPr>
          <p:spPr>
            <a:xfrm rot="-3239799">
              <a:off x="9368834" y="2253977"/>
              <a:ext cx="55667" cy="90410"/>
            </a:xfrm>
            <a:custGeom>
              <a:avLst/>
              <a:gdLst/>
              <a:ahLst/>
              <a:cxnLst/>
              <a:rect l="l" t="t" r="r" b="b"/>
              <a:pathLst>
                <a:path w="1221" h="1755" extrusionOk="0">
                  <a:moveTo>
                    <a:pt x="529" y="0"/>
                  </a:moveTo>
                  <a:cubicBezTo>
                    <a:pt x="361" y="70"/>
                    <a:pt x="182" y="112"/>
                    <a:pt x="1" y="120"/>
                  </a:cubicBezTo>
                  <a:cubicBezTo>
                    <a:pt x="120" y="520"/>
                    <a:pt x="270" y="910"/>
                    <a:pt x="447" y="1285"/>
                  </a:cubicBezTo>
                  <a:cubicBezTo>
                    <a:pt x="522" y="1443"/>
                    <a:pt x="610" y="1607"/>
                    <a:pt x="759" y="1699"/>
                  </a:cubicBezTo>
                  <a:cubicBezTo>
                    <a:pt x="820" y="1736"/>
                    <a:pt x="892" y="1755"/>
                    <a:pt x="964" y="1755"/>
                  </a:cubicBezTo>
                  <a:cubicBezTo>
                    <a:pt x="1047" y="1755"/>
                    <a:pt x="1128" y="1728"/>
                    <a:pt x="1184" y="1672"/>
                  </a:cubicBezTo>
                  <a:lnTo>
                    <a:pt x="1184" y="1672"/>
                  </a:lnTo>
                  <a:cubicBezTo>
                    <a:pt x="1193" y="1697"/>
                    <a:pt x="1202" y="1723"/>
                    <a:pt x="1211" y="1749"/>
                  </a:cubicBezTo>
                  <a:lnTo>
                    <a:pt x="1221" y="1622"/>
                  </a:lnTo>
                  <a:lnTo>
                    <a:pt x="1221" y="1622"/>
                  </a:lnTo>
                  <a:cubicBezTo>
                    <a:pt x="1210" y="1641"/>
                    <a:pt x="1198" y="1657"/>
                    <a:pt x="1184" y="1672"/>
                  </a:cubicBezTo>
                  <a:lnTo>
                    <a:pt x="1184" y="1672"/>
                  </a:lnTo>
                  <a:cubicBezTo>
                    <a:pt x="982" y="1109"/>
                    <a:pt x="762" y="551"/>
                    <a:pt x="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3"/>
            <p:cNvSpPr/>
            <p:nvPr/>
          </p:nvSpPr>
          <p:spPr>
            <a:xfrm rot="-3239799">
              <a:off x="9074024" y="2325940"/>
              <a:ext cx="33829" cy="118949"/>
            </a:xfrm>
            <a:custGeom>
              <a:avLst/>
              <a:gdLst/>
              <a:ahLst/>
              <a:cxnLst/>
              <a:rect l="l" t="t" r="r" b="b"/>
              <a:pathLst>
                <a:path w="742" h="2309" extrusionOk="0">
                  <a:moveTo>
                    <a:pt x="132" y="0"/>
                  </a:moveTo>
                  <a:cubicBezTo>
                    <a:pt x="51" y="475"/>
                    <a:pt x="8" y="957"/>
                    <a:pt x="3" y="1440"/>
                  </a:cubicBezTo>
                  <a:cubicBezTo>
                    <a:pt x="1" y="1642"/>
                    <a:pt x="9" y="1855"/>
                    <a:pt x="117" y="2028"/>
                  </a:cubicBezTo>
                  <a:cubicBezTo>
                    <a:pt x="193" y="2148"/>
                    <a:pt x="337" y="2233"/>
                    <a:pt x="474" y="2233"/>
                  </a:cubicBezTo>
                  <a:cubicBezTo>
                    <a:pt x="508" y="2233"/>
                    <a:pt x="542" y="2228"/>
                    <a:pt x="574" y="2216"/>
                  </a:cubicBezTo>
                  <a:lnTo>
                    <a:pt x="574" y="2216"/>
                  </a:lnTo>
                  <a:cubicBezTo>
                    <a:pt x="571" y="2247"/>
                    <a:pt x="567" y="2278"/>
                    <a:pt x="564" y="2308"/>
                  </a:cubicBezTo>
                  <a:lnTo>
                    <a:pt x="639" y="2184"/>
                  </a:lnTo>
                  <a:lnTo>
                    <a:pt x="639" y="2184"/>
                  </a:lnTo>
                  <a:cubicBezTo>
                    <a:pt x="618" y="2198"/>
                    <a:pt x="596" y="2208"/>
                    <a:pt x="574" y="2216"/>
                  </a:cubicBezTo>
                  <a:lnTo>
                    <a:pt x="574" y="2216"/>
                  </a:lnTo>
                  <a:cubicBezTo>
                    <a:pt x="650" y="1526"/>
                    <a:pt x="706" y="836"/>
                    <a:pt x="741" y="145"/>
                  </a:cubicBezTo>
                  <a:cubicBezTo>
                    <a:pt x="532" y="133"/>
                    <a:pt x="325" y="83"/>
                    <a:pt x="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rot="-3239799">
              <a:off x="9317451" y="2571693"/>
              <a:ext cx="73356" cy="99013"/>
            </a:xfrm>
            <a:custGeom>
              <a:avLst/>
              <a:gdLst/>
              <a:ahLst/>
              <a:cxnLst/>
              <a:rect l="l" t="t" r="r" b="b"/>
              <a:pathLst>
                <a:path w="1609" h="1922" extrusionOk="0">
                  <a:moveTo>
                    <a:pt x="1380" y="1"/>
                  </a:moveTo>
                  <a:cubicBezTo>
                    <a:pt x="857" y="476"/>
                    <a:pt x="392" y="1017"/>
                    <a:pt x="0" y="1606"/>
                  </a:cubicBezTo>
                  <a:cubicBezTo>
                    <a:pt x="10" y="1756"/>
                    <a:pt x="128" y="1892"/>
                    <a:pt x="274" y="1922"/>
                  </a:cubicBezTo>
                  <a:lnTo>
                    <a:pt x="413" y="1792"/>
                  </a:lnTo>
                  <a:cubicBezTo>
                    <a:pt x="714" y="1460"/>
                    <a:pt x="1014" y="1130"/>
                    <a:pt x="1315" y="798"/>
                  </a:cubicBezTo>
                  <a:cubicBezTo>
                    <a:pt x="1423" y="677"/>
                    <a:pt x="1537" y="550"/>
                    <a:pt x="1572" y="393"/>
                  </a:cubicBezTo>
                  <a:cubicBezTo>
                    <a:pt x="1609" y="235"/>
                    <a:pt x="1536" y="41"/>
                    <a:pt x="1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Rectángulo 6">
            <a:extLst>
              <a:ext uri="{FF2B5EF4-FFF2-40B4-BE49-F238E27FC236}">
                <a16:creationId xmlns:a16="http://schemas.microsoft.com/office/drawing/2014/main" id="{01CD8A51-623A-A01E-4FBC-429C65D98A6C}"/>
              </a:ext>
            </a:extLst>
          </p:cNvPr>
          <p:cNvSpPr/>
          <p:nvPr/>
        </p:nvSpPr>
        <p:spPr>
          <a:xfrm>
            <a:off x="4047893" y="7147932"/>
            <a:ext cx="2230244" cy="278780"/>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161659FE-7A3D-9E0D-C046-0DC9DEA1E5EF}"/>
              </a:ext>
            </a:extLst>
          </p:cNvPr>
          <p:cNvSpPr txBox="1"/>
          <p:nvPr/>
        </p:nvSpPr>
        <p:spPr>
          <a:xfrm>
            <a:off x="4029306" y="1687377"/>
            <a:ext cx="5028192" cy="2631490"/>
          </a:xfrm>
          <a:prstGeom prst="rect">
            <a:avLst/>
          </a:prstGeom>
          <a:noFill/>
        </p:spPr>
        <p:txBody>
          <a:bodyPr wrap="square" rtlCol="0">
            <a:spAutoFit/>
          </a:bodyPr>
          <a:lstStyle/>
          <a:p>
            <a:r>
              <a:rPr lang="es-ES" sz="1500" b="1" dirty="0">
                <a:solidFill>
                  <a:schemeClr val="accent4"/>
                </a:solidFill>
                <a:latin typeface="Knewave"/>
              </a:rPr>
              <a:t>6</a:t>
            </a:r>
            <a:r>
              <a:rPr lang="es-ES" sz="1500" b="1" dirty="0" smtClean="0">
                <a:solidFill>
                  <a:schemeClr val="accent4"/>
                </a:solidFill>
                <a:latin typeface="Knewave"/>
              </a:rPr>
              <a:t>º Solución: </a:t>
            </a:r>
            <a:endParaRPr lang="es-ES" sz="1500" b="1" dirty="0">
              <a:solidFill>
                <a:schemeClr val="accent4"/>
              </a:solidFill>
              <a:latin typeface="Knewave"/>
            </a:endParaRPr>
          </a:p>
          <a:p>
            <a:r>
              <a:rPr lang="es-ES" sz="1500" b="1" dirty="0" smtClean="0">
                <a:solidFill>
                  <a:schemeClr val="accent4"/>
                </a:solidFill>
                <a:latin typeface="Knewave"/>
              </a:rPr>
              <a:t>Después </a:t>
            </a:r>
            <a:r>
              <a:rPr lang="es-ES" sz="1500" b="1" dirty="0">
                <a:solidFill>
                  <a:schemeClr val="accent4"/>
                </a:solidFill>
                <a:latin typeface="Knewave"/>
              </a:rPr>
              <a:t>de examinar mi código detenidamente debido a un error persistente, descubrí que el problema residía en el intento de guardar un PDF con una fecha o título que contenía guiones. Al parecer, los guiones no son compatibles en este contexto. Al darme cuenta de esto, decidí reemplazar los guiones por dos puntos (:), lo que resolvió el problema. De esta manera, el código empezó a funcionar exactamente como yo quería, sin ningún contratiempo</a:t>
            </a:r>
            <a:r>
              <a:rPr lang="es-ES" sz="1500" b="1" dirty="0" smtClean="0">
                <a:solidFill>
                  <a:schemeClr val="accent4"/>
                </a:solidFill>
                <a:latin typeface="Knewave"/>
              </a:rPr>
              <a:t>.</a:t>
            </a:r>
            <a:endParaRPr lang="es-ES" sz="1500" b="1" dirty="0">
              <a:solidFill>
                <a:schemeClr val="accent4"/>
              </a:solidFill>
              <a:latin typeface="Knewave"/>
            </a:endParaRPr>
          </a:p>
        </p:txBody>
      </p:sp>
      <p:sp>
        <p:nvSpPr>
          <p:cNvPr id="34" name="CuadroTexto 33">
            <a:extLst>
              <a:ext uri="{FF2B5EF4-FFF2-40B4-BE49-F238E27FC236}">
                <a16:creationId xmlns:a16="http://schemas.microsoft.com/office/drawing/2014/main" id="{18D50962-631D-F4FC-3F34-901D5595E59D}"/>
              </a:ext>
            </a:extLst>
          </p:cNvPr>
          <p:cNvSpPr txBox="1"/>
          <p:nvPr/>
        </p:nvSpPr>
        <p:spPr>
          <a:xfrm>
            <a:off x="5688062" y="4407739"/>
            <a:ext cx="4110565" cy="1815882"/>
          </a:xfrm>
          <a:prstGeom prst="rect">
            <a:avLst/>
          </a:prstGeom>
          <a:noFill/>
        </p:spPr>
        <p:txBody>
          <a:bodyPr wrap="square" rtlCol="0">
            <a:spAutoFit/>
          </a:bodyPr>
          <a:lstStyle/>
          <a:p>
            <a:r>
              <a:rPr lang="es-ES" b="1" dirty="0">
                <a:solidFill>
                  <a:schemeClr val="accent4"/>
                </a:solidFill>
                <a:latin typeface="Knewave"/>
              </a:rPr>
              <a:t>6</a:t>
            </a:r>
            <a:r>
              <a:rPr lang="es-ES" b="1" dirty="0" smtClean="0">
                <a:solidFill>
                  <a:schemeClr val="accent4"/>
                </a:solidFill>
                <a:latin typeface="Knewave"/>
              </a:rPr>
              <a:t>º Solución: </a:t>
            </a:r>
          </a:p>
          <a:p>
            <a:r>
              <a:rPr lang="es-ES" b="1" dirty="0" smtClean="0">
                <a:solidFill>
                  <a:schemeClr val="accent4"/>
                </a:solidFill>
                <a:latin typeface="Knewave"/>
              </a:rPr>
              <a:t>Después </a:t>
            </a:r>
            <a:r>
              <a:rPr lang="es-ES" b="1" dirty="0">
                <a:solidFill>
                  <a:schemeClr val="accent4"/>
                </a:solidFill>
                <a:latin typeface="Knewave"/>
              </a:rPr>
              <a:t>de investigar, me di cuenta de que si añadía el JSON en forma de </a:t>
            </a:r>
            <a:r>
              <a:rPr lang="es-ES" b="1" dirty="0" err="1">
                <a:solidFill>
                  <a:schemeClr val="accent4"/>
                </a:solidFill>
                <a:latin typeface="Knewave"/>
              </a:rPr>
              <a:t>array</a:t>
            </a:r>
            <a:r>
              <a:rPr lang="es-ES" b="1" dirty="0">
                <a:solidFill>
                  <a:schemeClr val="accent4"/>
                </a:solidFill>
                <a:latin typeface="Knewave"/>
              </a:rPr>
              <a:t> y realizaba las comprobaciones correspondientes, podía añadirlo usando ese método sin ningún problema. Además, leerlo después resultó ser un método fácil y efectivo, ya que se puede hacer perfectamente con una llamada Ajax.</a:t>
            </a:r>
            <a:endParaRPr lang="es-ES" b="1" dirty="0" smtClean="0">
              <a:solidFill>
                <a:schemeClr val="accent4"/>
              </a:solidFill>
              <a:latin typeface="Knewave"/>
            </a:endParaRPr>
          </a:p>
        </p:txBody>
      </p:sp>
      <p:sp>
        <p:nvSpPr>
          <p:cNvPr id="23" name="CuadroTexto 22">
            <a:extLst>
              <a:ext uri="{FF2B5EF4-FFF2-40B4-BE49-F238E27FC236}">
                <a16:creationId xmlns:a16="http://schemas.microsoft.com/office/drawing/2014/main" id="{B2DD3652-EF8E-EE88-B229-5EE136F7CAEB}"/>
              </a:ext>
            </a:extLst>
          </p:cNvPr>
          <p:cNvSpPr txBox="1"/>
          <p:nvPr/>
        </p:nvSpPr>
        <p:spPr>
          <a:xfrm>
            <a:off x="2048088" y="4426434"/>
            <a:ext cx="3058040" cy="2246769"/>
          </a:xfrm>
          <a:prstGeom prst="rect">
            <a:avLst/>
          </a:prstGeom>
          <a:noFill/>
        </p:spPr>
        <p:txBody>
          <a:bodyPr wrap="square" rtlCol="0">
            <a:spAutoFit/>
          </a:bodyPr>
          <a:lstStyle/>
          <a:p>
            <a:r>
              <a:rPr lang="es-ES" b="1" dirty="0">
                <a:solidFill>
                  <a:schemeClr val="accent4"/>
                </a:solidFill>
                <a:latin typeface="Knewave"/>
              </a:rPr>
              <a:t>6</a:t>
            </a:r>
            <a:r>
              <a:rPr lang="es-ES" b="1" dirty="0" smtClean="0">
                <a:solidFill>
                  <a:schemeClr val="accent4"/>
                </a:solidFill>
                <a:latin typeface="Knewave"/>
              </a:rPr>
              <a:t>º </a:t>
            </a:r>
            <a:r>
              <a:rPr lang="es-ES" b="1" dirty="0">
                <a:solidFill>
                  <a:schemeClr val="accent4"/>
                </a:solidFill>
                <a:latin typeface="Knewave"/>
              </a:rPr>
              <a:t>Dificultad: </a:t>
            </a:r>
          </a:p>
          <a:p>
            <a:r>
              <a:rPr lang="es-ES" b="1" dirty="0" smtClean="0">
                <a:solidFill>
                  <a:schemeClr val="accent4"/>
                </a:solidFill>
                <a:latin typeface="Knewave"/>
              </a:rPr>
              <a:t>Al </a:t>
            </a:r>
            <a:r>
              <a:rPr lang="es-ES" b="1" dirty="0">
                <a:solidFill>
                  <a:schemeClr val="accent4"/>
                </a:solidFill>
                <a:latin typeface="Knewave"/>
              </a:rPr>
              <a:t>crear el ticket para la comanda, no estaba seguro de qué método utilizar. Finalmente, decidí usar JSON. Sin embargo, este método me presentó problemas cuando intenté sumar más unidades del mismo producto, o cuando un camarero intentaba añadir un nuevo producto al ticket.</a:t>
            </a:r>
          </a:p>
        </p:txBody>
      </p:sp>
      <p:sp>
        <p:nvSpPr>
          <p:cNvPr id="24" name="CuadroTexto 23">
            <a:extLst>
              <a:ext uri="{FF2B5EF4-FFF2-40B4-BE49-F238E27FC236}">
                <a16:creationId xmlns:a16="http://schemas.microsoft.com/office/drawing/2014/main" id="{1FD36EF4-2249-5207-D762-3ED2A40D3F35}"/>
              </a:ext>
            </a:extLst>
          </p:cNvPr>
          <p:cNvSpPr txBox="1"/>
          <p:nvPr/>
        </p:nvSpPr>
        <p:spPr>
          <a:xfrm>
            <a:off x="608966" y="1646006"/>
            <a:ext cx="3186319" cy="2400657"/>
          </a:xfrm>
          <a:prstGeom prst="rect">
            <a:avLst/>
          </a:prstGeom>
          <a:noFill/>
        </p:spPr>
        <p:txBody>
          <a:bodyPr wrap="square" rtlCol="0">
            <a:spAutoFit/>
          </a:bodyPr>
          <a:lstStyle/>
          <a:p>
            <a:r>
              <a:rPr lang="es-ES" sz="1500" b="1" dirty="0">
                <a:solidFill>
                  <a:schemeClr val="accent4"/>
                </a:solidFill>
                <a:latin typeface="Knewave"/>
              </a:rPr>
              <a:t>5º Dificultad: </a:t>
            </a:r>
          </a:p>
          <a:p>
            <a:r>
              <a:rPr lang="es-ES" sz="1500" b="1" dirty="0">
                <a:solidFill>
                  <a:schemeClr val="accent4"/>
                </a:solidFill>
                <a:latin typeface="Knewave"/>
              </a:rPr>
              <a:t>Enfrenté problemas al generar dos archivos PDF, uno para el cliente y otro para guardarlo en el servidor. Si se ingresaba una fecha con guiones (por ejemplo, 2023-05-10), se producía un error y no se notificaba nada, aunque las demás funciones funcionaban correctamente.</a:t>
            </a:r>
          </a:p>
        </p:txBody>
      </p:sp>
    </p:spTree>
    <p:extLst>
      <p:ext uri="{BB962C8B-B14F-4D97-AF65-F5344CB8AC3E}">
        <p14:creationId xmlns:p14="http://schemas.microsoft.com/office/powerpoint/2010/main" val="4228007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Grid Bar Menu by Slidesgo">
  <a:themeElements>
    <a:clrScheme name="Simple Light">
      <a:dk1>
        <a:srgbClr val="000000"/>
      </a:dk1>
      <a:lt1>
        <a:srgbClr val="FFFFFF"/>
      </a:lt1>
      <a:dk2>
        <a:srgbClr val="FBFCF6"/>
      </a:dk2>
      <a:lt2>
        <a:srgbClr val="F7E5E2"/>
      </a:lt2>
      <a:accent1>
        <a:srgbClr val="EC745B"/>
      </a:accent1>
      <a:accent2>
        <a:srgbClr val="FF6241"/>
      </a:accent2>
      <a:accent3>
        <a:srgbClr val="3A74BA"/>
      </a:accent3>
      <a:accent4>
        <a:srgbClr val="0032B6"/>
      </a:accent4>
      <a:accent5>
        <a:srgbClr val="203D74"/>
      </a:accent5>
      <a:accent6>
        <a:srgbClr val="CCCBC7"/>
      </a:accent6>
      <a:hlink>
        <a:srgbClr val="0C59C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1134</Words>
  <Application>Microsoft Office PowerPoint</Application>
  <PresentationFormat>Personalizado</PresentationFormat>
  <Paragraphs>98</Paragraphs>
  <Slides>10</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Covered By Your Grace</vt:lpstr>
      <vt:lpstr>Knewave</vt:lpstr>
      <vt:lpstr>Montserrat</vt:lpstr>
      <vt:lpstr>Grid Bar Menu by Slidesgo</vt:lpstr>
      <vt:lpstr>Sabores del mundo</vt:lpstr>
      <vt:lpstr>Colores y tipografía </vt:lpstr>
      <vt:lpstr>Recetas de la casa</vt:lpstr>
      <vt:lpstr>¿Por qué el uso de esos colores?</vt:lpstr>
      <vt:lpstr>Explicación</vt:lpstr>
      <vt:lpstr>Recetas de la casa</vt:lpstr>
      <vt:lpstr>Dificultades y soluciones</vt:lpstr>
      <vt:lpstr>Dificultades y soluciones</vt:lpstr>
      <vt:lpstr>Dificultades y soluciones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Sabores del mundo</dc:title>
  <dc:creator>David Jimenez Villena</dc:creator>
  <cp:lastModifiedBy>David</cp:lastModifiedBy>
  <cp:revision>14</cp:revision>
  <dcterms:modified xsi:type="dcterms:W3CDTF">2024-06-20T08:36:15Z</dcterms:modified>
</cp:coreProperties>
</file>