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45A18C-223C-475B-9F95-CE38D509046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4AC553-6C89-4744-A72E-D4287E3643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gif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국방 웹 기반 지도 서비스 기본 라이브러리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000" dirty="0" smtClean="0"/>
              <a:t>(</a:t>
            </a:r>
            <a:r>
              <a:rPr lang="en-US" sz="2000" dirty="0" smtClean="0"/>
              <a:t>Defense Web-based Map Service Base Library)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4876" y="6286520"/>
            <a:ext cx="4200532" cy="328618"/>
          </a:xfrm>
        </p:spPr>
        <p:txBody>
          <a:bodyPr>
            <a:normAutofit/>
          </a:bodyPr>
          <a:lstStyle/>
          <a:p>
            <a:pPr algn="r"/>
            <a:r>
              <a:rPr lang="en-US" altLang="ko-KR" sz="1400" dirty="0" smtClean="0"/>
              <a:t>2020-02-10 </a:t>
            </a:r>
            <a:r>
              <a:rPr lang="ko-KR" altLang="en-US" sz="1400" dirty="0" smtClean="0"/>
              <a:t>신동진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500058"/>
            <a:ext cx="8215338" cy="42861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개발에 사용되는 오픈 소스 소개</a:t>
            </a:r>
            <a:endParaRPr lang="ko-KR" altLang="en-US" sz="1800" dirty="0"/>
          </a:p>
        </p:txBody>
      </p:sp>
      <p:pic>
        <p:nvPicPr>
          <p:cNvPr id="1026" name="Picture 2" descr="Image result for ces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2786082" cy="597619"/>
          </a:xfrm>
          <a:prstGeom prst="rect">
            <a:avLst/>
          </a:prstGeom>
          <a:noFill/>
        </p:spPr>
      </p:pic>
      <p:grpSp>
        <p:nvGrpSpPr>
          <p:cNvPr id="7" name="그룹 6"/>
          <p:cNvGrpSpPr/>
          <p:nvPr/>
        </p:nvGrpSpPr>
        <p:grpSpPr>
          <a:xfrm>
            <a:off x="731766" y="2188427"/>
            <a:ext cx="6582771" cy="571504"/>
            <a:chOff x="731766" y="2188427"/>
            <a:chExt cx="6582771" cy="571504"/>
          </a:xfrm>
        </p:grpSpPr>
        <p:pic>
          <p:nvPicPr>
            <p:cNvPr id="1028" name="Picture 4" descr="Image result for milsymbo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766" y="2188427"/>
              <a:ext cx="571504" cy="571504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267689" y="2214554"/>
              <a:ext cx="6046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atin typeface="HY견고딕" pitchFamily="18" charset="-127"/>
                  <a:ea typeface="HY견고딕" pitchFamily="18" charset="-127"/>
                </a:rPr>
                <a:t>Military Symbols in JavaScript</a:t>
              </a:r>
              <a:endParaRPr lang="ko-KR" altLang="en-US" sz="2800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1030" name="Picture 6" descr="Image result for visual studio co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4929198"/>
            <a:ext cx="642942" cy="642942"/>
          </a:xfrm>
          <a:prstGeom prst="rect">
            <a:avLst/>
          </a:prstGeom>
          <a:noFill/>
        </p:spPr>
      </p:pic>
      <p:pic>
        <p:nvPicPr>
          <p:cNvPr id="1032" name="Picture 8" descr="Image result for node j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4929198"/>
            <a:ext cx="1284716" cy="785818"/>
          </a:xfrm>
          <a:prstGeom prst="rect">
            <a:avLst/>
          </a:prstGeom>
          <a:noFill/>
        </p:spPr>
      </p:pic>
      <p:pic>
        <p:nvPicPr>
          <p:cNvPr id="1034" name="Picture 10" descr="Image result for gul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68440" y="4572008"/>
            <a:ext cx="574866" cy="1285884"/>
          </a:xfrm>
          <a:prstGeom prst="rect">
            <a:avLst/>
          </a:prstGeom>
          <a:noFill/>
        </p:spPr>
      </p:pic>
      <p:pic>
        <p:nvPicPr>
          <p:cNvPr id="1036" name="Picture 12" descr="Image result for babel es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86182" y="5000636"/>
            <a:ext cx="1982520" cy="527020"/>
          </a:xfrm>
          <a:prstGeom prst="rect">
            <a:avLst/>
          </a:prstGeom>
          <a:noFill/>
        </p:spPr>
      </p:pic>
      <p:pic>
        <p:nvPicPr>
          <p:cNvPr id="1038" name="Picture 14" descr="Image result for no jquery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86446" y="4929198"/>
            <a:ext cx="1423656" cy="642942"/>
          </a:xfrm>
          <a:prstGeom prst="rect">
            <a:avLst/>
          </a:prstGeom>
          <a:noFill/>
        </p:spPr>
      </p:pic>
      <p:pic>
        <p:nvPicPr>
          <p:cNvPr id="1046" name="Picture 22" descr="Image result for scss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7224" y="5857892"/>
            <a:ext cx="1071570" cy="802644"/>
          </a:xfrm>
          <a:prstGeom prst="rect">
            <a:avLst/>
          </a:prstGeom>
          <a:noFill/>
        </p:spPr>
      </p:pic>
      <p:pic>
        <p:nvPicPr>
          <p:cNvPr id="1048" name="Picture 24" descr="Image result for express node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43108" y="5857892"/>
            <a:ext cx="2068397" cy="857256"/>
          </a:xfrm>
          <a:prstGeom prst="rect">
            <a:avLst/>
          </a:prstGeom>
          <a:noFill/>
        </p:spPr>
      </p:pic>
      <p:pic>
        <p:nvPicPr>
          <p:cNvPr id="1050" name="Picture 26" descr="Image result for Mongodb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786182" y="5072074"/>
            <a:ext cx="3687460" cy="1928826"/>
          </a:xfrm>
          <a:prstGeom prst="rect">
            <a:avLst/>
          </a:prstGeom>
          <a:noFill/>
        </p:spPr>
      </p:pic>
      <p:pic>
        <p:nvPicPr>
          <p:cNvPr id="1052" name="Picture 28" descr="Image result for leaflet ma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14348" y="2928934"/>
            <a:ext cx="2695774" cy="714380"/>
          </a:xfrm>
          <a:prstGeom prst="rect">
            <a:avLst/>
          </a:prstGeom>
          <a:noFill/>
        </p:spPr>
      </p:pic>
      <p:pic>
        <p:nvPicPr>
          <p:cNvPr id="1054" name="Picture 30" descr="Image result for gi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72330" y="5643578"/>
            <a:ext cx="1180873" cy="785818"/>
          </a:xfrm>
          <a:prstGeom prst="rect">
            <a:avLst/>
          </a:prstGeom>
          <a:noFill/>
        </p:spPr>
      </p:pic>
      <p:pic>
        <p:nvPicPr>
          <p:cNvPr id="1056" name="Picture 32" descr="Image result for redmine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58082" y="4714884"/>
            <a:ext cx="2286016" cy="1143008"/>
          </a:xfrm>
          <a:prstGeom prst="rect">
            <a:avLst/>
          </a:prstGeom>
          <a:noFill/>
        </p:spPr>
      </p:pic>
      <p:pic>
        <p:nvPicPr>
          <p:cNvPr id="1058" name="Picture 34" descr="Image result for bootstrap 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44" y="4143380"/>
            <a:ext cx="974701" cy="818597"/>
          </a:xfrm>
          <a:prstGeom prst="rect">
            <a:avLst/>
          </a:prstGeom>
          <a:noFill/>
        </p:spPr>
      </p:pic>
      <p:pic>
        <p:nvPicPr>
          <p:cNvPr id="1060" name="Picture 36" descr="Image result for html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29586" y="3571876"/>
            <a:ext cx="1082651" cy="1082651"/>
          </a:xfrm>
          <a:prstGeom prst="rect">
            <a:avLst/>
          </a:prstGeom>
          <a:noFill/>
        </p:spPr>
      </p:pic>
      <p:pic>
        <p:nvPicPr>
          <p:cNvPr id="1062" name="Picture 38" descr="Image result for css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00892" y="3571876"/>
            <a:ext cx="874065" cy="1143008"/>
          </a:xfrm>
          <a:prstGeom prst="rect">
            <a:avLst/>
          </a:prstGeom>
          <a:noFill/>
        </p:spPr>
      </p:pic>
      <p:pic>
        <p:nvPicPr>
          <p:cNvPr id="1064" name="Picture 40" descr="Image result for js5 로고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29322" y="3489626"/>
            <a:ext cx="928694" cy="1285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500058"/>
            <a:ext cx="8215338" cy="42861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개발 환경 소개</a:t>
            </a:r>
            <a:endParaRPr lang="ko-KR" altLang="en-US" sz="1800" dirty="0"/>
          </a:p>
        </p:txBody>
      </p:sp>
      <p:pic>
        <p:nvPicPr>
          <p:cNvPr id="1032" name="Picture 8" descr="Image result for node j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1796" y="3286124"/>
            <a:ext cx="1284716" cy="785818"/>
          </a:xfrm>
          <a:prstGeom prst="rect">
            <a:avLst/>
          </a:prstGeom>
          <a:noFill/>
        </p:spPr>
      </p:pic>
      <p:pic>
        <p:nvPicPr>
          <p:cNvPr id="1034" name="Picture 10" descr="Image result for gu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142984"/>
            <a:ext cx="574866" cy="1285884"/>
          </a:xfrm>
          <a:prstGeom prst="rect">
            <a:avLst/>
          </a:prstGeom>
          <a:noFill/>
        </p:spPr>
      </p:pic>
      <p:pic>
        <p:nvPicPr>
          <p:cNvPr id="1036" name="Picture 12" descr="Image result for babel es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071810"/>
            <a:ext cx="1982520" cy="527020"/>
          </a:xfrm>
          <a:prstGeom prst="rect">
            <a:avLst/>
          </a:prstGeom>
          <a:noFill/>
        </p:spPr>
      </p:pic>
      <p:pic>
        <p:nvPicPr>
          <p:cNvPr id="1038" name="Picture 14" descr="Image result for no jquer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4572008"/>
            <a:ext cx="1423656" cy="642942"/>
          </a:xfrm>
          <a:prstGeom prst="rect">
            <a:avLst/>
          </a:prstGeom>
          <a:noFill/>
        </p:spPr>
      </p:pic>
      <p:pic>
        <p:nvPicPr>
          <p:cNvPr id="1046" name="Picture 22" descr="Image result for scs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4286256"/>
            <a:ext cx="1071570" cy="802644"/>
          </a:xfrm>
          <a:prstGeom prst="rect">
            <a:avLst/>
          </a:prstGeom>
          <a:noFill/>
        </p:spPr>
      </p:pic>
      <p:pic>
        <p:nvPicPr>
          <p:cNvPr id="1048" name="Picture 24" descr="Image result for express nod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4" y="1428736"/>
            <a:ext cx="2068397" cy="857256"/>
          </a:xfrm>
          <a:prstGeom prst="rect">
            <a:avLst/>
          </a:prstGeom>
          <a:noFill/>
        </p:spPr>
      </p:pic>
      <p:pic>
        <p:nvPicPr>
          <p:cNvPr id="1050" name="Picture 26" descr="Image result for Mongod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86380" y="1643050"/>
            <a:ext cx="3687460" cy="1928826"/>
          </a:xfrm>
          <a:prstGeom prst="rect">
            <a:avLst/>
          </a:prstGeom>
          <a:noFill/>
        </p:spPr>
      </p:pic>
      <p:pic>
        <p:nvPicPr>
          <p:cNvPr id="1054" name="Picture 30" descr="Image result for git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28992" y="4572008"/>
            <a:ext cx="1180873" cy="785818"/>
          </a:xfrm>
          <a:prstGeom prst="rect">
            <a:avLst/>
          </a:prstGeom>
          <a:noFill/>
        </p:spPr>
      </p:pic>
      <p:pic>
        <p:nvPicPr>
          <p:cNvPr id="1056" name="Picture 32" descr="Image result for redmine log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29124" y="5357826"/>
            <a:ext cx="2071702" cy="1143008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3214678" y="2545617"/>
            <a:ext cx="1428760" cy="1454887"/>
            <a:chOff x="3214678" y="2545617"/>
            <a:chExt cx="1428760" cy="1454887"/>
          </a:xfrm>
        </p:grpSpPr>
        <p:sp>
          <p:nvSpPr>
            <p:cNvPr id="19" name="타원 18"/>
            <p:cNvSpPr/>
            <p:nvPr/>
          </p:nvSpPr>
          <p:spPr>
            <a:xfrm>
              <a:off x="3214678" y="2545617"/>
              <a:ext cx="1428760" cy="14548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Image result for visual studio code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571868" y="2714620"/>
              <a:ext cx="642942" cy="642942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357554" y="342900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프로그래밍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714876" y="409057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JS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라이브러리 관리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852" y="2500306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실행 모듈 생성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3571876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ES5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 ES6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모듈 생성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40" y="5072074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객체지향적 스타일 관리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62224" y="1857364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테스트 서버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3636" y="300037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테스트 데이터베이스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71156" y="5286388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소스 형상 관리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9124" y="621508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 리소스 관리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5074" y="5214950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어플리케이션 개발의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제한요소를 최소화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357290" y="1785926"/>
            <a:ext cx="1214446" cy="11430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85786" y="2928934"/>
            <a:ext cx="1214446" cy="11430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85786" y="4429132"/>
            <a:ext cx="1214446" cy="11430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43504" y="1214422"/>
            <a:ext cx="1214446" cy="11430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00826" y="2357430"/>
            <a:ext cx="1214446" cy="11430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072066" y="3357562"/>
            <a:ext cx="1214446" cy="11430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428992" y="4572008"/>
            <a:ext cx="1214446" cy="11430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572264" y="4572008"/>
            <a:ext cx="1214446" cy="11430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857752" y="5500702"/>
            <a:ext cx="1214446" cy="11430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500058"/>
            <a:ext cx="8215338" cy="42861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라이브러리 구성 요소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285860"/>
            <a:ext cx="70262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Military Symbol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1. 2D / 3D </a:t>
            </a:r>
            <a:r>
              <a:rPr lang="ko-KR" altLang="en-US" dirty="0" smtClean="0"/>
              <a:t>지도상에서 한국군의 군대 부호를 표현하는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	2. </a:t>
            </a:r>
            <a:r>
              <a:rPr lang="ko-KR" altLang="en-US" dirty="0" smtClean="0"/>
              <a:t>군대 부호 스타일 </a:t>
            </a:r>
            <a:r>
              <a:rPr lang="en-US" altLang="ko-KR" dirty="0" smtClean="0"/>
              <a:t>API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군대 부호의 코드와 아이콘</a:t>
            </a:r>
            <a:r>
              <a:rPr lang="en-US" altLang="ko-KR" dirty="0" smtClean="0"/>
              <a:t>(SVG)</a:t>
            </a:r>
            <a:r>
              <a:rPr lang="ko-KR" altLang="en-US" dirty="0"/>
              <a:t> </a:t>
            </a:r>
            <a:r>
              <a:rPr lang="en-US" altLang="ko-KR" dirty="0" smtClean="0"/>
              <a:t>Mapping API</a:t>
            </a:r>
          </a:p>
          <a:p>
            <a:r>
              <a:rPr lang="en-US" altLang="ko-KR" dirty="0" smtClean="0"/>
              <a:t>	4. </a:t>
            </a:r>
            <a:r>
              <a:rPr lang="ko-KR" altLang="en-US" dirty="0" smtClean="0"/>
              <a:t>군대 부호 </a:t>
            </a:r>
            <a:r>
              <a:rPr lang="ko-KR" altLang="en-US" dirty="0" smtClean="0"/>
              <a:t>편집 페이지 </a:t>
            </a:r>
            <a:endParaRPr lang="en-US" altLang="ko-KR" dirty="0" smtClean="0"/>
          </a:p>
          <a:p>
            <a:r>
              <a:rPr lang="en-US" altLang="ko-KR" dirty="0"/>
              <a:t>	5</a:t>
            </a:r>
            <a:r>
              <a:rPr lang="en-US" altLang="ko-KR" dirty="0" smtClean="0"/>
              <a:t>. leaflet / cesium Map </a:t>
            </a:r>
            <a:r>
              <a:rPr lang="ko-KR" altLang="en-US" dirty="0" smtClean="0"/>
              <a:t>라이브러리 배포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500058"/>
            <a:ext cx="8215338" cy="42861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개발 환경 </a:t>
            </a:r>
            <a:r>
              <a:rPr lang="en-US" altLang="ko-KR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Training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285860"/>
            <a:ext cx="29835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Visual Studio Code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Node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실습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Live Server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Gulp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Gulp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Sass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</TotalTime>
  <Words>79</Words>
  <Application>Microsoft Office PowerPoint</Application>
  <PresentationFormat>화면 슬라이드 쇼(4:3)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도시</vt:lpstr>
      <vt:lpstr>국방 웹 기반 지도 서비스 기본 라이브러리  (Defense Web-based Map Service Base Library)</vt:lpstr>
      <vt:lpstr>개발에 사용되는 오픈 소스 소개</vt:lpstr>
      <vt:lpstr>개발 환경 소개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3차원 지도 서비스 기본 라이브러리  (Defense 3D Map Service Base Library)</dc:title>
  <dc:creator>Byungrok jung</dc:creator>
  <cp:lastModifiedBy>Byungrok jung</cp:lastModifiedBy>
  <cp:revision>11</cp:revision>
  <dcterms:created xsi:type="dcterms:W3CDTF">2020-02-06T05:55:06Z</dcterms:created>
  <dcterms:modified xsi:type="dcterms:W3CDTF">2020-02-06T07:28:34Z</dcterms:modified>
</cp:coreProperties>
</file>