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4"/>
  </p:notesMasterIdLst>
  <p:sldIdLst>
    <p:sldId id="261" r:id="rId2"/>
    <p:sldId id="262" r:id="rId3"/>
    <p:sldId id="302" r:id="rId4"/>
    <p:sldId id="263" r:id="rId5"/>
    <p:sldId id="264" r:id="rId6"/>
    <p:sldId id="265" r:id="rId7"/>
    <p:sldId id="266" r:id="rId8"/>
    <p:sldId id="267" r:id="rId9"/>
    <p:sldId id="268" r:id="rId10"/>
    <p:sldId id="256" r:id="rId11"/>
    <p:sldId id="301" r:id="rId12"/>
    <p:sldId id="300" r:id="rId13"/>
  </p:sldIdLst>
  <p:sldSz cx="9906000" cy="6858000" type="A4"/>
  <p:notesSz cx="10234613" cy="7104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B3"/>
    <a:srgbClr val="003399"/>
    <a:srgbClr val="FF33CC"/>
    <a:srgbClr val="73AC00"/>
    <a:srgbClr val="FF0000"/>
    <a:srgbClr val="FF892F"/>
    <a:srgbClr val="66FF33"/>
    <a:srgbClr val="876199"/>
    <a:srgbClr val="660066"/>
    <a:srgbClr val="6A3B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3" d="100"/>
          <a:sy n="63" d="100"/>
        </p:scale>
        <p:origin x="1800" y="39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6437"/>
          </a:xfrm>
          <a:prstGeom prst="rect">
            <a:avLst/>
          </a:prstGeom>
        </p:spPr>
        <p:txBody>
          <a:bodyPr vert="horz" lIns="99075" tIns="49538" rIns="99075" bIns="49538" rtlCol="0"/>
          <a:lstStyle>
            <a:lvl1pPr algn="l">
              <a:defRPr sz="1300"/>
            </a:lvl1pPr>
          </a:lstStyle>
          <a:p>
            <a:endParaRPr lang="en-IN"/>
          </a:p>
        </p:txBody>
      </p:sp>
      <p:sp>
        <p:nvSpPr>
          <p:cNvPr id="3" name="Date Placeholder 2"/>
          <p:cNvSpPr>
            <a:spLocks noGrp="1"/>
          </p:cNvSpPr>
          <p:nvPr>
            <p:ph type="dt" idx="1"/>
          </p:nvPr>
        </p:nvSpPr>
        <p:spPr>
          <a:xfrm>
            <a:off x="5797246" y="0"/>
            <a:ext cx="4434999" cy="356437"/>
          </a:xfrm>
          <a:prstGeom prst="rect">
            <a:avLst/>
          </a:prstGeom>
        </p:spPr>
        <p:txBody>
          <a:bodyPr vert="horz" lIns="99075" tIns="49538" rIns="99075" bIns="49538" rtlCol="0"/>
          <a:lstStyle>
            <a:lvl1pPr algn="r">
              <a:defRPr sz="1300"/>
            </a:lvl1pPr>
          </a:lstStyle>
          <a:p>
            <a:fld id="{04C98A99-FB09-49A0-9680-AF2B6F431B87}" type="datetimeFigureOut">
              <a:rPr lang="en-IN" smtClean="0"/>
              <a:t>22-12-2021</a:t>
            </a:fld>
            <a:endParaRPr lang="en-IN"/>
          </a:p>
        </p:txBody>
      </p:sp>
      <p:sp>
        <p:nvSpPr>
          <p:cNvPr id="4" name="Slide Image Placeholder 3"/>
          <p:cNvSpPr>
            <a:spLocks noGrp="1" noRot="1" noChangeAspect="1"/>
          </p:cNvSpPr>
          <p:nvPr>
            <p:ph type="sldImg" idx="2"/>
          </p:nvPr>
        </p:nvSpPr>
        <p:spPr>
          <a:xfrm>
            <a:off x="3384550" y="887413"/>
            <a:ext cx="3465513" cy="2398712"/>
          </a:xfrm>
          <a:prstGeom prst="rect">
            <a:avLst/>
          </a:prstGeom>
          <a:noFill/>
          <a:ln w="12700">
            <a:solidFill>
              <a:prstClr val="black"/>
            </a:solidFill>
          </a:ln>
        </p:spPr>
        <p:txBody>
          <a:bodyPr vert="horz" lIns="99075" tIns="49538" rIns="99075" bIns="49538" rtlCol="0" anchor="ctr"/>
          <a:lstStyle/>
          <a:p>
            <a:endParaRPr lang="en-IN"/>
          </a:p>
        </p:txBody>
      </p:sp>
      <p:sp>
        <p:nvSpPr>
          <p:cNvPr id="5" name="Notes Placeholder 4"/>
          <p:cNvSpPr>
            <a:spLocks noGrp="1"/>
          </p:cNvSpPr>
          <p:nvPr>
            <p:ph type="body" sz="quarter" idx="3"/>
          </p:nvPr>
        </p:nvSpPr>
        <p:spPr>
          <a:xfrm>
            <a:off x="1023462" y="3418830"/>
            <a:ext cx="8187690" cy="2797225"/>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747627"/>
            <a:ext cx="4434999" cy="356436"/>
          </a:xfrm>
          <a:prstGeom prst="rect">
            <a:avLst/>
          </a:prstGeom>
        </p:spPr>
        <p:txBody>
          <a:bodyPr vert="horz" lIns="99075" tIns="49538" rIns="99075" bIns="49538" rtlCol="0" anchor="b"/>
          <a:lstStyle>
            <a:lvl1pPr algn="l">
              <a:defRPr sz="1300"/>
            </a:lvl1pPr>
          </a:lstStyle>
          <a:p>
            <a:endParaRPr lang="en-IN"/>
          </a:p>
        </p:txBody>
      </p:sp>
      <p:sp>
        <p:nvSpPr>
          <p:cNvPr id="7" name="Slide Number Placeholder 6"/>
          <p:cNvSpPr>
            <a:spLocks noGrp="1"/>
          </p:cNvSpPr>
          <p:nvPr>
            <p:ph type="sldNum" sz="quarter" idx="5"/>
          </p:nvPr>
        </p:nvSpPr>
        <p:spPr>
          <a:xfrm>
            <a:off x="5797246" y="6747627"/>
            <a:ext cx="4434999" cy="356436"/>
          </a:xfrm>
          <a:prstGeom prst="rect">
            <a:avLst/>
          </a:prstGeom>
        </p:spPr>
        <p:txBody>
          <a:bodyPr vert="horz" lIns="99075" tIns="49538" rIns="99075" bIns="49538" rtlCol="0" anchor="b"/>
          <a:lstStyle>
            <a:lvl1pPr algn="r">
              <a:defRPr sz="1300"/>
            </a:lvl1pPr>
          </a:lstStyle>
          <a:p>
            <a:fld id="{31F16EE7-B646-458A-837C-FBB64CFA686E}" type="slidenum">
              <a:rPr lang="en-IN" smtClean="0"/>
              <a:t>‹#›</a:t>
            </a:fld>
            <a:endParaRPr lang="en-IN"/>
          </a:p>
        </p:txBody>
      </p:sp>
    </p:spTree>
    <p:extLst>
      <p:ext uri="{BB962C8B-B14F-4D97-AF65-F5344CB8AC3E}">
        <p14:creationId xmlns:p14="http://schemas.microsoft.com/office/powerpoint/2010/main" val="295695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1</a:t>
            </a:fld>
            <a:endParaRPr lang="en-IN"/>
          </a:p>
        </p:txBody>
      </p:sp>
    </p:spTree>
    <p:extLst>
      <p:ext uri="{BB962C8B-B14F-4D97-AF65-F5344CB8AC3E}">
        <p14:creationId xmlns:p14="http://schemas.microsoft.com/office/powerpoint/2010/main" val="4203522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10</a:t>
            </a:fld>
            <a:endParaRPr lang="en-IN"/>
          </a:p>
        </p:txBody>
      </p:sp>
    </p:spTree>
    <p:extLst>
      <p:ext uri="{BB962C8B-B14F-4D97-AF65-F5344CB8AC3E}">
        <p14:creationId xmlns:p14="http://schemas.microsoft.com/office/powerpoint/2010/main" val="3963551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11</a:t>
            </a:fld>
            <a:endParaRPr lang="en-IN"/>
          </a:p>
        </p:txBody>
      </p:sp>
    </p:spTree>
    <p:extLst>
      <p:ext uri="{BB962C8B-B14F-4D97-AF65-F5344CB8AC3E}">
        <p14:creationId xmlns:p14="http://schemas.microsoft.com/office/powerpoint/2010/main" val="950994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84550" y="887413"/>
            <a:ext cx="3465513" cy="2398712"/>
          </a:xfrm>
        </p:spPr>
      </p:sp>
      <p:sp>
        <p:nvSpPr>
          <p:cNvPr id="3" name="Notes Placeholder 2"/>
          <p:cNvSpPr>
            <a:spLocks noGrp="1"/>
          </p:cNvSpPr>
          <p:nvPr>
            <p:ph type="body" idx="1"/>
          </p:nvPr>
        </p:nvSpPr>
        <p:spPr/>
        <p:txBody>
          <a:bodyPr/>
          <a:lstStyle/>
          <a:p>
            <a:r>
              <a:rPr lang="de-DE" sz="1300" dirty="0"/>
              <a:t>DieSachbearbeiter</a:t>
            </a:r>
            <a:br>
              <a:rPr lang="de-DE" dirty="0"/>
            </a:br>
            <a:r>
              <a:rPr lang="de-DE" sz="1300" dirty="0"/>
              <a:t>Choriner Straße 49</a:t>
            </a:r>
            <a:br>
              <a:rPr lang="de-DE" dirty="0"/>
            </a:br>
            <a:r>
              <a:rPr lang="de-DE" sz="1300" dirty="0"/>
              <a:t>10435 Berlin</a:t>
            </a:r>
            <a:br>
              <a:rPr lang="de-DE" dirty="0"/>
            </a:br>
            <a:r>
              <a:rPr lang="de-DE" sz="1300" dirty="0"/>
              <a:t>E-Mail: moinsen@abc.com</a:t>
            </a:r>
            <a:endParaRPr lang="en-IN" dirty="0"/>
          </a:p>
        </p:txBody>
      </p:sp>
      <p:sp>
        <p:nvSpPr>
          <p:cNvPr id="4" name="Slide Number Placeholder 3"/>
          <p:cNvSpPr>
            <a:spLocks noGrp="1"/>
          </p:cNvSpPr>
          <p:nvPr>
            <p:ph type="sldNum" sz="quarter" idx="10"/>
          </p:nvPr>
        </p:nvSpPr>
        <p:spPr/>
        <p:txBody>
          <a:bodyPr/>
          <a:lstStyle/>
          <a:p>
            <a:pPr defTabSz="990752">
              <a:defRPr/>
            </a:pPr>
            <a:fld id="{A070F27E-423A-47F0-9C7C-18265706A600}" type="slidenum">
              <a:rPr lang="en-IN">
                <a:solidFill>
                  <a:prstClr val="black"/>
                </a:solidFill>
                <a:latin typeface="Calibri" panose="020F0502020204030204"/>
              </a:rPr>
              <a:pPr defTabSz="990752">
                <a:defRPr/>
              </a:pPr>
              <a:t>12</a:t>
            </a:fld>
            <a:endParaRPr lang="en-IN">
              <a:solidFill>
                <a:prstClr val="black"/>
              </a:solidFill>
              <a:latin typeface="Calibri" panose="020F0502020204030204"/>
            </a:endParaRPr>
          </a:p>
        </p:txBody>
      </p:sp>
    </p:spTree>
    <p:extLst>
      <p:ext uri="{BB962C8B-B14F-4D97-AF65-F5344CB8AC3E}">
        <p14:creationId xmlns:p14="http://schemas.microsoft.com/office/powerpoint/2010/main" val="2624386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94050" y="533400"/>
            <a:ext cx="3846513" cy="2663825"/>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1353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3</a:t>
            </a:fld>
            <a:endParaRPr lang="en-IN"/>
          </a:p>
        </p:txBody>
      </p:sp>
    </p:spTree>
    <p:extLst>
      <p:ext uri="{BB962C8B-B14F-4D97-AF65-F5344CB8AC3E}">
        <p14:creationId xmlns:p14="http://schemas.microsoft.com/office/powerpoint/2010/main" val="124405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4</a:t>
            </a:fld>
            <a:endParaRPr lang="en-IN"/>
          </a:p>
        </p:txBody>
      </p:sp>
    </p:spTree>
    <p:extLst>
      <p:ext uri="{BB962C8B-B14F-4D97-AF65-F5344CB8AC3E}">
        <p14:creationId xmlns:p14="http://schemas.microsoft.com/office/powerpoint/2010/main" val="23956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5</a:t>
            </a:fld>
            <a:endParaRPr lang="en-IN"/>
          </a:p>
        </p:txBody>
      </p:sp>
    </p:spTree>
    <p:extLst>
      <p:ext uri="{BB962C8B-B14F-4D97-AF65-F5344CB8AC3E}">
        <p14:creationId xmlns:p14="http://schemas.microsoft.com/office/powerpoint/2010/main" val="76585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6</a:t>
            </a:fld>
            <a:endParaRPr lang="en-IN"/>
          </a:p>
        </p:txBody>
      </p:sp>
    </p:spTree>
    <p:extLst>
      <p:ext uri="{BB962C8B-B14F-4D97-AF65-F5344CB8AC3E}">
        <p14:creationId xmlns:p14="http://schemas.microsoft.com/office/powerpoint/2010/main" val="3155861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84550" y="887413"/>
            <a:ext cx="3465513" cy="239871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F16EE7-B646-458A-837C-FBB64CFA686E}" type="slidenum">
              <a:rPr lang="en-IN" smtClean="0"/>
              <a:t>7</a:t>
            </a:fld>
            <a:endParaRPr lang="en-IN"/>
          </a:p>
        </p:txBody>
      </p:sp>
    </p:spTree>
    <p:extLst>
      <p:ext uri="{BB962C8B-B14F-4D97-AF65-F5344CB8AC3E}">
        <p14:creationId xmlns:p14="http://schemas.microsoft.com/office/powerpoint/2010/main" val="265661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8</a:t>
            </a:fld>
            <a:endParaRPr lang="en-IN"/>
          </a:p>
        </p:txBody>
      </p:sp>
    </p:spTree>
    <p:extLst>
      <p:ext uri="{BB962C8B-B14F-4D97-AF65-F5344CB8AC3E}">
        <p14:creationId xmlns:p14="http://schemas.microsoft.com/office/powerpoint/2010/main" val="3521191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F16EE7-B646-458A-837C-FBB64CFA686E}" type="slidenum">
              <a:rPr lang="en-IN" smtClean="0"/>
              <a:t>9</a:t>
            </a:fld>
            <a:endParaRPr lang="en-IN"/>
          </a:p>
        </p:txBody>
      </p:sp>
    </p:spTree>
    <p:extLst>
      <p:ext uri="{BB962C8B-B14F-4D97-AF65-F5344CB8AC3E}">
        <p14:creationId xmlns:p14="http://schemas.microsoft.com/office/powerpoint/2010/main" val="318062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DF4CC-DB9B-4D40-BDE1-214B4451BC08}"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297799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DF4CC-DB9B-4D40-BDE1-214B4451BC08}"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288494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DF4CC-DB9B-4D40-BDE1-214B4451BC08}"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4051118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nyPPT.com copy 5">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938133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DF4CC-DB9B-4D40-BDE1-214B4451BC08}"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14935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DF4CC-DB9B-4D40-BDE1-214B4451BC08}"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15414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DF4CC-DB9B-4D40-BDE1-214B4451BC08}"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135723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DF4CC-DB9B-4D40-BDE1-214B4451BC08}" type="datetimeFigureOut">
              <a:rPr lang="en-IN" smtClean="0"/>
              <a:t>22-12-2021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291228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DF4CC-DB9B-4D40-BDE1-214B4451BC08}"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178415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DF4CC-DB9B-4D40-BDE1-214B4451BC08}" type="datetimeFigureOut">
              <a:rPr lang="en-IN" smtClean="0"/>
              <a:t>22-12-2021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333829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DF4CC-DB9B-4D40-BDE1-214B4451BC08}"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18737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DF4CC-DB9B-4D40-BDE1-214B4451BC08}"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31AC3-FFAA-4F0D-9B1E-0B8F8D4937B5}" type="slidenum">
              <a:rPr lang="en-IN" smtClean="0"/>
              <a:t>‹#›</a:t>
            </a:fld>
            <a:endParaRPr lang="en-IN"/>
          </a:p>
        </p:txBody>
      </p:sp>
    </p:spTree>
    <p:extLst>
      <p:ext uri="{BB962C8B-B14F-4D97-AF65-F5344CB8AC3E}">
        <p14:creationId xmlns:p14="http://schemas.microsoft.com/office/powerpoint/2010/main" val="157280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DF4CC-DB9B-4D40-BDE1-214B4451BC08}" type="datetimeFigureOut">
              <a:rPr lang="en-IN" smtClean="0"/>
              <a:t>22-12-2021</a:t>
            </a:fld>
            <a:endParaRPr lang="en-I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31AC3-FFAA-4F0D-9B1E-0B8F8D4937B5}" type="slidenum">
              <a:rPr lang="en-IN" smtClean="0"/>
              <a:t>‹#›</a:t>
            </a:fld>
            <a:endParaRPr lang="en-IN"/>
          </a:p>
        </p:txBody>
      </p:sp>
    </p:spTree>
    <p:extLst>
      <p:ext uri="{BB962C8B-B14F-4D97-AF65-F5344CB8AC3E}">
        <p14:creationId xmlns:p14="http://schemas.microsoft.com/office/powerpoint/2010/main" val="24141142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pn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B9DF01-BADB-4B1F-B46E-6D941928E09D}"/>
              </a:ext>
            </a:extLst>
          </p:cNvPr>
          <p:cNvSpPr/>
          <p:nvPr/>
        </p:nvSpPr>
        <p:spPr>
          <a:xfrm>
            <a:off x="-485423" y="0"/>
            <a:ext cx="11399118" cy="686581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0" name="Freeform: Shape 9">
            <a:extLst>
              <a:ext uri="{FF2B5EF4-FFF2-40B4-BE49-F238E27FC236}">
                <a16:creationId xmlns:a16="http://schemas.microsoft.com/office/drawing/2014/main" id="{29B7BBDA-6AE2-48A8-ACC5-F0F729094DE5}"/>
              </a:ext>
            </a:extLst>
          </p:cNvPr>
          <p:cNvSpPr/>
          <p:nvPr/>
        </p:nvSpPr>
        <p:spPr>
          <a:xfrm>
            <a:off x="-485423" y="0"/>
            <a:ext cx="11399118" cy="6865816"/>
          </a:xfrm>
          <a:custGeom>
            <a:avLst/>
            <a:gdLst/>
            <a:ahLst/>
            <a:cxnLst/>
            <a:rect l="l" t="t" r="r" b="b"/>
            <a:pathLst>
              <a:path w="12192000" h="6858000">
                <a:moveTo>
                  <a:pt x="1336071" y="5410032"/>
                </a:moveTo>
                <a:lnTo>
                  <a:pt x="3393728" y="5410032"/>
                </a:lnTo>
                <a:lnTo>
                  <a:pt x="3841660" y="6858000"/>
                </a:lnTo>
                <a:lnTo>
                  <a:pt x="898555" y="6858000"/>
                </a:lnTo>
                <a:close/>
                <a:moveTo>
                  <a:pt x="2370342" y="1599556"/>
                </a:moveTo>
                <a:lnTo>
                  <a:pt x="3056228" y="3994713"/>
                </a:lnTo>
                <a:lnTo>
                  <a:pt x="1651795" y="3994713"/>
                </a:lnTo>
                <a:close/>
                <a:moveTo>
                  <a:pt x="3618723" y="0"/>
                </a:moveTo>
                <a:lnTo>
                  <a:pt x="12192000" y="0"/>
                </a:lnTo>
                <a:lnTo>
                  <a:pt x="12192000" y="6858000"/>
                </a:lnTo>
                <a:lnTo>
                  <a:pt x="5994875" y="6858000"/>
                </a:lnTo>
                <a:close/>
                <a:moveTo>
                  <a:pt x="0" y="0"/>
                </a:moveTo>
                <a:lnTo>
                  <a:pt x="1120826" y="0"/>
                </a:lnTo>
                <a:lnTo>
                  <a:pt x="0" y="32218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16" name="Group 15">
            <a:extLst>
              <a:ext uri="{FF2B5EF4-FFF2-40B4-BE49-F238E27FC236}">
                <a16:creationId xmlns:a16="http://schemas.microsoft.com/office/drawing/2014/main" id="{23256C6F-623F-4E6E-B911-3FF192DBD41A}"/>
              </a:ext>
            </a:extLst>
          </p:cNvPr>
          <p:cNvGrpSpPr/>
          <p:nvPr/>
        </p:nvGrpSpPr>
        <p:grpSpPr>
          <a:xfrm>
            <a:off x="1495777" y="0"/>
            <a:ext cx="10377948" cy="6865816"/>
            <a:chOff x="3898900" y="0"/>
            <a:chExt cx="8293100" cy="6858000"/>
          </a:xfrm>
          <a:blipFill>
            <a:blip r:embed="rId4"/>
            <a:stretch>
              <a:fillRect/>
            </a:stretch>
          </a:blipFill>
        </p:grpSpPr>
        <p:sp>
          <p:nvSpPr>
            <p:cNvPr id="17" name="Parallelogram 16">
              <a:extLst>
                <a:ext uri="{FF2B5EF4-FFF2-40B4-BE49-F238E27FC236}">
                  <a16:creationId xmlns:a16="http://schemas.microsoft.com/office/drawing/2014/main" id="{C423F84E-06CF-47CB-82B5-95455EAE882A}"/>
                </a:ext>
              </a:extLst>
            </p:cNvPr>
            <p:cNvSpPr/>
            <p:nvPr/>
          </p:nvSpPr>
          <p:spPr>
            <a:xfrm>
              <a:off x="3898900" y="0"/>
              <a:ext cx="6872685" cy="6858000"/>
            </a:xfrm>
            <a:prstGeom prst="parallelogram">
              <a:avLst>
                <a:gd name="adj" fmla="val 67162"/>
              </a:avLst>
            </a:prstGeom>
            <a:grp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8" name="Parallelogram 17">
              <a:extLst>
                <a:ext uri="{FF2B5EF4-FFF2-40B4-BE49-F238E27FC236}">
                  <a16:creationId xmlns:a16="http://schemas.microsoft.com/office/drawing/2014/main" id="{D423ADE4-3D4F-4B5A-8890-DE7DA44B4160}"/>
                </a:ext>
              </a:extLst>
            </p:cNvPr>
            <p:cNvSpPr/>
            <p:nvPr/>
          </p:nvSpPr>
          <p:spPr>
            <a:xfrm>
              <a:off x="5319315" y="0"/>
              <a:ext cx="6872685" cy="6858000"/>
            </a:xfrm>
            <a:prstGeom prst="parallelogram">
              <a:avLst>
                <a:gd name="adj" fmla="val 67162"/>
              </a:avLst>
            </a:prstGeom>
            <a:grpFill/>
            <a:ln>
              <a:noFill/>
            </a:ln>
            <a:effectLst>
              <a:outerShdw blurRad="266700" dist="38100" dir="2700000" algn="tl" rotWithShape="0">
                <a:schemeClr val="bg2">
                  <a:lumMod val="25000"/>
                  <a:alpha val="5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sp>
        <p:nvSpPr>
          <p:cNvPr id="11" name="Freeform: Shape 10">
            <a:extLst>
              <a:ext uri="{FF2B5EF4-FFF2-40B4-BE49-F238E27FC236}">
                <a16:creationId xmlns:a16="http://schemas.microsoft.com/office/drawing/2014/main" id="{E9E8B95B-3EE2-432A-8C89-8992CE235160}"/>
              </a:ext>
            </a:extLst>
          </p:cNvPr>
          <p:cNvSpPr/>
          <p:nvPr/>
        </p:nvSpPr>
        <p:spPr>
          <a:xfrm>
            <a:off x="-485423" y="0"/>
            <a:ext cx="5605010" cy="6865816"/>
          </a:xfrm>
          <a:custGeom>
            <a:avLst/>
            <a:gdLst/>
            <a:ahLst/>
            <a:cxnLst/>
            <a:rect l="l" t="t" r="r" b="b"/>
            <a:pathLst>
              <a:path w="5994874" h="6858000">
                <a:moveTo>
                  <a:pt x="2370342" y="1599557"/>
                </a:moveTo>
                <a:lnTo>
                  <a:pt x="1651795" y="3994714"/>
                </a:lnTo>
                <a:lnTo>
                  <a:pt x="3056228" y="3994714"/>
                </a:lnTo>
                <a:close/>
                <a:moveTo>
                  <a:pt x="1120826" y="0"/>
                </a:moveTo>
                <a:lnTo>
                  <a:pt x="3618723" y="0"/>
                </a:lnTo>
                <a:lnTo>
                  <a:pt x="5994874" y="6858000"/>
                </a:lnTo>
                <a:lnTo>
                  <a:pt x="3841660" y="6858000"/>
                </a:lnTo>
                <a:lnTo>
                  <a:pt x="3393728" y="5410033"/>
                </a:lnTo>
                <a:lnTo>
                  <a:pt x="1336071" y="5410033"/>
                </a:lnTo>
                <a:lnTo>
                  <a:pt x="898555" y="6858000"/>
                </a:lnTo>
                <a:lnTo>
                  <a:pt x="0" y="6858000"/>
                </a:lnTo>
                <a:lnTo>
                  <a:pt x="0" y="3221808"/>
                </a:lnTo>
                <a:close/>
              </a:path>
            </a:pathLst>
          </a:custGeom>
          <a:gradFill flip="none" rotWithShape="1">
            <a:gsLst>
              <a:gs pos="0">
                <a:srgbClr val="9900FF">
                  <a:alpha val="55000"/>
                </a:srgbClr>
              </a:gs>
              <a:gs pos="100000">
                <a:srgbClr val="FF0000">
                  <a:alpha val="42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15" name="Group 14">
            <a:extLst>
              <a:ext uri="{FF2B5EF4-FFF2-40B4-BE49-F238E27FC236}">
                <a16:creationId xmlns:a16="http://schemas.microsoft.com/office/drawing/2014/main" id="{129AF076-93C9-4856-B8DC-C91C5CFA3E3A}"/>
              </a:ext>
            </a:extLst>
          </p:cNvPr>
          <p:cNvGrpSpPr/>
          <p:nvPr/>
        </p:nvGrpSpPr>
        <p:grpSpPr>
          <a:xfrm>
            <a:off x="1495777" y="0"/>
            <a:ext cx="10377948" cy="6865816"/>
            <a:chOff x="3898900" y="0"/>
            <a:chExt cx="8293100" cy="6858000"/>
          </a:xfrm>
        </p:grpSpPr>
        <p:sp>
          <p:nvSpPr>
            <p:cNvPr id="12" name="Parallelogram 11">
              <a:extLst>
                <a:ext uri="{FF2B5EF4-FFF2-40B4-BE49-F238E27FC236}">
                  <a16:creationId xmlns:a16="http://schemas.microsoft.com/office/drawing/2014/main" id="{07FE5D63-FE84-418E-821C-A9A1980F066B}"/>
                </a:ext>
              </a:extLst>
            </p:cNvPr>
            <p:cNvSpPr/>
            <p:nvPr/>
          </p:nvSpPr>
          <p:spPr>
            <a:xfrm>
              <a:off x="3898900" y="0"/>
              <a:ext cx="6872685" cy="6858000"/>
            </a:xfrm>
            <a:prstGeom prst="parallelogram">
              <a:avLst>
                <a:gd name="adj" fmla="val 67162"/>
              </a:avLst>
            </a:prstGeom>
            <a:gradFill flip="none" rotWithShape="1">
              <a:gsLst>
                <a:gs pos="100000">
                  <a:schemeClr val="bg1">
                    <a:alpha val="31000"/>
                  </a:schemeClr>
                </a:gs>
                <a:gs pos="0">
                  <a:schemeClr val="bg1">
                    <a:alpha val="26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3" name="Parallelogram 12">
              <a:extLst>
                <a:ext uri="{FF2B5EF4-FFF2-40B4-BE49-F238E27FC236}">
                  <a16:creationId xmlns:a16="http://schemas.microsoft.com/office/drawing/2014/main" id="{7E098799-D54E-47F8-83D2-82CF5C59E8C4}"/>
                </a:ext>
              </a:extLst>
            </p:cNvPr>
            <p:cNvSpPr/>
            <p:nvPr/>
          </p:nvSpPr>
          <p:spPr>
            <a:xfrm>
              <a:off x="5319315" y="0"/>
              <a:ext cx="6872685" cy="6858000"/>
            </a:xfrm>
            <a:prstGeom prst="parallelogram">
              <a:avLst>
                <a:gd name="adj" fmla="val 67162"/>
              </a:avLst>
            </a:prstGeom>
            <a:gradFill>
              <a:gsLst>
                <a:gs pos="0">
                  <a:schemeClr val="bg1"/>
                </a:gs>
                <a:gs pos="100000">
                  <a:schemeClr val="bg1">
                    <a:alpha val="41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sp>
        <p:nvSpPr>
          <p:cNvPr id="25" name="Diagonal Stripe 24">
            <a:extLst>
              <a:ext uri="{FF2B5EF4-FFF2-40B4-BE49-F238E27FC236}">
                <a16:creationId xmlns:a16="http://schemas.microsoft.com/office/drawing/2014/main" id="{A1CA499B-7671-48CD-BA71-5237A5166527}"/>
              </a:ext>
            </a:extLst>
          </p:cNvPr>
          <p:cNvSpPr/>
          <p:nvPr/>
        </p:nvSpPr>
        <p:spPr>
          <a:xfrm>
            <a:off x="3479956" y="2932012"/>
            <a:ext cx="2099838" cy="3360406"/>
          </a:xfrm>
          <a:prstGeom prst="diagStripe">
            <a:avLst>
              <a:gd name="adj" fmla="val 8733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solidFill>
                <a:schemeClr val="tx1"/>
              </a:solidFill>
            </a:endParaRPr>
          </a:p>
        </p:txBody>
      </p:sp>
      <p:grpSp>
        <p:nvGrpSpPr>
          <p:cNvPr id="24" name="Group 23">
            <a:extLst>
              <a:ext uri="{FF2B5EF4-FFF2-40B4-BE49-F238E27FC236}">
                <a16:creationId xmlns:a16="http://schemas.microsoft.com/office/drawing/2014/main" id="{78265350-4B1B-41AA-BA55-092784E61771}"/>
              </a:ext>
            </a:extLst>
          </p:cNvPr>
          <p:cNvGrpSpPr/>
          <p:nvPr/>
        </p:nvGrpSpPr>
        <p:grpSpPr>
          <a:xfrm>
            <a:off x="4857808" y="1264105"/>
            <a:ext cx="5281118" cy="1446550"/>
            <a:chOff x="6686291" y="915231"/>
            <a:chExt cx="6499836" cy="1780368"/>
          </a:xfrm>
        </p:grpSpPr>
        <p:sp>
          <p:nvSpPr>
            <p:cNvPr id="19" name="TextBox 18">
              <a:extLst>
                <a:ext uri="{FF2B5EF4-FFF2-40B4-BE49-F238E27FC236}">
                  <a16:creationId xmlns:a16="http://schemas.microsoft.com/office/drawing/2014/main" id="{09747822-C72A-4C80-963F-08A71391FBAB}"/>
                </a:ext>
              </a:extLst>
            </p:cNvPr>
            <p:cNvSpPr txBox="1"/>
            <p:nvPr/>
          </p:nvSpPr>
          <p:spPr>
            <a:xfrm>
              <a:off x="6686291" y="915231"/>
              <a:ext cx="6499836" cy="1780368"/>
            </a:xfrm>
            <a:prstGeom prst="rect">
              <a:avLst/>
            </a:prstGeom>
            <a:noFill/>
          </p:spPr>
          <p:txBody>
            <a:bodyPr wrap="square" rtlCol="0">
              <a:spAutoFit/>
            </a:bodyPr>
            <a:lstStyle/>
            <a:p>
              <a:r>
                <a:rPr lang="en-IN" sz="8800" spc="244" dirty="0">
                  <a:effectLst>
                    <a:outerShdw blurRad="38100" dist="38100" dir="2700000" algn="tl">
                      <a:srgbClr val="000000">
                        <a:alpha val="43137"/>
                      </a:srgbClr>
                    </a:outerShdw>
                  </a:effectLst>
                  <a:latin typeface="Raleway Black" panose="020B0A03030101060003" pitchFamily="34" charset="0"/>
                </a:rPr>
                <a:t>AGENDA</a:t>
              </a:r>
            </a:p>
          </p:txBody>
        </p:sp>
        <p:sp>
          <p:nvSpPr>
            <p:cNvPr id="22" name="TextBox 21">
              <a:extLst>
                <a:ext uri="{FF2B5EF4-FFF2-40B4-BE49-F238E27FC236}">
                  <a16:creationId xmlns:a16="http://schemas.microsoft.com/office/drawing/2014/main" id="{AAAD7328-4EA3-469D-8AA9-1F1B9DB91DE0}"/>
                </a:ext>
              </a:extLst>
            </p:cNvPr>
            <p:cNvSpPr txBox="1"/>
            <p:nvPr/>
          </p:nvSpPr>
          <p:spPr>
            <a:xfrm>
              <a:off x="7023859" y="1270015"/>
              <a:ext cx="5603538" cy="871464"/>
            </a:xfrm>
            <a:custGeom>
              <a:avLst/>
              <a:gdLst>
                <a:gd name="connsiteX0" fmla="*/ 1695410 w 4140306"/>
                <a:gd name="connsiteY0" fmla="*/ 280273 h 603542"/>
                <a:gd name="connsiteX1" fmla="*/ 1796852 w 4140306"/>
                <a:gd name="connsiteY1" fmla="*/ 280273 h 603542"/>
                <a:gd name="connsiteX2" fmla="*/ 1796852 w 4140306"/>
                <a:gd name="connsiteY2" fmla="*/ 293686 h 603542"/>
                <a:gd name="connsiteX3" fmla="*/ 1695410 w 4140306"/>
                <a:gd name="connsiteY3" fmla="*/ 280273 h 603542"/>
                <a:gd name="connsiteX4" fmla="*/ 3842250 w 4140306"/>
                <a:gd name="connsiteY4" fmla="*/ 230334 h 603542"/>
                <a:gd name="connsiteX5" fmla="*/ 3774985 w 4140306"/>
                <a:gd name="connsiteY5" fmla="*/ 454552 h 603542"/>
                <a:gd name="connsiteX6" fmla="*/ 3906458 w 4140306"/>
                <a:gd name="connsiteY6" fmla="*/ 454552 h 603542"/>
                <a:gd name="connsiteX7" fmla="*/ 3842250 w 4140306"/>
                <a:gd name="connsiteY7" fmla="*/ 230334 h 603542"/>
                <a:gd name="connsiteX8" fmla="*/ 3751544 w 4140306"/>
                <a:gd name="connsiteY8" fmla="*/ 5096 h 603542"/>
                <a:gd name="connsiteX9" fmla="*/ 3932957 w 4140306"/>
                <a:gd name="connsiteY9" fmla="*/ 5096 h 603542"/>
                <a:gd name="connsiteX10" fmla="*/ 4140306 w 4140306"/>
                <a:gd name="connsiteY10" fmla="*/ 603542 h 603542"/>
                <a:gd name="connsiteX11" fmla="*/ 3569604 w 4140306"/>
                <a:gd name="connsiteY11" fmla="*/ 528083 h 603542"/>
                <a:gd name="connsiteX12" fmla="*/ 3751544 w 4140306"/>
                <a:gd name="connsiteY12" fmla="*/ 5096 h 603542"/>
                <a:gd name="connsiteX13" fmla="*/ 2792491 w 4140306"/>
                <a:gd name="connsiteY13" fmla="*/ 5096 h 603542"/>
                <a:gd name="connsiteX14" fmla="*/ 3070726 w 4140306"/>
                <a:gd name="connsiteY14" fmla="*/ 5096 h 603542"/>
                <a:gd name="connsiteX15" fmla="*/ 3228698 w 4140306"/>
                <a:gd name="connsiteY15" fmla="*/ 33633 h 603542"/>
                <a:gd name="connsiteX16" fmla="*/ 3342845 w 4140306"/>
                <a:gd name="connsiteY16" fmla="*/ 111090 h 603542"/>
                <a:gd name="connsiteX17" fmla="*/ 3412149 w 4140306"/>
                <a:gd name="connsiteY17" fmla="*/ 225747 h 603542"/>
                <a:gd name="connsiteX18" fmla="*/ 3435590 w 4140306"/>
                <a:gd name="connsiteY18" fmla="*/ 365884 h 603542"/>
                <a:gd name="connsiteX19" fmla="*/ 3429093 w 4140306"/>
                <a:gd name="connsiteY19" fmla="*/ 444488 h 603542"/>
                <a:gd name="connsiteX20" fmla="*/ 3411800 w 4140306"/>
                <a:gd name="connsiteY20" fmla="*/ 507218 h 603542"/>
                <a:gd name="connsiteX21" fmla="*/ 3202967 w 4140306"/>
                <a:gd name="connsiteY21" fmla="*/ 479605 h 603542"/>
                <a:gd name="connsiteX22" fmla="*/ 3223092 w 4140306"/>
                <a:gd name="connsiteY22" fmla="*/ 441303 h 603542"/>
                <a:gd name="connsiteX23" fmla="*/ 3233794 w 4140306"/>
                <a:gd name="connsiteY23" fmla="*/ 365884 h 603542"/>
                <a:gd name="connsiteX24" fmla="*/ 3222583 w 4140306"/>
                <a:gd name="connsiteY24" fmla="*/ 289446 h 603542"/>
                <a:gd name="connsiteX25" fmla="*/ 3190479 w 4140306"/>
                <a:gd name="connsiteY25" fmla="*/ 230334 h 603542"/>
                <a:gd name="connsiteX26" fmla="*/ 3139010 w 4140306"/>
                <a:gd name="connsiteY26" fmla="*/ 192115 h 603542"/>
                <a:gd name="connsiteX27" fmla="*/ 3070726 w 4140306"/>
                <a:gd name="connsiteY27" fmla="*/ 178356 h 603542"/>
                <a:gd name="connsiteX28" fmla="*/ 2991230 w 4140306"/>
                <a:gd name="connsiteY28" fmla="*/ 178356 h 603542"/>
                <a:gd name="connsiteX29" fmla="*/ 2991230 w 4140306"/>
                <a:gd name="connsiteY29" fmla="*/ 451609 h 603542"/>
                <a:gd name="connsiteX30" fmla="*/ 2792491 w 4140306"/>
                <a:gd name="connsiteY30" fmla="*/ 425331 h 603542"/>
                <a:gd name="connsiteX31" fmla="*/ 2792491 w 4140306"/>
                <a:gd name="connsiteY31" fmla="*/ 5096 h 603542"/>
                <a:gd name="connsiteX32" fmla="*/ 1982866 w 4140306"/>
                <a:gd name="connsiteY32" fmla="*/ 5096 h 603542"/>
                <a:gd name="connsiteX33" fmla="*/ 2158831 w 4140306"/>
                <a:gd name="connsiteY33" fmla="*/ 5096 h 603542"/>
                <a:gd name="connsiteX34" fmla="*/ 2428245 w 4140306"/>
                <a:gd name="connsiteY34" fmla="*/ 373018 h 603542"/>
                <a:gd name="connsiteX35" fmla="*/ 2428245 w 4140306"/>
                <a:gd name="connsiteY35" fmla="*/ 5096 h 603542"/>
                <a:gd name="connsiteX36" fmla="*/ 2626984 w 4140306"/>
                <a:gd name="connsiteY36" fmla="*/ 5096 h 603542"/>
                <a:gd name="connsiteX37" fmla="*/ 2626984 w 4140306"/>
                <a:gd name="connsiteY37" fmla="*/ 403448 h 603542"/>
                <a:gd name="connsiteX38" fmla="*/ 1982866 w 4140306"/>
                <a:gd name="connsiteY38" fmla="*/ 318281 h 603542"/>
                <a:gd name="connsiteX39" fmla="*/ 1982866 w 4140306"/>
                <a:gd name="connsiteY39" fmla="*/ 5096 h 603542"/>
                <a:gd name="connsiteX40" fmla="*/ 1335166 w 4140306"/>
                <a:gd name="connsiteY40" fmla="*/ 5096 h 603542"/>
                <a:gd name="connsiteX41" fmla="*/ 1841696 w 4140306"/>
                <a:gd name="connsiteY41" fmla="*/ 5096 h 603542"/>
                <a:gd name="connsiteX42" fmla="*/ 1841696 w 4140306"/>
                <a:gd name="connsiteY42" fmla="*/ 178356 h 603542"/>
                <a:gd name="connsiteX43" fmla="*/ 1533905 w 4140306"/>
                <a:gd name="connsiteY43" fmla="*/ 178356 h 603542"/>
                <a:gd name="connsiteX44" fmla="*/ 1533905 w 4140306"/>
                <a:gd name="connsiteY44" fmla="*/ 258919 h 603542"/>
                <a:gd name="connsiteX45" fmla="*/ 1335166 w 4140306"/>
                <a:gd name="connsiteY45" fmla="*/ 232641 h 603542"/>
                <a:gd name="connsiteX46" fmla="*/ 1335166 w 4140306"/>
                <a:gd name="connsiteY46" fmla="*/ 5096 h 603542"/>
                <a:gd name="connsiteX47" fmla="*/ 17744 w 4140306"/>
                <a:gd name="connsiteY47" fmla="*/ 5096 h 603542"/>
                <a:gd name="connsiteX48" fmla="*/ 199157 w 4140306"/>
                <a:gd name="connsiteY48" fmla="*/ 5096 h 603542"/>
                <a:gd name="connsiteX49" fmla="*/ 227241 w 4140306"/>
                <a:gd name="connsiteY49" fmla="*/ 86149 h 603542"/>
                <a:gd name="connsiteX50" fmla="*/ 0 w 4140306"/>
                <a:gd name="connsiteY50" fmla="*/ 56103 h 603542"/>
                <a:gd name="connsiteX51" fmla="*/ 17744 w 4140306"/>
                <a:gd name="connsiteY51" fmla="*/ 5096 h 603542"/>
                <a:gd name="connsiteX52" fmla="*/ 876842 w 4140306"/>
                <a:gd name="connsiteY52" fmla="*/ 0 h 603542"/>
                <a:gd name="connsiteX53" fmla="*/ 970606 w 4140306"/>
                <a:gd name="connsiteY53" fmla="*/ 10701 h 603542"/>
                <a:gd name="connsiteX54" fmla="*/ 1053669 w 4140306"/>
                <a:gd name="connsiteY54" fmla="*/ 42296 h 603542"/>
                <a:gd name="connsiteX55" fmla="*/ 1122463 w 4140306"/>
                <a:gd name="connsiteY55" fmla="*/ 92235 h 603542"/>
                <a:gd name="connsiteX56" fmla="*/ 1172403 w 4140306"/>
                <a:gd name="connsiteY56" fmla="*/ 157972 h 603542"/>
                <a:gd name="connsiteX57" fmla="*/ 1113201 w 4140306"/>
                <a:gd name="connsiteY57" fmla="*/ 203292 h 603542"/>
                <a:gd name="connsiteX58" fmla="*/ 588031 w 4140306"/>
                <a:gd name="connsiteY58" fmla="*/ 133853 h 603542"/>
                <a:gd name="connsiteX59" fmla="*/ 612876 w 4140306"/>
                <a:gd name="connsiteY59" fmla="*/ 104465 h 603542"/>
                <a:gd name="connsiteX60" fmla="*/ 730590 w 4140306"/>
                <a:gd name="connsiteY60" fmla="*/ 28027 h 603542"/>
                <a:gd name="connsiteX61" fmla="*/ 876842 w 4140306"/>
                <a:gd name="connsiteY61" fmla="*/ 0 h 603542"/>
                <a:gd name="connsiteX0" fmla="*/ 1695410 w 4140306"/>
                <a:gd name="connsiteY0" fmla="*/ 280273 h 603542"/>
                <a:gd name="connsiteX1" fmla="*/ 1796852 w 4140306"/>
                <a:gd name="connsiteY1" fmla="*/ 280273 h 603542"/>
                <a:gd name="connsiteX2" fmla="*/ 1796852 w 4140306"/>
                <a:gd name="connsiteY2" fmla="*/ 293686 h 603542"/>
                <a:gd name="connsiteX3" fmla="*/ 1695410 w 4140306"/>
                <a:gd name="connsiteY3" fmla="*/ 280273 h 603542"/>
                <a:gd name="connsiteX4" fmla="*/ 3842250 w 4140306"/>
                <a:gd name="connsiteY4" fmla="*/ 230334 h 603542"/>
                <a:gd name="connsiteX5" fmla="*/ 3774985 w 4140306"/>
                <a:gd name="connsiteY5" fmla="*/ 454552 h 603542"/>
                <a:gd name="connsiteX6" fmla="*/ 3906458 w 4140306"/>
                <a:gd name="connsiteY6" fmla="*/ 454552 h 603542"/>
                <a:gd name="connsiteX7" fmla="*/ 3842250 w 4140306"/>
                <a:gd name="connsiteY7" fmla="*/ 230334 h 603542"/>
                <a:gd name="connsiteX8" fmla="*/ 3751544 w 4140306"/>
                <a:gd name="connsiteY8" fmla="*/ 5096 h 603542"/>
                <a:gd name="connsiteX9" fmla="*/ 3932957 w 4140306"/>
                <a:gd name="connsiteY9" fmla="*/ 5096 h 603542"/>
                <a:gd name="connsiteX10" fmla="*/ 4140306 w 4140306"/>
                <a:gd name="connsiteY10" fmla="*/ 603542 h 603542"/>
                <a:gd name="connsiteX11" fmla="*/ 3569604 w 4140306"/>
                <a:gd name="connsiteY11" fmla="*/ 528083 h 603542"/>
                <a:gd name="connsiteX12" fmla="*/ 3751544 w 4140306"/>
                <a:gd name="connsiteY12" fmla="*/ 5096 h 603542"/>
                <a:gd name="connsiteX13" fmla="*/ 2792491 w 4140306"/>
                <a:gd name="connsiteY13" fmla="*/ 5096 h 603542"/>
                <a:gd name="connsiteX14" fmla="*/ 3070726 w 4140306"/>
                <a:gd name="connsiteY14" fmla="*/ 5096 h 603542"/>
                <a:gd name="connsiteX15" fmla="*/ 3228698 w 4140306"/>
                <a:gd name="connsiteY15" fmla="*/ 33633 h 603542"/>
                <a:gd name="connsiteX16" fmla="*/ 3342845 w 4140306"/>
                <a:gd name="connsiteY16" fmla="*/ 111090 h 603542"/>
                <a:gd name="connsiteX17" fmla="*/ 3412149 w 4140306"/>
                <a:gd name="connsiteY17" fmla="*/ 225747 h 603542"/>
                <a:gd name="connsiteX18" fmla="*/ 3435590 w 4140306"/>
                <a:gd name="connsiteY18" fmla="*/ 365884 h 603542"/>
                <a:gd name="connsiteX19" fmla="*/ 3429093 w 4140306"/>
                <a:gd name="connsiteY19" fmla="*/ 444488 h 603542"/>
                <a:gd name="connsiteX20" fmla="*/ 3411800 w 4140306"/>
                <a:gd name="connsiteY20" fmla="*/ 507218 h 603542"/>
                <a:gd name="connsiteX21" fmla="*/ 3202967 w 4140306"/>
                <a:gd name="connsiteY21" fmla="*/ 479605 h 603542"/>
                <a:gd name="connsiteX22" fmla="*/ 3223092 w 4140306"/>
                <a:gd name="connsiteY22" fmla="*/ 441303 h 603542"/>
                <a:gd name="connsiteX23" fmla="*/ 3233794 w 4140306"/>
                <a:gd name="connsiteY23" fmla="*/ 365884 h 603542"/>
                <a:gd name="connsiteX24" fmla="*/ 3222583 w 4140306"/>
                <a:gd name="connsiteY24" fmla="*/ 289446 h 603542"/>
                <a:gd name="connsiteX25" fmla="*/ 3190479 w 4140306"/>
                <a:gd name="connsiteY25" fmla="*/ 230334 h 603542"/>
                <a:gd name="connsiteX26" fmla="*/ 3139010 w 4140306"/>
                <a:gd name="connsiteY26" fmla="*/ 192115 h 603542"/>
                <a:gd name="connsiteX27" fmla="*/ 3070726 w 4140306"/>
                <a:gd name="connsiteY27" fmla="*/ 178356 h 603542"/>
                <a:gd name="connsiteX28" fmla="*/ 2991230 w 4140306"/>
                <a:gd name="connsiteY28" fmla="*/ 178356 h 603542"/>
                <a:gd name="connsiteX29" fmla="*/ 2991230 w 4140306"/>
                <a:gd name="connsiteY29" fmla="*/ 451609 h 603542"/>
                <a:gd name="connsiteX30" fmla="*/ 2792491 w 4140306"/>
                <a:gd name="connsiteY30" fmla="*/ 425331 h 603542"/>
                <a:gd name="connsiteX31" fmla="*/ 2792491 w 4140306"/>
                <a:gd name="connsiteY31" fmla="*/ 5096 h 603542"/>
                <a:gd name="connsiteX32" fmla="*/ 1982866 w 4140306"/>
                <a:gd name="connsiteY32" fmla="*/ 5096 h 603542"/>
                <a:gd name="connsiteX33" fmla="*/ 2158831 w 4140306"/>
                <a:gd name="connsiteY33" fmla="*/ 5096 h 603542"/>
                <a:gd name="connsiteX34" fmla="*/ 2431754 w 4140306"/>
                <a:gd name="connsiteY34" fmla="*/ 353127 h 603542"/>
                <a:gd name="connsiteX35" fmla="*/ 2428245 w 4140306"/>
                <a:gd name="connsiteY35" fmla="*/ 5096 h 603542"/>
                <a:gd name="connsiteX36" fmla="*/ 2626984 w 4140306"/>
                <a:gd name="connsiteY36" fmla="*/ 5096 h 603542"/>
                <a:gd name="connsiteX37" fmla="*/ 2626984 w 4140306"/>
                <a:gd name="connsiteY37" fmla="*/ 403448 h 603542"/>
                <a:gd name="connsiteX38" fmla="*/ 1982866 w 4140306"/>
                <a:gd name="connsiteY38" fmla="*/ 318281 h 603542"/>
                <a:gd name="connsiteX39" fmla="*/ 1982866 w 4140306"/>
                <a:gd name="connsiteY39" fmla="*/ 5096 h 603542"/>
                <a:gd name="connsiteX40" fmla="*/ 1335166 w 4140306"/>
                <a:gd name="connsiteY40" fmla="*/ 5096 h 603542"/>
                <a:gd name="connsiteX41" fmla="*/ 1841696 w 4140306"/>
                <a:gd name="connsiteY41" fmla="*/ 5096 h 603542"/>
                <a:gd name="connsiteX42" fmla="*/ 1841696 w 4140306"/>
                <a:gd name="connsiteY42" fmla="*/ 178356 h 603542"/>
                <a:gd name="connsiteX43" fmla="*/ 1533905 w 4140306"/>
                <a:gd name="connsiteY43" fmla="*/ 178356 h 603542"/>
                <a:gd name="connsiteX44" fmla="*/ 1533905 w 4140306"/>
                <a:gd name="connsiteY44" fmla="*/ 258919 h 603542"/>
                <a:gd name="connsiteX45" fmla="*/ 1335166 w 4140306"/>
                <a:gd name="connsiteY45" fmla="*/ 232641 h 603542"/>
                <a:gd name="connsiteX46" fmla="*/ 1335166 w 4140306"/>
                <a:gd name="connsiteY46" fmla="*/ 5096 h 603542"/>
                <a:gd name="connsiteX47" fmla="*/ 17744 w 4140306"/>
                <a:gd name="connsiteY47" fmla="*/ 5096 h 603542"/>
                <a:gd name="connsiteX48" fmla="*/ 199157 w 4140306"/>
                <a:gd name="connsiteY48" fmla="*/ 5096 h 603542"/>
                <a:gd name="connsiteX49" fmla="*/ 227241 w 4140306"/>
                <a:gd name="connsiteY49" fmla="*/ 86149 h 603542"/>
                <a:gd name="connsiteX50" fmla="*/ 0 w 4140306"/>
                <a:gd name="connsiteY50" fmla="*/ 56103 h 603542"/>
                <a:gd name="connsiteX51" fmla="*/ 17744 w 4140306"/>
                <a:gd name="connsiteY51" fmla="*/ 5096 h 603542"/>
                <a:gd name="connsiteX52" fmla="*/ 876842 w 4140306"/>
                <a:gd name="connsiteY52" fmla="*/ 0 h 603542"/>
                <a:gd name="connsiteX53" fmla="*/ 970606 w 4140306"/>
                <a:gd name="connsiteY53" fmla="*/ 10701 h 603542"/>
                <a:gd name="connsiteX54" fmla="*/ 1053669 w 4140306"/>
                <a:gd name="connsiteY54" fmla="*/ 42296 h 603542"/>
                <a:gd name="connsiteX55" fmla="*/ 1122463 w 4140306"/>
                <a:gd name="connsiteY55" fmla="*/ 92235 h 603542"/>
                <a:gd name="connsiteX56" fmla="*/ 1172403 w 4140306"/>
                <a:gd name="connsiteY56" fmla="*/ 157972 h 603542"/>
                <a:gd name="connsiteX57" fmla="*/ 1113201 w 4140306"/>
                <a:gd name="connsiteY57" fmla="*/ 203292 h 603542"/>
                <a:gd name="connsiteX58" fmla="*/ 588031 w 4140306"/>
                <a:gd name="connsiteY58" fmla="*/ 133853 h 603542"/>
                <a:gd name="connsiteX59" fmla="*/ 612876 w 4140306"/>
                <a:gd name="connsiteY59" fmla="*/ 104465 h 603542"/>
                <a:gd name="connsiteX60" fmla="*/ 730590 w 4140306"/>
                <a:gd name="connsiteY60" fmla="*/ 28027 h 603542"/>
                <a:gd name="connsiteX61" fmla="*/ 876842 w 4140306"/>
                <a:gd name="connsiteY61" fmla="*/ 0 h 603542"/>
                <a:gd name="connsiteX0" fmla="*/ 1695410 w 4140306"/>
                <a:gd name="connsiteY0" fmla="*/ 280273 h 603542"/>
                <a:gd name="connsiteX1" fmla="*/ 1796852 w 4140306"/>
                <a:gd name="connsiteY1" fmla="*/ 280273 h 603542"/>
                <a:gd name="connsiteX2" fmla="*/ 1796852 w 4140306"/>
                <a:gd name="connsiteY2" fmla="*/ 293686 h 603542"/>
                <a:gd name="connsiteX3" fmla="*/ 1695410 w 4140306"/>
                <a:gd name="connsiteY3" fmla="*/ 280273 h 603542"/>
                <a:gd name="connsiteX4" fmla="*/ 3842250 w 4140306"/>
                <a:gd name="connsiteY4" fmla="*/ 230334 h 603542"/>
                <a:gd name="connsiteX5" fmla="*/ 3774985 w 4140306"/>
                <a:gd name="connsiteY5" fmla="*/ 454552 h 603542"/>
                <a:gd name="connsiteX6" fmla="*/ 3906458 w 4140306"/>
                <a:gd name="connsiteY6" fmla="*/ 454552 h 603542"/>
                <a:gd name="connsiteX7" fmla="*/ 3842250 w 4140306"/>
                <a:gd name="connsiteY7" fmla="*/ 230334 h 603542"/>
                <a:gd name="connsiteX8" fmla="*/ 3751544 w 4140306"/>
                <a:gd name="connsiteY8" fmla="*/ 5096 h 603542"/>
                <a:gd name="connsiteX9" fmla="*/ 3932957 w 4140306"/>
                <a:gd name="connsiteY9" fmla="*/ 5096 h 603542"/>
                <a:gd name="connsiteX10" fmla="*/ 4140306 w 4140306"/>
                <a:gd name="connsiteY10" fmla="*/ 603542 h 603542"/>
                <a:gd name="connsiteX11" fmla="*/ 3569604 w 4140306"/>
                <a:gd name="connsiteY11" fmla="*/ 528083 h 603542"/>
                <a:gd name="connsiteX12" fmla="*/ 3751544 w 4140306"/>
                <a:gd name="connsiteY12" fmla="*/ 5096 h 603542"/>
                <a:gd name="connsiteX13" fmla="*/ 2792491 w 4140306"/>
                <a:gd name="connsiteY13" fmla="*/ 5096 h 603542"/>
                <a:gd name="connsiteX14" fmla="*/ 3070726 w 4140306"/>
                <a:gd name="connsiteY14" fmla="*/ 5096 h 603542"/>
                <a:gd name="connsiteX15" fmla="*/ 3228698 w 4140306"/>
                <a:gd name="connsiteY15" fmla="*/ 33633 h 603542"/>
                <a:gd name="connsiteX16" fmla="*/ 3342845 w 4140306"/>
                <a:gd name="connsiteY16" fmla="*/ 111090 h 603542"/>
                <a:gd name="connsiteX17" fmla="*/ 3412149 w 4140306"/>
                <a:gd name="connsiteY17" fmla="*/ 225747 h 603542"/>
                <a:gd name="connsiteX18" fmla="*/ 3435590 w 4140306"/>
                <a:gd name="connsiteY18" fmla="*/ 365884 h 603542"/>
                <a:gd name="connsiteX19" fmla="*/ 3429093 w 4140306"/>
                <a:gd name="connsiteY19" fmla="*/ 444488 h 603542"/>
                <a:gd name="connsiteX20" fmla="*/ 3411800 w 4140306"/>
                <a:gd name="connsiteY20" fmla="*/ 507218 h 603542"/>
                <a:gd name="connsiteX21" fmla="*/ 3202967 w 4140306"/>
                <a:gd name="connsiteY21" fmla="*/ 479605 h 603542"/>
                <a:gd name="connsiteX22" fmla="*/ 3223092 w 4140306"/>
                <a:gd name="connsiteY22" fmla="*/ 441303 h 603542"/>
                <a:gd name="connsiteX23" fmla="*/ 3233794 w 4140306"/>
                <a:gd name="connsiteY23" fmla="*/ 365884 h 603542"/>
                <a:gd name="connsiteX24" fmla="*/ 3222583 w 4140306"/>
                <a:gd name="connsiteY24" fmla="*/ 289446 h 603542"/>
                <a:gd name="connsiteX25" fmla="*/ 3190479 w 4140306"/>
                <a:gd name="connsiteY25" fmla="*/ 230334 h 603542"/>
                <a:gd name="connsiteX26" fmla="*/ 3139010 w 4140306"/>
                <a:gd name="connsiteY26" fmla="*/ 192115 h 603542"/>
                <a:gd name="connsiteX27" fmla="*/ 3070726 w 4140306"/>
                <a:gd name="connsiteY27" fmla="*/ 178356 h 603542"/>
                <a:gd name="connsiteX28" fmla="*/ 2991230 w 4140306"/>
                <a:gd name="connsiteY28" fmla="*/ 178356 h 603542"/>
                <a:gd name="connsiteX29" fmla="*/ 2991230 w 4140306"/>
                <a:gd name="connsiteY29" fmla="*/ 451609 h 603542"/>
                <a:gd name="connsiteX30" fmla="*/ 2792491 w 4140306"/>
                <a:gd name="connsiteY30" fmla="*/ 425331 h 603542"/>
                <a:gd name="connsiteX31" fmla="*/ 2792491 w 4140306"/>
                <a:gd name="connsiteY31" fmla="*/ 5096 h 603542"/>
                <a:gd name="connsiteX32" fmla="*/ 1982866 w 4140306"/>
                <a:gd name="connsiteY32" fmla="*/ 5096 h 603542"/>
                <a:gd name="connsiteX33" fmla="*/ 2158831 w 4140306"/>
                <a:gd name="connsiteY33" fmla="*/ 5096 h 603542"/>
                <a:gd name="connsiteX34" fmla="*/ 2431754 w 4140306"/>
                <a:gd name="connsiteY34" fmla="*/ 353127 h 603542"/>
                <a:gd name="connsiteX35" fmla="*/ 2428245 w 4140306"/>
                <a:gd name="connsiteY35" fmla="*/ 5096 h 603542"/>
                <a:gd name="connsiteX36" fmla="*/ 2626984 w 4140306"/>
                <a:gd name="connsiteY36" fmla="*/ 5096 h 603542"/>
                <a:gd name="connsiteX37" fmla="*/ 2630493 w 4140306"/>
                <a:gd name="connsiteY37" fmla="*/ 416709 h 603542"/>
                <a:gd name="connsiteX38" fmla="*/ 1982866 w 4140306"/>
                <a:gd name="connsiteY38" fmla="*/ 318281 h 603542"/>
                <a:gd name="connsiteX39" fmla="*/ 1982866 w 4140306"/>
                <a:gd name="connsiteY39" fmla="*/ 5096 h 603542"/>
                <a:gd name="connsiteX40" fmla="*/ 1335166 w 4140306"/>
                <a:gd name="connsiteY40" fmla="*/ 5096 h 603542"/>
                <a:gd name="connsiteX41" fmla="*/ 1841696 w 4140306"/>
                <a:gd name="connsiteY41" fmla="*/ 5096 h 603542"/>
                <a:gd name="connsiteX42" fmla="*/ 1841696 w 4140306"/>
                <a:gd name="connsiteY42" fmla="*/ 178356 h 603542"/>
                <a:gd name="connsiteX43" fmla="*/ 1533905 w 4140306"/>
                <a:gd name="connsiteY43" fmla="*/ 178356 h 603542"/>
                <a:gd name="connsiteX44" fmla="*/ 1533905 w 4140306"/>
                <a:gd name="connsiteY44" fmla="*/ 258919 h 603542"/>
                <a:gd name="connsiteX45" fmla="*/ 1335166 w 4140306"/>
                <a:gd name="connsiteY45" fmla="*/ 232641 h 603542"/>
                <a:gd name="connsiteX46" fmla="*/ 1335166 w 4140306"/>
                <a:gd name="connsiteY46" fmla="*/ 5096 h 603542"/>
                <a:gd name="connsiteX47" fmla="*/ 17744 w 4140306"/>
                <a:gd name="connsiteY47" fmla="*/ 5096 h 603542"/>
                <a:gd name="connsiteX48" fmla="*/ 199157 w 4140306"/>
                <a:gd name="connsiteY48" fmla="*/ 5096 h 603542"/>
                <a:gd name="connsiteX49" fmla="*/ 227241 w 4140306"/>
                <a:gd name="connsiteY49" fmla="*/ 86149 h 603542"/>
                <a:gd name="connsiteX50" fmla="*/ 0 w 4140306"/>
                <a:gd name="connsiteY50" fmla="*/ 56103 h 603542"/>
                <a:gd name="connsiteX51" fmla="*/ 17744 w 4140306"/>
                <a:gd name="connsiteY51" fmla="*/ 5096 h 603542"/>
                <a:gd name="connsiteX52" fmla="*/ 876842 w 4140306"/>
                <a:gd name="connsiteY52" fmla="*/ 0 h 603542"/>
                <a:gd name="connsiteX53" fmla="*/ 970606 w 4140306"/>
                <a:gd name="connsiteY53" fmla="*/ 10701 h 603542"/>
                <a:gd name="connsiteX54" fmla="*/ 1053669 w 4140306"/>
                <a:gd name="connsiteY54" fmla="*/ 42296 h 603542"/>
                <a:gd name="connsiteX55" fmla="*/ 1122463 w 4140306"/>
                <a:gd name="connsiteY55" fmla="*/ 92235 h 603542"/>
                <a:gd name="connsiteX56" fmla="*/ 1172403 w 4140306"/>
                <a:gd name="connsiteY56" fmla="*/ 157972 h 603542"/>
                <a:gd name="connsiteX57" fmla="*/ 1113201 w 4140306"/>
                <a:gd name="connsiteY57" fmla="*/ 203292 h 603542"/>
                <a:gd name="connsiteX58" fmla="*/ 588031 w 4140306"/>
                <a:gd name="connsiteY58" fmla="*/ 133853 h 603542"/>
                <a:gd name="connsiteX59" fmla="*/ 612876 w 4140306"/>
                <a:gd name="connsiteY59" fmla="*/ 104465 h 603542"/>
                <a:gd name="connsiteX60" fmla="*/ 730590 w 4140306"/>
                <a:gd name="connsiteY60" fmla="*/ 28027 h 603542"/>
                <a:gd name="connsiteX61" fmla="*/ 876842 w 4140306"/>
                <a:gd name="connsiteY61" fmla="*/ 0 h 603542"/>
                <a:gd name="connsiteX0" fmla="*/ 1695410 w 4140306"/>
                <a:gd name="connsiteY0" fmla="*/ 280273 h 603542"/>
                <a:gd name="connsiteX1" fmla="*/ 1796852 w 4140306"/>
                <a:gd name="connsiteY1" fmla="*/ 280273 h 603542"/>
                <a:gd name="connsiteX2" fmla="*/ 1796852 w 4140306"/>
                <a:gd name="connsiteY2" fmla="*/ 293686 h 603542"/>
                <a:gd name="connsiteX3" fmla="*/ 1695410 w 4140306"/>
                <a:gd name="connsiteY3" fmla="*/ 280273 h 603542"/>
                <a:gd name="connsiteX4" fmla="*/ 3842250 w 4140306"/>
                <a:gd name="connsiteY4" fmla="*/ 230334 h 603542"/>
                <a:gd name="connsiteX5" fmla="*/ 3774985 w 4140306"/>
                <a:gd name="connsiteY5" fmla="*/ 454552 h 603542"/>
                <a:gd name="connsiteX6" fmla="*/ 3906458 w 4140306"/>
                <a:gd name="connsiteY6" fmla="*/ 454552 h 603542"/>
                <a:gd name="connsiteX7" fmla="*/ 3842250 w 4140306"/>
                <a:gd name="connsiteY7" fmla="*/ 230334 h 603542"/>
                <a:gd name="connsiteX8" fmla="*/ 3751544 w 4140306"/>
                <a:gd name="connsiteY8" fmla="*/ 5096 h 603542"/>
                <a:gd name="connsiteX9" fmla="*/ 3932957 w 4140306"/>
                <a:gd name="connsiteY9" fmla="*/ 5096 h 603542"/>
                <a:gd name="connsiteX10" fmla="*/ 4140306 w 4140306"/>
                <a:gd name="connsiteY10" fmla="*/ 603542 h 603542"/>
                <a:gd name="connsiteX11" fmla="*/ 3538026 w 4140306"/>
                <a:gd name="connsiteY11" fmla="*/ 508193 h 603542"/>
                <a:gd name="connsiteX12" fmla="*/ 3751544 w 4140306"/>
                <a:gd name="connsiteY12" fmla="*/ 5096 h 603542"/>
                <a:gd name="connsiteX13" fmla="*/ 2792491 w 4140306"/>
                <a:gd name="connsiteY13" fmla="*/ 5096 h 603542"/>
                <a:gd name="connsiteX14" fmla="*/ 3070726 w 4140306"/>
                <a:gd name="connsiteY14" fmla="*/ 5096 h 603542"/>
                <a:gd name="connsiteX15" fmla="*/ 3228698 w 4140306"/>
                <a:gd name="connsiteY15" fmla="*/ 33633 h 603542"/>
                <a:gd name="connsiteX16" fmla="*/ 3342845 w 4140306"/>
                <a:gd name="connsiteY16" fmla="*/ 111090 h 603542"/>
                <a:gd name="connsiteX17" fmla="*/ 3412149 w 4140306"/>
                <a:gd name="connsiteY17" fmla="*/ 225747 h 603542"/>
                <a:gd name="connsiteX18" fmla="*/ 3435590 w 4140306"/>
                <a:gd name="connsiteY18" fmla="*/ 365884 h 603542"/>
                <a:gd name="connsiteX19" fmla="*/ 3429093 w 4140306"/>
                <a:gd name="connsiteY19" fmla="*/ 444488 h 603542"/>
                <a:gd name="connsiteX20" fmla="*/ 3411800 w 4140306"/>
                <a:gd name="connsiteY20" fmla="*/ 507218 h 603542"/>
                <a:gd name="connsiteX21" fmla="*/ 3202967 w 4140306"/>
                <a:gd name="connsiteY21" fmla="*/ 479605 h 603542"/>
                <a:gd name="connsiteX22" fmla="*/ 3223092 w 4140306"/>
                <a:gd name="connsiteY22" fmla="*/ 441303 h 603542"/>
                <a:gd name="connsiteX23" fmla="*/ 3233794 w 4140306"/>
                <a:gd name="connsiteY23" fmla="*/ 365884 h 603542"/>
                <a:gd name="connsiteX24" fmla="*/ 3222583 w 4140306"/>
                <a:gd name="connsiteY24" fmla="*/ 289446 h 603542"/>
                <a:gd name="connsiteX25" fmla="*/ 3190479 w 4140306"/>
                <a:gd name="connsiteY25" fmla="*/ 230334 h 603542"/>
                <a:gd name="connsiteX26" fmla="*/ 3139010 w 4140306"/>
                <a:gd name="connsiteY26" fmla="*/ 192115 h 603542"/>
                <a:gd name="connsiteX27" fmla="*/ 3070726 w 4140306"/>
                <a:gd name="connsiteY27" fmla="*/ 178356 h 603542"/>
                <a:gd name="connsiteX28" fmla="*/ 2991230 w 4140306"/>
                <a:gd name="connsiteY28" fmla="*/ 178356 h 603542"/>
                <a:gd name="connsiteX29" fmla="*/ 2991230 w 4140306"/>
                <a:gd name="connsiteY29" fmla="*/ 451609 h 603542"/>
                <a:gd name="connsiteX30" fmla="*/ 2792491 w 4140306"/>
                <a:gd name="connsiteY30" fmla="*/ 425331 h 603542"/>
                <a:gd name="connsiteX31" fmla="*/ 2792491 w 4140306"/>
                <a:gd name="connsiteY31" fmla="*/ 5096 h 603542"/>
                <a:gd name="connsiteX32" fmla="*/ 1982866 w 4140306"/>
                <a:gd name="connsiteY32" fmla="*/ 5096 h 603542"/>
                <a:gd name="connsiteX33" fmla="*/ 2158831 w 4140306"/>
                <a:gd name="connsiteY33" fmla="*/ 5096 h 603542"/>
                <a:gd name="connsiteX34" fmla="*/ 2431754 w 4140306"/>
                <a:gd name="connsiteY34" fmla="*/ 353127 h 603542"/>
                <a:gd name="connsiteX35" fmla="*/ 2428245 w 4140306"/>
                <a:gd name="connsiteY35" fmla="*/ 5096 h 603542"/>
                <a:gd name="connsiteX36" fmla="*/ 2626984 w 4140306"/>
                <a:gd name="connsiteY36" fmla="*/ 5096 h 603542"/>
                <a:gd name="connsiteX37" fmla="*/ 2630493 w 4140306"/>
                <a:gd name="connsiteY37" fmla="*/ 416709 h 603542"/>
                <a:gd name="connsiteX38" fmla="*/ 1982866 w 4140306"/>
                <a:gd name="connsiteY38" fmla="*/ 318281 h 603542"/>
                <a:gd name="connsiteX39" fmla="*/ 1982866 w 4140306"/>
                <a:gd name="connsiteY39" fmla="*/ 5096 h 603542"/>
                <a:gd name="connsiteX40" fmla="*/ 1335166 w 4140306"/>
                <a:gd name="connsiteY40" fmla="*/ 5096 h 603542"/>
                <a:gd name="connsiteX41" fmla="*/ 1841696 w 4140306"/>
                <a:gd name="connsiteY41" fmla="*/ 5096 h 603542"/>
                <a:gd name="connsiteX42" fmla="*/ 1841696 w 4140306"/>
                <a:gd name="connsiteY42" fmla="*/ 178356 h 603542"/>
                <a:gd name="connsiteX43" fmla="*/ 1533905 w 4140306"/>
                <a:gd name="connsiteY43" fmla="*/ 178356 h 603542"/>
                <a:gd name="connsiteX44" fmla="*/ 1533905 w 4140306"/>
                <a:gd name="connsiteY44" fmla="*/ 258919 h 603542"/>
                <a:gd name="connsiteX45" fmla="*/ 1335166 w 4140306"/>
                <a:gd name="connsiteY45" fmla="*/ 232641 h 603542"/>
                <a:gd name="connsiteX46" fmla="*/ 1335166 w 4140306"/>
                <a:gd name="connsiteY46" fmla="*/ 5096 h 603542"/>
                <a:gd name="connsiteX47" fmla="*/ 17744 w 4140306"/>
                <a:gd name="connsiteY47" fmla="*/ 5096 h 603542"/>
                <a:gd name="connsiteX48" fmla="*/ 199157 w 4140306"/>
                <a:gd name="connsiteY48" fmla="*/ 5096 h 603542"/>
                <a:gd name="connsiteX49" fmla="*/ 227241 w 4140306"/>
                <a:gd name="connsiteY49" fmla="*/ 86149 h 603542"/>
                <a:gd name="connsiteX50" fmla="*/ 0 w 4140306"/>
                <a:gd name="connsiteY50" fmla="*/ 56103 h 603542"/>
                <a:gd name="connsiteX51" fmla="*/ 17744 w 4140306"/>
                <a:gd name="connsiteY51" fmla="*/ 5096 h 603542"/>
                <a:gd name="connsiteX52" fmla="*/ 876842 w 4140306"/>
                <a:gd name="connsiteY52" fmla="*/ 0 h 603542"/>
                <a:gd name="connsiteX53" fmla="*/ 970606 w 4140306"/>
                <a:gd name="connsiteY53" fmla="*/ 10701 h 603542"/>
                <a:gd name="connsiteX54" fmla="*/ 1053669 w 4140306"/>
                <a:gd name="connsiteY54" fmla="*/ 42296 h 603542"/>
                <a:gd name="connsiteX55" fmla="*/ 1122463 w 4140306"/>
                <a:gd name="connsiteY55" fmla="*/ 92235 h 603542"/>
                <a:gd name="connsiteX56" fmla="*/ 1172403 w 4140306"/>
                <a:gd name="connsiteY56" fmla="*/ 157972 h 603542"/>
                <a:gd name="connsiteX57" fmla="*/ 1113201 w 4140306"/>
                <a:gd name="connsiteY57" fmla="*/ 203292 h 603542"/>
                <a:gd name="connsiteX58" fmla="*/ 588031 w 4140306"/>
                <a:gd name="connsiteY58" fmla="*/ 133853 h 603542"/>
                <a:gd name="connsiteX59" fmla="*/ 612876 w 4140306"/>
                <a:gd name="connsiteY59" fmla="*/ 104465 h 603542"/>
                <a:gd name="connsiteX60" fmla="*/ 730590 w 4140306"/>
                <a:gd name="connsiteY60" fmla="*/ 28027 h 603542"/>
                <a:gd name="connsiteX61" fmla="*/ 876842 w 4140306"/>
                <a:gd name="connsiteY61" fmla="*/ 0 h 60354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42250 w 4140306"/>
                <a:gd name="connsiteY4" fmla="*/ 235184 h 608392"/>
                <a:gd name="connsiteX5" fmla="*/ 3774985 w 4140306"/>
                <a:gd name="connsiteY5" fmla="*/ 459402 h 608392"/>
                <a:gd name="connsiteX6" fmla="*/ 3906458 w 4140306"/>
                <a:gd name="connsiteY6" fmla="*/ 459402 h 608392"/>
                <a:gd name="connsiteX7" fmla="*/ 3842250 w 4140306"/>
                <a:gd name="connsiteY7" fmla="*/ 235184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35166 w 4140306"/>
                <a:gd name="connsiteY40" fmla="*/ 9946 h 608392"/>
                <a:gd name="connsiteX41" fmla="*/ 1841696 w 4140306"/>
                <a:gd name="connsiteY41" fmla="*/ 9946 h 608392"/>
                <a:gd name="connsiteX42" fmla="*/ 1841696 w 4140306"/>
                <a:gd name="connsiteY42" fmla="*/ 183206 h 608392"/>
                <a:gd name="connsiteX43" fmla="*/ 1533905 w 4140306"/>
                <a:gd name="connsiteY43" fmla="*/ 183206 h 608392"/>
                <a:gd name="connsiteX44" fmla="*/ 1533905 w 4140306"/>
                <a:gd name="connsiteY44" fmla="*/ 263769 h 608392"/>
                <a:gd name="connsiteX45" fmla="*/ 1335166 w 4140306"/>
                <a:gd name="connsiteY45" fmla="*/ 237491 h 608392"/>
                <a:gd name="connsiteX46" fmla="*/ 1335166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74985 w 4140306"/>
                <a:gd name="connsiteY5" fmla="*/ 459402 h 608392"/>
                <a:gd name="connsiteX6" fmla="*/ 3906458 w 4140306"/>
                <a:gd name="connsiteY6" fmla="*/ 459402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35166 w 4140306"/>
                <a:gd name="connsiteY40" fmla="*/ 9946 h 608392"/>
                <a:gd name="connsiteX41" fmla="*/ 1841696 w 4140306"/>
                <a:gd name="connsiteY41" fmla="*/ 9946 h 608392"/>
                <a:gd name="connsiteX42" fmla="*/ 1841696 w 4140306"/>
                <a:gd name="connsiteY42" fmla="*/ 183206 h 608392"/>
                <a:gd name="connsiteX43" fmla="*/ 1533905 w 4140306"/>
                <a:gd name="connsiteY43" fmla="*/ 183206 h 608392"/>
                <a:gd name="connsiteX44" fmla="*/ 1533905 w 4140306"/>
                <a:gd name="connsiteY44" fmla="*/ 263769 h 608392"/>
                <a:gd name="connsiteX45" fmla="*/ 1335166 w 4140306"/>
                <a:gd name="connsiteY45" fmla="*/ 237491 h 608392"/>
                <a:gd name="connsiteX46" fmla="*/ 1335166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906458 w 4140306"/>
                <a:gd name="connsiteY6" fmla="*/ 459402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35166 w 4140306"/>
                <a:gd name="connsiteY40" fmla="*/ 9946 h 608392"/>
                <a:gd name="connsiteX41" fmla="*/ 1841696 w 4140306"/>
                <a:gd name="connsiteY41" fmla="*/ 9946 h 608392"/>
                <a:gd name="connsiteX42" fmla="*/ 1841696 w 4140306"/>
                <a:gd name="connsiteY42" fmla="*/ 183206 h 608392"/>
                <a:gd name="connsiteX43" fmla="*/ 1533905 w 4140306"/>
                <a:gd name="connsiteY43" fmla="*/ 183206 h 608392"/>
                <a:gd name="connsiteX44" fmla="*/ 1533905 w 4140306"/>
                <a:gd name="connsiteY44" fmla="*/ 263769 h 608392"/>
                <a:gd name="connsiteX45" fmla="*/ 1335166 w 4140306"/>
                <a:gd name="connsiteY45" fmla="*/ 237491 h 608392"/>
                <a:gd name="connsiteX46" fmla="*/ 1335166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878389 w 4140306"/>
                <a:gd name="connsiteY6" fmla="*/ 429566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35166 w 4140306"/>
                <a:gd name="connsiteY40" fmla="*/ 9946 h 608392"/>
                <a:gd name="connsiteX41" fmla="*/ 1841696 w 4140306"/>
                <a:gd name="connsiteY41" fmla="*/ 9946 h 608392"/>
                <a:gd name="connsiteX42" fmla="*/ 1841696 w 4140306"/>
                <a:gd name="connsiteY42" fmla="*/ 183206 h 608392"/>
                <a:gd name="connsiteX43" fmla="*/ 1533905 w 4140306"/>
                <a:gd name="connsiteY43" fmla="*/ 183206 h 608392"/>
                <a:gd name="connsiteX44" fmla="*/ 1533905 w 4140306"/>
                <a:gd name="connsiteY44" fmla="*/ 263769 h 608392"/>
                <a:gd name="connsiteX45" fmla="*/ 1335166 w 4140306"/>
                <a:gd name="connsiteY45" fmla="*/ 237491 h 608392"/>
                <a:gd name="connsiteX46" fmla="*/ 1335166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878389 w 4140306"/>
                <a:gd name="connsiteY6" fmla="*/ 429566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35166 w 4140306"/>
                <a:gd name="connsiteY40" fmla="*/ 9946 h 608392"/>
                <a:gd name="connsiteX41" fmla="*/ 1841696 w 4140306"/>
                <a:gd name="connsiteY41" fmla="*/ 9946 h 608392"/>
                <a:gd name="connsiteX42" fmla="*/ 1841696 w 4140306"/>
                <a:gd name="connsiteY42" fmla="*/ 183206 h 608392"/>
                <a:gd name="connsiteX43" fmla="*/ 1533905 w 4140306"/>
                <a:gd name="connsiteY43" fmla="*/ 183206 h 608392"/>
                <a:gd name="connsiteX44" fmla="*/ 1533905 w 4140306"/>
                <a:gd name="connsiteY44" fmla="*/ 263769 h 608392"/>
                <a:gd name="connsiteX45" fmla="*/ 1335166 w 4140306"/>
                <a:gd name="connsiteY45" fmla="*/ 237491 h 608392"/>
                <a:gd name="connsiteX46" fmla="*/ 1335166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878389 w 4140306"/>
                <a:gd name="connsiteY6" fmla="*/ 429566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59727 w 4140306"/>
                <a:gd name="connsiteY40" fmla="*/ 9946 h 608392"/>
                <a:gd name="connsiteX41" fmla="*/ 1841696 w 4140306"/>
                <a:gd name="connsiteY41" fmla="*/ 9946 h 608392"/>
                <a:gd name="connsiteX42" fmla="*/ 1841696 w 4140306"/>
                <a:gd name="connsiteY42" fmla="*/ 183206 h 608392"/>
                <a:gd name="connsiteX43" fmla="*/ 1533905 w 4140306"/>
                <a:gd name="connsiteY43" fmla="*/ 183206 h 608392"/>
                <a:gd name="connsiteX44" fmla="*/ 1533905 w 4140306"/>
                <a:gd name="connsiteY44" fmla="*/ 263769 h 608392"/>
                <a:gd name="connsiteX45" fmla="*/ 1335166 w 4140306"/>
                <a:gd name="connsiteY45" fmla="*/ 237491 h 608392"/>
                <a:gd name="connsiteX46" fmla="*/ 1359727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878389 w 4140306"/>
                <a:gd name="connsiteY6" fmla="*/ 429566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59727 w 4140306"/>
                <a:gd name="connsiteY40" fmla="*/ 9946 h 608392"/>
                <a:gd name="connsiteX41" fmla="*/ 1841696 w 4140306"/>
                <a:gd name="connsiteY41" fmla="*/ 9946 h 608392"/>
                <a:gd name="connsiteX42" fmla="*/ 1841696 w 4140306"/>
                <a:gd name="connsiteY42" fmla="*/ 183206 h 608392"/>
                <a:gd name="connsiteX43" fmla="*/ 1533905 w 4140306"/>
                <a:gd name="connsiteY43" fmla="*/ 183206 h 608392"/>
                <a:gd name="connsiteX44" fmla="*/ 1533905 w 4140306"/>
                <a:gd name="connsiteY44" fmla="*/ 263769 h 608392"/>
                <a:gd name="connsiteX45" fmla="*/ 1359727 w 4140306"/>
                <a:gd name="connsiteY45" fmla="*/ 237491 h 608392"/>
                <a:gd name="connsiteX46" fmla="*/ 1359727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878389 w 4140306"/>
                <a:gd name="connsiteY6" fmla="*/ 429566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59727 w 4140306"/>
                <a:gd name="connsiteY40" fmla="*/ 9946 h 608392"/>
                <a:gd name="connsiteX41" fmla="*/ 1841696 w 4140306"/>
                <a:gd name="connsiteY41" fmla="*/ 9946 h 608392"/>
                <a:gd name="connsiteX42" fmla="*/ 1852222 w 4140306"/>
                <a:gd name="connsiteY42" fmla="*/ 179891 h 608392"/>
                <a:gd name="connsiteX43" fmla="*/ 1533905 w 4140306"/>
                <a:gd name="connsiteY43" fmla="*/ 183206 h 608392"/>
                <a:gd name="connsiteX44" fmla="*/ 1533905 w 4140306"/>
                <a:gd name="connsiteY44" fmla="*/ 263769 h 608392"/>
                <a:gd name="connsiteX45" fmla="*/ 1359727 w 4140306"/>
                <a:gd name="connsiteY45" fmla="*/ 237491 h 608392"/>
                <a:gd name="connsiteX46" fmla="*/ 1359727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878389 w 4140306"/>
                <a:gd name="connsiteY6" fmla="*/ 429566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59727 w 4140306"/>
                <a:gd name="connsiteY40" fmla="*/ 9946 h 608392"/>
                <a:gd name="connsiteX41" fmla="*/ 1855731 w 4140306"/>
                <a:gd name="connsiteY41" fmla="*/ 6630 h 608392"/>
                <a:gd name="connsiteX42" fmla="*/ 1852222 w 4140306"/>
                <a:gd name="connsiteY42" fmla="*/ 179891 h 608392"/>
                <a:gd name="connsiteX43" fmla="*/ 1533905 w 4140306"/>
                <a:gd name="connsiteY43" fmla="*/ 183206 h 608392"/>
                <a:gd name="connsiteX44" fmla="*/ 1533905 w 4140306"/>
                <a:gd name="connsiteY44" fmla="*/ 263769 h 608392"/>
                <a:gd name="connsiteX45" fmla="*/ 1359727 w 4140306"/>
                <a:gd name="connsiteY45" fmla="*/ 237491 h 608392"/>
                <a:gd name="connsiteX46" fmla="*/ 1359727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878389 w 4140306"/>
                <a:gd name="connsiteY6" fmla="*/ 429566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59727 w 4140306"/>
                <a:gd name="connsiteY40" fmla="*/ 9946 h 608392"/>
                <a:gd name="connsiteX41" fmla="*/ 1855731 w 4140306"/>
                <a:gd name="connsiteY41" fmla="*/ 6630 h 608392"/>
                <a:gd name="connsiteX42" fmla="*/ 1852222 w 4140306"/>
                <a:gd name="connsiteY42" fmla="*/ 179891 h 608392"/>
                <a:gd name="connsiteX43" fmla="*/ 1533905 w 4140306"/>
                <a:gd name="connsiteY43" fmla="*/ 166631 h 608392"/>
                <a:gd name="connsiteX44" fmla="*/ 1533905 w 4140306"/>
                <a:gd name="connsiteY44" fmla="*/ 263769 h 608392"/>
                <a:gd name="connsiteX45" fmla="*/ 1359727 w 4140306"/>
                <a:gd name="connsiteY45" fmla="*/ 237491 h 608392"/>
                <a:gd name="connsiteX46" fmla="*/ 1359727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 name="connsiteX0" fmla="*/ 1695410 w 4140306"/>
                <a:gd name="connsiteY0" fmla="*/ 285123 h 608392"/>
                <a:gd name="connsiteX1" fmla="*/ 1796852 w 4140306"/>
                <a:gd name="connsiteY1" fmla="*/ 285123 h 608392"/>
                <a:gd name="connsiteX2" fmla="*/ 1796852 w 4140306"/>
                <a:gd name="connsiteY2" fmla="*/ 298536 h 608392"/>
                <a:gd name="connsiteX3" fmla="*/ 1695410 w 4140306"/>
                <a:gd name="connsiteY3" fmla="*/ 285123 h 608392"/>
                <a:gd name="connsiteX4" fmla="*/ 3814182 w 4140306"/>
                <a:gd name="connsiteY4" fmla="*/ 208663 h 608392"/>
                <a:gd name="connsiteX5" fmla="*/ 3750425 w 4140306"/>
                <a:gd name="connsiteY5" fmla="*/ 442827 h 608392"/>
                <a:gd name="connsiteX6" fmla="*/ 3878389 w 4140306"/>
                <a:gd name="connsiteY6" fmla="*/ 429566 h 608392"/>
                <a:gd name="connsiteX7" fmla="*/ 3814182 w 4140306"/>
                <a:gd name="connsiteY7" fmla="*/ 208663 h 608392"/>
                <a:gd name="connsiteX8" fmla="*/ 3712950 w 4140306"/>
                <a:gd name="connsiteY8" fmla="*/ 0 h 608392"/>
                <a:gd name="connsiteX9" fmla="*/ 3932957 w 4140306"/>
                <a:gd name="connsiteY9" fmla="*/ 9946 h 608392"/>
                <a:gd name="connsiteX10" fmla="*/ 4140306 w 4140306"/>
                <a:gd name="connsiteY10" fmla="*/ 608392 h 608392"/>
                <a:gd name="connsiteX11" fmla="*/ 3538026 w 4140306"/>
                <a:gd name="connsiteY11" fmla="*/ 513043 h 608392"/>
                <a:gd name="connsiteX12" fmla="*/ 3712950 w 4140306"/>
                <a:gd name="connsiteY12" fmla="*/ 0 h 608392"/>
                <a:gd name="connsiteX13" fmla="*/ 2792491 w 4140306"/>
                <a:gd name="connsiteY13" fmla="*/ 9946 h 608392"/>
                <a:gd name="connsiteX14" fmla="*/ 3070726 w 4140306"/>
                <a:gd name="connsiteY14" fmla="*/ 9946 h 608392"/>
                <a:gd name="connsiteX15" fmla="*/ 3228698 w 4140306"/>
                <a:gd name="connsiteY15" fmla="*/ 38483 h 608392"/>
                <a:gd name="connsiteX16" fmla="*/ 3342845 w 4140306"/>
                <a:gd name="connsiteY16" fmla="*/ 115940 h 608392"/>
                <a:gd name="connsiteX17" fmla="*/ 3412149 w 4140306"/>
                <a:gd name="connsiteY17" fmla="*/ 230597 h 608392"/>
                <a:gd name="connsiteX18" fmla="*/ 3435590 w 4140306"/>
                <a:gd name="connsiteY18" fmla="*/ 370734 h 608392"/>
                <a:gd name="connsiteX19" fmla="*/ 3429093 w 4140306"/>
                <a:gd name="connsiteY19" fmla="*/ 449338 h 608392"/>
                <a:gd name="connsiteX20" fmla="*/ 3411800 w 4140306"/>
                <a:gd name="connsiteY20" fmla="*/ 512068 h 608392"/>
                <a:gd name="connsiteX21" fmla="*/ 3202967 w 4140306"/>
                <a:gd name="connsiteY21" fmla="*/ 484455 h 608392"/>
                <a:gd name="connsiteX22" fmla="*/ 3223092 w 4140306"/>
                <a:gd name="connsiteY22" fmla="*/ 446153 h 608392"/>
                <a:gd name="connsiteX23" fmla="*/ 3233794 w 4140306"/>
                <a:gd name="connsiteY23" fmla="*/ 370734 h 608392"/>
                <a:gd name="connsiteX24" fmla="*/ 3222583 w 4140306"/>
                <a:gd name="connsiteY24" fmla="*/ 294296 h 608392"/>
                <a:gd name="connsiteX25" fmla="*/ 3190479 w 4140306"/>
                <a:gd name="connsiteY25" fmla="*/ 235184 h 608392"/>
                <a:gd name="connsiteX26" fmla="*/ 3139010 w 4140306"/>
                <a:gd name="connsiteY26" fmla="*/ 196965 h 608392"/>
                <a:gd name="connsiteX27" fmla="*/ 3070726 w 4140306"/>
                <a:gd name="connsiteY27" fmla="*/ 183206 h 608392"/>
                <a:gd name="connsiteX28" fmla="*/ 2991230 w 4140306"/>
                <a:gd name="connsiteY28" fmla="*/ 183206 h 608392"/>
                <a:gd name="connsiteX29" fmla="*/ 2991230 w 4140306"/>
                <a:gd name="connsiteY29" fmla="*/ 456459 h 608392"/>
                <a:gd name="connsiteX30" fmla="*/ 2792491 w 4140306"/>
                <a:gd name="connsiteY30" fmla="*/ 430181 h 608392"/>
                <a:gd name="connsiteX31" fmla="*/ 2792491 w 4140306"/>
                <a:gd name="connsiteY31" fmla="*/ 9946 h 608392"/>
                <a:gd name="connsiteX32" fmla="*/ 1982866 w 4140306"/>
                <a:gd name="connsiteY32" fmla="*/ 9946 h 608392"/>
                <a:gd name="connsiteX33" fmla="*/ 2158831 w 4140306"/>
                <a:gd name="connsiteY33" fmla="*/ 9946 h 608392"/>
                <a:gd name="connsiteX34" fmla="*/ 2431754 w 4140306"/>
                <a:gd name="connsiteY34" fmla="*/ 357977 h 608392"/>
                <a:gd name="connsiteX35" fmla="*/ 2428245 w 4140306"/>
                <a:gd name="connsiteY35" fmla="*/ 9946 h 608392"/>
                <a:gd name="connsiteX36" fmla="*/ 2626984 w 4140306"/>
                <a:gd name="connsiteY36" fmla="*/ 9946 h 608392"/>
                <a:gd name="connsiteX37" fmla="*/ 2630493 w 4140306"/>
                <a:gd name="connsiteY37" fmla="*/ 421559 h 608392"/>
                <a:gd name="connsiteX38" fmla="*/ 1982866 w 4140306"/>
                <a:gd name="connsiteY38" fmla="*/ 323131 h 608392"/>
                <a:gd name="connsiteX39" fmla="*/ 1982866 w 4140306"/>
                <a:gd name="connsiteY39" fmla="*/ 9946 h 608392"/>
                <a:gd name="connsiteX40" fmla="*/ 1359727 w 4140306"/>
                <a:gd name="connsiteY40" fmla="*/ 9946 h 608392"/>
                <a:gd name="connsiteX41" fmla="*/ 1855731 w 4140306"/>
                <a:gd name="connsiteY41" fmla="*/ 6630 h 608392"/>
                <a:gd name="connsiteX42" fmla="*/ 1852222 w 4140306"/>
                <a:gd name="connsiteY42" fmla="*/ 169947 h 608392"/>
                <a:gd name="connsiteX43" fmla="*/ 1533905 w 4140306"/>
                <a:gd name="connsiteY43" fmla="*/ 166631 h 608392"/>
                <a:gd name="connsiteX44" fmla="*/ 1533905 w 4140306"/>
                <a:gd name="connsiteY44" fmla="*/ 263769 h 608392"/>
                <a:gd name="connsiteX45" fmla="*/ 1359727 w 4140306"/>
                <a:gd name="connsiteY45" fmla="*/ 237491 h 608392"/>
                <a:gd name="connsiteX46" fmla="*/ 1359727 w 4140306"/>
                <a:gd name="connsiteY46" fmla="*/ 9946 h 608392"/>
                <a:gd name="connsiteX47" fmla="*/ 17744 w 4140306"/>
                <a:gd name="connsiteY47" fmla="*/ 9946 h 608392"/>
                <a:gd name="connsiteX48" fmla="*/ 199157 w 4140306"/>
                <a:gd name="connsiteY48" fmla="*/ 9946 h 608392"/>
                <a:gd name="connsiteX49" fmla="*/ 227241 w 4140306"/>
                <a:gd name="connsiteY49" fmla="*/ 90999 h 608392"/>
                <a:gd name="connsiteX50" fmla="*/ 0 w 4140306"/>
                <a:gd name="connsiteY50" fmla="*/ 60953 h 608392"/>
                <a:gd name="connsiteX51" fmla="*/ 17744 w 4140306"/>
                <a:gd name="connsiteY51" fmla="*/ 9946 h 608392"/>
                <a:gd name="connsiteX52" fmla="*/ 876842 w 4140306"/>
                <a:gd name="connsiteY52" fmla="*/ 4850 h 608392"/>
                <a:gd name="connsiteX53" fmla="*/ 970606 w 4140306"/>
                <a:gd name="connsiteY53" fmla="*/ 15551 h 608392"/>
                <a:gd name="connsiteX54" fmla="*/ 1053669 w 4140306"/>
                <a:gd name="connsiteY54" fmla="*/ 47146 h 608392"/>
                <a:gd name="connsiteX55" fmla="*/ 1122463 w 4140306"/>
                <a:gd name="connsiteY55" fmla="*/ 97085 h 608392"/>
                <a:gd name="connsiteX56" fmla="*/ 1172403 w 4140306"/>
                <a:gd name="connsiteY56" fmla="*/ 162822 h 608392"/>
                <a:gd name="connsiteX57" fmla="*/ 1113201 w 4140306"/>
                <a:gd name="connsiteY57" fmla="*/ 208142 h 608392"/>
                <a:gd name="connsiteX58" fmla="*/ 588031 w 4140306"/>
                <a:gd name="connsiteY58" fmla="*/ 138703 h 608392"/>
                <a:gd name="connsiteX59" fmla="*/ 612876 w 4140306"/>
                <a:gd name="connsiteY59" fmla="*/ 109315 h 608392"/>
                <a:gd name="connsiteX60" fmla="*/ 730590 w 4140306"/>
                <a:gd name="connsiteY60" fmla="*/ 32877 h 608392"/>
                <a:gd name="connsiteX61" fmla="*/ 876842 w 4140306"/>
                <a:gd name="connsiteY61" fmla="*/ 4850 h 60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140306" h="608392">
                  <a:moveTo>
                    <a:pt x="1695410" y="285123"/>
                  </a:moveTo>
                  <a:lnTo>
                    <a:pt x="1796852" y="285123"/>
                  </a:lnTo>
                  <a:lnTo>
                    <a:pt x="1796852" y="298536"/>
                  </a:lnTo>
                  <a:lnTo>
                    <a:pt x="1695410" y="285123"/>
                  </a:lnTo>
                  <a:close/>
                  <a:moveTo>
                    <a:pt x="3814182" y="208663"/>
                  </a:moveTo>
                  <a:lnTo>
                    <a:pt x="3750425" y="442827"/>
                  </a:lnTo>
                  <a:lnTo>
                    <a:pt x="3878389" y="429566"/>
                  </a:lnTo>
                  <a:lnTo>
                    <a:pt x="3814182" y="208663"/>
                  </a:lnTo>
                  <a:close/>
                  <a:moveTo>
                    <a:pt x="3712950" y="0"/>
                  </a:moveTo>
                  <a:lnTo>
                    <a:pt x="3932957" y="9946"/>
                  </a:lnTo>
                  <a:lnTo>
                    <a:pt x="4140306" y="608392"/>
                  </a:lnTo>
                  <a:lnTo>
                    <a:pt x="3538026" y="513043"/>
                  </a:lnTo>
                  <a:lnTo>
                    <a:pt x="3712950" y="0"/>
                  </a:lnTo>
                  <a:close/>
                  <a:moveTo>
                    <a:pt x="2792491" y="9946"/>
                  </a:moveTo>
                  <a:lnTo>
                    <a:pt x="3070726" y="9946"/>
                  </a:lnTo>
                  <a:cubicBezTo>
                    <a:pt x="3130517" y="9946"/>
                    <a:pt x="3183175" y="19458"/>
                    <a:pt x="3228698" y="38483"/>
                  </a:cubicBezTo>
                  <a:cubicBezTo>
                    <a:pt x="3274221" y="57507"/>
                    <a:pt x="3312270" y="83326"/>
                    <a:pt x="3342845" y="115940"/>
                  </a:cubicBezTo>
                  <a:cubicBezTo>
                    <a:pt x="3373420" y="148554"/>
                    <a:pt x="3396522" y="186773"/>
                    <a:pt x="3412149" y="230597"/>
                  </a:cubicBezTo>
                  <a:cubicBezTo>
                    <a:pt x="3427776" y="274422"/>
                    <a:pt x="3435590" y="321134"/>
                    <a:pt x="3435590" y="370734"/>
                  </a:cubicBezTo>
                  <a:cubicBezTo>
                    <a:pt x="3435590" y="398252"/>
                    <a:pt x="3433424" y="424453"/>
                    <a:pt x="3429093" y="449338"/>
                  </a:cubicBezTo>
                  <a:lnTo>
                    <a:pt x="3411800" y="512068"/>
                  </a:lnTo>
                  <a:lnTo>
                    <a:pt x="3202967" y="484455"/>
                  </a:lnTo>
                  <a:lnTo>
                    <a:pt x="3223092" y="446153"/>
                  </a:lnTo>
                  <a:cubicBezTo>
                    <a:pt x="3230226" y="423052"/>
                    <a:pt x="3233794" y="397912"/>
                    <a:pt x="3233794" y="370734"/>
                  </a:cubicBezTo>
                  <a:cubicBezTo>
                    <a:pt x="3233794" y="342876"/>
                    <a:pt x="3230057" y="317397"/>
                    <a:pt x="3222583" y="294296"/>
                  </a:cubicBezTo>
                  <a:cubicBezTo>
                    <a:pt x="3215109" y="271194"/>
                    <a:pt x="3204407" y="251490"/>
                    <a:pt x="3190479" y="235184"/>
                  </a:cubicBezTo>
                  <a:cubicBezTo>
                    <a:pt x="3176550" y="218877"/>
                    <a:pt x="3159394" y="206137"/>
                    <a:pt x="3139010" y="196965"/>
                  </a:cubicBezTo>
                  <a:cubicBezTo>
                    <a:pt x="3118627" y="187792"/>
                    <a:pt x="3095865" y="183206"/>
                    <a:pt x="3070726" y="183206"/>
                  </a:cubicBezTo>
                  <a:lnTo>
                    <a:pt x="2991230" y="183206"/>
                  </a:lnTo>
                  <a:lnTo>
                    <a:pt x="2991230" y="456459"/>
                  </a:lnTo>
                  <a:lnTo>
                    <a:pt x="2792491" y="430181"/>
                  </a:lnTo>
                  <a:lnTo>
                    <a:pt x="2792491" y="9946"/>
                  </a:lnTo>
                  <a:close/>
                  <a:moveTo>
                    <a:pt x="1982866" y="9946"/>
                  </a:moveTo>
                  <a:lnTo>
                    <a:pt x="2158831" y="9946"/>
                  </a:lnTo>
                  <a:lnTo>
                    <a:pt x="2431754" y="357977"/>
                  </a:lnTo>
                  <a:cubicBezTo>
                    <a:pt x="2430584" y="241967"/>
                    <a:pt x="2429415" y="125956"/>
                    <a:pt x="2428245" y="9946"/>
                  </a:cubicBezTo>
                  <a:lnTo>
                    <a:pt x="2626984" y="9946"/>
                  </a:lnTo>
                  <a:cubicBezTo>
                    <a:pt x="2628154" y="147150"/>
                    <a:pt x="2629323" y="284355"/>
                    <a:pt x="2630493" y="421559"/>
                  </a:cubicBezTo>
                  <a:lnTo>
                    <a:pt x="1982866" y="323131"/>
                  </a:lnTo>
                  <a:lnTo>
                    <a:pt x="1982866" y="9946"/>
                  </a:lnTo>
                  <a:close/>
                  <a:moveTo>
                    <a:pt x="1359727" y="9946"/>
                  </a:moveTo>
                  <a:lnTo>
                    <a:pt x="1855731" y="6630"/>
                  </a:lnTo>
                  <a:cubicBezTo>
                    <a:pt x="1854561" y="64384"/>
                    <a:pt x="1853392" y="112193"/>
                    <a:pt x="1852222" y="169947"/>
                  </a:cubicBezTo>
                  <a:lnTo>
                    <a:pt x="1533905" y="166631"/>
                  </a:lnTo>
                  <a:lnTo>
                    <a:pt x="1533905" y="263769"/>
                  </a:lnTo>
                  <a:lnTo>
                    <a:pt x="1359727" y="237491"/>
                  </a:lnTo>
                  <a:lnTo>
                    <a:pt x="1359727" y="9946"/>
                  </a:lnTo>
                  <a:close/>
                  <a:moveTo>
                    <a:pt x="17744" y="9946"/>
                  </a:moveTo>
                  <a:lnTo>
                    <a:pt x="199157" y="9946"/>
                  </a:lnTo>
                  <a:lnTo>
                    <a:pt x="227241" y="90999"/>
                  </a:lnTo>
                  <a:lnTo>
                    <a:pt x="0" y="60953"/>
                  </a:lnTo>
                  <a:lnTo>
                    <a:pt x="17744" y="9946"/>
                  </a:lnTo>
                  <a:close/>
                  <a:moveTo>
                    <a:pt x="876842" y="4850"/>
                  </a:moveTo>
                  <a:cubicBezTo>
                    <a:pt x="909456" y="4850"/>
                    <a:pt x="940710" y="8417"/>
                    <a:pt x="970606" y="15551"/>
                  </a:cubicBezTo>
                  <a:cubicBezTo>
                    <a:pt x="1000502" y="22686"/>
                    <a:pt x="1028189" y="33217"/>
                    <a:pt x="1053669" y="47146"/>
                  </a:cubicBezTo>
                  <a:cubicBezTo>
                    <a:pt x="1079148" y="61075"/>
                    <a:pt x="1102080" y="77721"/>
                    <a:pt x="1122463" y="97085"/>
                  </a:cubicBezTo>
                  <a:cubicBezTo>
                    <a:pt x="1142847" y="116450"/>
                    <a:pt x="1159493" y="138362"/>
                    <a:pt x="1172403" y="162822"/>
                  </a:cubicBezTo>
                  <a:lnTo>
                    <a:pt x="1113201" y="208142"/>
                  </a:lnTo>
                  <a:lnTo>
                    <a:pt x="588031" y="138703"/>
                  </a:lnTo>
                  <a:lnTo>
                    <a:pt x="612876" y="109315"/>
                  </a:lnTo>
                  <a:cubicBezTo>
                    <a:pt x="646169" y="77042"/>
                    <a:pt x="685407" y="51562"/>
                    <a:pt x="730590" y="32877"/>
                  </a:cubicBezTo>
                  <a:cubicBezTo>
                    <a:pt x="775774" y="14192"/>
                    <a:pt x="824524" y="4850"/>
                    <a:pt x="876842" y="4850"/>
                  </a:cubicBezTo>
                  <a:close/>
                </a:path>
              </a:pathLst>
            </a:custGeom>
            <a:solidFill>
              <a:schemeClr val="bg1">
                <a:alpha val="46000"/>
              </a:schemeClr>
            </a:solidFill>
            <a:ln>
              <a:noFill/>
            </a:ln>
            <a:effectLst/>
          </p:spPr>
          <p:txBody>
            <a:bodyPr rot="0" spcFirstLastPara="0" vertOverflow="overflow" horzOverflow="overflow" vert="horz" wrap="square" lIns="74295" tIns="37148" rIns="74295" bIns="37148" numCol="1" spcCol="0" rtlCol="0" fromWordArt="0" anchor="t" anchorCtr="0" forceAA="0" compatLnSpc="1">
              <a:prstTxWarp prst="textNoShape">
                <a:avLst/>
              </a:prstTxWarp>
              <a:noAutofit/>
            </a:bodyPr>
            <a:lstStyle/>
            <a:p>
              <a:endParaRPr lang="en-IN" sz="6500" spc="244" dirty="0">
                <a:solidFill>
                  <a:schemeClr val="accent4"/>
                </a:solidFill>
                <a:effectLst>
                  <a:outerShdw blurRad="38100" dist="38100" dir="2700000" algn="tl">
                    <a:srgbClr val="000000">
                      <a:alpha val="43137"/>
                    </a:srgbClr>
                  </a:outerShdw>
                </a:effectLst>
                <a:latin typeface="Raleway Black" panose="020B0A03030101060003" pitchFamily="34" charset="0"/>
              </a:endParaRPr>
            </a:p>
          </p:txBody>
        </p:sp>
      </p:grpSp>
      <p:grpSp>
        <p:nvGrpSpPr>
          <p:cNvPr id="6" name="Group 5">
            <a:extLst>
              <a:ext uri="{FF2B5EF4-FFF2-40B4-BE49-F238E27FC236}">
                <a16:creationId xmlns:a16="http://schemas.microsoft.com/office/drawing/2014/main" id="{FCDA5F89-FFA0-4743-92A1-80E6E21D5183}"/>
              </a:ext>
            </a:extLst>
          </p:cNvPr>
          <p:cNvGrpSpPr/>
          <p:nvPr/>
        </p:nvGrpSpPr>
        <p:grpSpPr>
          <a:xfrm>
            <a:off x="5446267" y="2881537"/>
            <a:ext cx="5306698" cy="837360"/>
            <a:chOff x="5998608" y="2874009"/>
            <a:chExt cx="3582262" cy="837360"/>
          </a:xfrm>
        </p:grpSpPr>
        <p:sp>
          <p:nvSpPr>
            <p:cNvPr id="23" name="TextBox 22">
              <a:extLst>
                <a:ext uri="{FF2B5EF4-FFF2-40B4-BE49-F238E27FC236}">
                  <a16:creationId xmlns:a16="http://schemas.microsoft.com/office/drawing/2014/main" id="{848D6BC5-0DF1-4B3F-BEEF-E91F93F3A672}"/>
                </a:ext>
              </a:extLst>
            </p:cNvPr>
            <p:cNvSpPr txBox="1"/>
            <p:nvPr/>
          </p:nvSpPr>
          <p:spPr>
            <a:xfrm>
              <a:off x="6246236" y="2874009"/>
              <a:ext cx="3334634"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With this project our aim is to make the lighting</a:t>
              </a:r>
            </a:p>
          </p:txBody>
        </p:sp>
        <p:sp>
          <p:nvSpPr>
            <p:cNvPr id="26" name="TextBox 25">
              <a:extLst>
                <a:ext uri="{FF2B5EF4-FFF2-40B4-BE49-F238E27FC236}">
                  <a16:creationId xmlns:a16="http://schemas.microsoft.com/office/drawing/2014/main" id="{2C4D5314-1FF9-4E74-A6E9-E914DDE1A34B}"/>
                </a:ext>
              </a:extLst>
            </p:cNvPr>
            <p:cNvSpPr txBox="1"/>
            <p:nvPr/>
          </p:nvSpPr>
          <p:spPr>
            <a:xfrm>
              <a:off x="6173316" y="3046722"/>
              <a:ext cx="3212066"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system smarter and more efficient. The Project </a:t>
              </a:r>
            </a:p>
          </p:txBody>
        </p:sp>
        <p:sp>
          <p:nvSpPr>
            <p:cNvPr id="27" name="TextBox 26">
              <a:extLst>
                <a:ext uri="{FF2B5EF4-FFF2-40B4-BE49-F238E27FC236}">
                  <a16:creationId xmlns:a16="http://schemas.microsoft.com/office/drawing/2014/main" id="{343624C9-5D21-4788-9A42-A6D78E554C8F}"/>
                </a:ext>
              </a:extLst>
            </p:cNvPr>
            <p:cNvSpPr txBox="1"/>
            <p:nvPr/>
          </p:nvSpPr>
          <p:spPr>
            <a:xfrm>
              <a:off x="6085201" y="3239262"/>
              <a:ext cx="3377770"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will have sensors and integrated devices to</a:t>
              </a:r>
            </a:p>
          </p:txBody>
        </p:sp>
        <p:sp>
          <p:nvSpPr>
            <p:cNvPr id="28" name="TextBox 27">
              <a:extLst>
                <a:ext uri="{FF2B5EF4-FFF2-40B4-BE49-F238E27FC236}">
                  <a16:creationId xmlns:a16="http://schemas.microsoft.com/office/drawing/2014/main" id="{8E3A7A67-45E0-4168-8D6D-4C2C003A4960}"/>
                </a:ext>
              </a:extLst>
            </p:cNvPr>
            <p:cNvSpPr txBox="1"/>
            <p:nvPr/>
          </p:nvSpPr>
          <p:spPr>
            <a:xfrm>
              <a:off x="5998608" y="3418981"/>
              <a:ext cx="3212066"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control street lights.</a:t>
              </a:r>
            </a:p>
          </p:txBody>
        </p:sp>
      </p:grpSp>
      <p:grpSp>
        <p:nvGrpSpPr>
          <p:cNvPr id="5" name="Group 4">
            <a:extLst>
              <a:ext uri="{FF2B5EF4-FFF2-40B4-BE49-F238E27FC236}">
                <a16:creationId xmlns:a16="http://schemas.microsoft.com/office/drawing/2014/main" id="{C7938962-15EF-4C1E-8CC8-C4F2E01DC7A0}"/>
              </a:ext>
            </a:extLst>
          </p:cNvPr>
          <p:cNvGrpSpPr/>
          <p:nvPr/>
        </p:nvGrpSpPr>
        <p:grpSpPr>
          <a:xfrm>
            <a:off x="4688234" y="3739914"/>
            <a:ext cx="4892532" cy="1187793"/>
            <a:chOff x="5152334" y="3659344"/>
            <a:chExt cx="4892532" cy="1187793"/>
          </a:xfrm>
        </p:grpSpPr>
        <p:sp>
          <p:nvSpPr>
            <p:cNvPr id="29" name="TextBox 28">
              <a:extLst>
                <a:ext uri="{FF2B5EF4-FFF2-40B4-BE49-F238E27FC236}">
                  <a16:creationId xmlns:a16="http://schemas.microsoft.com/office/drawing/2014/main" id="{1C026EE3-00F9-41A0-91C9-B9D1BD241395}"/>
                </a:ext>
              </a:extLst>
            </p:cNvPr>
            <p:cNvSpPr txBox="1"/>
            <p:nvPr/>
          </p:nvSpPr>
          <p:spPr>
            <a:xfrm>
              <a:off x="5714396" y="3659344"/>
              <a:ext cx="4283475"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Conventional Street Lights simply switch on and</a:t>
              </a:r>
            </a:p>
          </p:txBody>
        </p:sp>
        <p:sp>
          <p:nvSpPr>
            <p:cNvPr id="30" name="TextBox 29">
              <a:extLst>
                <a:ext uri="{FF2B5EF4-FFF2-40B4-BE49-F238E27FC236}">
                  <a16:creationId xmlns:a16="http://schemas.microsoft.com/office/drawing/2014/main" id="{62FC406E-9CD1-4F3A-B00B-86797F41C80B}"/>
                </a:ext>
              </a:extLst>
            </p:cNvPr>
            <p:cNvSpPr txBox="1"/>
            <p:nvPr/>
          </p:nvSpPr>
          <p:spPr>
            <a:xfrm>
              <a:off x="5587068" y="3849176"/>
              <a:ext cx="4337608" cy="292388"/>
            </a:xfrm>
            <a:prstGeom prst="rect">
              <a:avLst/>
            </a:prstGeom>
            <a:noFill/>
          </p:spPr>
          <p:txBody>
            <a:bodyPr wrap="square" rtlCol="0">
              <a:spAutoFit/>
            </a:bodyPr>
            <a:lstStyle/>
            <a:p>
              <a:pPr>
                <a:spcBef>
                  <a:spcPts val="488"/>
                </a:spcBef>
              </a:pPr>
              <a:r>
                <a:rPr lang="en-US" sz="1300" b="1" dirty="0">
                  <a:solidFill>
                    <a:schemeClr val="tx1">
                      <a:lumMod val="50000"/>
                      <a:lumOff val="50000"/>
                    </a:schemeClr>
                  </a:solidFill>
                  <a:latin typeface="Raleway" panose="020B0503030101060003" pitchFamily="34" charset="0"/>
                </a:rPr>
                <a:t>off at a fixed time and light intensity also remains</a:t>
              </a:r>
            </a:p>
          </p:txBody>
        </p:sp>
        <p:sp>
          <p:nvSpPr>
            <p:cNvPr id="31" name="TextBox 30">
              <a:extLst>
                <a:ext uri="{FF2B5EF4-FFF2-40B4-BE49-F238E27FC236}">
                  <a16:creationId xmlns:a16="http://schemas.microsoft.com/office/drawing/2014/main" id="{6A1923DD-2F66-4FC1-9112-672AAC812965}"/>
                </a:ext>
              </a:extLst>
            </p:cNvPr>
            <p:cNvSpPr txBox="1"/>
            <p:nvPr/>
          </p:nvSpPr>
          <p:spPr>
            <a:xfrm>
              <a:off x="5529095" y="4022937"/>
              <a:ext cx="4515771"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the same all night. This is the major reason for</a:t>
              </a:r>
            </a:p>
          </p:txBody>
        </p:sp>
        <p:sp>
          <p:nvSpPr>
            <p:cNvPr id="32" name="TextBox 31">
              <a:extLst>
                <a:ext uri="{FF2B5EF4-FFF2-40B4-BE49-F238E27FC236}">
                  <a16:creationId xmlns:a16="http://schemas.microsoft.com/office/drawing/2014/main" id="{762C602A-CDC3-46DB-A474-B910EDCFB1AA}"/>
                </a:ext>
              </a:extLst>
            </p:cNvPr>
            <p:cNvSpPr txBox="1"/>
            <p:nvPr/>
          </p:nvSpPr>
          <p:spPr>
            <a:xfrm>
              <a:off x="5390229" y="4194602"/>
              <a:ext cx="4515771"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electricity wastage in cities. This project aims</a:t>
              </a:r>
            </a:p>
          </p:txBody>
        </p:sp>
        <p:sp>
          <p:nvSpPr>
            <p:cNvPr id="33" name="TextBox 32">
              <a:extLst>
                <a:ext uri="{FF2B5EF4-FFF2-40B4-BE49-F238E27FC236}">
                  <a16:creationId xmlns:a16="http://schemas.microsoft.com/office/drawing/2014/main" id="{FE6BA9A3-9FB2-43A3-A126-F07C00FE6C16}"/>
                </a:ext>
              </a:extLst>
            </p:cNvPr>
            <p:cNvSpPr txBox="1"/>
            <p:nvPr/>
          </p:nvSpPr>
          <p:spPr>
            <a:xfrm>
              <a:off x="5310382" y="4378485"/>
              <a:ext cx="4515771"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to solve the issue by using dimmable lighting </a:t>
              </a:r>
            </a:p>
          </p:txBody>
        </p:sp>
        <p:sp>
          <p:nvSpPr>
            <p:cNvPr id="34" name="TextBox 33">
              <a:extLst>
                <a:ext uri="{FF2B5EF4-FFF2-40B4-BE49-F238E27FC236}">
                  <a16:creationId xmlns:a16="http://schemas.microsoft.com/office/drawing/2014/main" id="{B1B18FB0-93FE-4505-85E3-B6BBBFD8A003}"/>
                </a:ext>
              </a:extLst>
            </p:cNvPr>
            <p:cNvSpPr txBox="1"/>
            <p:nvPr/>
          </p:nvSpPr>
          <p:spPr>
            <a:xfrm>
              <a:off x="5152334" y="4554749"/>
              <a:ext cx="4515771"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systems to prevent unnecessary power loss.</a:t>
              </a:r>
            </a:p>
          </p:txBody>
        </p:sp>
      </p:grpSp>
      <p:grpSp>
        <p:nvGrpSpPr>
          <p:cNvPr id="7" name="Group 6">
            <a:extLst>
              <a:ext uri="{FF2B5EF4-FFF2-40B4-BE49-F238E27FC236}">
                <a16:creationId xmlns:a16="http://schemas.microsoft.com/office/drawing/2014/main" id="{343FB6F6-7CB6-476A-B006-EF38913A3327}"/>
              </a:ext>
            </a:extLst>
          </p:cNvPr>
          <p:cNvGrpSpPr/>
          <p:nvPr/>
        </p:nvGrpSpPr>
        <p:grpSpPr>
          <a:xfrm>
            <a:off x="3375307" y="5728281"/>
            <a:ext cx="4533082" cy="1077198"/>
            <a:chOff x="3884272" y="5671810"/>
            <a:chExt cx="4533082" cy="1077198"/>
          </a:xfrm>
        </p:grpSpPr>
        <p:sp>
          <p:nvSpPr>
            <p:cNvPr id="38" name="TextBox 37">
              <a:extLst>
                <a:ext uri="{FF2B5EF4-FFF2-40B4-BE49-F238E27FC236}">
                  <a16:creationId xmlns:a16="http://schemas.microsoft.com/office/drawing/2014/main" id="{A06702B3-5935-4DC8-8B04-8FB5224BE444}"/>
                </a:ext>
              </a:extLst>
            </p:cNvPr>
            <p:cNvSpPr txBox="1"/>
            <p:nvPr/>
          </p:nvSpPr>
          <p:spPr>
            <a:xfrm>
              <a:off x="4439453" y="5671810"/>
              <a:ext cx="3977901" cy="292388"/>
            </a:xfrm>
            <a:prstGeom prst="rect">
              <a:avLst/>
            </a:prstGeom>
            <a:noFill/>
          </p:spPr>
          <p:txBody>
            <a:bodyPr wrap="square" rtlCol="0">
              <a:spAutoFit/>
            </a:bodyPr>
            <a:lstStyle/>
            <a:p>
              <a:pPr>
                <a:spcBef>
                  <a:spcPts val="488"/>
                </a:spcBef>
              </a:pPr>
              <a:r>
                <a:rPr lang="en-US" sz="1300" b="1" dirty="0">
                  <a:solidFill>
                    <a:schemeClr val="tx1">
                      <a:lumMod val="50000"/>
                      <a:lumOff val="50000"/>
                    </a:schemeClr>
                  </a:solidFill>
                  <a:latin typeface="Raleway" panose="020B0503030101060003" pitchFamily="34" charset="0"/>
                </a:rPr>
                <a:t>The Broadcast mechanisms and CCTV installed</a:t>
              </a:r>
            </a:p>
          </p:txBody>
        </p:sp>
        <p:sp>
          <p:nvSpPr>
            <p:cNvPr id="39" name="TextBox 38">
              <a:extLst>
                <a:ext uri="{FF2B5EF4-FFF2-40B4-BE49-F238E27FC236}">
                  <a16:creationId xmlns:a16="http://schemas.microsoft.com/office/drawing/2014/main" id="{9CD07FEA-49CB-4155-A4AC-2F2F0A26E5EA}"/>
                </a:ext>
              </a:extLst>
            </p:cNvPr>
            <p:cNvSpPr txBox="1"/>
            <p:nvPr/>
          </p:nvSpPr>
          <p:spPr>
            <a:xfrm>
              <a:off x="4304224" y="5866586"/>
              <a:ext cx="3977900" cy="292388"/>
            </a:xfrm>
            <a:prstGeom prst="rect">
              <a:avLst/>
            </a:prstGeom>
            <a:noFill/>
          </p:spPr>
          <p:txBody>
            <a:bodyPr wrap="square" rtlCol="0">
              <a:spAutoFit/>
            </a:bodyPr>
            <a:lstStyle/>
            <a:p>
              <a:pPr>
                <a:spcBef>
                  <a:spcPts val="488"/>
                </a:spcBef>
              </a:pPr>
              <a:r>
                <a:rPr lang="en-US" sz="1300" b="1" dirty="0">
                  <a:solidFill>
                    <a:schemeClr val="tx1">
                      <a:lumMod val="50000"/>
                      <a:lumOff val="50000"/>
                    </a:schemeClr>
                  </a:solidFill>
                  <a:latin typeface="Raleway" panose="020B0503030101060003" pitchFamily="34" charset="0"/>
                </a:rPr>
                <a:t>in the lights not only provides extra layer of </a:t>
              </a:r>
            </a:p>
          </p:txBody>
        </p:sp>
        <p:sp>
          <p:nvSpPr>
            <p:cNvPr id="40" name="TextBox 39">
              <a:extLst>
                <a:ext uri="{FF2B5EF4-FFF2-40B4-BE49-F238E27FC236}">
                  <a16:creationId xmlns:a16="http://schemas.microsoft.com/office/drawing/2014/main" id="{59B4AB93-6D54-486D-952A-1C656CE51BBF}"/>
                </a:ext>
              </a:extLst>
            </p:cNvPr>
            <p:cNvSpPr txBox="1"/>
            <p:nvPr/>
          </p:nvSpPr>
          <p:spPr>
            <a:xfrm>
              <a:off x="4040129" y="6258091"/>
              <a:ext cx="3957020"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the next level. All things are controlled via </a:t>
              </a:r>
            </a:p>
          </p:txBody>
        </p:sp>
        <p:sp>
          <p:nvSpPr>
            <p:cNvPr id="41" name="TextBox 40">
              <a:extLst>
                <a:ext uri="{FF2B5EF4-FFF2-40B4-BE49-F238E27FC236}">
                  <a16:creationId xmlns:a16="http://schemas.microsoft.com/office/drawing/2014/main" id="{B2A2FAA6-9F50-4E9B-B9D6-78CD78593B2A}"/>
                </a:ext>
              </a:extLst>
            </p:cNvPr>
            <p:cNvSpPr txBox="1"/>
            <p:nvPr/>
          </p:nvSpPr>
          <p:spPr>
            <a:xfrm>
              <a:off x="3884272" y="6456620"/>
              <a:ext cx="3957020"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central admin panel.</a:t>
              </a:r>
            </a:p>
          </p:txBody>
        </p:sp>
        <p:sp>
          <p:nvSpPr>
            <p:cNvPr id="43" name="TextBox 42">
              <a:extLst>
                <a:ext uri="{FF2B5EF4-FFF2-40B4-BE49-F238E27FC236}">
                  <a16:creationId xmlns:a16="http://schemas.microsoft.com/office/drawing/2014/main" id="{6F464DAE-7A58-4B09-A91B-B7E3A45D2146}"/>
                </a:ext>
              </a:extLst>
            </p:cNvPr>
            <p:cNvSpPr txBox="1"/>
            <p:nvPr/>
          </p:nvSpPr>
          <p:spPr>
            <a:xfrm>
              <a:off x="4143972" y="6061278"/>
              <a:ext cx="4127162" cy="292388"/>
            </a:xfrm>
            <a:prstGeom prst="rect">
              <a:avLst/>
            </a:prstGeom>
            <a:noFill/>
          </p:spPr>
          <p:txBody>
            <a:bodyPr wrap="square" rtlCol="0">
              <a:spAutoFit/>
            </a:bodyPr>
            <a:lstStyle/>
            <a:p>
              <a:pPr>
                <a:spcBef>
                  <a:spcPts val="488"/>
                </a:spcBef>
              </a:pPr>
              <a:r>
                <a:rPr lang="en-US" sz="1300" b="1" dirty="0">
                  <a:solidFill>
                    <a:schemeClr val="tx1">
                      <a:lumMod val="50000"/>
                      <a:lumOff val="50000"/>
                    </a:schemeClr>
                  </a:solidFill>
                  <a:latin typeface="Raleway" panose="020B0503030101060003" pitchFamily="34" charset="0"/>
                </a:rPr>
                <a:t>security but also takes Event Promotions to </a:t>
              </a:r>
            </a:p>
          </p:txBody>
        </p:sp>
      </p:grpSp>
      <p:grpSp>
        <p:nvGrpSpPr>
          <p:cNvPr id="2" name="Group 1">
            <a:extLst>
              <a:ext uri="{FF2B5EF4-FFF2-40B4-BE49-F238E27FC236}">
                <a16:creationId xmlns:a16="http://schemas.microsoft.com/office/drawing/2014/main" id="{D0A1D67B-B9B3-4352-AAFD-09BB918BA421}"/>
              </a:ext>
            </a:extLst>
          </p:cNvPr>
          <p:cNvGrpSpPr/>
          <p:nvPr/>
        </p:nvGrpSpPr>
        <p:grpSpPr>
          <a:xfrm>
            <a:off x="4153272" y="4996889"/>
            <a:ext cx="4779439" cy="666576"/>
            <a:chOff x="4681743" y="4926349"/>
            <a:chExt cx="4779439" cy="666576"/>
          </a:xfrm>
        </p:grpSpPr>
        <p:sp>
          <p:nvSpPr>
            <p:cNvPr id="35" name="TextBox 34">
              <a:extLst>
                <a:ext uri="{FF2B5EF4-FFF2-40B4-BE49-F238E27FC236}">
                  <a16:creationId xmlns:a16="http://schemas.microsoft.com/office/drawing/2014/main" id="{9BEFF73D-D2B3-4F84-803D-D7DFA8090855}"/>
                </a:ext>
              </a:extLst>
            </p:cNvPr>
            <p:cNvSpPr txBox="1"/>
            <p:nvPr/>
          </p:nvSpPr>
          <p:spPr>
            <a:xfrm>
              <a:off x="4922858" y="4926349"/>
              <a:ext cx="4538324"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Apart from this several added sensors Integrated </a:t>
              </a:r>
            </a:p>
          </p:txBody>
        </p:sp>
        <p:sp>
          <p:nvSpPr>
            <p:cNvPr id="36" name="TextBox 35">
              <a:extLst>
                <a:ext uri="{FF2B5EF4-FFF2-40B4-BE49-F238E27FC236}">
                  <a16:creationId xmlns:a16="http://schemas.microsoft.com/office/drawing/2014/main" id="{50F76CCC-08D2-4DAA-A71A-CDA5EA8056FF}"/>
                </a:ext>
              </a:extLst>
            </p:cNvPr>
            <p:cNvSpPr txBox="1"/>
            <p:nvPr/>
          </p:nvSpPr>
          <p:spPr>
            <a:xfrm>
              <a:off x="4681743" y="5300537"/>
              <a:ext cx="4717230"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malfunctioning, waterlogging and many more.</a:t>
              </a:r>
            </a:p>
          </p:txBody>
        </p:sp>
        <p:sp>
          <p:nvSpPr>
            <p:cNvPr id="44" name="TextBox 43">
              <a:extLst>
                <a:ext uri="{FF2B5EF4-FFF2-40B4-BE49-F238E27FC236}">
                  <a16:creationId xmlns:a16="http://schemas.microsoft.com/office/drawing/2014/main" id="{C59E81D9-49D8-4BC0-A705-48BE7F824A4F}"/>
                </a:ext>
              </a:extLst>
            </p:cNvPr>
            <p:cNvSpPr txBox="1"/>
            <p:nvPr/>
          </p:nvSpPr>
          <p:spPr>
            <a:xfrm>
              <a:off x="4845284" y="5116654"/>
              <a:ext cx="4073011" cy="292388"/>
            </a:xfrm>
            <a:prstGeom prst="rect">
              <a:avLst/>
            </a:prstGeom>
            <a:noFill/>
          </p:spPr>
          <p:txBody>
            <a:bodyPr wrap="square" rtlCol="0">
              <a:spAutoFit/>
            </a:bodyPr>
            <a:lstStyle/>
            <a:p>
              <a:pPr algn="just">
                <a:spcBef>
                  <a:spcPts val="488"/>
                </a:spcBef>
              </a:pPr>
              <a:r>
                <a:rPr lang="en-US" sz="1300" b="1" dirty="0">
                  <a:solidFill>
                    <a:schemeClr val="tx1">
                      <a:lumMod val="50000"/>
                      <a:lumOff val="50000"/>
                    </a:schemeClr>
                  </a:solidFill>
                  <a:latin typeface="Raleway" panose="020B0503030101060003" pitchFamily="34" charset="0"/>
                </a:rPr>
                <a:t>in the lighting system ensures insights upon any </a:t>
              </a:r>
            </a:p>
          </p:txBody>
        </p:sp>
      </p:grpSp>
    </p:spTree>
    <p:extLst>
      <p:ext uri="{BB962C8B-B14F-4D97-AF65-F5344CB8AC3E}">
        <p14:creationId xmlns:p14="http://schemas.microsoft.com/office/powerpoint/2010/main" val="3705128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25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250" fill="hold"/>
                                        <p:tgtEl>
                                          <p:spTgt spid="24"/>
                                        </p:tgtEl>
                                        <p:attrNameLst>
                                          <p:attrName>ppt_x</p:attrName>
                                        </p:attrNameLst>
                                      </p:cBhvr>
                                      <p:tavLst>
                                        <p:tav tm="0">
                                          <p:val>
                                            <p:strVal val="#ppt_x"/>
                                          </p:val>
                                        </p:tav>
                                        <p:tav tm="100000">
                                          <p:val>
                                            <p:strVal val="#ppt_x"/>
                                          </p:val>
                                        </p:tav>
                                      </p:tavLst>
                                    </p:anim>
                                    <p:anim calcmode="lin" valueType="num">
                                      <p:cBhvr additive="base">
                                        <p:cTn id="8" dur="125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000066"/>
            </a:gs>
            <a:gs pos="95000">
              <a:srgbClr val="0000FF"/>
            </a:gs>
            <a:gs pos="100000">
              <a:srgbClr val="601FE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4" name="Oval 113">
            <a:extLst>
              <a:ext uri="{FF2B5EF4-FFF2-40B4-BE49-F238E27FC236}">
                <a16:creationId xmlns:a16="http://schemas.microsoft.com/office/drawing/2014/main" id="{09489EF4-EB67-44DE-8B70-424B6734F6F2}"/>
              </a:ext>
            </a:extLst>
          </p:cNvPr>
          <p:cNvSpPr/>
          <p:nvPr/>
        </p:nvSpPr>
        <p:spPr>
          <a:xfrm>
            <a:off x="-631979" y="-2036841"/>
            <a:ext cx="10088563" cy="9629584"/>
          </a:xfrm>
          <a:prstGeom prst="ellipse">
            <a:avLst/>
          </a:prstGeom>
          <a:gradFill flip="none" rotWithShape="1">
            <a:gsLst>
              <a:gs pos="0">
                <a:srgbClr val="CC00FF"/>
              </a:gs>
              <a:gs pos="62000">
                <a:srgbClr val="CC00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13" name="Oval 112">
            <a:extLst>
              <a:ext uri="{FF2B5EF4-FFF2-40B4-BE49-F238E27FC236}">
                <a16:creationId xmlns:a16="http://schemas.microsoft.com/office/drawing/2014/main" id="{C9449C34-56A8-40B1-B49D-EF1F01500F79}"/>
              </a:ext>
            </a:extLst>
          </p:cNvPr>
          <p:cNvSpPr/>
          <p:nvPr/>
        </p:nvSpPr>
        <p:spPr>
          <a:xfrm>
            <a:off x="-1070593" y="-1351221"/>
            <a:ext cx="10088563" cy="9629584"/>
          </a:xfrm>
          <a:prstGeom prst="ellipse">
            <a:avLst/>
          </a:prstGeom>
          <a:gradFill flip="none" rotWithShape="1">
            <a:gsLst>
              <a:gs pos="4000">
                <a:srgbClr val="00CCFF"/>
              </a:gs>
              <a:gs pos="62000">
                <a:srgbClr val="00CC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108" name="Group 107">
            <a:extLst>
              <a:ext uri="{FF2B5EF4-FFF2-40B4-BE49-F238E27FC236}">
                <a16:creationId xmlns:a16="http://schemas.microsoft.com/office/drawing/2014/main" id="{B71B1A1B-346F-49F5-A6E7-8AB717E338F2}"/>
              </a:ext>
            </a:extLst>
          </p:cNvPr>
          <p:cNvGrpSpPr/>
          <p:nvPr/>
        </p:nvGrpSpPr>
        <p:grpSpPr>
          <a:xfrm>
            <a:off x="722945" y="1186170"/>
            <a:ext cx="6379018" cy="5180678"/>
            <a:chOff x="2241619" y="626775"/>
            <a:chExt cx="7053432" cy="6001434"/>
          </a:xfrm>
        </p:grpSpPr>
        <p:sp>
          <p:nvSpPr>
            <p:cNvPr id="107" name="Rectangle: Rounded Corners 106">
              <a:extLst>
                <a:ext uri="{FF2B5EF4-FFF2-40B4-BE49-F238E27FC236}">
                  <a16:creationId xmlns:a16="http://schemas.microsoft.com/office/drawing/2014/main" id="{320E02DD-243B-4E6F-9AEB-9D6D0C9D7956}"/>
                </a:ext>
              </a:extLst>
            </p:cNvPr>
            <p:cNvSpPr/>
            <p:nvPr/>
          </p:nvSpPr>
          <p:spPr>
            <a:xfrm>
              <a:off x="3094410" y="1222965"/>
              <a:ext cx="6059225" cy="5405244"/>
            </a:xfrm>
            <a:prstGeom prst="roundRect">
              <a:avLst>
                <a:gd name="adj" fmla="val 5814"/>
              </a:avLst>
            </a:prstGeom>
            <a:gradFill flip="none" rotWithShape="1">
              <a:gsLst>
                <a:gs pos="84000">
                  <a:srgbClr val="5B018D"/>
                </a:gs>
                <a:gs pos="37000">
                  <a:srgbClr val="0000FF"/>
                </a:gs>
              </a:gsLst>
              <a:path path="circle">
                <a:fillToRect l="100000" b="100000"/>
              </a:path>
              <a:tileRect t="-100000" r="-100000"/>
            </a:gradFill>
            <a:ln>
              <a:noFill/>
            </a:ln>
            <a:effectLst>
              <a:innerShdw blurRad="546100">
                <a:srgbClr val="002060">
                  <a:alpha val="44000"/>
                </a:srgbClr>
              </a:inn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p>
          </p:txBody>
        </p:sp>
        <p:sp>
          <p:nvSpPr>
            <p:cNvPr id="106" name="Rectangle: Rounded Corners 105">
              <a:extLst>
                <a:ext uri="{FF2B5EF4-FFF2-40B4-BE49-F238E27FC236}">
                  <a16:creationId xmlns:a16="http://schemas.microsoft.com/office/drawing/2014/main" id="{8C6A7DEB-FD25-478B-85E2-089E09D81F8B}"/>
                </a:ext>
              </a:extLst>
            </p:cNvPr>
            <p:cNvSpPr/>
            <p:nvPr/>
          </p:nvSpPr>
          <p:spPr>
            <a:xfrm>
              <a:off x="7228643" y="1859179"/>
              <a:ext cx="2066408" cy="2066408"/>
            </a:xfrm>
            <a:prstGeom prst="roundRect">
              <a:avLst>
                <a:gd name="adj" fmla="val 7532"/>
              </a:avLst>
            </a:prstGeom>
            <a:solidFill>
              <a:schemeClr val="tx1">
                <a:alpha val="22000"/>
              </a:schemeClr>
            </a:solidFill>
            <a:ln>
              <a:noFill/>
            </a:ln>
            <a:scene3d>
              <a:camera prst="isometricTopUp"/>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05" name="Rectangle: Rounded Corners 104">
              <a:extLst>
                <a:ext uri="{FF2B5EF4-FFF2-40B4-BE49-F238E27FC236}">
                  <a16:creationId xmlns:a16="http://schemas.microsoft.com/office/drawing/2014/main" id="{DD5679B8-482D-434A-A55D-C90E0C1A8D5B}"/>
                </a:ext>
              </a:extLst>
            </p:cNvPr>
            <p:cNvSpPr/>
            <p:nvPr/>
          </p:nvSpPr>
          <p:spPr>
            <a:xfrm>
              <a:off x="7193424" y="4721109"/>
              <a:ext cx="1229967" cy="1229967"/>
            </a:xfrm>
            <a:prstGeom prst="roundRect">
              <a:avLst>
                <a:gd name="adj" fmla="val 7532"/>
              </a:avLst>
            </a:prstGeom>
            <a:solidFill>
              <a:schemeClr val="tx1">
                <a:alpha val="22000"/>
              </a:schemeClr>
            </a:solidFill>
            <a:ln>
              <a:noFill/>
            </a:ln>
            <a:scene3d>
              <a:camera prst="isometricTopUp"/>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04" name="Rectangle: Rounded Corners 103">
              <a:extLst>
                <a:ext uri="{FF2B5EF4-FFF2-40B4-BE49-F238E27FC236}">
                  <a16:creationId xmlns:a16="http://schemas.microsoft.com/office/drawing/2014/main" id="{4DFD998C-34CF-4F9E-88C7-B52ACEEA6C6D}"/>
                </a:ext>
              </a:extLst>
            </p:cNvPr>
            <p:cNvSpPr/>
            <p:nvPr/>
          </p:nvSpPr>
          <p:spPr>
            <a:xfrm>
              <a:off x="3481732" y="4758065"/>
              <a:ext cx="1229967" cy="1229967"/>
            </a:xfrm>
            <a:prstGeom prst="roundRect">
              <a:avLst>
                <a:gd name="adj" fmla="val 7532"/>
              </a:avLst>
            </a:prstGeom>
            <a:solidFill>
              <a:schemeClr val="tx1">
                <a:alpha val="22000"/>
              </a:schemeClr>
            </a:solidFill>
            <a:ln>
              <a:noFill/>
            </a:ln>
            <a:scene3d>
              <a:camera prst="isometricTopUp"/>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92" name="Rectangle: Rounded Corners 91">
              <a:extLst>
                <a:ext uri="{FF2B5EF4-FFF2-40B4-BE49-F238E27FC236}">
                  <a16:creationId xmlns:a16="http://schemas.microsoft.com/office/drawing/2014/main" id="{F39B5B5F-EF34-488A-B2A4-24DD9973A5F4}"/>
                </a:ext>
              </a:extLst>
            </p:cNvPr>
            <p:cNvSpPr/>
            <p:nvPr/>
          </p:nvSpPr>
          <p:spPr>
            <a:xfrm>
              <a:off x="4262441" y="2512405"/>
              <a:ext cx="866716" cy="1594543"/>
            </a:xfrm>
            <a:prstGeom prst="roundRect">
              <a:avLst>
                <a:gd name="adj" fmla="val 50000"/>
              </a:avLst>
            </a:prstGeom>
            <a:gradFill>
              <a:gsLst>
                <a:gs pos="0">
                  <a:srgbClr val="00CCFF"/>
                </a:gs>
                <a:gs pos="100000">
                  <a:srgbClr val="601FE1"/>
                </a:gs>
              </a:gsLst>
              <a:path path="circle">
                <a:fillToRect r="100000" b="100000"/>
              </a:path>
            </a:gradFill>
            <a:ln>
              <a:noFill/>
            </a:ln>
            <a:effectLst>
              <a:glow rad="50800">
                <a:schemeClr val="accent1">
                  <a:alpha val="40000"/>
                </a:schemeClr>
              </a:glow>
              <a:innerShdw blurRad="254000" dist="50800" dir="18900000">
                <a:prstClr val="black">
                  <a:alpha val="50000"/>
                </a:prstClr>
              </a:inn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51" name="Group 50">
              <a:extLst>
                <a:ext uri="{FF2B5EF4-FFF2-40B4-BE49-F238E27FC236}">
                  <a16:creationId xmlns:a16="http://schemas.microsoft.com/office/drawing/2014/main" id="{A51B191E-13EE-4ED5-BCBB-655045EB867A}"/>
                </a:ext>
              </a:extLst>
            </p:cNvPr>
            <p:cNvGrpSpPr/>
            <p:nvPr/>
          </p:nvGrpSpPr>
          <p:grpSpPr>
            <a:xfrm>
              <a:off x="7038546" y="4216146"/>
              <a:ext cx="164220" cy="1018207"/>
              <a:chOff x="5846908" y="5091620"/>
              <a:chExt cx="164220" cy="1018207"/>
            </a:xfrm>
          </p:grpSpPr>
          <p:sp>
            <p:nvSpPr>
              <p:cNvPr id="49" name="Rectangle 48">
                <a:extLst>
                  <a:ext uri="{FF2B5EF4-FFF2-40B4-BE49-F238E27FC236}">
                    <a16:creationId xmlns:a16="http://schemas.microsoft.com/office/drawing/2014/main" id="{D6B85C09-2772-48BA-B9CB-F4ED116B97BA}"/>
                  </a:ext>
                </a:extLst>
              </p:cNvPr>
              <p:cNvSpPr/>
              <p:nvPr/>
            </p:nvSpPr>
            <p:spPr>
              <a:xfrm>
                <a:off x="5846908" y="5173827"/>
                <a:ext cx="36000" cy="936000"/>
              </a:xfrm>
              <a:prstGeom prst="rect">
                <a:avLst/>
              </a:prstGeom>
              <a:gradFill flip="none" rotWithShape="1">
                <a:gsLst>
                  <a:gs pos="30000">
                    <a:srgbClr val="3399FF"/>
                  </a:gs>
                  <a:gs pos="100000">
                    <a:srgbClr val="601FE1"/>
                  </a:gs>
                  <a:gs pos="80000">
                    <a:srgbClr val="CB02D0"/>
                  </a:gs>
                </a:gsLst>
                <a:lin ang="1620000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0" name="Rectangle 49">
                <a:extLst>
                  <a:ext uri="{FF2B5EF4-FFF2-40B4-BE49-F238E27FC236}">
                    <a16:creationId xmlns:a16="http://schemas.microsoft.com/office/drawing/2014/main" id="{A11B05AF-3A54-47FE-9FB0-E2A8D817E0E2}"/>
                  </a:ext>
                </a:extLst>
              </p:cNvPr>
              <p:cNvSpPr/>
              <p:nvPr/>
            </p:nvSpPr>
            <p:spPr>
              <a:xfrm>
                <a:off x="5975128" y="5091620"/>
                <a:ext cx="36000" cy="936000"/>
              </a:xfrm>
              <a:prstGeom prst="rect">
                <a:avLst/>
              </a:prstGeom>
              <a:gradFill flip="none" rotWithShape="1">
                <a:gsLst>
                  <a:gs pos="30000">
                    <a:srgbClr val="3399FF"/>
                  </a:gs>
                  <a:gs pos="100000">
                    <a:srgbClr val="601FE1"/>
                  </a:gs>
                  <a:gs pos="80000">
                    <a:srgbClr val="CB02D0"/>
                  </a:gs>
                </a:gsLst>
                <a:lin ang="1620000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sp>
          <p:nvSpPr>
            <p:cNvPr id="39" name="Rectangle 38">
              <a:extLst>
                <a:ext uri="{FF2B5EF4-FFF2-40B4-BE49-F238E27FC236}">
                  <a16:creationId xmlns:a16="http://schemas.microsoft.com/office/drawing/2014/main" id="{BDDA0F51-9383-44DF-AE18-012C3EF97CE1}"/>
                </a:ext>
              </a:extLst>
            </p:cNvPr>
            <p:cNvSpPr/>
            <p:nvPr/>
          </p:nvSpPr>
          <p:spPr>
            <a:xfrm>
              <a:off x="4105184" y="4677582"/>
              <a:ext cx="1069648" cy="36000"/>
            </a:xfrm>
            <a:prstGeom prst="rect">
              <a:avLst/>
            </a:prstGeom>
            <a:gradFill flip="none" rotWithShape="1">
              <a:gsLst>
                <a:gs pos="30000">
                  <a:srgbClr val="3399FF"/>
                </a:gs>
                <a:gs pos="100000">
                  <a:srgbClr val="601FE1"/>
                </a:gs>
                <a:gs pos="80000">
                  <a:srgbClr val="CB02D0"/>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40" name="Rectangle 39">
              <a:extLst>
                <a:ext uri="{FF2B5EF4-FFF2-40B4-BE49-F238E27FC236}">
                  <a16:creationId xmlns:a16="http://schemas.microsoft.com/office/drawing/2014/main" id="{55C31CD5-3988-478C-BCC2-7B02CFABFFA3}"/>
                </a:ext>
              </a:extLst>
            </p:cNvPr>
            <p:cNvSpPr/>
            <p:nvPr/>
          </p:nvSpPr>
          <p:spPr>
            <a:xfrm>
              <a:off x="4191068" y="4747568"/>
              <a:ext cx="1069648" cy="36000"/>
            </a:xfrm>
            <a:prstGeom prst="rect">
              <a:avLst/>
            </a:prstGeom>
            <a:gradFill flip="none" rotWithShape="1">
              <a:gsLst>
                <a:gs pos="30000">
                  <a:srgbClr val="3399FF"/>
                </a:gs>
                <a:gs pos="100000">
                  <a:srgbClr val="601FE1"/>
                </a:gs>
                <a:gs pos="80000">
                  <a:srgbClr val="CB02D0"/>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34" name="Rectangle: Rounded Corners 33">
              <a:extLst>
                <a:ext uri="{FF2B5EF4-FFF2-40B4-BE49-F238E27FC236}">
                  <a16:creationId xmlns:a16="http://schemas.microsoft.com/office/drawing/2014/main" id="{E28FAF24-A260-40EE-AF70-8B15B91978E4}"/>
                </a:ext>
              </a:extLst>
            </p:cNvPr>
            <p:cNvSpPr/>
            <p:nvPr/>
          </p:nvSpPr>
          <p:spPr>
            <a:xfrm>
              <a:off x="4633167" y="2799245"/>
              <a:ext cx="2719922" cy="2719922"/>
            </a:xfrm>
            <a:prstGeom prst="roundRect">
              <a:avLst>
                <a:gd name="adj" fmla="val 7532"/>
              </a:avLst>
            </a:prstGeom>
            <a:solidFill>
              <a:schemeClr val="tx1">
                <a:alpha val="22000"/>
              </a:schemeClr>
            </a:solidFill>
            <a:ln>
              <a:noFill/>
            </a:ln>
            <a:effectLst>
              <a:softEdge rad="0"/>
            </a:effectLst>
            <a:scene3d>
              <a:camera prst="isometricTopUp"/>
              <a:lightRig rig="threePt" dir="t"/>
            </a:scene3d>
            <a:sp3d extrusionH="889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33" name="Rectangle: Rounded Corners 32">
              <a:extLst>
                <a:ext uri="{FF2B5EF4-FFF2-40B4-BE49-F238E27FC236}">
                  <a16:creationId xmlns:a16="http://schemas.microsoft.com/office/drawing/2014/main" id="{328C53D7-5B05-477A-A833-5E3B14D31CFA}"/>
                </a:ext>
              </a:extLst>
            </p:cNvPr>
            <p:cNvSpPr/>
            <p:nvPr/>
          </p:nvSpPr>
          <p:spPr>
            <a:xfrm>
              <a:off x="4720168" y="2702448"/>
              <a:ext cx="2531905" cy="2531905"/>
            </a:xfrm>
            <a:prstGeom prst="roundRect">
              <a:avLst>
                <a:gd name="adj" fmla="val 7532"/>
              </a:avLst>
            </a:prstGeom>
            <a:gradFill flip="none" rotWithShape="1">
              <a:gsLst>
                <a:gs pos="10000">
                  <a:srgbClr val="0099CC"/>
                </a:gs>
                <a:gs pos="55000">
                  <a:srgbClr val="AF67FF"/>
                </a:gs>
                <a:gs pos="93000">
                  <a:srgbClr val="BE00FA"/>
                </a:gs>
              </a:gsLst>
              <a:path path="circle">
                <a:fillToRect r="100000" b="100000"/>
              </a:path>
              <a:tileRect l="-100000" t="-100000"/>
            </a:gradFill>
            <a:ln>
              <a:noFill/>
            </a:ln>
            <a:scene3d>
              <a:camera prst="isometricTopUp"/>
              <a:lightRig rig="soft" dir="t"/>
            </a:scene3d>
            <a:sp3d extrusionH="889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32" name="Rectangle: Rounded Corners 31">
              <a:extLst>
                <a:ext uri="{FF2B5EF4-FFF2-40B4-BE49-F238E27FC236}">
                  <a16:creationId xmlns:a16="http://schemas.microsoft.com/office/drawing/2014/main" id="{FB819374-3408-4ECC-9BF0-3CB5ABF621E9}"/>
                </a:ext>
              </a:extLst>
            </p:cNvPr>
            <p:cNvSpPr/>
            <p:nvPr/>
          </p:nvSpPr>
          <p:spPr>
            <a:xfrm>
              <a:off x="4859495" y="2714488"/>
              <a:ext cx="2264228" cy="2264228"/>
            </a:xfrm>
            <a:prstGeom prst="roundRect">
              <a:avLst>
                <a:gd name="adj" fmla="val 7532"/>
              </a:avLst>
            </a:prstGeom>
            <a:gradFill flip="none" rotWithShape="1">
              <a:gsLst>
                <a:gs pos="10000">
                  <a:srgbClr val="00FFFF"/>
                </a:gs>
                <a:gs pos="55000">
                  <a:srgbClr val="0000FF"/>
                </a:gs>
                <a:gs pos="93000">
                  <a:srgbClr val="BE00FA"/>
                </a:gs>
              </a:gsLst>
              <a:path path="circle">
                <a:fillToRect r="100000" b="100000"/>
              </a:path>
              <a:tileRect l="-100000" t="-100000"/>
            </a:gradFill>
            <a:ln>
              <a:noFill/>
            </a:ln>
            <a:scene3d>
              <a:camera prst="isometricTopUp"/>
              <a:lightRig rig="soft" dir="t"/>
            </a:scene3d>
            <a:sp3d extrusionH="1397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31" name="Group 30">
              <a:extLst>
                <a:ext uri="{FF2B5EF4-FFF2-40B4-BE49-F238E27FC236}">
                  <a16:creationId xmlns:a16="http://schemas.microsoft.com/office/drawing/2014/main" id="{DE51D236-362B-44D7-8605-3E9698D98F46}"/>
                </a:ext>
              </a:extLst>
            </p:cNvPr>
            <p:cNvGrpSpPr/>
            <p:nvPr/>
          </p:nvGrpSpPr>
          <p:grpSpPr>
            <a:xfrm>
              <a:off x="5234077" y="1623647"/>
              <a:ext cx="1515065" cy="2774675"/>
              <a:chOff x="4667557" y="2007704"/>
              <a:chExt cx="1912147" cy="3501887"/>
            </a:xfrm>
          </p:grpSpPr>
          <p:sp>
            <p:nvSpPr>
              <p:cNvPr id="20" name="Freeform: Shape 19">
                <a:extLst>
                  <a:ext uri="{FF2B5EF4-FFF2-40B4-BE49-F238E27FC236}">
                    <a16:creationId xmlns:a16="http://schemas.microsoft.com/office/drawing/2014/main" id="{BA69E07B-7ABE-44C4-9F59-7F05BA998BD8}"/>
                  </a:ext>
                </a:extLst>
              </p:cNvPr>
              <p:cNvSpPr/>
              <p:nvPr/>
            </p:nvSpPr>
            <p:spPr>
              <a:xfrm>
                <a:off x="4671390" y="3601277"/>
                <a:ext cx="1908314" cy="1908314"/>
              </a:xfrm>
              <a:custGeom>
                <a:avLst/>
                <a:gdLst>
                  <a:gd name="connsiteX0" fmla="*/ 3051314 w 4373218"/>
                  <a:gd name="connsiteY0" fmla="*/ 2186610 h 4373218"/>
                  <a:gd name="connsiteX1" fmla="*/ 2186609 w 4373218"/>
                  <a:gd name="connsiteY1" fmla="*/ 1321905 h 4373218"/>
                  <a:gd name="connsiteX2" fmla="*/ 1321904 w 4373218"/>
                  <a:gd name="connsiteY2" fmla="*/ 2186610 h 4373218"/>
                  <a:gd name="connsiteX3" fmla="*/ 2186609 w 4373218"/>
                  <a:gd name="connsiteY3" fmla="*/ 3051315 h 4373218"/>
                  <a:gd name="connsiteX4" fmla="*/ 3051314 w 4373218"/>
                  <a:gd name="connsiteY4" fmla="*/ 2186610 h 4373218"/>
                  <a:gd name="connsiteX5" fmla="*/ 4373218 w 4373218"/>
                  <a:gd name="connsiteY5" fmla="*/ 1789048 h 4373218"/>
                  <a:gd name="connsiteX6" fmla="*/ 4373218 w 4373218"/>
                  <a:gd name="connsiteY6" fmla="*/ 2584170 h 4373218"/>
                  <a:gd name="connsiteX7" fmla="*/ 4174431 w 4373218"/>
                  <a:gd name="connsiteY7" fmla="*/ 2782957 h 4373218"/>
                  <a:gd name="connsiteX8" fmla="*/ 3809365 w 4373218"/>
                  <a:gd name="connsiteY8" fmla="*/ 2782957 h 4373218"/>
                  <a:gd name="connsiteX9" fmla="*/ 3796060 w 4373218"/>
                  <a:gd name="connsiteY9" fmla="*/ 2820740 h 4373218"/>
                  <a:gd name="connsiteX10" fmla="*/ 3754869 w 4373218"/>
                  <a:gd name="connsiteY10" fmla="*/ 2911505 h 4373218"/>
                  <a:gd name="connsiteX11" fmla="*/ 4013893 w 4373218"/>
                  <a:gd name="connsiteY11" fmla="*/ 3170530 h 4373218"/>
                  <a:gd name="connsiteX12" fmla="*/ 4013893 w 4373218"/>
                  <a:gd name="connsiteY12" fmla="*/ 3451657 h 4373218"/>
                  <a:gd name="connsiteX13" fmla="*/ 3451657 w 4373218"/>
                  <a:gd name="connsiteY13" fmla="*/ 4013893 h 4373218"/>
                  <a:gd name="connsiteX14" fmla="*/ 3170529 w 4373218"/>
                  <a:gd name="connsiteY14" fmla="*/ 4013893 h 4373218"/>
                  <a:gd name="connsiteX15" fmla="*/ 2911658 w 4373218"/>
                  <a:gd name="connsiteY15" fmla="*/ 3755022 h 4373218"/>
                  <a:gd name="connsiteX16" fmla="*/ 2859773 w 4373218"/>
                  <a:gd name="connsiteY16" fmla="*/ 3780113 h 4373218"/>
                  <a:gd name="connsiteX17" fmla="*/ 2782956 w 4373218"/>
                  <a:gd name="connsiteY17" fmla="*/ 3808228 h 4373218"/>
                  <a:gd name="connsiteX18" fmla="*/ 2782956 w 4373218"/>
                  <a:gd name="connsiteY18" fmla="*/ 4174431 h 4373218"/>
                  <a:gd name="connsiteX19" fmla="*/ 2584169 w 4373218"/>
                  <a:gd name="connsiteY19" fmla="*/ 4373218 h 4373218"/>
                  <a:gd name="connsiteX20" fmla="*/ 1789047 w 4373218"/>
                  <a:gd name="connsiteY20" fmla="*/ 4373218 h 4373218"/>
                  <a:gd name="connsiteX21" fmla="*/ 1590260 w 4373218"/>
                  <a:gd name="connsiteY21" fmla="*/ 4174431 h 4373218"/>
                  <a:gd name="connsiteX22" fmla="*/ 1590260 w 4373218"/>
                  <a:gd name="connsiteY22" fmla="*/ 3808227 h 4373218"/>
                  <a:gd name="connsiteX23" fmla="*/ 1513445 w 4373218"/>
                  <a:gd name="connsiteY23" fmla="*/ 3780113 h 4373218"/>
                  <a:gd name="connsiteX24" fmla="*/ 1461560 w 4373218"/>
                  <a:gd name="connsiteY24" fmla="*/ 3755022 h 4373218"/>
                  <a:gd name="connsiteX25" fmla="*/ 1202688 w 4373218"/>
                  <a:gd name="connsiteY25" fmla="*/ 4013893 h 4373218"/>
                  <a:gd name="connsiteX26" fmla="*/ 921561 w 4373218"/>
                  <a:gd name="connsiteY26" fmla="*/ 4013893 h 4373218"/>
                  <a:gd name="connsiteX27" fmla="*/ 359325 w 4373218"/>
                  <a:gd name="connsiteY27" fmla="*/ 3451657 h 4373218"/>
                  <a:gd name="connsiteX28" fmla="*/ 359325 w 4373218"/>
                  <a:gd name="connsiteY28" fmla="*/ 3170529 h 4373218"/>
                  <a:gd name="connsiteX29" fmla="*/ 618349 w 4373218"/>
                  <a:gd name="connsiteY29" fmla="*/ 2911505 h 4373218"/>
                  <a:gd name="connsiteX30" fmla="*/ 577157 w 4373218"/>
                  <a:gd name="connsiteY30" fmla="*/ 2820739 h 4373218"/>
                  <a:gd name="connsiteX31" fmla="*/ 563852 w 4373218"/>
                  <a:gd name="connsiteY31" fmla="*/ 2782957 h 4373218"/>
                  <a:gd name="connsiteX32" fmla="*/ 198787 w 4373218"/>
                  <a:gd name="connsiteY32" fmla="*/ 2782957 h 4373218"/>
                  <a:gd name="connsiteX33" fmla="*/ 0 w 4373218"/>
                  <a:gd name="connsiteY33" fmla="*/ 2584170 h 4373218"/>
                  <a:gd name="connsiteX34" fmla="*/ 0 w 4373218"/>
                  <a:gd name="connsiteY34" fmla="*/ 1789048 h 4373218"/>
                  <a:gd name="connsiteX35" fmla="*/ 198787 w 4373218"/>
                  <a:gd name="connsiteY35" fmla="*/ 1590261 h 4373218"/>
                  <a:gd name="connsiteX36" fmla="*/ 564990 w 4373218"/>
                  <a:gd name="connsiteY36" fmla="*/ 1590261 h 4373218"/>
                  <a:gd name="connsiteX37" fmla="*/ 593105 w 4373218"/>
                  <a:gd name="connsiteY37" fmla="*/ 1513445 h 4373218"/>
                  <a:gd name="connsiteX38" fmla="*/ 617604 w 4373218"/>
                  <a:gd name="connsiteY38" fmla="*/ 1460967 h 4373218"/>
                  <a:gd name="connsiteX39" fmla="*/ 359325 w 4373218"/>
                  <a:gd name="connsiteY39" fmla="*/ 1202689 h 4373218"/>
                  <a:gd name="connsiteX40" fmla="*/ 359325 w 4373218"/>
                  <a:gd name="connsiteY40" fmla="*/ 921561 h 4373218"/>
                  <a:gd name="connsiteX41" fmla="*/ 921561 w 4373218"/>
                  <a:gd name="connsiteY41" fmla="*/ 359325 h 4373218"/>
                  <a:gd name="connsiteX42" fmla="*/ 1202688 w 4373218"/>
                  <a:gd name="connsiteY42" fmla="*/ 359325 h 4373218"/>
                  <a:gd name="connsiteX43" fmla="*/ 1460676 w 4373218"/>
                  <a:gd name="connsiteY43" fmla="*/ 617312 h 4373218"/>
                  <a:gd name="connsiteX44" fmla="*/ 1552478 w 4373218"/>
                  <a:gd name="connsiteY44" fmla="*/ 577158 h 4373218"/>
                  <a:gd name="connsiteX45" fmla="*/ 1590260 w 4373218"/>
                  <a:gd name="connsiteY45" fmla="*/ 564247 h 4373218"/>
                  <a:gd name="connsiteX46" fmla="*/ 1590260 w 4373218"/>
                  <a:gd name="connsiteY46" fmla="*/ 198787 h 4373218"/>
                  <a:gd name="connsiteX47" fmla="*/ 1789047 w 4373218"/>
                  <a:gd name="connsiteY47" fmla="*/ 0 h 4373218"/>
                  <a:gd name="connsiteX48" fmla="*/ 2584169 w 4373218"/>
                  <a:gd name="connsiteY48" fmla="*/ 0 h 4373218"/>
                  <a:gd name="connsiteX49" fmla="*/ 2782956 w 4373218"/>
                  <a:gd name="connsiteY49" fmla="*/ 198787 h 4373218"/>
                  <a:gd name="connsiteX50" fmla="*/ 2782956 w 4373218"/>
                  <a:gd name="connsiteY50" fmla="*/ 564247 h 4373218"/>
                  <a:gd name="connsiteX51" fmla="*/ 2820740 w 4373218"/>
                  <a:gd name="connsiteY51" fmla="*/ 577158 h 4373218"/>
                  <a:gd name="connsiteX52" fmla="*/ 2912542 w 4373218"/>
                  <a:gd name="connsiteY52" fmla="*/ 617312 h 4373218"/>
                  <a:gd name="connsiteX53" fmla="*/ 3170529 w 4373218"/>
                  <a:gd name="connsiteY53" fmla="*/ 359325 h 4373218"/>
                  <a:gd name="connsiteX54" fmla="*/ 3451657 w 4373218"/>
                  <a:gd name="connsiteY54" fmla="*/ 359325 h 4373218"/>
                  <a:gd name="connsiteX55" fmla="*/ 4013893 w 4373218"/>
                  <a:gd name="connsiteY55" fmla="*/ 921561 h 4373218"/>
                  <a:gd name="connsiteX56" fmla="*/ 4013893 w 4373218"/>
                  <a:gd name="connsiteY56" fmla="*/ 1202689 h 4373218"/>
                  <a:gd name="connsiteX57" fmla="*/ 3755614 w 4373218"/>
                  <a:gd name="connsiteY57" fmla="*/ 1460968 h 4373218"/>
                  <a:gd name="connsiteX58" fmla="*/ 3780112 w 4373218"/>
                  <a:gd name="connsiteY58" fmla="*/ 1513445 h 4373218"/>
                  <a:gd name="connsiteX59" fmla="*/ 3808227 w 4373218"/>
                  <a:gd name="connsiteY59" fmla="*/ 1590261 h 4373218"/>
                  <a:gd name="connsiteX60" fmla="*/ 4174431 w 4373218"/>
                  <a:gd name="connsiteY60" fmla="*/ 1590261 h 4373218"/>
                  <a:gd name="connsiteX61" fmla="*/ 4373218 w 4373218"/>
                  <a:gd name="connsiteY61" fmla="*/ 1789048 h 437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73218" h="4373218">
                    <a:moveTo>
                      <a:pt x="3051314" y="2186610"/>
                    </a:moveTo>
                    <a:cubicBezTo>
                      <a:pt x="3051314" y="1709047"/>
                      <a:pt x="2664172" y="1321905"/>
                      <a:pt x="2186609" y="1321905"/>
                    </a:cubicBezTo>
                    <a:cubicBezTo>
                      <a:pt x="1709046" y="1321905"/>
                      <a:pt x="1321904" y="1709047"/>
                      <a:pt x="1321904" y="2186610"/>
                    </a:cubicBezTo>
                    <a:cubicBezTo>
                      <a:pt x="1321904" y="2664173"/>
                      <a:pt x="1709046" y="3051315"/>
                      <a:pt x="2186609" y="3051315"/>
                    </a:cubicBezTo>
                    <a:cubicBezTo>
                      <a:pt x="2664172" y="3051315"/>
                      <a:pt x="3051314" y="2664173"/>
                      <a:pt x="3051314" y="2186610"/>
                    </a:cubicBezTo>
                    <a:close/>
                    <a:moveTo>
                      <a:pt x="4373218" y="1789048"/>
                    </a:moveTo>
                    <a:lnTo>
                      <a:pt x="4373218" y="2584170"/>
                    </a:lnTo>
                    <a:cubicBezTo>
                      <a:pt x="4373218" y="2693957"/>
                      <a:pt x="4284217" y="2782957"/>
                      <a:pt x="4174431" y="2782957"/>
                    </a:cubicBezTo>
                    <a:lnTo>
                      <a:pt x="3809365" y="2782957"/>
                    </a:lnTo>
                    <a:lnTo>
                      <a:pt x="3796060" y="2820740"/>
                    </a:lnTo>
                    <a:lnTo>
                      <a:pt x="3754869" y="2911505"/>
                    </a:lnTo>
                    <a:lnTo>
                      <a:pt x="4013893" y="3170530"/>
                    </a:lnTo>
                    <a:cubicBezTo>
                      <a:pt x="4091524" y="3248161"/>
                      <a:pt x="4091524" y="3374026"/>
                      <a:pt x="4013893" y="3451657"/>
                    </a:cubicBezTo>
                    <a:lnTo>
                      <a:pt x="3451657" y="4013893"/>
                    </a:lnTo>
                    <a:cubicBezTo>
                      <a:pt x="3374025" y="4091524"/>
                      <a:pt x="3248160" y="4091524"/>
                      <a:pt x="3170529" y="4013893"/>
                    </a:cubicBezTo>
                    <a:lnTo>
                      <a:pt x="2911658" y="3755022"/>
                    </a:lnTo>
                    <a:lnTo>
                      <a:pt x="2859773" y="3780113"/>
                    </a:lnTo>
                    <a:lnTo>
                      <a:pt x="2782956" y="3808228"/>
                    </a:lnTo>
                    <a:lnTo>
                      <a:pt x="2782956" y="4174431"/>
                    </a:lnTo>
                    <a:cubicBezTo>
                      <a:pt x="2782956" y="4284218"/>
                      <a:pt x="2693956" y="4373218"/>
                      <a:pt x="2584169" y="4373218"/>
                    </a:cubicBezTo>
                    <a:lnTo>
                      <a:pt x="1789047" y="4373218"/>
                    </a:lnTo>
                    <a:cubicBezTo>
                      <a:pt x="1679260" y="4373218"/>
                      <a:pt x="1590260" y="4284218"/>
                      <a:pt x="1590260" y="4174431"/>
                    </a:cubicBezTo>
                    <a:lnTo>
                      <a:pt x="1590260" y="3808227"/>
                    </a:lnTo>
                    <a:lnTo>
                      <a:pt x="1513445" y="3780113"/>
                    </a:lnTo>
                    <a:lnTo>
                      <a:pt x="1461560" y="3755022"/>
                    </a:lnTo>
                    <a:lnTo>
                      <a:pt x="1202688" y="4013893"/>
                    </a:lnTo>
                    <a:cubicBezTo>
                      <a:pt x="1125057" y="4091524"/>
                      <a:pt x="999192" y="4091524"/>
                      <a:pt x="921561" y="4013893"/>
                    </a:cubicBezTo>
                    <a:lnTo>
                      <a:pt x="359325" y="3451657"/>
                    </a:lnTo>
                    <a:cubicBezTo>
                      <a:pt x="281694" y="3374026"/>
                      <a:pt x="281694" y="3248161"/>
                      <a:pt x="359325" y="3170529"/>
                    </a:cubicBezTo>
                    <a:lnTo>
                      <a:pt x="618349" y="2911505"/>
                    </a:lnTo>
                    <a:lnTo>
                      <a:pt x="577157" y="2820739"/>
                    </a:lnTo>
                    <a:lnTo>
                      <a:pt x="563852" y="2782957"/>
                    </a:lnTo>
                    <a:lnTo>
                      <a:pt x="198787" y="2782957"/>
                    </a:lnTo>
                    <a:cubicBezTo>
                      <a:pt x="89000" y="2782957"/>
                      <a:pt x="0" y="2693957"/>
                      <a:pt x="0" y="2584170"/>
                    </a:cubicBezTo>
                    <a:lnTo>
                      <a:pt x="0" y="1789048"/>
                    </a:lnTo>
                    <a:cubicBezTo>
                      <a:pt x="0" y="1679261"/>
                      <a:pt x="89000" y="1590261"/>
                      <a:pt x="198787" y="1590261"/>
                    </a:cubicBezTo>
                    <a:lnTo>
                      <a:pt x="564990" y="1590261"/>
                    </a:lnTo>
                    <a:lnTo>
                      <a:pt x="593105" y="1513445"/>
                    </a:lnTo>
                    <a:lnTo>
                      <a:pt x="617604" y="1460967"/>
                    </a:lnTo>
                    <a:lnTo>
                      <a:pt x="359325" y="1202689"/>
                    </a:lnTo>
                    <a:cubicBezTo>
                      <a:pt x="281694" y="1125057"/>
                      <a:pt x="281694" y="999192"/>
                      <a:pt x="359325" y="921561"/>
                    </a:cubicBezTo>
                    <a:lnTo>
                      <a:pt x="921561" y="359325"/>
                    </a:lnTo>
                    <a:cubicBezTo>
                      <a:pt x="999192" y="281694"/>
                      <a:pt x="1125057" y="281694"/>
                      <a:pt x="1202688" y="359325"/>
                    </a:cubicBezTo>
                    <a:lnTo>
                      <a:pt x="1460676" y="617312"/>
                    </a:lnTo>
                    <a:lnTo>
                      <a:pt x="1552478" y="577158"/>
                    </a:lnTo>
                    <a:lnTo>
                      <a:pt x="1590260" y="564247"/>
                    </a:lnTo>
                    <a:lnTo>
                      <a:pt x="1590260" y="198787"/>
                    </a:lnTo>
                    <a:cubicBezTo>
                      <a:pt x="1590260" y="89000"/>
                      <a:pt x="1679260" y="0"/>
                      <a:pt x="1789047" y="0"/>
                    </a:cubicBezTo>
                    <a:lnTo>
                      <a:pt x="2584169" y="0"/>
                    </a:lnTo>
                    <a:cubicBezTo>
                      <a:pt x="2693956" y="0"/>
                      <a:pt x="2782956" y="89000"/>
                      <a:pt x="2782956" y="198787"/>
                    </a:cubicBezTo>
                    <a:lnTo>
                      <a:pt x="2782956" y="564247"/>
                    </a:lnTo>
                    <a:lnTo>
                      <a:pt x="2820740" y="577158"/>
                    </a:lnTo>
                    <a:lnTo>
                      <a:pt x="2912542" y="617312"/>
                    </a:lnTo>
                    <a:lnTo>
                      <a:pt x="3170529" y="359325"/>
                    </a:lnTo>
                    <a:cubicBezTo>
                      <a:pt x="3248161" y="281694"/>
                      <a:pt x="3374026" y="281694"/>
                      <a:pt x="3451657" y="359325"/>
                    </a:cubicBezTo>
                    <a:lnTo>
                      <a:pt x="4013893" y="921561"/>
                    </a:lnTo>
                    <a:cubicBezTo>
                      <a:pt x="4091524" y="999193"/>
                      <a:pt x="4091524" y="1125058"/>
                      <a:pt x="4013893" y="1202689"/>
                    </a:cubicBezTo>
                    <a:lnTo>
                      <a:pt x="3755614" y="1460968"/>
                    </a:lnTo>
                    <a:lnTo>
                      <a:pt x="3780112" y="1513445"/>
                    </a:lnTo>
                    <a:lnTo>
                      <a:pt x="3808227" y="1590261"/>
                    </a:lnTo>
                    <a:lnTo>
                      <a:pt x="4174431" y="1590261"/>
                    </a:lnTo>
                    <a:cubicBezTo>
                      <a:pt x="4284217" y="1590261"/>
                      <a:pt x="4373218" y="1679261"/>
                      <a:pt x="4373218" y="1789048"/>
                    </a:cubicBezTo>
                    <a:close/>
                  </a:path>
                </a:pathLst>
              </a:custGeom>
              <a:gradFill>
                <a:gsLst>
                  <a:gs pos="0">
                    <a:srgbClr val="66FFFF"/>
                  </a:gs>
                  <a:gs pos="100000">
                    <a:srgbClr val="0099FF"/>
                  </a:gs>
                </a:gsLst>
                <a:path path="circle">
                  <a:fillToRect r="100000" b="100000"/>
                </a:path>
              </a:gradFill>
              <a:ln>
                <a:noFill/>
              </a:ln>
              <a:effectLst>
                <a:glow rad="101600">
                  <a:srgbClr val="66FFFF">
                    <a:alpha val="33000"/>
                  </a:srgbClr>
                </a:glow>
              </a:effectLst>
              <a:scene3d>
                <a:camera prst="isometricTopUp"/>
                <a:lightRig rig="threePt" dir="t"/>
              </a:scene3d>
              <a:sp3d extrusionH="101600" prstMaterial="meta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26" name="Freeform: Shape 25">
                <a:extLst>
                  <a:ext uri="{FF2B5EF4-FFF2-40B4-BE49-F238E27FC236}">
                    <a16:creationId xmlns:a16="http://schemas.microsoft.com/office/drawing/2014/main" id="{BBB4C917-C45C-457F-8D34-2CEDC4A0C5A1}"/>
                  </a:ext>
                </a:extLst>
              </p:cNvPr>
              <p:cNvSpPr/>
              <p:nvPr/>
            </p:nvSpPr>
            <p:spPr>
              <a:xfrm>
                <a:off x="4667557" y="2996117"/>
                <a:ext cx="1912147" cy="2103326"/>
              </a:xfrm>
              <a:custGeom>
                <a:avLst/>
                <a:gdLst>
                  <a:gd name="connsiteX0" fmla="*/ 969 w 1912147"/>
                  <a:gd name="connsiteY0" fmla="*/ 1425878 h 2103326"/>
                  <a:gd name="connsiteX1" fmla="*/ 1912147 w 1912147"/>
                  <a:gd name="connsiteY1" fmla="*/ 1425879 h 2103326"/>
                  <a:gd name="connsiteX2" fmla="*/ 1903909 w 1912147"/>
                  <a:gd name="connsiteY2" fmla="*/ 1689489 h 2103326"/>
                  <a:gd name="connsiteX3" fmla="*/ 1670504 w 1912147"/>
                  <a:gd name="connsiteY3" fmla="*/ 1697727 h 2103326"/>
                  <a:gd name="connsiteX4" fmla="*/ 1637552 w 1912147"/>
                  <a:gd name="connsiteY4" fmla="*/ 1730679 h 2103326"/>
                  <a:gd name="connsiteX5" fmla="*/ 1788579 w 1912147"/>
                  <a:gd name="connsiteY5" fmla="*/ 1851500 h 2103326"/>
                  <a:gd name="connsiteX6" fmla="*/ 1450828 w 1912147"/>
                  <a:gd name="connsiteY6" fmla="*/ 2027241 h 2103326"/>
                  <a:gd name="connsiteX7" fmla="*/ 1269596 w 1912147"/>
                  <a:gd name="connsiteY7" fmla="*/ 1944862 h 2103326"/>
                  <a:gd name="connsiteX8" fmla="*/ 1217423 w 1912147"/>
                  <a:gd name="connsiteY8" fmla="*/ 1961338 h 2103326"/>
                  <a:gd name="connsiteX9" fmla="*/ 1181725 w 1912147"/>
                  <a:gd name="connsiteY9" fmla="*/ 2090397 h 2103326"/>
                  <a:gd name="connsiteX10" fmla="*/ 723152 w 1912147"/>
                  <a:gd name="connsiteY10" fmla="*/ 2084906 h 2103326"/>
                  <a:gd name="connsiteX11" fmla="*/ 695693 w 1912147"/>
                  <a:gd name="connsiteY11" fmla="*/ 1961338 h 2103326"/>
                  <a:gd name="connsiteX12" fmla="*/ 640774 w 1912147"/>
                  <a:gd name="connsiteY12" fmla="*/ 1944862 h 2103326"/>
                  <a:gd name="connsiteX13" fmla="*/ 454050 w 1912147"/>
                  <a:gd name="connsiteY13" fmla="*/ 2027241 h 2103326"/>
                  <a:gd name="connsiteX14" fmla="*/ 127282 w 1912147"/>
                  <a:gd name="connsiteY14" fmla="*/ 1837770 h 2103326"/>
                  <a:gd name="connsiteX15" fmla="*/ 267325 w 1912147"/>
                  <a:gd name="connsiteY15" fmla="*/ 1733424 h 2103326"/>
                  <a:gd name="connsiteX16" fmla="*/ 242612 w 1912147"/>
                  <a:gd name="connsiteY16" fmla="*/ 1700473 h 2103326"/>
                  <a:gd name="connsiteX17" fmla="*/ 55888 w 1912147"/>
                  <a:gd name="connsiteY17" fmla="*/ 1700473 h 2103326"/>
                  <a:gd name="connsiteX18" fmla="*/ 6461 w 1912147"/>
                  <a:gd name="connsiteY18" fmla="*/ 1587889 h 2103326"/>
                  <a:gd name="connsiteX19" fmla="*/ 3833 w 1912147"/>
                  <a:gd name="connsiteY19" fmla="*/ 0 h 2103326"/>
                  <a:gd name="connsiteX20" fmla="*/ 352296 w 1912147"/>
                  <a:gd name="connsiteY20" fmla="*/ 0 h 2103326"/>
                  <a:gd name="connsiteX21" fmla="*/ 371657 w 1912147"/>
                  <a:gd name="connsiteY21" fmla="*/ 62372 h 2103326"/>
                  <a:gd name="connsiteX22" fmla="*/ 945302 w 1912147"/>
                  <a:gd name="connsiteY22" fmla="*/ 442609 h 2103326"/>
                  <a:gd name="connsiteX23" fmla="*/ 1518948 w 1912147"/>
                  <a:gd name="connsiteY23" fmla="*/ 62372 h 2103326"/>
                  <a:gd name="connsiteX24" fmla="*/ 1538309 w 1912147"/>
                  <a:gd name="connsiteY24" fmla="*/ 0 h 2103326"/>
                  <a:gd name="connsiteX25" fmla="*/ 1912147 w 1912147"/>
                  <a:gd name="connsiteY25" fmla="*/ 0 h 2103326"/>
                  <a:gd name="connsiteX26" fmla="*/ 1912147 w 1912147"/>
                  <a:gd name="connsiteY26" fmla="*/ 1425877 h 2103326"/>
                  <a:gd name="connsiteX27" fmla="*/ 3833 w 1912147"/>
                  <a:gd name="connsiteY27" fmla="*/ 1425877 h 2103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12147" h="2103326">
                    <a:moveTo>
                      <a:pt x="969" y="1425878"/>
                    </a:moveTo>
                    <a:lnTo>
                      <a:pt x="1912147" y="1425879"/>
                    </a:lnTo>
                    <a:lnTo>
                      <a:pt x="1903909" y="1689489"/>
                    </a:lnTo>
                    <a:lnTo>
                      <a:pt x="1670504" y="1697727"/>
                    </a:lnTo>
                    <a:lnTo>
                      <a:pt x="1637552" y="1730679"/>
                    </a:lnTo>
                    <a:cubicBezTo>
                      <a:pt x="1687894" y="1770953"/>
                      <a:pt x="1776681" y="1786512"/>
                      <a:pt x="1788579" y="1851500"/>
                    </a:cubicBezTo>
                    <a:lnTo>
                      <a:pt x="1450828" y="2027241"/>
                    </a:lnTo>
                    <a:cubicBezTo>
                      <a:pt x="1406893" y="2032733"/>
                      <a:pt x="1330007" y="1972322"/>
                      <a:pt x="1269596" y="1944862"/>
                    </a:cubicBezTo>
                    <a:lnTo>
                      <a:pt x="1217423" y="1961338"/>
                    </a:lnTo>
                    <a:lnTo>
                      <a:pt x="1181725" y="2090397"/>
                    </a:lnTo>
                    <a:cubicBezTo>
                      <a:pt x="1028867" y="2110535"/>
                      <a:pt x="895231" y="2105958"/>
                      <a:pt x="723152" y="2084906"/>
                    </a:cubicBezTo>
                    <a:cubicBezTo>
                      <a:pt x="675555" y="2057447"/>
                      <a:pt x="704846" y="2002527"/>
                      <a:pt x="695693" y="1961338"/>
                    </a:cubicBezTo>
                    <a:lnTo>
                      <a:pt x="640774" y="1944862"/>
                    </a:lnTo>
                    <a:cubicBezTo>
                      <a:pt x="584025" y="1977814"/>
                      <a:pt x="516291" y="1999781"/>
                      <a:pt x="454050" y="2027241"/>
                    </a:cubicBezTo>
                    <a:cubicBezTo>
                      <a:pt x="375332" y="2024495"/>
                      <a:pt x="156572" y="1898181"/>
                      <a:pt x="127282" y="1837770"/>
                    </a:cubicBezTo>
                    <a:cubicBezTo>
                      <a:pt x="141012" y="1786513"/>
                      <a:pt x="220644" y="1768206"/>
                      <a:pt x="267325" y="1733424"/>
                    </a:cubicBezTo>
                    <a:lnTo>
                      <a:pt x="242612" y="1700473"/>
                    </a:lnTo>
                    <a:lnTo>
                      <a:pt x="55888" y="1700473"/>
                    </a:lnTo>
                    <a:cubicBezTo>
                      <a:pt x="22936" y="1676675"/>
                      <a:pt x="-15506" y="1702304"/>
                      <a:pt x="6461" y="1587889"/>
                    </a:cubicBezTo>
                    <a:close/>
                    <a:moveTo>
                      <a:pt x="3833" y="0"/>
                    </a:moveTo>
                    <a:lnTo>
                      <a:pt x="352296" y="0"/>
                    </a:lnTo>
                    <a:lnTo>
                      <a:pt x="371657" y="62372"/>
                    </a:lnTo>
                    <a:cubicBezTo>
                      <a:pt x="466168" y="285821"/>
                      <a:pt x="687425" y="442609"/>
                      <a:pt x="945302" y="442609"/>
                    </a:cubicBezTo>
                    <a:cubicBezTo>
                      <a:pt x="1203179" y="442609"/>
                      <a:pt x="1424436" y="285821"/>
                      <a:pt x="1518948" y="62372"/>
                    </a:cubicBezTo>
                    <a:lnTo>
                      <a:pt x="1538309" y="0"/>
                    </a:lnTo>
                    <a:lnTo>
                      <a:pt x="1912147" y="0"/>
                    </a:lnTo>
                    <a:lnTo>
                      <a:pt x="1912147" y="1425877"/>
                    </a:lnTo>
                    <a:lnTo>
                      <a:pt x="3833" y="1425877"/>
                    </a:lnTo>
                    <a:close/>
                  </a:path>
                </a:pathLst>
              </a:custGeom>
              <a:gradFill flip="none" rotWithShape="1">
                <a:gsLst>
                  <a:gs pos="100000">
                    <a:srgbClr val="00FFFF">
                      <a:alpha val="85000"/>
                    </a:srgbClr>
                  </a:gs>
                  <a:gs pos="0">
                    <a:srgbClr val="66FFFF">
                      <a:alpha val="0"/>
                    </a:srgbClr>
                  </a:gs>
                </a:gsLst>
                <a:lin ang="5400000" scaled="1"/>
                <a:tileRect/>
              </a:gradFill>
              <a:ln>
                <a:noFill/>
              </a:ln>
              <a:effectLst>
                <a:glow rad="177800">
                  <a:srgbClr val="00FFFF">
                    <a:alpha val="18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19" name="Freeform: Shape 18">
                <a:extLst>
                  <a:ext uri="{FF2B5EF4-FFF2-40B4-BE49-F238E27FC236}">
                    <a16:creationId xmlns:a16="http://schemas.microsoft.com/office/drawing/2014/main" id="{A75ED247-4928-48ED-90C0-3825BA864D43}"/>
                  </a:ext>
                </a:extLst>
              </p:cNvPr>
              <p:cNvSpPr/>
              <p:nvPr/>
            </p:nvSpPr>
            <p:spPr>
              <a:xfrm>
                <a:off x="4671390" y="2007704"/>
                <a:ext cx="1908314" cy="1908314"/>
              </a:xfrm>
              <a:custGeom>
                <a:avLst/>
                <a:gdLst>
                  <a:gd name="connsiteX0" fmla="*/ 3051314 w 4373218"/>
                  <a:gd name="connsiteY0" fmla="*/ 2186610 h 4373218"/>
                  <a:gd name="connsiteX1" fmla="*/ 2186609 w 4373218"/>
                  <a:gd name="connsiteY1" fmla="*/ 1321905 h 4373218"/>
                  <a:gd name="connsiteX2" fmla="*/ 1321904 w 4373218"/>
                  <a:gd name="connsiteY2" fmla="*/ 2186610 h 4373218"/>
                  <a:gd name="connsiteX3" fmla="*/ 2186609 w 4373218"/>
                  <a:gd name="connsiteY3" fmla="*/ 3051315 h 4373218"/>
                  <a:gd name="connsiteX4" fmla="*/ 3051314 w 4373218"/>
                  <a:gd name="connsiteY4" fmla="*/ 2186610 h 4373218"/>
                  <a:gd name="connsiteX5" fmla="*/ 4373218 w 4373218"/>
                  <a:gd name="connsiteY5" fmla="*/ 1789048 h 4373218"/>
                  <a:gd name="connsiteX6" fmla="*/ 4373218 w 4373218"/>
                  <a:gd name="connsiteY6" fmla="*/ 2584170 h 4373218"/>
                  <a:gd name="connsiteX7" fmla="*/ 4174431 w 4373218"/>
                  <a:gd name="connsiteY7" fmla="*/ 2782957 h 4373218"/>
                  <a:gd name="connsiteX8" fmla="*/ 3809365 w 4373218"/>
                  <a:gd name="connsiteY8" fmla="*/ 2782957 h 4373218"/>
                  <a:gd name="connsiteX9" fmla="*/ 3796060 w 4373218"/>
                  <a:gd name="connsiteY9" fmla="*/ 2820740 h 4373218"/>
                  <a:gd name="connsiteX10" fmla="*/ 3754869 w 4373218"/>
                  <a:gd name="connsiteY10" fmla="*/ 2911505 h 4373218"/>
                  <a:gd name="connsiteX11" fmla="*/ 4013893 w 4373218"/>
                  <a:gd name="connsiteY11" fmla="*/ 3170530 h 4373218"/>
                  <a:gd name="connsiteX12" fmla="*/ 4013893 w 4373218"/>
                  <a:gd name="connsiteY12" fmla="*/ 3451657 h 4373218"/>
                  <a:gd name="connsiteX13" fmla="*/ 3451657 w 4373218"/>
                  <a:gd name="connsiteY13" fmla="*/ 4013893 h 4373218"/>
                  <a:gd name="connsiteX14" fmla="*/ 3170529 w 4373218"/>
                  <a:gd name="connsiteY14" fmla="*/ 4013893 h 4373218"/>
                  <a:gd name="connsiteX15" fmla="*/ 2911658 w 4373218"/>
                  <a:gd name="connsiteY15" fmla="*/ 3755022 h 4373218"/>
                  <a:gd name="connsiteX16" fmla="*/ 2859773 w 4373218"/>
                  <a:gd name="connsiteY16" fmla="*/ 3780113 h 4373218"/>
                  <a:gd name="connsiteX17" fmla="*/ 2782956 w 4373218"/>
                  <a:gd name="connsiteY17" fmla="*/ 3808228 h 4373218"/>
                  <a:gd name="connsiteX18" fmla="*/ 2782956 w 4373218"/>
                  <a:gd name="connsiteY18" fmla="*/ 4174431 h 4373218"/>
                  <a:gd name="connsiteX19" fmla="*/ 2584169 w 4373218"/>
                  <a:gd name="connsiteY19" fmla="*/ 4373218 h 4373218"/>
                  <a:gd name="connsiteX20" fmla="*/ 1789047 w 4373218"/>
                  <a:gd name="connsiteY20" fmla="*/ 4373218 h 4373218"/>
                  <a:gd name="connsiteX21" fmla="*/ 1590260 w 4373218"/>
                  <a:gd name="connsiteY21" fmla="*/ 4174431 h 4373218"/>
                  <a:gd name="connsiteX22" fmla="*/ 1590260 w 4373218"/>
                  <a:gd name="connsiteY22" fmla="*/ 3808227 h 4373218"/>
                  <a:gd name="connsiteX23" fmla="*/ 1513445 w 4373218"/>
                  <a:gd name="connsiteY23" fmla="*/ 3780113 h 4373218"/>
                  <a:gd name="connsiteX24" fmla="*/ 1461560 w 4373218"/>
                  <a:gd name="connsiteY24" fmla="*/ 3755022 h 4373218"/>
                  <a:gd name="connsiteX25" fmla="*/ 1202688 w 4373218"/>
                  <a:gd name="connsiteY25" fmla="*/ 4013893 h 4373218"/>
                  <a:gd name="connsiteX26" fmla="*/ 921561 w 4373218"/>
                  <a:gd name="connsiteY26" fmla="*/ 4013893 h 4373218"/>
                  <a:gd name="connsiteX27" fmla="*/ 359325 w 4373218"/>
                  <a:gd name="connsiteY27" fmla="*/ 3451657 h 4373218"/>
                  <a:gd name="connsiteX28" fmla="*/ 359325 w 4373218"/>
                  <a:gd name="connsiteY28" fmla="*/ 3170529 h 4373218"/>
                  <a:gd name="connsiteX29" fmla="*/ 618349 w 4373218"/>
                  <a:gd name="connsiteY29" fmla="*/ 2911505 h 4373218"/>
                  <a:gd name="connsiteX30" fmla="*/ 577157 w 4373218"/>
                  <a:gd name="connsiteY30" fmla="*/ 2820739 h 4373218"/>
                  <a:gd name="connsiteX31" fmla="*/ 563852 w 4373218"/>
                  <a:gd name="connsiteY31" fmla="*/ 2782957 h 4373218"/>
                  <a:gd name="connsiteX32" fmla="*/ 198787 w 4373218"/>
                  <a:gd name="connsiteY32" fmla="*/ 2782957 h 4373218"/>
                  <a:gd name="connsiteX33" fmla="*/ 0 w 4373218"/>
                  <a:gd name="connsiteY33" fmla="*/ 2584170 h 4373218"/>
                  <a:gd name="connsiteX34" fmla="*/ 0 w 4373218"/>
                  <a:gd name="connsiteY34" fmla="*/ 1789048 h 4373218"/>
                  <a:gd name="connsiteX35" fmla="*/ 198787 w 4373218"/>
                  <a:gd name="connsiteY35" fmla="*/ 1590261 h 4373218"/>
                  <a:gd name="connsiteX36" fmla="*/ 564990 w 4373218"/>
                  <a:gd name="connsiteY36" fmla="*/ 1590261 h 4373218"/>
                  <a:gd name="connsiteX37" fmla="*/ 593105 w 4373218"/>
                  <a:gd name="connsiteY37" fmla="*/ 1513445 h 4373218"/>
                  <a:gd name="connsiteX38" fmla="*/ 617604 w 4373218"/>
                  <a:gd name="connsiteY38" fmla="*/ 1460967 h 4373218"/>
                  <a:gd name="connsiteX39" fmla="*/ 359325 w 4373218"/>
                  <a:gd name="connsiteY39" fmla="*/ 1202689 h 4373218"/>
                  <a:gd name="connsiteX40" fmla="*/ 359325 w 4373218"/>
                  <a:gd name="connsiteY40" fmla="*/ 921561 h 4373218"/>
                  <a:gd name="connsiteX41" fmla="*/ 921561 w 4373218"/>
                  <a:gd name="connsiteY41" fmla="*/ 359325 h 4373218"/>
                  <a:gd name="connsiteX42" fmla="*/ 1202688 w 4373218"/>
                  <a:gd name="connsiteY42" fmla="*/ 359325 h 4373218"/>
                  <a:gd name="connsiteX43" fmla="*/ 1460676 w 4373218"/>
                  <a:gd name="connsiteY43" fmla="*/ 617312 h 4373218"/>
                  <a:gd name="connsiteX44" fmla="*/ 1552478 w 4373218"/>
                  <a:gd name="connsiteY44" fmla="*/ 577158 h 4373218"/>
                  <a:gd name="connsiteX45" fmla="*/ 1590260 w 4373218"/>
                  <a:gd name="connsiteY45" fmla="*/ 564247 h 4373218"/>
                  <a:gd name="connsiteX46" fmla="*/ 1590260 w 4373218"/>
                  <a:gd name="connsiteY46" fmla="*/ 198787 h 4373218"/>
                  <a:gd name="connsiteX47" fmla="*/ 1789047 w 4373218"/>
                  <a:gd name="connsiteY47" fmla="*/ 0 h 4373218"/>
                  <a:gd name="connsiteX48" fmla="*/ 2584169 w 4373218"/>
                  <a:gd name="connsiteY48" fmla="*/ 0 h 4373218"/>
                  <a:gd name="connsiteX49" fmla="*/ 2782956 w 4373218"/>
                  <a:gd name="connsiteY49" fmla="*/ 198787 h 4373218"/>
                  <a:gd name="connsiteX50" fmla="*/ 2782956 w 4373218"/>
                  <a:gd name="connsiteY50" fmla="*/ 564247 h 4373218"/>
                  <a:gd name="connsiteX51" fmla="*/ 2820740 w 4373218"/>
                  <a:gd name="connsiteY51" fmla="*/ 577158 h 4373218"/>
                  <a:gd name="connsiteX52" fmla="*/ 2912542 w 4373218"/>
                  <a:gd name="connsiteY52" fmla="*/ 617312 h 4373218"/>
                  <a:gd name="connsiteX53" fmla="*/ 3170529 w 4373218"/>
                  <a:gd name="connsiteY53" fmla="*/ 359325 h 4373218"/>
                  <a:gd name="connsiteX54" fmla="*/ 3451657 w 4373218"/>
                  <a:gd name="connsiteY54" fmla="*/ 359325 h 4373218"/>
                  <a:gd name="connsiteX55" fmla="*/ 4013893 w 4373218"/>
                  <a:gd name="connsiteY55" fmla="*/ 921561 h 4373218"/>
                  <a:gd name="connsiteX56" fmla="*/ 4013893 w 4373218"/>
                  <a:gd name="connsiteY56" fmla="*/ 1202689 h 4373218"/>
                  <a:gd name="connsiteX57" fmla="*/ 3755614 w 4373218"/>
                  <a:gd name="connsiteY57" fmla="*/ 1460968 h 4373218"/>
                  <a:gd name="connsiteX58" fmla="*/ 3780112 w 4373218"/>
                  <a:gd name="connsiteY58" fmla="*/ 1513445 h 4373218"/>
                  <a:gd name="connsiteX59" fmla="*/ 3808227 w 4373218"/>
                  <a:gd name="connsiteY59" fmla="*/ 1590261 h 4373218"/>
                  <a:gd name="connsiteX60" fmla="*/ 4174431 w 4373218"/>
                  <a:gd name="connsiteY60" fmla="*/ 1590261 h 4373218"/>
                  <a:gd name="connsiteX61" fmla="*/ 4373218 w 4373218"/>
                  <a:gd name="connsiteY61" fmla="*/ 1789048 h 437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73218" h="4373218">
                    <a:moveTo>
                      <a:pt x="3051314" y="2186610"/>
                    </a:moveTo>
                    <a:cubicBezTo>
                      <a:pt x="3051314" y="1709047"/>
                      <a:pt x="2664172" y="1321905"/>
                      <a:pt x="2186609" y="1321905"/>
                    </a:cubicBezTo>
                    <a:cubicBezTo>
                      <a:pt x="1709046" y="1321905"/>
                      <a:pt x="1321904" y="1709047"/>
                      <a:pt x="1321904" y="2186610"/>
                    </a:cubicBezTo>
                    <a:cubicBezTo>
                      <a:pt x="1321904" y="2664173"/>
                      <a:pt x="1709046" y="3051315"/>
                      <a:pt x="2186609" y="3051315"/>
                    </a:cubicBezTo>
                    <a:cubicBezTo>
                      <a:pt x="2664172" y="3051315"/>
                      <a:pt x="3051314" y="2664173"/>
                      <a:pt x="3051314" y="2186610"/>
                    </a:cubicBezTo>
                    <a:close/>
                    <a:moveTo>
                      <a:pt x="4373218" y="1789048"/>
                    </a:moveTo>
                    <a:lnTo>
                      <a:pt x="4373218" y="2584170"/>
                    </a:lnTo>
                    <a:cubicBezTo>
                      <a:pt x="4373218" y="2693957"/>
                      <a:pt x="4284217" y="2782957"/>
                      <a:pt x="4174431" y="2782957"/>
                    </a:cubicBezTo>
                    <a:lnTo>
                      <a:pt x="3809365" y="2782957"/>
                    </a:lnTo>
                    <a:lnTo>
                      <a:pt x="3796060" y="2820740"/>
                    </a:lnTo>
                    <a:lnTo>
                      <a:pt x="3754869" y="2911505"/>
                    </a:lnTo>
                    <a:lnTo>
                      <a:pt x="4013893" y="3170530"/>
                    </a:lnTo>
                    <a:cubicBezTo>
                      <a:pt x="4091524" y="3248161"/>
                      <a:pt x="4091524" y="3374026"/>
                      <a:pt x="4013893" y="3451657"/>
                    </a:cubicBezTo>
                    <a:lnTo>
                      <a:pt x="3451657" y="4013893"/>
                    </a:lnTo>
                    <a:cubicBezTo>
                      <a:pt x="3374025" y="4091524"/>
                      <a:pt x="3248160" y="4091524"/>
                      <a:pt x="3170529" y="4013893"/>
                    </a:cubicBezTo>
                    <a:lnTo>
                      <a:pt x="2911658" y="3755022"/>
                    </a:lnTo>
                    <a:lnTo>
                      <a:pt x="2859773" y="3780113"/>
                    </a:lnTo>
                    <a:lnTo>
                      <a:pt x="2782956" y="3808228"/>
                    </a:lnTo>
                    <a:lnTo>
                      <a:pt x="2782956" y="4174431"/>
                    </a:lnTo>
                    <a:cubicBezTo>
                      <a:pt x="2782956" y="4284218"/>
                      <a:pt x="2693956" y="4373218"/>
                      <a:pt x="2584169" y="4373218"/>
                    </a:cubicBezTo>
                    <a:lnTo>
                      <a:pt x="1789047" y="4373218"/>
                    </a:lnTo>
                    <a:cubicBezTo>
                      <a:pt x="1679260" y="4373218"/>
                      <a:pt x="1590260" y="4284218"/>
                      <a:pt x="1590260" y="4174431"/>
                    </a:cubicBezTo>
                    <a:lnTo>
                      <a:pt x="1590260" y="3808227"/>
                    </a:lnTo>
                    <a:lnTo>
                      <a:pt x="1513445" y="3780113"/>
                    </a:lnTo>
                    <a:lnTo>
                      <a:pt x="1461560" y="3755022"/>
                    </a:lnTo>
                    <a:lnTo>
                      <a:pt x="1202688" y="4013893"/>
                    </a:lnTo>
                    <a:cubicBezTo>
                      <a:pt x="1125057" y="4091524"/>
                      <a:pt x="999192" y="4091524"/>
                      <a:pt x="921561" y="4013893"/>
                    </a:cubicBezTo>
                    <a:lnTo>
                      <a:pt x="359325" y="3451657"/>
                    </a:lnTo>
                    <a:cubicBezTo>
                      <a:pt x="281694" y="3374026"/>
                      <a:pt x="281694" y="3248161"/>
                      <a:pt x="359325" y="3170529"/>
                    </a:cubicBezTo>
                    <a:lnTo>
                      <a:pt x="618349" y="2911505"/>
                    </a:lnTo>
                    <a:lnTo>
                      <a:pt x="577157" y="2820739"/>
                    </a:lnTo>
                    <a:lnTo>
                      <a:pt x="563852" y="2782957"/>
                    </a:lnTo>
                    <a:lnTo>
                      <a:pt x="198787" y="2782957"/>
                    </a:lnTo>
                    <a:cubicBezTo>
                      <a:pt x="89000" y="2782957"/>
                      <a:pt x="0" y="2693957"/>
                      <a:pt x="0" y="2584170"/>
                    </a:cubicBezTo>
                    <a:lnTo>
                      <a:pt x="0" y="1789048"/>
                    </a:lnTo>
                    <a:cubicBezTo>
                      <a:pt x="0" y="1679261"/>
                      <a:pt x="89000" y="1590261"/>
                      <a:pt x="198787" y="1590261"/>
                    </a:cubicBezTo>
                    <a:lnTo>
                      <a:pt x="564990" y="1590261"/>
                    </a:lnTo>
                    <a:lnTo>
                      <a:pt x="593105" y="1513445"/>
                    </a:lnTo>
                    <a:lnTo>
                      <a:pt x="617604" y="1460967"/>
                    </a:lnTo>
                    <a:lnTo>
                      <a:pt x="359325" y="1202689"/>
                    </a:lnTo>
                    <a:cubicBezTo>
                      <a:pt x="281694" y="1125057"/>
                      <a:pt x="281694" y="999192"/>
                      <a:pt x="359325" y="921561"/>
                    </a:cubicBezTo>
                    <a:lnTo>
                      <a:pt x="921561" y="359325"/>
                    </a:lnTo>
                    <a:cubicBezTo>
                      <a:pt x="999192" y="281694"/>
                      <a:pt x="1125057" y="281694"/>
                      <a:pt x="1202688" y="359325"/>
                    </a:cubicBezTo>
                    <a:lnTo>
                      <a:pt x="1460676" y="617312"/>
                    </a:lnTo>
                    <a:lnTo>
                      <a:pt x="1552478" y="577158"/>
                    </a:lnTo>
                    <a:lnTo>
                      <a:pt x="1590260" y="564247"/>
                    </a:lnTo>
                    <a:lnTo>
                      <a:pt x="1590260" y="198787"/>
                    </a:lnTo>
                    <a:cubicBezTo>
                      <a:pt x="1590260" y="89000"/>
                      <a:pt x="1679260" y="0"/>
                      <a:pt x="1789047" y="0"/>
                    </a:cubicBezTo>
                    <a:lnTo>
                      <a:pt x="2584169" y="0"/>
                    </a:lnTo>
                    <a:cubicBezTo>
                      <a:pt x="2693956" y="0"/>
                      <a:pt x="2782956" y="89000"/>
                      <a:pt x="2782956" y="198787"/>
                    </a:cubicBezTo>
                    <a:lnTo>
                      <a:pt x="2782956" y="564247"/>
                    </a:lnTo>
                    <a:lnTo>
                      <a:pt x="2820740" y="577158"/>
                    </a:lnTo>
                    <a:lnTo>
                      <a:pt x="2912542" y="617312"/>
                    </a:lnTo>
                    <a:lnTo>
                      <a:pt x="3170529" y="359325"/>
                    </a:lnTo>
                    <a:cubicBezTo>
                      <a:pt x="3248161" y="281694"/>
                      <a:pt x="3374026" y="281694"/>
                      <a:pt x="3451657" y="359325"/>
                    </a:cubicBezTo>
                    <a:lnTo>
                      <a:pt x="4013893" y="921561"/>
                    </a:lnTo>
                    <a:cubicBezTo>
                      <a:pt x="4091524" y="999193"/>
                      <a:pt x="4091524" y="1125058"/>
                      <a:pt x="4013893" y="1202689"/>
                    </a:cubicBezTo>
                    <a:lnTo>
                      <a:pt x="3755614" y="1460968"/>
                    </a:lnTo>
                    <a:lnTo>
                      <a:pt x="3780112" y="1513445"/>
                    </a:lnTo>
                    <a:lnTo>
                      <a:pt x="3808227" y="1590261"/>
                    </a:lnTo>
                    <a:lnTo>
                      <a:pt x="4174431" y="1590261"/>
                    </a:lnTo>
                    <a:cubicBezTo>
                      <a:pt x="4284217" y="1590261"/>
                      <a:pt x="4373218" y="1679261"/>
                      <a:pt x="4373218" y="1789048"/>
                    </a:cubicBezTo>
                    <a:close/>
                  </a:path>
                </a:pathLst>
              </a:custGeom>
              <a:gradFill>
                <a:gsLst>
                  <a:gs pos="0">
                    <a:srgbClr val="66FFFF"/>
                  </a:gs>
                  <a:gs pos="100000">
                    <a:srgbClr val="9F01A3"/>
                  </a:gs>
                  <a:gs pos="55000">
                    <a:srgbClr val="0099FF"/>
                  </a:gs>
                </a:gsLst>
                <a:path path="circle">
                  <a:fillToRect r="100000" b="100000"/>
                </a:path>
              </a:gradFill>
              <a:ln>
                <a:noFill/>
              </a:ln>
              <a:scene3d>
                <a:camera prst="isometricTopUp"/>
                <a:lightRig rig="threePt" dir="t"/>
              </a:scene3d>
              <a:sp3d extrusionH="177800" prstMaterial="meta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dirty="0"/>
              </a:p>
            </p:txBody>
          </p:sp>
          <p:sp>
            <p:nvSpPr>
              <p:cNvPr id="27" name="Freeform: Shape 26">
                <a:extLst>
                  <a:ext uri="{FF2B5EF4-FFF2-40B4-BE49-F238E27FC236}">
                    <a16:creationId xmlns:a16="http://schemas.microsoft.com/office/drawing/2014/main" id="{1E20A7EB-5525-4691-AB39-73B949FC4642}"/>
                  </a:ext>
                </a:extLst>
              </p:cNvPr>
              <p:cNvSpPr/>
              <p:nvPr/>
            </p:nvSpPr>
            <p:spPr>
              <a:xfrm>
                <a:off x="4893013" y="3608962"/>
                <a:ext cx="107004" cy="982493"/>
              </a:xfrm>
              <a:custGeom>
                <a:avLst/>
                <a:gdLst>
                  <a:gd name="connsiteX0" fmla="*/ 0 w 107004"/>
                  <a:gd name="connsiteY0" fmla="*/ 116732 h 982493"/>
                  <a:gd name="connsiteX1" fmla="*/ 0 w 107004"/>
                  <a:gd name="connsiteY1" fmla="*/ 982493 h 982493"/>
                  <a:gd name="connsiteX2" fmla="*/ 107004 w 107004"/>
                  <a:gd name="connsiteY2" fmla="*/ 904672 h 982493"/>
                  <a:gd name="connsiteX3" fmla="*/ 107004 w 107004"/>
                  <a:gd name="connsiteY3" fmla="*/ 0 h 982493"/>
                  <a:gd name="connsiteX4" fmla="*/ 0 w 107004"/>
                  <a:gd name="connsiteY4" fmla="*/ 116732 h 9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04" h="982493">
                    <a:moveTo>
                      <a:pt x="0" y="116732"/>
                    </a:moveTo>
                    <a:lnTo>
                      <a:pt x="0" y="982493"/>
                    </a:lnTo>
                    <a:lnTo>
                      <a:pt x="107004" y="904672"/>
                    </a:lnTo>
                    <a:lnTo>
                      <a:pt x="107004" y="0"/>
                    </a:lnTo>
                    <a:lnTo>
                      <a:pt x="0" y="116732"/>
                    </a:lnTo>
                    <a:close/>
                  </a:path>
                </a:pathLst>
              </a:custGeom>
              <a:solidFill>
                <a:srgbClr val="66FFFF">
                  <a:alpha val="31000"/>
                </a:srgbClr>
              </a:solidFill>
              <a:ln>
                <a:noFill/>
              </a:ln>
              <a:effectLst>
                <a:glow rad="355600">
                  <a:srgbClr val="66FFFF">
                    <a:alpha val="43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28" name="Freeform: Shape 27">
                <a:extLst>
                  <a:ext uri="{FF2B5EF4-FFF2-40B4-BE49-F238E27FC236}">
                    <a16:creationId xmlns:a16="http://schemas.microsoft.com/office/drawing/2014/main" id="{F45BE4E2-78DD-4F83-975F-6F3E6DE63203}"/>
                  </a:ext>
                </a:extLst>
              </p:cNvPr>
              <p:cNvSpPr/>
              <p:nvPr/>
            </p:nvSpPr>
            <p:spPr>
              <a:xfrm>
                <a:off x="6096000" y="3762490"/>
                <a:ext cx="107004" cy="982493"/>
              </a:xfrm>
              <a:custGeom>
                <a:avLst/>
                <a:gdLst>
                  <a:gd name="connsiteX0" fmla="*/ 0 w 107004"/>
                  <a:gd name="connsiteY0" fmla="*/ 116732 h 982493"/>
                  <a:gd name="connsiteX1" fmla="*/ 0 w 107004"/>
                  <a:gd name="connsiteY1" fmla="*/ 982493 h 982493"/>
                  <a:gd name="connsiteX2" fmla="*/ 107004 w 107004"/>
                  <a:gd name="connsiteY2" fmla="*/ 904672 h 982493"/>
                  <a:gd name="connsiteX3" fmla="*/ 107004 w 107004"/>
                  <a:gd name="connsiteY3" fmla="*/ 0 h 982493"/>
                  <a:gd name="connsiteX4" fmla="*/ 0 w 107004"/>
                  <a:gd name="connsiteY4" fmla="*/ 116732 h 9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04" h="982493">
                    <a:moveTo>
                      <a:pt x="0" y="116732"/>
                    </a:moveTo>
                    <a:lnTo>
                      <a:pt x="0" y="982493"/>
                    </a:lnTo>
                    <a:lnTo>
                      <a:pt x="107004" y="904672"/>
                    </a:lnTo>
                    <a:lnTo>
                      <a:pt x="107004" y="0"/>
                    </a:lnTo>
                    <a:lnTo>
                      <a:pt x="0" y="116732"/>
                    </a:lnTo>
                    <a:close/>
                  </a:path>
                </a:pathLst>
              </a:custGeom>
              <a:solidFill>
                <a:schemeClr val="bg1">
                  <a:alpha val="26000"/>
                </a:schemeClr>
              </a:solidFill>
              <a:ln>
                <a:noFill/>
              </a:ln>
              <a:effectLst>
                <a:glow rad="355600">
                  <a:srgbClr val="66FFFF">
                    <a:alpha val="43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29" name="Freeform: Shape 28">
                <a:extLst>
                  <a:ext uri="{FF2B5EF4-FFF2-40B4-BE49-F238E27FC236}">
                    <a16:creationId xmlns:a16="http://schemas.microsoft.com/office/drawing/2014/main" id="{087E5F8D-2A3A-4457-962C-6D7CA9D6D1B2}"/>
                  </a:ext>
                </a:extLst>
              </p:cNvPr>
              <p:cNvSpPr/>
              <p:nvPr/>
            </p:nvSpPr>
            <p:spPr>
              <a:xfrm flipH="1">
                <a:off x="5441004" y="3830778"/>
                <a:ext cx="107004" cy="982493"/>
              </a:xfrm>
              <a:custGeom>
                <a:avLst/>
                <a:gdLst>
                  <a:gd name="connsiteX0" fmla="*/ 0 w 107004"/>
                  <a:gd name="connsiteY0" fmla="*/ 116732 h 982493"/>
                  <a:gd name="connsiteX1" fmla="*/ 0 w 107004"/>
                  <a:gd name="connsiteY1" fmla="*/ 982493 h 982493"/>
                  <a:gd name="connsiteX2" fmla="*/ 107004 w 107004"/>
                  <a:gd name="connsiteY2" fmla="*/ 904672 h 982493"/>
                  <a:gd name="connsiteX3" fmla="*/ 107004 w 107004"/>
                  <a:gd name="connsiteY3" fmla="*/ 0 h 982493"/>
                  <a:gd name="connsiteX4" fmla="*/ 0 w 107004"/>
                  <a:gd name="connsiteY4" fmla="*/ 116732 h 9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04" h="982493">
                    <a:moveTo>
                      <a:pt x="0" y="116732"/>
                    </a:moveTo>
                    <a:lnTo>
                      <a:pt x="0" y="982493"/>
                    </a:lnTo>
                    <a:lnTo>
                      <a:pt x="107004" y="904672"/>
                    </a:lnTo>
                    <a:lnTo>
                      <a:pt x="107004" y="0"/>
                    </a:lnTo>
                    <a:lnTo>
                      <a:pt x="0" y="116732"/>
                    </a:lnTo>
                    <a:close/>
                  </a:path>
                </a:pathLst>
              </a:custGeom>
              <a:solidFill>
                <a:schemeClr val="bg1">
                  <a:alpha val="26000"/>
                </a:schemeClr>
              </a:solidFill>
              <a:ln>
                <a:noFill/>
              </a:ln>
              <a:effectLst>
                <a:glow rad="355600">
                  <a:srgbClr val="66FFFF">
                    <a:alpha val="43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30" name="Freeform: Shape 29">
                <a:extLst>
                  <a:ext uri="{FF2B5EF4-FFF2-40B4-BE49-F238E27FC236}">
                    <a16:creationId xmlns:a16="http://schemas.microsoft.com/office/drawing/2014/main" id="{FB952C12-B245-4B1C-BFC8-59A0A301C41F}"/>
                  </a:ext>
                </a:extLst>
              </p:cNvPr>
              <p:cNvSpPr/>
              <p:nvPr/>
            </p:nvSpPr>
            <p:spPr>
              <a:xfrm flipH="1">
                <a:off x="6420184" y="3573056"/>
                <a:ext cx="107004" cy="982493"/>
              </a:xfrm>
              <a:custGeom>
                <a:avLst/>
                <a:gdLst>
                  <a:gd name="connsiteX0" fmla="*/ 0 w 107004"/>
                  <a:gd name="connsiteY0" fmla="*/ 116732 h 982493"/>
                  <a:gd name="connsiteX1" fmla="*/ 0 w 107004"/>
                  <a:gd name="connsiteY1" fmla="*/ 982493 h 982493"/>
                  <a:gd name="connsiteX2" fmla="*/ 107004 w 107004"/>
                  <a:gd name="connsiteY2" fmla="*/ 904672 h 982493"/>
                  <a:gd name="connsiteX3" fmla="*/ 107004 w 107004"/>
                  <a:gd name="connsiteY3" fmla="*/ 0 h 982493"/>
                  <a:gd name="connsiteX4" fmla="*/ 0 w 107004"/>
                  <a:gd name="connsiteY4" fmla="*/ 116732 h 9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04" h="982493">
                    <a:moveTo>
                      <a:pt x="0" y="116732"/>
                    </a:moveTo>
                    <a:lnTo>
                      <a:pt x="0" y="982493"/>
                    </a:lnTo>
                    <a:lnTo>
                      <a:pt x="107004" y="904672"/>
                    </a:lnTo>
                    <a:lnTo>
                      <a:pt x="107004" y="0"/>
                    </a:lnTo>
                    <a:lnTo>
                      <a:pt x="0" y="116732"/>
                    </a:lnTo>
                    <a:close/>
                  </a:path>
                </a:pathLst>
              </a:custGeom>
              <a:solidFill>
                <a:schemeClr val="bg1">
                  <a:alpha val="8000"/>
                </a:schemeClr>
              </a:solidFill>
              <a:ln>
                <a:noFill/>
              </a:ln>
              <a:effectLst>
                <a:glow rad="355600">
                  <a:srgbClr val="66FFFF">
                    <a:alpha val="43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sp>
          <p:nvSpPr>
            <p:cNvPr id="35" name="Rectangle: Rounded Corners 34">
              <a:extLst>
                <a:ext uri="{FF2B5EF4-FFF2-40B4-BE49-F238E27FC236}">
                  <a16:creationId xmlns:a16="http://schemas.microsoft.com/office/drawing/2014/main" id="{00DA8D10-26B1-425F-9697-1498762A067F}"/>
                </a:ext>
              </a:extLst>
            </p:cNvPr>
            <p:cNvSpPr/>
            <p:nvPr/>
          </p:nvSpPr>
          <p:spPr>
            <a:xfrm>
              <a:off x="3490201" y="4474892"/>
              <a:ext cx="1229967" cy="1229967"/>
            </a:xfrm>
            <a:prstGeom prst="roundRect">
              <a:avLst>
                <a:gd name="adj" fmla="val 7532"/>
              </a:avLst>
            </a:prstGeom>
            <a:gradFill flip="none" rotWithShape="1">
              <a:gsLst>
                <a:gs pos="0">
                  <a:srgbClr val="0000FF"/>
                </a:gs>
                <a:gs pos="93000">
                  <a:srgbClr val="BE00FA"/>
                </a:gs>
              </a:gsLst>
              <a:path path="circle">
                <a:fillToRect r="100000" b="100000"/>
              </a:path>
              <a:tileRect l="-100000" t="-100000"/>
            </a:gradFill>
            <a:ln>
              <a:noFill/>
            </a:ln>
            <a:scene3d>
              <a:camera prst="isometricTopUp"/>
              <a:lightRig rig="soft" dir="t"/>
            </a:scene3d>
            <a:sp3d extrusionH="1397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38" name="Group 37">
              <a:extLst>
                <a:ext uri="{FF2B5EF4-FFF2-40B4-BE49-F238E27FC236}">
                  <a16:creationId xmlns:a16="http://schemas.microsoft.com/office/drawing/2014/main" id="{18612B8A-52E0-4F29-9428-C7236F71FD97}"/>
                </a:ext>
              </a:extLst>
            </p:cNvPr>
            <p:cNvGrpSpPr/>
            <p:nvPr/>
          </p:nvGrpSpPr>
          <p:grpSpPr>
            <a:xfrm>
              <a:off x="3722633" y="4284209"/>
              <a:ext cx="771207" cy="1012731"/>
              <a:chOff x="3676157" y="4221622"/>
              <a:chExt cx="771207" cy="1012731"/>
            </a:xfrm>
          </p:grpSpPr>
          <p:sp>
            <p:nvSpPr>
              <p:cNvPr id="36" name="Freeform: Shape 35">
                <a:extLst>
                  <a:ext uri="{FF2B5EF4-FFF2-40B4-BE49-F238E27FC236}">
                    <a16:creationId xmlns:a16="http://schemas.microsoft.com/office/drawing/2014/main" id="{7CED1967-1472-4613-9528-573E44F0D9AD}"/>
                  </a:ext>
                </a:extLst>
              </p:cNvPr>
              <p:cNvSpPr/>
              <p:nvPr/>
            </p:nvSpPr>
            <p:spPr>
              <a:xfrm>
                <a:off x="3676158" y="4463301"/>
                <a:ext cx="771052" cy="771052"/>
              </a:xfrm>
              <a:custGeom>
                <a:avLst/>
                <a:gdLst>
                  <a:gd name="connsiteX0" fmla="*/ 3051314 w 4373218"/>
                  <a:gd name="connsiteY0" fmla="*/ 2186610 h 4373218"/>
                  <a:gd name="connsiteX1" fmla="*/ 2186609 w 4373218"/>
                  <a:gd name="connsiteY1" fmla="*/ 1321905 h 4373218"/>
                  <a:gd name="connsiteX2" fmla="*/ 1321904 w 4373218"/>
                  <a:gd name="connsiteY2" fmla="*/ 2186610 h 4373218"/>
                  <a:gd name="connsiteX3" fmla="*/ 2186609 w 4373218"/>
                  <a:gd name="connsiteY3" fmla="*/ 3051315 h 4373218"/>
                  <a:gd name="connsiteX4" fmla="*/ 3051314 w 4373218"/>
                  <a:gd name="connsiteY4" fmla="*/ 2186610 h 4373218"/>
                  <a:gd name="connsiteX5" fmla="*/ 4373218 w 4373218"/>
                  <a:gd name="connsiteY5" fmla="*/ 1789048 h 4373218"/>
                  <a:gd name="connsiteX6" fmla="*/ 4373218 w 4373218"/>
                  <a:gd name="connsiteY6" fmla="*/ 2584170 h 4373218"/>
                  <a:gd name="connsiteX7" fmla="*/ 4174431 w 4373218"/>
                  <a:gd name="connsiteY7" fmla="*/ 2782957 h 4373218"/>
                  <a:gd name="connsiteX8" fmla="*/ 3809365 w 4373218"/>
                  <a:gd name="connsiteY8" fmla="*/ 2782957 h 4373218"/>
                  <a:gd name="connsiteX9" fmla="*/ 3796060 w 4373218"/>
                  <a:gd name="connsiteY9" fmla="*/ 2820740 h 4373218"/>
                  <a:gd name="connsiteX10" fmla="*/ 3754869 w 4373218"/>
                  <a:gd name="connsiteY10" fmla="*/ 2911505 h 4373218"/>
                  <a:gd name="connsiteX11" fmla="*/ 4013893 w 4373218"/>
                  <a:gd name="connsiteY11" fmla="*/ 3170530 h 4373218"/>
                  <a:gd name="connsiteX12" fmla="*/ 4013893 w 4373218"/>
                  <a:gd name="connsiteY12" fmla="*/ 3451657 h 4373218"/>
                  <a:gd name="connsiteX13" fmla="*/ 3451657 w 4373218"/>
                  <a:gd name="connsiteY13" fmla="*/ 4013893 h 4373218"/>
                  <a:gd name="connsiteX14" fmla="*/ 3170529 w 4373218"/>
                  <a:gd name="connsiteY14" fmla="*/ 4013893 h 4373218"/>
                  <a:gd name="connsiteX15" fmla="*/ 2911658 w 4373218"/>
                  <a:gd name="connsiteY15" fmla="*/ 3755022 h 4373218"/>
                  <a:gd name="connsiteX16" fmla="*/ 2859773 w 4373218"/>
                  <a:gd name="connsiteY16" fmla="*/ 3780113 h 4373218"/>
                  <a:gd name="connsiteX17" fmla="*/ 2782956 w 4373218"/>
                  <a:gd name="connsiteY17" fmla="*/ 3808228 h 4373218"/>
                  <a:gd name="connsiteX18" fmla="*/ 2782956 w 4373218"/>
                  <a:gd name="connsiteY18" fmla="*/ 4174431 h 4373218"/>
                  <a:gd name="connsiteX19" fmla="*/ 2584169 w 4373218"/>
                  <a:gd name="connsiteY19" fmla="*/ 4373218 h 4373218"/>
                  <a:gd name="connsiteX20" fmla="*/ 1789047 w 4373218"/>
                  <a:gd name="connsiteY20" fmla="*/ 4373218 h 4373218"/>
                  <a:gd name="connsiteX21" fmla="*/ 1590260 w 4373218"/>
                  <a:gd name="connsiteY21" fmla="*/ 4174431 h 4373218"/>
                  <a:gd name="connsiteX22" fmla="*/ 1590260 w 4373218"/>
                  <a:gd name="connsiteY22" fmla="*/ 3808227 h 4373218"/>
                  <a:gd name="connsiteX23" fmla="*/ 1513445 w 4373218"/>
                  <a:gd name="connsiteY23" fmla="*/ 3780113 h 4373218"/>
                  <a:gd name="connsiteX24" fmla="*/ 1461560 w 4373218"/>
                  <a:gd name="connsiteY24" fmla="*/ 3755022 h 4373218"/>
                  <a:gd name="connsiteX25" fmla="*/ 1202688 w 4373218"/>
                  <a:gd name="connsiteY25" fmla="*/ 4013893 h 4373218"/>
                  <a:gd name="connsiteX26" fmla="*/ 921561 w 4373218"/>
                  <a:gd name="connsiteY26" fmla="*/ 4013893 h 4373218"/>
                  <a:gd name="connsiteX27" fmla="*/ 359325 w 4373218"/>
                  <a:gd name="connsiteY27" fmla="*/ 3451657 h 4373218"/>
                  <a:gd name="connsiteX28" fmla="*/ 359325 w 4373218"/>
                  <a:gd name="connsiteY28" fmla="*/ 3170529 h 4373218"/>
                  <a:gd name="connsiteX29" fmla="*/ 618349 w 4373218"/>
                  <a:gd name="connsiteY29" fmla="*/ 2911505 h 4373218"/>
                  <a:gd name="connsiteX30" fmla="*/ 577157 w 4373218"/>
                  <a:gd name="connsiteY30" fmla="*/ 2820739 h 4373218"/>
                  <a:gd name="connsiteX31" fmla="*/ 563852 w 4373218"/>
                  <a:gd name="connsiteY31" fmla="*/ 2782957 h 4373218"/>
                  <a:gd name="connsiteX32" fmla="*/ 198787 w 4373218"/>
                  <a:gd name="connsiteY32" fmla="*/ 2782957 h 4373218"/>
                  <a:gd name="connsiteX33" fmla="*/ 0 w 4373218"/>
                  <a:gd name="connsiteY33" fmla="*/ 2584170 h 4373218"/>
                  <a:gd name="connsiteX34" fmla="*/ 0 w 4373218"/>
                  <a:gd name="connsiteY34" fmla="*/ 1789048 h 4373218"/>
                  <a:gd name="connsiteX35" fmla="*/ 198787 w 4373218"/>
                  <a:gd name="connsiteY35" fmla="*/ 1590261 h 4373218"/>
                  <a:gd name="connsiteX36" fmla="*/ 564990 w 4373218"/>
                  <a:gd name="connsiteY36" fmla="*/ 1590261 h 4373218"/>
                  <a:gd name="connsiteX37" fmla="*/ 593105 w 4373218"/>
                  <a:gd name="connsiteY37" fmla="*/ 1513445 h 4373218"/>
                  <a:gd name="connsiteX38" fmla="*/ 617604 w 4373218"/>
                  <a:gd name="connsiteY38" fmla="*/ 1460967 h 4373218"/>
                  <a:gd name="connsiteX39" fmla="*/ 359325 w 4373218"/>
                  <a:gd name="connsiteY39" fmla="*/ 1202689 h 4373218"/>
                  <a:gd name="connsiteX40" fmla="*/ 359325 w 4373218"/>
                  <a:gd name="connsiteY40" fmla="*/ 921561 h 4373218"/>
                  <a:gd name="connsiteX41" fmla="*/ 921561 w 4373218"/>
                  <a:gd name="connsiteY41" fmla="*/ 359325 h 4373218"/>
                  <a:gd name="connsiteX42" fmla="*/ 1202688 w 4373218"/>
                  <a:gd name="connsiteY42" fmla="*/ 359325 h 4373218"/>
                  <a:gd name="connsiteX43" fmla="*/ 1460676 w 4373218"/>
                  <a:gd name="connsiteY43" fmla="*/ 617312 h 4373218"/>
                  <a:gd name="connsiteX44" fmla="*/ 1552478 w 4373218"/>
                  <a:gd name="connsiteY44" fmla="*/ 577158 h 4373218"/>
                  <a:gd name="connsiteX45" fmla="*/ 1590260 w 4373218"/>
                  <a:gd name="connsiteY45" fmla="*/ 564247 h 4373218"/>
                  <a:gd name="connsiteX46" fmla="*/ 1590260 w 4373218"/>
                  <a:gd name="connsiteY46" fmla="*/ 198787 h 4373218"/>
                  <a:gd name="connsiteX47" fmla="*/ 1789047 w 4373218"/>
                  <a:gd name="connsiteY47" fmla="*/ 0 h 4373218"/>
                  <a:gd name="connsiteX48" fmla="*/ 2584169 w 4373218"/>
                  <a:gd name="connsiteY48" fmla="*/ 0 h 4373218"/>
                  <a:gd name="connsiteX49" fmla="*/ 2782956 w 4373218"/>
                  <a:gd name="connsiteY49" fmla="*/ 198787 h 4373218"/>
                  <a:gd name="connsiteX50" fmla="*/ 2782956 w 4373218"/>
                  <a:gd name="connsiteY50" fmla="*/ 564247 h 4373218"/>
                  <a:gd name="connsiteX51" fmla="*/ 2820740 w 4373218"/>
                  <a:gd name="connsiteY51" fmla="*/ 577158 h 4373218"/>
                  <a:gd name="connsiteX52" fmla="*/ 2912542 w 4373218"/>
                  <a:gd name="connsiteY52" fmla="*/ 617312 h 4373218"/>
                  <a:gd name="connsiteX53" fmla="*/ 3170529 w 4373218"/>
                  <a:gd name="connsiteY53" fmla="*/ 359325 h 4373218"/>
                  <a:gd name="connsiteX54" fmla="*/ 3451657 w 4373218"/>
                  <a:gd name="connsiteY54" fmla="*/ 359325 h 4373218"/>
                  <a:gd name="connsiteX55" fmla="*/ 4013893 w 4373218"/>
                  <a:gd name="connsiteY55" fmla="*/ 921561 h 4373218"/>
                  <a:gd name="connsiteX56" fmla="*/ 4013893 w 4373218"/>
                  <a:gd name="connsiteY56" fmla="*/ 1202689 h 4373218"/>
                  <a:gd name="connsiteX57" fmla="*/ 3755614 w 4373218"/>
                  <a:gd name="connsiteY57" fmla="*/ 1460968 h 4373218"/>
                  <a:gd name="connsiteX58" fmla="*/ 3780112 w 4373218"/>
                  <a:gd name="connsiteY58" fmla="*/ 1513445 h 4373218"/>
                  <a:gd name="connsiteX59" fmla="*/ 3808227 w 4373218"/>
                  <a:gd name="connsiteY59" fmla="*/ 1590261 h 4373218"/>
                  <a:gd name="connsiteX60" fmla="*/ 4174431 w 4373218"/>
                  <a:gd name="connsiteY60" fmla="*/ 1590261 h 4373218"/>
                  <a:gd name="connsiteX61" fmla="*/ 4373218 w 4373218"/>
                  <a:gd name="connsiteY61" fmla="*/ 1789048 h 437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73218" h="4373218">
                    <a:moveTo>
                      <a:pt x="3051314" y="2186610"/>
                    </a:moveTo>
                    <a:cubicBezTo>
                      <a:pt x="3051314" y="1709047"/>
                      <a:pt x="2664172" y="1321905"/>
                      <a:pt x="2186609" y="1321905"/>
                    </a:cubicBezTo>
                    <a:cubicBezTo>
                      <a:pt x="1709046" y="1321905"/>
                      <a:pt x="1321904" y="1709047"/>
                      <a:pt x="1321904" y="2186610"/>
                    </a:cubicBezTo>
                    <a:cubicBezTo>
                      <a:pt x="1321904" y="2664173"/>
                      <a:pt x="1709046" y="3051315"/>
                      <a:pt x="2186609" y="3051315"/>
                    </a:cubicBezTo>
                    <a:cubicBezTo>
                      <a:pt x="2664172" y="3051315"/>
                      <a:pt x="3051314" y="2664173"/>
                      <a:pt x="3051314" y="2186610"/>
                    </a:cubicBezTo>
                    <a:close/>
                    <a:moveTo>
                      <a:pt x="4373218" y="1789048"/>
                    </a:moveTo>
                    <a:lnTo>
                      <a:pt x="4373218" y="2584170"/>
                    </a:lnTo>
                    <a:cubicBezTo>
                      <a:pt x="4373218" y="2693957"/>
                      <a:pt x="4284217" y="2782957"/>
                      <a:pt x="4174431" y="2782957"/>
                    </a:cubicBezTo>
                    <a:lnTo>
                      <a:pt x="3809365" y="2782957"/>
                    </a:lnTo>
                    <a:lnTo>
                      <a:pt x="3796060" y="2820740"/>
                    </a:lnTo>
                    <a:lnTo>
                      <a:pt x="3754869" y="2911505"/>
                    </a:lnTo>
                    <a:lnTo>
                      <a:pt x="4013893" y="3170530"/>
                    </a:lnTo>
                    <a:cubicBezTo>
                      <a:pt x="4091524" y="3248161"/>
                      <a:pt x="4091524" y="3374026"/>
                      <a:pt x="4013893" y="3451657"/>
                    </a:cubicBezTo>
                    <a:lnTo>
                      <a:pt x="3451657" y="4013893"/>
                    </a:lnTo>
                    <a:cubicBezTo>
                      <a:pt x="3374025" y="4091524"/>
                      <a:pt x="3248160" y="4091524"/>
                      <a:pt x="3170529" y="4013893"/>
                    </a:cubicBezTo>
                    <a:lnTo>
                      <a:pt x="2911658" y="3755022"/>
                    </a:lnTo>
                    <a:lnTo>
                      <a:pt x="2859773" y="3780113"/>
                    </a:lnTo>
                    <a:lnTo>
                      <a:pt x="2782956" y="3808228"/>
                    </a:lnTo>
                    <a:lnTo>
                      <a:pt x="2782956" y="4174431"/>
                    </a:lnTo>
                    <a:cubicBezTo>
                      <a:pt x="2782956" y="4284218"/>
                      <a:pt x="2693956" y="4373218"/>
                      <a:pt x="2584169" y="4373218"/>
                    </a:cubicBezTo>
                    <a:lnTo>
                      <a:pt x="1789047" y="4373218"/>
                    </a:lnTo>
                    <a:cubicBezTo>
                      <a:pt x="1679260" y="4373218"/>
                      <a:pt x="1590260" y="4284218"/>
                      <a:pt x="1590260" y="4174431"/>
                    </a:cubicBezTo>
                    <a:lnTo>
                      <a:pt x="1590260" y="3808227"/>
                    </a:lnTo>
                    <a:lnTo>
                      <a:pt x="1513445" y="3780113"/>
                    </a:lnTo>
                    <a:lnTo>
                      <a:pt x="1461560" y="3755022"/>
                    </a:lnTo>
                    <a:lnTo>
                      <a:pt x="1202688" y="4013893"/>
                    </a:lnTo>
                    <a:cubicBezTo>
                      <a:pt x="1125057" y="4091524"/>
                      <a:pt x="999192" y="4091524"/>
                      <a:pt x="921561" y="4013893"/>
                    </a:cubicBezTo>
                    <a:lnTo>
                      <a:pt x="359325" y="3451657"/>
                    </a:lnTo>
                    <a:cubicBezTo>
                      <a:pt x="281694" y="3374026"/>
                      <a:pt x="281694" y="3248161"/>
                      <a:pt x="359325" y="3170529"/>
                    </a:cubicBezTo>
                    <a:lnTo>
                      <a:pt x="618349" y="2911505"/>
                    </a:lnTo>
                    <a:lnTo>
                      <a:pt x="577157" y="2820739"/>
                    </a:lnTo>
                    <a:lnTo>
                      <a:pt x="563852" y="2782957"/>
                    </a:lnTo>
                    <a:lnTo>
                      <a:pt x="198787" y="2782957"/>
                    </a:lnTo>
                    <a:cubicBezTo>
                      <a:pt x="89000" y="2782957"/>
                      <a:pt x="0" y="2693957"/>
                      <a:pt x="0" y="2584170"/>
                    </a:cubicBezTo>
                    <a:lnTo>
                      <a:pt x="0" y="1789048"/>
                    </a:lnTo>
                    <a:cubicBezTo>
                      <a:pt x="0" y="1679261"/>
                      <a:pt x="89000" y="1590261"/>
                      <a:pt x="198787" y="1590261"/>
                    </a:cubicBezTo>
                    <a:lnTo>
                      <a:pt x="564990" y="1590261"/>
                    </a:lnTo>
                    <a:lnTo>
                      <a:pt x="593105" y="1513445"/>
                    </a:lnTo>
                    <a:lnTo>
                      <a:pt x="617604" y="1460967"/>
                    </a:lnTo>
                    <a:lnTo>
                      <a:pt x="359325" y="1202689"/>
                    </a:lnTo>
                    <a:cubicBezTo>
                      <a:pt x="281694" y="1125057"/>
                      <a:pt x="281694" y="999192"/>
                      <a:pt x="359325" y="921561"/>
                    </a:cubicBezTo>
                    <a:lnTo>
                      <a:pt x="921561" y="359325"/>
                    </a:lnTo>
                    <a:cubicBezTo>
                      <a:pt x="999192" y="281694"/>
                      <a:pt x="1125057" y="281694"/>
                      <a:pt x="1202688" y="359325"/>
                    </a:cubicBezTo>
                    <a:lnTo>
                      <a:pt x="1460676" y="617312"/>
                    </a:lnTo>
                    <a:lnTo>
                      <a:pt x="1552478" y="577158"/>
                    </a:lnTo>
                    <a:lnTo>
                      <a:pt x="1590260" y="564247"/>
                    </a:lnTo>
                    <a:lnTo>
                      <a:pt x="1590260" y="198787"/>
                    </a:lnTo>
                    <a:cubicBezTo>
                      <a:pt x="1590260" y="89000"/>
                      <a:pt x="1679260" y="0"/>
                      <a:pt x="1789047" y="0"/>
                    </a:cubicBezTo>
                    <a:lnTo>
                      <a:pt x="2584169" y="0"/>
                    </a:lnTo>
                    <a:cubicBezTo>
                      <a:pt x="2693956" y="0"/>
                      <a:pt x="2782956" y="89000"/>
                      <a:pt x="2782956" y="198787"/>
                    </a:cubicBezTo>
                    <a:lnTo>
                      <a:pt x="2782956" y="564247"/>
                    </a:lnTo>
                    <a:lnTo>
                      <a:pt x="2820740" y="577158"/>
                    </a:lnTo>
                    <a:lnTo>
                      <a:pt x="2912542" y="617312"/>
                    </a:lnTo>
                    <a:lnTo>
                      <a:pt x="3170529" y="359325"/>
                    </a:lnTo>
                    <a:cubicBezTo>
                      <a:pt x="3248161" y="281694"/>
                      <a:pt x="3374026" y="281694"/>
                      <a:pt x="3451657" y="359325"/>
                    </a:cubicBezTo>
                    <a:lnTo>
                      <a:pt x="4013893" y="921561"/>
                    </a:lnTo>
                    <a:cubicBezTo>
                      <a:pt x="4091524" y="999193"/>
                      <a:pt x="4091524" y="1125058"/>
                      <a:pt x="4013893" y="1202689"/>
                    </a:cubicBezTo>
                    <a:lnTo>
                      <a:pt x="3755614" y="1460968"/>
                    </a:lnTo>
                    <a:lnTo>
                      <a:pt x="3780112" y="1513445"/>
                    </a:lnTo>
                    <a:lnTo>
                      <a:pt x="3808227" y="1590261"/>
                    </a:lnTo>
                    <a:lnTo>
                      <a:pt x="4174431" y="1590261"/>
                    </a:lnTo>
                    <a:cubicBezTo>
                      <a:pt x="4284217" y="1590261"/>
                      <a:pt x="4373218" y="1679261"/>
                      <a:pt x="4373218" y="1789048"/>
                    </a:cubicBezTo>
                    <a:close/>
                  </a:path>
                </a:pathLst>
              </a:custGeom>
              <a:gradFill>
                <a:gsLst>
                  <a:gs pos="0">
                    <a:srgbClr val="66FFFF"/>
                  </a:gs>
                  <a:gs pos="100000">
                    <a:srgbClr val="9F01A3"/>
                  </a:gs>
                  <a:gs pos="55000">
                    <a:srgbClr val="0099FF"/>
                  </a:gs>
                </a:gsLst>
                <a:path path="circle">
                  <a:fillToRect r="100000" b="100000"/>
                </a:path>
              </a:gradFill>
              <a:ln>
                <a:noFill/>
              </a:ln>
              <a:scene3d>
                <a:camera prst="isometricTopUp"/>
                <a:lightRig rig="threePt" dir="t"/>
              </a:scene3d>
              <a:sp3d extrusionH="177800" prstMaterial="meta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37" name="Freeform: Shape 36">
                <a:extLst>
                  <a:ext uri="{FF2B5EF4-FFF2-40B4-BE49-F238E27FC236}">
                    <a16:creationId xmlns:a16="http://schemas.microsoft.com/office/drawing/2014/main" id="{6B47C4FE-1DCF-4806-97E2-7B3817923D40}"/>
                  </a:ext>
                </a:extLst>
              </p:cNvPr>
              <p:cNvSpPr/>
              <p:nvPr/>
            </p:nvSpPr>
            <p:spPr>
              <a:xfrm>
                <a:off x="3676157" y="4221622"/>
                <a:ext cx="771207" cy="848313"/>
              </a:xfrm>
              <a:custGeom>
                <a:avLst/>
                <a:gdLst>
                  <a:gd name="connsiteX0" fmla="*/ 969 w 1912147"/>
                  <a:gd name="connsiteY0" fmla="*/ 1425878 h 2103326"/>
                  <a:gd name="connsiteX1" fmla="*/ 1912147 w 1912147"/>
                  <a:gd name="connsiteY1" fmla="*/ 1425879 h 2103326"/>
                  <a:gd name="connsiteX2" fmla="*/ 1903909 w 1912147"/>
                  <a:gd name="connsiteY2" fmla="*/ 1689489 h 2103326"/>
                  <a:gd name="connsiteX3" fmla="*/ 1670504 w 1912147"/>
                  <a:gd name="connsiteY3" fmla="*/ 1697727 h 2103326"/>
                  <a:gd name="connsiteX4" fmla="*/ 1637552 w 1912147"/>
                  <a:gd name="connsiteY4" fmla="*/ 1730679 h 2103326"/>
                  <a:gd name="connsiteX5" fmla="*/ 1788579 w 1912147"/>
                  <a:gd name="connsiteY5" fmla="*/ 1851500 h 2103326"/>
                  <a:gd name="connsiteX6" fmla="*/ 1450828 w 1912147"/>
                  <a:gd name="connsiteY6" fmla="*/ 2027241 h 2103326"/>
                  <a:gd name="connsiteX7" fmla="*/ 1269596 w 1912147"/>
                  <a:gd name="connsiteY7" fmla="*/ 1944862 h 2103326"/>
                  <a:gd name="connsiteX8" fmla="*/ 1217423 w 1912147"/>
                  <a:gd name="connsiteY8" fmla="*/ 1961338 h 2103326"/>
                  <a:gd name="connsiteX9" fmla="*/ 1181725 w 1912147"/>
                  <a:gd name="connsiteY9" fmla="*/ 2090397 h 2103326"/>
                  <a:gd name="connsiteX10" fmla="*/ 723152 w 1912147"/>
                  <a:gd name="connsiteY10" fmla="*/ 2084906 h 2103326"/>
                  <a:gd name="connsiteX11" fmla="*/ 695693 w 1912147"/>
                  <a:gd name="connsiteY11" fmla="*/ 1961338 h 2103326"/>
                  <a:gd name="connsiteX12" fmla="*/ 640774 w 1912147"/>
                  <a:gd name="connsiteY12" fmla="*/ 1944862 h 2103326"/>
                  <a:gd name="connsiteX13" fmla="*/ 454050 w 1912147"/>
                  <a:gd name="connsiteY13" fmla="*/ 2027241 h 2103326"/>
                  <a:gd name="connsiteX14" fmla="*/ 127282 w 1912147"/>
                  <a:gd name="connsiteY14" fmla="*/ 1837770 h 2103326"/>
                  <a:gd name="connsiteX15" fmla="*/ 267325 w 1912147"/>
                  <a:gd name="connsiteY15" fmla="*/ 1733424 h 2103326"/>
                  <a:gd name="connsiteX16" fmla="*/ 242612 w 1912147"/>
                  <a:gd name="connsiteY16" fmla="*/ 1700473 h 2103326"/>
                  <a:gd name="connsiteX17" fmla="*/ 55888 w 1912147"/>
                  <a:gd name="connsiteY17" fmla="*/ 1700473 h 2103326"/>
                  <a:gd name="connsiteX18" fmla="*/ 6461 w 1912147"/>
                  <a:gd name="connsiteY18" fmla="*/ 1587889 h 2103326"/>
                  <a:gd name="connsiteX19" fmla="*/ 3833 w 1912147"/>
                  <a:gd name="connsiteY19" fmla="*/ 0 h 2103326"/>
                  <a:gd name="connsiteX20" fmla="*/ 352296 w 1912147"/>
                  <a:gd name="connsiteY20" fmla="*/ 0 h 2103326"/>
                  <a:gd name="connsiteX21" fmla="*/ 371657 w 1912147"/>
                  <a:gd name="connsiteY21" fmla="*/ 62372 h 2103326"/>
                  <a:gd name="connsiteX22" fmla="*/ 945302 w 1912147"/>
                  <a:gd name="connsiteY22" fmla="*/ 442609 h 2103326"/>
                  <a:gd name="connsiteX23" fmla="*/ 1518948 w 1912147"/>
                  <a:gd name="connsiteY23" fmla="*/ 62372 h 2103326"/>
                  <a:gd name="connsiteX24" fmla="*/ 1538309 w 1912147"/>
                  <a:gd name="connsiteY24" fmla="*/ 0 h 2103326"/>
                  <a:gd name="connsiteX25" fmla="*/ 1912147 w 1912147"/>
                  <a:gd name="connsiteY25" fmla="*/ 0 h 2103326"/>
                  <a:gd name="connsiteX26" fmla="*/ 1912147 w 1912147"/>
                  <a:gd name="connsiteY26" fmla="*/ 1425877 h 2103326"/>
                  <a:gd name="connsiteX27" fmla="*/ 3833 w 1912147"/>
                  <a:gd name="connsiteY27" fmla="*/ 1425877 h 2103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12147" h="2103326">
                    <a:moveTo>
                      <a:pt x="969" y="1425878"/>
                    </a:moveTo>
                    <a:lnTo>
                      <a:pt x="1912147" y="1425879"/>
                    </a:lnTo>
                    <a:lnTo>
                      <a:pt x="1903909" y="1689489"/>
                    </a:lnTo>
                    <a:lnTo>
                      <a:pt x="1670504" y="1697727"/>
                    </a:lnTo>
                    <a:lnTo>
                      <a:pt x="1637552" y="1730679"/>
                    </a:lnTo>
                    <a:cubicBezTo>
                      <a:pt x="1687894" y="1770953"/>
                      <a:pt x="1776681" y="1786512"/>
                      <a:pt x="1788579" y="1851500"/>
                    </a:cubicBezTo>
                    <a:lnTo>
                      <a:pt x="1450828" y="2027241"/>
                    </a:lnTo>
                    <a:cubicBezTo>
                      <a:pt x="1406893" y="2032733"/>
                      <a:pt x="1330007" y="1972322"/>
                      <a:pt x="1269596" y="1944862"/>
                    </a:cubicBezTo>
                    <a:lnTo>
                      <a:pt x="1217423" y="1961338"/>
                    </a:lnTo>
                    <a:lnTo>
                      <a:pt x="1181725" y="2090397"/>
                    </a:lnTo>
                    <a:cubicBezTo>
                      <a:pt x="1028867" y="2110535"/>
                      <a:pt x="895231" y="2105958"/>
                      <a:pt x="723152" y="2084906"/>
                    </a:cubicBezTo>
                    <a:cubicBezTo>
                      <a:pt x="675555" y="2057447"/>
                      <a:pt x="704846" y="2002527"/>
                      <a:pt x="695693" y="1961338"/>
                    </a:cubicBezTo>
                    <a:lnTo>
                      <a:pt x="640774" y="1944862"/>
                    </a:lnTo>
                    <a:cubicBezTo>
                      <a:pt x="584025" y="1977814"/>
                      <a:pt x="516291" y="1999781"/>
                      <a:pt x="454050" y="2027241"/>
                    </a:cubicBezTo>
                    <a:cubicBezTo>
                      <a:pt x="375332" y="2024495"/>
                      <a:pt x="156572" y="1898181"/>
                      <a:pt x="127282" y="1837770"/>
                    </a:cubicBezTo>
                    <a:cubicBezTo>
                      <a:pt x="141012" y="1786513"/>
                      <a:pt x="220644" y="1768206"/>
                      <a:pt x="267325" y="1733424"/>
                    </a:cubicBezTo>
                    <a:lnTo>
                      <a:pt x="242612" y="1700473"/>
                    </a:lnTo>
                    <a:lnTo>
                      <a:pt x="55888" y="1700473"/>
                    </a:lnTo>
                    <a:cubicBezTo>
                      <a:pt x="22936" y="1676675"/>
                      <a:pt x="-15506" y="1702304"/>
                      <a:pt x="6461" y="1587889"/>
                    </a:cubicBezTo>
                    <a:close/>
                    <a:moveTo>
                      <a:pt x="3833" y="0"/>
                    </a:moveTo>
                    <a:lnTo>
                      <a:pt x="352296" y="0"/>
                    </a:lnTo>
                    <a:lnTo>
                      <a:pt x="371657" y="62372"/>
                    </a:lnTo>
                    <a:cubicBezTo>
                      <a:pt x="466168" y="285821"/>
                      <a:pt x="687425" y="442609"/>
                      <a:pt x="945302" y="442609"/>
                    </a:cubicBezTo>
                    <a:cubicBezTo>
                      <a:pt x="1203179" y="442609"/>
                      <a:pt x="1424436" y="285821"/>
                      <a:pt x="1518948" y="62372"/>
                    </a:cubicBezTo>
                    <a:lnTo>
                      <a:pt x="1538309" y="0"/>
                    </a:lnTo>
                    <a:lnTo>
                      <a:pt x="1912147" y="0"/>
                    </a:lnTo>
                    <a:lnTo>
                      <a:pt x="1912147" y="1425877"/>
                    </a:lnTo>
                    <a:lnTo>
                      <a:pt x="3833" y="1425877"/>
                    </a:lnTo>
                    <a:close/>
                  </a:path>
                </a:pathLst>
              </a:custGeom>
              <a:gradFill flip="none" rotWithShape="1">
                <a:gsLst>
                  <a:gs pos="100000">
                    <a:srgbClr val="00FFFF">
                      <a:alpha val="85000"/>
                    </a:srgbClr>
                  </a:gs>
                  <a:gs pos="26000">
                    <a:srgbClr val="66FFFF">
                      <a:alpha val="0"/>
                    </a:srgbClr>
                  </a:gs>
                </a:gsLst>
                <a:lin ang="5400000" scaled="1"/>
                <a:tileRect/>
              </a:gradFill>
              <a:ln>
                <a:noFill/>
              </a:ln>
              <a:effectLst>
                <a:glow rad="139700">
                  <a:srgbClr val="00FFFF">
                    <a:alpha val="18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grpSp>
        <p:grpSp>
          <p:nvGrpSpPr>
            <p:cNvPr id="52" name="Group 51">
              <a:extLst>
                <a:ext uri="{FF2B5EF4-FFF2-40B4-BE49-F238E27FC236}">
                  <a16:creationId xmlns:a16="http://schemas.microsoft.com/office/drawing/2014/main" id="{88A97491-C92B-49F4-908A-8A9900613F7F}"/>
                </a:ext>
              </a:extLst>
            </p:cNvPr>
            <p:cNvGrpSpPr/>
            <p:nvPr/>
          </p:nvGrpSpPr>
          <p:grpSpPr>
            <a:xfrm>
              <a:off x="7193425" y="4264545"/>
              <a:ext cx="1229967" cy="1420650"/>
              <a:chOff x="7232753" y="4284209"/>
              <a:chExt cx="1229967" cy="1420650"/>
            </a:xfrm>
          </p:grpSpPr>
          <p:sp>
            <p:nvSpPr>
              <p:cNvPr id="43" name="Rectangle: Rounded Corners 42">
                <a:extLst>
                  <a:ext uri="{FF2B5EF4-FFF2-40B4-BE49-F238E27FC236}">
                    <a16:creationId xmlns:a16="http://schemas.microsoft.com/office/drawing/2014/main" id="{B9D7ED63-6A60-4E21-9596-B083EE0AFF42}"/>
                  </a:ext>
                </a:extLst>
              </p:cNvPr>
              <p:cNvSpPr/>
              <p:nvPr/>
            </p:nvSpPr>
            <p:spPr>
              <a:xfrm>
                <a:off x="7232753" y="4474892"/>
                <a:ext cx="1229967" cy="1229967"/>
              </a:xfrm>
              <a:prstGeom prst="roundRect">
                <a:avLst>
                  <a:gd name="adj" fmla="val 7532"/>
                </a:avLst>
              </a:prstGeom>
              <a:gradFill flip="none" rotWithShape="1">
                <a:gsLst>
                  <a:gs pos="0">
                    <a:srgbClr val="0000FF"/>
                  </a:gs>
                  <a:gs pos="93000">
                    <a:srgbClr val="BE00FA"/>
                  </a:gs>
                </a:gsLst>
                <a:path path="circle">
                  <a:fillToRect r="100000" b="100000"/>
                </a:path>
                <a:tileRect l="-100000" t="-100000"/>
              </a:gradFill>
              <a:ln>
                <a:noFill/>
              </a:ln>
              <a:scene3d>
                <a:camera prst="isometricTopUp"/>
                <a:lightRig rig="soft" dir="t"/>
              </a:scene3d>
              <a:sp3d extrusionH="1397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p>
            </p:txBody>
          </p:sp>
          <p:grpSp>
            <p:nvGrpSpPr>
              <p:cNvPr id="44" name="Group 43">
                <a:extLst>
                  <a:ext uri="{FF2B5EF4-FFF2-40B4-BE49-F238E27FC236}">
                    <a16:creationId xmlns:a16="http://schemas.microsoft.com/office/drawing/2014/main" id="{3BD7554B-9785-4995-84DC-D4296162CC80}"/>
                  </a:ext>
                </a:extLst>
              </p:cNvPr>
              <p:cNvGrpSpPr/>
              <p:nvPr/>
            </p:nvGrpSpPr>
            <p:grpSpPr>
              <a:xfrm>
                <a:off x="7465185" y="4284209"/>
                <a:ext cx="771207" cy="1012731"/>
                <a:chOff x="3676157" y="4221622"/>
                <a:chExt cx="771207" cy="1012731"/>
              </a:xfrm>
            </p:grpSpPr>
            <p:sp>
              <p:nvSpPr>
                <p:cNvPr id="45" name="Freeform: Shape 44">
                  <a:extLst>
                    <a:ext uri="{FF2B5EF4-FFF2-40B4-BE49-F238E27FC236}">
                      <a16:creationId xmlns:a16="http://schemas.microsoft.com/office/drawing/2014/main" id="{F17D2B42-3E31-40E5-BE2F-574827960B15}"/>
                    </a:ext>
                  </a:extLst>
                </p:cNvPr>
                <p:cNvSpPr/>
                <p:nvPr/>
              </p:nvSpPr>
              <p:spPr>
                <a:xfrm>
                  <a:off x="3676158" y="4463301"/>
                  <a:ext cx="771052" cy="771052"/>
                </a:xfrm>
                <a:custGeom>
                  <a:avLst/>
                  <a:gdLst>
                    <a:gd name="connsiteX0" fmla="*/ 3051314 w 4373218"/>
                    <a:gd name="connsiteY0" fmla="*/ 2186610 h 4373218"/>
                    <a:gd name="connsiteX1" fmla="*/ 2186609 w 4373218"/>
                    <a:gd name="connsiteY1" fmla="*/ 1321905 h 4373218"/>
                    <a:gd name="connsiteX2" fmla="*/ 1321904 w 4373218"/>
                    <a:gd name="connsiteY2" fmla="*/ 2186610 h 4373218"/>
                    <a:gd name="connsiteX3" fmla="*/ 2186609 w 4373218"/>
                    <a:gd name="connsiteY3" fmla="*/ 3051315 h 4373218"/>
                    <a:gd name="connsiteX4" fmla="*/ 3051314 w 4373218"/>
                    <a:gd name="connsiteY4" fmla="*/ 2186610 h 4373218"/>
                    <a:gd name="connsiteX5" fmla="*/ 4373218 w 4373218"/>
                    <a:gd name="connsiteY5" fmla="*/ 1789048 h 4373218"/>
                    <a:gd name="connsiteX6" fmla="*/ 4373218 w 4373218"/>
                    <a:gd name="connsiteY6" fmla="*/ 2584170 h 4373218"/>
                    <a:gd name="connsiteX7" fmla="*/ 4174431 w 4373218"/>
                    <a:gd name="connsiteY7" fmla="*/ 2782957 h 4373218"/>
                    <a:gd name="connsiteX8" fmla="*/ 3809365 w 4373218"/>
                    <a:gd name="connsiteY8" fmla="*/ 2782957 h 4373218"/>
                    <a:gd name="connsiteX9" fmla="*/ 3796060 w 4373218"/>
                    <a:gd name="connsiteY9" fmla="*/ 2820740 h 4373218"/>
                    <a:gd name="connsiteX10" fmla="*/ 3754869 w 4373218"/>
                    <a:gd name="connsiteY10" fmla="*/ 2911505 h 4373218"/>
                    <a:gd name="connsiteX11" fmla="*/ 4013893 w 4373218"/>
                    <a:gd name="connsiteY11" fmla="*/ 3170530 h 4373218"/>
                    <a:gd name="connsiteX12" fmla="*/ 4013893 w 4373218"/>
                    <a:gd name="connsiteY12" fmla="*/ 3451657 h 4373218"/>
                    <a:gd name="connsiteX13" fmla="*/ 3451657 w 4373218"/>
                    <a:gd name="connsiteY13" fmla="*/ 4013893 h 4373218"/>
                    <a:gd name="connsiteX14" fmla="*/ 3170529 w 4373218"/>
                    <a:gd name="connsiteY14" fmla="*/ 4013893 h 4373218"/>
                    <a:gd name="connsiteX15" fmla="*/ 2911658 w 4373218"/>
                    <a:gd name="connsiteY15" fmla="*/ 3755022 h 4373218"/>
                    <a:gd name="connsiteX16" fmla="*/ 2859773 w 4373218"/>
                    <a:gd name="connsiteY16" fmla="*/ 3780113 h 4373218"/>
                    <a:gd name="connsiteX17" fmla="*/ 2782956 w 4373218"/>
                    <a:gd name="connsiteY17" fmla="*/ 3808228 h 4373218"/>
                    <a:gd name="connsiteX18" fmla="*/ 2782956 w 4373218"/>
                    <a:gd name="connsiteY18" fmla="*/ 4174431 h 4373218"/>
                    <a:gd name="connsiteX19" fmla="*/ 2584169 w 4373218"/>
                    <a:gd name="connsiteY19" fmla="*/ 4373218 h 4373218"/>
                    <a:gd name="connsiteX20" fmla="*/ 1789047 w 4373218"/>
                    <a:gd name="connsiteY20" fmla="*/ 4373218 h 4373218"/>
                    <a:gd name="connsiteX21" fmla="*/ 1590260 w 4373218"/>
                    <a:gd name="connsiteY21" fmla="*/ 4174431 h 4373218"/>
                    <a:gd name="connsiteX22" fmla="*/ 1590260 w 4373218"/>
                    <a:gd name="connsiteY22" fmla="*/ 3808227 h 4373218"/>
                    <a:gd name="connsiteX23" fmla="*/ 1513445 w 4373218"/>
                    <a:gd name="connsiteY23" fmla="*/ 3780113 h 4373218"/>
                    <a:gd name="connsiteX24" fmla="*/ 1461560 w 4373218"/>
                    <a:gd name="connsiteY24" fmla="*/ 3755022 h 4373218"/>
                    <a:gd name="connsiteX25" fmla="*/ 1202688 w 4373218"/>
                    <a:gd name="connsiteY25" fmla="*/ 4013893 h 4373218"/>
                    <a:gd name="connsiteX26" fmla="*/ 921561 w 4373218"/>
                    <a:gd name="connsiteY26" fmla="*/ 4013893 h 4373218"/>
                    <a:gd name="connsiteX27" fmla="*/ 359325 w 4373218"/>
                    <a:gd name="connsiteY27" fmla="*/ 3451657 h 4373218"/>
                    <a:gd name="connsiteX28" fmla="*/ 359325 w 4373218"/>
                    <a:gd name="connsiteY28" fmla="*/ 3170529 h 4373218"/>
                    <a:gd name="connsiteX29" fmla="*/ 618349 w 4373218"/>
                    <a:gd name="connsiteY29" fmla="*/ 2911505 h 4373218"/>
                    <a:gd name="connsiteX30" fmla="*/ 577157 w 4373218"/>
                    <a:gd name="connsiteY30" fmla="*/ 2820739 h 4373218"/>
                    <a:gd name="connsiteX31" fmla="*/ 563852 w 4373218"/>
                    <a:gd name="connsiteY31" fmla="*/ 2782957 h 4373218"/>
                    <a:gd name="connsiteX32" fmla="*/ 198787 w 4373218"/>
                    <a:gd name="connsiteY32" fmla="*/ 2782957 h 4373218"/>
                    <a:gd name="connsiteX33" fmla="*/ 0 w 4373218"/>
                    <a:gd name="connsiteY33" fmla="*/ 2584170 h 4373218"/>
                    <a:gd name="connsiteX34" fmla="*/ 0 w 4373218"/>
                    <a:gd name="connsiteY34" fmla="*/ 1789048 h 4373218"/>
                    <a:gd name="connsiteX35" fmla="*/ 198787 w 4373218"/>
                    <a:gd name="connsiteY35" fmla="*/ 1590261 h 4373218"/>
                    <a:gd name="connsiteX36" fmla="*/ 564990 w 4373218"/>
                    <a:gd name="connsiteY36" fmla="*/ 1590261 h 4373218"/>
                    <a:gd name="connsiteX37" fmla="*/ 593105 w 4373218"/>
                    <a:gd name="connsiteY37" fmla="*/ 1513445 h 4373218"/>
                    <a:gd name="connsiteX38" fmla="*/ 617604 w 4373218"/>
                    <a:gd name="connsiteY38" fmla="*/ 1460967 h 4373218"/>
                    <a:gd name="connsiteX39" fmla="*/ 359325 w 4373218"/>
                    <a:gd name="connsiteY39" fmla="*/ 1202689 h 4373218"/>
                    <a:gd name="connsiteX40" fmla="*/ 359325 w 4373218"/>
                    <a:gd name="connsiteY40" fmla="*/ 921561 h 4373218"/>
                    <a:gd name="connsiteX41" fmla="*/ 921561 w 4373218"/>
                    <a:gd name="connsiteY41" fmla="*/ 359325 h 4373218"/>
                    <a:gd name="connsiteX42" fmla="*/ 1202688 w 4373218"/>
                    <a:gd name="connsiteY42" fmla="*/ 359325 h 4373218"/>
                    <a:gd name="connsiteX43" fmla="*/ 1460676 w 4373218"/>
                    <a:gd name="connsiteY43" fmla="*/ 617312 h 4373218"/>
                    <a:gd name="connsiteX44" fmla="*/ 1552478 w 4373218"/>
                    <a:gd name="connsiteY44" fmla="*/ 577158 h 4373218"/>
                    <a:gd name="connsiteX45" fmla="*/ 1590260 w 4373218"/>
                    <a:gd name="connsiteY45" fmla="*/ 564247 h 4373218"/>
                    <a:gd name="connsiteX46" fmla="*/ 1590260 w 4373218"/>
                    <a:gd name="connsiteY46" fmla="*/ 198787 h 4373218"/>
                    <a:gd name="connsiteX47" fmla="*/ 1789047 w 4373218"/>
                    <a:gd name="connsiteY47" fmla="*/ 0 h 4373218"/>
                    <a:gd name="connsiteX48" fmla="*/ 2584169 w 4373218"/>
                    <a:gd name="connsiteY48" fmla="*/ 0 h 4373218"/>
                    <a:gd name="connsiteX49" fmla="*/ 2782956 w 4373218"/>
                    <a:gd name="connsiteY49" fmla="*/ 198787 h 4373218"/>
                    <a:gd name="connsiteX50" fmla="*/ 2782956 w 4373218"/>
                    <a:gd name="connsiteY50" fmla="*/ 564247 h 4373218"/>
                    <a:gd name="connsiteX51" fmla="*/ 2820740 w 4373218"/>
                    <a:gd name="connsiteY51" fmla="*/ 577158 h 4373218"/>
                    <a:gd name="connsiteX52" fmla="*/ 2912542 w 4373218"/>
                    <a:gd name="connsiteY52" fmla="*/ 617312 h 4373218"/>
                    <a:gd name="connsiteX53" fmla="*/ 3170529 w 4373218"/>
                    <a:gd name="connsiteY53" fmla="*/ 359325 h 4373218"/>
                    <a:gd name="connsiteX54" fmla="*/ 3451657 w 4373218"/>
                    <a:gd name="connsiteY54" fmla="*/ 359325 h 4373218"/>
                    <a:gd name="connsiteX55" fmla="*/ 4013893 w 4373218"/>
                    <a:gd name="connsiteY55" fmla="*/ 921561 h 4373218"/>
                    <a:gd name="connsiteX56" fmla="*/ 4013893 w 4373218"/>
                    <a:gd name="connsiteY56" fmla="*/ 1202689 h 4373218"/>
                    <a:gd name="connsiteX57" fmla="*/ 3755614 w 4373218"/>
                    <a:gd name="connsiteY57" fmla="*/ 1460968 h 4373218"/>
                    <a:gd name="connsiteX58" fmla="*/ 3780112 w 4373218"/>
                    <a:gd name="connsiteY58" fmla="*/ 1513445 h 4373218"/>
                    <a:gd name="connsiteX59" fmla="*/ 3808227 w 4373218"/>
                    <a:gd name="connsiteY59" fmla="*/ 1590261 h 4373218"/>
                    <a:gd name="connsiteX60" fmla="*/ 4174431 w 4373218"/>
                    <a:gd name="connsiteY60" fmla="*/ 1590261 h 4373218"/>
                    <a:gd name="connsiteX61" fmla="*/ 4373218 w 4373218"/>
                    <a:gd name="connsiteY61" fmla="*/ 1789048 h 437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73218" h="4373218">
                      <a:moveTo>
                        <a:pt x="3051314" y="2186610"/>
                      </a:moveTo>
                      <a:cubicBezTo>
                        <a:pt x="3051314" y="1709047"/>
                        <a:pt x="2664172" y="1321905"/>
                        <a:pt x="2186609" y="1321905"/>
                      </a:cubicBezTo>
                      <a:cubicBezTo>
                        <a:pt x="1709046" y="1321905"/>
                        <a:pt x="1321904" y="1709047"/>
                        <a:pt x="1321904" y="2186610"/>
                      </a:cubicBezTo>
                      <a:cubicBezTo>
                        <a:pt x="1321904" y="2664173"/>
                        <a:pt x="1709046" y="3051315"/>
                        <a:pt x="2186609" y="3051315"/>
                      </a:cubicBezTo>
                      <a:cubicBezTo>
                        <a:pt x="2664172" y="3051315"/>
                        <a:pt x="3051314" y="2664173"/>
                        <a:pt x="3051314" y="2186610"/>
                      </a:cubicBezTo>
                      <a:close/>
                      <a:moveTo>
                        <a:pt x="4373218" y="1789048"/>
                      </a:moveTo>
                      <a:lnTo>
                        <a:pt x="4373218" y="2584170"/>
                      </a:lnTo>
                      <a:cubicBezTo>
                        <a:pt x="4373218" y="2693957"/>
                        <a:pt x="4284217" y="2782957"/>
                        <a:pt x="4174431" y="2782957"/>
                      </a:cubicBezTo>
                      <a:lnTo>
                        <a:pt x="3809365" y="2782957"/>
                      </a:lnTo>
                      <a:lnTo>
                        <a:pt x="3796060" y="2820740"/>
                      </a:lnTo>
                      <a:lnTo>
                        <a:pt x="3754869" y="2911505"/>
                      </a:lnTo>
                      <a:lnTo>
                        <a:pt x="4013893" y="3170530"/>
                      </a:lnTo>
                      <a:cubicBezTo>
                        <a:pt x="4091524" y="3248161"/>
                        <a:pt x="4091524" y="3374026"/>
                        <a:pt x="4013893" y="3451657"/>
                      </a:cubicBezTo>
                      <a:lnTo>
                        <a:pt x="3451657" y="4013893"/>
                      </a:lnTo>
                      <a:cubicBezTo>
                        <a:pt x="3374025" y="4091524"/>
                        <a:pt x="3248160" y="4091524"/>
                        <a:pt x="3170529" y="4013893"/>
                      </a:cubicBezTo>
                      <a:lnTo>
                        <a:pt x="2911658" y="3755022"/>
                      </a:lnTo>
                      <a:lnTo>
                        <a:pt x="2859773" y="3780113"/>
                      </a:lnTo>
                      <a:lnTo>
                        <a:pt x="2782956" y="3808228"/>
                      </a:lnTo>
                      <a:lnTo>
                        <a:pt x="2782956" y="4174431"/>
                      </a:lnTo>
                      <a:cubicBezTo>
                        <a:pt x="2782956" y="4284218"/>
                        <a:pt x="2693956" y="4373218"/>
                        <a:pt x="2584169" y="4373218"/>
                      </a:cubicBezTo>
                      <a:lnTo>
                        <a:pt x="1789047" y="4373218"/>
                      </a:lnTo>
                      <a:cubicBezTo>
                        <a:pt x="1679260" y="4373218"/>
                        <a:pt x="1590260" y="4284218"/>
                        <a:pt x="1590260" y="4174431"/>
                      </a:cubicBezTo>
                      <a:lnTo>
                        <a:pt x="1590260" y="3808227"/>
                      </a:lnTo>
                      <a:lnTo>
                        <a:pt x="1513445" y="3780113"/>
                      </a:lnTo>
                      <a:lnTo>
                        <a:pt x="1461560" y="3755022"/>
                      </a:lnTo>
                      <a:lnTo>
                        <a:pt x="1202688" y="4013893"/>
                      </a:lnTo>
                      <a:cubicBezTo>
                        <a:pt x="1125057" y="4091524"/>
                        <a:pt x="999192" y="4091524"/>
                        <a:pt x="921561" y="4013893"/>
                      </a:cubicBezTo>
                      <a:lnTo>
                        <a:pt x="359325" y="3451657"/>
                      </a:lnTo>
                      <a:cubicBezTo>
                        <a:pt x="281694" y="3374026"/>
                        <a:pt x="281694" y="3248161"/>
                        <a:pt x="359325" y="3170529"/>
                      </a:cubicBezTo>
                      <a:lnTo>
                        <a:pt x="618349" y="2911505"/>
                      </a:lnTo>
                      <a:lnTo>
                        <a:pt x="577157" y="2820739"/>
                      </a:lnTo>
                      <a:lnTo>
                        <a:pt x="563852" y="2782957"/>
                      </a:lnTo>
                      <a:lnTo>
                        <a:pt x="198787" y="2782957"/>
                      </a:lnTo>
                      <a:cubicBezTo>
                        <a:pt x="89000" y="2782957"/>
                        <a:pt x="0" y="2693957"/>
                        <a:pt x="0" y="2584170"/>
                      </a:cubicBezTo>
                      <a:lnTo>
                        <a:pt x="0" y="1789048"/>
                      </a:lnTo>
                      <a:cubicBezTo>
                        <a:pt x="0" y="1679261"/>
                        <a:pt x="89000" y="1590261"/>
                        <a:pt x="198787" y="1590261"/>
                      </a:cubicBezTo>
                      <a:lnTo>
                        <a:pt x="564990" y="1590261"/>
                      </a:lnTo>
                      <a:lnTo>
                        <a:pt x="593105" y="1513445"/>
                      </a:lnTo>
                      <a:lnTo>
                        <a:pt x="617604" y="1460967"/>
                      </a:lnTo>
                      <a:lnTo>
                        <a:pt x="359325" y="1202689"/>
                      </a:lnTo>
                      <a:cubicBezTo>
                        <a:pt x="281694" y="1125057"/>
                        <a:pt x="281694" y="999192"/>
                        <a:pt x="359325" y="921561"/>
                      </a:cubicBezTo>
                      <a:lnTo>
                        <a:pt x="921561" y="359325"/>
                      </a:lnTo>
                      <a:cubicBezTo>
                        <a:pt x="999192" y="281694"/>
                        <a:pt x="1125057" y="281694"/>
                        <a:pt x="1202688" y="359325"/>
                      </a:cubicBezTo>
                      <a:lnTo>
                        <a:pt x="1460676" y="617312"/>
                      </a:lnTo>
                      <a:lnTo>
                        <a:pt x="1552478" y="577158"/>
                      </a:lnTo>
                      <a:lnTo>
                        <a:pt x="1590260" y="564247"/>
                      </a:lnTo>
                      <a:lnTo>
                        <a:pt x="1590260" y="198787"/>
                      </a:lnTo>
                      <a:cubicBezTo>
                        <a:pt x="1590260" y="89000"/>
                        <a:pt x="1679260" y="0"/>
                        <a:pt x="1789047" y="0"/>
                      </a:cubicBezTo>
                      <a:lnTo>
                        <a:pt x="2584169" y="0"/>
                      </a:lnTo>
                      <a:cubicBezTo>
                        <a:pt x="2693956" y="0"/>
                        <a:pt x="2782956" y="89000"/>
                        <a:pt x="2782956" y="198787"/>
                      </a:cubicBezTo>
                      <a:lnTo>
                        <a:pt x="2782956" y="564247"/>
                      </a:lnTo>
                      <a:lnTo>
                        <a:pt x="2820740" y="577158"/>
                      </a:lnTo>
                      <a:lnTo>
                        <a:pt x="2912542" y="617312"/>
                      </a:lnTo>
                      <a:lnTo>
                        <a:pt x="3170529" y="359325"/>
                      </a:lnTo>
                      <a:cubicBezTo>
                        <a:pt x="3248161" y="281694"/>
                        <a:pt x="3374026" y="281694"/>
                        <a:pt x="3451657" y="359325"/>
                      </a:cubicBezTo>
                      <a:lnTo>
                        <a:pt x="4013893" y="921561"/>
                      </a:lnTo>
                      <a:cubicBezTo>
                        <a:pt x="4091524" y="999193"/>
                        <a:pt x="4091524" y="1125058"/>
                        <a:pt x="4013893" y="1202689"/>
                      </a:cubicBezTo>
                      <a:lnTo>
                        <a:pt x="3755614" y="1460968"/>
                      </a:lnTo>
                      <a:lnTo>
                        <a:pt x="3780112" y="1513445"/>
                      </a:lnTo>
                      <a:lnTo>
                        <a:pt x="3808227" y="1590261"/>
                      </a:lnTo>
                      <a:lnTo>
                        <a:pt x="4174431" y="1590261"/>
                      </a:lnTo>
                      <a:cubicBezTo>
                        <a:pt x="4284217" y="1590261"/>
                        <a:pt x="4373218" y="1679261"/>
                        <a:pt x="4373218" y="1789048"/>
                      </a:cubicBezTo>
                      <a:close/>
                    </a:path>
                  </a:pathLst>
                </a:custGeom>
                <a:gradFill>
                  <a:gsLst>
                    <a:gs pos="0">
                      <a:srgbClr val="66FFFF"/>
                    </a:gs>
                    <a:gs pos="100000">
                      <a:srgbClr val="9F01A3"/>
                    </a:gs>
                    <a:gs pos="55000">
                      <a:srgbClr val="0099FF"/>
                    </a:gs>
                  </a:gsLst>
                  <a:path path="circle">
                    <a:fillToRect r="100000" b="100000"/>
                  </a:path>
                </a:gradFill>
                <a:ln>
                  <a:noFill/>
                </a:ln>
                <a:scene3d>
                  <a:camera prst="isometricTopUp"/>
                  <a:lightRig rig="threePt" dir="t"/>
                </a:scene3d>
                <a:sp3d extrusionH="177800" prstMaterial="meta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dirty="0"/>
                </a:p>
              </p:txBody>
            </p:sp>
            <p:sp>
              <p:nvSpPr>
                <p:cNvPr id="46" name="Freeform: Shape 45">
                  <a:extLst>
                    <a:ext uri="{FF2B5EF4-FFF2-40B4-BE49-F238E27FC236}">
                      <a16:creationId xmlns:a16="http://schemas.microsoft.com/office/drawing/2014/main" id="{4358B634-3D7A-4780-A72C-F9A1FA14D8FF}"/>
                    </a:ext>
                  </a:extLst>
                </p:cNvPr>
                <p:cNvSpPr/>
                <p:nvPr/>
              </p:nvSpPr>
              <p:spPr>
                <a:xfrm>
                  <a:off x="3676157" y="4221622"/>
                  <a:ext cx="771207" cy="848313"/>
                </a:xfrm>
                <a:custGeom>
                  <a:avLst/>
                  <a:gdLst>
                    <a:gd name="connsiteX0" fmla="*/ 969 w 1912147"/>
                    <a:gd name="connsiteY0" fmla="*/ 1425878 h 2103326"/>
                    <a:gd name="connsiteX1" fmla="*/ 1912147 w 1912147"/>
                    <a:gd name="connsiteY1" fmla="*/ 1425879 h 2103326"/>
                    <a:gd name="connsiteX2" fmla="*/ 1903909 w 1912147"/>
                    <a:gd name="connsiteY2" fmla="*/ 1689489 h 2103326"/>
                    <a:gd name="connsiteX3" fmla="*/ 1670504 w 1912147"/>
                    <a:gd name="connsiteY3" fmla="*/ 1697727 h 2103326"/>
                    <a:gd name="connsiteX4" fmla="*/ 1637552 w 1912147"/>
                    <a:gd name="connsiteY4" fmla="*/ 1730679 h 2103326"/>
                    <a:gd name="connsiteX5" fmla="*/ 1788579 w 1912147"/>
                    <a:gd name="connsiteY5" fmla="*/ 1851500 h 2103326"/>
                    <a:gd name="connsiteX6" fmla="*/ 1450828 w 1912147"/>
                    <a:gd name="connsiteY6" fmla="*/ 2027241 h 2103326"/>
                    <a:gd name="connsiteX7" fmla="*/ 1269596 w 1912147"/>
                    <a:gd name="connsiteY7" fmla="*/ 1944862 h 2103326"/>
                    <a:gd name="connsiteX8" fmla="*/ 1217423 w 1912147"/>
                    <a:gd name="connsiteY8" fmla="*/ 1961338 h 2103326"/>
                    <a:gd name="connsiteX9" fmla="*/ 1181725 w 1912147"/>
                    <a:gd name="connsiteY9" fmla="*/ 2090397 h 2103326"/>
                    <a:gd name="connsiteX10" fmla="*/ 723152 w 1912147"/>
                    <a:gd name="connsiteY10" fmla="*/ 2084906 h 2103326"/>
                    <a:gd name="connsiteX11" fmla="*/ 695693 w 1912147"/>
                    <a:gd name="connsiteY11" fmla="*/ 1961338 h 2103326"/>
                    <a:gd name="connsiteX12" fmla="*/ 640774 w 1912147"/>
                    <a:gd name="connsiteY12" fmla="*/ 1944862 h 2103326"/>
                    <a:gd name="connsiteX13" fmla="*/ 454050 w 1912147"/>
                    <a:gd name="connsiteY13" fmla="*/ 2027241 h 2103326"/>
                    <a:gd name="connsiteX14" fmla="*/ 127282 w 1912147"/>
                    <a:gd name="connsiteY14" fmla="*/ 1837770 h 2103326"/>
                    <a:gd name="connsiteX15" fmla="*/ 267325 w 1912147"/>
                    <a:gd name="connsiteY15" fmla="*/ 1733424 h 2103326"/>
                    <a:gd name="connsiteX16" fmla="*/ 242612 w 1912147"/>
                    <a:gd name="connsiteY16" fmla="*/ 1700473 h 2103326"/>
                    <a:gd name="connsiteX17" fmla="*/ 55888 w 1912147"/>
                    <a:gd name="connsiteY17" fmla="*/ 1700473 h 2103326"/>
                    <a:gd name="connsiteX18" fmla="*/ 6461 w 1912147"/>
                    <a:gd name="connsiteY18" fmla="*/ 1587889 h 2103326"/>
                    <a:gd name="connsiteX19" fmla="*/ 3833 w 1912147"/>
                    <a:gd name="connsiteY19" fmla="*/ 0 h 2103326"/>
                    <a:gd name="connsiteX20" fmla="*/ 352296 w 1912147"/>
                    <a:gd name="connsiteY20" fmla="*/ 0 h 2103326"/>
                    <a:gd name="connsiteX21" fmla="*/ 371657 w 1912147"/>
                    <a:gd name="connsiteY21" fmla="*/ 62372 h 2103326"/>
                    <a:gd name="connsiteX22" fmla="*/ 945302 w 1912147"/>
                    <a:gd name="connsiteY22" fmla="*/ 442609 h 2103326"/>
                    <a:gd name="connsiteX23" fmla="*/ 1518948 w 1912147"/>
                    <a:gd name="connsiteY23" fmla="*/ 62372 h 2103326"/>
                    <a:gd name="connsiteX24" fmla="*/ 1538309 w 1912147"/>
                    <a:gd name="connsiteY24" fmla="*/ 0 h 2103326"/>
                    <a:gd name="connsiteX25" fmla="*/ 1912147 w 1912147"/>
                    <a:gd name="connsiteY25" fmla="*/ 0 h 2103326"/>
                    <a:gd name="connsiteX26" fmla="*/ 1912147 w 1912147"/>
                    <a:gd name="connsiteY26" fmla="*/ 1425877 h 2103326"/>
                    <a:gd name="connsiteX27" fmla="*/ 3833 w 1912147"/>
                    <a:gd name="connsiteY27" fmla="*/ 1425877 h 2103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12147" h="2103326">
                      <a:moveTo>
                        <a:pt x="969" y="1425878"/>
                      </a:moveTo>
                      <a:lnTo>
                        <a:pt x="1912147" y="1425879"/>
                      </a:lnTo>
                      <a:lnTo>
                        <a:pt x="1903909" y="1689489"/>
                      </a:lnTo>
                      <a:lnTo>
                        <a:pt x="1670504" y="1697727"/>
                      </a:lnTo>
                      <a:lnTo>
                        <a:pt x="1637552" y="1730679"/>
                      </a:lnTo>
                      <a:cubicBezTo>
                        <a:pt x="1687894" y="1770953"/>
                        <a:pt x="1776681" y="1786512"/>
                        <a:pt x="1788579" y="1851500"/>
                      </a:cubicBezTo>
                      <a:lnTo>
                        <a:pt x="1450828" y="2027241"/>
                      </a:lnTo>
                      <a:cubicBezTo>
                        <a:pt x="1406893" y="2032733"/>
                        <a:pt x="1330007" y="1972322"/>
                        <a:pt x="1269596" y="1944862"/>
                      </a:cubicBezTo>
                      <a:lnTo>
                        <a:pt x="1217423" y="1961338"/>
                      </a:lnTo>
                      <a:lnTo>
                        <a:pt x="1181725" y="2090397"/>
                      </a:lnTo>
                      <a:cubicBezTo>
                        <a:pt x="1028867" y="2110535"/>
                        <a:pt x="895231" y="2105958"/>
                        <a:pt x="723152" y="2084906"/>
                      </a:cubicBezTo>
                      <a:cubicBezTo>
                        <a:pt x="675555" y="2057447"/>
                        <a:pt x="704846" y="2002527"/>
                        <a:pt x="695693" y="1961338"/>
                      </a:cubicBezTo>
                      <a:lnTo>
                        <a:pt x="640774" y="1944862"/>
                      </a:lnTo>
                      <a:cubicBezTo>
                        <a:pt x="584025" y="1977814"/>
                        <a:pt x="516291" y="1999781"/>
                        <a:pt x="454050" y="2027241"/>
                      </a:cubicBezTo>
                      <a:cubicBezTo>
                        <a:pt x="375332" y="2024495"/>
                        <a:pt x="156572" y="1898181"/>
                        <a:pt x="127282" y="1837770"/>
                      </a:cubicBezTo>
                      <a:cubicBezTo>
                        <a:pt x="141012" y="1786513"/>
                        <a:pt x="220644" y="1768206"/>
                        <a:pt x="267325" y="1733424"/>
                      </a:cubicBezTo>
                      <a:lnTo>
                        <a:pt x="242612" y="1700473"/>
                      </a:lnTo>
                      <a:lnTo>
                        <a:pt x="55888" y="1700473"/>
                      </a:lnTo>
                      <a:cubicBezTo>
                        <a:pt x="22936" y="1676675"/>
                        <a:pt x="-15506" y="1702304"/>
                        <a:pt x="6461" y="1587889"/>
                      </a:cubicBezTo>
                      <a:close/>
                      <a:moveTo>
                        <a:pt x="3833" y="0"/>
                      </a:moveTo>
                      <a:lnTo>
                        <a:pt x="352296" y="0"/>
                      </a:lnTo>
                      <a:lnTo>
                        <a:pt x="371657" y="62372"/>
                      </a:lnTo>
                      <a:cubicBezTo>
                        <a:pt x="466168" y="285821"/>
                        <a:pt x="687425" y="442609"/>
                        <a:pt x="945302" y="442609"/>
                      </a:cubicBezTo>
                      <a:cubicBezTo>
                        <a:pt x="1203179" y="442609"/>
                        <a:pt x="1424436" y="285821"/>
                        <a:pt x="1518948" y="62372"/>
                      </a:cubicBezTo>
                      <a:lnTo>
                        <a:pt x="1538309" y="0"/>
                      </a:lnTo>
                      <a:lnTo>
                        <a:pt x="1912147" y="0"/>
                      </a:lnTo>
                      <a:lnTo>
                        <a:pt x="1912147" y="1425877"/>
                      </a:lnTo>
                      <a:lnTo>
                        <a:pt x="3833" y="1425877"/>
                      </a:lnTo>
                      <a:close/>
                    </a:path>
                  </a:pathLst>
                </a:custGeom>
                <a:gradFill flip="none" rotWithShape="1">
                  <a:gsLst>
                    <a:gs pos="100000">
                      <a:srgbClr val="00FFFF">
                        <a:alpha val="85000"/>
                      </a:srgbClr>
                    </a:gs>
                    <a:gs pos="26000">
                      <a:srgbClr val="66FFFF">
                        <a:alpha val="0"/>
                      </a:srgbClr>
                    </a:gs>
                  </a:gsLst>
                  <a:lin ang="5400000" scaled="1"/>
                  <a:tileRect/>
                </a:gradFill>
                <a:ln>
                  <a:noFill/>
                </a:ln>
                <a:effectLst>
                  <a:glow rad="139700">
                    <a:srgbClr val="00FFFF">
                      <a:alpha val="18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dirty="0"/>
                </a:p>
              </p:txBody>
            </p:sp>
          </p:grpSp>
        </p:grpSp>
        <p:grpSp>
          <p:nvGrpSpPr>
            <p:cNvPr id="91" name="Group 90">
              <a:extLst>
                <a:ext uri="{FF2B5EF4-FFF2-40B4-BE49-F238E27FC236}">
                  <a16:creationId xmlns:a16="http://schemas.microsoft.com/office/drawing/2014/main" id="{35654BED-268F-4C59-A410-0BE6F833E7A6}"/>
                </a:ext>
              </a:extLst>
            </p:cNvPr>
            <p:cNvGrpSpPr/>
            <p:nvPr/>
          </p:nvGrpSpPr>
          <p:grpSpPr>
            <a:xfrm>
              <a:off x="2241619" y="626775"/>
              <a:ext cx="3369435" cy="2386913"/>
              <a:chOff x="1676511" y="436780"/>
              <a:chExt cx="3369435" cy="2386913"/>
            </a:xfrm>
          </p:grpSpPr>
          <p:sp>
            <p:nvSpPr>
              <p:cNvPr id="56" name="Rectangle: Rounded Corners 55">
                <a:extLst>
                  <a:ext uri="{FF2B5EF4-FFF2-40B4-BE49-F238E27FC236}">
                    <a16:creationId xmlns:a16="http://schemas.microsoft.com/office/drawing/2014/main" id="{DB50B9C0-3A9D-4A9F-8C10-FDE76C1CFFF9}"/>
                  </a:ext>
                </a:extLst>
              </p:cNvPr>
              <p:cNvSpPr/>
              <p:nvPr/>
            </p:nvSpPr>
            <p:spPr>
              <a:xfrm>
                <a:off x="1768541" y="1300160"/>
                <a:ext cx="2270469" cy="907013"/>
              </a:xfrm>
              <a:prstGeom prst="roundRect">
                <a:avLst>
                  <a:gd name="adj" fmla="val 4041"/>
                </a:avLst>
              </a:prstGeom>
              <a:gradFill flip="none" rotWithShape="1">
                <a:gsLst>
                  <a:gs pos="0">
                    <a:srgbClr val="0000FF"/>
                  </a:gs>
                  <a:gs pos="17000">
                    <a:srgbClr val="0000FF"/>
                  </a:gs>
                  <a:gs pos="100000">
                    <a:srgbClr val="601FE1"/>
                  </a:gs>
                </a:gsLst>
                <a:lin ang="0" scaled="1"/>
                <a:tileRect/>
              </a:gradFill>
              <a:ln>
                <a:gradFill flip="none" rotWithShape="1">
                  <a:gsLst>
                    <a:gs pos="0">
                      <a:srgbClr val="0066FF"/>
                    </a:gs>
                    <a:gs pos="100000">
                      <a:srgbClr val="CB02D0"/>
                    </a:gs>
                  </a:gsLst>
                  <a:lin ang="18600000" scaled="0"/>
                  <a:tileRect/>
                </a:gradFill>
              </a:ln>
              <a:scene3d>
                <a:camera prst="isometricRightUp"/>
                <a:lightRig rig="harsh" dir="t"/>
              </a:scene3d>
              <a:sp3d extrusionH="9525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3" name="Rectangle: Rounded Corners 52">
                <a:extLst>
                  <a:ext uri="{FF2B5EF4-FFF2-40B4-BE49-F238E27FC236}">
                    <a16:creationId xmlns:a16="http://schemas.microsoft.com/office/drawing/2014/main" id="{DF07B35F-4B73-47F9-916C-FAB2DE812E56}"/>
                  </a:ext>
                </a:extLst>
              </p:cNvPr>
              <p:cNvSpPr/>
              <p:nvPr/>
            </p:nvSpPr>
            <p:spPr>
              <a:xfrm>
                <a:off x="2923353" y="2651761"/>
                <a:ext cx="1115657" cy="171932"/>
              </a:xfrm>
              <a:prstGeom prst="roundRect">
                <a:avLst/>
              </a:prstGeom>
              <a:gradFill>
                <a:gsLst>
                  <a:gs pos="0">
                    <a:srgbClr val="5CA9FE"/>
                  </a:gs>
                  <a:gs pos="100000">
                    <a:srgbClr val="601FE1"/>
                  </a:gs>
                </a:gsLst>
                <a:path path="circle">
                  <a:fillToRect r="100000" b="100000"/>
                </a:path>
              </a:gradFill>
              <a:ln>
                <a:noFill/>
              </a:ln>
              <a:scene3d>
                <a:camera prst="isometricTopUp"/>
                <a:lightRig rig="threePt" dir="t"/>
              </a:scene3d>
              <a:sp3d extrusionH="5715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4" name="Rectangle: Rounded Corners 53">
                <a:extLst>
                  <a:ext uri="{FF2B5EF4-FFF2-40B4-BE49-F238E27FC236}">
                    <a16:creationId xmlns:a16="http://schemas.microsoft.com/office/drawing/2014/main" id="{EA314185-F1BE-4C0E-B63D-24701AE0AA01}"/>
                  </a:ext>
                </a:extLst>
              </p:cNvPr>
              <p:cNvSpPr/>
              <p:nvPr/>
            </p:nvSpPr>
            <p:spPr>
              <a:xfrm>
                <a:off x="3197903" y="2067492"/>
                <a:ext cx="535858" cy="756201"/>
              </a:xfrm>
              <a:prstGeom prst="roundRect">
                <a:avLst>
                  <a:gd name="adj" fmla="val 0"/>
                </a:avLst>
              </a:prstGeom>
              <a:gradFill flip="none" rotWithShape="1">
                <a:gsLst>
                  <a:gs pos="100000">
                    <a:srgbClr val="5CA9FE"/>
                  </a:gs>
                  <a:gs pos="21000">
                    <a:srgbClr val="601FE1"/>
                  </a:gs>
                </a:gsLst>
                <a:lin ang="5400000" scaled="1"/>
                <a:tileRect/>
              </a:gradFill>
              <a:ln>
                <a:noFill/>
              </a:ln>
              <a:scene3d>
                <a:camera prst="isometricRightUp"/>
                <a:lightRig rig="threePt" dir="t"/>
              </a:scene3d>
              <a:sp3d extrusionH="5715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5" name="Rectangle: Rounded Corners 54">
                <a:extLst>
                  <a:ext uri="{FF2B5EF4-FFF2-40B4-BE49-F238E27FC236}">
                    <a16:creationId xmlns:a16="http://schemas.microsoft.com/office/drawing/2014/main" id="{E366A903-F9F1-4353-941F-56BD5B34999D}"/>
                  </a:ext>
                </a:extLst>
              </p:cNvPr>
              <p:cNvSpPr/>
              <p:nvPr/>
            </p:nvSpPr>
            <p:spPr>
              <a:xfrm>
                <a:off x="1676511" y="544889"/>
                <a:ext cx="3369435" cy="1946787"/>
              </a:xfrm>
              <a:prstGeom prst="roundRect">
                <a:avLst>
                  <a:gd name="adj" fmla="val 4041"/>
                </a:avLst>
              </a:prstGeom>
              <a:gradFill flip="none" rotWithShape="1">
                <a:gsLst>
                  <a:gs pos="0">
                    <a:srgbClr val="0000FF"/>
                  </a:gs>
                  <a:gs pos="17000">
                    <a:srgbClr val="0000FF"/>
                  </a:gs>
                  <a:gs pos="100000">
                    <a:srgbClr val="601FE1"/>
                  </a:gs>
                </a:gsLst>
                <a:lin ang="0" scaled="1"/>
                <a:tileRect/>
              </a:gradFill>
              <a:ln>
                <a:gradFill flip="none" rotWithShape="1">
                  <a:gsLst>
                    <a:gs pos="0">
                      <a:srgbClr val="0066FF"/>
                    </a:gs>
                    <a:gs pos="100000">
                      <a:srgbClr val="CB02D0"/>
                    </a:gs>
                  </a:gsLst>
                  <a:lin ang="18600000" scaled="0"/>
                  <a:tileRect/>
                </a:gradFill>
              </a:ln>
              <a:scene3d>
                <a:camera prst="isometricRightUp"/>
                <a:lightRig rig="harsh" dir="t"/>
              </a:scene3d>
              <a:sp3d extrusionH="9525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78" name="Group 77">
                <a:extLst>
                  <a:ext uri="{FF2B5EF4-FFF2-40B4-BE49-F238E27FC236}">
                    <a16:creationId xmlns:a16="http://schemas.microsoft.com/office/drawing/2014/main" id="{6AE1F4FF-DC2A-44EF-89F6-FA3A685C4761}"/>
                  </a:ext>
                </a:extLst>
              </p:cNvPr>
              <p:cNvGrpSpPr/>
              <p:nvPr/>
            </p:nvGrpSpPr>
            <p:grpSpPr>
              <a:xfrm>
                <a:off x="2243653" y="1300160"/>
                <a:ext cx="1478980" cy="1152000"/>
                <a:chOff x="717755" y="4843745"/>
                <a:chExt cx="1478980" cy="1152000"/>
              </a:xfrm>
              <a:scene3d>
                <a:camera prst="isometricRightUp"/>
                <a:lightRig rig="threePt" dir="t"/>
              </a:scene3d>
            </p:grpSpPr>
            <p:sp>
              <p:nvSpPr>
                <p:cNvPr id="57" name="Rectangle 56">
                  <a:extLst>
                    <a:ext uri="{FF2B5EF4-FFF2-40B4-BE49-F238E27FC236}">
                      <a16:creationId xmlns:a16="http://schemas.microsoft.com/office/drawing/2014/main" id="{01D2A687-DF17-4D45-A591-665DEC510D47}"/>
                    </a:ext>
                  </a:extLst>
                </p:cNvPr>
                <p:cNvSpPr/>
                <p:nvPr/>
              </p:nvSpPr>
              <p:spPr>
                <a:xfrm>
                  <a:off x="717755" y="5090376"/>
                  <a:ext cx="108000" cy="905369"/>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8" name="Rectangle 57">
                  <a:extLst>
                    <a:ext uri="{FF2B5EF4-FFF2-40B4-BE49-F238E27FC236}">
                      <a16:creationId xmlns:a16="http://schemas.microsoft.com/office/drawing/2014/main" id="{A2B2FA20-96ED-41B0-8F8A-99B3EC7B389C}"/>
                    </a:ext>
                  </a:extLst>
                </p:cNvPr>
                <p:cNvSpPr/>
                <p:nvPr/>
              </p:nvSpPr>
              <p:spPr>
                <a:xfrm>
                  <a:off x="869535" y="4843745"/>
                  <a:ext cx="108000" cy="1152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9" name="Rectangle 58">
                  <a:extLst>
                    <a:ext uri="{FF2B5EF4-FFF2-40B4-BE49-F238E27FC236}">
                      <a16:creationId xmlns:a16="http://schemas.microsoft.com/office/drawing/2014/main" id="{B0BC68D0-CA41-4FC2-A8F3-D2BACC082A26}"/>
                    </a:ext>
                  </a:extLst>
                </p:cNvPr>
                <p:cNvSpPr/>
                <p:nvPr/>
              </p:nvSpPr>
              <p:spPr>
                <a:xfrm>
                  <a:off x="1021935" y="5275745"/>
                  <a:ext cx="108000" cy="720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0" name="Rectangle 59">
                  <a:extLst>
                    <a:ext uri="{FF2B5EF4-FFF2-40B4-BE49-F238E27FC236}">
                      <a16:creationId xmlns:a16="http://schemas.microsoft.com/office/drawing/2014/main" id="{1174BD88-D30F-4B82-AFBB-1DC007CDDB04}"/>
                    </a:ext>
                  </a:extLst>
                </p:cNvPr>
                <p:cNvSpPr/>
                <p:nvPr/>
              </p:nvSpPr>
              <p:spPr>
                <a:xfrm>
                  <a:off x="1174335" y="5131745"/>
                  <a:ext cx="108000" cy="864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1" name="Rectangle 60">
                  <a:extLst>
                    <a:ext uri="{FF2B5EF4-FFF2-40B4-BE49-F238E27FC236}">
                      <a16:creationId xmlns:a16="http://schemas.microsoft.com/office/drawing/2014/main" id="{87DFA730-5E9A-4E12-92D3-CDFC48B34166}"/>
                    </a:ext>
                  </a:extLst>
                </p:cNvPr>
                <p:cNvSpPr/>
                <p:nvPr/>
              </p:nvSpPr>
              <p:spPr>
                <a:xfrm>
                  <a:off x="1326735" y="5563745"/>
                  <a:ext cx="108000" cy="432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2" name="Rectangle 61">
                  <a:extLst>
                    <a:ext uri="{FF2B5EF4-FFF2-40B4-BE49-F238E27FC236}">
                      <a16:creationId xmlns:a16="http://schemas.microsoft.com/office/drawing/2014/main" id="{F1436131-3FD8-4AE2-B30B-24FD443E42AE}"/>
                    </a:ext>
                  </a:extLst>
                </p:cNvPr>
                <p:cNvSpPr/>
                <p:nvPr/>
              </p:nvSpPr>
              <p:spPr>
                <a:xfrm>
                  <a:off x="1479135" y="4987745"/>
                  <a:ext cx="108000" cy="1008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3" name="Rectangle 62">
                  <a:extLst>
                    <a:ext uri="{FF2B5EF4-FFF2-40B4-BE49-F238E27FC236}">
                      <a16:creationId xmlns:a16="http://schemas.microsoft.com/office/drawing/2014/main" id="{10DF7483-5D8C-47FF-B192-1BF61BD1A3CB}"/>
                    </a:ext>
                  </a:extLst>
                </p:cNvPr>
                <p:cNvSpPr/>
                <p:nvPr/>
              </p:nvSpPr>
              <p:spPr>
                <a:xfrm>
                  <a:off x="1631535" y="5455745"/>
                  <a:ext cx="108000" cy="540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4" name="Rectangle 63">
                  <a:extLst>
                    <a:ext uri="{FF2B5EF4-FFF2-40B4-BE49-F238E27FC236}">
                      <a16:creationId xmlns:a16="http://schemas.microsoft.com/office/drawing/2014/main" id="{64086FBF-44AB-411C-8C54-216649E4B28B}"/>
                    </a:ext>
                  </a:extLst>
                </p:cNvPr>
                <p:cNvSpPr/>
                <p:nvPr/>
              </p:nvSpPr>
              <p:spPr>
                <a:xfrm>
                  <a:off x="1783935" y="4987745"/>
                  <a:ext cx="108000" cy="1008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5" name="Rectangle 64">
                  <a:extLst>
                    <a:ext uri="{FF2B5EF4-FFF2-40B4-BE49-F238E27FC236}">
                      <a16:creationId xmlns:a16="http://schemas.microsoft.com/office/drawing/2014/main" id="{0BA6D470-F5CD-451F-9324-C3BC93E88AC6}"/>
                    </a:ext>
                  </a:extLst>
                </p:cNvPr>
                <p:cNvSpPr/>
                <p:nvPr/>
              </p:nvSpPr>
              <p:spPr>
                <a:xfrm>
                  <a:off x="1936335" y="5419745"/>
                  <a:ext cx="108000" cy="576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6" name="Rectangle 65">
                  <a:extLst>
                    <a:ext uri="{FF2B5EF4-FFF2-40B4-BE49-F238E27FC236}">
                      <a16:creationId xmlns:a16="http://schemas.microsoft.com/office/drawing/2014/main" id="{8EA46434-98E2-4356-8EBB-E84C43DA2216}"/>
                    </a:ext>
                  </a:extLst>
                </p:cNvPr>
                <p:cNvSpPr/>
                <p:nvPr/>
              </p:nvSpPr>
              <p:spPr>
                <a:xfrm>
                  <a:off x="2088735" y="5419745"/>
                  <a:ext cx="108000" cy="576000"/>
                </a:xfrm>
                <a:prstGeom prst="rect">
                  <a:avLst/>
                </a:prstGeom>
                <a:noFill/>
                <a:ln w="0">
                  <a:solidFill>
                    <a:srgbClr val="CB02D0">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77" name="Group 76">
                  <a:extLst>
                    <a:ext uri="{FF2B5EF4-FFF2-40B4-BE49-F238E27FC236}">
                      <a16:creationId xmlns:a16="http://schemas.microsoft.com/office/drawing/2014/main" id="{D8CB3BC8-504E-47A9-A8C1-FF70E70B30B1}"/>
                    </a:ext>
                  </a:extLst>
                </p:cNvPr>
                <p:cNvGrpSpPr/>
                <p:nvPr/>
              </p:nvGrpSpPr>
              <p:grpSpPr>
                <a:xfrm>
                  <a:off x="717755" y="5519167"/>
                  <a:ext cx="1478980" cy="476578"/>
                  <a:chOff x="870155" y="4996145"/>
                  <a:chExt cx="1478980" cy="1152000"/>
                </a:xfrm>
                <a:solidFill>
                  <a:srgbClr val="66FFFF"/>
                </a:solidFill>
              </p:grpSpPr>
              <p:sp>
                <p:nvSpPr>
                  <p:cNvPr id="67" name="Rectangle 66">
                    <a:extLst>
                      <a:ext uri="{FF2B5EF4-FFF2-40B4-BE49-F238E27FC236}">
                        <a16:creationId xmlns:a16="http://schemas.microsoft.com/office/drawing/2014/main" id="{390192A5-1BF6-4017-9F90-E707BABA9973}"/>
                      </a:ext>
                    </a:extLst>
                  </p:cNvPr>
                  <p:cNvSpPr/>
                  <p:nvPr/>
                </p:nvSpPr>
                <p:spPr>
                  <a:xfrm>
                    <a:off x="870155" y="5242776"/>
                    <a:ext cx="108000" cy="9053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8" name="Rectangle 67">
                    <a:extLst>
                      <a:ext uri="{FF2B5EF4-FFF2-40B4-BE49-F238E27FC236}">
                        <a16:creationId xmlns:a16="http://schemas.microsoft.com/office/drawing/2014/main" id="{9643464C-748A-49FF-B078-4956FD0A2A3C}"/>
                      </a:ext>
                    </a:extLst>
                  </p:cNvPr>
                  <p:cNvSpPr/>
                  <p:nvPr/>
                </p:nvSpPr>
                <p:spPr>
                  <a:xfrm>
                    <a:off x="1021935" y="4996145"/>
                    <a:ext cx="108000" cy="115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69" name="Rectangle 68">
                    <a:extLst>
                      <a:ext uri="{FF2B5EF4-FFF2-40B4-BE49-F238E27FC236}">
                        <a16:creationId xmlns:a16="http://schemas.microsoft.com/office/drawing/2014/main" id="{85FCEF29-48F9-420D-B123-4439101ED12A}"/>
                      </a:ext>
                    </a:extLst>
                  </p:cNvPr>
                  <p:cNvSpPr/>
                  <p:nvPr/>
                </p:nvSpPr>
                <p:spPr>
                  <a:xfrm>
                    <a:off x="1174335" y="5428145"/>
                    <a:ext cx="108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70" name="Rectangle 69">
                    <a:extLst>
                      <a:ext uri="{FF2B5EF4-FFF2-40B4-BE49-F238E27FC236}">
                        <a16:creationId xmlns:a16="http://schemas.microsoft.com/office/drawing/2014/main" id="{8357BCC0-1769-4FE1-8BB0-66F2BCD0ED67}"/>
                      </a:ext>
                    </a:extLst>
                  </p:cNvPr>
                  <p:cNvSpPr/>
                  <p:nvPr/>
                </p:nvSpPr>
                <p:spPr>
                  <a:xfrm>
                    <a:off x="1326735" y="5284145"/>
                    <a:ext cx="108000" cy="86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71" name="Rectangle 70">
                    <a:extLst>
                      <a:ext uri="{FF2B5EF4-FFF2-40B4-BE49-F238E27FC236}">
                        <a16:creationId xmlns:a16="http://schemas.microsoft.com/office/drawing/2014/main" id="{ED29E373-F57C-44E6-8F61-5513261E4A70}"/>
                      </a:ext>
                    </a:extLst>
                  </p:cNvPr>
                  <p:cNvSpPr/>
                  <p:nvPr/>
                </p:nvSpPr>
                <p:spPr>
                  <a:xfrm>
                    <a:off x="1479135" y="5716145"/>
                    <a:ext cx="108000"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72" name="Rectangle 71">
                    <a:extLst>
                      <a:ext uri="{FF2B5EF4-FFF2-40B4-BE49-F238E27FC236}">
                        <a16:creationId xmlns:a16="http://schemas.microsoft.com/office/drawing/2014/main" id="{0E3BE532-2767-4CC4-9E20-70AF2FAB63A0}"/>
                      </a:ext>
                    </a:extLst>
                  </p:cNvPr>
                  <p:cNvSpPr/>
                  <p:nvPr/>
                </p:nvSpPr>
                <p:spPr>
                  <a:xfrm>
                    <a:off x="1631535" y="5140145"/>
                    <a:ext cx="108000" cy="10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73" name="Rectangle 72">
                    <a:extLst>
                      <a:ext uri="{FF2B5EF4-FFF2-40B4-BE49-F238E27FC236}">
                        <a16:creationId xmlns:a16="http://schemas.microsoft.com/office/drawing/2014/main" id="{437BF9F4-4ABF-46C5-BFAA-FD40C8CEA0D4}"/>
                      </a:ext>
                    </a:extLst>
                  </p:cNvPr>
                  <p:cNvSpPr/>
                  <p:nvPr/>
                </p:nvSpPr>
                <p:spPr>
                  <a:xfrm>
                    <a:off x="1783935" y="5608145"/>
                    <a:ext cx="108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74" name="Rectangle 73">
                    <a:extLst>
                      <a:ext uri="{FF2B5EF4-FFF2-40B4-BE49-F238E27FC236}">
                        <a16:creationId xmlns:a16="http://schemas.microsoft.com/office/drawing/2014/main" id="{30F1E1D6-60A9-4D05-AA01-CCD8E9B06DC5}"/>
                      </a:ext>
                    </a:extLst>
                  </p:cNvPr>
                  <p:cNvSpPr/>
                  <p:nvPr/>
                </p:nvSpPr>
                <p:spPr>
                  <a:xfrm>
                    <a:off x="1936335" y="5140145"/>
                    <a:ext cx="108000" cy="10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75" name="Rectangle 74">
                    <a:extLst>
                      <a:ext uri="{FF2B5EF4-FFF2-40B4-BE49-F238E27FC236}">
                        <a16:creationId xmlns:a16="http://schemas.microsoft.com/office/drawing/2014/main" id="{90224A95-08A7-4AAC-B3A8-CCFBE011627E}"/>
                      </a:ext>
                    </a:extLst>
                  </p:cNvPr>
                  <p:cNvSpPr/>
                  <p:nvPr/>
                </p:nvSpPr>
                <p:spPr>
                  <a:xfrm>
                    <a:off x="2088735" y="5572145"/>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76" name="Rectangle 75">
                    <a:extLst>
                      <a:ext uri="{FF2B5EF4-FFF2-40B4-BE49-F238E27FC236}">
                        <a16:creationId xmlns:a16="http://schemas.microsoft.com/office/drawing/2014/main" id="{0FB7733A-C5CB-493A-92A7-E8E7A1CCC033}"/>
                      </a:ext>
                    </a:extLst>
                  </p:cNvPr>
                  <p:cNvSpPr/>
                  <p:nvPr/>
                </p:nvSpPr>
                <p:spPr>
                  <a:xfrm>
                    <a:off x="2241135" y="5572145"/>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grpSp>
          <p:sp>
            <p:nvSpPr>
              <p:cNvPr id="79" name="TextBox 78">
                <a:extLst>
                  <a:ext uri="{FF2B5EF4-FFF2-40B4-BE49-F238E27FC236}">
                    <a16:creationId xmlns:a16="http://schemas.microsoft.com/office/drawing/2014/main" id="{6A78B951-6714-4A5C-996D-8F671C3875F5}"/>
                  </a:ext>
                </a:extLst>
              </p:cNvPr>
              <p:cNvSpPr txBox="1"/>
              <p:nvPr/>
            </p:nvSpPr>
            <p:spPr>
              <a:xfrm>
                <a:off x="2151358" y="1171377"/>
                <a:ext cx="2588071" cy="259009"/>
              </a:xfrm>
              <a:prstGeom prst="rect">
                <a:avLst/>
              </a:prstGeom>
              <a:noFill/>
            </p:spPr>
            <p:txBody>
              <a:bodyPr wrap="square" rtlCol="0">
                <a:spAutoFit/>
                <a:scene3d>
                  <a:camera prst="isometricRightUp"/>
                  <a:lightRig rig="threePt" dir="t"/>
                </a:scene3d>
              </a:bodyPr>
              <a:lstStyle/>
              <a:p>
                <a:r>
                  <a:rPr lang="en-IN" sz="853" b="1" dirty="0">
                    <a:solidFill>
                      <a:srgbClr val="66FFFF"/>
                    </a:solidFill>
                    <a:latin typeface="Montserrat" panose="00000500000000000000" pitchFamily="2" charset="0"/>
                  </a:rPr>
                  <a:t>Control Panel</a:t>
                </a:r>
              </a:p>
            </p:txBody>
          </p:sp>
          <p:sp>
            <p:nvSpPr>
              <p:cNvPr id="85" name="Freeform: Shape 84">
                <a:extLst>
                  <a:ext uri="{FF2B5EF4-FFF2-40B4-BE49-F238E27FC236}">
                    <a16:creationId xmlns:a16="http://schemas.microsoft.com/office/drawing/2014/main" id="{0F7C4C30-FCB4-40B8-8CBC-8155D68FA1A5}"/>
                  </a:ext>
                </a:extLst>
              </p:cNvPr>
              <p:cNvSpPr/>
              <p:nvPr/>
            </p:nvSpPr>
            <p:spPr>
              <a:xfrm>
                <a:off x="3747169" y="666065"/>
                <a:ext cx="583681" cy="583709"/>
              </a:xfrm>
              <a:custGeom>
                <a:avLst/>
                <a:gdLst>
                  <a:gd name="connsiteX0" fmla="*/ 770116 w 1525349"/>
                  <a:gd name="connsiteY0" fmla="*/ 33 h 1525422"/>
                  <a:gd name="connsiteX1" fmla="*/ 1128990 w 1525349"/>
                  <a:gd name="connsiteY1" fmla="*/ 93750 h 1525422"/>
                  <a:gd name="connsiteX2" fmla="*/ 1025480 w 1525349"/>
                  <a:gd name="connsiteY2" fmla="*/ 282776 h 1525422"/>
                  <a:gd name="connsiteX3" fmla="*/ 976622 w 1525349"/>
                  <a:gd name="connsiteY3" fmla="*/ 256256 h 1525422"/>
                  <a:gd name="connsiteX4" fmla="*/ 762683 w 1525349"/>
                  <a:gd name="connsiteY4" fmla="*/ 213064 h 1525422"/>
                  <a:gd name="connsiteX5" fmla="*/ 213058 w 1525349"/>
                  <a:gd name="connsiteY5" fmla="*/ 762689 h 1525422"/>
                  <a:gd name="connsiteX6" fmla="*/ 762683 w 1525349"/>
                  <a:gd name="connsiteY6" fmla="*/ 1312314 h 1525422"/>
                  <a:gd name="connsiteX7" fmla="*/ 1312308 w 1525349"/>
                  <a:gd name="connsiteY7" fmla="*/ 762689 h 1525422"/>
                  <a:gd name="connsiteX8" fmla="*/ 1312308 w 1525349"/>
                  <a:gd name="connsiteY8" fmla="*/ 762688 h 1525422"/>
                  <a:gd name="connsiteX9" fmla="*/ 1525349 w 1525349"/>
                  <a:gd name="connsiteY9" fmla="*/ 762688 h 1525422"/>
                  <a:gd name="connsiteX10" fmla="*/ 964234 w 1525349"/>
                  <a:gd name="connsiteY10" fmla="*/ 1498241 h 1525422"/>
                  <a:gd name="connsiteX11" fmla="*/ 106544 w 1525349"/>
                  <a:gd name="connsiteY11" fmla="*/ 1151462 h 1525422"/>
                  <a:gd name="connsiteX12" fmla="*/ 214330 w 1525349"/>
                  <a:gd name="connsiteY12" fmla="*/ 232621 h 1525422"/>
                  <a:gd name="connsiteX13" fmla="*/ 770116 w 1525349"/>
                  <a:gd name="connsiteY13" fmla="*/ 33 h 152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5349" h="1525422">
                    <a:moveTo>
                      <a:pt x="770116" y="33"/>
                    </a:moveTo>
                    <a:cubicBezTo>
                      <a:pt x="892684" y="1185"/>
                      <a:pt x="1015980" y="31866"/>
                      <a:pt x="1128990" y="93750"/>
                    </a:cubicBezTo>
                    <a:lnTo>
                      <a:pt x="1025480" y="282776"/>
                    </a:lnTo>
                    <a:lnTo>
                      <a:pt x="976622" y="256256"/>
                    </a:lnTo>
                    <a:cubicBezTo>
                      <a:pt x="910866" y="228444"/>
                      <a:pt x="838570" y="213064"/>
                      <a:pt x="762683" y="213064"/>
                    </a:cubicBezTo>
                    <a:cubicBezTo>
                      <a:pt x="459133" y="213064"/>
                      <a:pt x="213058" y="459139"/>
                      <a:pt x="213058" y="762689"/>
                    </a:cubicBezTo>
                    <a:cubicBezTo>
                      <a:pt x="213058" y="1066239"/>
                      <a:pt x="459133" y="1312314"/>
                      <a:pt x="762683" y="1312314"/>
                    </a:cubicBezTo>
                    <a:cubicBezTo>
                      <a:pt x="1066233" y="1312314"/>
                      <a:pt x="1312308" y="1066239"/>
                      <a:pt x="1312308" y="762689"/>
                    </a:cubicBezTo>
                    <a:lnTo>
                      <a:pt x="1312308" y="762688"/>
                    </a:lnTo>
                    <a:lnTo>
                      <a:pt x="1525349" y="762688"/>
                    </a:lnTo>
                    <a:cubicBezTo>
                      <a:pt x="1525349" y="1106274"/>
                      <a:pt x="1295605" y="1407440"/>
                      <a:pt x="964234" y="1498241"/>
                    </a:cubicBezTo>
                    <a:cubicBezTo>
                      <a:pt x="632863" y="1589041"/>
                      <a:pt x="281689" y="1447056"/>
                      <a:pt x="106544" y="1151462"/>
                    </a:cubicBezTo>
                    <a:cubicBezTo>
                      <a:pt x="-68601" y="855868"/>
                      <a:pt x="-24469" y="479656"/>
                      <a:pt x="214330" y="232621"/>
                    </a:cubicBezTo>
                    <a:cubicBezTo>
                      <a:pt x="363579" y="78224"/>
                      <a:pt x="565837" y="-1886"/>
                      <a:pt x="770116" y="33"/>
                    </a:cubicBezTo>
                    <a:close/>
                  </a:path>
                </a:pathLst>
              </a:custGeom>
              <a:gradFill>
                <a:gsLst>
                  <a:gs pos="0">
                    <a:srgbClr val="66FFFF"/>
                  </a:gs>
                  <a:gs pos="100000">
                    <a:srgbClr val="D0008B"/>
                  </a:gs>
                </a:gsLst>
                <a:path path="circle">
                  <a:fillToRect r="100000" b="100000"/>
                </a:path>
              </a:gradFill>
              <a:ln>
                <a:noFill/>
              </a:ln>
              <a:scene3d>
                <a:camera prst="isometricRightUp"/>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solidFill>
                    <a:schemeClr val="tx1"/>
                  </a:solidFill>
                </a:endParaRPr>
              </a:p>
            </p:txBody>
          </p:sp>
          <p:sp>
            <p:nvSpPr>
              <p:cNvPr id="86" name="Freeform: Shape 85">
                <a:extLst>
                  <a:ext uri="{FF2B5EF4-FFF2-40B4-BE49-F238E27FC236}">
                    <a16:creationId xmlns:a16="http://schemas.microsoft.com/office/drawing/2014/main" id="{58E26813-D077-4BC5-A297-0D0C7A195A9B}"/>
                  </a:ext>
                </a:extLst>
              </p:cNvPr>
              <p:cNvSpPr/>
              <p:nvPr/>
            </p:nvSpPr>
            <p:spPr>
              <a:xfrm>
                <a:off x="3785445" y="1243180"/>
                <a:ext cx="570735" cy="570758"/>
              </a:xfrm>
              <a:custGeom>
                <a:avLst/>
                <a:gdLst>
                  <a:gd name="connsiteX0" fmla="*/ 785326 w 1525391"/>
                  <a:gd name="connsiteY0" fmla="*/ 314 h 1525452"/>
                  <a:gd name="connsiteX1" fmla="*/ 1506857 w 1525391"/>
                  <a:gd name="connsiteY1" fmla="*/ 595652 h 1525452"/>
                  <a:gd name="connsiteX2" fmla="*/ 1298236 w 1525391"/>
                  <a:gd name="connsiteY2" fmla="*/ 642504 h 1525452"/>
                  <a:gd name="connsiteX3" fmla="*/ 1269158 w 1525391"/>
                  <a:gd name="connsiteY3" fmla="*/ 548830 h 1525452"/>
                  <a:gd name="connsiteX4" fmla="*/ 762725 w 1525391"/>
                  <a:gd name="connsiteY4" fmla="*/ 213144 h 1525452"/>
                  <a:gd name="connsiteX5" fmla="*/ 213100 w 1525391"/>
                  <a:gd name="connsiteY5" fmla="*/ 762769 h 1525452"/>
                  <a:gd name="connsiteX6" fmla="*/ 762725 w 1525391"/>
                  <a:gd name="connsiteY6" fmla="*/ 1312394 h 1525452"/>
                  <a:gd name="connsiteX7" fmla="*/ 1312350 w 1525391"/>
                  <a:gd name="connsiteY7" fmla="*/ 762769 h 1525452"/>
                  <a:gd name="connsiteX8" fmla="*/ 1312350 w 1525391"/>
                  <a:gd name="connsiteY8" fmla="*/ 762768 h 1525452"/>
                  <a:gd name="connsiteX9" fmla="*/ 1525391 w 1525391"/>
                  <a:gd name="connsiteY9" fmla="*/ 762768 h 1525452"/>
                  <a:gd name="connsiteX10" fmla="*/ 804823 w 1525391"/>
                  <a:gd name="connsiteY10" fmla="*/ 1524272 h 1525452"/>
                  <a:gd name="connsiteX11" fmla="*/ 4705 w 1525391"/>
                  <a:gd name="connsiteY11" fmla="*/ 846838 h 1525452"/>
                  <a:gd name="connsiteX12" fmla="*/ 636940 w 1525391"/>
                  <a:gd name="connsiteY12" fmla="*/ 10545 h 1525452"/>
                  <a:gd name="connsiteX13" fmla="*/ 785326 w 1525391"/>
                  <a:gd name="connsiteY13" fmla="*/ 314 h 152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5391" h="1525452">
                    <a:moveTo>
                      <a:pt x="785326" y="314"/>
                    </a:moveTo>
                    <a:cubicBezTo>
                      <a:pt x="1127142" y="10149"/>
                      <a:pt x="1429235" y="250015"/>
                      <a:pt x="1506857" y="595652"/>
                    </a:cubicBezTo>
                    <a:lnTo>
                      <a:pt x="1298236" y="642504"/>
                    </a:lnTo>
                    <a:lnTo>
                      <a:pt x="1269158" y="548830"/>
                    </a:lnTo>
                    <a:cubicBezTo>
                      <a:pt x="1185720" y="351561"/>
                      <a:pt x="990388" y="213144"/>
                      <a:pt x="762725" y="213144"/>
                    </a:cubicBezTo>
                    <a:cubicBezTo>
                      <a:pt x="459175" y="213144"/>
                      <a:pt x="213100" y="459219"/>
                      <a:pt x="213100" y="762769"/>
                    </a:cubicBezTo>
                    <a:cubicBezTo>
                      <a:pt x="213100" y="1066319"/>
                      <a:pt x="459175" y="1312394"/>
                      <a:pt x="762725" y="1312394"/>
                    </a:cubicBezTo>
                    <a:cubicBezTo>
                      <a:pt x="1066275" y="1312394"/>
                      <a:pt x="1312350" y="1066319"/>
                      <a:pt x="1312350" y="762769"/>
                    </a:cubicBezTo>
                    <a:lnTo>
                      <a:pt x="1312350" y="762768"/>
                    </a:lnTo>
                    <a:lnTo>
                      <a:pt x="1525391" y="762768"/>
                    </a:lnTo>
                    <a:cubicBezTo>
                      <a:pt x="1525391" y="1167621"/>
                      <a:pt x="1209059" y="1501924"/>
                      <a:pt x="804823" y="1524272"/>
                    </a:cubicBezTo>
                    <a:cubicBezTo>
                      <a:pt x="400588" y="1546620"/>
                      <a:pt x="49332" y="1249223"/>
                      <a:pt x="4705" y="846838"/>
                    </a:cubicBezTo>
                    <a:cubicBezTo>
                      <a:pt x="-39923" y="444452"/>
                      <a:pt x="237631" y="77316"/>
                      <a:pt x="636940" y="10545"/>
                    </a:cubicBezTo>
                    <a:cubicBezTo>
                      <a:pt x="686854" y="2199"/>
                      <a:pt x="736495" y="-1091"/>
                      <a:pt x="785326" y="314"/>
                    </a:cubicBezTo>
                    <a:close/>
                  </a:path>
                </a:pathLst>
              </a:custGeom>
              <a:gradFill>
                <a:gsLst>
                  <a:gs pos="0">
                    <a:srgbClr val="00CCFF"/>
                  </a:gs>
                  <a:gs pos="100000">
                    <a:srgbClr val="CC00FF"/>
                  </a:gs>
                </a:gsLst>
                <a:path path="circle">
                  <a:fillToRect r="100000" b="100000"/>
                </a:path>
              </a:gradFill>
              <a:ln>
                <a:noFill/>
              </a:ln>
              <a:scene3d>
                <a:camera prst="isometricRightUp"/>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solidFill>
                    <a:schemeClr val="tx1"/>
                  </a:solidFill>
                </a:endParaRPr>
              </a:p>
            </p:txBody>
          </p:sp>
          <p:sp>
            <p:nvSpPr>
              <p:cNvPr id="90" name="Freeform: Shape 89">
                <a:extLst>
                  <a:ext uri="{FF2B5EF4-FFF2-40B4-BE49-F238E27FC236}">
                    <a16:creationId xmlns:a16="http://schemas.microsoft.com/office/drawing/2014/main" id="{A62B3581-2D1D-4963-935D-19AC95450274}"/>
                  </a:ext>
                </a:extLst>
              </p:cNvPr>
              <p:cNvSpPr/>
              <p:nvPr/>
            </p:nvSpPr>
            <p:spPr>
              <a:xfrm>
                <a:off x="2224120" y="436780"/>
                <a:ext cx="2704546" cy="1946787"/>
              </a:xfrm>
              <a:custGeom>
                <a:avLst/>
                <a:gdLst>
                  <a:gd name="connsiteX0" fmla="*/ 0 w 2704546"/>
                  <a:gd name="connsiteY0" fmla="*/ 0 h 1946787"/>
                  <a:gd name="connsiteX1" fmla="*/ 2625876 w 2704546"/>
                  <a:gd name="connsiteY1" fmla="*/ 0 h 1946787"/>
                  <a:gd name="connsiteX2" fmla="*/ 2704546 w 2704546"/>
                  <a:gd name="connsiteY2" fmla="*/ 78670 h 1946787"/>
                  <a:gd name="connsiteX3" fmla="*/ 2704546 w 2704546"/>
                  <a:gd name="connsiteY3" fmla="*/ 1868117 h 1946787"/>
                  <a:gd name="connsiteX4" fmla="*/ 2625876 w 2704546"/>
                  <a:gd name="connsiteY4" fmla="*/ 1946787 h 1946787"/>
                  <a:gd name="connsiteX5" fmla="*/ 2623797 w 2704546"/>
                  <a:gd name="connsiteY5" fmla="*/ 1946787 h 1946787"/>
                  <a:gd name="connsiteX6" fmla="*/ 2592554 w 2704546"/>
                  <a:gd name="connsiteY6" fmla="*/ 1911846 h 1946787"/>
                  <a:gd name="connsiteX7" fmla="*/ 130999 w 2704546"/>
                  <a:gd name="connsiteY7" fmla="*/ 66637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4546" h="1946787">
                    <a:moveTo>
                      <a:pt x="0" y="0"/>
                    </a:moveTo>
                    <a:lnTo>
                      <a:pt x="2625876" y="0"/>
                    </a:lnTo>
                    <a:cubicBezTo>
                      <a:pt x="2669324" y="0"/>
                      <a:pt x="2704546" y="35222"/>
                      <a:pt x="2704546" y="78670"/>
                    </a:cubicBezTo>
                    <a:lnTo>
                      <a:pt x="2704546" y="1868117"/>
                    </a:lnTo>
                    <a:cubicBezTo>
                      <a:pt x="2704546" y="1911565"/>
                      <a:pt x="2669324" y="1946787"/>
                      <a:pt x="2625876" y="1946787"/>
                    </a:cubicBezTo>
                    <a:lnTo>
                      <a:pt x="2623797" y="1946787"/>
                    </a:lnTo>
                    <a:lnTo>
                      <a:pt x="2592554" y="1911846"/>
                    </a:lnTo>
                    <a:cubicBezTo>
                      <a:pt x="2133383" y="1409594"/>
                      <a:pt x="1420480" y="739980"/>
                      <a:pt x="130999" y="66637"/>
                    </a:cubicBezTo>
                    <a:close/>
                  </a:path>
                </a:pathLst>
              </a:custGeom>
              <a:gradFill flip="none" rotWithShape="1">
                <a:gsLst>
                  <a:gs pos="0">
                    <a:schemeClr val="bg1">
                      <a:alpha val="28000"/>
                    </a:schemeClr>
                  </a:gs>
                  <a:gs pos="89000">
                    <a:schemeClr val="bg1">
                      <a:alpha val="0"/>
                    </a:schemeClr>
                  </a:gs>
                </a:gsLst>
                <a:lin ang="5400000" scaled="1"/>
                <a:tileRect/>
              </a:gradFill>
              <a:ln>
                <a:noFill/>
              </a:ln>
              <a:scene3d>
                <a:camera prst="isometricRightUp"/>
                <a:lightRig rig="harsh"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dirty="0"/>
              </a:p>
            </p:txBody>
          </p:sp>
        </p:grpSp>
        <p:sp>
          <p:nvSpPr>
            <p:cNvPr id="95" name="Rectangle: Rounded Corners 94">
              <a:extLst>
                <a:ext uri="{FF2B5EF4-FFF2-40B4-BE49-F238E27FC236}">
                  <a16:creationId xmlns:a16="http://schemas.microsoft.com/office/drawing/2014/main" id="{379600A0-3322-4834-BB8B-C619FD18A0FF}"/>
                </a:ext>
              </a:extLst>
            </p:cNvPr>
            <p:cNvSpPr/>
            <p:nvPr/>
          </p:nvSpPr>
          <p:spPr>
            <a:xfrm>
              <a:off x="7295803" y="1753716"/>
              <a:ext cx="1888592" cy="1888592"/>
            </a:xfrm>
            <a:prstGeom prst="roundRect">
              <a:avLst>
                <a:gd name="adj" fmla="val 7532"/>
              </a:avLst>
            </a:prstGeom>
            <a:gradFill flip="none" rotWithShape="1">
              <a:gsLst>
                <a:gs pos="0">
                  <a:srgbClr val="0000FF"/>
                </a:gs>
                <a:gs pos="93000">
                  <a:srgbClr val="BE00FA"/>
                </a:gs>
              </a:gsLst>
              <a:path path="circle">
                <a:fillToRect r="100000" b="100000"/>
              </a:path>
              <a:tileRect l="-100000" t="-100000"/>
            </a:gradFill>
            <a:ln>
              <a:noFill/>
            </a:ln>
            <a:scene3d>
              <a:camera prst="isometricTopUp"/>
              <a:lightRig rig="soft" dir="t"/>
            </a:scene3d>
            <a:sp3d extrusionH="1397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nvGrpSpPr>
            <p:cNvPr id="103" name="Group 102">
              <a:extLst>
                <a:ext uri="{FF2B5EF4-FFF2-40B4-BE49-F238E27FC236}">
                  <a16:creationId xmlns:a16="http://schemas.microsoft.com/office/drawing/2014/main" id="{F56494CC-6B31-4636-9892-CB3F1AEF0E4B}"/>
                </a:ext>
              </a:extLst>
            </p:cNvPr>
            <p:cNvGrpSpPr/>
            <p:nvPr/>
          </p:nvGrpSpPr>
          <p:grpSpPr>
            <a:xfrm>
              <a:off x="7857846" y="1771506"/>
              <a:ext cx="678128" cy="890058"/>
              <a:chOff x="7906314" y="1746709"/>
              <a:chExt cx="678128" cy="890058"/>
            </a:xfrm>
          </p:grpSpPr>
          <p:sp>
            <p:nvSpPr>
              <p:cNvPr id="99" name="Rectangle 98">
                <a:extLst>
                  <a:ext uri="{FF2B5EF4-FFF2-40B4-BE49-F238E27FC236}">
                    <a16:creationId xmlns:a16="http://schemas.microsoft.com/office/drawing/2014/main" id="{A39ADB04-DBA8-40E4-8748-47860C5D3385}"/>
                  </a:ext>
                </a:extLst>
              </p:cNvPr>
              <p:cNvSpPr/>
              <p:nvPr/>
            </p:nvSpPr>
            <p:spPr>
              <a:xfrm>
                <a:off x="8109564" y="1826257"/>
                <a:ext cx="261070" cy="261070"/>
              </a:xfrm>
              <a:prstGeom prst="rect">
                <a:avLst/>
              </a:prstGeom>
              <a:gradFill flip="none" rotWithShape="1">
                <a:gsLst>
                  <a:gs pos="0">
                    <a:srgbClr val="0099CC"/>
                  </a:gs>
                  <a:gs pos="100000">
                    <a:srgbClr val="3333CC"/>
                  </a:gs>
                </a:gsLst>
                <a:lin ang="19200000" scaled="0"/>
                <a:tileRect/>
              </a:gradFill>
              <a:ln>
                <a:noFill/>
              </a:ln>
              <a:effectLst>
                <a:outerShdw blurRad="50800" dist="38100" dir="2700000" algn="tl" rotWithShape="0">
                  <a:prstClr val="black">
                    <a:alpha val="40000"/>
                  </a:prstClr>
                </a:outerShdw>
              </a:effectLst>
              <a:scene3d>
                <a:camera prst="isometricTopUp"/>
                <a:lightRig rig="soft" dir="t"/>
              </a:scene3d>
              <a:sp3d extrusionH="8890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00" name="Rectangle 99">
                <a:extLst>
                  <a:ext uri="{FF2B5EF4-FFF2-40B4-BE49-F238E27FC236}">
                    <a16:creationId xmlns:a16="http://schemas.microsoft.com/office/drawing/2014/main" id="{857A3C12-5305-4D06-90B2-082A5480115F}"/>
                  </a:ext>
                </a:extLst>
              </p:cNvPr>
              <p:cNvSpPr/>
              <p:nvPr/>
            </p:nvSpPr>
            <p:spPr>
              <a:xfrm>
                <a:off x="8323372" y="2052133"/>
                <a:ext cx="261070" cy="261070"/>
              </a:xfrm>
              <a:prstGeom prst="rect">
                <a:avLst/>
              </a:prstGeom>
              <a:gradFill flip="none" rotWithShape="1">
                <a:gsLst>
                  <a:gs pos="0">
                    <a:srgbClr val="0066FF"/>
                  </a:gs>
                  <a:gs pos="100000">
                    <a:srgbClr val="3333CC"/>
                  </a:gs>
                </a:gsLst>
                <a:lin ang="19200000" scaled="0"/>
                <a:tileRect/>
              </a:gradFill>
              <a:ln>
                <a:noFill/>
              </a:ln>
              <a:effectLst>
                <a:outerShdw blurRad="50800" dist="38100" dir="2700000" algn="tl" rotWithShape="0">
                  <a:prstClr val="black">
                    <a:alpha val="40000"/>
                  </a:prstClr>
                </a:outerShdw>
              </a:effectLst>
              <a:scene3d>
                <a:camera prst="isometricTopUp"/>
                <a:lightRig rig="soft" dir="t"/>
              </a:scene3d>
              <a:sp3d extrusionH="6350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01" name="Rectangle 100">
                <a:extLst>
                  <a:ext uri="{FF2B5EF4-FFF2-40B4-BE49-F238E27FC236}">
                    <a16:creationId xmlns:a16="http://schemas.microsoft.com/office/drawing/2014/main" id="{6154FD12-CAB4-4C9B-906A-2F077CCAAA33}"/>
                  </a:ext>
                </a:extLst>
              </p:cNvPr>
              <p:cNvSpPr/>
              <p:nvPr/>
            </p:nvSpPr>
            <p:spPr>
              <a:xfrm>
                <a:off x="7906314" y="1746709"/>
                <a:ext cx="261070" cy="261070"/>
              </a:xfrm>
              <a:prstGeom prst="rect">
                <a:avLst/>
              </a:prstGeom>
              <a:gradFill flip="none" rotWithShape="1">
                <a:gsLst>
                  <a:gs pos="0">
                    <a:srgbClr val="00CCFF"/>
                  </a:gs>
                  <a:gs pos="100000">
                    <a:srgbClr val="3333CC"/>
                  </a:gs>
                </a:gsLst>
                <a:lin ang="19200000" scaled="0"/>
                <a:tileRect/>
              </a:gradFill>
              <a:ln>
                <a:noFill/>
              </a:ln>
              <a:effectLst>
                <a:outerShdw blurRad="50800" dist="38100" dir="2700000" algn="tl" rotWithShape="0">
                  <a:prstClr val="black">
                    <a:alpha val="40000"/>
                  </a:prstClr>
                </a:outerShdw>
              </a:effectLst>
              <a:scene3d>
                <a:camera prst="isometricTopUp"/>
                <a:lightRig rig="soft" dir="t"/>
              </a:scene3d>
              <a:sp3d extrusionH="10160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p>
            </p:txBody>
          </p:sp>
          <p:sp>
            <p:nvSpPr>
              <p:cNvPr id="102" name="Rectangle 101">
                <a:extLst>
                  <a:ext uri="{FF2B5EF4-FFF2-40B4-BE49-F238E27FC236}">
                    <a16:creationId xmlns:a16="http://schemas.microsoft.com/office/drawing/2014/main" id="{113BD6E9-B1D7-435E-AABE-B9B1CB31075C}"/>
                  </a:ext>
                </a:extLst>
              </p:cNvPr>
              <p:cNvSpPr/>
              <p:nvPr/>
            </p:nvSpPr>
            <p:spPr>
              <a:xfrm>
                <a:off x="8114843" y="2375697"/>
                <a:ext cx="261070" cy="261070"/>
              </a:xfrm>
              <a:prstGeom prst="rect">
                <a:avLst/>
              </a:prstGeom>
              <a:gradFill flip="none" rotWithShape="1">
                <a:gsLst>
                  <a:gs pos="0">
                    <a:srgbClr val="CC00FF"/>
                  </a:gs>
                  <a:gs pos="100000">
                    <a:srgbClr val="3333CC"/>
                  </a:gs>
                </a:gsLst>
                <a:lin ang="19200000" scaled="0"/>
                <a:tileRect/>
              </a:gradFill>
              <a:ln>
                <a:noFill/>
              </a:ln>
              <a:effectLst>
                <a:outerShdw blurRad="50800" dist="38100" dir="2700000" algn="tl" rotWithShape="0">
                  <a:prstClr val="black">
                    <a:alpha val="40000"/>
                  </a:prstClr>
                </a:outerShdw>
              </a:effectLst>
              <a:scene3d>
                <a:camera prst="isometricTopUp"/>
                <a:lightRig rig="soft" dir="t"/>
              </a:scene3d>
              <a:sp3d extrusionH="3810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grpSp>
      </p:grpSp>
    </p:spTree>
    <p:extLst>
      <p:ext uri="{BB962C8B-B14F-4D97-AF65-F5344CB8AC3E}">
        <p14:creationId xmlns:p14="http://schemas.microsoft.com/office/powerpoint/2010/main" val="1815229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4000">
              <a:srgbClr val="000066"/>
            </a:gs>
            <a:gs pos="95000">
              <a:srgbClr val="0000FF"/>
            </a:gs>
            <a:gs pos="100000">
              <a:srgbClr val="601FE1"/>
            </a:gs>
          </a:gsLst>
          <a:path path="circle">
            <a:fillToRect r="100000" b="100000"/>
          </a:path>
        </a:gradFill>
        <a:effectLst/>
      </p:bgPr>
    </p:bg>
    <p:spTree>
      <p:nvGrpSpPr>
        <p:cNvPr id="1" name=""/>
        <p:cNvGrpSpPr/>
        <p:nvPr/>
      </p:nvGrpSpPr>
      <p:grpSpPr>
        <a:xfrm>
          <a:off x="0" y="0"/>
          <a:ext cx="0" cy="0"/>
          <a:chOff x="0" y="0"/>
          <a:chExt cx="0" cy="0"/>
        </a:xfrm>
      </p:grpSpPr>
      <p:sp>
        <p:nvSpPr>
          <p:cNvPr id="114" name="Oval 113">
            <a:extLst>
              <a:ext uri="{FF2B5EF4-FFF2-40B4-BE49-F238E27FC236}">
                <a16:creationId xmlns:a16="http://schemas.microsoft.com/office/drawing/2014/main" id="{09489EF4-EB67-44DE-8B70-424B6734F6F2}"/>
              </a:ext>
            </a:extLst>
          </p:cNvPr>
          <p:cNvSpPr/>
          <p:nvPr/>
        </p:nvSpPr>
        <p:spPr>
          <a:xfrm>
            <a:off x="-903595" y="-1470827"/>
            <a:ext cx="9063571" cy="9063571"/>
          </a:xfrm>
          <a:prstGeom prst="ellipse">
            <a:avLst/>
          </a:prstGeom>
          <a:gradFill flip="none" rotWithShape="1">
            <a:gsLst>
              <a:gs pos="0">
                <a:srgbClr val="CC00FF"/>
              </a:gs>
              <a:gs pos="62000">
                <a:srgbClr val="CC00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13" name="Oval 112">
            <a:extLst>
              <a:ext uri="{FF2B5EF4-FFF2-40B4-BE49-F238E27FC236}">
                <a16:creationId xmlns:a16="http://schemas.microsoft.com/office/drawing/2014/main" id="{C9449C34-56A8-40B1-B49D-EF1F01500F79}"/>
              </a:ext>
            </a:extLst>
          </p:cNvPr>
          <p:cNvSpPr/>
          <p:nvPr/>
        </p:nvSpPr>
        <p:spPr>
          <a:xfrm>
            <a:off x="-1342209" y="-785207"/>
            <a:ext cx="9063571" cy="9063571"/>
          </a:xfrm>
          <a:prstGeom prst="ellipse">
            <a:avLst/>
          </a:prstGeom>
          <a:gradFill flip="none" rotWithShape="1">
            <a:gsLst>
              <a:gs pos="4000">
                <a:srgbClr val="00CCFF"/>
              </a:gs>
              <a:gs pos="62000">
                <a:srgbClr val="00CC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09" name="TextBox 108">
            <a:extLst>
              <a:ext uri="{FF2B5EF4-FFF2-40B4-BE49-F238E27FC236}">
                <a16:creationId xmlns:a16="http://schemas.microsoft.com/office/drawing/2014/main" id="{8B93DF8E-0DE9-46F7-A07B-680482B4DF62}"/>
              </a:ext>
            </a:extLst>
          </p:cNvPr>
          <p:cNvSpPr txBox="1"/>
          <p:nvPr/>
        </p:nvSpPr>
        <p:spPr>
          <a:xfrm>
            <a:off x="4186735" y="990491"/>
            <a:ext cx="5487592" cy="1592744"/>
          </a:xfrm>
          <a:prstGeom prst="rect">
            <a:avLst/>
          </a:prstGeom>
          <a:noFill/>
          <a:effectLst>
            <a:glow rad="63500">
              <a:schemeClr val="accent3">
                <a:satMod val="175000"/>
                <a:alpha val="40000"/>
              </a:schemeClr>
            </a:glow>
            <a:outerShdw blurRad="63500" dist="63500" dir="5400000" algn="ctr" rotWithShape="0">
              <a:srgbClr val="000000">
                <a:alpha val="72000"/>
              </a:srgbClr>
            </a:outerShdw>
          </a:effectLst>
        </p:spPr>
        <p:txBody>
          <a:bodyPr wrap="square" rtlCol="0">
            <a:spAutoFit/>
          </a:bodyPr>
          <a:lstStyle/>
          <a:p>
            <a:pPr algn="ctr"/>
            <a:r>
              <a:rPr lang="en-IN" sz="4875" dirty="0">
                <a:gradFill flip="none" rotWithShape="1">
                  <a:gsLst>
                    <a:gs pos="10000">
                      <a:srgbClr val="0186FF"/>
                    </a:gs>
                    <a:gs pos="100000">
                      <a:srgbClr val="00CCFF"/>
                    </a:gs>
                  </a:gsLst>
                  <a:lin ang="2700000" scaled="1"/>
                  <a:tileRect/>
                </a:gradFill>
                <a:effectLst>
                  <a:outerShdw blurRad="50800" dist="38100" dir="2700000" algn="tl" rotWithShape="0">
                    <a:prstClr val="black">
                      <a:alpha val="40000"/>
                    </a:prstClr>
                  </a:outerShdw>
                </a:effectLst>
                <a:latin typeface="Montserrat Black" panose="00000A00000000000000" pitchFamily="2" charset="0"/>
              </a:rPr>
              <a:t>Remote Control Access</a:t>
            </a:r>
          </a:p>
        </p:txBody>
      </p:sp>
      <p:sp>
        <p:nvSpPr>
          <p:cNvPr id="80" name="TextBox 79">
            <a:extLst>
              <a:ext uri="{FF2B5EF4-FFF2-40B4-BE49-F238E27FC236}">
                <a16:creationId xmlns:a16="http://schemas.microsoft.com/office/drawing/2014/main" id="{4F64BE8B-191B-495C-BE2C-12A94585C6CE}"/>
              </a:ext>
            </a:extLst>
          </p:cNvPr>
          <p:cNvSpPr txBox="1"/>
          <p:nvPr/>
        </p:nvSpPr>
        <p:spPr>
          <a:xfrm>
            <a:off x="6406673" y="2831153"/>
            <a:ext cx="3355530" cy="2755498"/>
          </a:xfrm>
          <a:prstGeom prst="rect">
            <a:avLst/>
          </a:prstGeom>
          <a:noFill/>
        </p:spPr>
        <p:txBody>
          <a:bodyPr wrap="square" rtlCol="0">
            <a:spAutoFit/>
          </a:bodyPr>
          <a:lstStyle/>
          <a:p>
            <a:r>
              <a:rPr lang="en-IN" sz="3900" dirty="0">
                <a:solidFill>
                  <a:srgbClr val="3FADFF"/>
                </a:solidFill>
                <a:effectLst>
                  <a:outerShdw blurRad="38100" dist="38100" dir="2700000" algn="tl">
                    <a:srgbClr val="000000">
                      <a:alpha val="43137"/>
                    </a:srgbClr>
                  </a:outerShdw>
                </a:effectLst>
                <a:latin typeface="Rockwell Extra Bold" panose="02060903040505020403" pitchFamily="18" charset="0"/>
              </a:rPr>
              <a:t>Benefits</a:t>
            </a:r>
            <a:endParaRPr lang="en-IN" sz="813" dirty="0">
              <a:solidFill>
                <a:srgbClr val="3FADFF"/>
              </a:solidFill>
              <a:effectLst>
                <a:outerShdw blurRad="38100" dist="38100" dir="2700000" algn="tl">
                  <a:srgbClr val="000000">
                    <a:alpha val="43137"/>
                  </a:srgbClr>
                </a:outerShdw>
              </a:effectLst>
              <a:latin typeface="Rockwell Extra Bold" panose="02060903040505020403" pitchFamily="18" charset="0"/>
            </a:endParaRPr>
          </a:p>
          <a:p>
            <a:endParaRPr lang="en-IN" sz="406" dirty="0">
              <a:solidFill>
                <a:srgbClr val="3FADFF"/>
              </a:solidFill>
              <a:latin typeface="Rockwell Extra Bold" panose="02060903040505020403" pitchFamily="18" charset="0"/>
            </a:endParaRPr>
          </a:p>
          <a:p>
            <a:pPr marL="603647" indent="-603647">
              <a:buFont typeface="+mj-lt"/>
              <a:buAutoNum type="arabicPeriod"/>
            </a:pPr>
            <a:r>
              <a:rPr lang="en-IN" sz="1300" dirty="0">
                <a:solidFill>
                  <a:srgbClr val="0196FF"/>
                </a:solidFill>
                <a:latin typeface="Berlin Sans FB Demi" panose="020E0802020502020306" pitchFamily="34" charset="0"/>
                <a:ea typeface="Microsoft JhengHei UI" panose="020B0604030504040204" pitchFamily="34" charset="-120"/>
              </a:rPr>
              <a:t>Excess Full Control over torches remotely.</a:t>
            </a:r>
          </a:p>
          <a:p>
            <a:pPr marL="603647" indent="-603647">
              <a:buFont typeface="+mj-lt"/>
              <a:buAutoNum type="arabicPeriod"/>
            </a:pPr>
            <a:r>
              <a:rPr lang="en-IN" sz="1300" dirty="0">
                <a:solidFill>
                  <a:srgbClr val="0196FF"/>
                </a:solidFill>
                <a:latin typeface="Berlin Sans FB Demi" panose="020E0802020502020306" pitchFamily="34" charset="0"/>
                <a:ea typeface="Microsoft JhengHei UI" panose="020B0604030504040204" pitchFamily="34" charset="-120"/>
              </a:rPr>
              <a:t>Broadcast displays can be updates with a click of a button.</a:t>
            </a:r>
          </a:p>
          <a:p>
            <a:pPr marL="603647" indent="-603647">
              <a:buFont typeface="+mj-lt"/>
              <a:buAutoNum type="arabicPeriod"/>
            </a:pPr>
            <a:r>
              <a:rPr lang="en-IN" sz="1300" dirty="0">
                <a:solidFill>
                  <a:srgbClr val="0196FF"/>
                </a:solidFill>
                <a:latin typeface="Berlin Sans FB Demi" panose="020E0802020502020306" pitchFamily="34" charset="0"/>
                <a:ea typeface="Microsoft JhengHei UI" panose="020B0604030504040204" pitchFamily="34" charset="-120"/>
              </a:rPr>
              <a:t>Emergency alerts, emergency information's can be broadcasted with no time.</a:t>
            </a:r>
          </a:p>
          <a:p>
            <a:pPr marL="603647" indent="-603647">
              <a:buFont typeface="+mj-lt"/>
              <a:buAutoNum type="arabicPeriod"/>
            </a:pPr>
            <a:r>
              <a:rPr lang="en-IN" sz="1300" dirty="0">
                <a:solidFill>
                  <a:srgbClr val="0196FF"/>
                </a:solidFill>
                <a:latin typeface="Berlin Sans FB Demi" panose="020E0802020502020306" pitchFamily="34" charset="0"/>
                <a:ea typeface="Microsoft JhengHei UI" panose="020B0604030504040204" pitchFamily="34" charset="-120"/>
              </a:rPr>
              <a:t>Automated reports can be send from sensers in  waterlogging and CCTV Cameras to control panel.</a:t>
            </a:r>
          </a:p>
        </p:txBody>
      </p:sp>
    </p:spTree>
    <p:extLst>
      <p:ext uri="{BB962C8B-B14F-4D97-AF65-F5344CB8AC3E}">
        <p14:creationId xmlns:p14="http://schemas.microsoft.com/office/powerpoint/2010/main" val="3425393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sky&#10;&#10;Description generated with high confidence">
            <a:extLst>
              <a:ext uri="{FF2B5EF4-FFF2-40B4-BE49-F238E27FC236}">
                <a16:creationId xmlns:a16="http://schemas.microsoft.com/office/drawing/2014/main" id="{4AADDCFE-1F42-481D-AEF9-DC46B660813F}"/>
              </a:ext>
            </a:extLst>
          </p:cNvPr>
          <p:cNvPicPr>
            <a:picLocks noChangeAspect="1"/>
          </p:cNvPicPr>
          <p:nvPr/>
        </p:nvPicPr>
        <p:blipFill rotWithShape="1">
          <a:blip r:embed="rId3">
            <a:extLst>
              <a:ext uri="{28A0092B-C50C-407E-A947-70E740481C1C}">
                <a14:useLocalDpi xmlns:a14="http://schemas.microsoft.com/office/drawing/2010/main" val="0"/>
              </a:ext>
            </a:extLst>
          </a:blip>
          <a:srcRect r="14667" b="1"/>
          <a:stretch/>
        </p:blipFill>
        <p:spPr>
          <a:xfrm>
            <a:off x="16" y="8854"/>
            <a:ext cx="9905984" cy="6857991"/>
          </a:xfrm>
          <a:prstGeom prst="rect">
            <a:avLst/>
          </a:prstGeom>
        </p:spPr>
      </p:pic>
      <p:sp>
        <p:nvSpPr>
          <p:cNvPr id="40" name="Right Triangle 39">
            <a:extLst>
              <a:ext uri="{FF2B5EF4-FFF2-40B4-BE49-F238E27FC236}">
                <a16:creationId xmlns:a16="http://schemas.microsoft.com/office/drawing/2014/main" id="{2CA711BB-06EE-44AA-B4FC-69846AF1C0BA}"/>
              </a:ext>
            </a:extLst>
          </p:cNvPr>
          <p:cNvSpPr/>
          <p:nvPr/>
        </p:nvSpPr>
        <p:spPr>
          <a:xfrm>
            <a:off x="-12510" y="3076642"/>
            <a:ext cx="7661680" cy="3429001"/>
          </a:xfrm>
          <a:prstGeom prst="rtTriangle">
            <a:avLst/>
          </a:prstGeom>
          <a:solidFill>
            <a:srgbClr val="950159">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a:solidFill>
                <a:prstClr val="white"/>
              </a:solidFill>
              <a:latin typeface="Calibri" panose="020F0502020204030204"/>
            </a:endParaRPr>
          </a:p>
        </p:txBody>
      </p:sp>
      <p:sp>
        <p:nvSpPr>
          <p:cNvPr id="42" name="Freeform: Shape 41">
            <a:extLst>
              <a:ext uri="{FF2B5EF4-FFF2-40B4-BE49-F238E27FC236}">
                <a16:creationId xmlns:a16="http://schemas.microsoft.com/office/drawing/2014/main" id="{FD571400-44A0-4E45-B0EB-023ADB31F74A}"/>
              </a:ext>
            </a:extLst>
          </p:cNvPr>
          <p:cNvSpPr/>
          <p:nvPr/>
        </p:nvSpPr>
        <p:spPr>
          <a:xfrm>
            <a:off x="0" y="8862"/>
            <a:ext cx="9905984" cy="6857991"/>
          </a:xfrm>
          <a:custGeom>
            <a:avLst/>
            <a:gdLst>
              <a:gd name="connsiteX0" fmla="*/ 3899456 w 12191980"/>
              <a:gd name="connsiteY0" fmla="*/ 4426623 h 6857990"/>
              <a:gd name="connsiteX1" fmla="*/ 5329756 w 12191980"/>
              <a:gd name="connsiteY1" fmla="*/ 6857990 h 6857990"/>
              <a:gd name="connsiteX2" fmla="*/ 2588347 w 12191980"/>
              <a:gd name="connsiteY2" fmla="*/ 6857990 h 6857990"/>
              <a:gd name="connsiteX3" fmla="*/ 8157630 w 12191980"/>
              <a:gd name="connsiteY3" fmla="*/ 0 h 6857990"/>
              <a:gd name="connsiteX4" fmla="*/ 9810780 w 12191980"/>
              <a:gd name="connsiteY4" fmla="*/ 0 h 6857990"/>
              <a:gd name="connsiteX5" fmla="*/ 12191980 w 12191980"/>
              <a:gd name="connsiteY5" fmla="*/ 4114800 h 6857990"/>
              <a:gd name="connsiteX6" fmla="*/ 12191980 w 12191980"/>
              <a:gd name="connsiteY6" fmla="*/ 6857990 h 6857990"/>
              <a:gd name="connsiteX7" fmla="*/ 0 w 12191980"/>
              <a:gd name="connsiteY7" fmla="*/ 0 h 6857990"/>
              <a:gd name="connsiteX8" fmla="*/ 1295406 w 12191980"/>
              <a:gd name="connsiteY8" fmla="*/ 0 h 6857990"/>
              <a:gd name="connsiteX9" fmla="*/ 2549017 w 12191980"/>
              <a:gd name="connsiteY9" fmla="*/ 2131012 h 6857990"/>
              <a:gd name="connsiteX10" fmla="*/ 6 w 12191980"/>
              <a:gd name="connsiteY10" fmla="*/ 6857990 h 6857990"/>
              <a:gd name="connsiteX11" fmla="*/ 0 w 12191980"/>
              <a:gd name="connsiteY11" fmla="*/ 6857990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80" h="6857990">
                <a:moveTo>
                  <a:pt x="3899456" y="4426623"/>
                </a:moveTo>
                <a:lnTo>
                  <a:pt x="5329756" y="6857990"/>
                </a:lnTo>
                <a:lnTo>
                  <a:pt x="2588347" y="6857990"/>
                </a:lnTo>
                <a:close/>
                <a:moveTo>
                  <a:pt x="8157630" y="0"/>
                </a:moveTo>
                <a:lnTo>
                  <a:pt x="9810780" y="0"/>
                </a:lnTo>
                <a:lnTo>
                  <a:pt x="12191980" y="4114800"/>
                </a:lnTo>
                <a:lnTo>
                  <a:pt x="12191980" y="6857990"/>
                </a:lnTo>
                <a:close/>
                <a:moveTo>
                  <a:pt x="0" y="0"/>
                </a:moveTo>
                <a:lnTo>
                  <a:pt x="1295406" y="0"/>
                </a:lnTo>
                <a:lnTo>
                  <a:pt x="2549017" y="2131012"/>
                </a:lnTo>
                <a:lnTo>
                  <a:pt x="6" y="6857990"/>
                </a:lnTo>
                <a:lnTo>
                  <a:pt x="0" y="68579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a:solidFill>
                <a:prstClr val="white"/>
              </a:solidFill>
              <a:latin typeface="Calibri" panose="020F0502020204030204"/>
            </a:endParaRPr>
          </a:p>
        </p:txBody>
      </p:sp>
      <p:sp>
        <p:nvSpPr>
          <p:cNvPr id="34" name="Parallelogram 33">
            <a:extLst>
              <a:ext uri="{FF2B5EF4-FFF2-40B4-BE49-F238E27FC236}">
                <a16:creationId xmlns:a16="http://schemas.microsoft.com/office/drawing/2014/main" id="{70A8CFFA-4CE8-4B2E-A084-8D6AD98E9B5C}"/>
              </a:ext>
            </a:extLst>
          </p:cNvPr>
          <p:cNvSpPr/>
          <p:nvPr/>
        </p:nvSpPr>
        <p:spPr>
          <a:xfrm>
            <a:off x="1377553" y="8862"/>
            <a:ext cx="5107781" cy="6858001"/>
          </a:xfrm>
          <a:prstGeom prst="parallelogram">
            <a:avLst>
              <a:gd name="adj" fmla="val 58827"/>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a:solidFill>
                <a:prstClr val="white"/>
              </a:solidFill>
              <a:latin typeface="Calibri" panose="020F0502020204030204"/>
            </a:endParaRPr>
          </a:p>
        </p:txBody>
      </p:sp>
      <p:sp>
        <p:nvSpPr>
          <p:cNvPr id="38" name="Parallelogram 37">
            <a:extLst>
              <a:ext uri="{FF2B5EF4-FFF2-40B4-BE49-F238E27FC236}">
                <a16:creationId xmlns:a16="http://schemas.microsoft.com/office/drawing/2014/main" id="{E8849AD0-B5C7-49AF-A75E-92E28369EB15}"/>
              </a:ext>
            </a:extLst>
          </p:cNvPr>
          <p:cNvSpPr/>
          <p:nvPr/>
        </p:nvSpPr>
        <p:spPr>
          <a:xfrm>
            <a:off x="3352120" y="8"/>
            <a:ext cx="6485281" cy="6858001"/>
          </a:xfrm>
          <a:prstGeom prst="parallelogram">
            <a:avLst>
              <a:gd name="adj" fmla="val 58827"/>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a:solidFill>
                <a:prstClr val="white"/>
              </a:solidFill>
              <a:latin typeface="Calibri" panose="020F0502020204030204"/>
            </a:endParaRPr>
          </a:p>
        </p:txBody>
      </p:sp>
      <p:sp>
        <p:nvSpPr>
          <p:cNvPr id="43" name="Right Triangle 42">
            <a:extLst>
              <a:ext uri="{FF2B5EF4-FFF2-40B4-BE49-F238E27FC236}">
                <a16:creationId xmlns:a16="http://schemas.microsoft.com/office/drawing/2014/main" id="{FA7D7F6F-A7D6-48EC-9E7F-2DF3DC7009B4}"/>
              </a:ext>
            </a:extLst>
          </p:cNvPr>
          <p:cNvSpPr/>
          <p:nvPr/>
        </p:nvSpPr>
        <p:spPr>
          <a:xfrm flipH="1" flipV="1">
            <a:off x="7341025" y="1482591"/>
            <a:ext cx="2553861" cy="5219710"/>
          </a:xfrm>
          <a:prstGeom prst="rtTriangle">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a:solidFill>
                <a:prstClr val="white"/>
              </a:solidFill>
              <a:latin typeface="Calibri" panose="020F0502020204030204"/>
            </a:endParaRPr>
          </a:p>
        </p:txBody>
      </p:sp>
      <p:sp>
        <p:nvSpPr>
          <p:cNvPr id="39" name="Parallelogram 38">
            <a:extLst>
              <a:ext uri="{FF2B5EF4-FFF2-40B4-BE49-F238E27FC236}">
                <a16:creationId xmlns:a16="http://schemas.microsoft.com/office/drawing/2014/main" id="{DDC23B09-4D72-4389-8EF1-22B677E4B920}"/>
              </a:ext>
            </a:extLst>
          </p:cNvPr>
          <p:cNvSpPr/>
          <p:nvPr/>
        </p:nvSpPr>
        <p:spPr>
          <a:xfrm flipV="1">
            <a:off x="393414" y="6"/>
            <a:ext cx="9512587" cy="6858001"/>
          </a:xfrm>
          <a:prstGeom prst="parallelogram">
            <a:avLst>
              <a:gd name="adj" fmla="val 58827"/>
            </a:avLst>
          </a:prstGeom>
          <a:solidFill>
            <a:srgbClr val="00CC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a:solidFill>
                <a:prstClr val="white"/>
              </a:solidFill>
              <a:latin typeface="Calibri" panose="020F0502020204030204"/>
            </a:endParaRPr>
          </a:p>
        </p:txBody>
      </p:sp>
      <p:sp>
        <p:nvSpPr>
          <p:cNvPr id="44" name="Parallelogram 43">
            <a:extLst>
              <a:ext uri="{FF2B5EF4-FFF2-40B4-BE49-F238E27FC236}">
                <a16:creationId xmlns:a16="http://schemas.microsoft.com/office/drawing/2014/main" id="{E08EA235-6F68-4A10-9D28-31C6A180143E}"/>
              </a:ext>
            </a:extLst>
          </p:cNvPr>
          <p:cNvSpPr/>
          <p:nvPr/>
        </p:nvSpPr>
        <p:spPr>
          <a:xfrm flipV="1">
            <a:off x="381779" y="-2"/>
            <a:ext cx="7352101" cy="6858001"/>
          </a:xfrm>
          <a:prstGeom prst="parallelogram">
            <a:avLst>
              <a:gd name="adj" fmla="val 58827"/>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dirty="0">
              <a:solidFill>
                <a:prstClr val="white"/>
              </a:solidFill>
              <a:latin typeface="Calibri" panose="020F0502020204030204"/>
            </a:endParaRPr>
          </a:p>
        </p:txBody>
      </p:sp>
      <p:sp>
        <p:nvSpPr>
          <p:cNvPr id="60" name="Right Triangle 59">
            <a:extLst>
              <a:ext uri="{FF2B5EF4-FFF2-40B4-BE49-F238E27FC236}">
                <a16:creationId xmlns:a16="http://schemas.microsoft.com/office/drawing/2014/main" id="{C5DF6254-7DF0-46E8-8393-CC1D582A1163}"/>
              </a:ext>
            </a:extLst>
          </p:cNvPr>
          <p:cNvSpPr/>
          <p:nvPr/>
        </p:nvSpPr>
        <p:spPr>
          <a:xfrm flipH="1" flipV="1">
            <a:off x="4542512" y="634067"/>
            <a:ext cx="5370041" cy="5572117"/>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defTabSz="742950">
              <a:defRPr/>
            </a:pPr>
            <a:endParaRPr lang="en-IN" sz="1463" dirty="0">
              <a:solidFill>
                <a:prstClr val="white"/>
              </a:solidFill>
              <a:latin typeface="Calibri" panose="020F0502020204030204"/>
            </a:endParaRPr>
          </a:p>
        </p:txBody>
      </p:sp>
      <p:grpSp>
        <p:nvGrpSpPr>
          <p:cNvPr id="4" name="Group 3">
            <a:extLst>
              <a:ext uri="{FF2B5EF4-FFF2-40B4-BE49-F238E27FC236}">
                <a16:creationId xmlns:a16="http://schemas.microsoft.com/office/drawing/2014/main" id="{BC92EB87-6CD0-4E50-8C39-61C552C09C94}"/>
              </a:ext>
            </a:extLst>
          </p:cNvPr>
          <p:cNvGrpSpPr/>
          <p:nvPr/>
        </p:nvGrpSpPr>
        <p:grpSpPr>
          <a:xfrm>
            <a:off x="2006796" y="653637"/>
            <a:ext cx="7701651" cy="5761666"/>
            <a:chOff x="2037934" y="1193929"/>
            <a:chExt cx="7701651" cy="4681352"/>
          </a:xfrm>
        </p:grpSpPr>
        <p:sp>
          <p:nvSpPr>
            <p:cNvPr id="46" name="TextBox 45">
              <a:extLst>
                <a:ext uri="{FF2B5EF4-FFF2-40B4-BE49-F238E27FC236}">
                  <a16:creationId xmlns:a16="http://schemas.microsoft.com/office/drawing/2014/main" id="{27A136B4-0953-4372-A92D-4B5B60B41EBB}"/>
                </a:ext>
              </a:extLst>
            </p:cNvPr>
            <p:cNvSpPr txBox="1"/>
            <p:nvPr/>
          </p:nvSpPr>
          <p:spPr>
            <a:xfrm>
              <a:off x="2037934" y="1193929"/>
              <a:ext cx="7701651" cy="1275349"/>
            </a:xfrm>
            <a:prstGeom prst="rect">
              <a:avLst/>
            </a:prstGeom>
            <a:noFill/>
          </p:spPr>
          <p:txBody>
            <a:bodyPr wrap="square" rtlCol="0">
              <a:spAutoFit/>
            </a:bodyPr>
            <a:lstStyle/>
            <a:p>
              <a:pPr defTabSz="742950">
                <a:defRPr/>
              </a:pPr>
              <a:r>
                <a:rPr lang="en-IN" sz="9600" b="1" spc="600" dirty="0">
                  <a:solidFill>
                    <a:prstClr val="white"/>
                  </a:solidFill>
                  <a:effectLst>
                    <a:outerShdw blurRad="177800" dist="38100" dir="2700000" algn="tl" rotWithShape="0">
                      <a:prstClr val="black">
                        <a:alpha val="40000"/>
                      </a:prstClr>
                    </a:outerShdw>
                    <a:reflection blurRad="101600" stA="55000" endA="300" endPos="36000" dir="5400000" sy="-100000" algn="bl" rotWithShape="0"/>
                  </a:effectLst>
                  <a:latin typeface="Agency FB" panose="020B0503020202020204" pitchFamily="34" charset="0"/>
                </a:rPr>
                <a:t>CONTACT US</a:t>
              </a:r>
            </a:p>
          </p:txBody>
        </p:sp>
        <p:sp>
          <p:nvSpPr>
            <p:cNvPr id="47" name="TextBox 46">
              <a:extLst>
                <a:ext uri="{FF2B5EF4-FFF2-40B4-BE49-F238E27FC236}">
                  <a16:creationId xmlns:a16="http://schemas.microsoft.com/office/drawing/2014/main" id="{C4CB86C9-BD02-4395-A1D6-AFEBD18B2E57}"/>
                </a:ext>
              </a:extLst>
            </p:cNvPr>
            <p:cNvSpPr txBox="1"/>
            <p:nvPr/>
          </p:nvSpPr>
          <p:spPr>
            <a:xfrm>
              <a:off x="4354058" y="2649816"/>
              <a:ext cx="3115415" cy="625171"/>
            </a:xfrm>
            <a:prstGeom prst="rect">
              <a:avLst/>
            </a:prstGeom>
            <a:noFill/>
          </p:spPr>
          <p:txBody>
            <a:bodyPr wrap="square" rtlCol="0">
              <a:spAutoFit/>
            </a:bodyPr>
            <a:lstStyle/>
            <a:p>
              <a:pPr algn="just" defTabSz="742950">
                <a:defRPr/>
              </a:pPr>
              <a:r>
                <a:rPr lang="en-IN" sz="1100" dirty="0">
                  <a:solidFill>
                    <a:prstClr val="white">
                      <a:alpha val="90000"/>
                    </a:prstClr>
                  </a:solidFill>
                  <a:latin typeface="Agency FB" panose="020B0503020202020204" pitchFamily="34" charset="0"/>
                </a:rPr>
                <a:t>With our wide range of Products and Best S</a:t>
              </a:r>
              <a:r>
                <a:rPr lang="en-IN" sz="1100" dirty="0" err="1">
                  <a:solidFill>
                    <a:prstClr val="white">
                      <a:alpha val="90000"/>
                    </a:prstClr>
                  </a:solidFill>
                  <a:latin typeface="Agency FB" panose="020B0503020202020204" pitchFamily="34" charset="0"/>
                </a:rPr>
                <a:t>ervices</a:t>
              </a:r>
              <a:r>
                <a:rPr lang="en-IN" sz="1100" dirty="0">
                  <a:solidFill>
                    <a:prstClr val="white">
                      <a:alpha val="90000"/>
                    </a:prstClr>
                  </a:solidFill>
                  <a:latin typeface="Agency FB" panose="020B0503020202020204" pitchFamily="34" charset="0"/>
                </a:rPr>
                <a:t> we are happy to work with you. Your problems are us to solve. Our contact details are provided below. Follow us on our social media </a:t>
              </a:r>
              <a:r>
                <a:rPr lang="en-IN" sz="1100" dirty="0" err="1">
                  <a:solidFill>
                    <a:prstClr val="white">
                      <a:alpha val="90000"/>
                    </a:prstClr>
                  </a:solidFill>
                  <a:latin typeface="Agency FB" panose="020B0503020202020204" pitchFamily="34" charset="0"/>
                </a:rPr>
                <a:t>handels</a:t>
              </a:r>
              <a:r>
                <a:rPr lang="en-IN" sz="1100" dirty="0">
                  <a:solidFill>
                    <a:prstClr val="white">
                      <a:alpha val="90000"/>
                    </a:prstClr>
                  </a:solidFill>
                  <a:latin typeface="Agency FB" panose="020B0503020202020204" pitchFamily="34" charset="0"/>
                </a:rPr>
                <a:t>.</a:t>
              </a:r>
            </a:p>
            <a:p>
              <a:pPr algn="just" defTabSz="742950">
                <a:defRPr/>
              </a:pPr>
              <a:endParaRPr lang="en-IN" sz="1100" dirty="0">
                <a:solidFill>
                  <a:prstClr val="white">
                    <a:alpha val="90000"/>
                  </a:prstClr>
                </a:solidFill>
                <a:latin typeface="Agency FB" panose="020B0503020202020204" pitchFamily="34" charset="0"/>
              </a:endParaRPr>
            </a:p>
          </p:txBody>
        </p:sp>
        <p:sp>
          <p:nvSpPr>
            <p:cNvPr id="50" name="Freeform: Shape 49">
              <a:extLst>
                <a:ext uri="{FF2B5EF4-FFF2-40B4-BE49-F238E27FC236}">
                  <a16:creationId xmlns:a16="http://schemas.microsoft.com/office/drawing/2014/main" id="{567A2383-5552-47AD-805F-467B8DD527B8}"/>
                </a:ext>
              </a:extLst>
            </p:cNvPr>
            <p:cNvSpPr/>
            <p:nvPr/>
          </p:nvSpPr>
          <p:spPr>
            <a:xfrm>
              <a:off x="4431629" y="3291948"/>
              <a:ext cx="2956317" cy="1185411"/>
            </a:xfrm>
            <a:custGeom>
              <a:avLst/>
              <a:gdLst>
                <a:gd name="connsiteX0" fmla="*/ 0 w 4019544"/>
                <a:gd name="connsiteY0" fmla="*/ 0 h 2041090"/>
                <a:gd name="connsiteX1" fmla="*/ 4019544 w 4019544"/>
                <a:gd name="connsiteY1" fmla="*/ 0 h 2041090"/>
                <a:gd name="connsiteX2" fmla="*/ 4019544 w 4019544"/>
                <a:gd name="connsiteY2" fmla="*/ 693960 h 2041090"/>
                <a:gd name="connsiteX3" fmla="*/ 3916796 w 4019544"/>
                <a:gd name="connsiteY3" fmla="*/ 693960 h 2041090"/>
                <a:gd name="connsiteX4" fmla="*/ 3916796 w 4019544"/>
                <a:gd name="connsiteY4" fmla="*/ 102748 h 2041090"/>
                <a:gd name="connsiteX5" fmla="*/ 102748 w 4019544"/>
                <a:gd name="connsiteY5" fmla="*/ 102748 h 2041090"/>
                <a:gd name="connsiteX6" fmla="*/ 102748 w 4019544"/>
                <a:gd name="connsiteY6" fmla="*/ 1938342 h 2041090"/>
                <a:gd name="connsiteX7" fmla="*/ 471468 w 4019544"/>
                <a:gd name="connsiteY7" fmla="*/ 1938342 h 2041090"/>
                <a:gd name="connsiteX8" fmla="*/ 410665 w 4019544"/>
                <a:gd name="connsiteY8" fmla="*/ 2041090 h 2041090"/>
                <a:gd name="connsiteX9" fmla="*/ 0 w 4019544"/>
                <a:gd name="connsiteY9" fmla="*/ 2041090 h 204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9544" h="2041090">
                  <a:moveTo>
                    <a:pt x="0" y="0"/>
                  </a:moveTo>
                  <a:lnTo>
                    <a:pt x="4019544" y="0"/>
                  </a:lnTo>
                  <a:lnTo>
                    <a:pt x="4019544" y="693960"/>
                  </a:lnTo>
                  <a:lnTo>
                    <a:pt x="3916796" y="693960"/>
                  </a:lnTo>
                  <a:lnTo>
                    <a:pt x="3916796" y="102748"/>
                  </a:lnTo>
                  <a:lnTo>
                    <a:pt x="102748" y="102748"/>
                  </a:lnTo>
                  <a:lnTo>
                    <a:pt x="102748" y="1938342"/>
                  </a:lnTo>
                  <a:lnTo>
                    <a:pt x="471468" y="1938342"/>
                  </a:lnTo>
                  <a:lnTo>
                    <a:pt x="410665" y="2041090"/>
                  </a:lnTo>
                  <a:lnTo>
                    <a:pt x="0" y="204109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a:solidFill>
                  <a:prstClr val="black"/>
                </a:solidFill>
                <a:latin typeface="Calibri" panose="020F0502020204030204"/>
              </a:endParaRPr>
            </a:p>
          </p:txBody>
        </p:sp>
        <p:sp>
          <p:nvSpPr>
            <p:cNvPr id="51" name="Rectangle 50">
              <a:extLst>
                <a:ext uri="{FF2B5EF4-FFF2-40B4-BE49-F238E27FC236}">
                  <a16:creationId xmlns:a16="http://schemas.microsoft.com/office/drawing/2014/main" id="{55BD8642-8E5D-495F-9C7F-46AD71CA33FD}"/>
                </a:ext>
              </a:extLst>
            </p:cNvPr>
            <p:cNvSpPr/>
            <p:nvPr/>
          </p:nvSpPr>
          <p:spPr>
            <a:xfrm>
              <a:off x="5216860" y="3575652"/>
              <a:ext cx="2543193" cy="750205"/>
            </a:xfrm>
            <a:prstGeom prst="rect">
              <a:avLst/>
            </a:prstGeom>
          </p:spPr>
          <p:txBody>
            <a:bodyPr wrap="square">
              <a:spAutoFit/>
            </a:bodyPr>
            <a:lstStyle/>
            <a:p>
              <a:pPr defTabSz="742950">
                <a:defRPr/>
              </a:pPr>
              <a:r>
                <a:rPr lang="de-DE" spc="244" dirty="0">
                  <a:solidFill>
                    <a:prstClr val="white"/>
                  </a:solidFill>
                  <a:latin typeface="Agency FB" panose="020B0503020202020204" pitchFamily="34" charset="0"/>
                </a:rPr>
                <a:t>Flat No - 1B, 96 Baburam Ghosh Road, Kolkata-700040</a:t>
              </a:r>
            </a:p>
          </p:txBody>
        </p:sp>
        <p:sp>
          <p:nvSpPr>
            <p:cNvPr id="52" name="agenda_116345">
              <a:extLst>
                <a:ext uri="{FF2B5EF4-FFF2-40B4-BE49-F238E27FC236}">
                  <a16:creationId xmlns:a16="http://schemas.microsoft.com/office/drawing/2014/main" id="{61261A0E-C121-4B39-9489-0207F1047219}"/>
                </a:ext>
              </a:extLst>
            </p:cNvPr>
            <p:cNvSpPr>
              <a:spLocks noChangeAspect="1"/>
            </p:cNvSpPr>
            <p:nvPr/>
          </p:nvSpPr>
          <p:spPr bwMode="auto">
            <a:xfrm>
              <a:off x="4667132" y="4600857"/>
              <a:ext cx="276157" cy="292500"/>
            </a:xfrm>
            <a:custGeom>
              <a:avLst/>
              <a:gdLst>
                <a:gd name="connsiteX0" fmla="*/ 273028 w 547235"/>
                <a:gd name="connsiteY0" fmla="*/ 306079 h 579624"/>
                <a:gd name="connsiteX1" fmla="*/ 212500 w 547235"/>
                <a:gd name="connsiteY1" fmla="*/ 391140 h 579624"/>
                <a:gd name="connsiteX2" fmla="*/ 303826 w 547235"/>
                <a:gd name="connsiteY2" fmla="*/ 413272 h 579624"/>
                <a:gd name="connsiteX3" fmla="*/ 395242 w 547235"/>
                <a:gd name="connsiteY3" fmla="*/ 391140 h 579624"/>
                <a:gd name="connsiteX4" fmla="*/ 336049 w 547235"/>
                <a:gd name="connsiteY4" fmla="*/ 306079 h 579624"/>
                <a:gd name="connsiteX5" fmla="*/ 271693 w 547235"/>
                <a:gd name="connsiteY5" fmla="*/ 282614 h 579624"/>
                <a:gd name="connsiteX6" fmla="*/ 334713 w 547235"/>
                <a:gd name="connsiteY6" fmla="*/ 282614 h 579624"/>
                <a:gd name="connsiteX7" fmla="*/ 412599 w 547235"/>
                <a:gd name="connsiteY7" fmla="*/ 408472 h 579624"/>
                <a:gd name="connsiteX8" fmla="*/ 303826 w 547235"/>
                <a:gd name="connsiteY8" fmla="*/ 438070 h 579624"/>
                <a:gd name="connsiteX9" fmla="*/ 191493 w 547235"/>
                <a:gd name="connsiteY9" fmla="*/ 406694 h 579624"/>
                <a:gd name="connsiteX10" fmla="*/ 271693 w 547235"/>
                <a:gd name="connsiteY10" fmla="*/ 282614 h 579624"/>
                <a:gd name="connsiteX11" fmla="*/ 302693 w 547235"/>
                <a:gd name="connsiteY11" fmla="*/ 166584 h 579624"/>
                <a:gd name="connsiteX12" fmla="*/ 259356 w 547235"/>
                <a:gd name="connsiteY12" fmla="*/ 208512 h 579624"/>
                <a:gd name="connsiteX13" fmla="*/ 302693 w 547235"/>
                <a:gd name="connsiteY13" fmla="*/ 250440 h 579624"/>
                <a:gd name="connsiteX14" fmla="*/ 345852 w 547235"/>
                <a:gd name="connsiteY14" fmla="*/ 208512 h 579624"/>
                <a:gd name="connsiteX15" fmla="*/ 302693 w 547235"/>
                <a:gd name="connsiteY15" fmla="*/ 166584 h 579624"/>
                <a:gd name="connsiteX16" fmla="*/ 302693 w 547235"/>
                <a:gd name="connsiteY16" fmla="*/ 141978 h 579624"/>
                <a:gd name="connsiteX17" fmla="*/ 369345 w 547235"/>
                <a:gd name="connsiteY17" fmla="*/ 208512 h 579624"/>
                <a:gd name="connsiteX18" fmla="*/ 302693 w 547235"/>
                <a:gd name="connsiteY18" fmla="*/ 275135 h 579624"/>
                <a:gd name="connsiteX19" fmla="*/ 236041 w 547235"/>
                <a:gd name="connsiteY19" fmla="*/ 208512 h 579624"/>
                <a:gd name="connsiteX20" fmla="*/ 302693 w 547235"/>
                <a:gd name="connsiteY20" fmla="*/ 141978 h 579624"/>
                <a:gd name="connsiteX21" fmla="*/ 102523 w 547235"/>
                <a:gd name="connsiteY21" fmla="*/ 24706 h 579624"/>
                <a:gd name="connsiteX22" fmla="*/ 74133 w 547235"/>
                <a:gd name="connsiteY22" fmla="*/ 53057 h 579624"/>
                <a:gd name="connsiteX23" fmla="*/ 74133 w 547235"/>
                <a:gd name="connsiteY23" fmla="*/ 161836 h 579624"/>
                <a:gd name="connsiteX24" fmla="*/ 121123 w 547235"/>
                <a:gd name="connsiteY24" fmla="*/ 161836 h 579624"/>
                <a:gd name="connsiteX25" fmla="*/ 121123 w 547235"/>
                <a:gd name="connsiteY25" fmla="*/ 186454 h 579624"/>
                <a:gd name="connsiteX26" fmla="*/ 74133 w 547235"/>
                <a:gd name="connsiteY26" fmla="*/ 186454 h 579624"/>
                <a:gd name="connsiteX27" fmla="*/ 74133 w 547235"/>
                <a:gd name="connsiteY27" fmla="*/ 277725 h 579624"/>
                <a:gd name="connsiteX28" fmla="*/ 121123 w 547235"/>
                <a:gd name="connsiteY28" fmla="*/ 277725 h 579624"/>
                <a:gd name="connsiteX29" fmla="*/ 121123 w 547235"/>
                <a:gd name="connsiteY29" fmla="*/ 302343 h 579624"/>
                <a:gd name="connsiteX30" fmla="*/ 74133 w 547235"/>
                <a:gd name="connsiteY30" fmla="*/ 302343 h 579624"/>
                <a:gd name="connsiteX31" fmla="*/ 74133 w 547235"/>
                <a:gd name="connsiteY31" fmla="*/ 393615 h 579624"/>
                <a:gd name="connsiteX32" fmla="*/ 121212 w 547235"/>
                <a:gd name="connsiteY32" fmla="*/ 393615 h 579624"/>
                <a:gd name="connsiteX33" fmla="*/ 121212 w 547235"/>
                <a:gd name="connsiteY33" fmla="*/ 418232 h 579624"/>
                <a:gd name="connsiteX34" fmla="*/ 74222 w 547235"/>
                <a:gd name="connsiteY34" fmla="*/ 418232 h 579624"/>
                <a:gd name="connsiteX35" fmla="*/ 74222 w 547235"/>
                <a:gd name="connsiteY35" fmla="*/ 526834 h 579624"/>
                <a:gd name="connsiteX36" fmla="*/ 102612 w 547235"/>
                <a:gd name="connsiteY36" fmla="*/ 555095 h 579624"/>
                <a:gd name="connsiteX37" fmla="*/ 494194 w 547235"/>
                <a:gd name="connsiteY37" fmla="*/ 555095 h 579624"/>
                <a:gd name="connsiteX38" fmla="*/ 522583 w 547235"/>
                <a:gd name="connsiteY38" fmla="*/ 526834 h 579624"/>
                <a:gd name="connsiteX39" fmla="*/ 522405 w 547235"/>
                <a:gd name="connsiteY39" fmla="*/ 526834 h 579624"/>
                <a:gd name="connsiteX40" fmla="*/ 522405 w 547235"/>
                <a:gd name="connsiteY40" fmla="*/ 53057 h 579624"/>
                <a:gd name="connsiteX41" fmla="*/ 494105 w 547235"/>
                <a:gd name="connsiteY41" fmla="*/ 24706 h 579624"/>
                <a:gd name="connsiteX42" fmla="*/ 102523 w 547235"/>
                <a:gd name="connsiteY42" fmla="*/ 0 h 579624"/>
                <a:gd name="connsiteX43" fmla="*/ 494105 w 547235"/>
                <a:gd name="connsiteY43" fmla="*/ 0 h 579624"/>
                <a:gd name="connsiteX44" fmla="*/ 547235 w 547235"/>
                <a:gd name="connsiteY44" fmla="*/ 53057 h 579624"/>
                <a:gd name="connsiteX45" fmla="*/ 547235 w 547235"/>
                <a:gd name="connsiteY45" fmla="*/ 526567 h 579624"/>
                <a:gd name="connsiteX46" fmla="*/ 492859 w 547235"/>
                <a:gd name="connsiteY46" fmla="*/ 579624 h 579624"/>
                <a:gd name="connsiteX47" fmla="*/ 102523 w 547235"/>
                <a:gd name="connsiteY47" fmla="*/ 579624 h 579624"/>
                <a:gd name="connsiteX48" fmla="*/ 49304 w 547235"/>
                <a:gd name="connsiteY48" fmla="*/ 526567 h 579624"/>
                <a:gd name="connsiteX49" fmla="*/ 49304 w 547235"/>
                <a:gd name="connsiteY49" fmla="*/ 418054 h 579624"/>
                <a:gd name="connsiteX50" fmla="*/ 0 w 547235"/>
                <a:gd name="connsiteY50" fmla="*/ 418054 h 579624"/>
                <a:gd name="connsiteX51" fmla="*/ 0 w 547235"/>
                <a:gd name="connsiteY51" fmla="*/ 393348 h 579624"/>
                <a:gd name="connsiteX52" fmla="*/ 49304 w 547235"/>
                <a:gd name="connsiteY52" fmla="*/ 393348 h 579624"/>
                <a:gd name="connsiteX53" fmla="*/ 49304 w 547235"/>
                <a:gd name="connsiteY53" fmla="*/ 302165 h 579624"/>
                <a:gd name="connsiteX54" fmla="*/ 0 w 547235"/>
                <a:gd name="connsiteY54" fmla="*/ 302165 h 579624"/>
                <a:gd name="connsiteX55" fmla="*/ 0 w 547235"/>
                <a:gd name="connsiteY55" fmla="*/ 277459 h 579624"/>
                <a:gd name="connsiteX56" fmla="*/ 49304 w 547235"/>
                <a:gd name="connsiteY56" fmla="*/ 277459 h 579624"/>
                <a:gd name="connsiteX57" fmla="*/ 49304 w 547235"/>
                <a:gd name="connsiteY57" fmla="*/ 186276 h 579624"/>
                <a:gd name="connsiteX58" fmla="*/ 0 w 547235"/>
                <a:gd name="connsiteY58" fmla="*/ 186276 h 579624"/>
                <a:gd name="connsiteX59" fmla="*/ 0 w 547235"/>
                <a:gd name="connsiteY59" fmla="*/ 161570 h 579624"/>
                <a:gd name="connsiteX60" fmla="*/ 49304 w 547235"/>
                <a:gd name="connsiteY60" fmla="*/ 161570 h 579624"/>
                <a:gd name="connsiteX61" fmla="*/ 49304 w 547235"/>
                <a:gd name="connsiteY61" fmla="*/ 53057 h 579624"/>
                <a:gd name="connsiteX62" fmla="*/ 102523 w 547235"/>
                <a:gd name="connsiteY62" fmla="*/ 0 h 57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47235" h="579624">
                  <a:moveTo>
                    <a:pt x="273028" y="306079"/>
                  </a:moveTo>
                  <a:cubicBezTo>
                    <a:pt x="218197" y="306079"/>
                    <a:pt x="211254" y="387496"/>
                    <a:pt x="212500" y="391140"/>
                  </a:cubicBezTo>
                  <a:cubicBezTo>
                    <a:pt x="227276" y="404650"/>
                    <a:pt x="263148" y="413272"/>
                    <a:pt x="303826" y="413272"/>
                  </a:cubicBezTo>
                  <a:cubicBezTo>
                    <a:pt x="344594" y="413272"/>
                    <a:pt x="380377" y="404739"/>
                    <a:pt x="395242" y="391140"/>
                  </a:cubicBezTo>
                  <a:cubicBezTo>
                    <a:pt x="396577" y="387318"/>
                    <a:pt x="390257" y="305901"/>
                    <a:pt x="336049" y="306079"/>
                  </a:cubicBezTo>
                  <a:close/>
                  <a:moveTo>
                    <a:pt x="271693" y="282614"/>
                  </a:moveTo>
                  <a:lnTo>
                    <a:pt x="334713" y="282614"/>
                  </a:lnTo>
                  <a:cubicBezTo>
                    <a:pt x="414023" y="282614"/>
                    <a:pt x="420076" y="402161"/>
                    <a:pt x="412599" y="408472"/>
                  </a:cubicBezTo>
                  <a:cubicBezTo>
                    <a:pt x="394084" y="425715"/>
                    <a:pt x="353317" y="438070"/>
                    <a:pt x="303826" y="438070"/>
                  </a:cubicBezTo>
                  <a:cubicBezTo>
                    <a:pt x="254336" y="438070"/>
                    <a:pt x="211254" y="425182"/>
                    <a:pt x="191493" y="406694"/>
                  </a:cubicBezTo>
                  <a:cubicBezTo>
                    <a:pt x="184105" y="399228"/>
                    <a:pt x="192294" y="282614"/>
                    <a:pt x="271693" y="282614"/>
                  </a:cubicBezTo>
                  <a:close/>
                  <a:moveTo>
                    <a:pt x="302693" y="166584"/>
                  </a:moveTo>
                  <a:cubicBezTo>
                    <a:pt x="279200" y="166584"/>
                    <a:pt x="259356" y="185061"/>
                    <a:pt x="259356" y="208512"/>
                  </a:cubicBezTo>
                  <a:cubicBezTo>
                    <a:pt x="259356" y="231963"/>
                    <a:pt x="279289" y="250440"/>
                    <a:pt x="302693" y="250440"/>
                  </a:cubicBezTo>
                  <a:cubicBezTo>
                    <a:pt x="326097" y="250440"/>
                    <a:pt x="345852" y="231963"/>
                    <a:pt x="345852" y="208512"/>
                  </a:cubicBezTo>
                  <a:cubicBezTo>
                    <a:pt x="345852" y="185061"/>
                    <a:pt x="327343" y="166584"/>
                    <a:pt x="302693" y="166584"/>
                  </a:cubicBezTo>
                  <a:close/>
                  <a:moveTo>
                    <a:pt x="302693" y="141978"/>
                  </a:moveTo>
                  <a:cubicBezTo>
                    <a:pt x="339712" y="141978"/>
                    <a:pt x="369345" y="171559"/>
                    <a:pt x="369345" y="208512"/>
                  </a:cubicBezTo>
                  <a:cubicBezTo>
                    <a:pt x="370680" y="245466"/>
                    <a:pt x="339712" y="275135"/>
                    <a:pt x="302693" y="275135"/>
                  </a:cubicBezTo>
                  <a:cubicBezTo>
                    <a:pt x="265585" y="275135"/>
                    <a:pt x="236041" y="245466"/>
                    <a:pt x="236041" y="208512"/>
                  </a:cubicBezTo>
                  <a:cubicBezTo>
                    <a:pt x="236041" y="171559"/>
                    <a:pt x="265674" y="141978"/>
                    <a:pt x="302693" y="141978"/>
                  </a:cubicBezTo>
                  <a:close/>
                  <a:moveTo>
                    <a:pt x="102523" y="24706"/>
                  </a:moveTo>
                  <a:cubicBezTo>
                    <a:pt x="86504" y="24706"/>
                    <a:pt x="74133" y="38215"/>
                    <a:pt x="74133" y="53057"/>
                  </a:cubicBezTo>
                  <a:lnTo>
                    <a:pt x="74133" y="161836"/>
                  </a:lnTo>
                  <a:lnTo>
                    <a:pt x="121123" y="161836"/>
                  </a:lnTo>
                  <a:lnTo>
                    <a:pt x="121123" y="186454"/>
                  </a:lnTo>
                  <a:lnTo>
                    <a:pt x="74133" y="186454"/>
                  </a:lnTo>
                  <a:lnTo>
                    <a:pt x="74133" y="277725"/>
                  </a:lnTo>
                  <a:lnTo>
                    <a:pt x="121123" y="277725"/>
                  </a:lnTo>
                  <a:lnTo>
                    <a:pt x="121123" y="302343"/>
                  </a:lnTo>
                  <a:lnTo>
                    <a:pt x="74133" y="302343"/>
                  </a:lnTo>
                  <a:lnTo>
                    <a:pt x="74133" y="393615"/>
                  </a:lnTo>
                  <a:lnTo>
                    <a:pt x="121212" y="393615"/>
                  </a:lnTo>
                  <a:lnTo>
                    <a:pt x="121212" y="418232"/>
                  </a:lnTo>
                  <a:lnTo>
                    <a:pt x="74222" y="418232"/>
                  </a:lnTo>
                  <a:lnTo>
                    <a:pt x="74222" y="526834"/>
                  </a:lnTo>
                  <a:cubicBezTo>
                    <a:pt x="74222" y="542831"/>
                    <a:pt x="87750" y="555095"/>
                    <a:pt x="102612" y="555095"/>
                  </a:cubicBezTo>
                  <a:lnTo>
                    <a:pt x="494194" y="555095"/>
                  </a:lnTo>
                  <a:cubicBezTo>
                    <a:pt x="510213" y="555095"/>
                    <a:pt x="522583" y="541587"/>
                    <a:pt x="522583" y="526834"/>
                  </a:cubicBezTo>
                  <a:lnTo>
                    <a:pt x="522405" y="526834"/>
                  </a:lnTo>
                  <a:lnTo>
                    <a:pt x="522405" y="53057"/>
                  </a:lnTo>
                  <a:cubicBezTo>
                    <a:pt x="522405" y="37060"/>
                    <a:pt x="508878" y="24706"/>
                    <a:pt x="494105" y="24706"/>
                  </a:cubicBezTo>
                  <a:close/>
                  <a:moveTo>
                    <a:pt x="102523" y="0"/>
                  </a:moveTo>
                  <a:lnTo>
                    <a:pt x="494105" y="0"/>
                  </a:lnTo>
                  <a:cubicBezTo>
                    <a:pt x="523740" y="0"/>
                    <a:pt x="547235" y="23462"/>
                    <a:pt x="547235" y="53057"/>
                  </a:cubicBezTo>
                  <a:lnTo>
                    <a:pt x="547235" y="526567"/>
                  </a:lnTo>
                  <a:cubicBezTo>
                    <a:pt x="546078" y="556162"/>
                    <a:pt x="522583" y="579624"/>
                    <a:pt x="492859" y="579624"/>
                  </a:cubicBezTo>
                  <a:lnTo>
                    <a:pt x="102523" y="579624"/>
                  </a:lnTo>
                  <a:cubicBezTo>
                    <a:pt x="72799" y="579624"/>
                    <a:pt x="49304" y="556162"/>
                    <a:pt x="49304" y="526567"/>
                  </a:cubicBezTo>
                  <a:lnTo>
                    <a:pt x="49304" y="418054"/>
                  </a:lnTo>
                  <a:lnTo>
                    <a:pt x="0" y="418054"/>
                  </a:lnTo>
                  <a:lnTo>
                    <a:pt x="0" y="393348"/>
                  </a:lnTo>
                  <a:lnTo>
                    <a:pt x="49304" y="393348"/>
                  </a:lnTo>
                  <a:lnTo>
                    <a:pt x="49304" y="302165"/>
                  </a:lnTo>
                  <a:lnTo>
                    <a:pt x="0" y="302165"/>
                  </a:lnTo>
                  <a:lnTo>
                    <a:pt x="0" y="277459"/>
                  </a:lnTo>
                  <a:lnTo>
                    <a:pt x="49304" y="277459"/>
                  </a:lnTo>
                  <a:lnTo>
                    <a:pt x="49304" y="186276"/>
                  </a:lnTo>
                  <a:lnTo>
                    <a:pt x="0" y="186276"/>
                  </a:lnTo>
                  <a:lnTo>
                    <a:pt x="0" y="161570"/>
                  </a:lnTo>
                  <a:lnTo>
                    <a:pt x="49304" y="161570"/>
                  </a:lnTo>
                  <a:lnTo>
                    <a:pt x="49304" y="53057"/>
                  </a:lnTo>
                  <a:cubicBezTo>
                    <a:pt x="49304" y="23462"/>
                    <a:pt x="72799" y="0"/>
                    <a:pt x="102523" y="0"/>
                  </a:cubicBezTo>
                  <a:close/>
                </a:path>
              </a:pathLst>
            </a:custGeom>
            <a:solidFill>
              <a:schemeClr val="bg1"/>
            </a:solidFill>
            <a:ln>
              <a:noFill/>
            </a:ln>
          </p:spPr>
        </p:sp>
        <p:sp>
          <p:nvSpPr>
            <p:cNvPr id="53" name="arroba_359645">
              <a:extLst>
                <a:ext uri="{FF2B5EF4-FFF2-40B4-BE49-F238E27FC236}">
                  <a16:creationId xmlns:a16="http://schemas.microsoft.com/office/drawing/2014/main" id="{30BBBABE-2CA1-4D14-A220-2C31E13187B3}"/>
                </a:ext>
              </a:extLst>
            </p:cNvPr>
            <p:cNvSpPr>
              <a:spLocks noChangeAspect="1"/>
            </p:cNvSpPr>
            <p:nvPr/>
          </p:nvSpPr>
          <p:spPr bwMode="auto">
            <a:xfrm>
              <a:off x="4677147" y="3577181"/>
              <a:ext cx="495369" cy="442201"/>
            </a:xfrm>
            <a:custGeom>
              <a:avLst/>
              <a:gdLst>
                <a:gd name="T0" fmla="*/ 3413 w 6827"/>
                <a:gd name="T1" fmla="*/ 1762 h 6827"/>
                <a:gd name="T2" fmla="*/ 1762 w 6827"/>
                <a:gd name="T3" fmla="*/ 3413 h 6827"/>
                <a:gd name="T4" fmla="*/ 3413 w 6827"/>
                <a:gd name="T5" fmla="*/ 5065 h 6827"/>
                <a:gd name="T6" fmla="*/ 4800 w 6827"/>
                <a:gd name="T7" fmla="*/ 4308 h 6827"/>
                <a:gd name="T8" fmla="*/ 5615 w 6827"/>
                <a:gd name="T9" fmla="*/ 4625 h 6827"/>
                <a:gd name="T10" fmla="*/ 6827 w 6827"/>
                <a:gd name="T11" fmla="*/ 3413 h 6827"/>
                <a:gd name="T12" fmla="*/ 3413 w 6827"/>
                <a:gd name="T13" fmla="*/ 0 h 6827"/>
                <a:gd name="T14" fmla="*/ 0 w 6827"/>
                <a:gd name="T15" fmla="*/ 3413 h 6827"/>
                <a:gd name="T16" fmla="*/ 3413 w 6827"/>
                <a:gd name="T17" fmla="*/ 6827 h 6827"/>
                <a:gd name="T18" fmla="*/ 5827 w 6827"/>
                <a:gd name="T19" fmla="*/ 5827 h 6827"/>
                <a:gd name="T20" fmla="*/ 5360 w 6827"/>
                <a:gd name="T21" fmla="*/ 5360 h 6827"/>
                <a:gd name="T22" fmla="*/ 3413 w 6827"/>
                <a:gd name="T23" fmla="*/ 6166 h 6827"/>
                <a:gd name="T24" fmla="*/ 661 w 6827"/>
                <a:gd name="T25" fmla="*/ 3413 h 6827"/>
                <a:gd name="T26" fmla="*/ 3413 w 6827"/>
                <a:gd name="T27" fmla="*/ 661 h 6827"/>
                <a:gd name="T28" fmla="*/ 6166 w 6827"/>
                <a:gd name="T29" fmla="*/ 3413 h 6827"/>
                <a:gd name="T30" fmla="*/ 5615 w 6827"/>
                <a:gd name="T31" fmla="*/ 3964 h 6827"/>
                <a:gd name="T32" fmla="*/ 5065 w 6827"/>
                <a:gd name="T33" fmla="*/ 3413 h 6827"/>
                <a:gd name="T34" fmla="*/ 5065 w 6827"/>
                <a:gd name="T35" fmla="*/ 3413 h 6827"/>
                <a:gd name="T36" fmla="*/ 3413 w 6827"/>
                <a:gd name="T37" fmla="*/ 1762 h 6827"/>
                <a:gd name="T38" fmla="*/ 3413 w 6827"/>
                <a:gd name="T39" fmla="*/ 4404 h 6827"/>
                <a:gd name="T40" fmla="*/ 2422 w 6827"/>
                <a:gd name="T41" fmla="*/ 3413 h 6827"/>
                <a:gd name="T42" fmla="*/ 3413 w 6827"/>
                <a:gd name="T43" fmla="*/ 2422 h 6827"/>
                <a:gd name="T44" fmla="*/ 4404 w 6827"/>
                <a:gd name="T45" fmla="*/ 3413 h 6827"/>
                <a:gd name="T46" fmla="*/ 3413 w 6827"/>
                <a:gd name="T47" fmla="*/ 4404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27" h="6827">
                  <a:moveTo>
                    <a:pt x="3413" y="1762"/>
                  </a:moveTo>
                  <a:cubicBezTo>
                    <a:pt x="2503" y="1762"/>
                    <a:pt x="1762" y="2503"/>
                    <a:pt x="1762" y="3413"/>
                  </a:cubicBezTo>
                  <a:cubicBezTo>
                    <a:pt x="1762" y="4324"/>
                    <a:pt x="2503" y="5065"/>
                    <a:pt x="3413" y="5065"/>
                  </a:cubicBezTo>
                  <a:cubicBezTo>
                    <a:pt x="3994" y="5065"/>
                    <a:pt x="4506" y="4763"/>
                    <a:pt x="4800" y="4308"/>
                  </a:cubicBezTo>
                  <a:cubicBezTo>
                    <a:pt x="5016" y="4505"/>
                    <a:pt x="5302" y="4625"/>
                    <a:pt x="5615" y="4625"/>
                  </a:cubicBezTo>
                  <a:cubicBezTo>
                    <a:pt x="6283" y="4625"/>
                    <a:pt x="6827" y="4081"/>
                    <a:pt x="6827" y="3413"/>
                  </a:cubicBezTo>
                  <a:cubicBezTo>
                    <a:pt x="6827" y="1531"/>
                    <a:pt x="5295" y="0"/>
                    <a:pt x="3413" y="0"/>
                  </a:cubicBezTo>
                  <a:cubicBezTo>
                    <a:pt x="1531" y="0"/>
                    <a:pt x="0" y="1531"/>
                    <a:pt x="0" y="3413"/>
                  </a:cubicBezTo>
                  <a:cubicBezTo>
                    <a:pt x="0" y="5295"/>
                    <a:pt x="1531" y="6827"/>
                    <a:pt x="3413" y="6827"/>
                  </a:cubicBezTo>
                  <a:cubicBezTo>
                    <a:pt x="4325" y="6827"/>
                    <a:pt x="5182" y="6472"/>
                    <a:pt x="5827" y="5827"/>
                  </a:cubicBezTo>
                  <a:lnTo>
                    <a:pt x="5360" y="5360"/>
                  </a:lnTo>
                  <a:cubicBezTo>
                    <a:pt x="4840" y="5880"/>
                    <a:pt x="4149" y="6166"/>
                    <a:pt x="3413" y="6166"/>
                  </a:cubicBezTo>
                  <a:cubicBezTo>
                    <a:pt x="1896" y="6166"/>
                    <a:pt x="661" y="4931"/>
                    <a:pt x="661" y="3413"/>
                  </a:cubicBezTo>
                  <a:cubicBezTo>
                    <a:pt x="661" y="1895"/>
                    <a:pt x="1896" y="661"/>
                    <a:pt x="3413" y="661"/>
                  </a:cubicBezTo>
                  <a:cubicBezTo>
                    <a:pt x="4931" y="661"/>
                    <a:pt x="6166" y="1896"/>
                    <a:pt x="6166" y="3413"/>
                  </a:cubicBezTo>
                  <a:cubicBezTo>
                    <a:pt x="6166" y="3717"/>
                    <a:pt x="5919" y="3964"/>
                    <a:pt x="5615" y="3964"/>
                  </a:cubicBezTo>
                  <a:cubicBezTo>
                    <a:pt x="5312" y="3964"/>
                    <a:pt x="5065" y="3717"/>
                    <a:pt x="5065" y="3413"/>
                  </a:cubicBezTo>
                  <a:lnTo>
                    <a:pt x="5065" y="3413"/>
                  </a:lnTo>
                  <a:cubicBezTo>
                    <a:pt x="5065" y="2503"/>
                    <a:pt x="4324" y="1762"/>
                    <a:pt x="3413" y="1762"/>
                  </a:cubicBezTo>
                  <a:close/>
                  <a:moveTo>
                    <a:pt x="3413" y="4404"/>
                  </a:moveTo>
                  <a:cubicBezTo>
                    <a:pt x="2867" y="4404"/>
                    <a:pt x="2422" y="3960"/>
                    <a:pt x="2422" y="3413"/>
                  </a:cubicBezTo>
                  <a:cubicBezTo>
                    <a:pt x="2422" y="2867"/>
                    <a:pt x="2867" y="2422"/>
                    <a:pt x="3413" y="2422"/>
                  </a:cubicBezTo>
                  <a:cubicBezTo>
                    <a:pt x="3960" y="2422"/>
                    <a:pt x="4404" y="2867"/>
                    <a:pt x="4404" y="3413"/>
                  </a:cubicBezTo>
                  <a:cubicBezTo>
                    <a:pt x="4404" y="3960"/>
                    <a:pt x="3960" y="4404"/>
                    <a:pt x="3413" y="4404"/>
                  </a:cubicBezTo>
                  <a:close/>
                </a:path>
              </a:pathLst>
            </a:custGeom>
            <a:solidFill>
              <a:schemeClr val="bg1"/>
            </a:solidFill>
            <a:ln>
              <a:noFill/>
            </a:ln>
          </p:spPr>
        </p:sp>
        <p:sp>
          <p:nvSpPr>
            <p:cNvPr id="54" name="mobile-phone-with-buttons_37517">
              <a:extLst>
                <a:ext uri="{FF2B5EF4-FFF2-40B4-BE49-F238E27FC236}">
                  <a16:creationId xmlns:a16="http://schemas.microsoft.com/office/drawing/2014/main" id="{25C2B8C3-4F2F-4BD3-A4B3-56AA637AEA01}"/>
                </a:ext>
              </a:extLst>
            </p:cNvPr>
            <p:cNvSpPr>
              <a:spLocks noChangeAspect="1"/>
            </p:cNvSpPr>
            <p:nvPr/>
          </p:nvSpPr>
          <p:spPr bwMode="auto">
            <a:xfrm>
              <a:off x="4724031" y="5045672"/>
              <a:ext cx="162358" cy="292500"/>
            </a:xfrm>
            <a:custGeom>
              <a:avLst/>
              <a:gdLst>
                <a:gd name="connsiteX0" fmla="*/ 195325 w 337286"/>
                <a:gd name="connsiteY0" fmla="*/ 511597 h 607648"/>
                <a:gd name="connsiteX1" fmla="*/ 195325 w 337286"/>
                <a:gd name="connsiteY1" fmla="*/ 537502 h 607648"/>
                <a:gd name="connsiteX2" fmla="*/ 168823 w 337286"/>
                <a:gd name="connsiteY2" fmla="*/ 538624 h 607648"/>
                <a:gd name="connsiteX3" fmla="*/ 137038 w 337286"/>
                <a:gd name="connsiteY3" fmla="*/ 537329 h 607648"/>
                <a:gd name="connsiteX4" fmla="*/ 137038 w 337286"/>
                <a:gd name="connsiteY4" fmla="*/ 512115 h 607648"/>
                <a:gd name="connsiteX5" fmla="*/ 158777 w 337286"/>
                <a:gd name="connsiteY5" fmla="*/ 512374 h 607648"/>
                <a:gd name="connsiteX6" fmla="*/ 161894 w 337286"/>
                <a:gd name="connsiteY6" fmla="*/ 512374 h 607648"/>
                <a:gd name="connsiteX7" fmla="*/ 195325 w 337286"/>
                <a:gd name="connsiteY7" fmla="*/ 511597 h 607648"/>
                <a:gd name="connsiteX8" fmla="*/ 107471 w 337286"/>
                <a:gd name="connsiteY8" fmla="*/ 510821 h 607648"/>
                <a:gd name="connsiteX9" fmla="*/ 126030 w 337286"/>
                <a:gd name="connsiteY9" fmla="*/ 511772 h 607648"/>
                <a:gd name="connsiteX10" fmla="*/ 126030 w 337286"/>
                <a:gd name="connsiteY10" fmla="*/ 536930 h 607648"/>
                <a:gd name="connsiteX11" fmla="*/ 107471 w 337286"/>
                <a:gd name="connsiteY11" fmla="*/ 536239 h 607648"/>
                <a:gd name="connsiteX12" fmla="*/ 228914 w 337286"/>
                <a:gd name="connsiteY12" fmla="*/ 509551 h 607648"/>
                <a:gd name="connsiteX13" fmla="*/ 228914 w 337286"/>
                <a:gd name="connsiteY13" fmla="*/ 536207 h 607648"/>
                <a:gd name="connsiteX14" fmla="*/ 206404 w 337286"/>
                <a:gd name="connsiteY14" fmla="*/ 537072 h 607648"/>
                <a:gd name="connsiteX15" fmla="*/ 206404 w 337286"/>
                <a:gd name="connsiteY15" fmla="*/ 511109 h 607648"/>
                <a:gd name="connsiteX16" fmla="*/ 228914 w 337286"/>
                <a:gd name="connsiteY16" fmla="*/ 509551 h 607648"/>
                <a:gd name="connsiteX17" fmla="*/ 77975 w 337286"/>
                <a:gd name="connsiteY17" fmla="*/ 508281 h 607648"/>
                <a:gd name="connsiteX18" fmla="*/ 96534 w 337286"/>
                <a:gd name="connsiteY18" fmla="*/ 510012 h 607648"/>
                <a:gd name="connsiteX19" fmla="*/ 96534 w 337286"/>
                <a:gd name="connsiteY19" fmla="*/ 535802 h 607648"/>
                <a:gd name="connsiteX20" fmla="*/ 77975 w 337286"/>
                <a:gd name="connsiteY20" fmla="*/ 535110 h 607648"/>
                <a:gd name="connsiteX21" fmla="*/ 262432 w 337286"/>
                <a:gd name="connsiteY21" fmla="*/ 506234 h 607648"/>
                <a:gd name="connsiteX22" fmla="*/ 262432 w 337286"/>
                <a:gd name="connsiteY22" fmla="*/ 534764 h 607648"/>
                <a:gd name="connsiteX23" fmla="*/ 260008 w 337286"/>
                <a:gd name="connsiteY23" fmla="*/ 535023 h 607648"/>
                <a:gd name="connsiteX24" fmla="*/ 239922 w 337286"/>
                <a:gd name="connsiteY24" fmla="*/ 535801 h 607648"/>
                <a:gd name="connsiteX25" fmla="*/ 239922 w 337286"/>
                <a:gd name="connsiteY25" fmla="*/ 508741 h 607648"/>
                <a:gd name="connsiteX26" fmla="*/ 262432 w 337286"/>
                <a:gd name="connsiteY26" fmla="*/ 506234 h 607648"/>
                <a:gd name="connsiteX27" fmla="*/ 46291 w 337286"/>
                <a:gd name="connsiteY27" fmla="*/ 504047 h 607648"/>
                <a:gd name="connsiteX28" fmla="*/ 66967 w 337286"/>
                <a:gd name="connsiteY28" fmla="*/ 506989 h 607648"/>
                <a:gd name="connsiteX29" fmla="*/ 66967 w 337286"/>
                <a:gd name="connsiteY29" fmla="*/ 533896 h 607648"/>
                <a:gd name="connsiteX30" fmla="*/ 46291 w 337286"/>
                <a:gd name="connsiteY30" fmla="*/ 522562 h 607648"/>
                <a:gd name="connsiteX31" fmla="*/ 290164 w 337286"/>
                <a:gd name="connsiteY31" fmla="*/ 502071 h 607648"/>
                <a:gd name="connsiteX32" fmla="*/ 290164 w 337286"/>
                <a:gd name="connsiteY32" fmla="*/ 522569 h 607648"/>
                <a:gd name="connsiteX33" fmla="*/ 273511 w 337286"/>
                <a:gd name="connsiteY33" fmla="*/ 533120 h 607648"/>
                <a:gd name="connsiteX34" fmla="*/ 273511 w 337286"/>
                <a:gd name="connsiteY34" fmla="*/ 504752 h 607648"/>
                <a:gd name="connsiteX35" fmla="*/ 290164 w 337286"/>
                <a:gd name="connsiteY35" fmla="*/ 502071 h 607648"/>
                <a:gd name="connsiteX36" fmla="*/ 337200 w 337286"/>
                <a:gd name="connsiteY36" fmla="*/ 491416 h 607648"/>
                <a:gd name="connsiteX37" fmla="*/ 337286 w 337286"/>
                <a:gd name="connsiteY37" fmla="*/ 542608 h 607648"/>
                <a:gd name="connsiteX38" fmla="*/ 286964 w 337286"/>
                <a:gd name="connsiteY38" fmla="*/ 598642 h 607648"/>
                <a:gd name="connsiteX39" fmla="*/ 224862 w 337286"/>
                <a:gd name="connsiteY39" fmla="*/ 605300 h 607648"/>
                <a:gd name="connsiteX40" fmla="*/ 124044 w 337286"/>
                <a:gd name="connsiteY40" fmla="*/ 605646 h 607648"/>
                <a:gd name="connsiteX41" fmla="*/ 51202 w 337286"/>
                <a:gd name="connsiteY41" fmla="*/ 598296 h 607648"/>
                <a:gd name="connsiteX42" fmla="*/ 793 w 337286"/>
                <a:gd name="connsiteY42" fmla="*/ 542608 h 607648"/>
                <a:gd name="connsiteX43" fmla="*/ 706 w 337286"/>
                <a:gd name="connsiteY43" fmla="*/ 494010 h 607648"/>
                <a:gd name="connsiteX44" fmla="*/ 35265 w 337286"/>
                <a:gd name="connsiteY44" fmla="*/ 502139 h 607648"/>
                <a:gd name="connsiteX45" fmla="*/ 35265 w 337286"/>
                <a:gd name="connsiteY45" fmla="*/ 522546 h 607648"/>
                <a:gd name="connsiteX46" fmla="*/ 75887 w 337286"/>
                <a:gd name="connsiteY46" fmla="*/ 545721 h 607648"/>
                <a:gd name="connsiteX47" fmla="*/ 168823 w 337286"/>
                <a:gd name="connsiteY47" fmla="*/ 549353 h 607648"/>
                <a:gd name="connsiteX48" fmla="*/ 260460 w 337286"/>
                <a:gd name="connsiteY48" fmla="*/ 545721 h 607648"/>
                <a:gd name="connsiteX49" fmla="*/ 301169 w 337286"/>
                <a:gd name="connsiteY49" fmla="*/ 522546 h 607648"/>
                <a:gd name="connsiteX50" fmla="*/ 301169 w 337286"/>
                <a:gd name="connsiteY50" fmla="*/ 500063 h 607648"/>
                <a:gd name="connsiteX51" fmla="*/ 337200 w 337286"/>
                <a:gd name="connsiteY51" fmla="*/ 491416 h 607648"/>
                <a:gd name="connsiteX52" fmla="*/ 137038 w 337286"/>
                <a:gd name="connsiteY52" fmla="*/ 477232 h 607648"/>
                <a:gd name="connsiteX53" fmla="*/ 158775 w 337286"/>
                <a:gd name="connsiteY53" fmla="*/ 477578 h 607648"/>
                <a:gd name="connsiteX54" fmla="*/ 161806 w 337286"/>
                <a:gd name="connsiteY54" fmla="*/ 477578 h 607648"/>
                <a:gd name="connsiteX55" fmla="*/ 161806 w 337286"/>
                <a:gd name="connsiteY55" fmla="*/ 501365 h 607648"/>
                <a:gd name="connsiteX56" fmla="*/ 158862 w 337286"/>
                <a:gd name="connsiteY56" fmla="*/ 501365 h 607648"/>
                <a:gd name="connsiteX57" fmla="*/ 137038 w 337286"/>
                <a:gd name="connsiteY57" fmla="*/ 501019 h 607648"/>
                <a:gd name="connsiteX58" fmla="*/ 195325 w 337286"/>
                <a:gd name="connsiteY58" fmla="*/ 476809 h 607648"/>
                <a:gd name="connsiteX59" fmla="*/ 195325 w 337286"/>
                <a:gd name="connsiteY59" fmla="*/ 500619 h 607648"/>
                <a:gd name="connsiteX60" fmla="*/ 172815 w 337286"/>
                <a:gd name="connsiteY60" fmla="*/ 501225 h 607648"/>
                <a:gd name="connsiteX61" fmla="*/ 172815 w 337286"/>
                <a:gd name="connsiteY61" fmla="*/ 477415 h 607648"/>
                <a:gd name="connsiteX62" fmla="*/ 195325 w 337286"/>
                <a:gd name="connsiteY62" fmla="*/ 476809 h 607648"/>
                <a:gd name="connsiteX63" fmla="*/ 107471 w 337286"/>
                <a:gd name="connsiteY63" fmla="*/ 475962 h 607648"/>
                <a:gd name="connsiteX64" fmla="*/ 126030 w 337286"/>
                <a:gd name="connsiteY64" fmla="*/ 476912 h 607648"/>
                <a:gd name="connsiteX65" fmla="*/ 126030 w 337286"/>
                <a:gd name="connsiteY65" fmla="*/ 500660 h 607648"/>
                <a:gd name="connsiteX66" fmla="*/ 107471 w 337286"/>
                <a:gd name="connsiteY66" fmla="*/ 499710 h 607648"/>
                <a:gd name="connsiteX67" fmla="*/ 228914 w 337286"/>
                <a:gd name="connsiteY67" fmla="*/ 474833 h 607648"/>
                <a:gd name="connsiteX68" fmla="*/ 228914 w 337286"/>
                <a:gd name="connsiteY68" fmla="*/ 498538 h 607648"/>
                <a:gd name="connsiteX69" fmla="*/ 206404 w 337286"/>
                <a:gd name="connsiteY69" fmla="*/ 500095 h 607648"/>
                <a:gd name="connsiteX70" fmla="*/ 206404 w 337286"/>
                <a:gd name="connsiteY70" fmla="*/ 476304 h 607648"/>
                <a:gd name="connsiteX71" fmla="*/ 228914 w 337286"/>
                <a:gd name="connsiteY71" fmla="*/ 474833 h 607648"/>
                <a:gd name="connsiteX72" fmla="*/ 77975 w 337286"/>
                <a:gd name="connsiteY72" fmla="*/ 473421 h 607648"/>
                <a:gd name="connsiteX73" fmla="*/ 96534 w 337286"/>
                <a:gd name="connsiteY73" fmla="*/ 475149 h 607648"/>
                <a:gd name="connsiteX74" fmla="*/ 96534 w 337286"/>
                <a:gd name="connsiteY74" fmla="*/ 498825 h 607648"/>
                <a:gd name="connsiteX75" fmla="*/ 77975 w 337286"/>
                <a:gd name="connsiteY75" fmla="*/ 497097 h 607648"/>
                <a:gd name="connsiteX76" fmla="*/ 262432 w 337286"/>
                <a:gd name="connsiteY76" fmla="*/ 471375 h 607648"/>
                <a:gd name="connsiteX77" fmla="*/ 262432 w 337286"/>
                <a:gd name="connsiteY77" fmla="*/ 494963 h 607648"/>
                <a:gd name="connsiteX78" fmla="*/ 239922 w 337286"/>
                <a:gd name="connsiteY78" fmla="*/ 497555 h 607648"/>
                <a:gd name="connsiteX79" fmla="*/ 239922 w 337286"/>
                <a:gd name="connsiteY79" fmla="*/ 473881 h 607648"/>
                <a:gd name="connsiteX80" fmla="*/ 262432 w 337286"/>
                <a:gd name="connsiteY80" fmla="*/ 471375 h 607648"/>
                <a:gd name="connsiteX81" fmla="*/ 46291 w 337286"/>
                <a:gd name="connsiteY81" fmla="*/ 469187 h 607648"/>
                <a:gd name="connsiteX82" fmla="*/ 66967 w 337286"/>
                <a:gd name="connsiteY82" fmla="*/ 472218 h 607648"/>
                <a:gd name="connsiteX83" fmla="*/ 66967 w 337286"/>
                <a:gd name="connsiteY83" fmla="*/ 495861 h 607648"/>
                <a:gd name="connsiteX84" fmla="*/ 46291 w 337286"/>
                <a:gd name="connsiteY84" fmla="*/ 492830 h 607648"/>
                <a:gd name="connsiteX85" fmla="*/ 290164 w 337286"/>
                <a:gd name="connsiteY85" fmla="*/ 467282 h 607648"/>
                <a:gd name="connsiteX86" fmla="*/ 290164 w 337286"/>
                <a:gd name="connsiteY86" fmla="*/ 490798 h 607648"/>
                <a:gd name="connsiteX87" fmla="*/ 273511 w 337286"/>
                <a:gd name="connsiteY87" fmla="*/ 493391 h 607648"/>
                <a:gd name="connsiteX88" fmla="*/ 273511 w 337286"/>
                <a:gd name="connsiteY88" fmla="*/ 469876 h 607648"/>
                <a:gd name="connsiteX89" fmla="*/ 290164 w 337286"/>
                <a:gd name="connsiteY89" fmla="*/ 467282 h 607648"/>
                <a:gd name="connsiteX90" fmla="*/ 635 w 337286"/>
                <a:gd name="connsiteY90" fmla="*/ 459167 h 607648"/>
                <a:gd name="connsiteX91" fmla="*/ 35283 w 337286"/>
                <a:gd name="connsiteY91" fmla="*/ 467286 h 607648"/>
                <a:gd name="connsiteX92" fmla="*/ 35283 w 337286"/>
                <a:gd name="connsiteY92" fmla="*/ 490780 h 607648"/>
                <a:gd name="connsiteX93" fmla="*/ 722 w 337286"/>
                <a:gd name="connsiteY93" fmla="*/ 482402 h 607648"/>
                <a:gd name="connsiteX94" fmla="*/ 337145 w 337286"/>
                <a:gd name="connsiteY94" fmla="*/ 456627 h 607648"/>
                <a:gd name="connsiteX95" fmla="*/ 337232 w 337286"/>
                <a:gd name="connsiteY95" fmla="*/ 480080 h 607648"/>
                <a:gd name="connsiteX96" fmla="*/ 336105 w 337286"/>
                <a:gd name="connsiteY96" fmla="*/ 480253 h 607648"/>
                <a:gd name="connsiteX97" fmla="*/ 301173 w 337286"/>
                <a:gd name="connsiteY97" fmla="*/ 488734 h 607648"/>
                <a:gd name="connsiteX98" fmla="*/ 301173 w 337286"/>
                <a:gd name="connsiteY98" fmla="*/ 465194 h 607648"/>
                <a:gd name="connsiteX99" fmla="*/ 337145 w 337286"/>
                <a:gd name="connsiteY99" fmla="*/ 456627 h 607648"/>
                <a:gd name="connsiteX100" fmla="*/ 137038 w 337286"/>
                <a:gd name="connsiteY100" fmla="*/ 438633 h 607648"/>
                <a:gd name="connsiteX101" fmla="*/ 158775 w 337286"/>
                <a:gd name="connsiteY101" fmla="*/ 438892 h 607648"/>
                <a:gd name="connsiteX102" fmla="*/ 161806 w 337286"/>
                <a:gd name="connsiteY102" fmla="*/ 438892 h 607648"/>
                <a:gd name="connsiteX103" fmla="*/ 161806 w 337286"/>
                <a:gd name="connsiteY103" fmla="*/ 466506 h 607648"/>
                <a:gd name="connsiteX104" fmla="*/ 158862 w 337286"/>
                <a:gd name="connsiteY104" fmla="*/ 466506 h 607648"/>
                <a:gd name="connsiteX105" fmla="*/ 137038 w 337286"/>
                <a:gd name="connsiteY105" fmla="*/ 466246 h 607648"/>
                <a:gd name="connsiteX106" fmla="*/ 195325 w 337286"/>
                <a:gd name="connsiteY106" fmla="*/ 438139 h 607648"/>
                <a:gd name="connsiteX107" fmla="*/ 195325 w 337286"/>
                <a:gd name="connsiteY107" fmla="*/ 465759 h 607648"/>
                <a:gd name="connsiteX108" fmla="*/ 172815 w 337286"/>
                <a:gd name="connsiteY108" fmla="*/ 466365 h 607648"/>
                <a:gd name="connsiteX109" fmla="*/ 172815 w 337286"/>
                <a:gd name="connsiteY109" fmla="*/ 438745 h 607648"/>
                <a:gd name="connsiteX110" fmla="*/ 195325 w 337286"/>
                <a:gd name="connsiteY110" fmla="*/ 438139 h 607648"/>
                <a:gd name="connsiteX111" fmla="*/ 107471 w 337286"/>
                <a:gd name="connsiteY111" fmla="*/ 437292 h 607648"/>
                <a:gd name="connsiteX112" fmla="*/ 126030 w 337286"/>
                <a:gd name="connsiteY112" fmla="*/ 438242 h 607648"/>
                <a:gd name="connsiteX113" fmla="*/ 126030 w 337286"/>
                <a:gd name="connsiteY113" fmla="*/ 465800 h 607648"/>
                <a:gd name="connsiteX114" fmla="*/ 107471 w 337286"/>
                <a:gd name="connsiteY114" fmla="*/ 464849 h 607648"/>
                <a:gd name="connsiteX115" fmla="*/ 228914 w 337286"/>
                <a:gd name="connsiteY115" fmla="*/ 436163 h 607648"/>
                <a:gd name="connsiteX116" fmla="*/ 228914 w 337286"/>
                <a:gd name="connsiteY116" fmla="*/ 463678 h 607648"/>
                <a:gd name="connsiteX117" fmla="*/ 206404 w 337286"/>
                <a:gd name="connsiteY117" fmla="*/ 465236 h 607648"/>
                <a:gd name="connsiteX118" fmla="*/ 206404 w 337286"/>
                <a:gd name="connsiteY118" fmla="*/ 437634 h 607648"/>
                <a:gd name="connsiteX119" fmla="*/ 228914 w 337286"/>
                <a:gd name="connsiteY119" fmla="*/ 436163 h 607648"/>
                <a:gd name="connsiteX120" fmla="*/ 77975 w 337286"/>
                <a:gd name="connsiteY120" fmla="*/ 434822 h 607648"/>
                <a:gd name="connsiteX121" fmla="*/ 96534 w 337286"/>
                <a:gd name="connsiteY121" fmla="*/ 436468 h 607648"/>
                <a:gd name="connsiteX122" fmla="*/ 96534 w 337286"/>
                <a:gd name="connsiteY122" fmla="*/ 464107 h 607648"/>
                <a:gd name="connsiteX123" fmla="*/ 77975 w 337286"/>
                <a:gd name="connsiteY123" fmla="*/ 462287 h 607648"/>
                <a:gd name="connsiteX124" fmla="*/ 262432 w 337286"/>
                <a:gd name="connsiteY124" fmla="*/ 432705 h 607648"/>
                <a:gd name="connsiteX125" fmla="*/ 262432 w 337286"/>
                <a:gd name="connsiteY125" fmla="*/ 460188 h 607648"/>
                <a:gd name="connsiteX126" fmla="*/ 239922 w 337286"/>
                <a:gd name="connsiteY126" fmla="*/ 462695 h 607648"/>
                <a:gd name="connsiteX127" fmla="*/ 239922 w 337286"/>
                <a:gd name="connsiteY127" fmla="*/ 435211 h 607648"/>
                <a:gd name="connsiteX128" fmla="*/ 262432 w 337286"/>
                <a:gd name="connsiteY128" fmla="*/ 432705 h 607648"/>
                <a:gd name="connsiteX129" fmla="*/ 46291 w 337286"/>
                <a:gd name="connsiteY129" fmla="*/ 430588 h 607648"/>
                <a:gd name="connsiteX130" fmla="*/ 66967 w 337286"/>
                <a:gd name="connsiteY130" fmla="*/ 433534 h 607648"/>
                <a:gd name="connsiteX131" fmla="*/ 66967 w 337286"/>
                <a:gd name="connsiteY131" fmla="*/ 461002 h 607648"/>
                <a:gd name="connsiteX132" fmla="*/ 46291 w 337286"/>
                <a:gd name="connsiteY132" fmla="*/ 457969 h 607648"/>
                <a:gd name="connsiteX133" fmla="*/ 290164 w 337286"/>
                <a:gd name="connsiteY133" fmla="*/ 428612 h 607648"/>
                <a:gd name="connsiteX134" fmla="*/ 290164 w 337286"/>
                <a:gd name="connsiteY134" fmla="*/ 455987 h 607648"/>
                <a:gd name="connsiteX135" fmla="*/ 273511 w 337286"/>
                <a:gd name="connsiteY135" fmla="*/ 458673 h 607648"/>
                <a:gd name="connsiteX136" fmla="*/ 273511 w 337286"/>
                <a:gd name="connsiteY136" fmla="*/ 431211 h 607648"/>
                <a:gd name="connsiteX137" fmla="*/ 290164 w 337286"/>
                <a:gd name="connsiteY137" fmla="*/ 428612 h 607648"/>
                <a:gd name="connsiteX138" fmla="*/ 635 w 337286"/>
                <a:gd name="connsiteY138" fmla="*/ 420497 h 607648"/>
                <a:gd name="connsiteX139" fmla="*/ 35283 w 337286"/>
                <a:gd name="connsiteY139" fmla="*/ 428634 h 607648"/>
                <a:gd name="connsiteX140" fmla="*/ 35283 w 337286"/>
                <a:gd name="connsiteY140" fmla="*/ 455991 h 607648"/>
                <a:gd name="connsiteX141" fmla="*/ 635 w 337286"/>
                <a:gd name="connsiteY141" fmla="*/ 447593 h 607648"/>
                <a:gd name="connsiteX142" fmla="*/ 337091 w 337286"/>
                <a:gd name="connsiteY142" fmla="*/ 417957 h 607648"/>
                <a:gd name="connsiteX143" fmla="*/ 337091 w 337286"/>
                <a:gd name="connsiteY143" fmla="*/ 445306 h 607648"/>
                <a:gd name="connsiteX144" fmla="*/ 336052 w 337286"/>
                <a:gd name="connsiteY144" fmla="*/ 445393 h 607648"/>
                <a:gd name="connsiteX145" fmla="*/ 301173 w 337286"/>
                <a:gd name="connsiteY145" fmla="*/ 453875 h 607648"/>
                <a:gd name="connsiteX146" fmla="*/ 301173 w 337286"/>
                <a:gd name="connsiteY146" fmla="*/ 426612 h 607648"/>
                <a:gd name="connsiteX147" fmla="*/ 337091 w 337286"/>
                <a:gd name="connsiteY147" fmla="*/ 417957 h 607648"/>
                <a:gd name="connsiteX148" fmla="*/ 195325 w 337286"/>
                <a:gd name="connsiteY148" fmla="*/ 396293 h 607648"/>
                <a:gd name="connsiteX149" fmla="*/ 195325 w 337286"/>
                <a:gd name="connsiteY149" fmla="*/ 427073 h 607648"/>
                <a:gd name="connsiteX150" fmla="*/ 172815 w 337286"/>
                <a:gd name="connsiteY150" fmla="*/ 427765 h 607648"/>
                <a:gd name="connsiteX151" fmla="*/ 172815 w 337286"/>
                <a:gd name="connsiteY151" fmla="*/ 396639 h 607648"/>
                <a:gd name="connsiteX152" fmla="*/ 195325 w 337286"/>
                <a:gd name="connsiteY152" fmla="*/ 396293 h 607648"/>
                <a:gd name="connsiteX153" fmla="*/ 137038 w 337286"/>
                <a:gd name="connsiteY153" fmla="*/ 396082 h 607648"/>
                <a:gd name="connsiteX154" fmla="*/ 161806 w 337286"/>
                <a:gd name="connsiteY154" fmla="*/ 396601 h 607648"/>
                <a:gd name="connsiteX155" fmla="*/ 161806 w 337286"/>
                <a:gd name="connsiteY155" fmla="*/ 427836 h 607648"/>
                <a:gd name="connsiteX156" fmla="*/ 158862 w 337286"/>
                <a:gd name="connsiteY156" fmla="*/ 427836 h 607648"/>
                <a:gd name="connsiteX157" fmla="*/ 137038 w 337286"/>
                <a:gd name="connsiteY157" fmla="*/ 427576 h 607648"/>
                <a:gd name="connsiteX158" fmla="*/ 228914 w 337286"/>
                <a:gd name="connsiteY158" fmla="*/ 394741 h 607648"/>
                <a:gd name="connsiteX159" fmla="*/ 228914 w 337286"/>
                <a:gd name="connsiteY159" fmla="*/ 425009 h 607648"/>
                <a:gd name="connsiteX160" fmla="*/ 206404 w 337286"/>
                <a:gd name="connsiteY160" fmla="*/ 426566 h 607648"/>
                <a:gd name="connsiteX161" fmla="*/ 206404 w 337286"/>
                <a:gd name="connsiteY161" fmla="*/ 395865 h 607648"/>
                <a:gd name="connsiteX162" fmla="*/ 228914 w 337286"/>
                <a:gd name="connsiteY162" fmla="*/ 394741 h 607648"/>
                <a:gd name="connsiteX163" fmla="*/ 107471 w 337286"/>
                <a:gd name="connsiteY163" fmla="*/ 394741 h 607648"/>
                <a:gd name="connsiteX164" fmla="*/ 126030 w 337286"/>
                <a:gd name="connsiteY164" fmla="*/ 395777 h 607648"/>
                <a:gd name="connsiteX165" fmla="*/ 126030 w 337286"/>
                <a:gd name="connsiteY165" fmla="*/ 427131 h 607648"/>
                <a:gd name="connsiteX166" fmla="*/ 107471 w 337286"/>
                <a:gd name="connsiteY166" fmla="*/ 426181 h 607648"/>
                <a:gd name="connsiteX167" fmla="*/ 77975 w 337286"/>
                <a:gd name="connsiteY167" fmla="*/ 392130 h 607648"/>
                <a:gd name="connsiteX168" fmla="*/ 96534 w 337286"/>
                <a:gd name="connsiteY168" fmla="*/ 393860 h 607648"/>
                <a:gd name="connsiteX169" fmla="*/ 96534 w 337286"/>
                <a:gd name="connsiteY169" fmla="*/ 425437 h 607648"/>
                <a:gd name="connsiteX170" fmla="*/ 77975 w 337286"/>
                <a:gd name="connsiteY170" fmla="*/ 423620 h 607648"/>
                <a:gd name="connsiteX171" fmla="*/ 262432 w 337286"/>
                <a:gd name="connsiteY171" fmla="*/ 391989 h 607648"/>
                <a:gd name="connsiteX172" fmla="*/ 262432 w 337286"/>
                <a:gd name="connsiteY172" fmla="*/ 421522 h 607648"/>
                <a:gd name="connsiteX173" fmla="*/ 239922 w 337286"/>
                <a:gd name="connsiteY173" fmla="*/ 424026 h 607648"/>
                <a:gd name="connsiteX174" fmla="*/ 239922 w 337286"/>
                <a:gd name="connsiteY174" fmla="*/ 393975 h 607648"/>
                <a:gd name="connsiteX175" fmla="*/ 262432 w 337286"/>
                <a:gd name="connsiteY175" fmla="*/ 391989 h 607648"/>
                <a:gd name="connsiteX176" fmla="*/ 290164 w 337286"/>
                <a:gd name="connsiteY176" fmla="*/ 388602 h 607648"/>
                <a:gd name="connsiteX177" fmla="*/ 290164 w 337286"/>
                <a:gd name="connsiteY177" fmla="*/ 417322 h 607648"/>
                <a:gd name="connsiteX178" fmla="*/ 273511 w 337286"/>
                <a:gd name="connsiteY178" fmla="*/ 420004 h 607648"/>
                <a:gd name="connsiteX179" fmla="*/ 273511 w 337286"/>
                <a:gd name="connsiteY179" fmla="*/ 390678 h 607648"/>
                <a:gd name="connsiteX180" fmla="*/ 290164 w 337286"/>
                <a:gd name="connsiteY180" fmla="*/ 388602 h 607648"/>
                <a:gd name="connsiteX181" fmla="*/ 46291 w 337286"/>
                <a:gd name="connsiteY181" fmla="*/ 387826 h 607648"/>
                <a:gd name="connsiteX182" fmla="*/ 66967 w 337286"/>
                <a:gd name="connsiteY182" fmla="*/ 390766 h 607648"/>
                <a:gd name="connsiteX183" fmla="*/ 66967 w 337286"/>
                <a:gd name="connsiteY183" fmla="*/ 422332 h 607648"/>
                <a:gd name="connsiteX184" fmla="*/ 46291 w 337286"/>
                <a:gd name="connsiteY184" fmla="*/ 419305 h 607648"/>
                <a:gd name="connsiteX185" fmla="*/ 337004 w 337286"/>
                <a:gd name="connsiteY185" fmla="*/ 379993 h 607648"/>
                <a:gd name="connsiteX186" fmla="*/ 337091 w 337286"/>
                <a:gd name="connsiteY186" fmla="*/ 406628 h 607648"/>
                <a:gd name="connsiteX187" fmla="*/ 336052 w 337286"/>
                <a:gd name="connsiteY187" fmla="*/ 406714 h 607648"/>
                <a:gd name="connsiteX188" fmla="*/ 301173 w 337286"/>
                <a:gd name="connsiteY188" fmla="*/ 415276 h 607648"/>
                <a:gd name="connsiteX189" fmla="*/ 301173 w 337286"/>
                <a:gd name="connsiteY189" fmla="*/ 386825 h 607648"/>
                <a:gd name="connsiteX190" fmla="*/ 337004 w 337286"/>
                <a:gd name="connsiteY190" fmla="*/ 379993 h 607648"/>
                <a:gd name="connsiteX191" fmla="*/ 565 w 337286"/>
                <a:gd name="connsiteY191" fmla="*/ 377876 h 607648"/>
                <a:gd name="connsiteX192" fmla="*/ 35283 w 337286"/>
                <a:gd name="connsiteY192" fmla="*/ 385921 h 607648"/>
                <a:gd name="connsiteX193" fmla="*/ 35283 w 337286"/>
                <a:gd name="connsiteY193" fmla="*/ 417322 h 607648"/>
                <a:gd name="connsiteX194" fmla="*/ 565 w 337286"/>
                <a:gd name="connsiteY194" fmla="*/ 408931 h 607648"/>
                <a:gd name="connsiteX195" fmla="*/ 169338 w 337286"/>
                <a:gd name="connsiteY195" fmla="*/ 331958 h 607648"/>
                <a:gd name="connsiteX196" fmla="*/ 147082 w 337286"/>
                <a:gd name="connsiteY196" fmla="*/ 354087 h 607648"/>
                <a:gd name="connsiteX197" fmla="*/ 169338 w 337286"/>
                <a:gd name="connsiteY197" fmla="*/ 376302 h 607648"/>
                <a:gd name="connsiteX198" fmla="*/ 191508 w 337286"/>
                <a:gd name="connsiteY198" fmla="*/ 354087 h 607648"/>
                <a:gd name="connsiteX199" fmla="*/ 169338 w 337286"/>
                <a:gd name="connsiteY199" fmla="*/ 331958 h 607648"/>
                <a:gd name="connsiteX200" fmla="*/ 273511 w 337286"/>
                <a:gd name="connsiteY200" fmla="*/ 322623 h 607648"/>
                <a:gd name="connsiteX201" fmla="*/ 336933 w 337286"/>
                <a:gd name="connsiteY201" fmla="*/ 322623 h 607648"/>
                <a:gd name="connsiteX202" fmla="*/ 337020 w 337286"/>
                <a:gd name="connsiteY202" fmla="*/ 368521 h 607648"/>
                <a:gd name="connsiteX203" fmla="*/ 273511 w 337286"/>
                <a:gd name="connsiteY203" fmla="*/ 379499 h 607648"/>
                <a:gd name="connsiteX204" fmla="*/ 77975 w 337286"/>
                <a:gd name="connsiteY204" fmla="*/ 322623 h 607648"/>
                <a:gd name="connsiteX205" fmla="*/ 262433 w 337286"/>
                <a:gd name="connsiteY205" fmla="*/ 322623 h 607648"/>
                <a:gd name="connsiteX206" fmla="*/ 262433 w 337286"/>
                <a:gd name="connsiteY206" fmla="*/ 380797 h 607648"/>
                <a:gd name="connsiteX207" fmla="*/ 170291 w 337286"/>
                <a:gd name="connsiteY207" fmla="*/ 385638 h 607648"/>
                <a:gd name="connsiteX208" fmla="*/ 167173 w 337286"/>
                <a:gd name="connsiteY208" fmla="*/ 385638 h 607648"/>
                <a:gd name="connsiteX209" fmla="*/ 77975 w 337286"/>
                <a:gd name="connsiteY209" fmla="*/ 380884 h 607648"/>
                <a:gd name="connsiteX210" fmla="*/ 423 w 337286"/>
                <a:gd name="connsiteY210" fmla="*/ 322623 h 607648"/>
                <a:gd name="connsiteX211" fmla="*/ 66966 w 337286"/>
                <a:gd name="connsiteY211" fmla="*/ 322623 h 607648"/>
                <a:gd name="connsiteX212" fmla="*/ 66966 w 337286"/>
                <a:gd name="connsiteY212" fmla="*/ 379569 h 607648"/>
                <a:gd name="connsiteX213" fmla="*/ 510 w 337286"/>
                <a:gd name="connsiteY213" fmla="*/ 366175 h 607648"/>
                <a:gd name="connsiteX214" fmla="*/ 14552 w 337286"/>
                <a:gd name="connsiteY214" fmla="*/ 93671 h 607648"/>
                <a:gd name="connsiteX215" fmla="*/ 14552 w 337286"/>
                <a:gd name="connsiteY215" fmla="*/ 300213 h 607648"/>
                <a:gd name="connsiteX216" fmla="*/ 320666 w 337286"/>
                <a:gd name="connsiteY216" fmla="*/ 300213 h 607648"/>
                <a:gd name="connsiteX217" fmla="*/ 320666 w 337286"/>
                <a:gd name="connsiteY217" fmla="*/ 93671 h 607648"/>
                <a:gd name="connsiteX218" fmla="*/ 140670 w 337286"/>
                <a:gd name="connsiteY218" fmla="*/ 39613 h 607648"/>
                <a:gd name="connsiteX219" fmla="*/ 135213 w 337286"/>
                <a:gd name="connsiteY219" fmla="*/ 45149 h 607648"/>
                <a:gd name="connsiteX220" fmla="*/ 140670 w 337286"/>
                <a:gd name="connsiteY220" fmla="*/ 50684 h 607648"/>
                <a:gd name="connsiteX221" fmla="*/ 208233 w 337286"/>
                <a:gd name="connsiteY221" fmla="*/ 50684 h 607648"/>
                <a:gd name="connsiteX222" fmla="*/ 213777 w 337286"/>
                <a:gd name="connsiteY222" fmla="*/ 45149 h 607648"/>
                <a:gd name="connsiteX223" fmla="*/ 208233 w 337286"/>
                <a:gd name="connsiteY223" fmla="*/ 39613 h 607648"/>
                <a:gd name="connsiteX224" fmla="*/ 262630 w 337286"/>
                <a:gd name="connsiteY224" fmla="*/ 30359 h 607648"/>
                <a:gd name="connsiteX225" fmla="*/ 257347 w 337286"/>
                <a:gd name="connsiteY225" fmla="*/ 35721 h 607648"/>
                <a:gd name="connsiteX226" fmla="*/ 257347 w 337286"/>
                <a:gd name="connsiteY226" fmla="*/ 49301 h 607648"/>
                <a:gd name="connsiteX227" fmla="*/ 262630 w 337286"/>
                <a:gd name="connsiteY227" fmla="*/ 54663 h 607648"/>
                <a:gd name="connsiteX228" fmla="*/ 268001 w 337286"/>
                <a:gd name="connsiteY228" fmla="*/ 49301 h 607648"/>
                <a:gd name="connsiteX229" fmla="*/ 268001 w 337286"/>
                <a:gd name="connsiteY229" fmla="*/ 35721 h 607648"/>
                <a:gd name="connsiteX230" fmla="*/ 262630 w 337286"/>
                <a:gd name="connsiteY230" fmla="*/ 30359 h 607648"/>
                <a:gd name="connsiteX231" fmla="*/ 167609 w 337286"/>
                <a:gd name="connsiteY231" fmla="*/ 0 h 607648"/>
                <a:gd name="connsiteX232" fmla="*/ 217935 w 337286"/>
                <a:gd name="connsiteY232" fmla="*/ 2335 h 607648"/>
                <a:gd name="connsiteX233" fmla="*/ 286104 w 337286"/>
                <a:gd name="connsiteY233" fmla="*/ 9947 h 607648"/>
                <a:gd name="connsiteX234" fmla="*/ 336517 w 337286"/>
                <a:gd name="connsiteY234" fmla="*/ 66253 h 607648"/>
                <a:gd name="connsiteX235" fmla="*/ 336950 w 337286"/>
                <a:gd name="connsiteY235" fmla="*/ 311544 h 607648"/>
                <a:gd name="connsiteX236" fmla="*/ 346 w 337286"/>
                <a:gd name="connsiteY236" fmla="*/ 311544 h 607648"/>
                <a:gd name="connsiteX237" fmla="*/ 0 w 337286"/>
                <a:gd name="connsiteY237" fmla="*/ 66253 h 607648"/>
                <a:gd name="connsiteX238" fmla="*/ 50239 w 337286"/>
                <a:gd name="connsiteY238" fmla="*/ 9947 h 607648"/>
                <a:gd name="connsiteX239" fmla="*/ 117283 w 337286"/>
                <a:gd name="connsiteY239" fmla="*/ 2335 h 607648"/>
                <a:gd name="connsiteX240" fmla="*/ 167609 w 337286"/>
                <a:gd name="connsiteY240" fmla="*/ 0 h 607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37286" h="607648">
                  <a:moveTo>
                    <a:pt x="195325" y="511597"/>
                  </a:moveTo>
                  <a:lnTo>
                    <a:pt x="195325" y="537502"/>
                  </a:lnTo>
                  <a:lnTo>
                    <a:pt x="168823" y="538624"/>
                  </a:lnTo>
                  <a:lnTo>
                    <a:pt x="137038" y="537329"/>
                  </a:lnTo>
                  <a:lnTo>
                    <a:pt x="137038" y="512115"/>
                  </a:lnTo>
                  <a:cubicBezTo>
                    <a:pt x="144053" y="512288"/>
                    <a:pt x="151242" y="512374"/>
                    <a:pt x="158777" y="512374"/>
                  </a:cubicBezTo>
                  <a:lnTo>
                    <a:pt x="161894" y="512374"/>
                  </a:lnTo>
                  <a:cubicBezTo>
                    <a:pt x="173586" y="512374"/>
                    <a:pt x="184672" y="512029"/>
                    <a:pt x="195325" y="511597"/>
                  </a:cubicBezTo>
                  <a:close/>
                  <a:moveTo>
                    <a:pt x="107471" y="510821"/>
                  </a:moveTo>
                  <a:cubicBezTo>
                    <a:pt x="113455" y="511167"/>
                    <a:pt x="119612" y="511513"/>
                    <a:pt x="126030" y="511772"/>
                  </a:cubicBezTo>
                  <a:lnTo>
                    <a:pt x="126030" y="536930"/>
                  </a:lnTo>
                  <a:lnTo>
                    <a:pt x="107471" y="536239"/>
                  </a:lnTo>
                  <a:close/>
                  <a:moveTo>
                    <a:pt x="228914" y="509551"/>
                  </a:moveTo>
                  <a:lnTo>
                    <a:pt x="228914" y="536207"/>
                  </a:lnTo>
                  <a:lnTo>
                    <a:pt x="206404" y="537072"/>
                  </a:lnTo>
                  <a:lnTo>
                    <a:pt x="206404" y="511109"/>
                  </a:lnTo>
                  <a:cubicBezTo>
                    <a:pt x="214196" y="510676"/>
                    <a:pt x="221728" y="510157"/>
                    <a:pt x="228914" y="509551"/>
                  </a:cubicBezTo>
                  <a:close/>
                  <a:moveTo>
                    <a:pt x="77975" y="508281"/>
                  </a:moveTo>
                  <a:cubicBezTo>
                    <a:pt x="83872" y="508887"/>
                    <a:pt x="90030" y="509493"/>
                    <a:pt x="96534" y="510012"/>
                  </a:cubicBezTo>
                  <a:lnTo>
                    <a:pt x="96534" y="535802"/>
                  </a:lnTo>
                  <a:lnTo>
                    <a:pt x="77975" y="535110"/>
                  </a:lnTo>
                  <a:close/>
                  <a:moveTo>
                    <a:pt x="262432" y="506234"/>
                  </a:moveTo>
                  <a:lnTo>
                    <a:pt x="262432" y="534764"/>
                  </a:lnTo>
                  <a:cubicBezTo>
                    <a:pt x="261653" y="534850"/>
                    <a:pt x="260874" y="534937"/>
                    <a:pt x="260008" y="535023"/>
                  </a:cubicBezTo>
                  <a:lnTo>
                    <a:pt x="239922" y="535801"/>
                  </a:lnTo>
                  <a:lnTo>
                    <a:pt x="239922" y="508741"/>
                  </a:lnTo>
                  <a:cubicBezTo>
                    <a:pt x="247887" y="507963"/>
                    <a:pt x="255419" y="507099"/>
                    <a:pt x="262432" y="506234"/>
                  </a:cubicBezTo>
                  <a:close/>
                  <a:moveTo>
                    <a:pt x="46291" y="504047"/>
                  </a:moveTo>
                  <a:cubicBezTo>
                    <a:pt x="52606" y="505085"/>
                    <a:pt x="59527" y="506124"/>
                    <a:pt x="66967" y="506989"/>
                  </a:cubicBezTo>
                  <a:lnTo>
                    <a:pt x="66967" y="533896"/>
                  </a:lnTo>
                  <a:cubicBezTo>
                    <a:pt x="54336" y="531647"/>
                    <a:pt x="46291" y="526196"/>
                    <a:pt x="46291" y="522562"/>
                  </a:cubicBezTo>
                  <a:close/>
                  <a:moveTo>
                    <a:pt x="290164" y="502071"/>
                  </a:moveTo>
                  <a:lnTo>
                    <a:pt x="290164" y="522569"/>
                  </a:lnTo>
                  <a:cubicBezTo>
                    <a:pt x="290164" y="525769"/>
                    <a:pt x="283832" y="530439"/>
                    <a:pt x="273511" y="533120"/>
                  </a:cubicBezTo>
                  <a:lnTo>
                    <a:pt x="273511" y="504752"/>
                  </a:lnTo>
                  <a:cubicBezTo>
                    <a:pt x="279409" y="503887"/>
                    <a:pt x="284960" y="503023"/>
                    <a:pt x="290164" y="502071"/>
                  </a:cubicBezTo>
                  <a:close/>
                  <a:moveTo>
                    <a:pt x="337200" y="491416"/>
                  </a:moveTo>
                  <a:lnTo>
                    <a:pt x="337286" y="542608"/>
                  </a:lnTo>
                  <a:cubicBezTo>
                    <a:pt x="337373" y="570538"/>
                    <a:pt x="314853" y="595615"/>
                    <a:pt x="286964" y="598642"/>
                  </a:cubicBezTo>
                  <a:lnTo>
                    <a:pt x="224862" y="605300"/>
                  </a:lnTo>
                  <a:cubicBezTo>
                    <a:pt x="196972" y="608327"/>
                    <a:pt x="151933" y="608413"/>
                    <a:pt x="124044" y="605646"/>
                  </a:cubicBezTo>
                  <a:lnTo>
                    <a:pt x="51202" y="598296"/>
                  </a:lnTo>
                  <a:cubicBezTo>
                    <a:pt x="23399" y="595442"/>
                    <a:pt x="793" y="570538"/>
                    <a:pt x="793" y="542608"/>
                  </a:cubicBezTo>
                  <a:lnTo>
                    <a:pt x="706" y="494010"/>
                  </a:lnTo>
                  <a:cubicBezTo>
                    <a:pt x="8155" y="496172"/>
                    <a:pt x="19588" y="499199"/>
                    <a:pt x="35265" y="502139"/>
                  </a:cubicBezTo>
                  <a:lnTo>
                    <a:pt x="35265" y="522546"/>
                  </a:lnTo>
                  <a:cubicBezTo>
                    <a:pt x="35265" y="534825"/>
                    <a:pt x="52674" y="544770"/>
                    <a:pt x="75887" y="545721"/>
                  </a:cubicBezTo>
                  <a:lnTo>
                    <a:pt x="168823" y="549353"/>
                  </a:lnTo>
                  <a:lnTo>
                    <a:pt x="260460" y="545721"/>
                  </a:lnTo>
                  <a:cubicBezTo>
                    <a:pt x="283673" y="544770"/>
                    <a:pt x="301169" y="534825"/>
                    <a:pt x="301169" y="522546"/>
                  </a:cubicBezTo>
                  <a:lnTo>
                    <a:pt x="301169" y="500063"/>
                  </a:lnTo>
                  <a:cubicBezTo>
                    <a:pt x="320397" y="496345"/>
                    <a:pt x="332436" y="492973"/>
                    <a:pt x="337200" y="491416"/>
                  </a:cubicBezTo>
                  <a:close/>
                  <a:moveTo>
                    <a:pt x="137038" y="477232"/>
                  </a:moveTo>
                  <a:cubicBezTo>
                    <a:pt x="144053" y="477405"/>
                    <a:pt x="151241" y="477578"/>
                    <a:pt x="158775" y="477578"/>
                  </a:cubicBezTo>
                  <a:lnTo>
                    <a:pt x="161806" y="477578"/>
                  </a:lnTo>
                  <a:lnTo>
                    <a:pt x="161806" y="501365"/>
                  </a:lnTo>
                  <a:lnTo>
                    <a:pt x="158862" y="501365"/>
                  </a:lnTo>
                  <a:cubicBezTo>
                    <a:pt x="151327" y="501365"/>
                    <a:pt x="144053" y="501279"/>
                    <a:pt x="137038" y="501019"/>
                  </a:cubicBezTo>
                  <a:close/>
                  <a:moveTo>
                    <a:pt x="195325" y="476809"/>
                  </a:moveTo>
                  <a:lnTo>
                    <a:pt x="195325" y="500619"/>
                  </a:lnTo>
                  <a:cubicBezTo>
                    <a:pt x="188139" y="500879"/>
                    <a:pt x="180607" y="501139"/>
                    <a:pt x="172815" y="501225"/>
                  </a:cubicBezTo>
                  <a:lnTo>
                    <a:pt x="172815" y="477415"/>
                  </a:lnTo>
                  <a:cubicBezTo>
                    <a:pt x="180607" y="477242"/>
                    <a:pt x="188139" y="477069"/>
                    <a:pt x="195325" y="476809"/>
                  </a:cubicBezTo>
                  <a:close/>
                  <a:moveTo>
                    <a:pt x="107471" y="475962"/>
                  </a:moveTo>
                  <a:cubicBezTo>
                    <a:pt x="113455" y="476308"/>
                    <a:pt x="119612" y="476653"/>
                    <a:pt x="126030" y="476912"/>
                  </a:cubicBezTo>
                  <a:lnTo>
                    <a:pt x="126030" y="500660"/>
                  </a:lnTo>
                  <a:cubicBezTo>
                    <a:pt x="119612" y="500401"/>
                    <a:pt x="113368" y="500056"/>
                    <a:pt x="107471" y="499710"/>
                  </a:cubicBezTo>
                  <a:close/>
                  <a:moveTo>
                    <a:pt x="228914" y="474833"/>
                  </a:moveTo>
                  <a:lnTo>
                    <a:pt x="228914" y="498538"/>
                  </a:lnTo>
                  <a:cubicBezTo>
                    <a:pt x="221728" y="499144"/>
                    <a:pt x="214196" y="499663"/>
                    <a:pt x="206404" y="500095"/>
                  </a:cubicBezTo>
                  <a:lnTo>
                    <a:pt x="206404" y="476304"/>
                  </a:lnTo>
                  <a:cubicBezTo>
                    <a:pt x="214196" y="475871"/>
                    <a:pt x="221728" y="475352"/>
                    <a:pt x="228914" y="474833"/>
                  </a:cubicBezTo>
                  <a:close/>
                  <a:moveTo>
                    <a:pt x="77975" y="473421"/>
                  </a:moveTo>
                  <a:cubicBezTo>
                    <a:pt x="83872" y="474113"/>
                    <a:pt x="90030" y="474631"/>
                    <a:pt x="96534" y="475149"/>
                  </a:cubicBezTo>
                  <a:lnTo>
                    <a:pt x="96534" y="498825"/>
                  </a:lnTo>
                  <a:cubicBezTo>
                    <a:pt x="90030" y="498307"/>
                    <a:pt x="83872" y="497788"/>
                    <a:pt x="77975" y="497097"/>
                  </a:cubicBezTo>
                  <a:close/>
                  <a:moveTo>
                    <a:pt x="262432" y="471375"/>
                  </a:moveTo>
                  <a:lnTo>
                    <a:pt x="262432" y="494963"/>
                  </a:lnTo>
                  <a:cubicBezTo>
                    <a:pt x="255419" y="495914"/>
                    <a:pt x="247887" y="496778"/>
                    <a:pt x="239922" y="497555"/>
                  </a:cubicBezTo>
                  <a:lnTo>
                    <a:pt x="239922" y="473881"/>
                  </a:lnTo>
                  <a:cubicBezTo>
                    <a:pt x="247887" y="473103"/>
                    <a:pt x="255419" y="472239"/>
                    <a:pt x="262432" y="471375"/>
                  </a:cubicBezTo>
                  <a:close/>
                  <a:moveTo>
                    <a:pt x="46291" y="469187"/>
                  </a:moveTo>
                  <a:cubicBezTo>
                    <a:pt x="52606" y="470226"/>
                    <a:pt x="59527" y="471266"/>
                    <a:pt x="66967" y="472218"/>
                  </a:cubicBezTo>
                  <a:lnTo>
                    <a:pt x="66967" y="495861"/>
                  </a:lnTo>
                  <a:cubicBezTo>
                    <a:pt x="59527" y="494909"/>
                    <a:pt x="52606" y="493869"/>
                    <a:pt x="46291" y="492830"/>
                  </a:cubicBezTo>
                  <a:close/>
                  <a:moveTo>
                    <a:pt x="290164" y="467282"/>
                  </a:moveTo>
                  <a:lnTo>
                    <a:pt x="290164" y="490798"/>
                  </a:lnTo>
                  <a:cubicBezTo>
                    <a:pt x="285047" y="491662"/>
                    <a:pt x="279409" y="492613"/>
                    <a:pt x="273511" y="493391"/>
                  </a:cubicBezTo>
                  <a:lnTo>
                    <a:pt x="273511" y="469876"/>
                  </a:lnTo>
                  <a:cubicBezTo>
                    <a:pt x="279409" y="469011"/>
                    <a:pt x="284960" y="468146"/>
                    <a:pt x="290164" y="467282"/>
                  </a:cubicBezTo>
                  <a:close/>
                  <a:moveTo>
                    <a:pt x="635" y="459167"/>
                  </a:moveTo>
                  <a:cubicBezTo>
                    <a:pt x="8084" y="461326"/>
                    <a:pt x="19518" y="464349"/>
                    <a:pt x="35283" y="467286"/>
                  </a:cubicBezTo>
                  <a:lnTo>
                    <a:pt x="35283" y="490780"/>
                  </a:lnTo>
                  <a:cubicBezTo>
                    <a:pt x="18652" y="487584"/>
                    <a:pt x="7131" y="484389"/>
                    <a:pt x="722" y="482402"/>
                  </a:cubicBezTo>
                  <a:close/>
                  <a:moveTo>
                    <a:pt x="337145" y="456627"/>
                  </a:moveTo>
                  <a:lnTo>
                    <a:pt x="337232" y="480080"/>
                  </a:lnTo>
                  <a:cubicBezTo>
                    <a:pt x="336885" y="480167"/>
                    <a:pt x="336452" y="480080"/>
                    <a:pt x="336105" y="480253"/>
                  </a:cubicBezTo>
                  <a:cubicBezTo>
                    <a:pt x="335845" y="480340"/>
                    <a:pt x="323883" y="484234"/>
                    <a:pt x="301173" y="488734"/>
                  </a:cubicBezTo>
                  <a:lnTo>
                    <a:pt x="301173" y="465194"/>
                  </a:lnTo>
                  <a:cubicBezTo>
                    <a:pt x="320329" y="461473"/>
                    <a:pt x="332378" y="458098"/>
                    <a:pt x="337145" y="456627"/>
                  </a:cubicBezTo>
                  <a:close/>
                  <a:moveTo>
                    <a:pt x="137038" y="438633"/>
                  </a:moveTo>
                  <a:cubicBezTo>
                    <a:pt x="144053" y="438806"/>
                    <a:pt x="151241" y="438892"/>
                    <a:pt x="158775" y="438892"/>
                  </a:cubicBezTo>
                  <a:lnTo>
                    <a:pt x="161806" y="438892"/>
                  </a:lnTo>
                  <a:lnTo>
                    <a:pt x="161806" y="466506"/>
                  </a:lnTo>
                  <a:lnTo>
                    <a:pt x="158862" y="466506"/>
                  </a:lnTo>
                  <a:cubicBezTo>
                    <a:pt x="151327" y="466506"/>
                    <a:pt x="144053" y="466419"/>
                    <a:pt x="137038" y="466246"/>
                  </a:cubicBezTo>
                  <a:close/>
                  <a:moveTo>
                    <a:pt x="195325" y="438139"/>
                  </a:moveTo>
                  <a:lnTo>
                    <a:pt x="195325" y="465759"/>
                  </a:lnTo>
                  <a:cubicBezTo>
                    <a:pt x="188139" y="466105"/>
                    <a:pt x="180607" y="466278"/>
                    <a:pt x="172815" y="466365"/>
                  </a:cubicBezTo>
                  <a:lnTo>
                    <a:pt x="172815" y="438745"/>
                  </a:lnTo>
                  <a:cubicBezTo>
                    <a:pt x="180607" y="438658"/>
                    <a:pt x="188139" y="438398"/>
                    <a:pt x="195325" y="438139"/>
                  </a:cubicBezTo>
                  <a:close/>
                  <a:moveTo>
                    <a:pt x="107471" y="437292"/>
                  </a:moveTo>
                  <a:cubicBezTo>
                    <a:pt x="113455" y="437724"/>
                    <a:pt x="119612" y="437983"/>
                    <a:pt x="126030" y="438242"/>
                  </a:cubicBezTo>
                  <a:lnTo>
                    <a:pt x="126030" y="465800"/>
                  </a:lnTo>
                  <a:cubicBezTo>
                    <a:pt x="119612" y="465541"/>
                    <a:pt x="113368" y="465195"/>
                    <a:pt x="107471" y="464849"/>
                  </a:cubicBezTo>
                  <a:close/>
                  <a:moveTo>
                    <a:pt x="228914" y="436163"/>
                  </a:moveTo>
                  <a:lnTo>
                    <a:pt x="228914" y="463678"/>
                  </a:lnTo>
                  <a:cubicBezTo>
                    <a:pt x="221728" y="464284"/>
                    <a:pt x="214196" y="464803"/>
                    <a:pt x="206404" y="465236"/>
                  </a:cubicBezTo>
                  <a:lnTo>
                    <a:pt x="206404" y="437634"/>
                  </a:lnTo>
                  <a:cubicBezTo>
                    <a:pt x="214196" y="437288"/>
                    <a:pt x="221728" y="436768"/>
                    <a:pt x="228914" y="436163"/>
                  </a:cubicBezTo>
                  <a:close/>
                  <a:moveTo>
                    <a:pt x="77975" y="434822"/>
                  </a:moveTo>
                  <a:cubicBezTo>
                    <a:pt x="83872" y="435428"/>
                    <a:pt x="90030" y="435948"/>
                    <a:pt x="96534" y="436468"/>
                  </a:cubicBezTo>
                  <a:lnTo>
                    <a:pt x="96534" y="464107"/>
                  </a:lnTo>
                  <a:cubicBezTo>
                    <a:pt x="90030" y="463500"/>
                    <a:pt x="83872" y="462980"/>
                    <a:pt x="77975" y="462287"/>
                  </a:cubicBezTo>
                  <a:close/>
                  <a:moveTo>
                    <a:pt x="262432" y="432705"/>
                  </a:moveTo>
                  <a:lnTo>
                    <a:pt x="262432" y="460188"/>
                  </a:lnTo>
                  <a:cubicBezTo>
                    <a:pt x="255419" y="461053"/>
                    <a:pt x="247887" y="461917"/>
                    <a:pt x="239922" y="462695"/>
                  </a:cubicBezTo>
                  <a:lnTo>
                    <a:pt x="239922" y="435211"/>
                  </a:lnTo>
                  <a:cubicBezTo>
                    <a:pt x="247887" y="434433"/>
                    <a:pt x="255419" y="433569"/>
                    <a:pt x="262432" y="432705"/>
                  </a:cubicBezTo>
                  <a:close/>
                  <a:moveTo>
                    <a:pt x="46291" y="430588"/>
                  </a:moveTo>
                  <a:cubicBezTo>
                    <a:pt x="52606" y="431628"/>
                    <a:pt x="59527" y="432581"/>
                    <a:pt x="66967" y="433534"/>
                  </a:cubicBezTo>
                  <a:lnTo>
                    <a:pt x="66967" y="461002"/>
                  </a:lnTo>
                  <a:cubicBezTo>
                    <a:pt x="59527" y="460049"/>
                    <a:pt x="52606" y="459009"/>
                    <a:pt x="46291" y="457969"/>
                  </a:cubicBezTo>
                  <a:close/>
                  <a:moveTo>
                    <a:pt x="290164" y="428612"/>
                  </a:moveTo>
                  <a:lnTo>
                    <a:pt x="290164" y="455987"/>
                  </a:lnTo>
                  <a:cubicBezTo>
                    <a:pt x="285047" y="456853"/>
                    <a:pt x="279409" y="457806"/>
                    <a:pt x="273511" y="458673"/>
                  </a:cubicBezTo>
                  <a:lnTo>
                    <a:pt x="273511" y="431211"/>
                  </a:lnTo>
                  <a:cubicBezTo>
                    <a:pt x="279409" y="430344"/>
                    <a:pt x="284960" y="429478"/>
                    <a:pt x="290164" y="428612"/>
                  </a:cubicBezTo>
                  <a:close/>
                  <a:moveTo>
                    <a:pt x="635" y="420497"/>
                  </a:moveTo>
                  <a:cubicBezTo>
                    <a:pt x="7998" y="422661"/>
                    <a:pt x="19518" y="425691"/>
                    <a:pt x="35283" y="428634"/>
                  </a:cubicBezTo>
                  <a:lnTo>
                    <a:pt x="35283" y="455991"/>
                  </a:lnTo>
                  <a:cubicBezTo>
                    <a:pt x="18652" y="452788"/>
                    <a:pt x="7045" y="449585"/>
                    <a:pt x="635" y="447593"/>
                  </a:cubicBezTo>
                  <a:close/>
                  <a:moveTo>
                    <a:pt x="337091" y="417957"/>
                  </a:moveTo>
                  <a:lnTo>
                    <a:pt x="337091" y="445306"/>
                  </a:lnTo>
                  <a:cubicBezTo>
                    <a:pt x="336745" y="445306"/>
                    <a:pt x="336399" y="445306"/>
                    <a:pt x="336052" y="445393"/>
                  </a:cubicBezTo>
                  <a:cubicBezTo>
                    <a:pt x="335793" y="445479"/>
                    <a:pt x="323849" y="449461"/>
                    <a:pt x="301173" y="453875"/>
                  </a:cubicBezTo>
                  <a:lnTo>
                    <a:pt x="301173" y="426612"/>
                  </a:lnTo>
                  <a:cubicBezTo>
                    <a:pt x="320214" y="422890"/>
                    <a:pt x="332158" y="419515"/>
                    <a:pt x="337091" y="417957"/>
                  </a:cubicBezTo>
                  <a:close/>
                  <a:moveTo>
                    <a:pt x="195325" y="396293"/>
                  </a:moveTo>
                  <a:lnTo>
                    <a:pt x="195325" y="427073"/>
                  </a:lnTo>
                  <a:cubicBezTo>
                    <a:pt x="188139" y="427419"/>
                    <a:pt x="180607" y="427592"/>
                    <a:pt x="172815" y="427765"/>
                  </a:cubicBezTo>
                  <a:lnTo>
                    <a:pt x="172815" y="396639"/>
                  </a:lnTo>
                  <a:cubicBezTo>
                    <a:pt x="180607" y="396639"/>
                    <a:pt x="188053" y="396466"/>
                    <a:pt x="195325" y="396293"/>
                  </a:cubicBezTo>
                  <a:close/>
                  <a:moveTo>
                    <a:pt x="137038" y="396082"/>
                  </a:moveTo>
                  <a:cubicBezTo>
                    <a:pt x="145005" y="396341"/>
                    <a:pt x="153146" y="396514"/>
                    <a:pt x="161806" y="396601"/>
                  </a:cubicBezTo>
                  <a:lnTo>
                    <a:pt x="161806" y="427836"/>
                  </a:lnTo>
                  <a:cubicBezTo>
                    <a:pt x="160767" y="427836"/>
                    <a:pt x="159814" y="427836"/>
                    <a:pt x="158862" y="427836"/>
                  </a:cubicBezTo>
                  <a:cubicBezTo>
                    <a:pt x="151327" y="427836"/>
                    <a:pt x="144053" y="427749"/>
                    <a:pt x="137038" y="427576"/>
                  </a:cubicBezTo>
                  <a:close/>
                  <a:moveTo>
                    <a:pt x="228914" y="394741"/>
                  </a:moveTo>
                  <a:lnTo>
                    <a:pt x="228914" y="425009"/>
                  </a:lnTo>
                  <a:cubicBezTo>
                    <a:pt x="221728" y="425614"/>
                    <a:pt x="214196" y="426133"/>
                    <a:pt x="206404" y="426566"/>
                  </a:cubicBezTo>
                  <a:lnTo>
                    <a:pt x="206404" y="395865"/>
                  </a:lnTo>
                  <a:cubicBezTo>
                    <a:pt x="214109" y="395606"/>
                    <a:pt x="221728" y="395260"/>
                    <a:pt x="228914" y="394741"/>
                  </a:cubicBezTo>
                  <a:close/>
                  <a:moveTo>
                    <a:pt x="107471" y="394741"/>
                  </a:moveTo>
                  <a:cubicBezTo>
                    <a:pt x="113455" y="395173"/>
                    <a:pt x="119612" y="395518"/>
                    <a:pt x="126030" y="395777"/>
                  </a:cubicBezTo>
                  <a:lnTo>
                    <a:pt x="126030" y="427131"/>
                  </a:lnTo>
                  <a:cubicBezTo>
                    <a:pt x="119612" y="426872"/>
                    <a:pt x="113368" y="426613"/>
                    <a:pt x="107471" y="426181"/>
                  </a:cubicBezTo>
                  <a:close/>
                  <a:moveTo>
                    <a:pt x="77975" y="392130"/>
                  </a:moveTo>
                  <a:cubicBezTo>
                    <a:pt x="83872" y="392735"/>
                    <a:pt x="90030" y="393341"/>
                    <a:pt x="96534" y="393860"/>
                  </a:cubicBezTo>
                  <a:lnTo>
                    <a:pt x="96534" y="425437"/>
                  </a:lnTo>
                  <a:cubicBezTo>
                    <a:pt x="90030" y="424918"/>
                    <a:pt x="83872" y="424312"/>
                    <a:pt x="77975" y="423620"/>
                  </a:cubicBezTo>
                  <a:close/>
                  <a:moveTo>
                    <a:pt x="262432" y="391989"/>
                  </a:moveTo>
                  <a:lnTo>
                    <a:pt x="262432" y="421522"/>
                  </a:lnTo>
                  <a:cubicBezTo>
                    <a:pt x="255419" y="422385"/>
                    <a:pt x="247887" y="423249"/>
                    <a:pt x="239922" y="424026"/>
                  </a:cubicBezTo>
                  <a:lnTo>
                    <a:pt x="239922" y="393975"/>
                  </a:lnTo>
                  <a:cubicBezTo>
                    <a:pt x="247801" y="393370"/>
                    <a:pt x="255333" y="392680"/>
                    <a:pt x="262432" y="391989"/>
                  </a:cubicBezTo>
                  <a:close/>
                  <a:moveTo>
                    <a:pt x="290164" y="388602"/>
                  </a:moveTo>
                  <a:lnTo>
                    <a:pt x="290164" y="417322"/>
                  </a:lnTo>
                  <a:cubicBezTo>
                    <a:pt x="285047" y="418274"/>
                    <a:pt x="279409" y="419139"/>
                    <a:pt x="273511" y="420004"/>
                  </a:cubicBezTo>
                  <a:lnTo>
                    <a:pt x="273511" y="390678"/>
                  </a:lnTo>
                  <a:cubicBezTo>
                    <a:pt x="279322" y="389986"/>
                    <a:pt x="284873" y="389294"/>
                    <a:pt x="290164" y="388602"/>
                  </a:cubicBezTo>
                  <a:close/>
                  <a:moveTo>
                    <a:pt x="46291" y="387826"/>
                  </a:moveTo>
                  <a:cubicBezTo>
                    <a:pt x="52606" y="388864"/>
                    <a:pt x="59527" y="389901"/>
                    <a:pt x="66967" y="390766"/>
                  </a:cubicBezTo>
                  <a:lnTo>
                    <a:pt x="66967" y="422332"/>
                  </a:lnTo>
                  <a:cubicBezTo>
                    <a:pt x="59527" y="421380"/>
                    <a:pt x="52606" y="420429"/>
                    <a:pt x="46291" y="419305"/>
                  </a:cubicBezTo>
                  <a:close/>
                  <a:moveTo>
                    <a:pt x="337004" y="379993"/>
                  </a:moveTo>
                  <a:lnTo>
                    <a:pt x="337091" y="406628"/>
                  </a:lnTo>
                  <a:cubicBezTo>
                    <a:pt x="336745" y="406628"/>
                    <a:pt x="336399" y="406628"/>
                    <a:pt x="336052" y="406714"/>
                  </a:cubicBezTo>
                  <a:cubicBezTo>
                    <a:pt x="335793" y="406801"/>
                    <a:pt x="323849" y="410779"/>
                    <a:pt x="301173" y="415276"/>
                  </a:cubicBezTo>
                  <a:lnTo>
                    <a:pt x="301173" y="386825"/>
                  </a:lnTo>
                  <a:cubicBezTo>
                    <a:pt x="316059" y="384490"/>
                    <a:pt x="328090" y="382068"/>
                    <a:pt x="337004" y="379993"/>
                  </a:cubicBezTo>
                  <a:close/>
                  <a:moveTo>
                    <a:pt x="565" y="377876"/>
                  </a:moveTo>
                  <a:cubicBezTo>
                    <a:pt x="7924" y="380038"/>
                    <a:pt x="19353" y="382980"/>
                    <a:pt x="35283" y="385921"/>
                  </a:cubicBezTo>
                  <a:lnTo>
                    <a:pt x="35283" y="417322"/>
                  </a:lnTo>
                  <a:cubicBezTo>
                    <a:pt x="18573" y="414121"/>
                    <a:pt x="7058" y="410920"/>
                    <a:pt x="565" y="408931"/>
                  </a:cubicBezTo>
                  <a:close/>
                  <a:moveTo>
                    <a:pt x="169338" y="331958"/>
                  </a:moveTo>
                  <a:cubicBezTo>
                    <a:pt x="157041" y="331958"/>
                    <a:pt x="147082" y="341899"/>
                    <a:pt x="147082" y="354087"/>
                  </a:cubicBezTo>
                  <a:cubicBezTo>
                    <a:pt x="147082" y="366362"/>
                    <a:pt x="157041" y="376302"/>
                    <a:pt x="169338" y="376302"/>
                  </a:cubicBezTo>
                  <a:cubicBezTo>
                    <a:pt x="181549" y="376302"/>
                    <a:pt x="191508" y="366362"/>
                    <a:pt x="191508" y="354087"/>
                  </a:cubicBezTo>
                  <a:cubicBezTo>
                    <a:pt x="191508" y="341899"/>
                    <a:pt x="181549" y="331958"/>
                    <a:pt x="169338" y="331958"/>
                  </a:cubicBezTo>
                  <a:close/>
                  <a:moveTo>
                    <a:pt x="273511" y="322623"/>
                  </a:moveTo>
                  <a:lnTo>
                    <a:pt x="336933" y="322623"/>
                  </a:lnTo>
                  <a:lnTo>
                    <a:pt x="337020" y="368521"/>
                  </a:lnTo>
                  <a:cubicBezTo>
                    <a:pt x="324024" y="371633"/>
                    <a:pt x="302710" y="375955"/>
                    <a:pt x="273511" y="379499"/>
                  </a:cubicBezTo>
                  <a:close/>
                  <a:moveTo>
                    <a:pt x="77975" y="322623"/>
                  </a:moveTo>
                  <a:lnTo>
                    <a:pt x="262433" y="322623"/>
                  </a:lnTo>
                  <a:lnTo>
                    <a:pt x="262433" y="380797"/>
                  </a:lnTo>
                  <a:cubicBezTo>
                    <a:pt x="236799" y="383477"/>
                    <a:pt x="206056" y="385551"/>
                    <a:pt x="170291" y="385638"/>
                  </a:cubicBezTo>
                  <a:lnTo>
                    <a:pt x="167173" y="385638"/>
                  </a:lnTo>
                  <a:cubicBezTo>
                    <a:pt x="132013" y="385638"/>
                    <a:pt x="102310" y="383650"/>
                    <a:pt x="77975" y="380884"/>
                  </a:cubicBezTo>
                  <a:close/>
                  <a:moveTo>
                    <a:pt x="423" y="322623"/>
                  </a:moveTo>
                  <a:lnTo>
                    <a:pt x="66966" y="322623"/>
                  </a:lnTo>
                  <a:lnTo>
                    <a:pt x="66966" y="379569"/>
                  </a:lnTo>
                  <a:cubicBezTo>
                    <a:pt x="31442" y="374902"/>
                    <a:pt x="9347" y="368854"/>
                    <a:pt x="510" y="366175"/>
                  </a:cubicBezTo>
                  <a:close/>
                  <a:moveTo>
                    <a:pt x="14552" y="93671"/>
                  </a:moveTo>
                  <a:lnTo>
                    <a:pt x="14552" y="300213"/>
                  </a:lnTo>
                  <a:lnTo>
                    <a:pt x="320666" y="300213"/>
                  </a:lnTo>
                  <a:lnTo>
                    <a:pt x="320666" y="93671"/>
                  </a:lnTo>
                  <a:close/>
                  <a:moveTo>
                    <a:pt x="140670" y="39613"/>
                  </a:moveTo>
                  <a:cubicBezTo>
                    <a:pt x="137638" y="39613"/>
                    <a:pt x="135213" y="42122"/>
                    <a:pt x="135213" y="45149"/>
                  </a:cubicBezTo>
                  <a:cubicBezTo>
                    <a:pt x="135213" y="48176"/>
                    <a:pt x="137638" y="50684"/>
                    <a:pt x="140670" y="50684"/>
                  </a:cubicBezTo>
                  <a:lnTo>
                    <a:pt x="208233" y="50684"/>
                  </a:lnTo>
                  <a:cubicBezTo>
                    <a:pt x="211265" y="50684"/>
                    <a:pt x="213777" y="48176"/>
                    <a:pt x="213777" y="45149"/>
                  </a:cubicBezTo>
                  <a:cubicBezTo>
                    <a:pt x="213777" y="42122"/>
                    <a:pt x="211265" y="39613"/>
                    <a:pt x="208233" y="39613"/>
                  </a:cubicBezTo>
                  <a:close/>
                  <a:moveTo>
                    <a:pt x="262630" y="30359"/>
                  </a:moveTo>
                  <a:cubicBezTo>
                    <a:pt x="259685" y="30359"/>
                    <a:pt x="257347" y="32781"/>
                    <a:pt x="257347" y="35721"/>
                  </a:cubicBezTo>
                  <a:lnTo>
                    <a:pt x="257347" y="49301"/>
                  </a:lnTo>
                  <a:cubicBezTo>
                    <a:pt x="257347" y="52241"/>
                    <a:pt x="259685" y="54663"/>
                    <a:pt x="262630" y="54663"/>
                  </a:cubicBezTo>
                  <a:cubicBezTo>
                    <a:pt x="265575" y="54663"/>
                    <a:pt x="268001" y="52241"/>
                    <a:pt x="268001" y="49301"/>
                  </a:cubicBezTo>
                  <a:lnTo>
                    <a:pt x="268001" y="35721"/>
                  </a:lnTo>
                  <a:cubicBezTo>
                    <a:pt x="268001" y="32781"/>
                    <a:pt x="265575" y="30359"/>
                    <a:pt x="262630" y="30359"/>
                  </a:cubicBezTo>
                  <a:close/>
                  <a:moveTo>
                    <a:pt x="167609" y="0"/>
                  </a:moveTo>
                  <a:cubicBezTo>
                    <a:pt x="185821" y="0"/>
                    <a:pt x="204033" y="779"/>
                    <a:pt x="217935" y="2335"/>
                  </a:cubicBezTo>
                  <a:lnTo>
                    <a:pt x="286104" y="9947"/>
                  </a:lnTo>
                  <a:cubicBezTo>
                    <a:pt x="313909" y="13147"/>
                    <a:pt x="336517" y="38316"/>
                    <a:pt x="336517" y="66253"/>
                  </a:cubicBezTo>
                  <a:lnTo>
                    <a:pt x="336950" y="311544"/>
                  </a:lnTo>
                  <a:lnTo>
                    <a:pt x="346" y="311544"/>
                  </a:lnTo>
                  <a:lnTo>
                    <a:pt x="0" y="66253"/>
                  </a:lnTo>
                  <a:cubicBezTo>
                    <a:pt x="0" y="38316"/>
                    <a:pt x="22434" y="13060"/>
                    <a:pt x="50239" y="9947"/>
                  </a:cubicBezTo>
                  <a:lnTo>
                    <a:pt x="117283" y="2335"/>
                  </a:lnTo>
                  <a:cubicBezTo>
                    <a:pt x="131186" y="779"/>
                    <a:pt x="149397" y="0"/>
                    <a:pt x="167609" y="0"/>
                  </a:cubicBezTo>
                  <a:close/>
                </a:path>
              </a:pathLst>
            </a:custGeom>
            <a:solidFill>
              <a:schemeClr val="bg1"/>
            </a:solidFill>
            <a:ln>
              <a:noFill/>
            </a:ln>
          </p:spPr>
        </p:sp>
        <p:sp>
          <p:nvSpPr>
            <p:cNvPr id="55" name="Rectangle 54">
              <a:extLst>
                <a:ext uri="{FF2B5EF4-FFF2-40B4-BE49-F238E27FC236}">
                  <a16:creationId xmlns:a16="http://schemas.microsoft.com/office/drawing/2014/main" id="{55B939D7-2142-46C4-B219-7F7ACF636746}"/>
                </a:ext>
              </a:extLst>
            </p:cNvPr>
            <p:cNvSpPr/>
            <p:nvPr/>
          </p:nvSpPr>
          <p:spPr>
            <a:xfrm>
              <a:off x="4989379" y="4613096"/>
              <a:ext cx="1835868" cy="250069"/>
            </a:xfrm>
            <a:prstGeom prst="rect">
              <a:avLst/>
            </a:prstGeom>
          </p:spPr>
          <p:txBody>
            <a:bodyPr wrap="square">
              <a:spAutoFit/>
            </a:bodyPr>
            <a:lstStyle/>
            <a:p>
              <a:pPr defTabSz="742950">
                <a:defRPr/>
              </a:pPr>
              <a:r>
                <a:rPr lang="de-DE" sz="1400" b="1" spc="244" dirty="0">
                  <a:solidFill>
                    <a:prstClr val="white"/>
                  </a:solidFill>
                  <a:latin typeface="Agency FB" panose="020B0503020202020204" pitchFamily="34" charset="0"/>
                </a:rPr>
                <a:t>www.baburos.com</a:t>
              </a:r>
              <a:endParaRPr lang="en-IN" sz="1400" b="1" spc="244" dirty="0">
                <a:solidFill>
                  <a:prstClr val="white"/>
                </a:solidFill>
                <a:latin typeface="Agency FB" panose="020B0503020202020204" pitchFamily="34" charset="0"/>
              </a:endParaRPr>
            </a:p>
          </p:txBody>
        </p:sp>
        <p:sp>
          <p:nvSpPr>
            <p:cNvPr id="56" name="Rectangle 55">
              <a:extLst>
                <a:ext uri="{FF2B5EF4-FFF2-40B4-BE49-F238E27FC236}">
                  <a16:creationId xmlns:a16="http://schemas.microsoft.com/office/drawing/2014/main" id="{C6D86EAB-E0F2-47A0-8D0E-0A45E9CFAB70}"/>
                </a:ext>
              </a:extLst>
            </p:cNvPr>
            <p:cNvSpPr/>
            <p:nvPr/>
          </p:nvSpPr>
          <p:spPr>
            <a:xfrm>
              <a:off x="4949958" y="5063509"/>
              <a:ext cx="2969448" cy="250069"/>
            </a:xfrm>
            <a:prstGeom prst="rect">
              <a:avLst/>
            </a:prstGeom>
          </p:spPr>
          <p:txBody>
            <a:bodyPr wrap="square">
              <a:spAutoFit/>
            </a:bodyPr>
            <a:lstStyle/>
            <a:p>
              <a:pPr defTabSz="742950">
                <a:defRPr/>
              </a:pPr>
              <a:r>
                <a:rPr lang="de-DE" sz="1400" b="1" spc="244" dirty="0">
                  <a:solidFill>
                    <a:prstClr val="white"/>
                  </a:solidFill>
                  <a:latin typeface="Agency FB" panose="020B0503020202020204" pitchFamily="34" charset="0"/>
                </a:rPr>
                <a:t>+91 9163617680/8637550552</a:t>
              </a:r>
              <a:endParaRPr lang="en-IN" sz="1400" b="1" spc="244" dirty="0">
                <a:solidFill>
                  <a:prstClr val="white"/>
                </a:solidFill>
                <a:latin typeface="Agency FB" panose="020B0503020202020204" pitchFamily="34" charset="0"/>
              </a:endParaRPr>
            </a:p>
          </p:txBody>
        </p:sp>
        <p:sp>
          <p:nvSpPr>
            <p:cNvPr id="59" name="Parallelogram 58">
              <a:extLst>
                <a:ext uri="{FF2B5EF4-FFF2-40B4-BE49-F238E27FC236}">
                  <a16:creationId xmlns:a16="http://schemas.microsoft.com/office/drawing/2014/main" id="{49DDAC02-CA6E-4680-B8E5-43C2CF2680F9}"/>
                </a:ext>
              </a:extLst>
            </p:cNvPr>
            <p:cNvSpPr/>
            <p:nvPr/>
          </p:nvSpPr>
          <p:spPr>
            <a:xfrm>
              <a:off x="2776356" y="2402883"/>
              <a:ext cx="6963229" cy="74146"/>
            </a:xfrm>
            <a:prstGeom prst="parallelogram">
              <a:avLst>
                <a:gd name="adj" fmla="val 181427"/>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defRPr/>
              </a:pPr>
              <a:endParaRPr lang="en-IN" sz="1463">
                <a:solidFill>
                  <a:prstClr val="white"/>
                </a:solidFill>
                <a:latin typeface="Calibri" panose="020F0502020204030204"/>
              </a:endParaRPr>
            </a:p>
          </p:txBody>
        </p:sp>
        <p:pic>
          <p:nvPicPr>
            <p:cNvPr id="2" name="Picture 1">
              <a:extLst>
                <a:ext uri="{FF2B5EF4-FFF2-40B4-BE49-F238E27FC236}">
                  <a16:creationId xmlns:a16="http://schemas.microsoft.com/office/drawing/2014/main" id="{3EBDAC8F-D403-44DC-9643-82F94F9245B7}"/>
                </a:ext>
              </a:extLst>
            </p:cNvPr>
            <p:cNvPicPr>
              <a:picLocks noChangeAspect="1"/>
            </p:cNvPicPr>
            <p:nvPr/>
          </p:nvPicPr>
          <p:blipFill>
            <a:blip r:embed="rId4"/>
            <a:stretch>
              <a:fillRect/>
            </a:stretch>
          </p:blipFill>
          <p:spPr>
            <a:xfrm rot="21438496">
              <a:off x="4672529" y="5480436"/>
              <a:ext cx="300510" cy="236940"/>
            </a:xfrm>
            <a:prstGeom prst="rect">
              <a:avLst/>
            </a:prstGeom>
          </p:spPr>
        </p:pic>
        <p:sp>
          <p:nvSpPr>
            <p:cNvPr id="22" name="Rectangle 21">
              <a:extLst>
                <a:ext uri="{FF2B5EF4-FFF2-40B4-BE49-F238E27FC236}">
                  <a16:creationId xmlns:a16="http://schemas.microsoft.com/office/drawing/2014/main" id="{F98F2F5B-FF31-481C-9B86-EE5558D2BE18}"/>
                </a:ext>
              </a:extLst>
            </p:cNvPr>
            <p:cNvSpPr/>
            <p:nvPr/>
          </p:nvSpPr>
          <p:spPr>
            <a:xfrm>
              <a:off x="4989379" y="5440332"/>
              <a:ext cx="3237845" cy="237565"/>
            </a:xfrm>
            <a:prstGeom prst="rect">
              <a:avLst/>
            </a:prstGeom>
          </p:spPr>
          <p:txBody>
            <a:bodyPr wrap="square">
              <a:spAutoFit/>
            </a:bodyPr>
            <a:lstStyle/>
            <a:p>
              <a:pPr defTabSz="742950">
                <a:defRPr/>
              </a:pPr>
              <a:r>
                <a:rPr lang="de-DE" sz="1300" b="1" spc="244" dirty="0">
                  <a:solidFill>
                    <a:prstClr val="white"/>
                  </a:solidFill>
                  <a:latin typeface="Agency FB" panose="020B0503020202020204" pitchFamily="34" charset="0"/>
                </a:rPr>
                <a:t>electrovigilantsolution@gmail,com</a:t>
              </a:r>
              <a:endParaRPr lang="en-IN" sz="1300" b="1" spc="244" dirty="0">
                <a:solidFill>
                  <a:prstClr val="white"/>
                </a:solidFill>
                <a:latin typeface="Agency FB" panose="020B0503020202020204" pitchFamily="34" charset="0"/>
              </a:endParaRPr>
            </a:p>
          </p:txBody>
        </p:sp>
        <p:pic>
          <p:nvPicPr>
            <p:cNvPr id="3" name="Picture 2">
              <a:extLst>
                <a:ext uri="{FF2B5EF4-FFF2-40B4-BE49-F238E27FC236}">
                  <a16:creationId xmlns:a16="http://schemas.microsoft.com/office/drawing/2014/main" id="{FD30A945-9DFD-4DC3-87A9-45DE0BD67E3F}"/>
                </a:ext>
              </a:extLst>
            </p:cNvPr>
            <p:cNvPicPr>
              <a:picLocks noChangeAspect="1"/>
            </p:cNvPicPr>
            <p:nvPr/>
          </p:nvPicPr>
          <p:blipFill rotWithShape="1">
            <a:blip r:embed="rId5"/>
            <a:srcRect l="7589" t="7382" r="8486" b="8189"/>
            <a:stretch/>
          </p:blipFill>
          <p:spPr>
            <a:xfrm>
              <a:off x="8180747" y="4750953"/>
              <a:ext cx="1352550" cy="1124328"/>
            </a:xfrm>
            <a:prstGeom prst="rect">
              <a:avLst/>
            </a:prstGeom>
          </p:spPr>
        </p:pic>
      </p:grpSp>
    </p:spTree>
    <p:extLst>
      <p:ext uri="{BB962C8B-B14F-4D97-AF65-F5344CB8AC3E}">
        <p14:creationId xmlns:p14="http://schemas.microsoft.com/office/powerpoint/2010/main" val="3269387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900"/>
          <p:cNvSpPr/>
          <p:nvPr/>
        </p:nvSpPr>
        <p:spPr>
          <a:xfrm>
            <a:off x="3733355" y="1332492"/>
            <a:ext cx="2633701" cy="2639910"/>
          </a:xfrm>
          <a:custGeom>
            <a:avLst/>
            <a:gdLst/>
            <a:ahLst/>
            <a:cxnLst>
              <a:cxn ang="0">
                <a:pos x="wd2" y="hd2"/>
              </a:cxn>
              <a:cxn ang="5400000">
                <a:pos x="wd2" y="hd2"/>
              </a:cxn>
              <a:cxn ang="10800000">
                <a:pos x="wd2" y="hd2"/>
              </a:cxn>
              <a:cxn ang="16200000">
                <a:pos x="wd2" y="hd2"/>
              </a:cxn>
            </a:cxnLst>
            <a:rect l="0" t="0" r="r" b="b"/>
            <a:pathLst>
              <a:path w="21593" h="21595" extrusionOk="0">
                <a:moveTo>
                  <a:pt x="0" y="10807"/>
                </a:moveTo>
                <a:cubicBezTo>
                  <a:pt x="5" y="16770"/>
                  <a:pt x="4843" y="21600"/>
                  <a:pt x="10805" y="21595"/>
                </a:cubicBezTo>
                <a:cubicBezTo>
                  <a:pt x="16768" y="21590"/>
                  <a:pt x="21598" y="16752"/>
                  <a:pt x="21593" y="10788"/>
                </a:cubicBezTo>
                <a:cubicBezTo>
                  <a:pt x="21588" y="4830"/>
                  <a:pt x="16757" y="2"/>
                  <a:pt x="10799" y="0"/>
                </a:cubicBezTo>
                <a:cubicBezTo>
                  <a:pt x="4833" y="2"/>
                  <a:pt x="-2" y="4840"/>
                  <a:pt x="0" y="10807"/>
                </a:cubicBezTo>
                <a:close/>
              </a:path>
            </a:pathLst>
          </a:custGeom>
          <a:gradFill flip="none" rotWithShape="1">
            <a:gsLst>
              <a:gs pos="0">
                <a:srgbClr val="FFFFFF"/>
              </a:gs>
              <a:gs pos="25582">
                <a:srgbClr val="FFFFFF">
                  <a:alpha val="66157"/>
                </a:srgbClr>
              </a:gs>
              <a:gs pos="39238">
                <a:srgbClr val="FFFFFF">
                  <a:alpha val="32314"/>
                </a:srgbClr>
              </a:gs>
              <a:gs pos="87611">
                <a:srgbClr val="FFFFFF">
                  <a:alpha val="0"/>
                </a:srgbClr>
              </a:gs>
            </a:gsLst>
            <a:path path="circle">
              <a:fillToRect l="50000" t="50000" r="50000" b="50000"/>
            </a:path>
            <a:tileRect/>
          </a:gradFill>
          <a:ln w="12700">
            <a:miter lim="400000"/>
          </a:ln>
        </p:spPr>
        <p:txBody>
          <a:bodyPr lIns="37146" tIns="37146" rIns="37146" bIns="37146" anchor="ctr"/>
          <a:lstStyle/>
          <a:p>
            <a:pPr>
              <a:defRPr>
                <a:solidFill>
                  <a:srgbClr val="FFFFFF"/>
                </a:solidFill>
                <a:latin typeface="Avenir Next Regular"/>
                <a:ea typeface="Avenir Next Regular"/>
                <a:cs typeface="Avenir Next Regular"/>
                <a:sym typeface="Avenir Next Regular"/>
              </a:defRPr>
            </a:pPr>
            <a:endParaRPr lang="en-IN" sz="1463"/>
          </a:p>
        </p:txBody>
      </p:sp>
      <p:sp>
        <p:nvSpPr>
          <p:cNvPr id="23" name="Freeform 2861"/>
          <p:cNvSpPr/>
          <p:nvPr/>
        </p:nvSpPr>
        <p:spPr>
          <a:xfrm>
            <a:off x="3767785" y="3587604"/>
            <a:ext cx="2296889" cy="2240703"/>
          </a:xfrm>
          <a:prstGeom prst="ellipse">
            <a:avLst/>
          </a:prstGeom>
          <a:solidFill>
            <a:srgbClr val="C0C0C2"/>
          </a:solidFill>
          <a:ln w="12700">
            <a:miter lim="400000"/>
          </a:ln>
        </p:spPr>
        <p:txBody>
          <a:bodyPr lIns="37146" tIns="37146" rIns="37146" bIns="37146" anchor="ctr"/>
          <a:lstStyle/>
          <a:p>
            <a:endParaRPr sz="1463"/>
          </a:p>
        </p:txBody>
      </p:sp>
      <p:grpSp>
        <p:nvGrpSpPr>
          <p:cNvPr id="52" name="Group"/>
          <p:cNvGrpSpPr/>
          <p:nvPr/>
        </p:nvGrpSpPr>
        <p:grpSpPr>
          <a:xfrm>
            <a:off x="4404560" y="3991577"/>
            <a:ext cx="1236698" cy="2333201"/>
            <a:chOff x="-1" y="-27"/>
            <a:chExt cx="1215806" cy="2356846"/>
          </a:xfrm>
        </p:grpSpPr>
        <p:sp>
          <p:nvSpPr>
            <p:cNvPr id="24" name="Freeform 2890"/>
            <p:cNvSpPr/>
            <p:nvPr/>
          </p:nvSpPr>
          <p:spPr>
            <a:xfrm>
              <a:off x="283201" y="320260"/>
              <a:ext cx="689134" cy="465922"/>
            </a:xfrm>
            <a:custGeom>
              <a:avLst/>
              <a:gdLst/>
              <a:ahLst/>
              <a:cxnLst>
                <a:cxn ang="0">
                  <a:pos x="wd2" y="hd2"/>
                </a:cxn>
                <a:cxn ang="5400000">
                  <a:pos x="wd2" y="hd2"/>
                </a:cxn>
                <a:cxn ang="10800000">
                  <a:pos x="wd2" y="hd2"/>
                </a:cxn>
                <a:cxn ang="16200000">
                  <a:pos x="wd2" y="hd2"/>
                </a:cxn>
              </a:cxnLst>
              <a:rect l="0" t="0" r="r" b="b"/>
              <a:pathLst>
                <a:path w="19650" h="21600" extrusionOk="0">
                  <a:moveTo>
                    <a:pt x="8303" y="16131"/>
                  </a:moveTo>
                  <a:lnTo>
                    <a:pt x="10922" y="21103"/>
                  </a:lnTo>
                  <a:cubicBezTo>
                    <a:pt x="10990" y="21269"/>
                    <a:pt x="11057" y="21434"/>
                    <a:pt x="11117" y="21600"/>
                  </a:cubicBezTo>
                  <a:lnTo>
                    <a:pt x="19650" y="21338"/>
                  </a:lnTo>
                  <a:cubicBezTo>
                    <a:pt x="18531" y="19211"/>
                    <a:pt x="14710" y="12057"/>
                    <a:pt x="13201" y="9226"/>
                  </a:cubicBezTo>
                  <a:cubicBezTo>
                    <a:pt x="12788" y="8454"/>
                    <a:pt x="12284" y="7824"/>
                    <a:pt x="11718" y="7375"/>
                  </a:cubicBezTo>
                  <a:cubicBezTo>
                    <a:pt x="6922" y="3549"/>
                    <a:pt x="2202" y="0"/>
                    <a:pt x="2202" y="0"/>
                  </a:cubicBezTo>
                  <a:cubicBezTo>
                    <a:pt x="787" y="0"/>
                    <a:pt x="-1950" y="5704"/>
                    <a:pt x="2202" y="10980"/>
                  </a:cubicBezTo>
                  <a:close/>
                </a:path>
              </a:pathLst>
            </a:custGeom>
            <a:solidFill>
              <a:srgbClr val="EFC99C"/>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25" name="Freeform 2891"/>
            <p:cNvSpPr/>
            <p:nvPr/>
          </p:nvSpPr>
          <p:spPr>
            <a:xfrm>
              <a:off x="282841" y="367926"/>
              <a:ext cx="430039" cy="444175"/>
            </a:xfrm>
            <a:custGeom>
              <a:avLst/>
              <a:gdLst/>
              <a:ahLst/>
              <a:cxnLst>
                <a:cxn ang="0">
                  <a:pos x="wd2" y="hd2"/>
                </a:cxn>
                <a:cxn ang="5400000">
                  <a:pos x="wd2" y="hd2"/>
                </a:cxn>
                <a:cxn ang="10800000">
                  <a:pos x="wd2" y="hd2"/>
                </a:cxn>
                <a:cxn ang="16200000">
                  <a:pos x="wd2" y="hd2"/>
                </a:cxn>
              </a:cxnLst>
              <a:rect l="0" t="0" r="r" b="b"/>
              <a:pathLst>
                <a:path w="20948" h="21600" extrusionOk="0">
                  <a:moveTo>
                    <a:pt x="14202" y="14603"/>
                  </a:moveTo>
                  <a:cubicBezTo>
                    <a:pt x="14202" y="14603"/>
                    <a:pt x="19804" y="21426"/>
                    <a:pt x="19993" y="21600"/>
                  </a:cubicBezTo>
                  <a:lnTo>
                    <a:pt x="20948" y="20311"/>
                  </a:lnTo>
                  <a:lnTo>
                    <a:pt x="15157" y="13067"/>
                  </a:lnTo>
                  <a:lnTo>
                    <a:pt x="4560" y="7693"/>
                  </a:lnTo>
                  <a:cubicBezTo>
                    <a:pt x="2021" y="5986"/>
                    <a:pt x="586" y="3053"/>
                    <a:pt x="796" y="0"/>
                  </a:cubicBezTo>
                  <a:cubicBezTo>
                    <a:pt x="-493" y="2245"/>
                    <a:pt x="-652" y="5795"/>
                    <a:pt x="3691" y="9214"/>
                  </a:cubicBezTo>
                  <a:close/>
                </a:path>
              </a:pathLst>
            </a:custGeom>
            <a:solidFill>
              <a:srgbClr val="FADFC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26" name="Freeform 2892"/>
            <p:cNvSpPr/>
            <p:nvPr/>
          </p:nvSpPr>
          <p:spPr>
            <a:xfrm>
              <a:off x="360943" y="207634"/>
              <a:ext cx="683612" cy="586591"/>
            </a:xfrm>
            <a:custGeom>
              <a:avLst/>
              <a:gdLst/>
              <a:ahLst/>
              <a:cxnLst>
                <a:cxn ang="0">
                  <a:pos x="wd2" y="hd2"/>
                </a:cxn>
                <a:cxn ang="5400000">
                  <a:pos x="wd2" y="hd2"/>
                </a:cxn>
                <a:cxn ang="10800000">
                  <a:pos x="wd2" y="hd2"/>
                </a:cxn>
                <a:cxn ang="16200000">
                  <a:pos x="wd2" y="hd2"/>
                </a:cxn>
              </a:cxnLst>
              <a:rect l="0" t="0" r="r" b="b"/>
              <a:pathLst>
                <a:path w="19484" h="21361" extrusionOk="0">
                  <a:moveTo>
                    <a:pt x="7854" y="14765"/>
                  </a:moveTo>
                  <a:lnTo>
                    <a:pt x="10183" y="19452"/>
                  </a:lnTo>
                  <a:cubicBezTo>
                    <a:pt x="10234" y="19614"/>
                    <a:pt x="10285" y="19755"/>
                    <a:pt x="10344" y="19907"/>
                  </a:cubicBezTo>
                  <a:lnTo>
                    <a:pt x="19484" y="21361"/>
                  </a:lnTo>
                  <a:lnTo>
                    <a:pt x="13732" y="9926"/>
                  </a:lnTo>
                  <a:cubicBezTo>
                    <a:pt x="13365" y="9194"/>
                    <a:pt x="12887" y="8563"/>
                    <a:pt x="12326" y="8071"/>
                  </a:cubicBezTo>
                  <a:cubicBezTo>
                    <a:pt x="7566" y="3916"/>
                    <a:pt x="2865" y="10"/>
                    <a:pt x="2865" y="10"/>
                  </a:cubicBezTo>
                  <a:cubicBezTo>
                    <a:pt x="1348" y="-239"/>
                    <a:pt x="-2116" y="3981"/>
                    <a:pt x="1806" y="9232"/>
                  </a:cubicBezTo>
                  <a:close/>
                </a:path>
              </a:pathLst>
            </a:custGeom>
            <a:solidFill>
              <a:srgbClr val="EFC99C"/>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27" name="Freeform 2893"/>
            <p:cNvSpPr/>
            <p:nvPr/>
          </p:nvSpPr>
          <p:spPr>
            <a:xfrm>
              <a:off x="359270" y="249358"/>
              <a:ext cx="405619" cy="535631"/>
            </a:xfrm>
            <a:custGeom>
              <a:avLst/>
              <a:gdLst/>
              <a:ahLst/>
              <a:cxnLst>
                <a:cxn ang="0">
                  <a:pos x="wd2" y="hd2"/>
                </a:cxn>
                <a:cxn ang="5400000">
                  <a:pos x="wd2" y="hd2"/>
                </a:cxn>
                <a:cxn ang="10800000">
                  <a:pos x="wd2" y="hd2"/>
                </a:cxn>
                <a:cxn ang="16200000">
                  <a:pos x="wd2" y="hd2"/>
                </a:cxn>
              </a:cxnLst>
              <a:rect l="0" t="0" r="r" b="b"/>
              <a:pathLst>
                <a:path w="20515" h="21600" extrusionOk="0">
                  <a:moveTo>
                    <a:pt x="14021" y="14668"/>
                  </a:moveTo>
                  <a:cubicBezTo>
                    <a:pt x="14021" y="14668"/>
                    <a:pt x="19147" y="21432"/>
                    <a:pt x="19237" y="21600"/>
                  </a:cubicBezTo>
                  <a:lnTo>
                    <a:pt x="20515" y="20579"/>
                  </a:lnTo>
                  <a:lnTo>
                    <a:pt x="15224" y="13467"/>
                  </a:lnTo>
                  <a:lnTo>
                    <a:pt x="4402" y="7292"/>
                  </a:lnTo>
                  <a:cubicBezTo>
                    <a:pt x="1833" y="5470"/>
                    <a:pt x="685" y="2686"/>
                    <a:pt x="1395" y="0"/>
                  </a:cubicBezTo>
                  <a:cubicBezTo>
                    <a:pt x="-394" y="1826"/>
                    <a:pt x="-1085" y="4974"/>
                    <a:pt x="3199" y="8554"/>
                  </a:cubicBezTo>
                  <a:close/>
                </a:path>
              </a:pathLst>
            </a:custGeom>
            <a:solidFill>
              <a:srgbClr val="FADFC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28" name="Freeform 2894"/>
            <p:cNvSpPr/>
            <p:nvPr/>
          </p:nvSpPr>
          <p:spPr>
            <a:xfrm>
              <a:off x="585890" y="141060"/>
              <a:ext cx="442913" cy="761304"/>
            </a:xfrm>
            <a:custGeom>
              <a:avLst/>
              <a:gdLst/>
              <a:ahLst/>
              <a:cxnLst>
                <a:cxn ang="0">
                  <a:pos x="wd2" y="hd2"/>
                </a:cxn>
                <a:cxn ang="5400000">
                  <a:pos x="wd2" y="hd2"/>
                </a:cxn>
                <a:cxn ang="10800000">
                  <a:pos x="wd2" y="hd2"/>
                </a:cxn>
                <a:cxn ang="16200000">
                  <a:pos x="wd2" y="hd2"/>
                </a:cxn>
              </a:cxnLst>
              <a:rect l="0" t="0" r="r" b="b"/>
              <a:pathLst>
                <a:path w="19357" h="21061" extrusionOk="0">
                  <a:moveTo>
                    <a:pt x="6602" y="11781"/>
                  </a:moveTo>
                  <a:lnTo>
                    <a:pt x="9291" y="21061"/>
                  </a:lnTo>
                  <a:lnTo>
                    <a:pt x="19357" y="19866"/>
                  </a:lnTo>
                  <a:cubicBezTo>
                    <a:pt x="18513" y="16973"/>
                    <a:pt x="16967" y="11773"/>
                    <a:pt x="16629" y="10603"/>
                  </a:cubicBezTo>
                  <a:cubicBezTo>
                    <a:pt x="16448" y="9984"/>
                    <a:pt x="16067" y="9395"/>
                    <a:pt x="15512" y="8872"/>
                  </a:cubicBezTo>
                  <a:cubicBezTo>
                    <a:pt x="10876" y="4422"/>
                    <a:pt x="6200" y="153"/>
                    <a:pt x="6200" y="153"/>
                  </a:cubicBezTo>
                  <a:cubicBezTo>
                    <a:pt x="4264" y="-539"/>
                    <a:pt x="-2243" y="1076"/>
                    <a:pt x="796" y="5963"/>
                  </a:cubicBezTo>
                  <a:close/>
                </a:path>
              </a:pathLst>
            </a:custGeom>
            <a:solidFill>
              <a:srgbClr val="F0C89C"/>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29" name="Freeform 2895"/>
            <p:cNvSpPr/>
            <p:nvPr/>
          </p:nvSpPr>
          <p:spPr>
            <a:xfrm>
              <a:off x="677653" y="142230"/>
              <a:ext cx="350557" cy="733919"/>
            </a:xfrm>
            <a:custGeom>
              <a:avLst/>
              <a:gdLst/>
              <a:ahLst/>
              <a:cxnLst>
                <a:cxn ang="0">
                  <a:pos x="wd2" y="hd2"/>
                </a:cxn>
                <a:cxn ang="5400000">
                  <a:pos x="wd2" y="hd2"/>
                </a:cxn>
                <a:cxn ang="10800000">
                  <a:pos x="wd2" y="hd2"/>
                </a:cxn>
                <a:cxn ang="16200000">
                  <a:pos x="wd2" y="hd2"/>
                </a:cxn>
              </a:cxnLst>
              <a:rect l="0" t="0" r="r" b="b"/>
              <a:pathLst>
                <a:path w="21038" h="21518" extrusionOk="0">
                  <a:moveTo>
                    <a:pt x="10907" y="10067"/>
                  </a:moveTo>
                  <a:cubicBezTo>
                    <a:pt x="11659" y="10626"/>
                    <a:pt x="12175" y="11252"/>
                    <a:pt x="12423" y="11910"/>
                  </a:cubicBezTo>
                  <a:cubicBezTo>
                    <a:pt x="12833" y="12985"/>
                    <a:pt x="14795" y="18592"/>
                    <a:pt x="15687" y="21518"/>
                  </a:cubicBezTo>
                  <a:lnTo>
                    <a:pt x="21038" y="21029"/>
                  </a:lnTo>
                  <a:cubicBezTo>
                    <a:pt x="19879" y="17963"/>
                    <a:pt x="17774" y="12452"/>
                    <a:pt x="17292" y="11220"/>
                  </a:cubicBezTo>
                  <a:cubicBezTo>
                    <a:pt x="17046" y="10561"/>
                    <a:pt x="16524" y="9933"/>
                    <a:pt x="15758" y="9377"/>
                  </a:cubicBezTo>
                  <a:cubicBezTo>
                    <a:pt x="9391" y="4661"/>
                    <a:pt x="2970" y="136"/>
                    <a:pt x="2970" y="136"/>
                  </a:cubicBezTo>
                  <a:cubicBezTo>
                    <a:pt x="2577" y="32"/>
                    <a:pt x="2274" y="-82"/>
                    <a:pt x="794" y="84"/>
                  </a:cubicBezTo>
                  <a:cubicBezTo>
                    <a:pt x="80" y="154"/>
                    <a:pt x="-562" y="1831"/>
                    <a:pt x="794" y="2827"/>
                  </a:cubicBezTo>
                  <a:cubicBezTo>
                    <a:pt x="3487" y="4661"/>
                    <a:pt x="6858" y="7080"/>
                    <a:pt x="10907" y="10067"/>
                  </a:cubicBezTo>
                  <a:close/>
                </a:path>
              </a:pathLst>
            </a:custGeom>
            <a:solidFill>
              <a:srgbClr val="EEEAE5"/>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0" name="Freeform 2896"/>
            <p:cNvSpPr/>
            <p:nvPr/>
          </p:nvSpPr>
          <p:spPr>
            <a:xfrm>
              <a:off x="587066" y="156714"/>
              <a:ext cx="265496" cy="745653"/>
            </a:xfrm>
            <a:custGeom>
              <a:avLst/>
              <a:gdLst/>
              <a:ahLst/>
              <a:cxnLst>
                <a:cxn ang="0">
                  <a:pos x="wd2" y="hd2"/>
                </a:cxn>
                <a:cxn ang="5400000">
                  <a:pos x="wd2" y="hd2"/>
                </a:cxn>
                <a:cxn ang="10800000">
                  <a:pos x="wd2" y="hd2"/>
                </a:cxn>
                <a:cxn ang="16200000">
                  <a:pos x="wd2" y="hd2"/>
                </a:cxn>
              </a:cxnLst>
              <a:rect l="0" t="0" r="r" b="b"/>
              <a:pathLst>
                <a:path w="19771" h="21600" extrusionOk="0">
                  <a:moveTo>
                    <a:pt x="11162" y="11883"/>
                  </a:moveTo>
                  <a:lnTo>
                    <a:pt x="15743" y="21600"/>
                  </a:lnTo>
                  <a:lnTo>
                    <a:pt x="19771" y="21307"/>
                  </a:lnTo>
                  <a:lnTo>
                    <a:pt x="14836" y="10804"/>
                  </a:lnTo>
                  <a:lnTo>
                    <a:pt x="4678" y="4953"/>
                  </a:lnTo>
                  <a:cubicBezTo>
                    <a:pt x="1938" y="3475"/>
                    <a:pt x="1938" y="1478"/>
                    <a:pt x="4678" y="0"/>
                  </a:cubicBezTo>
                  <a:cubicBezTo>
                    <a:pt x="1137" y="785"/>
                    <a:pt x="-1829" y="2641"/>
                    <a:pt x="1358" y="5790"/>
                  </a:cubicBezTo>
                  <a:close/>
                </a:path>
              </a:pathLst>
            </a:custGeom>
            <a:solidFill>
              <a:srgbClr val="FBE3C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1" name="Freeform 2897"/>
            <p:cNvSpPr/>
            <p:nvPr/>
          </p:nvSpPr>
          <p:spPr>
            <a:xfrm>
              <a:off x="706336" y="141665"/>
              <a:ext cx="322467" cy="720782"/>
            </a:xfrm>
            <a:custGeom>
              <a:avLst/>
              <a:gdLst/>
              <a:ahLst/>
              <a:cxnLst>
                <a:cxn ang="0">
                  <a:pos x="wd2" y="hd2"/>
                </a:cxn>
                <a:cxn ang="5400000">
                  <a:pos x="wd2" y="hd2"/>
                </a:cxn>
                <a:cxn ang="10800000">
                  <a:pos x="wd2" y="hd2"/>
                </a:cxn>
                <a:cxn ang="16200000">
                  <a:pos x="wd2" y="hd2"/>
                </a:cxn>
              </a:cxnLst>
              <a:rect l="0" t="0" r="r" b="b"/>
              <a:pathLst>
                <a:path w="21600" h="21574" extrusionOk="0">
                  <a:moveTo>
                    <a:pt x="14353" y="9465"/>
                  </a:moveTo>
                  <a:cubicBezTo>
                    <a:pt x="15188" y="10034"/>
                    <a:pt x="15769" y="10670"/>
                    <a:pt x="16066" y="11337"/>
                  </a:cubicBezTo>
                  <a:cubicBezTo>
                    <a:pt x="16583" y="12612"/>
                    <a:pt x="18992" y="18382"/>
                    <a:pt x="20326" y="21574"/>
                  </a:cubicBezTo>
                  <a:lnTo>
                    <a:pt x="21600" y="21476"/>
                  </a:lnTo>
                  <a:cubicBezTo>
                    <a:pt x="20306" y="18346"/>
                    <a:pt x="17957" y="12719"/>
                    <a:pt x="17419" y="11462"/>
                  </a:cubicBezTo>
                  <a:cubicBezTo>
                    <a:pt x="17144" y="10789"/>
                    <a:pt x="16561" y="10148"/>
                    <a:pt x="15707" y="9581"/>
                  </a:cubicBezTo>
                  <a:cubicBezTo>
                    <a:pt x="8600" y="4765"/>
                    <a:pt x="1433" y="146"/>
                    <a:pt x="1433" y="146"/>
                  </a:cubicBezTo>
                  <a:cubicBezTo>
                    <a:pt x="1011" y="22"/>
                    <a:pt x="498" y="-26"/>
                    <a:pt x="0" y="13"/>
                  </a:cubicBezTo>
                  <a:cubicBezTo>
                    <a:pt x="0" y="13"/>
                    <a:pt x="7227" y="4649"/>
                    <a:pt x="14353" y="9465"/>
                  </a:cubicBezTo>
                  <a:close/>
                </a:path>
              </a:pathLst>
            </a:custGeom>
            <a:solidFill>
              <a:srgbClr val="FBE3C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2" name="Freeform 2898"/>
            <p:cNvSpPr/>
            <p:nvPr/>
          </p:nvSpPr>
          <p:spPr>
            <a:xfrm>
              <a:off x="591914" y="687276"/>
              <a:ext cx="335840" cy="1900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12903" y="4807"/>
                    <a:pt x="11106" y="5620"/>
                  </a:cubicBezTo>
                  <a:cubicBezTo>
                    <a:pt x="3976" y="9006"/>
                    <a:pt x="1090" y="16319"/>
                    <a:pt x="0" y="21600"/>
                  </a:cubicBezTo>
                  <a:cubicBezTo>
                    <a:pt x="0" y="21600"/>
                    <a:pt x="20644" y="16894"/>
                    <a:pt x="21600" y="0"/>
                  </a:cubicBezTo>
                </a:path>
              </a:pathLst>
            </a:custGeom>
            <a:solidFill>
              <a:srgbClr val="FBE3C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3" name="Freeform 2899"/>
            <p:cNvSpPr/>
            <p:nvPr/>
          </p:nvSpPr>
          <p:spPr>
            <a:xfrm>
              <a:off x="640952" y="652421"/>
              <a:ext cx="361398" cy="2281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6501" y="9841"/>
                    <a:pt x="4654" y="12351"/>
                  </a:cubicBezTo>
                  <a:cubicBezTo>
                    <a:pt x="2972" y="15263"/>
                    <a:pt x="1417" y="18353"/>
                    <a:pt x="0" y="21600"/>
                  </a:cubicBezTo>
                  <a:cubicBezTo>
                    <a:pt x="0" y="21600"/>
                    <a:pt x="20712" y="14099"/>
                    <a:pt x="21600" y="0"/>
                  </a:cubicBezTo>
                </a:path>
              </a:pathLst>
            </a:custGeom>
            <a:solidFill>
              <a:srgbClr val="F6D4AB"/>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4" name="Freeform 3074"/>
            <p:cNvSpPr/>
            <p:nvPr/>
          </p:nvSpPr>
          <p:spPr>
            <a:xfrm>
              <a:off x="144180" y="-28"/>
              <a:ext cx="1071613" cy="1914066"/>
            </a:xfrm>
            <a:custGeom>
              <a:avLst/>
              <a:gdLst/>
              <a:ahLst/>
              <a:cxnLst>
                <a:cxn ang="0">
                  <a:pos x="wd2" y="hd2"/>
                </a:cxn>
                <a:cxn ang="5400000">
                  <a:pos x="wd2" y="hd2"/>
                </a:cxn>
                <a:cxn ang="10800000">
                  <a:pos x="wd2" y="hd2"/>
                </a:cxn>
                <a:cxn ang="16200000">
                  <a:pos x="wd2" y="hd2"/>
                </a:cxn>
              </a:cxnLst>
              <a:rect l="0" t="0" r="r" b="b"/>
              <a:pathLst>
                <a:path w="21515" h="21344" extrusionOk="0">
                  <a:moveTo>
                    <a:pt x="11055" y="20606"/>
                  </a:moveTo>
                  <a:lnTo>
                    <a:pt x="10959" y="18789"/>
                  </a:lnTo>
                  <a:cubicBezTo>
                    <a:pt x="10919" y="18118"/>
                    <a:pt x="11197" y="17452"/>
                    <a:pt x="11765" y="16859"/>
                  </a:cubicBezTo>
                  <a:lnTo>
                    <a:pt x="19910" y="11514"/>
                  </a:lnTo>
                  <a:cubicBezTo>
                    <a:pt x="20380" y="11116"/>
                    <a:pt x="20669" y="10660"/>
                    <a:pt x="20751" y="10185"/>
                  </a:cubicBezTo>
                  <a:cubicBezTo>
                    <a:pt x="20751" y="10149"/>
                    <a:pt x="21306" y="6764"/>
                    <a:pt x="21503" y="5534"/>
                  </a:cubicBezTo>
                  <a:cubicBezTo>
                    <a:pt x="21544" y="5251"/>
                    <a:pt x="21485" y="4965"/>
                    <a:pt x="21330" y="4694"/>
                  </a:cubicBezTo>
                  <a:cubicBezTo>
                    <a:pt x="20005" y="2408"/>
                    <a:pt x="18627" y="192"/>
                    <a:pt x="18627" y="192"/>
                  </a:cubicBezTo>
                  <a:cubicBezTo>
                    <a:pt x="17821" y="-256"/>
                    <a:pt x="14247" y="-60"/>
                    <a:pt x="14689" y="2295"/>
                  </a:cubicBezTo>
                  <a:lnTo>
                    <a:pt x="16282" y="5285"/>
                  </a:lnTo>
                  <a:lnTo>
                    <a:pt x="15972" y="7086"/>
                  </a:lnTo>
                  <a:cubicBezTo>
                    <a:pt x="15751" y="7614"/>
                    <a:pt x="15655" y="8082"/>
                    <a:pt x="14349" y="8537"/>
                  </a:cubicBezTo>
                  <a:cubicBezTo>
                    <a:pt x="8853" y="10464"/>
                    <a:pt x="5690" y="8365"/>
                    <a:pt x="5690" y="8365"/>
                  </a:cubicBezTo>
                  <a:lnTo>
                    <a:pt x="5649" y="4674"/>
                  </a:lnTo>
                  <a:cubicBezTo>
                    <a:pt x="5529" y="2611"/>
                    <a:pt x="1108" y="2784"/>
                    <a:pt x="588" y="3345"/>
                  </a:cubicBezTo>
                  <a:lnTo>
                    <a:pt x="642" y="8591"/>
                  </a:lnTo>
                  <a:cubicBezTo>
                    <a:pt x="642" y="9298"/>
                    <a:pt x="-56" y="13082"/>
                    <a:pt x="4" y="15075"/>
                  </a:cubicBezTo>
                  <a:cubicBezTo>
                    <a:pt x="4" y="16042"/>
                    <a:pt x="684" y="21344"/>
                    <a:pt x="684" y="21344"/>
                  </a:cubicBezTo>
                  <a:close/>
                </a:path>
              </a:pathLst>
            </a:custGeom>
            <a:solidFill>
              <a:srgbClr val="F7CE9E"/>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5" name="Freeform 3075"/>
            <p:cNvSpPr/>
            <p:nvPr/>
          </p:nvSpPr>
          <p:spPr>
            <a:xfrm>
              <a:off x="116105" y="273489"/>
              <a:ext cx="411617" cy="1639360"/>
            </a:xfrm>
            <a:custGeom>
              <a:avLst/>
              <a:gdLst/>
              <a:ahLst/>
              <a:cxnLst>
                <a:cxn ang="0">
                  <a:pos x="wd2" y="hd2"/>
                </a:cxn>
                <a:cxn ang="5400000">
                  <a:pos x="wd2" y="hd2"/>
                </a:cxn>
                <a:cxn ang="10800000">
                  <a:pos x="wd2" y="hd2"/>
                </a:cxn>
                <a:cxn ang="16200000">
                  <a:pos x="wd2" y="hd2"/>
                </a:cxn>
              </a:cxnLst>
              <a:rect l="0" t="0" r="r" b="b"/>
              <a:pathLst>
                <a:path w="19213" h="21600" extrusionOk="0">
                  <a:moveTo>
                    <a:pt x="2926" y="21600"/>
                  </a:moveTo>
                  <a:lnTo>
                    <a:pt x="9530" y="21364"/>
                  </a:lnTo>
                  <a:lnTo>
                    <a:pt x="18755" y="19343"/>
                  </a:lnTo>
                  <a:lnTo>
                    <a:pt x="19213" y="16552"/>
                  </a:lnTo>
                  <a:cubicBezTo>
                    <a:pt x="19213" y="16552"/>
                    <a:pt x="-2345" y="15284"/>
                    <a:pt x="5978" y="7862"/>
                  </a:cubicBezTo>
                  <a:cubicBezTo>
                    <a:pt x="6643" y="7359"/>
                    <a:pt x="7027" y="6829"/>
                    <a:pt x="7116" y="6292"/>
                  </a:cubicBezTo>
                  <a:lnTo>
                    <a:pt x="6991" y="973"/>
                  </a:lnTo>
                  <a:cubicBezTo>
                    <a:pt x="7101" y="509"/>
                    <a:pt x="5981" y="93"/>
                    <a:pt x="4369" y="0"/>
                  </a:cubicBezTo>
                  <a:cubicBezTo>
                    <a:pt x="3687" y="46"/>
                    <a:pt x="3092" y="164"/>
                    <a:pt x="2704" y="330"/>
                  </a:cubicBezTo>
                  <a:lnTo>
                    <a:pt x="2829" y="6527"/>
                  </a:lnTo>
                  <a:cubicBezTo>
                    <a:pt x="2829" y="7364"/>
                    <a:pt x="-2387" y="10939"/>
                    <a:pt x="1345" y="14189"/>
                  </a:cubicBezTo>
                  <a:cubicBezTo>
                    <a:pt x="1414" y="15335"/>
                    <a:pt x="2926" y="21600"/>
                    <a:pt x="2926" y="21600"/>
                  </a:cubicBezTo>
                  <a:close/>
                </a:path>
              </a:pathLst>
            </a:custGeom>
            <a:solidFill>
              <a:srgbClr val="FBE3C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6" name="Freeform 3076"/>
            <p:cNvSpPr/>
            <p:nvPr/>
          </p:nvSpPr>
          <p:spPr>
            <a:xfrm>
              <a:off x="165727" y="1249716"/>
              <a:ext cx="441943" cy="4340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01" y="21600"/>
                  </a:lnTo>
                  <a:lnTo>
                    <a:pt x="20932" y="20918"/>
                  </a:lnTo>
                  <a:lnTo>
                    <a:pt x="21600" y="13787"/>
                  </a:lnTo>
                  <a:cubicBezTo>
                    <a:pt x="21600" y="13787"/>
                    <a:pt x="3094" y="16574"/>
                    <a:pt x="0" y="0"/>
                  </a:cubicBezTo>
                  <a:close/>
                </a:path>
              </a:pathLst>
            </a:custGeom>
            <a:solidFill>
              <a:srgbClr val="EDC28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7" name="Freeform 3077"/>
            <p:cNvSpPr/>
            <p:nvPr/>
          </p:nvSpPr>
          <p:spPr>
            <a:xfrm>
              <a:off x="118107" y="265392"/>
              <a:ext cx="576643" cy="1647457"/>
            </a:xfrm>
            <a:custGeom>
              <a:avLst/>
              <a:gdLst/>
              <a:ahLst/>
              <a:cxnLst>
                <a:cxn ang="0">
                  <a:pos x="wd2" y="hd2"/>
                </a:cxn>
                <a:cxn ang="5400000">
                  <a:pos x="wd2" y="hd2"/>
                </a:cxn>
                <a:cxn ang="10800000">
                  <a:pos x="wd2" y="hd2"/>
                </a:cxn>
                <a:cxn ang="16200000">
                  <a:pos x="wd2" y="hd2"/>
                </a:cxn>
              </a:cxnLst>
              <a:rect l="0" t="0" r="r" b="b"/>
              <a:pathLst>
                <a:path w="19939" h="21461" extrusionOk="0">
                  <a:moveTo>
                    <a:pt x="19939" y="20615"/>
                  </a:moveTo>
                  <a:lnTo>
                    <a:pt x="2470" y="21391"/>
                  </a:lnTo>
                  <a:cubicBezTo>
                    <a:pt x="2470" y="21391"/>
                    <a:pt x="2521" y="15201"/>
                    <a:pt x="2470" y="14068"/>
                  </a:cubicBezTo>
                  <a:cubicBezTo>
                    <a:pt x="2367" y="11740"/>
                    <a:pt x="3580" y="7506"/>
                    <a:pt x="3569" y="6695"/>
                  </a:cubicBezTo>
                  <a:lnTo>
                    <a:pt x="3569" y="528"/>
                  </a:lnTo>
                  <a:cubicBezTo>
                    <a:pt x="3929" y="257"/>
                    <a:pt x="5327" y="63"/>
                    <a:pt x="6971" y="94"/>
                  </a:cubicBezTo>
                  <a:cubicBezTo>
                    <a:pt x="4813" y="-139"/>
                    <a:pt x="2439" y="94"/>
                    <a:pt x="1966" y="435"/>
                  </a:cubicBezTo>
                  <a:lnTo>
                    <a:pt x="1966" y="6563"/>
                  </a:lnTo>
                  <a:cubicBezTo>
                    <a:pt x="1966" y="7390"/>
                    <a:pt x="-1661" y="10591"/>
                    <a:pt x="939" y="14138"/>
                  </a:cubicBezTo>
                  <a:cubicBezTo>
                    <a:pt x="939" y="15267"/>
                    <a:pt x="939" y="21461"/>
                    <a:pt x="939" y="21461"/>
                  </a:cubicBezTo>
                  <a:close/>
                </a:path>
              </a:pathLst>
            </a:custGeom>
            <a:solidFill>
              <a:srgbClr val="FBE3C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8" name="Freeform 3078"/>
            <p:cNvSpPr/>
            <p:nvPr/>
          </p:nvSpPr>
          <p:spPr>
            <a:xfrm>
              <a:off x="166380" y="297007"/>
              <a:ext cx="76074" cy="183231"/>
            </a:xfrm>
            <a:custGeom>
              <a:avLst/>
              <a:gdLst/>
              <a:ahLst/>
              <a:cxnLst>
                <a:cxn ang="0">
                  <a:pos x="wd2" y="hd2"/>
                </a:cxn>
                <a:cxn ang="5400000">
                  <a:pos x="wd2" y="hd2"/>
                </a:cxn>
                <a:cxn ang="10800000">
                  <a:pos x="wd2" y="hd2"/>
                </a:cxn>
                <a:cxn ang="16200000">
                  <a:pos x="wd2" y="hd2"/>
                </a:cxn>
              </a:cxnLst>
              <a:rect l="0" t="0" r="r" b="b"/>
              <a:pathLst>
                <a:path w="21041" h="21449" extrusionOk="0">
                  <a:moveTo>
                    <a:pt x="14616" y="20403"/>
                  </a:moveTo>
                  <a:lnTo>
                    <a:pt x="1299" y="21449"/>
                  </a:lnTo>
                  <a:cubicBezTo>
                    <a:pt x="723" y="15276"/>
                    <a:pt x="-263" y="2409"/>
                    <a:pt x="65" y="1467"/>
                  </a:cubicBezTo>
                  <a:cubicBezTo>
                    <a:pt x="1995" y="396"/>
                    <a:pt x="5138" y="-151"/>
                    <a:pt x="8286" y="37"/>
                  </a:cubicBezTo>
                  <a:cubicBezTo>
                    <a:pt x="16046" y="915"/>
                    <a:pt x="21337" y="3956"/>
                    <a:pt x="21028" y="7361"/>
                  </a:cubicBezTo>
                  <a:lnTo>
                    <a:pt x="21028" y="17090"/>
                  </a:lnTo>
                  <a:cubicBezTo>
                    <a:pt x="20932" y="18687"/>
                    <a:pt x="18289" y="20052"/>
                    <a:pt x="14616" y="20403"/>
                  </a:cubicBezTo>
                  <a:close/>
                </a:path>
              </a:pathLst>
            </a:custGeom>
            <a:solidFill>
              <a:srgbClr val="FEFBF7"/>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39" name="Freeform 3079"/>
            <p:cNvSpPr/>
            <p:nvPr/>
          </p:nvSpPr>
          <p:spPr>
            <a:xfrm>
              <a:off x="338996" y="279747"/>
              <a:ext cx="195859" cy="538907"/>
            </a:xfrm>
            <a:custGeom>
              <a:avLst/>
              <a:gdLst/>
              <a:ahLst/>
              <a:cxnLst>
                <a:cxn ang="0">
                  <a:pos x="wd2" y="hd2"/>
                </a:cxn>
                <a:cxn ang="5400000">
                  <a:pos x="wd2" y="hd2"/>
                </a:cxn>
                <a:cxn ang="10800000">
                  <a:pos x="wd2" y="hd2"/>
                </a:cxn>
                <a:cxn ang="16200000">
                  <a:pos x="wd2" y="hd2"/>
                </a:cxn>
              </a:cxnLst>
              <a:rect l="0" t="0" r="r" b="b"/>
              <a:pathLst>
                <a:path w="21600" h="21600" extrusionOk="0">
                  <a:moveTo>
                    <a:pt x="4785" y="4346"/>
                  </a:moveTo>
                  <a:lnTo>
                    <a:pt x="4982" y="17624"/>
                  </a:lnTo>
                  <a:cubicBezTo>
                    <a:pt x="8835" y="19707"/>
                    <a:pt x="14822" y="21139"/>
                    <a:pt x="21600" y="21600"/>
                  </a:cubicBezTo>
                  <a:cubicBezTo>
                    <a:pt x="17121" y="21013"/>
                    <a:pt x="13088" y="20047"/>
                    <a:pt x="9833" y="18782"/>
                  </a:cubicBezTo>
                  <a:lnTo>
                    <a:pt x="9604" y="5516"/>
                  </a:lnTo>
                  <a:cubicBezTo>
                    <a:pt x="9874" y="3128"/>
                    <a:pt x="6046" y="929"/>
                    <a:pt x="0" y="0"/>
                  </a:cubicBezTo>
                  <a:cubicBezTo>
                    <a:pt x="3122" y="1159"/>
                    <a:pt x="4844" y="2723"/>
                    <a:pt x="4785" y="4346"/>
                  </a:cubicBezTo>
                  <a:close/>
                </a:path>
              </a:pathLst>
            </a:custGeom>
            <a:solidFill>
              <a:srgbClr val="EFC99C"/>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0" name="Freeform 3080"/>
            <p:cNvSpPr/>
            <p:nvPr/>
          </p:nvSpPr>
          <p:spPr>
            <a:xfrm>
              <a:off x="493450" y="4185"/>
              <a:ext cx="722356" cy="1771627"/>
            </a:xfrm>
            <a:custGeom>
              <a:avLst/>
              <a:gdLst/>
              <a:ahLst/>
              <a:cxnLst>
                <a:cxn ang="0">
                  <a:pos x="wd2" y="hd2"/>
                </a:cxn>
                <a:cxn ang="5400000">
                  <a:pos x="wd2" y="hd2"/>
                </a:cxn>
                <a:cxn ang="10800000">
                  <a:pos x="wd2" y="hd2"/>
                </a:cxn>
                <a:cxn ang="16200000">
                  <a:pos x="wd2" y="hd2"/>
                </a:cxn>
              </a:cxnLst>
              <a:rect l="0" t="0" r="r" b="b"/>
              <a:pathLst>
                <a:path w="21507" h="21600" extrusionOk="0">
                  <a:moveTo>
                    <a:pt x="4277" y="21480"/>
                  </a:moveTo>
                  <a:cubicBezTo>
                    <a:pt x="4828" y="21456"/>
                    <a:pt x="5384" y="21469"/>
                    <a:pt x="5923" y="21520"/>
                  </a:cubicBezTo>
                  <a:lnTo>
                    <a:pt x="5853" y="20492"/>
                  </a:lnTo>
                  <a:cubicBezTo>
                    <a:pt x="5792" y="19758"/>
                    <a:pt x="6204" y="19030"/>
                    <a:pt x="7047" y="18382"/>
                  </a:cubicBezTo>
                  <a:lnTo>
                    <a:pt x="19126" y="12538"/>
                  </a:lnTo>
                  <a:cubicBezTo>
                    <a:pt x="19824" y="12102"/>
                    <a:pt x="20252" y="11604"/>
                    <a:pt x="20374" y="11085"/>
                  </a:cubicBezTo>
                  <a:cubicBezTo>
                    <a:pt x="20374" y="11045"/>
                    <a:pt x="21197" y="7344"/>
                    <a:pt x="21489" y="6000"/>
                  </a:cubicBezTo>
                  <a:cubicBezTo>
                    <a:pt x="21550" y="5690"/>
                    <a:pt x="21463" y="5378"/>
                    <a:pt x="21233" y="5081"/>
                  </a:cubicBezTo>
                  <a:cubicBezTo>
                    <a:pt x="19268" y="2582"/>
                    <a:pt x="17224" y="160"/>
                    <a:pt x="17224" y="160"/>
                  </a:cubicBezTo>
                  <a:cubicBezTo>
                    <a:pt x="17056" y="91"/>
                    <a:pt x="16923" y="18"/>
                    <a:pt x="16082" y="0"/>
                  </a:cubicBezTo>
                  <a:cubicBezTo>
                    <a:pt x="15684" y="0"/>
                    <a:pt x="14826" y="697"/>
                    <a:pt x="15277" y="1235"/>
                  </a:cubicBezTo>
                  <a:cubicBezTo>
                    <a:pt x="16091" y="2219"/>
                    <a:pt x="17153" y="3509"/>
                    <a:pt x="18401" y="5096"/>
                  </a:cubicBezTo>
                  <a:cubicBezTo>
                    <a:pt x="18632" y="5391"/>
                    <a:pt x="18719" y="5702"/>
                    <a:pt x="18657" y="6011"/>
                  </a:cubicBezTo>
                  <a:cubicBezTo>
                    <a:pt x="18365" y="7337"/>
                    <a:pt x="16888" y="10885"/>
                    <a:pt x="16888" y="10925"/>
                  </a:cubicBezTo>
                  <a:cubicBezTo>
                    <a:pt x="16670" y="11455"/>
                    <a:pt x="16134" y="11954"/>
                    <a:pt x="15330" y="12378"/>
                  </a:cubicBezTo>
                  <a:cubicBezTo>
                    <a:pt x="15330" y="12378"/>
                    <a:pt x="9136" y="14659"/>
                    <a:pt x="2056" y="17191"/>
                  </a:cubicBezTo>
                  <a:cubicBezTo>
                    <a:pt x="729" y="18560"/>
                    <a:pt x="-50" y="19980"/>
                    <a:pt x="3" y="20616"/>
                  </a:cubicBezTo>
                  <a:lnTo>
                    <a:pt x="888" y="21600"/>
                  </a:lnTo>
                  <a:close/>
                </a:path>
              </a:pathLst>
            </a:custGeom>
            <a:solidFill>
              <a:srgbClr val="EDC28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1" name="Freeform 3081"/>
            <p:cNvSpPr/>
            <p:nvPr/>
          </p:nvSpPr>
          <p:spPr>
            <a:xfrm>
              <a:off x="985552" y="18138"/>
              <a:ext cx="117280" cy="205894"/>
            </a:xfrm>
            <a:custGeom>
              <a:avLst/>
              <a:gdLst/>
              <a:ahLst/>
              <a:cxnLst>
                <a:cxn ang="0">
                  <a:pos x="wd2" y="hd2"/>
                </a:cxn>
                <a:cxn ang="5400000">
                  <a:pos x="wd2" y="hd2"/>
                </a:cxn>
                <a:cxn ang="10800000">
                  <a:pos x="wd2" y="hd2"/>
                </a:cxn>
                <a:cxn ang="16200000">
                  <a:pos x="wd2" y="hd2"/>
                </a:cxn>
              </a:cxnLst>
              <a:rect l="0" t="0" r="r" b="b"/>
              <a:pathLst>
                <a:path w="20436" h="21262" extrusionOk="0">
                  <a:moveTo>
                    <a:pt x="11581" y="21073"/>
                  </a:moveTo>
                  <a:lnTo>
                    <a:pt x="20436" y="18735"/>
                  </a:lnTo>
                  <a:cubicBezTo>
                    <a:pt x="17225" y="12951"/>
                    <a:pt x="13704" y="6430"/>
                    <a:pt x="11011" y="0"/>
                  </a:cubicBezTo>
                  <a:cubicBezTo>
                    <a:pt x="9044" y="313"/>
                    <a:pt x="7161" y="789"/>
                    <a:pt x="5418" y="1415"/>
                  </a:cubicBezTo>
                  <a:cubicBezTo>
                    <a:pt x="776" y="3264"/>
                    <a:pt x="-1164" y="6747"/>
                    <a:pt x="706" y="9875"/>
                  </a:cubicBezTo>
                  <a:lnTo>
                    <a:pt x="5884" y="19596"/>
                  </a:lnTo>
                  <a:cubicBezTo>
                    <a:pt x="6739" y="20930"/>
                    <a:pt x="9252" y="21600"/>
                    <a:pt x="11497" y="21092"/>
                  </a:cubicBezTo>
                  <a:cubicBezTo>
                    <a:pt x="11525" y="21086"/>
                    <a:pt x="11553" y="21080"/>
                    <a:pt x="11581" y="21073"/>
                  </a:cubicBezTo>
                  <a:close/>
                </a:path>
              </a:pathLst>
            </a:custGeom>
            <a:solidFill>
              <a:srgbClr val="EFC99C"/>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2" name="Freeform 3082"/>
            <p:cNvSpPr/>
            <p:nvPr/>
          </p:nvSpPr>
          <p:spPr>
            <a:xfrm>
              <a:off x="391828" y="454176"/>
              <a:ext cx="636016" cy="896696"/>
            </a:xfrm>
            <a:custGeom>
              <a:avLst/>
              <a:gdLst/>
              <a:ahLst/>
              <a:cxnLst>
                <a:cxn ang="0">
                  <a:pos x="wd2" y="hd2"/>
                </a:cxn>
                <a:cxn ang="5400000">
                  <a:pos x="wd2" y="hd2"/>
                </a:cxn>
                <a:cxn ang="10800000">
                  <a:pos x="wd2" y="hd2"/>
                </a:cxn>
                <a:cxn ang="16200000">
                  <a:pos x="wd2" y="hd2"/>
                </a:cxn>
              </a:cxnLst>
              <a:rect l="0" t="0" r="r" b="b"/>
              <a:pathLst>
                <a:path w="21600" h="20707" extrusionOk="0">
                  <a:moveTo>
                    <a:pt x="0" y="16530"/>
                  </a:moveTo>
                  <a:cubicBezTo>
                    <a:pt x="0" y="16530"/>
                    <a:pt x="1262" y="21600"/>
                    <a:pt x="11537" y="20568"/>
                  </a:cubicBezTo>
                  <a:cubicBezTo>
                    <a:pt x="19147" y="19805"/>
                    <a:pt x="20762" y="16152"/>
                    <a:pt x="20762" y="16152"/>
                  </a:cubicBezTo>
                  <a:lnTo>
                    <a:pt x="21600" y="10229"/>
                  </a:lnTo>
                  <a:lnTo>
                    <a:pt x="18683" y="4265"/>
                  </a:lnTo>
                  <a:cubicBezTo>
                    <a:pt x="17840" y="2741"/>
                    <a:pt x="18528" y="1021"/>
                    <a:pt x="20389" y="0"/>
                  </a:cubicBezTo>
                  <a:cubicBezTo>
                    <a:pt x="18370" y="344"/>
                    <a:pt x="16261" y="1658"/>
                    <a:pt x="16715" y="4657"/>
                  </a:cubicBezTo>
                  <a:lnTo>
                    <a:pt x="19410" y="10848"/>
                  </a:lnTo>
                  <a:lnTo>
                    <a:pt x="18885" y="14577"/>
                  </a:lnTo>
                  <a:cubicBezTo>
                    <a:pt x="18511" y="15670"/>
                    <a:pt x="18350" y="16640"/>
                    <a:pt x="16139" y="17583"/>
                  </a:cubicBezTo>
                  <a:cubicBezTo>
                    <a:pt x="6843" y="21573"/>
                    <a:pt x="1494" y="17225"/>
                    <a:pt x="1494" y="17225"/>
                  </a:cubicBezTo>
                  <a:lnTo>
                    <a:pt x="1494" y="14721"/>
                  </a:lnTo>
                  <a:close/>
                </a:path>
              </a:pathLst>
            </a:custGeom>
            <a:solidFill>
              <a:srgbClr val="FBE3C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3" name="Freeform 3083"/>
            <p:cNvSpPr/>
            <p:nvPr/>
          </p:nvSpPr>
          <p:spPr>
            <a:xfrm>
              <a:off x="338996" y="279747"/>
              <a:ext cx="195859" cy="538907"/>
            </a:xfrm>
            <a:custGeom>
              <a:avLst/>
              <a:gdLst/>
              <a:ahLst/>
              <a:cxnLst>
                <a:cxn ang="0">
                  <a:pos x="wd2" y="hd2"/>
                </a:cxn>
                <a:cxn ang="5400000">
                  <a:pos x="wd2" y="hd2"/>
                </a:cxn>
                <a:cxn ang="10800000">
                  <a:pos x="wd2" y="hd2"/>
                </a:cxn>
                <a:cxn ang="16200000">
                  <a:pos x="wd2" y="hd2"/>
                </a:cxn>
              </a:cxnLst>
              <a:rect l="0" t="0" r="r" b="b"/>
              <a:pathLst>
                <a:path w="21600" h="21600" extrusionOk="0">
                  <a:moveTo>
                    <a:pt x="4785" y="4346"/>
                  </a:moveTo>
                  <a:lnTo>
                    <a:pt x="4982" y="17624"/>
                  </a:lnTo>
                  <a:cubicBezTo>
                    <a:pt x="8835" y="19707"/>
                    <a:pt x="14822" y="21139"/>
                    <a:pt x="21600" y="21600"/>
                  </a:cubicBezTo>
                  <a:cubicBezTo>
                    <a:pt x="17121" y="21013"/>
                    <a:pt x="13088" y="20047"/>
                    <a:pt x="9833" y="18782"/>
                  </a:cubicBezTo>
                  <a:lnTo>
                    <a:pt x="9604" y="5516"/>
                  </a:lnTo>
                  <a:cubicBezTo>
                    <a:pt x="9874" y="3128"/>
                    <a:pt x="6046" y="929"/>
                    <a:pt x="0" y="0"/>
                  </a:cubicBezTo>
                  <a:cubicBezTo>
                    <a:pt x="3122" y="1159"/>
                    <a:pt x="4844" y="2723"/>
                    <a:pt x="4785" y="4346"/>
                  </a:cubicBezTo>
                  <a:close/>
                </a:path>
              </a:pathLst>
            </a:custGeom>
            <a:solidFill>
              <a:srgbClr val="EFC99C"/>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4" name="Freeform 3084"/>
            <p:cNvSpPr/>
            <p:nvPr/>
          </p:nvSpPr>
          <p:spPr>
            <a:xfrm>
              <a:off x="620446" y="5378"/>
              <a:ext cx="595326" cy="1692684"/>
            </a:xfrm>
            <a:custGeom>
              <a:avLst/>
              <a:gdLst/>
              <a:ahLst/>
              <a:cxnLst>
                <a:cxn ang="0">
                  <a:pos x="wd2" y="hd2"/>
                </a:cxn>
                <a:cxn ang="5400000">
                  <a:pos x="wd2" y="hd2"/>
                </a:cxn>
                <a:cxn ang="10800000">
                  <a:pos x="wd2" y="hd2"/>
                </a:cxn>
                <a:cxn ang="16200000">
                  <a:pos x="wd2" y="hd2"/>
                </a:cxn>
              </a:cxnLst>
              <a:rect l="0" t="0" r="r" b="b"/>
              <a:pathLst>
                <a:path w="21549" h="21600" extrusionOk="0">
                  <a:moveTo>
                    <a:pt x="2517" y="21600"/>
                  </a:moveTo>
                  <a:lnTo>
                    <a:pt x="2517" y="21433"/>
                  </a:lnTo>
                  <a:cubicBezTo>
                    <a:pt x="2444" y="20664"/>
                    <a:pt x="2945" y="19902"/>
                    <a:pt x="3970" y="19224"/>
                  </a:cubicBezTo>
                  <a:lnTo>
                    <a:pt x="18654" y="13108"/>
                  </a:lnTo>
                  <a:lnTo>
                    <a:pt x="18934" y="12959"/>
                  </a:lnTo>
                  <a:cubicBezTo>
                    <a:pt x="18958" y="12941"/>
                    <a:pt x="18987" y="12923"/>
                    <a:pt x="19020" y="12906"/>
                  </a:cubicBezTo>
                  <a:lnTo>
                    <a:pt x="19181" y="12803"/>
                  </a:lnTo>
                  <a:cubicBezTo>
                    <a:pt x="19181" y="12781"/>
                    <a:pt x="19235" y="12758"/>
                    <a:pt x="19267" y="12739"/>
                  </a:cubicBezTo>
                  <a:lnTo>
                    <a:pt x="19396" y="12640"/>
                  </a:lnTo>
                  <a:cubicBezTo>
                    <a:pt x="19396" y="12617"/>
                    <a:pt x="19396" y="12590"/>
                    <a:pt x="19482" y="12564"/>
                  </a:cubicBezTo>
                  <a:lnTo>
                    <a:pt x="19579" y="12469"/>
                  </a:lnTo>
                  <a:cubicBezTo>
                    <a:pt x="19579" y="12442"/>
                    <a:pt x="19633" y="12412"/>
                    <a:pt x="19665" y="12385"/>
                  </a:cubicBezTo>
                  <a:cubicBezTo>
                    <a:pt x="19697" y="12359"/>
                    <a:pt x="19665" y="12321"/>
                    <a:pt x="19751" y="12286"/>
                  </a:cubicBezTo>
                  <a:lnTo>
                    <a:pt x="19816" y="12199"/>
                  </a:lnTo>
                  <a:cubicBezTo>
                    <a:pt x="19847" y="12164"/>
                    <a:pt x="19872" y="12128"/>
                    <a:pt x="19891" y="12092"/>
                  </a:cubicBezTo>
                  <a:lnTo>
                    <a:pt x="19955" y="12005"/>
                  </a:lnTo>
                  <a:lnTo>
                    <a:pt x="20020" y="11887"/>
                  </a:lnTo>
                  <a:cubicBezTo>
                    <a:pt x="20020" y="11857"/>
                    <a:pt x="20020" y="11826"/>
                    <a:pt x="20074" y="11796"/>
                  </a:cubicBezTo>
                  <a:lnTo>
                    <a:pt x="20171" y="11579"/>
                  </a:lnTo>
                  <a:cubicBezTo>
                    <a:pt x="20171" y="11538"/>
                    <a:pt x="21171" y="7664"/>
                    <a:pt x="21526" y="6257"/>
                  </a:cubicBezTo>
                  <a:cubicBezTo>
                    <a:pt x="21600" y="5933"/>
                    <a:pt x="21494" y="5606"/>
                    <a:pt x="21214" y="5295"/>
                  </a:cubicBezTo>
                  <a:cubicBezTo>
                    <a:pt x="18826" y="2680"/>
                    <a:pt x="16341" y="144"/>
                    <a:pt x="16341" y="144"/>
                  </a:cubicBezTo>
                  <a:cubicBezTo>
                    <a:pt x="16140" y="63"/>
                    <a:pt x="15859" y="12"/>
                    <a:pt x="15556" y="0"/>
                  </a:cubicBezTo>
                  <a:cubicBezTo>
                    <a:pt x="15556" y="0"/>
                    <a:pt x="18041" y="2536"/>
                    <a:pt x="20429" y="5155"/>
                  </a:cubicBezTo>
                  <a:cubicBezTo>
                    <a:pt x="20715" y="5463"/>
                    <a:pt x="20821" y="5789"/>
                    <a:pt x="20741" y="6113"/>
                  </a:cubicBezTo>
                  <a:cubicBezTo>
                    <a:pt x="20397" y="7500"/>
                    <a:pt x="19428" y="11374"/>
                    <a:pt x="19396" y="11435"/>
                  </a:cubicBezTo>
                  <a:cubicBezTo>
                    <a:pt x="19246" y="11978"/>
                    <a:pt x="18721" y="12500"/>
                    <a:pt x="17869" y="12955"/>
                  </a:cubicBezTo>
                  <a:lnTo>
                    <a:pt x="17019" y="13309"/>
                  </a:lnTo>
                  <a:cubicBezTo>
                    <a:pt x="16438" y="13529"/>
                    <a:pt x="16007" y="13670"/>
                    <a:pt x="16007" y="13670"/>
                  </a:cubicBezTo>
                  <a:cubicBezTo>
                    <a:pt x="16007" y="13670"/>
                    <a:pt x="6896" y="17289"/>
                    <a:pt x="3098" y="18673"/>
                  </a:cubicBezTo>
                  <a:cubicBezTo>
                    <a:pt x="2032" y="19019"/>
                    <a:pt x="1195" y="19443"/>
                    <a:pt x="645" y="19916"/>
                  </a:cubicBezTo>
                  <a:lnTo>
                    <a:pt x="0" y="21516"/>
                  </a:lnTo>
                  <a:cubicBezTo>
                    <a:pt x="846" y="21481"/>
                    <a:pt x="1704" y="21509"/>
                    <a:pt x="2517" y="21600"/>
                  </a:cubicBezTo>
                  <a:close/>
                </a:path>
              </a:pathLst>
            </a:custGeom>
            <a:solidFill>
              <a:srgbClr val="FBE3C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5" name="Freeform 3085"/>
            <p:cNvSpPr/>
            <p:nvPr/>
          </p:nvSpPr>
          <p:spPr>
            <a:xfrm>
              <a:off x="1002190" y="20520"/>
              <a:ext cx="110747" cy="182343"/>
            </a:xfrm>
            <a:custGeom>
              <a:avLst/>
              <a:gdLst/>
              <a:ahLst/>
              <a:cxnLst>
                <a:cxn ang="0">
                  <a:pos x="wd2" y="hd2"/>
                </a:cxn>
                <a:cxn ang="5400000">
                  <a:pos x="wd2" y="hd2"/>
                </a:cxn>
                <a:cxn ang="10800000">
                  <a:pos x="wd2" y="hd2"/>
                </a:cxn>
                <a:cxn ang="16200000">
                  <a:pos x="wd2" y="hd2"/>
                </a:cxn>
              </a:cxnLst>
              <a:rect l="0" t="0" r="r" b="b"/>
              <a:pathLst>
                <a:path w="20520" h="21297" extrusionOk="0">
                  <a:moveTo>
                    <a:pt x="11158" y="21015"/>
                  </a:moveTo>
                  <a:lnTo>
                    <a:pt x="20520" y="18301"/>
                  </a:lnTo>
                  <a:cubicBezTo>
                    <a:pt x="17932" y="13256"/>
                    <a:pt x="13526" y="5393"/>
                    <a:pt x="10608" y="0"/>
                  </a:cubicBezTo>
                  <a:cubicBezTo>
                    <a:pt x="8675" y="292"/>
                    <a:pt x="6819" y="761"/>
                    <a:pt x="5101" y="1392"/>
                  </a:cubicBezTo>
                  <a:cubicBezTo>
                    <a:pt x="751" y="3245"/>
                    <a:pt x="-1080" y="6715"/>
                    <a:pt x="641" y="9846"/>
                  </a:cubicBezTo>
                  <a:lnTo>
                    <a:pt x="5486" y="19519"/>
                  </a:lnTo>
                  <a:cubicBezTo>
                    <a:pt x="6153" y="20857"/>
                    <a:pt x="8411" y="21600"/>
                    <a:pt x="10528" y="21179"/>
                  </a:cubicBezTo>
                  <a:cubicBezTo>
                    <a:pt x="10745" y="21136"/>
                    <a:pt x="10956" y="21081"/>
                    <a:pt x="11158" y="21015"/>
                  </a:cubicBezTo>
                  <a:close/>
                </a:path>
              </a:pathLst>
            </a:custGeom>
            <a:solidFill>
              <a:srgbClr val="FEFBF7"/>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6" name="Freeform 3086"/>
            <p:cNvSpPr/>
            <p:nvPr/>
          </p:nvSpPr>
          <p:spPr>
            <a:xfrm>
              <a:off x="175236" y="1615241"/>
              <a:ext cx="519513" cy="3110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402" y="17048"/>
                  </a:lnTo>
                  <a:cubicBezTo>
                    <a:pt x="21402" y="17048"/>
                    <a:pt x="21303" y="2255"/>
                    <a:pt x="21600" y="0"/>
                  </a:cubicBezTo>
                  <a:close/>
                </a:path>
              </a:pathLst>
            </a:custGeom>
            <a:solidFill>
              <a:srgbClr val="DAD2C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7" name="Freeform 3089"/>
            <p:cNvSpPr/>
            <p:nvPr/>
          </p:nvSpPr>
          <p:spPr>
            <a:xfrm>
              <a:off x="45471" y="1656743"/>
              <a:ext cx="690106" cy="6923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107"/>
                  </a:lnTo>
                  <a:lnTo>
                    <a:pt x="21600" y="0"/>
                  </a:ln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8" name="Freeform 3090"/>
            <p:cNvSpPr/>
            <p:nvPr/>
          </p:nvSpPr>
          <p:spPr>
            <a:xfrm>
              <a:off x="380900" y="1679289"/>
              <a:ext cx="354268" cy="5308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6034" y="21333"/>
                    <a:pt x="15566" y="21249"/>
                    <a:pt x="21600" y="21139"/>
                  </a:cubicBezTo>
                  <a:lnTo>
                    <a:pt x="21600" y="0"/>
                  </a:lnTo>
                  <a:close/>
                </a:path>
              </a:pathLst>
            </a:custGeom>
            <a:solidFill>
              <a:srgbClr val="E6E6E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49" name="Freeform 3091"/>
            <p:cNvSpPr/>
            <p:nvPr/>
          </p:nvSpPr>
          <p:spPr>
            <a:xfrm>
              <a:off x="-1" y="1826845"/>
              <a:ext cx="764405" cy="529970"/>
            </a:xfrm>
            <a:prstGeom prst="rect">
              <a:avLst/>
            </a:prstGeom>
            <a:solidFill>
              <a:srgbClr val="555554"/>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50" name="Freeform 3092"/>
            <p:cNvSpPr/>
            <p:nvPr/>
          </p:nvSpPr>
          <p:spPr>
            <a:xfrm>
              <a:off x="316221" y="1865573"/>
              <a:ext cx="448479" cy="491244"/>
            </a:xfrm>
            <a:prstGeom prst="rect">
              <a:avLst/>
            </a:prstGeom>
            <a:solidFill>
              <a:srgbClr val="424241"/>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51" name="Freeform 3098"/>
            <p:cNvSpPr/>
            <p:nvPr/>
          </p:nvSpPr>
          <p:spPr>
            <a:xfrm>
              <a:off x="-2" y="1826845"/>
              <a:ext cx="764408" cy="529974"/>
            </a:xfrm>
            <a:custGeom>
              <a:avLst/>
              <a:gdLst/>
              <a:ahLst/>
              <a:cxnLst>
                <a:cxn ang="0">
                  <a:pos x="wd2" y="hd2"/>
                </a:cxn>
                <a:cxn ang="5400000">
                  <a:pos x="wd2" y="hd2"/>
                </a:cxn>
                <a:cxn ang="10800000">
                  <a:pos x="wd2" y="hd2"/>
                </a:cxn>
                <a:cxn ang="16200000">
                  <a:pos x="wd2" y="hd2"/>
                </a:cxn>
              </a:cxnLst>
              <a:rect l="0" t="0" r="r" b="b"/>
              <a:pathLst>
                <a:path w="21600" h="21600" extrusionOk="0">
                  <a:moveTo>
                    <a:pt x="1428" y="1578"/>
                  </a:moveTo>
                  <a:lnTo>
                    <a:pt x="21600" y="1578"/>
                  </a:lnTo>
                  <a:lnTo>
                    <a:pt x="21600" y="0"/>
                  </a:lnTo>
                  <a:lnTo>
                    <a:pt x="0" y="0"/>
                  </a:lnTo>
                  <a:lnTo>
                    <a:pt x="0" y="21600"/>
                  </a:lnTo>
                  <a:lnTo>
                    <a:pt x="1436" y="21600"/>
                  </a:lnTo>
                  <a:lnTo>
                    <a:pt x="1428" y="1578"/>
                  </a:lnTo>
                  <a:close/>
                </a:path>
              </a:pathLst>
            </a:custGeom>
            <a:solidFill>
              <a:srgbClr val="7B7778"/>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grpSp>
      <p:sp>
        <p:nvSpPr>
          <p:cNvPr id="53" name="Freeform 3106"/>
          <p:cNvSpPr/>
          <p:nvPr/>
        </p:nvSpPr>
        <p:spPr>
          <a:xfrm>
            <a:off x="6779617" y="1512182"/>
            <a:ext cx="434661" cy="435686"/>
          </a:xfrm>
          <a:prstGeom prst="ellipse">
            <a:avLst/>
          </a:prstGeom>
          <a:solidFill>
            <a:srgbClr val="FFFFFF"/>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54" name="Freeform 3112"/>
          <p:cNvSpPr/>
          <p:nvPr/>
        </p:nvSpPr>
        <p:spPr>
          <a:xfrm>
            <a:off x="5092818" y="1958948"/>
            <a:ext cx="1480842" cy="678425"/>
          </a:xfrm>
          <a:custGeom>
            <a:avLst/>
            <a:gdLst/>
            <a:ahLst/>
            <a:cxnLst>
              <a:cxn ang="0">
                <a:pos x="wd2" y="hd2"/>
              </a:cxn>
              <a:cxn ang="5400000">
                <a:pos x="wd2" y="hd2"/>
              </a:cxn>
              <a:cxn ang="10800000">
                <a:pos x="wd2" y="hd2"/>
              </a:cxn>
              <a:cxn ang="16200000">
                <a:pos x="wd2" y="hd2"/>
              </a:cxn>
            </a:cxnLst>
            <a:rect l="0" t="0" r="r" b="b"/>
            <a:pathLst>
              <a:path w="21542" h="21600" extrusionOk="0">
                <a:moveTo>
                  <a:pt x="17525" y="578"/>
                </a:moveTo>
                <a:cubicBezTo>
                  <a:pt x="17296" y="209"/>
                  <a:pt x="16987" y="1"/>
                  <a:pt x="16664" y="0"/>
                </a:cubicBezTo>
                <a:lnTo>
                  <a:pt x="4623" y="0"/>
                </a:lnTo>
                <a:cubicBezTo>
                  <a:pt x="2070" y="0"/>
                  <a:pt x="0" y="3360"/>
                  <a:pt x="0" y="7505"/>
                </a:cubicBezTo>
                <a:cubicBezTo>
                  <a:pt x="0" y="7543"/>
                  <a:pt x="0" y="7581"/>
                  <a:pt x="0" y="7619"/>
                </a:cubicBezTo>
                <a:cubicBezTo>
                  <a:pt x="0" y="7658"/>
                  <a:pt x="0" y="21600"/>
                  <a:pt x="0" y="21600"/>
                </a:cubicBezTo>
                <a:cubicBezTo>
                  <a:pt x="298" y="17829"/>
                  <a:pt x="2281" y="15011"/>
                  <a:pt x="4623" y="15029"/>
                </a:cubicBezTo>
                <a:lnTo>
                  <a:pt x="16664" y="15029"/>
                </a:lnTo>
                <a:cubicBezTo>
                  <a:pt x="16988" y="15028"/>
                  <a:pt x="17298" y="14818"/>
                  <a:pt x="17525" y="14444"/>
                </a:cubicBezTo>
                <a:lnTo>
                  <a:pt x="21369" y="8210"/>
                </a:lnTo>
                <a:cubicBezTo>
                  <a:pt x="21600" y="7830"/>
                  <a:pt x="21600" y="7219"/>
                  <a:pt x="21369" y="6838"/>
                </a:cubicBezTo>
                <a:close/>
              </a:path>
            </a:pathLst>
          </a:custGeom>
          <a:solidFill>
            <a:srgbClr val="FF892F"/>
          </a:solidFill>
          <a:ln w="12700">
            <a:miter lim="400000"/>
          </a:ln>
        </p:spPr>
        <p:txBody>
          <a:bodyPr lIns="37146" tIns="37146" rIns="37146" bIns="37146" anchor="ctr"/>
          <a:lstStyle/>
          <a:p>
            <a:endParaRPr sz="1463"/>
          </a:p>
        </p:txBody>
      </p:sp>
      <p:sp>
        <p:nvSpPr>
          <p:cNvPr id="55" name="Freeform 3142"/>
          <p:cNvSpPr/>
          <p:nvPr/>
        </p:nvSpPr>
        <p:spPr>
          <a:xfrm>
            <a:off x="5092819" y="1458404"/>
            <a:ext cx="1602547" cy="765104"/>
          </a:xfrm>
          <a:custGeom>
            <a:avLst/>
            <a:gdLst/>
            <a:ahLst/>
            <a:cxnLst>
              <a:cxn ang="0">
                <a:pos x="wd2" y="hd2"/>
              </a:cxn>
              <a:cxn ang="5400000">
                <a:pos x="wd2" y="hd2"/>
              </a:cxn>
              <a:cxn ang="10800000">
                <a:pos x="wd2" y="hd2"/>
              </a:cxn>
              <a:cxn ang="16200000">
                <a:pos x="wd2" y="hd2"/>
              </a:cxn>
            </a:cxnLst>
            <a:rect l="0" t="0" r="r" b="b"/>
            <a:pathLst>
              <a:path w="21556" h="21591" extrusionOk="0">
                <a:moveTo>
                  <a:pt x="18572" y="553"/>
                </a:moveTo>
                <a:cubicBezTo>
                  <a:pt x="18400" y="191"/>
                  <a:pt x="18166" y="-9"/>
                  <a:pt x="17922" y="0"/>
                </a:cubicBezTo>
                <a:lnTo>
                  <a:pt x="3420" y="0"/>
                </a:lnTo>
                <a:cubicBezTo>
                  <a:pt x="1531" y="0"/>
                  <a:pt x="0" y="3220"/>
                  <a:pt x="0" y="7192"/>
                </a:cubicBezTo>
                <a:cubicBezTo>
                  <a:pt x="0" y="7192"/>
                  <a:pt x="0" y="7261"/>
                  <a:pt x="0" y="7301"/>
                </a:cubicBezTo>
                <a:lnTo>
                  <a:pt x="0" y="21591"/>
                </a:lnTo>
                <a:cubicBezTo>
                  <a:pt x="276" y="17493"/>
                  <a:pt x="1897" y="14378"/>
                  <a:pt x="3417" y="14378"/>
                </a:cubicBezTo>
                <a:lnTo>
                  <a:pt x="17932" y="14378"/>
                </a:lnTo>
                <a:cubicBezTo>
                  <a:pt x="18176" y="14384"/>
                  <a:pt x="18410" y="14182"/>
                  <a:pt x="18582" y="13818"/>
                </a:cubicBezTo>
                <a:lnTo>
                  <a:pt x="21424" y="7841"/>
                </a:lnTo>
                <a:cubicBezTo>
                  <a:pt x="21597" y="7485"/>
                  <a:pt x="21600" y="6901"/>
                  <a:pt x="21431" y="6537"/>
                </a:cubicBezTo>
                <a:cubicBezTo>
                  <a:pt x="21428" y="6532"/>
                  <a:pt x="21426" y="6528"/>
                  <a:pt x="21424" y="6523"/>
                </a:cubicBezTo>
                <a:close/>
              </a:path>
            </a:pathLst>
          </a:custGeom>
          <a:solidFill>
            <a:srgbClr val="3076AB"/>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56" name="Freeform 3146"/>
          <p:cNvSpPr/>
          <p:nvPr/>
        </p:nvSpPr>
        <p:spPr>
          <a:xfrm>
            <a:off x="3521898" y="1204238"/>
            <a:ext cx="1570680" cy="733653"/>
          </a:xfrm>
          <a:custGeom>
            <a:avLst/>
            <a:gdLst/>
            <a:ahLst/>
            <a:cxnLst>
              <a:cxn ang="0">
                <a:pos x="wd2" y="hd2"/>
              </a:cxn>
              <a:cxn ang="5400000">
                <a:pos x="wd2" y="hd2"/>
              </a:cxn>
              <a:cxn ang="10800000">
                <a:pos x="wd2" y="hd2"/>
              </a:cxn>
              <a:cxn ang="16200000">
                <a:pos x="wd2" y="hd2"/>
              </a:cxn>
            </a:cxnLst>
            <a:rect l="0" t="0" r="r" b="b"/>
            <a:pathLst>
              <a:path w="21548" h="21594" extrusionOk="0">
                <a:moveTo>
                  <a:pt x="3575" y="577"/>
                </a:moveTo>
                <a:cubicBezTo>
                  <a:pt x="3782" y="202"/>
                  <a:pt x="4063" y="-6"/>
                  <a:pt x="4355" y="0"/>
                </a:cubicBezTo>
                <a:lnTo>
                  <a:pt x="17445" y="0"/>
                </a:lnTo>
                <a:cubicBezTo>
                  <a:pt x="19709" y="-4"/>
                  <a:pt x="21546" y="3348"/>
                  <a:pt x="21548" y="7488"/>
                </a:cubicBezTo>
                <a:cubicBezTo>
                  <a:pt x="21548" y="7492"/>
                  <a:pt x="21548" y="7497"/>
                  <a:pt x="21548" y="7502"/>
                </a:cubicBezTo>
                <a:lnTo>
                  <a:pt x="21548" y="21594"/>
                </a:lnTo>
                <a:cubicBezTo>
                  <a:pt x="21284" y="17824"/>
                  <a:pt x="19524" y="15005"/>
                  <a:pt x="17445" y="15025"/>
                </a:cubicBezTo>
                <a:lnTo>
                  <a:pt x="4343" y="15025"/>
                </a:lnTo>
                <a:cubicBezTo>
                  <a:pt x="4051" y="15028"/>
                  <a:pt x="3770" y="14818"/>
                  <a:pt x="3564" y="14441"/>
                </a:cubicBezTo>
                <a:lnTo>
                  <a:pt x="155" y="8207"/>
                </a:lnTo>
                <a:cubicBezTo>
                  <a:pt x="-52" y="7827"/>
                  <a:pt x="-52" y="7213"/>
                  <a:pt x="155" y="6832"/>
                </a:cubicBezTo>
                <a:close/>
              </a:path>
            </a:pathLst>
          </a:custGeom>
          <a:solidFill>
            <a:srgbClr val="009CFF"/>
          </a:solidFill>
          <a:ln w="12700">
            <a:miter lim="400000"/>
          </a:ln>
        </p:spPr>
        <p:txBody>
          <a:bodyPr lIns="37146" tIns="37146" rIns="37146" bIns="37146" anchor="ctr"/>
          <a:lstStyle/>
          <a:p>
            <a:endParaRPr sz="1463"/>
          </a:p>
        </p:txBody>
      </p:sp>
      <p:sp>
        <p:nvSpPr>
          <p:cNvPr id="57" name="Freeform 3147"/>
          <p:cNvSpPr/>
          <p:nvPr/>
        </p:nvSpPr>
        <p:spPr>
          <a:xfrm>
            <a:off x="5092818" y="945959"/>
            <a:ext cx="1185810" cy="732943"/>
          </a:xfrm>
          <a:custGeom>
            <a:avLst/>
            <a:gdLst/>
            <a:ahLst/>
            <a:cxnLst>
              <a:cxn ang="0">
                <a:pos x="wd2" y="hd2"/>
              </a:cxn>
              <a:cxn ang="5400000">
                <a:pos x="wd2" y="hd2"/>
              </a:cxn>
              <a:cxn ang="10800000">
                <a:pos x="wd2" y="hd2"/>
              </a:cxn>
              <a:cxn ang="16200000">
                <a:pos x="wd2" y="hd2"/>
              </a:cxn>
            </a:cxnLst>
            <a:rect l="0" t="0" r="r" b="b"/>
            <a:pathLst>
              <a:path w="21540" h="21591" extrusionOk="0">
                <a:moveTo>
                  <a:pt x="17506" y="578"/>
                </a:moveTo>
                <a:cubicBezTo>
                  <a:pt x="17274" y="200"/>
                  <a:pt x="16958" y="-9"/>
                  <a:pt x="16629" y="0"/>
                </a:cubicBezTo>
                <a:lnTo>
                  <a:pt x="4619" y="0"/>
                </a:lnTo>
                <a:cubicBezTo>
                  <a:pt x="2068" y="0"/>
                  <a:pt x="0" y="3362"/>
                  <a:pt x="0" y="7508"/>
                </a:cubicBezTo>
                <a:cubicBezTo>
                  <a:pt x="0" y="7544"/>
                  <a:pt x="0" y="7580"/>
                  <a:pt x="0" y="7622"/>
                </a:cubicBezTo>
                <a:lnTo>
                  <a:pt x="0" y="21591"/>
                </a:lnTo>
                <a:cubicBezTo>
                  <a:pt x="297" y="17818"/>
                  <a:pt x="2279" y="14997"/>
                  <a:pt x="4619" y="15017"/>
                </a:cubicBezTo>
                <a:lnTo>
                  <a:pt x="16647" y="15017"/>
                </a:lnTo>
                <a:cubicBezTo>
                  <a:pt x="16976" y="15023"/>
                  <a:pt x="17292" y="14812"/>
                  <a:pt x="17524" y="14432"/>
                </a:cubicBezTo>
                <a:lnTo>
                  <a:pt x="21362" y="8193"/>
                </a:lnTo>
                <a:cubicBezTo>
                  <a:pt x="21596" y="7821"/>
                  <a:pt x="21600" y="7212"/>
                  <a:pt x="21371" y="6832"/>
                </a:cubicBezTo>
                <a:cubicBezTo>
                  <a:pt x="21368" y="6827"/>
                  <a:pt x="21365" y="6822"/>
                  <a:pt x="21362" y="6817"/>
                </a:cubicBezTo>
                <a:close/>
              </a:path>
            </a:pathLst>
          </a:custGeom>
          <a:solidFill>
            <a:srgbClr val="6A3B81"/>
          </a:solidFill>
          <a:ln w="12700">
            <a:miter lim="400000"/>
          </a:ln>
        </p:spPr>
        <p:txBody>
          <a:bodyPr lIns="37146" tIns="37146" rIns="37146" bIns="37146" anchor="ctr"/>
          <a:lstStyle/>
          <a:p>
            <a:endParaRPr sz="1463"/>
          </a:p>
        </p:txBody>
      </p:sp>
      <p:sp>
        <p:nvSpPr>
          <p:cNvPr id="58" name="Freeform 3148"/>
          <p:cNvSpPr/>
          <p:nvPr/>
        </p:nvSpPr>
        <p:spPr>
          <a:xfrm>
            <a:off x="3816144" y="1716160"/>
            <a:ext cx="1276434" cy="732934"/>
          </a:xfrm>
          <a:custGeom>
            <a:avLst/>
            <a:gdLst/>
            <a:ahLst/>
            <a:cxnLst>
              <a:cxn ang="0">
                <a:pos x="wd2" y="hd2"/>
              </a:cxn>
              <a:cxn ang="5400000">
                <a:pos x="wd2" y="hd2"/>
              </a:cxn>
              <a:cxn ang="10800000">
                <a:pos x="wd2" y="hd2"/>
              </a:cxn>
              <a:cxn ang="16200000">
                <a:pos x="wd2" y="hd2"/>
              </a:cxn>
            </a:cxnLst>
            <a:rect l="0" t="0" r="r" b="b"/>
            <a:pathLst>
              <a:path w="21542" h="21593" extrusionOk="0">
                <a:moveTo>
                  <a:pt x="4006" y="578"/>
                </a:moveTo>
                <a:cubicBezTo>
                  <a:pt x="4239" y="201"/>
                  <a:pt x="4556" y="-7"/>
                  <a:pt x="4885" y="0"/>
                </a:cubicBezTo>
                <a:lnTo>
                  <a:pt x="16915" y="0"/>
                </a:lnTo>
                <a:cubicBezTo>
                  <a:pt x="19468" y="-4"/>
                  <a:pt x="21540" y="3352"/>
                  <a:pt x="21542" y="7495"/>
                </a:cubicBezTo>
                <a:cubicBezTo>
                  <a:pt x="21542" y="7500"/>
                  <a:pt x="21542" y="7505"/>
                  <a:pt x="21542" y="7509"/>
                </a:cubicBezTo>
                <a:lnTo>
                  <a:pt x="21542" y="21593"/>
                </a:lnTo>
                <a:cubicBezTo>
                  <a:pt x="21245" y="17819"/>
                  <a:pt x="19259" y="14998"/>
                  <a:pt x="16915" y="15018"/>
                </a:cubicBezTo>
                <a:lnTo>
                  <a:pt x="4868" y="15018"/>
                </a:lnTo>
                <a:cubicBezTo>
                  <a:pt x="4538" y="15023"/>
                  <a:pt x="4221" y="14812"/>
                  <a:pt x="3989" y="14433"/>
                </a:cubicBezTo>
                <a:lnTo>
                  <a:pt x="175" y="8194"/>
                </a:lnTo>
                <a:cubicBezTo>
                  <a:pt x="-58" y="7813"/>
                  <a:pt x="-58" y="7198"/>
                  <a:pt x="175" y="6818"/>
                </a:cubicBezTo>
                <a:close/>
              </a:path>
            </a:pathLst>
          </a:custGeom>
          <a:solidFill>
            <a:srgbClr val="FFBA00"/>
          </a:solidFill>
          <a:ln w="12700">
            <a:miter lim="400000"/>
          </a:ln>
        </p:spPr>
        <p:txBody>
          <a:bodyPr lIns="37146" tIns="37146" rIns="37146" bIns="37146" anchor="ctr"/>
          <a:lstStyle/>
          <a:p>
            <a:endParaRPr sz="1463"/>
          </a:p>
        </p:txBody>
      </p:sp>
      <p:sp>
        <p:nvSpPr>
          <p:cNvPr id="59" name="Freeform 3155"/>
          <p:cNvSpPr/>
          <p:nvPr/>
        </p:nvSpPr>
        <p:spPr>
          <a:xfrm>
            <a:off x="3523284" y="2218392"/>
            <a:ext cx="1570261" cy="732945"/>
          </a:xfrm>
          <a:custGeom>
            <a:avLst/>
            <a:gdLst/>
            <a:ahLst/>
            <a:cxnLst>
              <a:cxn ang="0">
                <a:pos x="wd2" y="hd2"/>
              </a:cxn>
              <a:cxn ang="5400000">
                <a:pos x="wd2" y="hd2"/>
              </a:cxn>
              <a:cxn ang="10800000">
                <a:pos x="wd2" y="hd2"/>
              </a:cxn>
              <a:cxn ang="16200000">
                <a:pos x="wd2" y="hd2"/>
              </a:cxn>
            </a:cxnLst>
            <a:rect l="0" t="0" r="r" b="b"/>
            <a:pathLst>
              <a:path w="21556" h="21591" extrusionOk="0">
                <a:moveTo>
                  <a:pt x="3049" y="578"/>
                </a:moveTo>
                <a:cubicBezTo>
                  <a:pt x="3224" y="200"/>
                  <a:pt x="3464" y="-9"/>
                  <a:pt x="3712" y="0"/>
                </a:cubicBezTo>
                <a:lnTo>
                  <a:pt x="18065" y="0"/>
                </a:lnTo>
                <a:cubicBezTo>
                  <a:pt x="19991" y="-4"/>
                  <a:pt x="21554" y="3351"/>
                  <a:pt x="21556" y="7494"/>
                </a:cubicBezTo>
                <a:cubicBezTo>
                  <a:pt x="21556" y="7499"/>
                  <a:pt x="21556" y="7504"/>
                  <a:pt x="21556" y="7508"/>
                </a:cubicBezTo>
                <a:lnTo>
                  <a:pt x="21556" y="21591"/>
                </a:lnTo>
                <a:cubicBezTo>
                  <a:pt x="21332" y="17816"/>
                  <a:pt x="19835" y="14993"/>
                  <a:pt x="18065" y="15010"/>
                </a:cubicBezTo>
                <a:lnTo>
                  <a:pt x="3699" y="15010"/>
                </a:lnTo>
                <a:cubicBezTo>
                  <a:pt x="3450" y="15019"/>
                  <a:pt x="3211" y="14810"/>
                  <a:pt x="3036" y="14432"/>
                </a:cubicBezTo>
                <a:lnTo>
                  <a:pt x="132" y="8193"/>
                </a:lnTo>
                <a:cubicBezTo>
                  <a:pt x="-44" y="7812"/>
                  <a:pt x="-44" y="7198"/>
                  <a:pt x="132" y="6817"/>
                </a:cubicBezTo>
                <a:close/>
              </a:path>
            </a:pathLst>
          </a:custGeom>
          <a:solidFill>
            <a:srgbClr val="EB2C40"/>
          </a:solidFill>
          <a:ln w="12700">
            <a:miter lim="400000"/>
          </a:ln>
        </p:spPr>
        <p:txBody>
          <a:bodyPr lIns="37146" tIns="37146" rIns="37146" bIns="37146" anchor="ctr"/>
          <a:lstStyle/>
          <a:p>
            <a:endParaRPr sz="1463"/>
          </a:p>
        </p:txBody>
      </p:sp>
      <p:sp>
        <p:nvSpPr>
          <p:cNvPr id="60" name="Freeform 4724"/>
          <p:cNvSpPr/>
          <p:nvPr/>
        </p:nvSpPr>
        <p:spPr>
          <a:xfrm>
            <a:off x="3523284" y="1464208"/>
            <a:ext cx="1569295" cy="473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8" y="313"/>
                  <a:pt x="70" y="602"/>
                  <a:pt x="149" y="828"/>
                </a:cubicBezTo>
                <a:lnTo>
                  <a:pt x="3573" y="10485"/>
                </a:lnTo>
                <a:cubicBezTo>
                  <a:pt x="3779" y="11074"/>
                  <a:pt x="4061" y="11400"/>
                  <a:pt x="4354" y="11390"/>
                </a:cubicBezTo>
                <a:lnTo>
                  <a:pt x="17484" y="11390"/>
                </a:lnTo>
                <a:cubicBezTo>
                  <a:pt x="19573" y="11362"/>
                  <a:pt x="21341" y="15746"/>
                  <a:pt x="21600" y="21600"/>
                </a:cubicBezTo>
                <a:lnTo>
                  <a:pt x="21600" y="11777"/>
                </a:lnTo>
                <a:cubicBezTo>
                  <a:pt x="21600" y="5290"/>
                  <a:pt x="19742" y="24"/>
                  <a:pt x="17445" y="0"/>
                </a:cubicBezTo>
                <a:close/>
              </a:path>
            </a:pathLst>
          </a:custGeom>
          <a:solidFill>
            <a:srgbClr val="FFFFFF">
              <a:alpha val="19213"/>
            </a:srgbClr>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61" name="Freeform 4725"/>
          <p:cNvSpPr/>
          <p:nvPr/>
        </p:nvSpPr>
        <p:spPr>
          <a:xfrm>
            <a:off x="5092818" y="1204008"/>
            <a:ext cx="1184926" cy="4729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79" y="312"/>
                  <a:pt x="21521" y="601"/>
                  <a:pt x="21433" y="829"/>
                </a:cubicBezTo>
                <a:lnTo>
                  <a:pt x="17581" y="10502"/>
                </a:lnTo>
                <a:cubicBezTo>
                  <a:pt x="17348" y="11085"/>
                  <a:pt x="17030" y="11408"/>
                  <a:pt x="16701" y="11397"/>
                </a:cubicBezTo>
                <a:lnTo>
                  <a:pt x="4635" y="11397"/>
                </a:lnTo>
                <a:cubicBezTo>
                  <a:pt x="2286" y="11372"/>
                  <a:pt x="298" y="15748"/>
                  <a:pt x="0" y="21600"/>
                </a:cubicBezTo>
                <a:lnTo>
                  <a:pt x="0" y="11795"/>
                </a:lnTo>
                <a:cubicBezTo>
                  <a:pt x="0" y="5281"/>
                  <a:pt x="2103" y="0"/>
                  <a:pt x="4697" y="0"/>
                </a:cubicBezTo>
                <a:close/>
              </a:path>
            </a:pathLst>
          </a:custGeom>
          <a:solidFill>
            <a:srgbClr val="FFFFFF">
              <a:alpha val="19213"/>
            </a:srgbClr>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62" name="Freeform 4727"/>
          <p:cNvSpPr/>
          <p:nvPr/>
        </p:nvSpPr>
        <p:spPr>
          <a:xfrm>
            <a:off x="5124605" y="2176582"/>
            <a:ext cx="1509621" cy="5700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79" y="292"/>
                  <a:pt x="21520" y="561"/>
                  <a:pt x="21431" y="770"/>
                </a:cubicBezTo>
                <a:lnTo>
                  <a:pt x="17560" y="9814"/>
                </a:lnTo>
                <a:cubicBezTo>
                  <a:pt x="17330" y="10354"/>
                  <a:pt x="17018" y="10657"/>
                  <a:pt x="16692" y="10658"/>
                </a:cubicBezTo>
                <a:lnTo>
                  <a:pt x="4661" y="10658"/>
                </a:lnTo>
                <a:cubicBezTo>
                  <a:pt x="2592" y="10658"/>
                  <a:pt x="0" y="13602"/>
                  <a:pt x="0" y="21600"/>
                </a:cubicBezTo>
                <a:lnTo>
                  <a:pt x="0" y="11025"/>
                </a:lnTo>
                <a:cubicBezTo>
                  <a:pt x="0" y="4946"/>
                  <a:pt x="2110" y="18"/>
                  <a:pt x="4712" y="18"/>
                </a:cubicBezTo>
                <a:close/>
              </a:path>
            </a:pathLst>
          </a:custGeom>
          <a:solidFill>
            <a:srgbClr val="FFFFFF">
              <a:alpha val="19213"/>
            </a:srgbClr>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63" name="Freeform 4728"/>
          <p:cNvSpPr/>
          <p:nvPr/>
        </p:nvSpPr>
        <p:spPr>
          <a:xfrm>
            <a:off x="3813422" y="1973471"/>
            <a:ext cx="1269498" cy="4727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 y="309"/>
                  <a:pt x="80" y="595"/>
                  <a:pt x="168" y="818"/>
                </a:cubicBezTo>
                <a:lnTo>
                  <a:pt x="4049" y="10540"/>
                </a:lnTo>
                <a:cubicBezTo>
                  <a:pt x="4283" y="11126"/>
                  <a:pt x="4603" y="11450"/>
                  <a:pt x="4935" y="11436"/>
                </a:cubicBezTo>
                <a:lnTo>
                  <a:pt x="16958" y="11436"/>
                </a:lnTo>
                <a:cubicBezTo>
                  <a:pt x="19308" y="11431"/>
                  <a:pt x="21295" y="15781"/>
                  <a:pt x="21600" y="21600"/>
                </a:cubicBezTo>
                <a:lnTo>
                  <a:pt x="21600" y="11536"/>
                </a:lnTo>
                <a:cubicBezTo>
                  <a:pt x="21600" y="5165"/>
                  <a:pt x="19531" y="0"/>
                  <a:pt x="16980" y="0"/>
                </a:cubicBezTo>
                <a:close/>
              </a:path>
            </a:pathLst>
          </a:custGeom>
          <a:solidFill>
            <a:srgbClr val="FFFFFF">
              <a:alpha val="19213"/>
            </a:srgbClr>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64" name="Freeform 4729"/>
          <p:cNvSpPr/>
          <p:nvPr/>
        </p:nvSpPr>
        <p:spPr>
          <a:xfrm>
            <a:off x="3529742" y="2477408"/>
            <a:ext cx="1558489" cy="4729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5" y="311"/>
                  <a:pt x="59" y="598"/>
                  <a:pt x="127" y="818"/>
                </a:cubicBezTo>
                <a:lnTo>
                  <a:pt x="3042" y="10502"/>
                </a:lnTo>
                <a:cubicBezTo>
                  <a:pt x="3220" y="11085"/>
                  <a:pt x="3461" y="11408"/>
                  <a:pt x="3712" y="11397"/>
                </a:cubicBezTo>
                <a:lnTo>
                  <a:pt x="18076" y="11397"/>
                </a:lnTo>
                <a:cubicBezTo>
                  <a:pt x="19863" y="11367"/>
                  <a:pt x="21375" y="15746"/>
                  <a:pt x="21600" y="21600"/>
                </a:cubicBezTo>
                <a:lnTo>
                  <a:pt x="21600" y="11839"/>
                </a:lnTo>
                <a:cubicBezTo>
                  <a:pt x="21598" y="5315"/>
                  <a:pt x="19997" y="28"/>
                  <a:pt x="18022" y="22"/>
                </a:cubicBezTo>
                <a:close/>
              </a:path>
            </a:pathLst>
          </a:custGeom>
          <a:solidFill>
            <a:srgbClr val="FFFFFF">
              <a:alpha val="19213"/>
            </a:srgbClr>
          </a:solidFill>
          <a:ln w="12700">
            <a:miter lim="400000"/>
          </a:ln>
        </p:spPr>
        <p:txBody>
          <a:bodyPr lIns="37146" tIns="37146" rIns="37146" bIns="37146" anchor="ctr"/>
          <a:lstStyle/>
          <a:p>
            <a:pPr>
              <a:defRPr>
                <a:latin typeface="Calibri"/>
                <a:ea typeface="Calibri"/>
                <a:cs typeface="Calibri"/>
                <a:sym typeface="Calibri"/>
              </a:defRPr>
            </a:pPr>
            <a:endParaRPr sz="1463" dirty="0"/>
          </a:p>
        </p:txBody>
      </p:sp>
      <p:sp>
        <p:nvSpPr>
          <p:cNvPr id="65" name="Freeform 3142"/>
          <p:cNvSpPr/>
          <p:nvPr/>
        </p:nvSpPr>
        <p:spPr>
          <a:xfrm>
            <a:off x="5092942" y="1458404"/>
            <a:ext cx="1602546" cy="765104"/>
          </a:xfrm>
          <a:custGeom>
            <a:avLst/>
            <a:gdLst/>
            <a:ahLst/>
            <a:cxnLst>
              <a:cxn ang="0">
                <a:pos x="wd2" y="hd2"/>
              </a:cxn>
              <a:cxn ang="5400000">
                <a:pos x="wd2" y="hd2"/>
              </a:cxn>
              <a:cxn ang="10800000">
                <a:pos x="wd2" y="hd2"/>
              </a:cxn>
              <a:cxn ang="16200000">
                <a:pos x="wd2" y="hd2"/>
              </a:cxn>
            </a:cxnLst>
            <a:rect l="0" t="0" r="r" b="b"/>
            <a:pathLst>
              <a:path w="21556" h="21591" extrusionOk="0">
                <a:moveTo>
                  <a:pt x="18572" y="553"/>
                </a:moveTo>
                <a:cubicBezTo>
                  <a:pt x="18400" y="191"/>
                  <a:pt x="18166" y="-9"/>
                  <a:pt x="17922" y="0"/>
                </a:cubicBezTo>
                <a:lnTo>
                  <a:pt x="3420" y="0"/>
                </a:lnTo>
                <a:cubicBezTo>
                  <a:pt x="1531" y="0"/>
                  <a:pt x="0" y="3220"/>
                  <a:pt x="0" y="7192"/>
                </a:cubicBezTo>
                <a:cubicBezTo>
                  <a:pt x="0" y="7192"/>
                  <a:pt x="0" y="7261"/>
                  <a:pt x="0" y="7301"/>
                </a:cubicBezTo>
                <a:lnTo>
                  <a:pt x="0" y="21591"/>
                </a:lnTo>
                <a:cubicBezTo>
                  <a:pt x="276" y="17493"/>
                  <a:pt x="1897" y="14378"/>
                  <a:pt x="3417" y="14378"/>
                </a:cubicBezTo>
                <a:lnTo>
                  <a:pt x="17932" y="14378"/>
                </a:lnTo>
                <a:cubicBezTo>
                  <a:pt x="18176" y="14384"/>
                  <a:pt x="18410" y="14182"/>
                  <a:pt x="18582" y="13818"/>
                </a:cubicBezTo>
                <a:lnTo>
                  <a:pt x="21424" y="7841"/>
                </a:lnTo>
                <a:cubicBezTo>
                  <a:pt x="21597" y="7485"/>
                  <a:pt x="21600" y="6901"/>
                  <a:pt x="21431" y="6537"/>
                </a:cubicBezTo>
                <a:cubicBezTo>
                  <a:pt x="21428" y="6532"/>
                  <a:pt x="21426" y="6528"/>
                  <a:pt x="21424" y="6523"/>
                </a:cubicBezTo>
                <a:close/>
              </a:path>
            </a:pathLst>
          </a:custGeom>
          <a:solidFill>
            <a:srgbClr val="7EBF00"/>
          </a:solidFill>
          <a:ln w="12700">
            <a:miter lim="400000"/>
          </a:ln>
        </p:spPr>
        <p:txBody>
          <a:bodyPr lIns="37146" tIns="37146" rIns="37146" bIns="37146" anchor="ctr"/>
          <a:lstStyle/>
          <a:p>
            <a:endParaRPr sz="1463"/>
          </a:p>
        </p:txBody>
      </p:sp>
      <p:sp>
        <p:nvSpPr>
          <p:cNvPr id="66" name="Freeform 4729"/>
          <p:cNvSpPr/>
          <p:nvPr/>
        </p:nvSpPr>
        <p:spPr>
          <a:xfrm>
            <a:off x="5098734" y="1719106"/>
            <a:ext cx="1595563" cy="473510"/>
          </a:xfrm>
          <a:custGeom>
            <a:avLst/>
            <a:gdLst/>
            <a:ahLst/>
            <a:cxnLst>
              <a:cxn ang="0">
                <a:pos x="wd2" y="hd2"/>
              </a:cxn>
              <a:cxn ang="5400000">
                <a:pos x="wd2" y="hd2"/>
              </a:cxn>
              <a:cxn ang="10800000">
                <a:pos x="wd2" y="hd2"/>
              </a:cxn>
              <a:cxn ang="16200000">
                <a:pos x="wd2" y="hd2"/>
              </a:cxn>
            </a:cxnLst>
            <a:rect l="0" t="0" r="r" b="b"/>
            <a:pathLst>
              <a:path w="21600" h="21600" extrusionOk="0">
                <a:moveTo>
                  <a:pt x="3547" y="0"/>
                </a:moveTo>
                <a:cubicBezTo>
                  <a:pt x="2582" y="3"/>
                  <a:pt x="1707" y="1322"/>
                  <a:pt x="1075" y="3457"/>
                </a:cubicBezTo>
                <a:cubicBezTo>
                  <a:pt x="443" y="5593"/>
                  <a:pt x="50" y="8530"/>
                  <a:pt x="49" y="11788"/>
                </a:cubicBezTo>
                <a:lnTo>
                  <a:pt x="0" y="21600"/>
                </a:lnTo>
                <a:cubicBezTo>
                  <a:pt x="129" y="18645"/>
                  <a:pt x="567" y="16068"/>
                  <a:pt x="1197" y="14241"/>
                </a:cubicBezTo>
                <a:cubicBezTo>
                  <a:pt x="1817" y="12444"/>
                  <a:pt x="2623" y="11375"/>
                  <a:pt x="3493" y="11360"/>
                </a:cubicBezTo>
                <a:lnTo>
                  <a:pt x="13201" y="11360"/>
                </a:lnTo>
                <a:lnTo>
                  <a:pt x="13201" y="11393"/>
                </a:lnTo>
                <a:lnTo>
                  <a:pt x="17975" y="11393"/>
                </a:lnTo>
                <a:cubicBezTo>
                  <a:pt x="18219" y="11404"/>
                  <a:pt x="18456" y="11070"/>
                  <a:pt x="18629" y="10487"/>
                </a:cubicBezTo>
                <a:lnTo>
                  <a:pt x="21478" y="823"/>
                </a:lnTo>
                <a:cubicBezTo>
                  <a:pt x="21544" y="603"/>
                  <a:pt x="21586" y="310"/>
                  <a:pt x="21600" y="0"/>
                </a:cubicBezTo>
                <a:lnTo>
                  <a:pt x="14100" y="16"/>
                </a:lnTo>
                <a:lnTo>
                  <a:pt x="13201" y="16"/>
                </a:lnTo>
                <a:lnTo>
                  <a:pt x="3547" y="0"/>
                </a:lnTo>
                <a:close/>
              </a:path>
            </a:pathLst>
          </a:custGeom>
          <a:solidFill>
            <a:srgbClr val="FFFFFF">
              <a:alpha val="37518"/>
            </a:srgbClr>
          </a:solidFill>
          <a:ln w="12700">
            <a:miter lim="400000"/>
          </a:ln>
        </p:spPr>
        <p:txBody>
          <a:bodyPr lIns="37146" tIns="37146" rIns="37146" bIns="37146" anchor="ctr"/>
          <a:lstStyle/>
          <a:p>
            <a:pPr>
              <a:defRPr>
                <a:latin typeface="Calibri"/>
                <a:ea typeface="Calibri"/>
                <a:cs typeface="Calibri"/>
                <a:sym typeface="Calibri"/>
              </a:defRPr>
            </a:pPr>
            <a:endParaRPr sz="1463"/>
          </a:p>
        </p:txBody>
      </p:sp>
      <p:grpSp>
        <p:nvGrpSpPr>
          <p:cNvPr id="175" name="Group"/>
          <p:cNvGrpSpPr/>
          <p:nvPr/>
        </p:nvGrpSpPr>
        <p:grpSpPr>
          <a:xfrm>
            <a:off x="4546965" y="3021387"/>
            <a:ext cx="1036884" cy="1681630"/>
            <a:chOff x="-2" y="0"/>
            <a:chExt cx="1019368" cy="1698672"/>
          </a:xfrm>
        </p:grpSpPr>
        <p:grpSp>
          <p:nvGrpSpPr>
            <p:cNvPr id="148" name="Group"/>
            <p:cNvGrpSpPr/>
            <p:nvPr/>
          </p:nvGrpSpPr>
          <p:grpSpPr>
            <a:xfrm>
              <a:off x="261902" y="1191548"/>
              <a:ext cx="492411" cy="507125"/>
              <a:chOff x="0" y="0"/>
              <a:chExt cx="492410" cy="507124"/>
            </a:xfrm>
          </p:grpSpPr>
          <p:sp>
            <p:nvSpPr>
              <p:cNvPr id="67" name="Freeform 1048"/>
              <p:cNvSpPr/>
              <p:nvPr/>
            </p:nvSpPr>
            <p:spPr>
              <a:xfrm rot="21553317">
                <a:off x="9504" y="5865"/>
                <a:ext cx="476907" cy="61431"/>
              </a:xfrm>
              <a:prstGeom prst="ellipse">
                <a:avLst/>
              </a:pr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68" name="Freeform 1659"/>
              <p:cNvSpPr/>
              <p:nvPr/>
            </p:nvSpPr>
            <p:spPr>
              <a:xfrm rot="21553317">
                <a:off x="41137" y="168078"/>
                <a:ext cx="420595" cy="57296"/>
              </a:xfrm>
              <a:custGeom>
                <a:avLst/>
                <a:gdLst/>
                <a:ahLst/>
                <a:cxnLst>
                  <a:cxn ang="0">
                    <a:pos x="wd2" y="hd2"/>
                  </a:cxn>
                  <a:cxn ang="5400000">
                    <a:pos x="wd2" y="hd2"/>
                  </a:cxn>
                  <a:cxn ang="10800000">
                    <a:pos x="wd2" y="hd2"/>
                  </a:cxn>
                  <a:cxn ang="16200000">
                    <a:pos x="wd2" y="hd2"/>
                  </a:cxn>
                </a:cxnLst>
                <a:rect l="0" t="0" r="r" b="b"/>
                <a:pathLst>
                  <a:path w="21600" h="20387" extrusionOk="0">
                    <a:moveTo>
                      <a:pt x="10919" y="13572"/>
                    </a:moveTo>
                    <a:cubicBezTo>
                      <a:pt x="5462" y="16313"/>
                      <a:pt x="1472" y="15217"/>
                      <a:pt x="0" y="11284"/>
                    </a:cubicBezTo>
                    <a:lnTo>
                      <a:pt x="0" y="16603"/>
                    </a:lnTo>
                    <a:cubicBezTo>
                      <a:pt x="1472" y="20536"/>
                      <a:pt x="5462" y="21600"/>
                      <a:pt x="10919" y="18860"/>
                    </a:cubicBezTo>
                    <a:cubicBezTo>
                      <a:pt x="16292" y="16152"/>
                      <a:pt x="20156" y="10574"/>
                      <a:pt x="21600" y="5287"/>
                    </a:cubicBezTo>
                    <a:lnTo>
                      <a:pt x="21600" y="0"/>
                    </a:lnTo>
                    <a:cubicBezTo>
                      <a:pt x="20156" y="5287"/>
                      <a:pt x="16292" y="10994"/>
                      <a:pt x="10919" y="13572"/>
                    </a:cubicBezTo>
                    <a:close/>
                  </a:path>
                </a:pathLst>
              </a:custGeom>
              <a:solidFill>
                <a:srgbClr val="191919"/>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69" name="Freeform 1660"/>
              <p:cNvSpPr/>
              <p:nvPr/>
            </p:nvSpPr>
            <p:spPr>
              <a:xfrm rot="21553317">
                <a:off x="18675" y="126495"/>
                <a:ext cx="464732" cy="74861"/>
              </a:xfrm>
              <a:custGeom>
                <a:avLst/>
                <a:gdLst/>
                <a:ahLst/>
                <a:cxnLst>
                  <a:cxn ang="0">
                    <a:pos x="wd2" y="hd2"/>
                  </a:cxn>
                  <a:cxn ang="5400000">
                    <a:pos x="wd2" y="hd2"/>
                  </a:cxn>
                  <a:cxn ang="10800000">
                    <a:pos x="wd2" y="hd2"/>
                  </a:cxn>
                  <a:cxn ang="16200000">
                    <a:pos x="wd2" y="hd2"/>
                  </a:cxn>
                </a:cxnLst>
                <a:rect l="0" t="0" r="r" b="b"/>
                <a:pathLst>
                  <a:path w="21542" h="20235" extrusionOk="0">
                    <a:moveTo>
                      <a:pt x="10876" y="12661"/>
                    </a:moveTo>
                    <a:cubicBezTo>
                      <a:pt x="4926" y="15110"/>
                      <a:pt x="59" y="13469"/>
                      <a:pt x="0" y="8816"/>
                    </a:cubicBezTo>
                    <a:lnTo>
                      <a:pt x="0" y="15208"/>
                    </a:lnTo>
                    <a:cubicBezTo>
                      <a:pt x="59" y="19861"/>
                      <a:pt x="4926" y="21600"/>
                      <a:pt x="10876" y="19077"/>
                    </a:cubicBezTo>
                    <a:cubicBezTo>
                      <a:pt x="16826" y="16555"/>
                      <a:pt x="21600" y="10751"/>
                      <a:pt x="21541" y="6098"/>
                    </a:cubicBezTo>
                    <a:lnTo>
                      <a:pt x="21541" y="0"/>
                    </a:lnTo>
                    <a:cubicBezTo>
                      <a:pt x="21423" y="4555"/>
                      <a:pt x="16733" y="10188"/>
                      <a:pt x="10876" y="12661"/>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0" name="Freeform 1661"/>
              <p:cNvSpPr/>
              <p:nvPr/>
            </p:nvSpPr>
            <p:spPr>
              <a:xfrm rot="21553317">
                <a:off x="19910" y="151951"/>
                <a:ext cx="462717" cy="58536"/>
              </a:xfrm>
              <a:custGeom>
                <a:avLst/>
                <a:gdLst/>
                <a:ahLst/>
                <a:cxnLst>
                  <a:cxn ang="0">
                    <a:pos x="wd2" y="hd2"/>
                  </a:cxn>
                  <a:cxn ang="5400000">
                    <a:pos x="wd2" y="hd2"/>
                  </a:cxn>
                  <a:cxn ang="10800000">
                    <a:pos x="wd2" y="hd2"/>
                  </a:cxn>
                  <a:cxn ang="16200000">
                    <a:pos x="wd2" y="hd2"/>
                  </a:cxn>
                </a:cxnLst>
                <a:rect l="0" t="0" r="r" b="b"/>
                <a:pathLst>
                  <a:path w="21600" h="20402" extrusionOk="0">
                    <a:moveTo>
                      <a:pt x="10915" y="15505"/>
                    </a:moveTo>
                    <a:cubicBezTo>
                      <a:pt x="5177" y="18663"/>
                      <a:pt x="437" y="16674"/>
                      <a:pt x="0" y="11242"/>
                    </a:cubicBezTo>
                    <a:lnTo>
                      <a:pt x="994" y="16674"/>
                    </a:lnTo>
                    <a:cubicBezTo>
                      <a:pt x="2327" y="20526"/>
                      <a:pt x="5954" y="21600"/>
                      <a:pt x="10915" y="18916"/>
                    </a:cubicBezTo>
                    <a:cubicBezTo>
                      <a:pt x="15799" y="16263"/>
                      <a:pt x="19311" y="10800"/>
                      <a:pt x="20627" y="5621"/>
                    </a:cubicBezTo>
                    <a:lnTo>
                      <a:pt x="21600" y="0"/>
                    </a:lnTo>
                    <a:cubicBezTo>
                      <a:pt x="21052" y="5747"/>
                      <a:pt x="16499" y="12474"/>
                      <a:pt x="10915" y="15505"/>
                    </a:cubicBezTo>
                    <a:close/>
                  </a:path>
                </a:pathLst>
              </a:custGeom>
              <a:solidFill>
                <a:srgbClr val="191919"/>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1" name="Freeform 1662"/>
              <p:cNvSpPr/>
              <p:nvPr/>
            </p:nvSpPr>
            <p:spPr>
              <a:xfrm rot="21553317">
                <a:off x="18569" y="121330"/>
                <a:ext cx="464626" cy="56040"/>
              </a:xfrm>
              <a:custGeom>
                <a:avLst/>
                <a:gdLst/>
                <a:ahLst/>
                <a:cxnLst>
                  <a:cxn ang="0">
                    <a:pos x="wd2" y="hd2"/>
                  </a:cxn>
                  <a:cxn ang="5400000">
                    <a:pos x="wd2" y="hd2"/>
                  </a:cxn>
                  <a:cxn ang="10800000">
                    <a:pos x="wd2" y="hd2"/>
                  </a:cxn>
                  <a:cxn ang="16200000">
                    <a:pos x="wd2" y="hd2"/>
                  </a:cxn>
                </a:cxnLst>
                <a:rect l="0" t="0" r="r" b="b"/>
                <a:pathLst>
                  <a:path w="21600" h="19821" extrusionOk="0">
                    <a:moveTo>
                      <a:pt x="20585" y="0"/>
                    </a:moveTo>
                    <a:cubicBezTo>
                      <a:pt x="19278" y="5256"/>
                      <a:pt x="15780" y="10800"/>
                      <a:pt x="10916" y="13492"/>
                    </a:cubicBezTo>
                    <a:cubicBezTo>
                      <a:pt x="5976" y="16216"/>
                      <a:pt x="2364" y="15126"/>
                      <a:pt x="1032" y="11217"/>
                    </a:cubicBezTo>
                    <a:lnTo>
                      <a:pt x="0" y="13268"/>
                    </a:lnTo>
                    <a:cubicBezTo>
                      <a:pt x="59" y="19356"/>
                      <a:pt x="4940" y="21600"/>
                      <a:pt x="10908" y="18299"/>
                    </a:cubicBezTo>
                    <a:cubicBezTo>
                      <a:pt x="16766" y="15094"/>
                      <a:pt x="21482" y="7691"/>
                      <a:pt x="21600" y="1667"/>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2" name="Freeform 1663"/>
              <p:cNvSpPr/>
              <p:nvPr/>
            </p:nvSpPr>
            <p:spPr>
              <a:xfrm rot="21553317">
                <a:off x="426674" y="167755"/>
                <a:ext cx="30207" cy="24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606" y="3717"/>
                      <a:pt x="7383" y="6755"/>
                      <a:pt x="0" y="9086"/>
                    </a:cubicBezTo>
                    <a:lnTo>
                      <a:pt x="0" y="21600"/>
                    </a:lnTo>
                    <a:lnTo>
                      <a:pt x="521" y="21600"/>
                    </a:lnTo>
                    <a:cubicBezTo>
                      <a:pt x="7735" y="19335"/>
                      <a:pt x="14785" y="16350"/>
                      <a:pt x="21600" y="12673"/>
                    </a:cubicBezTo>
                    <a:close/>
                  </a:path>
                </a:pathLst>
              </a:custGeom>
              <a:solidFill>
                <a:srgbClr val="FFFFFF">
                  <a:alpha val="45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3" name="Freeform 1664"/>
              <p:cNvSpPr/>
              <p:nvPr/>
            </p:nvSpPr>
            <p:spPr>
              <a:xfrm rot="21553317">
                <a:off x="426456" y="118743"/>
                <a:ext cx="56409" cy="23197"/>
              </a:xfrm>
              <a:custGeom>
                <a:avLst/>
                <a:gdLst/>
                <a:ahLst/>
                <a:cxnLst>
                  <a:cxn ang="0">
                    <a:pos x="wd2" y="hd2"/>
                  </a:cxn>
                  <a:cxn ang="5400000">
                    <a:pos x="wd2" y="hd2"/>
                  </a:cxn>
                  <a:cxn ang="10800000">
                    <a:pos x="wd2" y="hd2"/>
                  </a:cxn>
                  <a:cxn ang="16200000">
                    <a:pos x="wd2" y="hd2"/>
                  </a:cxn>
                </a:cxnLst>
                <a:rect l="0" t="0" r="r" b="b"/>
                <a:pathLst>
                  <a:path w="21600" h="21600" extrusionOk="0">
                    <a:moveTo>
                      <a:pt x="21600" y="4640"/>
                    </a:moveTo>
                    <a:lnTo>
                      <a:pt x="13099" y="0"/>
                    </a:lnTo>
                    <a:cubicBezTo>
                      <a:pt x="8908" y="4931"/>
                      <a:pt x="4519" y="8804"/>
                      <a:pt x="0" y="11559"/>
                    </a:cubicBezTo>
                    <a:cubicBezTo>
                      <a:pt x="1429" y="14006"/>
                      <a:pt x="8222" y="21600"/>
                      <a:pt x="8222" y="21600"/>
                    </a:cubicBezTo>
                    <a:cubicBezTo>
                      <a:pt x="16479" y="15778"/>
                      <a:pt x="21287" y="9871"/>
                      <a:pt x="21600" y="4640"/>
                    </a:cubicBezTo>
                    <a:close/>
                  </a:path>
                </a:pathLst>
              </a:custGeom>
              <a:solidFill>
                <a:srgbClr val="2F2F2F">
                  <a:alpha val="6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4" name="Freeform 1665"/>
              <p:cNvSpPr/>
              <p:nvPr/>
            </p:nvSpPr>
            <p:spPr>
              <a:xfrm rot="21553317">
                <a:off x="426748" y="152378"/>
                <a:ext cx="53044" cy="25733"/>
              </a:xfrm>
              <a:custGeom>
                <a:avLst/>
                <a:gdLst/>
                <a:ahLst/>
                <a:cxnLst>
                  <a:cxn ang="0">
                    <a:pos x="wd2" y="hd2"/>
                  </a:cxn>
                  <a:cxn ang="5400000">
                    <a:pos x="wd2" y="hd2"/>
                  </a:cxn>
                  <a:cxn ang="10800000">
                    <a:pos x="wd2" y="hd2"/>
                  </a:cxn>
                  <a:cxn ang="16200000">
                    <a:pos x="wd2" y="hd2"/>
                  </a:cxn>
                </a:cxnLst>
                <a:rect l="0" t="0" r="r" b="b"/>
                <a:pathLst>
                  <a:path w="21600" h="21600" extrusionOk="0">
                    <a:moveTo>
                      <a:pt x="0" y="20840"/>
                    </a:moveTo>
                    <a:lnTo>
                      <a:pt x="0" y="21600"/>
                    </a:lnTo>
                    <a:cubicBezTo>
                      <a:pt x="4902" y="19136"/>
                      <a:pt x="9659" y="15592"/>
                      <a:pt x="14190" y="11028"/>
                    </a:cubicBezTo>
                    <a:lnTo>
                      <a:pt x="21600" y="0"/>
                    </a:lnTo>
                    <a:cubicBezTo>
                      <a:pt x="17659" y="5333"/>
                      <a:pt x="13277" y="9148"/>
                      <a:pt x="8670" y="11257"/>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5" name="Freeform 1666"/>
              <p:cNvSpPr/>
              <p:nvPr/>
            </p:nvSpPr>
            <p:spPr>
              <a:xfrm rot="21553317">
                <a:off x="447574" y="123588"/>
                <a:ext cx="34729" cy="41861"/>
              </a:xfrm>
              <a:custGeom>
                <a:avLst/>
                <a:gdLst/>
                <a:ahLst/>
                <a:cxnLst>
                  <a:cxn ang="0">
                    <a:pos x="wd2" y="hd2"/>
                  </a:cxn>
                  <a:cxn ang="5400000">
                    <a:pos x="wd2" y="hd2"/>
                  </a:cxn>
                  <a:cxn ang="10800000">
                    <a:pos x="wd2" y="hd2"/>
                  </a:cxn>
                  <a:cxn ang="16200000">
                    <a:pos x="wd2" y="hd2"/>
                  </a:cxn>
                </a:cxnLst>
                <a:rect l="0" t="0" r="r" b="b"/>
                <a:pathLst>
                  <a:path w="21587" h="21600" extrusionOk="0">
                    <a:moveTo>
                      <a:pt x="170" y="21600"/>
                    </a:moveTo>
                    <a:cubicBezTo>
                      <a:pt x="7203" y="20304"/>
                      <a:pt x="13891" y="17959"/>
                      <a:pt x="19908" y="14680"/>
                    </a:cubicBezTo>
                    <a:cubicBezTo>
                      <a:pt x="20256" y="14439"/>
                      <a:pt x="20578" y="14174"/>
                      <a:pt x="20869" y="13886"/>
                    </a:cubicBezTo>
                    <a:cubicBezTo>
                      <a:pt x="21113" y="13648"/>
                      <a:pt x="21340" y="13398"/>
                      <a:pt x="21548" y="13138"/>
                    </a:cubicBezTo>
                    <a:cubicBezTo>
                      <a:pt x="21570" y="12951"/>
                      <a:pt x="21570" y="12763"/>
                      <a:pt x="21548" y="12576"/>
                    </a:cubicBezTo>
                    <a:cubicBezTo>
                      <a:pt x="21600" y="12313"/>
                      <a:pt x="21600" y="12045"/>
                      <a:pt x="21548" y="11782"/>
                    </a:cubicBezTo>
                    <a:lnTo>
                      <a:pt x="21548" y="0"/>
                    </a:lnTo>
                    <a:cubicBezTo>
                      <a:pt x="21039" y="2992"/>
                      <a:pt x="13234" y="6265"/>
                      <a:pt x="0" y="9350"/>
                    </a:cubicBezTo>
                    <a:lnTo>
                      <a:pt x="0" y="21319"/>
                    </a:ln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6" name="Freeform 1667"/>
              <p:cNvSpPr/>
              <p:nvPr/>
            </p:nvSpPr>
            <p:spPr>
              <a:xfrm rot="21553317">
                <a:off x="88116" y="209610"/>
                <a:ext cx="35329" cy="13490"/>
              </a:xfrm>
              <a:custGeom>
                <a:avLst/>
                <a:gdLst/>
                <a:ahLst/>
                <a:cxnLst>
                  <a:cxn ang="0">
                    <a:pos x="wd2" y="hd2"/>
                  </a:cxn>
                  <a:cxn ang="5400000">
                    <a:pos x="wd2" y="hd2"/>
                  </a:cxn>
                  <a:cxn ang="10800000">
                    <a:pos x="wd2" y="hd2"/>
                  </a:cxn>
                  <a:cxn ang="16200000">
                    <a:pos x="wd2" y="hd2"/>
                  </a:cxn>
                </a:cxnLst>
                <a:rect l="0" t="0" r="r" b="b"/>
                <a:pathLst>
                  <a:path w="21162" h="21544" extrusionOk="0">
                    <a:moveTo>
                      <a:pt x="21130" y="11823"/>
                    </a:moveTo>
                    <a:cubicBezTo>
                      <a:pt x="21376" y="16492"/>
                      <a:pt x="20149" y="20808"/>
                      <a:pt x="18391" y="21462"/>
                    </a:cubicBezTo>
                    <a:cubicBezTo>
                      <a:pt x="18161" y="21547"/>
                      <a:pt x="17928" y="21567"/>
                      <a:pt x="17696" y="21518"/>
                    </a:cubicBezTo>
                    <a:cubicBezTo>
                      <a:pt x="12246" y="21518"/>
                      <a:pt x="9739" y="20796"/>
                      <a:pt x="4507" y="19783"/>
                    </a:cubicBezTo>
                    <a:cubicBezTo>
                      <a:pt x="2279" y="19410"/>
                      <a:pt x="435" y="15050"/>
                      <a:pt x="38" y="9218"/>
                    </a:cubicBezTo>
                    <a:cubicBezTo>
                      <a:pt x="-224" y="4878"/>
                      <a:pt x="889" y="796"/>
                      <a:pt x="2524" y="101"/>
                    </a:cubicBezTo>
                    <a:cubicBezTo>
                      <a:pt x="2838" y="-33"/>
                      <a:pt x="3158" y="-33"/>
                      <a:pt x="3472" y="101"/>
                    </a:cubicBezTo>
                    <a:cubicBezTo>
                      <a:pt x="8921" y="969"/>
                      <a:pt x="11374" y="1259"/>
                      <a:pt x="16661" y="1692"/>
                    </a:cubicBezTo>
                    <a:cubicBezTo>
                      <a:pt x="18854" y="1916"/>
                      <a:pt x="20702" y="6107"/>
                      <a:pt x="21130" y="11823"/>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7" name="Freeform 1668"/>
              <p:cNvSpPr/>
              <p:nvPr/>
            </p:nvSpPr>
            <p:spPr>
              <a:xfrm rot="21553317">
                <a:off x="263721" y="169589"/>
                <a:ext cx="84161" cy="21255"/>
              </a:xfrm>
              <a:custGeom>
                <a:avLst/>
                <a:gdLst/>
                <a:ahLst/>
                <a:cxnLst>
                  <a:cxn ang="0">
                    <a:pos x="wd2" y="hd2"/>
                  </a:cxn>
                  <a:cxn ang="5400000">
                    <a:pos x="wd2" y="hd2"/>
                  </a:cxn>
                  <a:cxn ang="10800000">
                    <a:pos x="wd2" y="hd2"/>
                  </a:cxn>
                  <a:cxn ang="16200000">
                    <a:pos x="wd2" y="hd2"/>
                  </a:cxn>
                </a:cxnLst>
                <a:rect l="0" t="0" r="r" b="b"/>
                <a:pathLst>
                  <a:path w="21568" h="21592" extrusionOk="0">
                    <a:moveTo>
                      <a:pt x="1" y="14282"/>
                    </a:moveTo>
                    <a:cubicBezTo>
                      <a:pt x="-30" y="18194"/>
                      <a:pt x="748" y="21465"/>
                      <a:pt x="1739" y="21588"/>
                    </a:cubicBezTo>
                    <a:cubicBezTo>
                      <a:pt x="1821" y="21599"/>
                      <a:pt x="1902" y="21587"/>
                      <a:pt x="1983" y="21554"/>
                    </a:cubicBezTo>
                    <a:cubicBezTo>
                      <a:pt x="8978" y="19436"/>
                      <a:pt x="12615" y="18056"/>
                      <a:pt x="19773" y="14466"/>
                    </a:cubicBezTo>
                    <a:cubicBezTo>
                      <a:pt x="20762" y="13979"/>
                      <a:pt x="21519" y="10756"/>
                      <a:pt x="21568" y="6826"/>
                    </a:cubicBezTo>
                    <a:cubicBezTo>
                      <a:pt x="21570" y="3063"/>
                      <a:pt x="20799" y="8"/>
                      <a:pt x="19846" y="0"/>
                    </a:cubicBezTo>
                    <a:cubicBezTo>
                      <a:pt x="19743" y="-1"/>
                      <a:pt x="19641" y="35"/>
                      <a:pt x="19540" y="106"/>
                    </a:cubicBezTo>
                    <a:cubicBezTo>
                      <a:pt x="12405" y="3696"/>
                      <a:pt x="8791" y="4985"/>
                      <a:pt x="1773" y="7102"/>
                    </a:cubicBezTo>
                    <a:cubicBezTo>
                      <a:pt x="802" y="7336"/>
                      <a:pt x="35" y="10444"/>
                      <a:pt x="1" y="14282"/>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8" name="Freeform 1669"/>
              <p:cNvSpPr/>
              <p:nvPr/>
            </p:nvSpPr>
            <p:spPr>
              <a:xfrm rot="21553317">
                <a:off x="301064" y="193549"/>
                <a:ext cx="70057" cy="19180"/>
              </a:xfrm>
              <a:custGeom>
                <a:avLst/>
                <a:gdLst/>
                <a:ahLst/>
                <a:cxnLst>
                  <a:cxn ang="0">
                    <a:pos x="wd2" y="hd2"/>
                  </a:cxn>
                  <a:cxn ang="5400000">
                    <a:pos x="wd2" y="hd2"/>
                  </a:cxn>
                  <a:cxn ang="10800000">
                    <a:pos x="wd2" y="hd2"/>
                  </a:cxn>
                  <a:cxn ang="16200000">
                    <a:pos x="wd2" y="hd2"/>
                  </a:cxn>
                </a:cxnLst>
                <a:rect l="0" t="0" r="r" b="b"/>
                <a:pathLst>
                  <a:path w="21600" h="21473" extrusionOk="0">
                    <a:moveTo>
                      <a:pt x="0" y="14930"/>
                    </a:moveTo>
                    <a:cubicBezTo>
                      <a:pt x="8" y="18572"/>
                      <a:pt x="831" y="21501"/>
                      <a:pt x="1838" y="21473"/>
                    </a:cubicBezTo>
                    <a:cubicBezTo>
                      <a:pt x="1908" y="21471"/>
                      <a:pt x="1978" y="21454"/>
                      <a:pt x="2048" y="21423"/>
                    </a:cubicBezTo>
                    <a:cubicBezTo>
                      <a:pt x="9089" y="18886"/>
                      <a:pt x="12680" y="17263"/>
                      <a:pt x="19833" y="13206"/>
                    </a:cubicBezTo>
                    <a:cubicBezTo>
                      <a:pt x="20822" y="12713"/>
                      <a:pt x="21568" y="9714"/>
                      <a:pt x="21600" y="6105"/>
                    </a:cubicBezTo>
                    <a:cubicBezTo>
                      <a:pt x="21572" y="2633"/>
                      <a:pt x="20771" y="-99"/>
                      <a:pt x="19810" y="3"/>
                    </a:cubicBezTo>
                    <a:cubicBezTo>
                      <a:pt x="19714" y="13"/>
                      <a:pt x="19618" y="52"/>
                      <a:pt x="19524" y="120"/>
                    </a:cubicBezTo>
                    <a:cubicBezTo>
                      <a:pt x="12371" y="4076"/>
                      <a:pt x="8780" y="5597"/>
                      <a:pt x="1739" y="8134"/>
                    </a:cubicBezTo>
                    <a:cubicBezTo>
                      <a:pt x="769" y="8490"/>
                      <a:pt x="23" y="11404"/>
                      <a:pt x="0" y="14930"/>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79" name="Freeform 1670"/>
              <p:cNvSpPr/>
              <p:nvPr/>
            </p:nvSpPr>
            <p:spPr>
              <a:xfrm rot="21553317">
                <a:off x="34583" y="199571"/>
                <a:ext cx="15379" cy="19120"/>
              </a:xfrm>
              <a:custGeom>
                <a:avLst/>
                <a:gdLst/>
                <a:ahLst/>
                <a:cxnLst>
                  <a:cxn ang="0">
                    <a:pos x="wd2" y="hd2"/>
                  </a:cxn>
                  <a:cxn ang="5400000">
                    <a:pos x="wd2" y="hd2"/>
                  </a:cxn>
                  <a:cxn ang="10800000">
                    <a:pos x="wd2" y="hd2"/>
                  </a:cxn>
                  <a:cxn ang="16200000">
                    <a:pos x="wd2" y="hd2"/>
                  </a:cxn>
                </a:cxnLst>
                <a:rect l="0" t="0" r="r" b="b"/>
                <a:pathLst>
                  <a:path w="21600" h="21600" extrusionOk="0">
                    <a:moveTo>
                      <a:pt x="0" y="16891"/>
                    </a:moveTo>
                    <a:cubicBezTo>
                      <a:pt x="7024" y="18937"/>
                      <a:pt x="14249" y="20512"/>
                      <a:pt x="21600" y="21600"/>
                    </a:cubicBezTo>
                    <a:lnTo>
                      <a:pt x="21600" y="6757"/>
                    </a:lnTo>
                    <a:lnTo>
                      <a:pt x="18916" y="4402"/>
                    </a:lnTo>
                    <a:cubicBezTo>
                      <a:pt x="12483" y="3313"/>
                      <a:pt x="6161" y="1842"/>
                      <a:pt x="0" y="0"/>
                    </a:cubicBezTo>
                    <a:close/>
                  </a:path>
                </a:pathLst>
              </a:custGeom>
              <a:solidFill>
                <a:srgbClr val="FFFFFF">
                  <a:alpha val="51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0" name="Freeform 1671"/>
              <p:cNvSpPr/>
              <p:nvPr/>
            </p:nvSpPr>
            <p:spPr>
              <a:xfrm rot="21553317">
                <a:off x="12112" y="159181"/>
                <a:ext cx="17107" cy="33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361"/>
                    </a:lnTo>
                    <a:cubicBezTo>
                      <a:pt x="0" y="16656"/>
                      <a:pt x="2183" y="17833"/>
                      <a:pt x="5745" y="18951"/>
                    </a:cubicBezTo>
                    <a:lnTo>
                      <a:pt x="3332" y="17539"/>
                    </a:lnTo>
                    <a:cubicBezTo>
                      <a:pt x="2495" y="17222"/>
                      <a:pt x="1791" y="16822"/>
                      <a:pt x="1264" y="16362"/>
                    </a:cubicBezTo>
                    <a:lnTo>
                      <a:pt x="3332" y="17539"/>
                    </a:lnTo>
                    <a:cubicBezTo>
                      <a:pt x="8780" y="19550"/>
                      <a:pt x="15011" y="20936"/>
                      <a:pt x="21600" y="21600"/>
                    </a:cubicBezTo>
                    <a:cubicBezTo>
                      <a:pt x="20354" y="21045"/>
                      <a:pt x="19572" y="20265"/>
                      <a:pt x="19418" y="19422"/>
                    </a:cubicBezTo>
                    <a:lnTo>
                      <a:pt x="19418" y="6474"/>
                    </a:lnTo>
                    <a:cubicBezTo>
                      <a:pt x="7124" y="4591"/>
                      <a:pt x="345" y="2354"/>
                      <a:pt x="0" y="0"/>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1" name="Freeform 1672"/>
              <p:cNvSpPr/>
              <p:nvPr/>
            </p:nvSpPr>
            <p:spPr>
              <a:xfrm rot="21553317">
                <a:off x="14732" y="185768"/>
                <a:ext cx="32756" cy="17489"/>
              </a:xfrm>
              <a:custGeom>
                <a:avLst/>
                <a:gdLst/>
                <a:ahLst/>
                <a:cxnLst>
                  <a:cxn ang="0">
                    <a:pos x="wd2" y="hd2"/>
                  </a:cxn>
                  <a:cxn ang="5400000">
                    <a:pos x="wd2" y="hd2"/>
                  </a:cxn>
                  <a:cxn ang="10800000">
                    <a:pos x="wd2" y="hd2"/>
                  </a:cxn>
                  <a:cxn ang="16200000">
                    <a:pos x="wd2" y="hd2"/>
                  </a:cxn>
                </a:cxnLst>
                <a:rect l="0" t="0" r="r" b="b"/>
                <a:pathLst>
                  <a:path w="21600" h="21600" extrusionOk="0">
                    <a:moveTo>
                      <a:pt x="1440" y="2910"/>
                    </a:moveTo>
                    <a:lnTo>
                      <a:pt x="12960" y="16899"/>
                    </a:lnTo>
                    <a:cubicBezTo>
                      <a:pt x="15783" y="18810"/>
                      <a:pt x="18669" y="20380"/>
                      <a:pt x="21600" y="21600"/>
                    </a:cubicBezTo>
                    <a:lnTo>
                      <a:pt x="11400" y="10408"/>
                    </a:lnTo>
                    <a:cubicBezTo>
                      <a:pt x="10712" y="9689"/>
                      <a:pt x="10085" y="8784"/>
                      <a:pt x="9540" y="7722"/>
                    </a:cubicBezTo>
                    <a:cubicBezTo>
                      <a:pt x="6099" y="6458"/>
                      <a:pt x="2845" y="3824"/>
                      <a:pt x="0" y="0"/>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2" name="Freeform 1673"/>
              <p:cNvSpPr/>
              <p:nvPr/>
            </p:nvSpPr>
            <p:spPr>
              <a:xfrm rot="21553317">
                <a:off x="11913" y="153427"/>
                <a:ext cx="37486" cy="15315"/>
              </a:xfrm>
              <a:custGeom>
                <a:avLst/>
                <a:gdLst/>
                <a:ahLst/>
                <a:cxnLst>
                  <a:cxn ang="0">
                    <a:pos x="wd2" y="hd2"/>
                  </a:cxn>
                  <a:cxn ang="5400000">
                    <a:pos x="wd2" y="hd2"/>
                  </a:cxn>
                  <a:cxn ang="10800000">
                    <a:pos x="wd2" y="hd2"/>
                  </a:cxn>
                  <a:cxn ang="16200000">
                    <a:pos x="wd2" y="hd2"/>
                  </a:cxn>
                </a:cxnLst>
                <a:rect l="0" t="0" r="r" b="b"/>
                <a:pathLst>
                  <a:path w="21600" h="21600" extrusionOk="0">
                    <a:moveTo>
                      <a:pt x="0" y="7924"/>
                    </a:moveTo>
                    <a:cubicBezTo>
                      <a:pt x="0" y="13293"/>
                      <a:pt x="3251" y="17895"/>
                      <a:pt x="8755" y="21600"/>
                    </a:cubicBezTo>
                    <a:lnTo>
                      <a:pt x="8755" y="16743"/>
                    </a:lnTo>
                    <a:lnTo>
                      <a:pt x="21600" y="8564"/>
                    </a:lnTo>
                    <a:lnTo>
                      <a:pt x="21600" y="5752"/>
                    </a:lnTo>
                    <a:lnTo>
                      <a:pt x="19084" y="4474"/>
                    </a:lnTo>
                    <a:lnTo>
                      <a:pt x="16934" y="3067"/>
                    </a:lnTo>
                    <a:lnTo>
                      <a:pt x="15099" y="1662"/>
                    </a:lnTo>
                    <a:lnTo>
                      <a:pt x="13264" y="0"/>
                    </a:lnTo>
                    <a:cubicBezTo>
                      <a:pt x="9689" y="912"/>
                      <a:pt x="6170" y="2843"/>
                      <a:pt x="2779" y="5752"/>
                    </a:cubicBezTo>
                    <a:lnTo>
                      <a:pt x="2360" y="5752"/>
                    </a:lnTo>
                    <a:lnTo>
                      <a:pt x="1259" y="6902"/>
                    </a:lnTo>
                    <a:lnTo>
                      <a:pt x="525" y="7669"/>
                    </a:lnTo>
                    <a:close/>
                  </a:path>
                </a:pathLst>
              </a:custGeom>
              <a:solidFill>
                <a:srgbClr val="2F2F2F">
                  <a:alpha val="6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3" name="Freeform 1674"/>
              <p:cNvSpPr/>
              <p:nvPr/>
            </p:nvSpPr>
            <p:spPr>
              <a:xfrm rot="21553317">
                <a:off x="41967" y="229136"/>
                <a:ext cx="420594" cy="57336"/>
              </a:xfrm>
              <a:custGeom>
                <a:avLst/>
                <a:gdLst/>
                <a:ahLst/>
                <a:cxnLst>
                  <a:cxn ang="0">
                    <a:pos x="wd2" y="hd2"/>
                  </a:cxn>
                  <a:cxn ang="5400000">
                    <a:pos x="wd2" y="hd2"/>
                  </a:cxn>
                  <a:cxn ang="10800000">
                    <a:pos x="wd2" y="hd2"/>
                  </a:cxn>
                  <a:cxn ang="16200000">
                    <a:pos x="wd2" y="hd2"/>
                  </a:cxn>
                </a:cxnLst>
                <a:rect l="0" t="0" r="r" b="b"/>
                <a:pathLst>
                  <a:path w="21600" h="20371" extrusionOk="0">
                    <a:moveTo>
                      <a:pt x="10919" y="13552"/>
                    </a:moveTo>
                    <a:cubicBezTo>
                      <a:pt x="5462" y="16321"/>
                      <a:pt x="1472" y="15226"/>
                      <a:pt x="0" y="11299"/>
                    </a:cubicBezTo>
                    <a:lnTo>
                      <a:pt x="0" y="16578"/>
                    </a:lnTo>
                    <a:cubicBezTo>
                      <a:pt x="1472" y="20506"/>
                      <a:pt x="5462" y="21600"/>
                      <a:pt x="10919" y="18832"/>
                    </a:cubicBezTo>
                    <a:cubicBezTo>
                      <a:pt x="16292" y="16160"/>
                      <a:pt x="20156" y="10559"/>
                      <a:pt x="21600" y="5279"/>
                    </a:cubicBezTo>
                    <a:lnTo>
                      <a:pt x="21600" y="0"/>
                    </a:lnTo>
                    <a:cubicBezTo>
                      <a:pt x="20156" y="5376"/>
                      <a:pt x="16292" y="10881"/>
                      <a:pt x="10919" y="13552"/>
                    </a:cubicBezTo>
                    <a:close/>
                  </a:path>
                </a:pathLst>
              </a:custGeom>
              <a:solidFill>
                <a:srgbClr val="191919"/>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4" name="Freeform 1675"/>
              <p:cNvSpPr/>
              <p:nvPr/>
            </p:nvSpPr>
            <p:spPr>
              <a:xfrm rot="21553317">
                <a:off x="19503" y="187462"/>
                <a:ext cx="464732" cy="74863"/>
              </a:xfrm>
              <a:custGeom>
                <a:avLst/>
                <a:gdLst/>
                <a:ahLst/>
                <a:cxnLst>
                  <a:cxn ang="0">
                    <a:pos x="wd2" y="hd2"/>
                  </a:cxn>
                  <a:cxn ang="5400000">
                    <a:pos x="wd2" y="hd2"/>
                  </a:cxn>
                  <a:cxn ang="10800000">
                    <a:pos x="wd2" y="hd2"/>
                  </a:cxn>
                  <a:cxn ang="16200000">
                    <a:pos x="wd2" y="hd2"/>
                  </a:cxn>
                </a:cxnLst>
                <a:rect l="0" t="0" r="r" b="b"/>
                <a:pathLst>
                  <a:path w="21542" h="20235" extrusionOk="0">
                    <a:moveTo>
                      <a:pt x="10876" y="12710"/>
                    </a:moveTo>
                    <a:cubicBezTo>
                      <a:pt x="4926" y="15159"/>
                      <a:pt x="59" y="13494"/>
                      <a:pt x="0" y="8841"/>
                    </a:cubicBezTo>
                    <a:lnTo>
                      <a:pt x="0" y="15208"/>
                    </a:lnTo>
                    <a:cubicBezTo>
                      <a:pt x="59" y="19861"/>
                      <a:pt x="4926" y="21600"/>
                      <a:pt x="10876" y="19077"/>
                    </a:cubicBezTo>
                    <a:cubicBezTo>
                      <a:pt x="16826" y="16555"/>
                      <a:pt x="21600" y="10751"/>
                      <a:pt x="21541" y="6098"/>
                    </a:cubicBezTo>
                    <a:lnTo>
                      <a:pt x="21541" y="0"/>
                    </a:lnTo>
                    <a:cubicBezTo>
                      <a:pt x="21423" y="4580"/>
                      <a:pt x="16733" y="10237"/>
                      <a:pt x="10876" y="12710"/>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5" name="Freeform 1676"/>
              <p:cNvSpPr/>
              <p:nvPr/>
            </p:nvSpPr>
            <p:spPr>
              <a:xfrm rot="21553317">
                <a:off x="20740" y="213010"/>
                <a:ext cx="462716" cy="58536"/>
              </a:xfrm>
              <a:custGeom>
                <a:avLst/>
                <a:gdLst/>
                <a:ahLst/>
                <a:cxnLst>
                  <a:cxn ang="0">
                    <a:pos x="wd2" y="hd2"/>
                  </a:cxn>
                  <a:cxn ang="5400000">
                    <a:pos x="wd2" y="hd2"/>
                  </a:cxn>
                  <a:cxn ang="10800000">
                    <a:pos x="wd2" y="hd2"/>
                  </a:cxn>
                  <a:cxn ang="16200000">
                    <a:pos x="wd2" y="hd2"/>
                  </a:cxn>
                </a:cxnLst>
                <a:rect l="0" t="0" r="r" b="b"/>
                <a:pathLst>
                  <a:path w="21600" h="20402" extrusionOk="0">
                    <a:moveTo>
                      <a:pt x="10915" y="15505"/>
                    </a:moveTo>
                    <a:cubicBezTo>
                      <a:pt x="5177" y="18663"/>
                      <a:pt x="437" y="16674"/>
                      <a:pt x="0" y="11242"/>
                    </a:cubicBezTo>
                    <a:lnTo>
                      <a:pt x="994" y="16674"/>
                    </a:lnTo>
                    <a:cubicBezTo>
                      <a:pt x="2327" y="20526"/>
                      <a:pt x="5954" y="21600"/>
                      <a:pt x="10915" y="18916"/>
                    </a:cubicBezTo>
                    <a:cubicBezTo>
                      <a:pt x="15799" y="16263"/>
                      <a:pt x="19311" y="10800"/>
                      <a:pt x="20627" y="5621"/>
                    </a:cubicBezTo>
                    <a:lnTo>
                      <a:pt x="21600" y="0"/>
                    </a:lnTo>
                    <a:cubicBezTo>
                      <a:pt x="21052" y="5747"/>
                      <a:pt x="16499" y="12474"/>
                      <a:pt x="10915" y="15505"/>
                    </a:cubicBezTo>
                    <a:close/>
                  </a:path>
                </a:pathLst>
              </a:custGeom>
              <a:solidFill>
                <a:srgbClr val="191919"/>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6" name="Freeform 1677"/>
              <p:cNvSpPr/>
              <p:nvPr/>
            </p:nvSpPr>
            <p:spPr>
              <a:xfrm rot="21553317">
                <a:off x="19399" y="182390"/>
                <a:ext cx="464626" cy="56161"/>
              </a:xfrm>
              <a:custGeom>
                <a:avLst/>
                <a:gdLst/>
                <a:ahLst/>
                <a:cxnLst>
                  <a:cxn ang="0">
                    <a:pos x="wd2" y="hd2"/>
                  </a:cxn>
                  <a:cxn ang="5400000">
                    <a:pos x="wd2" y="hd2"/>
                  </a:cxn>
                  <a:cxn ang="10800000">
                    <a:pos x="wd2" y="hd2"/>
                  </a:cxn>
                  <a:cxn ang="16200000">
                    <a:pos x="wd2" y="hd2"/>
                  </a:cxn>
                </a:cxnLst>
                <a:rect l="0" t="0" r="r" b="b"/>
                <a:pathLst>
                  <a:path w="21600" h="19834" extrusionOk="0">
                    <a:moveTo>
                      <a:pt x="20585" y="0"/>
                    </a:moveTo>
                    <a:cubicBezTo>
                      <a:pt x="19278" y="5248"/>
                      <a:pt x="15780" y="10816"/>
                      <a:pt x="10916" y="13472"/>
                    </a:cubicBezTo>
                    <a:cubicBezTo>
                      <a:pt x="5976" y="16224"/>
                      <a:pt x="2364" y="15136"/>
                      <a:pt x="1032" y="11232"/>
                    </a:cubicBezTo>
                    <a:lnTo>
                      <a:pt x="0" y="13280"/>
                    </a:lnTo>
                    <a:cubicBezTo>
                      <a:pt x="59" y="19360"/>
                      <a:pt x="4940" y="21600"/>
                      <a:pt x="10908" y="18336"/>
                    </a:cubicBezTo>
                    <a:cubicBezTo>
                      <a:pt x="16766" y="15136"/>
                      <a:pt x="21482" y="7712"/>
                      <a:pt x="21600" y="1696"/>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7" name="Freeform 1678"/>
              <p:cNvSpPr/>
              <p:nvPr/>
            </p:nvSpPr>
            <p:spPr>
              <a:xfrm rot="21553317">
                <a:off x="427507" y="228815"/>
                <a:ext cx="30207" cy="251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608" y="3666"/>
                      <a:pt x="7386" y="6665"/>
                      <a:pt x="0" y="8967"/>
                    </a:cubicBezTo>
                    <a:lnTo>
                      <a:pt x="0" y="21132"/>
                    </a:lnTo>
                    <a:lnTo>
                      <a:pt x="521" y="21600"/>
                    </a:lnTo>
                    <a:cubicBezTo>
                      <a:pt x="7729" y="19327"/>
                      <a:pt x="14777" y="16381"/>
                      <a:pt x="21600" y="12789"/>
                    </a:cubicBezTo>
                    <a:close/>
                  </a:path>
                </a:pathLst>
              </a:custGeom>
              <a:solidFill>
                <a:srgbClr val="FFFFFF">
                  <a:alpha val="45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8" name="Freeform 1679"/>
              <p:cNvSpPr/>
              <p:nvPr/>
            </p:nvSpPr>
            <p:spPr>
              <a:xfrm rot="21553317">
                <a:off x="427282" y="179621"/>
                <a:ext cx="56410" cy="23197"/>
              </a:xfrm>
              <a:custGeom>
                <a:avLst/>
                <a:gdLst/>
                <a:ahLst/>
                <a:cxnLst>
                  <a:cxn ang="0">
                    <a:pos x="wd2" y="hd2"/>
                  </a:cxn>
                  <a:cxn ang="5400000">
                    <a:pos x="wd2" y="hd2"/>
                  </a:cxn>
                  <a:cxn ang="10800000">
                    <a:pos x="wd2" y="hd2"/>
                  </a:cxn>
                  <a:cxn ang="16200000">
                    <a:pos x="wd2" y="hd2"/>
                  </a:cxn>
                </a:cxnLst>
                <a:rect l="0" t="0" r="r" b="b"/>
                <a:pathLst>
                  <a:path w="21600" h="21600" extrusionOk="0">
                    <a:moveTo>
                      <a:pt x="21600" y="4640"/>
                    </a:moveTo>
                    <a:lnTo>
                      <a:pt x="13099" y="0"/>
                    </a:lnTo>
                    <a:cubicBezTo>
                      <a:pt x="8908" y="4931"/>
                      <a:pt x="4519" y="8804"/>
                      <a:pt x="0" y="11559"/>
                    </a:cubicBezTo>
                    <a:cubicBezTo>
                      <a:pt x="1429" y="14006"/>
                      <a:pt x="8222" y="21600"/>
                      <a:pt x="8222" y="21600"/>
                    </a:cubicBezTo>
                    <a:cubicBezTo>
                      <a:pt x="16479" y="15947"/>
                      <a:pt x="21287" y="10125"/>
                      <a:pt x="21600" y="4640"/>
                    </a:cubicBezTo>
                    <a:close/>
                  </a:path>
                </a:pathLst>
              </a:custGeom>
              <a:solidFill>
                <a:srgbClr val="2F2F2F">
                  <a:alpha val="6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89" name="Freeform 1680"/>
              <p:cNvSpPr/>
              <p:nvPr/>
            </p:nvSpPr>
            <p:spPr>
              <a:xfrm rot="21553317">
                <a:off x="427574" y="213165"/>
                <a:ext cx="53044" cy="25825"/>
              </a:xfrm>
              <a:custGeom>
                <a:avLst/>
                <a:gdLst/>
                <a:ahLst/>
                <a:cxnLst>
                  <a:cxn ang="0">
                    <a:pos x="wd2" y="hd2"/>
                  </a:cxn>
                  <a:cxn ang="5400000">
                    <a:pos x="wd2" y="hd2"/>
                  </a:cxn>
                  <a:cxn ang="10800000">
                    <a:pos x="wd2" y="hd2"/>
                  </a:cxn>
                  <a:cxn ang="16200000">
                    <a:pos x="wd2" y="hd2"/>
                  </a:cxn>
                </a:cxnLst>
                <a:rect l="0" t="0" r="r" b="b"/>
                <a:pathLst>
                  <a:path w="21600" h="21600" extrusionOk="0">
                    <a:moveTo>
                      <a:pt x="0" y="21069"/>
                    </a:moveTo>
                    <a:lnTo>
                      <a:pt x="0" y="21600"/>
                    </a:lnTo>
                    <a:cubicBezTo>
                      <a:pt x="4899" y="19091"/>
                      <a:pt x="9655" y="15534"/>
                      <a:pt x="14190" y="10989"/>
                    </a:cubicBezTo>
                    <a:lnTo>
                      <a:pt x="21600" y="0"/>
                    </a:lnTo>
                    <a:cubicBezTo>
                      <a:pt x="17659" y="5315"/>
                      <a:pt x="13277" y="9115"/>
                      <a:pt x="8670" y="11217"/>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0" name="Freeform 1681"/>
              <p:cNvSpPr/>
              <p:nvPr/>
            </p:nvSpPr>
            <p:spPr>
              <a:xfrm rot="21553317">
                <a:off x="448407" y="185100"/>
                <a:ext cx="34732" cy="41407"/>
              </a:xfrm>
              <a:custGeom>
                <a:avLst/>
                <a:gdLst/>
                <a:ahLst/>
                <a:cxnLst>
                  <a:cxn ang="0">
                    <a:pos x="wd2" y="hd2"/>
                  </a:cxn>
                  <a:cxn ang="5400000">
                    <a:pos x="wd2" y="hd2"/>
                  </a:cxn>
                  <a:cxn ang="10800000">
                    <a:pos x="wd2" y="hd2"/>
                  </a:cxn>
                  <a:cxn ang="16200000">
                    <a:pos x="wd2" y="hd2"/>
                  </a:cxn>
                </a:cxnLst>
                <a:rect l="0" t="0" r="r" b="b"/>
                <a:pathLst>
                  <a:path w="21586" h="21600" extrusionOk="0">
                    <a:moveTo>
                      <a:pt x="170" y="21600"/>
                    </a:moveTo>
                    <a:cubicBezTo>
                      <a:pt x="7202" y="20289"/>
                      <a:pt x="13890" y="17919"/>
                      <a:pt x="19905" y="14605"/>
                    </a:cubicBezTo>
                    <a:cubicBezTo>
                      <a:pt x="20252" y="14377"/>
                      <a:pt x="20573" y="14124"/>
                      <a:pt x="20867" y="13849"/>
                    </a:cubicBezTo>
                    <a:cubicBezTo>
                      <a:pt x="21111" y="13608"/>
                      <a:pt x="21337" y="13355"/>
                      <a:pt x="21545" y="13093"/>
                    </a:cubicBezTo>
                    <a:cubicBezTo>
                      <a:pt x="21567" y="12904"/>
                      <a:pt x="21567" y="12714"/>
                      <a:pt x="21545" y="12525"/>
                    </a:cubicBezTo>
                    <a:cubicBezTo>
                      <a:pt x="21600" y="12259"/>
                      <a:pt x="21600" y="11988"/>
                      <a:pt x="21545" y="11722"/>
                    </a:cubicBezTo>
                    <a:lnTo>
                      <a:pt x="21545" y="0"/>
                    </a:lnTo>
                    <a:cubicBezTo>
                      <a:pt x="21037" y="3072"/>
                      <a:pt x="13233" y="6334"/>
                      <a:pt x="0" y="9453"/>
                    </a:cubicBezTo>
                    <a:lnTo>
                      <a:pt x="0" y="21553"/>
                    </a:ln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1" name="Freeform 1682"/>
              <p:cNvSpPr/>
              <p:nvPr/>
            </p:nvSpPr>
            <p:spPr>
              <a:xfrm rot="21553317">
                <a:off x="88965" y="270686"/>
                <a:ext cx="35312" cy="13481"/>
              </a:xfrm>
              <a:custGeom>
                <a:avLst/>
                <a:gdLst/>
                <a:ahLst/>
                <a:cxnLst>
                  <a:cxn ang="0">
                    <a:pos x="wd2" y="hd2"/>
                  </a:cxn>
                  <a:cxn ang="5400000">
                    <a:pos x="wd2" y="hd2"/>
                  </a:cxn>
                  <a:cxn ang="10800000">
                    <a:pos x="wd2" y="hd2"/>
                  </a:cxn>
                  <a:cxn ang="16200000">
                    <a:pos x="wd2" y="hd2"/>
                  </a:cxn>
                </a:cxnLst>
                <a:rect l="0" t="0" r="r" b="b"/>
                <a:pathLst>
                  <a:path w="21185" h="21551" extrusionOk="0">
                    <a:moveTo>
                      <a:pt x="21152" y="11951"/>
                    </a:moveTo>
                    <a:cubicBezTo>
                      <a:pt x="21402" y="16544"/>
                      <a:pt x="20201" y="20803"/>
                      <a:pt x="18471" y="21465"/>
                    </a:cubicBezTo>
                    <a:cubicBezTo>
                      <a:pt x="18220" y="21561"/>
                      <a:pt x="17966" y="21576"/>
                      <a:pt x="17714" y="21512"/>
                    </a:cubicBezTo>
                    <a:cubicBezTo>
                      <a:pt x="12255" y="21512"/>
                      <a:pt x="9745" y="20787"/>
                      <a:pt x="4504" y="19918"/>
                    </a:cubicBezTo>
                    <a:cubicBezTo>
                      <a:pt x="2280" y="19383"/>
                      <a:pt x="456" y="15017"/>
                      <a:pt x="28" y="9199"/>
                    </a:cubicBezTo>
                    <a:cubicBezTo>
                      <a:pt x="-198" y="4760"/>
                      <a:pt x="975" y="675"/>
                      <a:pt x="2648" y="73"/>
                    </a:cubicBezTo>
                    <a:cubicBezTo>
                      <a:pt x="2920" y="-24"/>
                      <a:pt x="3195" y="-24"/>
                      <a:pt x="3467" y="73"/>
                    </a:cubicBezTo>
                    <a:cubicBezTo>
                      <a:pt x="8926" y="943"/>
                      <a:pt x="11382" y="1232"/>
                      <a:pt x="16677" y="1668"/>
                    </a:cubicBezTo>
                    <a:cubicBezTo>
                      <a:pt x="18890" y="1905"/>
                      <a:pt x="20747" y="6173"/>
                      <a:pt x="21152" y="11951"/>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2" name="Freeform 1683"/>
              <p:cNvSpPr/>
              <p:nvPr/>
            </p:nvSpPr>
            <p:spPr>
              <a:xfrm rot="21553317">
                <a:off x="264550" y="230648"/>
                <a:ext cx="84163" cy="21255"/>
              </a:xfrm>
              <a:custGeom>
                <a:avLst/>
                <a:gdLst/>
                <a:ahLst/>
                <a:cxnLst>
                  <a:cxn ang="0">
                    <a:pos x="wd2" y="hd2"/>
                  </a:cxn>
                  <a:cxn ang="5400000">
                    <a:pos x="wd2" y="hd2"/>
                  </a:cxn>
                  <a:cxn ang="10800000">
                    <a:pos x="wd2" y="hd2"/>
                  </a:cxn>
                  <a:cxn ang="16200000">
                    <a:pos x="wd2" y="hd2"/>
                  </a:cxn>
                </a:cxnLst>
                <a:rect l="0" t="0" r="r" b="b"/>
                <a:pathLst>
                  <a:path w="21555" h="21587" extrusionOk="0">
                    <a:moveTo>
                      <a:pt x="1" y="14279"/>
                    </a:moveTo>
                    <a:cubicBezTo>
                      <a:pt x="-30" y="18191"/>
                      <a:pt x="748" y="21461"/>
                      <a:pt x="1738" y="21584"/>
                    </a:cubicBezTo>
                    <a:cubicBezTo>
                      <a:pt x="1819" y="21594"/>
                      <a:pt x="1901" y="21582"/>
                      <a:pt x="1982" y="21549"/>
                    </a:cubicBezTo>
                    <a:cubicBezTo>
                      <a:pt x="8972" y="19432"/>
                      <a:pt x="12607" y="18144"/>
                      <a:pt x="19761" y="14462"/>
                    </a:cubicBezTo>
                    <a:cubicBezTo>
                      <a:pt x="20746" y="14017"/>
                      <a:pt x="21505" y="10826"/>
                      <a:pt x="21555" y="6916"/>
                    </a:cubicBezTo>
                    <a:cubicBezTo>
                      <a:pt x="21570" y="3155"/>
                      <a:pt x="20810" y="60"/>
                      <a:pt x="19858" y="1"/>
                    </a:cubicBezTo>
                    <a:cubicBezTo>
                      <a:pt x="19747" y="-6"/>
                      <a:pt x="19637" y="29"/>
                      <a:pt x="19528" y="106"/>
                    </a:cubicBezTo>
                    <a:cubicBezTo>
                      <a:pt x="12398" y="3695"/>
                      <a:pt x="8786" y="4984"/>
                      <a:pt x="1772" y="7100"/>
                    </a:cubicBezTo>
                    <a:cubicBezTo>
                      <a:pt x="802" y="7335"/>
                      <a:pt x="35" y="10442"/>
                      <a:pt x="1" y="14279"/>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3" name="Freeform 1684"/>
              <p:cNvSpPr/>
              <p:nvPr/>
            </p:nvSpPr>
            <p:spPr>
              <a:xfrm rot="21553317">
                <a:off x="301897" y="254880"/>
                <a:ext cx="70057" cy="19261"/>
              </a:xfrm>
              <a:custGeom>
                <a:avLst/>
                <a:gdLst/>
                <a:ahLst/>
                <a:cxnLst>
                  <a:cxn ang="0">
                    <a:pos x="wd2" y="hd2"/>
                  </a:cxn>
                  <a:cxn ang="5400000">
                    <a:pos x="wd2" y="hd2"/>
                  </a:cxn>
                  <a:cxn ang="10800000">
                    <a:pos x="wd2" y="hd2"/>
                  </a:cxn>
                  <a:cxn ang="16200000">
                    <a:pos x="wd2" y="hd2"/>
                  </a:cxn>
                </a:cxnLst>
                <a:rect l="0" t="0" r="r" b="b"/>
                <a:pathLst>
                  <a:path w="21600" h="21466" extrusionOk="0">
                    <a:moveTo>
                      <a:pt x="0" y="14864"/>
                    </a:moveTo>
                    <a:cubicBezTo>
                      <a:pt x="10" y="18545"/>
                      <a:pt x="847" y="21501"/>
                      <a:pt x="1869" y="21466"/>
                    </a:cubicBezTo>
                    <a:cubicBezTo>
                      <a:pt x="1929" y="21464"/>
                      <a:pt x="1988" y="21451"/>
                      <a:pt x="2048" y="21429"/>
                    </a:cubicBezTo>
                    <a:cubicBezTo>
                      <a:pt x="9089" y="18802"/>
                      <a:pt x="12680" y="17187"/>
                      <a:pt x="19833" y="13147"/>
                    </a:cubicBezTo>
                    <a:cubicBezTo>
                      <a:pt x="20822" y="12657"/>
                      <a:pt x="21568" y="9670"/>
                      <a:pt x="21600" y="6078"/>
                    </a:cubicBezTo>
                    <a:cubicBezTo>
                      <a:pt x="21572" y="2621"/>
                      <a:pt x="20771" y="-99"/>
                      <a:pt x="19810" y="3"/>
                    </a:cubicBezTo>
                    <a:cubicBezTo>
                      <a:pt x="19714" y="12"/>
                      <a:pt x="19618" y="52"/>
                      <a:pt x="19524" y="119"/>
                    </a:cubicBezTo>
                    <a:cubicBezTo>
                      <a:pt x="12371" y="4057"/>
                      <a:pt x="8780" y="5572"/>
                      <a:pt x="1739" y="8098"/>
                    </a:cubicBezTo>
                    <a:cubicBezTo>
                      <a:pt x="769" y="8452"/>
                      <a:pt x="23" y="11353"/>
                      <a:pt x="0" y="14864"/>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4" name="Freeform 1685"/>
              <p:cNvSpPr/>
              <p:nvPr/>
            </p:nvSpPr>
            <p:spPr>
              <a:xfrm rot="21553317">
                <a:off x="35414" y="260720"/>
                <a:ext cx="15379" cy="19120"/>
              </a:xfrm>
              <a:custGeom>
                <a:avLst/>
                <a:gdLst/>
                <a:ahLst/>
                <a:cxnLst>
                  <a:cxn ang="0">
                    <a:pos x="wd2" y="hd2"/>
                  </a:cxn>
                  <a:cxn ang="5400000">
                    <a:pos x="wd2" y="hd2"/>
                  </a:cxn>
                  <a:cxn ang="10800000">
                    <a:pos x="wd2" y="hd2"/>
                  </a:cxn>
                  <a:cxn ang="16200000">
                    <a:pos x="wd2" y="hd2"/>
                  </a:cxn>
                </a:cxnLst>
                <a:rect l="0" t="0" r="r" b="b"/>
                <a:pathLst>
                  <a:path w="21600" h="21600" extrusionOk="0">
                    <a:moveTo>
                      <a:pt x="0" y="16789"/>
                    </a:moveTo>
                    <a:cubicBezTo>
                      <a:pt x="7038" y="18827"/>
                      <a:pt x="14258" y="20435"/>
                      <a:pt x="21600" y="21600"/>
                    </a:cubicBezTo>
                    <a:lnTo>
                      <a:pt x="21600" y="6654"/>
                    </a:lnTo>
                    <a:lnTo>
                      <a:pt x="18916" y="4300"/>
                    </a:lnTo>
                    <a:cubicBezTo>
                      <a:pt x="12488" y="3241"/>
                      <a:pt x="6165" y="1803"/>
                      <a:pt x="0" y="0"/>
                    </a:cubicBezTo>
                    <a:close/>
                  </a:path>
                </a:pathLst>
              </a:custGeom>
              <a:solidFill>
                <a:srgbClr val="FFFFFF">
                  <a:alpha val="51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5" name="Freeform 1686"/>
              <p:cNvSpPr/>
              <p:nvPr/>
            </p:nvSpPr>
            <p:spPr>
              <a:xfrm rot="21553317">
                <a:off x="12941" y="220240"/>
                <a:ext cx="17107" cy="33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302"/>
                    </a:lnTo>
                    <a:cubicBezTo>
                      <a:pt x="668" y="16905"/>
                      <a:pt x="2809" y="18243"/>
                      <a:pt x="5745" y="18893"/>
                    </a:cubicBezTo>
                    <a:lnTo>
                      <a:pt x="3332" y="17480"/>
                    </a:lnTo>
                    <a:cubicBezTo>
                      <a:pt x="2495" y="17163"/>
                      <a:pt x="1791" y="16763"/>
                      <a:pt x="1264" y="16303"/>
                    </a:cubicBezTo>
                    <a:lnTo>
                      <a:pt x="3332" y="17480"/>
                    </a:lnTo>
                    <a:cubicBezTo>
                      <a:pt x="8759" y="19522"/>
                      <a:pt x="14995" y="20929"/>
                      <a:pt x="21600" y="21600"/>
                    </a:cubicBezTo>
                    <a:cubicBezTo>
                      <a:pt x="20365" y="21016"/>
                      <a:pt x="19588" y="20220"/>
                      <a:pt x="19418" y="19363"/>
                    </a:cubicBezTo>
                    <a:lnTo>
                      <a:pt x="19418" y="6474"/>
                    </a:lnTo>
                    <a:cubicBezTo>
                      <a:pt x="7124" y="4591"/>
                      <a:pt x="345" y="2472"/>
                      <a:pt x="0" y="0"/>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6" name="Freeform 1687"/>
              <p:cNvSpPr/>
              <p:nvPr/>
            </p:nvSpPr>
            <p:spPr>
              <a:xfrm rot="21553317">
                <a:off x="15561" y="246828"/>
                <a:ext cx="32756" cy="17488"/>
              </a:xfrm>
              <a:custGeom>
                <a:avLst/>
                <a:gdLst/>
                <a:ahLst/>
                <a:cxnLst>
                  <a:cxn ang="0">
                    <a:pos x="wd2" y="hd2"/>
                  </a:cxn>
                  <a:cxn ang="5400000">
                    <a:pos x="wd2" y="hd2"/>
                  </a:cxn>
                  <a:cxn ang="10800000">
                    <a:pos x="wd2" y="hd2"/>
                  </a:cxn>
                  <a:cxn ang="16200000">
                    <a:pos x="wd2" y="hd2"/>
                  </a:cxn>
                </a:cxnLst>
                <a:rect l="0" t="0" r="r" b="b"/>
                <a:pathLst>
                  <a:path w="21600" h="21600" extrusionOk="0">
                    <a:moveTo>
                      <a:pt x="1440" y="2911"/>
                    </a:moveTo>
                    <a:lnTo>
                      <a:pt x="12960" y="16900"/>
                    </a:lnTo>
                    <a:cubicBezTo>
                      <a:pt x="15765" y="18913"/>
                      <a:pt x="18655" y="20485"/>
                      <a:pt x="21600" y="21600"/>
                    </a:cubicBezTo>
                    <a:lnTo>
                      <a:pt x="11400" y="10408"/>
                    </a:lnTo>
                    <a:cubicBezTo>
                      <a:pt x="10715" y="9727"/>
                      <a:pt x="10089" y="8859"/>
                      <a:pt x="9540" y="7834"/>
                    </a:cubicBezTo>
                    <a:cubicBezTo>
                      <a:pt x="6091" y="6559"/>
                      <a:pt x="2834" y="3884"/>
                      <a:pt x="0" y="0"/>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7" name="Freeform 1688"/>
              <p:cNvSpPr/>
              <p:nvPr/>
            </p:nvSpPr>
            <p:spPr>
              <a:xfrm rot="21553317">
                <a:off x="12739" y="214033"/>
                <a:ext cx="37487" cy="15858"/>
              </a:xfrm>
              <a:custGeom>
                <a:avLst/>
                <a:gdLst/>
                <a:ahLst/>
                <a:cxnLst>
                  <a:cxn ang="0">
                    <a:pos x="wd2" y="hd2"/>
                  </a:cxn>
                  <a:cxn ang="5400000">
                    <a:pos x="wd2" y="hd2"/>
                  </a:cxn>
                  <a:cxn ang="10800000">
                    <a:pos x="wd2" y="hd2"/>
                  </a:cxn>
                  <a:cxn ang="16200000">
                    <a:pos x="wd2" y="hd2"/>
                  </a:cxn>
                </a:cxnLst>
                <a:rect l="0" t="0" r="r" b="b"/>
                <a:pathLst>
                  <a:path w="21600" h="21600" extrusionOk="0">
                    <a:moveTo>
                      <a:pt x="0" y="8270"/>
                    </a:moveTo>
                    <a:cubicBezTo>
                      <a:pt x="0" y="13453"/>
                      <a:pt x="3251" y="17897"/>
                      <a:pt x="8755" y="21600"/>
                    </a:cubicBezTo>
                    <a:lnTo>
                      <a:pt x="8755" y="16417"/>
                    </a:lnTo>
                    <a:lnTo>
                      <a:pt x="21600" y="8516"/>
                    </a:lnTo>
                    <a:lnTo>
                      <a:pt x="21600" y="5801"/>
                    </a:lnTo>
                    <a:lnTo>
                      <a:pt x="19293" y="4074"/>
                    </a:lnTo>
                    <a:lnTo>
                      <a:pt x="17144" y="2716"/>
                    </a:lnTo>
                    <a:lnTo>
                      <a:pt x="15309" y="1482"/>
                    </a:lnTo>
                    <a:lnTo>
                      <a:pt x="13474" y="0"/>
                    </a:lnTo>
                    <a:cubicBezTo>
                      <a:pt x="9899" y="816"/>
                      <a:pt x="6379" y="2639"/>
                      <a:pt x="2988" y="5431"/>
                    </a:cubicBezTo>
                    <a:lnTo>
                      <a:pt x="2569" y="5431"/>
                    </a:lnTo>
                    <a:lnTo>
                      <a:pt x="1468" y="6542"/>
                    </a:lnTo>
                    <a:lnTo>
                      <a:pt x="734" y="7406"/>
                    </a:lnTo>
                    <a:close/>
                  </a:path>
                </a:pathLst>
              </a:custGeom>
              <a:solidFill>
                <a:srgbClr val="2F2F2F">
                  <a:alpha val="6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8" name="Freeform 1689"/>
              <p:cNvSpPr/>
              <p:nvPr/>
            </p:nvSpPr>
            <p:spPr>
              <a:xfrm rot="21553317">
                <a:off x="42796" y="290286"/>
                <a:ext cx="420595" cy="57267"/>
              </a:xfrm>
              <a:custGeom>
                <a:avLst/>
                <a:gdLst/>
                <a:ahLst/>
                <a:cxnLst>
                  <a:cxn ang="0">
                    <a:pos x="wd2" y="hd2"/>
                  </a:cxn>
                  <a:cxn ang="5400000">
                    <a:pos x="wd2" y="hd2"/>
                  </a:cxn>
                  <a:cxn ang="10800000">
                    <a:pos x="wd2" y="hd2"/>
                  </a:cxn>
                  <a:cxn ang="16200000">
                    <a:pos x="wd2" y="hd2"/>
                  </a:cxn>
                </a:cxnLst>
                <a:rect l="0" t="0" r="r" b="b"/>
                <a:pathLst>
                  <a:path w="21600" h="20377" extrusionOk="0">
                    <a:moveTo>
                      <a:pt x="10919" y="13572"/>
                    </a:moveTo>
                    <a:cubicBezTo>
                      <a:pt x="5462" y="16313"/>
                      <a:pt x="1472" y="15217"/>
                      <a:pt x="0" y="11284"/>
                    </a:cubicBezTo>
                    <a:lnTo>
                      <a:pt x="0" y="16571"/>
                    </a:lnTo>
                    <a:cubicBezTo>
                      <a:pt x="1472" y="20504"/>
                      <a:pt x="5462" y="21600"/>
                      <a:pt x="10919" y="18860"/>
                    </a:cubicBezTo>
                    <a:cubicBezTo>
                      <a:pt x="16292" y="16152"/>
                      <a:pt x="20156" y="10574"/>
                      <a:pt x="21600" y="5287"/>
                    </a:cubicBezTo>
                    <a:lnTo>
                      <a:pt x="21600" y="0"/>
                    </a:lnTo>
                    <a:cubicBezTo>
                      <a:pt x="20156" y="5287"/>
                      <a:pt x="16292" y="10864"/>
                      <a:pt x="10919" y="13572"/>
                    </a:cubicBezTo>
                    <a:close/>
                  </a:path>
                </a:pathLst>
              </a:custGeom>
              <a:solidFill>
                <a:srgbClr val="191919"/>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99" name="Freeform 1690"/>
              <p:cNvSpPr/>
              <p:nvPr/>
            </p:nvSpPr>
            <p:spPr>
              <a:xfrm rot="21553317">
                <a:off x="20331" y="248430"/>
                <a:ext cx="464732" cy="74863"/>
              </a:xfrm>
              <a:custGeom>
                <a:avLst/>
                <a:gdLst/>
                <a:ahLst/>
                <a:cxnLst>
                  <a:cxn ang="0">
                    <a:pos x="wd2" y="hd2"/>
                  </a:cxn>
                  <a:cxn ang="5400000">
                    <a:pos x="wd2" y="hd2"/>
                  </a:cxn>
                  <a:cxn ang="10800000">
                    <a:pos x="wd2" y="hd2"/>
                  </a:cxn>
                  <a:cxn ang="16200000">
                    <a:pos x="wd2" y="hd2"/>
                  </a:cxn>
                </a:cxnLst>
                <a:rect l="0" t="0" r="r" b="b"/>
                <a:pathLst>
                  <a:path w="21542" h="20236" extrusionOk="0">
                    <a:moveTo>
                      <a:pt x="10876" y="12735"/>
                    </a:moveTo>
                    <a:cubicBezTo>
                      <a:pt x="4926" y="15184"/>
                      <a:pt x="59" y="13518"/>
                      <a:pt x="0" y="8865"/>
                    </a:cubicBezTo>
                    <a:lnTo>
                      <a:pt x="0" y="15233"/>
                    </a:lnTo>
                    <a:cubicBezTo>
                      <a:pt x="59" y="19861"/>
                      <a:pt x="4926" y="21600"/>
                      <a:pt x="10876" y="19077"/>
                    </a:cubicBezTo>
                    <a:cubicBezTo>
                      <a:pt x="16826" y="16555"/>
                      <a:pt x="21600" y="10751"/>
                      <a:pt x="21541" y="6098"/>
                    </a:cubicBezTo>
                    <a:lnTo>
                      <a:pt x="21541" y="0"/>
                    </a:lnTo>
                    <a:cubicBezTo>
                      <a:pt x="21423" y="4604"/>
                      <a:pt x="16733" y="10261"/>
                      <a:pt x="10876" y="12735"/>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0" name="Freeform 1691"/>
              <p:cNvSpPr/>
              <p:nvPr/>
            </p:nvSpPr>
            <p:spPr>
              <a:xfrm rot="21553317">
                <a:off x="21569" y="274069"/>
                <a:ext cx="462717" cy="58535"/>
              </a:xfrm>
              <a:custGeom>
                <a:avLst/>
                <a:gdLst/>
                <a:ahLst/>
                <a:cxnLst>
                  <a:cxn ang="0">
                    <a:pos x="wd2" y="hd2"/>
                  </a:cxn>
                  <a:cxn ang="5400000">
                    <a:pos x="wd2" y="hd2"/>
                  </a:cxn>
                  <a:cxn ang="10800000">
                    <a:pos x="wd2" y="hd2"/>
                  </a:cxn>
                  <a:cxn ang="16200000">
                    <a:pos x="wd2" y="hd2"/>
                  </a:cxn>
                </a:cxnLst>
                <a:rect l="0" t="0" r="r" b="b"/>
                <a:pathLst>
                  <a:path w="21600" h="20402" extrusionOk="0">
                    <a:moveTo>
                      <a:pt x="10915" y="15505"/>
                    </a:moveTo>
                    <a:cubicBezTo>
                      <a:pt x="5177" y="18663"/>
                      <a:pt x="437" y="16705"/>
                      <a:pt x="0" y="11242"/>
                    </a:cubicBezTo>
                    <a:lnTo>
                      <a:pt x="994" y="16674"/>
                    </a:lnTo>
                    <a:cubicBezTo>
                      <a:pt x="2327" y="20526"/>
                      <a:pt x="5954" y="21600"/>
                      <a:pt x="10915" y="18916"/>
                    </a:cubicBezTo>
                    <a:cubicBezTo>
                      <a:pt x="15799" y="16263"/>
                      <a:pt x="19311" y="10800"/>
                      <a:pt x="20627" y="5621"/>
                    </a:cubicBezTo>
                    <a:lnTo>
                      <a:pt x="21600" y="0"/>
                    </a:lnTo>
                    <a:cubicBezTo>
                      <a:pt x="21052" y="5779"/>
                      <a:pt x="16499" y="12474"/>
                      <a:pt x="10915" y="15505"/>
                    </a:cubicBezTo>
                    <a:close/>
                  </a:path>
                </a:pathLst>
              </a:custGeom>
              <a:solidFill>
                <a:srgbClr val="191919"/>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1" name="Freeform 1692"/>
              <p:cNvSpPr/>
              <p:nvPr/>
            </p:nvSpPr>
            <p:spPr>
              <a:xfrm rot="21553317">
                <a:off x="20229" y="243539"/>
                <a:ext cx="464626" cy="56111"/>
              </a:xfrm>
              <a:custGeom>
                <a:avLst/>
                <a:gdLst/>
                <a:ahLst/>
                <a:cxnLst>
                  <a:cxn ang="0">
                    <a:pos x="wd2" y="hd2"/>
                  </a:cxn>
                  <a:cxn ang="5400000">
                    <a:pos x="wd2" y="hd2"/>
                  </a:cxn>
                  <a:cxn ang="10800000">
                    <a:pos x="wd2" y="hd2"/>
                  </a:cxn>
                  <a:cxn ang="16200000">
                    <a:pos x="wd2" y="hd2"/>
                  </a:cxn>
                </a:cxnLst>
                <a:rect l="0" t="0" r="r" b="b"/>
                <a:pathLst>
                  <a:path w="21600" h="19816" extrusionOk="0">
                    <a:moveTo>
                      <a:pt x="20585" y="0"/>
                    </a:moveTo>
                    <a:cubicBezTo>
                      <a:pt x="19278" y="5248"/>
                      <a:pt x="15780" y="10784"/>
                      <a:pt x="10916" y="13472"/>
                    </a:cubicBezTo>
                    <a:cubicBezTo>
                      <a:pt x="5976" y="16192"/>
                      <a:pt x="2364" y="15104"/>
                      <a:pt x="1032" y="11200"/>
                    </a:cubicBezTo>
                    <a:lnTo>
                      <a:pt x="0" y="13248"/>
                    </a:lnTo>
                    <a:cubicBezTo>
                      <a:pt x="59" y="19328"/>
                      <a:pt x="4940" y="21600"/>
                      <a:pt x="10908" y="18304"/>
                    </a:cubicBezTo>
                    <a:cubicBezTo>
                      <a:pt x="16766" y="15104"/>
                      <a:pt x="21482" y="7680"/>
                      <a:pt x="21600" y="1664"/>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2" name="Freeform 1693"/>
              <p:cNvSpPr/>
              <p:nvPr/>
            </p:nvSpPr>
            <p:spPr>
              <a:xfrm rot="21553317">
                <a:off x="428335" y="289874"/>
                <a:ext cx="30207" cy="2482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608" y="3707"/>
                      <a:pt x="7386" y="6738"/>
                      <a:pt x="0" y="9066"/>
                    </a:cubicBezTo>
                    <a:lnTo>
                      <a:pt x="0" y="21127"/>
                    </a:lnTo>
                    <a:lnTo>
                      <a:pt x="521" y="21600"/>
                    </a:lnTo>
                    <a:cubicBezTo>
                      <a:pt x="7717" y="19289"/>
                      <a:pt x="14762" y="16338"/>
                      <a:pt x="21600" y="12771"/>
                    </a:cubicBezTo>
                    <a:close/>
                  </a:path>
                </a:pathLst>
              </a:custGeom>
              <a:solidFill>
                <a:srgbClr val="FFFFFF">
                  <a:alpha val="45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3" name="Freeform 1694"/>
              <p:cNvSpPr/>
              <p:nvPr/>
            </p:nvSpPr>
            <p:spPr>
              <a:xfrm rot="21553317">
                <a:off x="428113" y="240770"/>
                <a:ext cx="56409" cy="23197"/>
              </a:xfrm>
              <a:custGeom>
                <a:avLst/>
                <a:gdLst/>
                <a:ahLst/>
                <a:cxnLst>
                  <a:cxn ang="0">
                    <a:pos x="wd2" y="hd2"/>
                  </a:cxn>
                  <a:cxn ang="5400000">
                    <a:pos x="wd2" y="hd2"/>
                  </a:cxn>
                  <a:cxn ang="10800000">
                    <a:pos x="wd2" y="hd2"/>
                  </a:cxn>
                  <a:cxn ang="16200000">
                    <a:pos x="wd2" y="hd2"/>
                  </a:cxn>
                </a:cxnLst>
                <a:rect l="0" t="0" r="r" b="b"/>
                <a:pathLst>
                  <a:path w="21600" h="21600" extrusionOk="0">
                    <a:moveTo>
                      <a:pt x="21600" y="4556"/>
                    </a:moveTo>
                    <a:lnTo>
                      <a:pt x="13099" y="0"/>
                    </a:lnTo>
                    <a:cubicBezTo>
                      <a:pt x="8902" y="4894"/>
                      <a:pt x="4514" y="8765"/>
                      <a:pt x="0" y="11559"/>
                    </a:cubicBezTo>
                    <a:cubicBezTo>
                      <a:pt x="1429" y="13922"/>
                      <a:pt x="8222" y="21600"/>
                      <a:pt x="8222" y="21600"/>
                    </a:cubicBezTo>
                    <a:cubicBezTo>
                      <a:pt x="16479" y="15863"/>
                      <a:pt x="21287" y="10041"/>
                      <a:pt x="21600" y="4556"/>
                    </a:cubicBezTo>
                    <a:close/>
                  </a:path>
                </a:pathLst>
              </a:custGeom>
              <a:solidFill>
                <a:srgbClr val="2F2F2F">
                  <a:alpha val="6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4" name="Freeform 1695"/>
              <p:cNvSpPr/>
              <p:nvPr/>
            </p:nvSpPr>
            <p:spPr>
              <a:xfrm rot="21553317">
                <a:off x="428403" y="274315"/>
                <a:ext cx="53045" cy="25733"/>
              </a:xfrm>
              <a:custGeom>
                <a:avLst/>
                <a:gdLst/>
                <a:ahLst/>
                <a:cxnLst>
                  <a:cxn ang="0">
                    <a:pos x="wd2" y="hd2"/>
                  </a:cxn>
                  <a:cxn ang="5400000">
                    <a:pos x="wd2" y="hd2"/>
                  </a:cxn>
                  <a:cxn ang="10800000">
                    <a:pos x="wd2" y="hd2"/>
                  </a:cxn>
                  <a:cxn ang="16200000">
                    <a:pos x="wd2" y="hd2"/>
                  </a:cxn>
                </a:cxnLst>
                <a:rect l="0" t="0" r="r" b="b"/>
                <a:pathLst>
                  <a:path w="21600" h="21600" extrusionOk="0">
                    <a:moveTo>
                      <a:pt x="0" y="21068"/>
                    </a:moveTo>
                    <a:lnTo>
                      <a:pt x="0" y="21600"/>
                    </a:lnTo>
                    <a:cubicBezTo>
                      <a:pt x="4892" y="19067"/>
                      <a:pt x="9646" y="15525"/>
                      <a:pt x="14190" y="11028"/>
                    </a:cubicBezTo>
                    <a:lnTo>
                      <a:pt x="21600" y="0"/>
                    </a:lnTo>
                    <a:cubicBezTo>
                      <a:pt x="17654" y="5333"/>
                      <a:pt x="13275" y="9172"/>
                      <a:pt x="8670" y="11333"/>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5" name="Freeform 1696"/>
              <p:cNvSpPr/>
              <p:nvPr/>
            </p:nvSpPr>
            <p:spPr>
              <a:xfrm rot="21553317">
                <a:off x="449236" y="246159"/>
                <a:ext cx="34733" cy="41497"/>
              </a:xfrm>
              <a:custGeom>
                <a:avLst/>
                <a:gdLst/>
                <a:ahLst/>
                <a:cxnLst>
                  <a:cxn ang="0">
                    <a:pos x="wd2" y="hd2"/>
                  </a:cxn>
                  <a:cxn ang="5400000">
                    <a:pos x="wd2" y="hd2"/>
                  </a:cxn>
                  <a:cxn ang="10800000">
                    <a:pos x="wd2" y="hd2"/>
                  </a:cxn>
                  <a:cxn ang="16200000">
                    <a:pos x="wd2" y="hd2"/>
                  </a:cxn>
                </a:cxnLst>
                <a:rect l="0" t="0" r="r" b="b"/>
                <a:pathLst>
                  <a:path w="21586" h="21600" extrusionOk="0">
                    <a:moveTo>
                      <a:pt x="170" y="21600"/>
                    </a:moveTo>
                    <a:cubicBezTo>
                      <a:pt x="7199" y="20260"/>
                      <a:pt x="13883" y="17880"/>
                      <a:pt x="19905" y="14573"/>
                    </a:cubicBezTo>
                    <a:cubicBezTo>
                      <a:pt x="20252" y="14346"/>
                      <a:pt x="20573" y="14093"/>
                      <a:pt x="20867" y="13818"/>
                    </a:cubicBezTo>
                    <a:lnTo>
                      <a:pt x="20867" y="13819"/>
                    </a:lnTo>
                    <a:cubicBezTo>
                      <a:pt x="21123" y="13587"/>
                      <a:pt x="21350" y="13334"/>
                      <a:pt x="21545" y="13064"/>
                    </a:cubicBezTo>
                    <a:cubicBezTo>
                      <a:pt x="21567" y="12876"/>
                      <a:pt x="21567" y="12686"/>
                      <a:pt x="21545" y="12498"/>
                    </a:cubicBezTo>
                    <a:cubicBezTo>
                      <a:pt x="21600" y="12233"/>
                      <a:pt x="21600" y="11962"/>
                      <a:pt x="21545" y="11696"/>
                    </a:cubicBezTo>
                    <a:lnTo>
                      <a:pt x="21545" y="0"/>
                    </a:lnTo>
                    <a:cubicBezTo>
                      <a:pt x="21037" y="3066"/>
                      <a:pt x="13233" y="6320"/>
                      <a:pt x="0" y="9432"/>
                    </a:cubicBezTo>
                    <a:lnTo>
                      <a:pt x="0" y="21081"/>
                    </a:ln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6" name="Freeform 1697"/>
              <p:cNvSpPr/>
              <p:nvPr/>
            </p:nvSpPr>
            <p:spPr>
              <a:xfrm rot="21553317">
                <a:off x="89794" y="331744"/>
                <a:ext cx="35328" cy="13495"/>
              </a:xfrm>
              <a:custGeom>
                <a:avLst/>
                <a:gdLst/>
                <a:ahLst/>
                <a:cxnLst>
                  <a:cxn ang="0">
                    <a:pos x="wd2" y="hd2"/>
                  </a:cxn>
                  <a:cxn ang="5400000">
                    <a:pos x="wd2" y="hd2"/>
                  </a:cxn>
                  <a:cxn ang="10800000">
                    <a:pos x="wd2" y="hd2"/>
                  </a:cxn>
                  <a:cxn ang="16200000">
                    <a:pos x="wd2" y="hd2"/>
                  </a:cxn>
                </a:cxnLst>
                <a:rect l="0" t="0" r="r" b="b"/>
                <a:pathLst>
                  <a:path w="21161" h="21541" extrusionOk="0">
                    <a:moveTo>
                      <a:pt x="21118" y="11935"/>
                    </a:moveTo>
                    <a:cubicBezTo>
                      <a:pt x="21402" y="16427"/>
                      <a:pt x="20260" y="20677"/>
                      <a:pt x="18568" y="21429"/>
                    </a:cubicBezTo>
                    <a:cubicBezTo>
                      <a:pt x="18276" y="21558"/>
                      <a:pt x="17979" y="21576"/>
                      <a:pt x="17685" y="21483"/>
                    </a:cubicBezTo>
                    <a:cubicBezTo>
                      <a:pt x="12235" y="21483"/>
                      <a:pt x="9729" y="21483"/>
                      <a:pt x="4496" y="19891"/>
                    </a:cubicBezTo>
                    <a:cubicBezTo>
                      <a:pt x="2276" y="19357"/>
                      <a:pt x="455" y="14996"/>
                      <a:pt x="28" y="9186"/>
                    </a:cubicBezTo>
                    <a:cubicBezTo>
                      <a:pt x="-198" y="4754"/>
                      <a:pt x="973" y="674"/>
                      <a:pt x="2643" y="73"/>
                    </a:cubicBezTo>
                    <a:cubicBezTo>
                      <a:pt x="2915" y="-24"/>
                      <a:pt x="3190" y="-24"/>
                      <a:pt x="3461" y="73"/>
                    </a:cubicBezTo>
                    <a:cubicBezTo>
                      <a:pt x="8911" y="942"/>
                      <a:pt x="11364" y="1375"/>
                      <a:pt x="16650" y="1810"/>
                    </a:cubicBezTo>
                    <a:cubicBezTo>
                      <a:pt x="18851" y="1980"/>
                      <a:pt x="20710" y="6194"/>
                      <a:pt x="21118" y="11935"/>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7" name="Freeform 1698"/>
              <p:cNvSpPr/>
              <p:nvPr/>
            </p:nvSpPr>
            <p:spPr>
              <a:xfrm rot="21553317">
                <a:off x="265383" y="291707"/>
                <a:ext cx="84159" cy="21328"/>
              </a:xfrm>
              <a:custGeom>
                <a:avLst/>
                <a:gdLst/>
                <a:ahLst/>
                <a:cxnLst>
                  <a:cxn ang="0">
                    <a:pos x="wd2" y="hd2"/>
                  </a:cxn>
                  <a:cxn ang="5400000">
                    <a:pos x="wd2" y="hd2"/>
                  </a:cxn>
                  <a:cxn ang="10800000">
                    <a:pos x="wd2" y="hd2"/>
                  </a:cxn>
                  <a:cxn ang="16200000">
                    <a:pos x="wd2" y="hd2"/>
                  </a:cxn>
                </a:cxnLst>
                <a:rect l="0" t="0" r="r" b="b"/>
                <a:pathLst>
                  <a:path w="21569" h="21591" extrusionOk="0">
                    <a:moveTo>
                      <a:pt x="0" y="14232"/>
                    </a:moveTo>
                    <a:cubicBezTo>
                      <a:pt x="-16" y="18234"/>
                      <a:pt x="796" y="21528"/>
                      <a:pt x="1813" y="21590"/>
                    </a:cubicBezTo>
                    <a:cubicBezTo>
                      <a:pt x="1869" y="21594"/>
                      <a:pt x="1926" y="21587"/>
                      <a:pt x="1982" y="21571"/>
                    </a:cubicBezTo>
                    <a:cubicBezTo>
                      <a:pt x="8977" y="19461"/>
                      <a:pt x="12615" y="18084"/>
                      <a:pt x="19774" y="14415"/>
                    </a:cubicBezTo>
                    <a:cubicBezTo>
                      <a:pt x="20764" y="14009"/>
                      <a:pt x="21528" y="10807"/>
                      <a:pt x="21569" y="6893"/>
                    </a:cubicBezTo>
                    <a:cubicBezTo>
                      <a:pt x="21584" y="3145"/>
                      <a:pt x="20824" y="60"/>
                      <a:pt x="19871" y="1"/>
                    </a:cubicBezTo>
                    <a:cubicBezTo>
                      <a:pt x="19760" y="-6"/>
                      <a:pt x="19649" y="29"/>
                      <a:pt x="19541" y="106"/>
                    </a:cubicBezTo>
                    <a:cubicBezTo>
                      <a:pt x="12405" y="3683"/>
                      <a:pt x="8791" y="5059"/>
                      <a:pt x="1772" y="7077"/>
                    </a:cubicBezTo>
                    <a:cubicBezTo>
                      <a:pt x="801" y="7311"/>
                      <a:pt x="34" y="10408"/>
                      <a:pt x="0" y="14232"/>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8" name="Freeform 1699"/>
              <p:cNvSpPr/>
              <p:nvPr/>
            </p:nvSpPr>
            <p:spPr>
              <a:xfrm rot="21553317">
                <a:off x="302727" y="315940"/>
                <a:ext cx="70057" cy="19270"/>
              </a:xfrm>
              <a:custGeom>
                <a:avLst/>
                <a:gdLst/>
                <a:ahLst/>
                <a:cxnLst>
                  <a:cxn ang="0">
                    <a:pos x="wd2" y="hd2"/>
                  </a:cxn>
                  <a:cxn ang="5400000">
                    <a:pos x="wd2" y="hd2"/>
                  </a:cxn>
                  <a:cxn ang="10800000">
                    <a:pos x="wd2" y="hd2"/>
                  </a:cxn>
                  <a:cxn ang="16200000">
                    <a:pos x="wd2" y="hd2"/>
                  </a:cxn>
                </a:cxnLst>
                <a:rect l="0" t="0" r="r" b="b"/>
                <a:pathLst>
                  <a:path w="21592" h="21552" extrusionOk="0">
                    <a:moveTo>
                      <a:pt x="0" y="14915"/>
                    </a:moveTo>
                    <a:cubicBezTo>
                      <a:pt x="-8" y="18553"/>
                      <a:pt x="802" y="21524"/>
                      <a:pt x="1808" y="21552"/>
                    </a:cubicBezTo>
                    <a:cubicBezTo>
                      <a:pt x="1888" y="21554"/>
                      <a:pt x="1968" y="21538"/>
                      <a:pt x="2047" y="21502"/>
                    </a:cubicBezTo>
                    <a:cubicBezTo>
                      <a:pt x="9085" y="18867"/>
                      <a:pt x="12675" y="17246"/>
                      <a:pt x="19825" y="13294"/>
                    </a:cubicBezTo>
                    <a:cubicBezTo>
                      <a:pt x="20808" y="12763"/>
                      <a:pt x="21549" y="9788"/>
                      <a:pt x="21592" y="6200"/>
                    </a:cubicBezTo>
                    <a:cubicBezTo>
                      <a:pt x="21579" y="2729"/>
                      <a:pt x="20790" y="-46"/>
                      <a:pt x="19830" y="1"/>
                    </a:cubicBezTo>
                    <a:cubicBezTo>
                      <a:pt x="19725" y="5"/>
                      <a:pt x="19620" y="46"/>
                      <a:pt x="19517" y="119"/>
                    </a:cubicBezTo>
                    <a:cubicBezTo>
                      <a:pt x="12366" y="4071"/>
                      <a:pt x="8777" y="5592"/>
                      <a:pt x="1738" y="8226"/>
                    </a:cubicBezTo>
                    <a:cubicBezTo>
                      <a:pt x="766" y="8489"/>
                      <a:pt x="11" y="11393"/>
                      <a:pt x="0" y="14915"/>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09" name="Freeform 1700"/>
              <p:cNvSpPr/>
              <p:nvPr/>
            </p:nvSpPr>
            <p:spPr>
              <a:xfrm rot="21553317">
                <a:off x="36243" y="321780"/>
                <a:ext cx="15379" cy="19120"/>
              </a:xfrm>
              <a:custGeom>
                <a:avLst/>
                <a:gdLst/>
                <a:ahLst/>
                <a:cxnLst>
                  <a:cxn ang="0">
                    <a:pos x="wd2" y="hd2"/>
                  </a:cxn>
                  <a:cxn ang="5400000">
                    <a:pos x="wd2" y="hd2"/>
                  </a:cxn>
                  <a:cxn ang="10800000">
                    <a:pos x="wd2" y="hd2"/>
                  </a:cxn>
                  <a:cxn ang="16200000">
                    <a:pos x="wd2" y="hd2"/>
                  </a:cxn>
                </a:cxnLst>
                <a:rect l="0" t="0" r="r" b="b"/>
                <a:pathLst>
                  <a:path w="21600" h="21600" extrusionOk="0">
                    <a:moveTo>
                      <a:pt x="0" y="16789"/>
                    </a:moveTo>
                    <a:cubicBezTo>
                      <a:pt x="7019" y="18874"/>
                      <a:pt x="14245" y="20483"/>
                      <a:pt x="21600" y="21600"/>
                    </a:cubicBezTo>
                    <a:lnTo>
                      <a:pt x="21600" y="6757"/>
                    </a:lnTo>
                    <a:lnTo>
                      <a:pt x="18916" y="4402"/>
                    </a:lnTo>
                    <a:cubicBezTo>
                      <a:pt x="12483" y="3313"/>
                      <a:pt x="6161" y="1842"/>
                      <a:pt x="0" y="0"/>
                    </a:cubicBezTo>
                    <a:close/>
                  </a:path>
                </a:pathLst>
              </a:custGeom>
              <a:solidFill>
                <a:srgbClr val="FFFFFF">
                  <a:alpha val="51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0" name="Freeform 1701"/>
              <p:cNvSpPr/>
              <p:nvPr/>
            </p:nvSpPr>
            <p:spPr>
              <a:xfrm rot="21553317">
                <a:off x="13769" y="281300"/>
                <a:ext cx="17107" cy="33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344"/>
                    </a:lnTo>
                    <a:cubicBezTo>
                      <a:pt x="0" y="16643"/>
                      <a:pt x="2183" y="17823"/>
                      <a:pt x="5745" y="18944"/>
                    </a:cubicBezTo>
                    <a:lnTo>
                      <a:pt x="3332" y="17469"/>
                    </a:lnTo>
                    <a:cubicBezTo>
                      <a:pt x="2495" y="17151"/>
                      <a:pt x="1791" y="16750"/>
                      <a:pt x="1264" y="16288"/>
                    </a:cubicBezTo>
                    <a:lnTo>
                      <a:pt x="3332" y="17469"/>
                    </a:lnTo>
                    <a:cubicBezTo>
                      <a:pt x="8740" y="19534"/>
                      <a:pt x="14983" y="20946"/>
                      <a:pt x="21600" y="21600"/>
                    </a:cubicBezTo>
                    <a:cubicBezTo>
                      <a:pt x="20372" y="21036"/>
                      <a:pt x="19594" y="20258"/>
                      <a:pt x="19418" y="19416"/>
                    </a:cubicBezTo>
                    <a:lnTo>
                      <a:pt x="19418" y="6492"/>
                    </a:lnTo>
                    <a:cubicBezTo>
                      <a:pt x="7124" y="4603"/>
                      <a:pt x="345" y="2479"/>
                      <a:pt x="0" y="0"/>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1" name="Freeform 1702"/>
              <p:cNvSpPr/>
              <p:nvPr/>
            </p:nvSpPr>
            <p:spPr>
              <a:xfrm rot="21553317">
                <a:off x="16391" y="307886"/>
                <a:ext cx="32756" cy="17581"/>
              </a:xfrm>
              <a:custGeom>
                <a:avLst/>
                <a:gdLst/>
                <a:ahLst/>
                <a:cxnLst>
                  <a:cxn ang="0">
                    <a:pos x="wd2" y="hd2"/>
                  </a:cxn>
                  <a:cxn ang="5400000">
                    <a:pos x="wd2" y="hd2"/>
                  </a:cxn>
                  <a:cxn ang="10800000">
                    <a:pos x="wd2" y="hd2"/>
                  </a:cxn>
                  <a:cxn ang="16200000">
                    <a:pos x="wd2" y="hd2"/>
                  </a:cxn>
                </a:cxnLst>
                <a:rect l="0" t="0" r="r" b="b"/>
                <a:pathLst>
                  <a:path w="21600" h="21600" extrusionOk="0">
                    <a:moveTo>
                      <a:pt x="1440" y="3007"/>
                    </a:moveTo>
                    <a:lnTo>
                      <a:pt x="12960" y="16923"/>
                    </a:lnTo>
                    <a:cubicBezTo>
                      <a:pt x="15765" y="18926"/>
                      <a:pt x="18655" y="20489"/>
                      <a:pt x="21600" y="21600"/>
                    </a:cubicBezTo>
                    <a:lnTo>
                      <a:pt x="11400" y="10466"/>
                    </a:lnTo>
                    <a:cubicBezTo>
                      <a:pt x="10726" y="9714"/>
                      <a:pt x="10101" y="8817"/>
                      <a:pt x="9540" y="7793"/>
                    </a:cubicBezTo>
                    <a:cubicBezTo>
                      <a:pt x="6085" y="6560"/>
                      <a:pt x="2824" y="3896"/>
                      <a:pt x="0" y="0"/>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2" name="Freeform 1703"/>
              <p:cNvSpPr/>
              <p:nvPr/>
            </p:nvSpPr>
            <p:spPr>
              <a:xfrm rot="21553317">
                <a:off x="13571" y="275454"/>
                <a:ext cx="37486" cy="15497"/>
              </a:xfrm>
              <a:custGeom>
                <a:avLst/>
                <a:gdLst/>
                <a:ahLst/>
                <a:cxnLst>
                  <a:cxn ang="0">
                    <a:pos x="wd2" y="hd2"/>
                  </a:cxn>
                  <a:cxn ang="5400000">
                    <a:pos x="wd2" y="hd2"/>
                  </a:cxn>
                  <a:cxn ang="10800000">
                    <a:pos x="wd2" y="hd2"/>
                  </a:cxn>
                  <a:cxn ang="16200000">
                    <a:pos x="wd2" y="hd2"/>
                  </a:cxn>
                </a:cxnLst>
                <a:rect l="0" t="0" r="r" b="b"/>
                <a:pathLst>
                  <a:path w="21600" h="21600" extrusionOk="0">
                    <a:moveTo>
                      <a:pt x="0" y="7957"/>
                    </a:moveTo>
                    <a:cubicBezTo>
                      <a:pt x="0" y="13263"/>
                      <a:pt x="3251" y="17811"/>
                      <a:pt x="8755" y="21600"/>
                    </a:cubicBezTo>
                    <a:lnTo>
                      <a:pt x="8755" y="16420"/>
                    </a:lnTo>
                    <a:lnTo>
                      <a:pt x="21600" y="8337"/>
                    </a:lnTo>
                    <a:lnTo>
                      <a:pt x="21600" y="5558"/>
                    </a:lnTo>
                    <a:lnTo>
                      <a:pt x="19084" y="4169"/>
                    </a:lnTo>
                    <a:lnTo>
                      <a:pt x="16934" y="2779"/>
                    </a:lnTo>
                    <a:lnTo>
                      <a:pt x="15099" y="1516"/>
                    </a:lnTo>
                    <a:lnTo>
                      <a:pt x="13264" y="0"/>
                    </a:lnTo>
                    <a:cubicBezTo>
                      <a:pt x="9684" y="836"/>
                      <a:pt x="6162" y="2746"/>
                      <a:pt x="2779" y="5684"/>
                    </a:cubicBezTo>
                    <a:lnTo>
                      <a:pt x="2360" y="5684"/>
                    </a:lnTo>
                    <a:lnTo>
                      <a:pt x="1259" y="6947"/>
                    </a:lnTo>
                    <a:lnTo>
                      <a:pt x="525" y="7705"/>
                    </a:lnTo>
                    <a:close/>
                  </a:path>
                </a:pathLst>
              </a:custGeom>
              <a:solidFill>
                <a:srgbClr val="2F2F2F">
                  <a:alpha val="6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3" name="Freeform 1704"/>
              <p:cNvSpPr/>
              <p:nvPr/>
            </p:nvSpPr>
            <p:spPr>
              <a:xfrm rot="21553317">
                <a:off x="32782" y="304958"/>
                <a:ext cx="441521" cy="53699"/>
              </a:xfrm>
              <a:custGeom>
                <a:avLst/>
                <a:gdLst/>
                <a:ahLst/>
                <a:cxnLst>
                  <a:cxn ang="0">
                    <a:pos x="wd2" y="hd2"/>
                  </a:cxn>
                  <a:cxn ang="5400000">
                    <a:pos x="wd2" y="hd2"/>
                  </a:cxn>
                  <a:cxn ang="10800000">
                    <a:pos x="wd2" y="hd2"/>
                  </a:cxn>
                  <a:cxn ang="16200000">
                    <a:pos x="wd2" y="hd2"/>
                  </a:cxn>
                </a:cxnLst>
                <a:rect l="0" t="0" r="r" b="b"/>
                <a:pathLst>
                  <a:path w="21583" h="19368" extrusionOk="0">
                    <a:moveTo>
                      <a:pt x="10553" y="18136"/>
                    </a:moveTo>
                    <a:cubicBezTo>
                      <a:pt x="17869" y="14476"/>
                      <a:pt x="20573" y="7287"/>
                      <a:pt x="21569" y="2255"/>
                    </a:cubicBezTo>
                    <a:cubicBezTo>
                      <a:pt x="21600" y="2255"/>
                      <a:pt x="21569" y="1503"/>
                      <a:pt x="21569" y="1503"/>
                    </a:cubicBezTo>
                    <a:lnTo>
                      <a:pt x="21071" y="0"/>
                    </a:lnTo>
                    <a:cubicBezTo>
                      <a:pt x="19697" y="5359"/>
                      <a:pt x="16019" y="11012"/>
                      <a:pt x="10904" y="13757"/>
                    </a:cubicBezTo>
                    <a:cubicBezTo>
                      <a:pt x="5710" y="16535"/>
                      <a:pt x="1912" y="15424"/>
                      <a:pt x="511" y="11437"/>
                    </a:cubicBezTo>
                    <a:lnTo>
                      <a:pt x="0" y="13136"/>
                    </a:lnTo>
                    <a:cubicBezTo>
                      <a:pt x="952" y="17058"/>
                      <a:pt x="3558" y="21600"/>
                      <a:pt x="10553" y="18136"/>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4" name="Freeform 1705"/>
              <p:cNvSpPr/>
              <p:nvPr/>
            </p:nvSpPr>
            <p:spPr>
              <a:xfrm rot="21553317">
                <a:off x="429268" y="302453"/>
                <a:ext cx="43946" cy="29901"/>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lnTo>
                      <a:pt x="16770" y="0"/>
                    </a:lnTo>
                    <a:cubicBezTo>
                      <a:pt x="11398" y="3798"/>
                      <a:pt x="5780" y="6802"/>
                      <a:pt x="0" y="8967"/>
                    </a:cubicBezTo>
                    <a:cubicBezTo>
                      <a:pt x="1960" y="13512"/>
                      <a:pt x="4238" y="17746"/>
                      <a:pt x="6797" y="21600"/>
                    </a:cubicBezTo>
                    <a:cubicBezTo>
                      <a:pt x="11886" y="19596"/>
                      <a:pt x="16840" y="16923"/>
                      <a:pt x="21600" y="13614"/>
                    </a:cubicBezTo>
                    <a:close/>
                  </a:path>
                </a:pathLst>
              </a:custGeom>
              <a:solidFill>
                <a:srgbClr val="2F2F2F">
                  <a:alpha val="6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5" name="Freeform 1706"/>
              <p:cNvSpPr/>
              <p:nvPr/>
            </p:nvSpPr>
            <p:spPr>
              <a:xfrm rot="21553317">
                <a:off x="211969" y="472920"/>
                <a:ext cx="86066" cy="33621"/>
              </a:xfrm>
              <a:custGeom>
                <a:avLst/>
                <a:gdLst/>
                <a:ahLst/>
                <a:cxnLst>
                  <a:cxn ang="0">
                    <a:pos x="wd2" y="hd2"/>
                  </a:cxn>
                  <a:cxn ang="5400000">
                    <a:pos x="wd2" y="hd2"/>
                  </a:cxn>
                  <a:cxn ang="10800000">
                    <a:pos x="wd2" y="hd2"/>
                  </a:cxn>
                  <a:cxn ang="16200000">
                    <a:pos x="wd2" y="hd2"/>
                  </a:cxn>
                </a:cxnLst>
                <a:rect l="0" t="0" r="r" b="b"/>
                <a:pathLst>
                  <a:path w="21554" h="21431" extrusionOk="0">
                    <a:moveTo>
                      <a:pt x="21554" y="10574"/>
                    </a:moveTo>
                    <a:cubicBezTo>
                      <a:pt x="21554" y="16349"/>
                      <a:pt x="18888" y="21431"/>
                      <a:pt x="15607" y="21431"/>
                    </a:cubicBezTo>
                    <a:lnTo>
                      <a:pt x="5947" y="21431"/>
                    </a:lnTo>
                    <a:cubicBezTo>
                      <a:pt x="2688" y="21431"/>
                      <a:pt x="23" y="16580"/>
                      <a:pt x="0" y="10574"/>
                    </a:cubicBezTo>
                    <a:cubicBezTo>
                      <a:pt x="-23" y="4567"/>
                      <a:pt x="2643" y="-169"/>
                      <a:pt x="5924" y="5"/>
                    </a:cubicBezTo>
                    <a:cubicBezTo>
                      <a:pt x="9797" y="5"/>
                      <a:pt x="11711" y="5"/>
                      <a:pt x="15607" y="5"/>
                    </a:cubicBezTo>
                    <a:cubicBezTo>
                      <a:pt x="18888" y="-111"/>
                      <a:pt x="21577" y="4394"/>
                      <a:pt x="21554" y="10574"/>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6" name="Freeform 1707"/>
              <p:cNvSpPr/>
              <p:nvPr/>
            </p:nvSpPr>
            <p:spPr>
              <a:xfrm rot="21553317">
                <a:off x="32680" y="365847"/>
                <a:ext cx="442246" cy="1178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09" y="0"/>
                    </a:lnTo>
                    <a:lnTo>
                      <a:pt x="20965" y="83"/>
                    </a:lnTo>
                    <a:lnTo>
                      <a:pt x="19983" y="232"/>
                    </a:lnTo>
                    <a:cubicBezTo>
                      <a:pt x="18121" y="482"/>
                      <a:pt x="15499" y="664"/>
                      <a:pt x="12526" y="714"/>
                    </a:cubicBezTo>
                    <a:lnTo>
                      <a:pt x="8234" y="714"/>
                    </a:lnTo>
                    <a:lnTo>
                      <a:pt x="5479" y="598"/>
                    </a:lnTo>
                    <a:lnTo>
                      <a:pt x="4399" y="598"/>
                    </a:lnTo>
                    <a:cubicBezTo>
                      <a:pt x="3350" y="515"/>
                      <a:pt x="2413" y="432"/>
                      <a:pt x="1617" y="316"/>
                    </a:cubicBezTo>
                    <a:lnTo>
                      <a:pt x="640" y="166"/>
                    </a:lnTo>
                    <a:lnTo>
                      <a:pt x="196" y="83"/>
                    </a:lnTo>
                    <a:lnTo>
                      <a:pt x="0" y="83"/>
                    </a:lnTo>
                    <a:cubicBezTo>
                      <a:pt x="0" y="2590"/>
                      <a:pt x="3413" y="16154"/>
                      <a:pt x="7021" y="19525"/>
                    </a:cubicBezTo>
                    <a:cubicBezTo>
                      <a:pt x="7232" y="19941"/>
                      <a:pt x="7466" y="20174"/>
                      <a:pt x="7705" y="20205"/>
                    </a:cubicBezTo>
                    <a:lnTo>
                      <a:pt x="8061" y="21600"/>
                    </a:lnTo>
                    <a:lnTo>
                      <a:pt x="13508" y="21600"/>
                    </a:lnTo>
                    <a:lnTo>
                      <a:pt x="13864" y="20205"/>
                    </a:lnTo>
                    <a:cubicBezTo>
                      <a:pt x="14103" y="20174"/>
                      <a:pt x="14337" y="19941"/>
                      <a:pt x="14548" y="19525"/>
                    </a:cubicBezTo>
                    <a:cubicBezTo>
                      <a:pt x="18187" y="16071"/>
                      <a:pt x="21600" y="2507"/>
                      <a:pt x="21600" y="0"/>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7" name="Freeform 1708"/>
              <p:cNvSpPr/>
              <p:nvPr/>
            </p:nvSpPr>
            <p:spPr>
              <a:xfrm rot="21553317">
                <a:off x="35263" y="373827"/>
                <a:ext cx="435606" cy="40230"/>
              </a:xfrm>
              <a:custGeom>
                <a:avLst/>
                <a:gdLst/>
                <a:ahLst/>
                <a:cxnLst>
                  <a:cxn ang="0">
                    <a:pos x="wd2" y="hd2"/>
                  </a:cxn>
                  <a:cxn ang="5400000">
                    <a:pos x="wd2" y="hd2"/>
                  </a:cxn>
                  <a:cxn ang="10800000">
                    <a:pos x="wd2" y="hd2"/>
                  </a:cxn>
                  <a:cxn ang="16200000">
                    <a:pos x="wd2" y="hd2"/>
                  </a:cxn>
                </a:cxnLst>
                <a:rect l="0" t="0" r="r" b="b"/>
                <a:pathLst>
                  <a:path w="21600" h="21600" extrusionOk="0">
                    <a:moveTo>
                      <a:pt x="21158" y="0"/>
                    </a:moveTo>
                    <a:lnTo>
                      <a:pt x="20161" y="438"/>
                    </a:lnTo>
                    <a:cubicBezTo>
                      <a:pt x="18271" y="1167"/>
                      <a:pt x="15609" y="1654"/>
                      <a:pt x="12591" y="1800"/>
                    </a:cubicBezTo>
                    <a:lnTo>
                      <a:pt x="8211" y="1800"/>
                    </a:lnTo>
                    <a:cubicBezTo>
                      <a:pt x="7227" y="1800"/>
                      <a:pt x="6289" y="1800"/>
                      <a:pt x="5414" y="1459"/>
                    </a:cubicBezTo>
                    <a:lnTo>
                      <a:pt x="4317" y="1459"/>
                    </a:lnTo>
                    <a:cubicBezTo>
                      <a:pt x="3253" y="1459"/>
                      <a:pt x="2301" y="973"/>
                      <a:pt x="1493" y="681"/>
                    </a:cubicBezTo>
                    <a:lnTo>
                      <a:pt x="501" y="243"/>
                    </a:lnTo>
                    <a:lnTo>
                      <a:pt x="50" y="0"/>
                    </a:lnTo>
                    <a:lnTo>
                      <a:pt x="0" y="0"/>
                    </a:lnTo>
                    <a:cubicBezTo>
                      <a:pt x="246" y="4108"/>
                      <a:pt x="531" y="7938"/>
                      <a:pt x="848" y="11432"/>
                    </a:cubicBezTo>
                    <a:cubicBezTo>
                      <a:pt x="2580" y="17416"/>
                      <a:pt x="6383" y="21600"/>
                      <a:pt x="10800" y="21600"/>
                    </a:cubicBezTo>
                    <a:cubicBezTo>
                      <a:pt x="15217" y="21600"/>
                      <a:pt x="19020" y="17416"/>
                      <a:pt x="20752" y="11432"/>
                    </a:cubicBezTo>
                    <a:cubicBezTo>
                      <a:pt x="21069" y="7938"/>
                      <a:pt x="21354" y="4108"/>
                      <a:pt x="21600" y="0"/>
                    </a:cubicBezTo>
                    <a:lnTo>
                      <a:pt x="21555" y="0"/>
                    </a:lnTo>
                    <a:close/>
                  </a:path>
                </a:pathLst>
              </a:custGeom>
              <a:solidFill>
                <a:srgbClr val="FFFFFF">
                  <a:alpha val="26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8" name="Freeform 1709"/>
              <p:cNvSpPr/>
              <p:nvPr/>
            </p:nvSpPr>
            <p:spPr>
              <a:xfrm rot="21553317">
                <a:off x="32165" y="366489"/>
                <a:ext cx="441608" cy="40682"/>
              </a:xfrm>
              <a:custGeom>
                <a:avLst/>
                <a:gdLst/>
                <a:ahLst/>
                <a:cxnLst>
                  <a:cxn ang="0">
                    <a:pos x="wd2" y="hd2"/>
                  </a:cxn>
                  <a:cxn ang="5400000">
                    <a:pos x="wd2" y="hd2"/>
                  </a:cxn>
                  <a:cxn ang="10800000">
                    <a:pos x="wd2" y="hd2"/>
                  </a:cxn>
                  <a:cxn ang="16200000">
                    <a:pos x="wd2" y="hd2"/>
                  </a:cxn>
                </a:cxnLst>
                <a:rect l="0" t="0" r="r" b="b"/>
                <a:pathLst>
                  <a:path w="21600" h="21600" extrusionOk="0">
                    <a:moveTo>
                      <a:pt x="21017" y="0"/>
                    </a:moveTo>
                    <a:lnTo>
                      <a:pt x="20034" y="433"/>
                    </a:lnTo>
                    <a:cubicBezTo>
                      <a:pt x="18169" y="1154"/>
                      <a:pt x="15544" y="1684"/>
                      <a:pt x="12567" y="1828"/>
                    </a:cubicBezTo>
                    <a:lnTo>
                      <a:pt x="8246" y="1828"/>
                    </a:lnTo>
                    <a:lnTo>
                      <a:pt x="5487" y="1491"/>
                    </a:lnTo>
                    <a:lnTo>
                      <a:pt x="4405" y="1491"/>
                    </a:lnTo>
                    <a:cubicBezTo>
                      <a:pt x="3355" y="1251"/>
                      <a:pt x="2416" y="1010"/>
                      <a:pt x="1620" y="674"/>
                    </a:cubicBezTo>
                    <a:lnTo>
                      <a:pt x="641" y="241"/>
                    </a:lnTo>
                    <a:lnTo>
                      <a:pt x="196" y="0"/>
                    </a:lnTo>
                    <a:lnTo>
                      <a:pt x="0" y="0"/>
                    </a:lnTo>
                    <a:cubicBezTo>
                      <a:pt x="92" y="3625"/>
                      <a:pt x="268" y="6937"/>
                      <a:pt x="512" y="9621"/>
                    </a:cubicBezTo>
                    <a:cubicBezTo>
                      <a:pt x="1900" y="16597"/>
                      <a:pt x="5981" y="21600"/>
                      <a:pt x="10800" y="21600"/>
                    </a:cubicBezTo>
                    <a:cubicBezTo>
                      <a:pt x="15619" y="21600"/>
                      <a:pt x="19700" y="16789"/>
                      <a:pt x="21088" y="9621"/>
                    </a:cubicBezTo>
                    <a:cubicBezTo>
                      <a:pt x="21332" y="6937"/>
                      <a:pt x="21508" y="3625"/>
                      <a:pt x="21600" y="0"/>
                    </a:cubicBezTo>
                    <a:lnTo>
                      <a:pt x="21409" y="0"/>
                    </a:ln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19" name="Freeform 1710"/>
              <p:cNvSpPr/>
              <p:nvPr/>
            </p:nvSpPr>
            <p:spPr>
              <a:xfrm rot="21553317">
                <a:off x="32349" y="311307"/>
                <a:ext cx="441610" cy="84534"/>
              </a:xfrm>
              <a:custGeom>
                <a:avLst/>
                <a:gdLst/>
                <a:ahLst/>
                <a:cxnLst>
                  <a:cxn ang="0">
                    <a:pos x="wd2" y="hd2"/>
                  </a:cxn>
                  <a:cxn ang="5400000">
                    <a:pos x="wd2" y="hd2"/>
                  </a:cxn>
                  <a:cxn ang="10800000">
                    <a:pos x="wd2" y="hd2"/>
                  </a:cxn>
                  <a:cxn ang="16200000">
                    <a:pos x="wd2" y="hd2"/>
                  </a:cxn>
                </a:cxnLst>
                <a:rect l="0" t="0" r="r" b="b"/>
                <a:pathLst>
                  <a:path w="21600" h="21600" extrusionOk="0">
                    <a:moveTo>
                      <a:pt x="10595" y="11228"/>
                    </a:moveTo>
                    <a:cubicBezTo>
                      <a:pt x="3613" y="13682"/>
                      <a:pt x="1006" y="10488"/>
                      <a:pt x="31" y="7709"/>
                    </a:cubicBezTo>
                    <a:lnTo>
                      <a:pt x="0" y="7709"/>
                    </a:lnTo>
                    <a:lnTo>
                      <a:pt x="0" y="13335"/>
                    </a:lnTo>
                    <a:cubicBezTo>
                      <a:pt x="0" y="17965"/>
                      <a:pt x="4837" y="21600"/>
                      <a:pt x="10800" y="21600"/>
                    </a:cubicBezTo>
                    <a:cubicBezTo>
                      <a:pt x="16763" y="21600"/>
                      <a:pt x="21600" y="17896"/>
                      <a:pt x="21600" y="13335"/>
                    </a:cubicBezTo>
                    <a:lnTo>
                      <a:pt x="21600" y="0"/>
                    </a:lnTo>
                    <a:cubicBezTo>
                      <a:pt x="20590" y="3704"/>
                      <a:pt x="17880" y="8659"/>
                      <a:pt x="10595" y="11228"/>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0" name="Freeform 1711"/>
              <p:cNvSpPr/>
              <p:nvPr/>
            </p:nvSpPr>
            <p:spPr>
              <a:xfrm rot="21553317">
                <a:off x="161730" y="467025"/>
                <a:ext cx="188146" cy="29085"/>
              </a:xfrm>
              <a:custGeom>
                <a:avLst/>
                <a:gdLst/>
                <a:ahLst/>
                <a:cxnLst>
                  <a:cxn ang="0">
                    <a:pos x="wd2" y="hd2"/>
                  </a:cxn>
                  <a:cxn ang="5400000">
                    <a:pos x="wd2" y="hd2"/>
                  </a:cxn>
                  <a:cxn ang="10800000">
                    <a:pos x="wd2" y="hd2"/>
                  </a:cxn>
                  <a:cxn ang="16200000">
                    <a:pos x="wd2" y="hd2"/>
                  </a:cxn>
                </a:cxnLst>
                <a:rect l="0" t="0" r="r" b="b"/>
                <a:pathLst>
                  <a:path w="21600" h="21600" extrusionOk="0">
                    <a:moveTo>
                      <a:pt x="8805" y="21600"/>
                    </a:moveTo>
                    <a:lnTo>
                      <a:pt x="12659" y="21600"/>
                    </a:lnTo>
                    <a:cubicBezTo>
                      <a:pt x="13599" y="21600"/>
                      <a:pt x="14498" y="20860"/>
                      <a:pt x="15333" y="20187"/>
                    </a:cubicBezTo>
                    <a:cubicBezTo>
                      <a:pt x="17640" y="16745"/>
                      <a:pt x="19788" y="9826"/>
                      <a:pt x="21600" y="0"/>
                    </a:cubicBezTo>
                    <a:cubicBezTo>
                      <a:pt x="18058" y="5209"/>
                      <a:pt x="14433" y="7671"/>
                      <a:pt x="10800" y="7334"/>
                    </a:cubicBezTo>
                    <a:cubicBezTo>
                      <a:pt x="7168" y="7671"/>
                      <a:pt x="3542" y="5209"/>
                      <a:pt x="0" y="0"/>
                    </a:cubicBezTo>
                    <a:cubicBezTo>
                      <a:pt x="1813" y="9814"/>
                      <a:pt x="3960" y="16730"/>
                      <a:pt x="6267" y="20187"/>
                    </a:cubicBezTo>
                    <a:cubicBezTo>
                      <a:pt x="6998" y="20860"/>
                      <a:pt x="7844" y="21331"/>
                      <a:pt x="8805" y="21600"/>
                    </a:cubicBezTo>
                    <a:close/>
                  </a:path>
                </a:pathLst>
              </a:custGeom>
              <a:solidFill>
                <a:srgbClr val="26262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1" name="Freeform 1712"/>
              <p:cNvSpPr/>
              <p:nvPr/>
            </p:nvSpPr>
            <p:spPr>
              <a:xfrm rot="21553317">
                <a:off x="32665" y="357692"/>
                <a:ext cx="441609" cy="38237"/>
              </a:xfrm>
              <a:custGeom>
                <a:avLst/>
                <a:gdLst/>
                <a:ahLst/>
                <a:cxnLst>
                  <a:cxn ang="0">
                    <a:pos x="wd2" y="hd2"/>
                  </a:cxn>
                  <a:cxn ang="5400000">
                    <a:pos x="wd2" y="hd2"/>
                  </a:cxn>
                  <a:cxn ang="10800000">
                    <a:pos x="wd2" y="hd2"/>
                  </a:cxn>
                  <a:cxn ang="16200000">
                    <a:pos x="wd2" y="hd2"/>
                  </a:cxn>
                </a:cxnLst>
                <a:rect l="0" t="0" r="r" b="b"/>
                <a:pathLst>
                  <a:path w="21600" h="21600" extrusionOk="0">
                    <a:moveTo>
                      <a:pt x="10800" y="18324"/>
                    </a:moveTo>
                    <a:cubicBezTo>
                      <a:pt x="4837" y="18324"/>
                      <a:pt x="0" y="10135"/>
                      <a:pt x="0" y="0"/>
                    </a:cubicBezTo>
                    <a:lnTo>
                      <a:pt x="0" y="3327"/>
                    </a:lnTo>
                    <a:cubicBezTo>
                      <a:pt x="0" y="13564"/>
                      <a:pt x="4837" y="21600"/>
                      <a:pt x="10800" y="21600"/>
                    </a:cubicBezTo>
                    <a:cubicBezTo>
                      <a:pt x="16763" y="21600"/>
                      <a:pt x="21600" y="13410"/>
                      <a:pt x="21600" y="3327"/>
                    </a:cubicBezTo>
                    <a:lnTo>
                      <a:pt x="21600" y="0"/>
                    </a:lnTo>
                    <a:cubicBezTo>
                      <a:pt x="21600" y="10135"/>
                      <a:pt x="16763" y="18324"/>
                      <a:pt x="10800" y="18324"/>
                    </a:cubicBezTo>
                    <a:close/>
                  </a:path>
                </a:pathLst>
              </a:custGeom>
              <a:solidFill>
                <a:srgbClr val="B2B0AD"/>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2" name="Freeform 1713"/>
              <p:cNvSpPr/>
              <p:nvPr/>
            </p:nvSpPr>
            <p:spPr>
              <a:xfrm rot="21553317">
                <a:off x="432689" y="308669"/>
                <a:ext cx="41318" cy="79108"/>
              </a:xfrm>
              <a:custGeom>
                <a:avLst/>
                <a:gdLst/>
                <a:ahLst/>
                <a:cxnLst>
                  <a:cxn ang="0">
                    <a:pos x="wd2" y="hd2"/>
                  </a:cxn>
                  <a:cxn ang="5400000">
                    <a:pos x="wd2" y="hd2"/>
                  </a:cxn>
                  <a:cxn ang="10800000">
                    <a:pos x="wd2" y="hd2"/>
                  </a:cxn>
                  <a:cxn ang="16200000">
                    <a:pos x="wd2" y="hd2"/>
                  </a:cxn>
                </a:cxnLst>
                <a:rect l="0" t="0" r="r" b="b"/>
                <a:pathLst>
                  <a:path w="21511" h="21554" extrusionOk="0">
                    <a:moveTo>
                      <a:pt x="21458" y="3"/>
                    </a:moveTo>
                    <a:cubicBezTo>
                      <a:pt x="15570" y="1919"/>
                      <a:pt x="9191" y="3390"/>
                      <a:pt x="2511" y="4373"/>
                    </a:cubicBezTo>
                    <a:lnTo>
                      <a:pt x="2511" y="17629"/>
                    </a:lnTo>
                    <a:cubicBezTo>
                      <a:pt x="2563" y="17957"/>
                      <a:pt x="2563" y="18288"/>
                      <a:pt x="2511" y="18616"/>
                    </a:cubicBezTo>
                    <a:cubicBezTo>
                      <a:pt x="2533" y="18690"/>
                      <a:pt x="2533" y="18765"/>
                      <a:pt x="2511" y="18838"/>
                    </a:cubicBezTo>
                    <a:cubicBezTo>
                      <a:pt x="2522" y="18921"/>
                      <a:pt x="2522" y="19003"/>
                      <a:pt x="2511" y="19085"/>
                    </a:cubicBezTo>
                    <a:cubicBezTo>
                      <a:pt x="2511" y="19085"/>
                      <a:pt x="0" y="21554"/>
                      <a:pt x="0" y="21554"/>
                    </a:cubicBezTo>
                    <a:cubicBezTo>
                      <a:pt x="6237" y="21084"/>
                      <a:pt x="12294" y="20110"/>
                      <a:pt x="17953" y="18666"/>
                    </a:cubicBezTo>
                    <a:lnTo>
                      <a:pt x="18805" y="18073"/>
                    </a:lnTo>
                    <a:lnTo>
                      <a:pt x="19610" y="17481"/>
                    </a:lnTo>
                    <a:cubicBezTo>
                      <a:pt x="19610" y="17283"/>
                      <a:pt x="20037" y="17110"/>
                      <a:pt x="20226" y="16938"/>
                    </a:cubicBezTo>
                    <a:lnTo>
                      <a:pt x="20226" y="16765"/>
                    </a:lnTo>
                    <a:lnTo>
                      <a:pt x="20653" y="16345"/>
                    </a:lnTo>
                    <a:lnTo>
                      <a:pt x="20653" y="16148"/>
                    </a:lnTo>
                    <a:lnTo>
                      <a:pt x="20937" y="15827"/>
                    </a:lnTo>
                    <a:lnTo>
                      <a:pt x="20937" y="15358"/>
                    </a:lnTo>
                    <a:cubicBezTo>
                      <a:pt x="20955" y="15235"/>
                      <a:pt x="20955" y="15111"/>
                      <a:pt x="20937" y="14988"/>
                    </a:cubicBezTo>
                    <a:lnTo>
                      <a:pt x="21079" y="14988"/>
                    </a:lnTo>
                    <a:cubicBezTo>
                      <a:pt x="21276" y="14797"/>
                      <a:pt x="21389" y="14586"/>
                      <a:pt x="21411" y="14371"/>
                    </a:cubicBezTo>
                    <a:lnTo>
                      <a:pt x="21411" y="546"/>
                    </a:lnTo>
                    <a:cubicBezTo>
                      <a:pt x="21411" y="546"/>
                      <a:pt x="21600" y="-46"/>
                      <a:pt x="21458" y="3"/>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3" name="Freeform 1714"/>
              <p:cNvSpPr/>
              <p:nvPr/>
            </p:nvSpPr>
            <p:spPr>
              <a:xfrm rot="21553317">
                <a:off x="81461" y="359003"/>
                <a:ext cx="54357" cy="21758"/>
              </a:xfrm>
              <a:custGeom>
                <a:avLst/>
                <a:gdLst/>
                <a:ahLst/>
                <a:cxnLst>
                  <a:cxn ang="0">
                    <a:pos x="wd2" y="hd2"/>
                  </a:cxn>
                  <a:cxn ang="5400000">
                    <a:pos x="wd2" y="hd2"/>
                  </a:cxn>
                  <a:cxn ang="10800000">
                    <a:pos x="wd2" y="hd2"/>
                  </a:cxn>
                  <a:cxn ang="16200000">
                    <a:pos x="wd2" y="hd2"/>
                  </a:cxn>
                </a:cxnLst>
                <a:rect l="0" t="0" r="r" b="b"/>
                <a:pathLst>
                  <a:path w="21218" h="21540" extrusionOk="0">
                    <a:moveTo>
                      <a:pt x="21195" y="12513"/>
                    </a:moveTo>
                    <a:cubicBezTo>
                      <a:pt x="21403" y="16940"/>
                      <a:pt x="20151" y="20956"/>
                      <a:pt x="18398" y="21484"/>
                    </a:cubicBezTo>
                    <a:cubicBezTo>
                      <a:pt x="18148" y="21559"/>
                      <a:pt x="17894" y="21559"/>
                      <a:pt x="17643" y="21484"/>
                    </a:cubicBezTo>
                    <a:cubicBezTo>
                      <a:pt x="12351" y="20766"/>
                      <a:pt x="9688" y="20317"/>
                      <a:pt x="4396" y="19061"/>
                    </a:cubicBezTo>
                    <a:cubicBezTo>
                      <a:pt x="2177" y="18486"/>
                      <a:pt x="386" y="14219"/>
                      <a:pt x="28" y="8655"/>
                    </a:cubicBezTo>
                    <a:cubicBezTo>
                      <a:pt x="-197" y="4482"/>
                      <a:pt x="960" y="638"/>
                      <a:pt x="2612" y="69"/>
                    </a:cubicBezTo>
                    <a:cubicBezTo>
                      <a:pt x="2933" y="-41"/>
                      <a:pt x="3260" y="-20"/>
                      <a:pt x="3580" y="133"/>
                    </a:cubicBezTo>
                    <a:cubicBezTo>
                      <a:pt x="8871" y="1298"/>
                      <a:pt x="11535" y="1747"/>
                      <a:pt x="16862" y="2465"/>
                    </a:cubicBezTo>
                    <a:cubicBezTo>
                      <a:pt x="19051" y="2889"/>
                      <a:pt x="20840" y="7039"/>
                      <a:pt x="21195" y="12513"/>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4" name="Freeform 1715"/>
              <p:cNvSpPr/>
              <p:nvPr/>
            </p:nvSpPr>
            <p:spPr>
              <a:xfrm rot="21553317">
                <a:off x="206833" y="491857"/>
                <a:ext cx="19200" cy="12702"/>
              </a:xfrm>
              <a:custGeom>
                <a:avLst/>
                <a:gdLst/>
                <a:ahLst/>
                <a:cxnLst>
                  <a:cxn ang="0">
                    <a:pos x="wd2" y="hd2"/>
                  </a:cxn>
                  <a:cxn ang="5400000">
                    <a:pos x="wd2" y="hd2"/>
                  </a:cxn>
                  <a:cxn ang="10800000">
                    <a:pos x="wd2" y="hd2"/>
                  </a:cxn>
                  <a:cxn ang="16200000">
                    <a:pos x="wd2" y="hd2"/>
                  </a:cxn>
                </a:cxnLst>
                <a:rect l="0" t="0" r="r" b="b"/>
                <a:pathLst>
                  <a:path w="21600" h="21600" extrusionOk="0">
                    <a:moveTo>
                      <a:pt x="16482" y="9059"/>
                    </a:moveTo>
                    <a:cubicBezTo>
                      <a:pt x="10879" y="6643"/>
                      <a:pt x="5374" y="3616"/>
                      <a:pt x="0" y="0"/>
                    </a:cubicBezTo>
                    <a:cubicBezTo>
                      <a:pt x="4580" y="12970"/>
                      <a:pt x="12713" y="21102"/>
                      <a:pt x="21600" y="21600"/>
                    </a:cubicBezTo>
                    <a:cubicBezTo>
                      <a:pt x="19292" y="18233"/>
                      <a:pt x="17531" y="13915"/>
                      <a:pt x="16482" y="9059"/>
                    </a:cubicBezTo>
                    <a:close/>
                  </a:path>
                </a:pathLst>
              </a:custGeom>
              <a:solidFill>
                <a:srgbClr val="FFFFFF">
                  <a:alpha val="3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5" name="Freeform 1716"/>
              <p:cNvSpPr/>
              <p:nvPr/>
            </p:nvSpPr>
            <p:spPr>
              <a:xfrm rot="21553317">
                <a:off x="154047" y="465149"/>
                <a:ext cx="42764" cy="23832"/>
              </a:xfrm>
              <a:custGeom>
                <a:avLst/>
                <a:gdLst/>
                <a:ahLst/>
                <a:cxnLst>
                  <a:cxn ang="0">
                    <a:pos x="wd2" y="hd2"/>
                  </a:cxn>
                  <a:cxn ang="5400000">
                    <a:pos x="wd2" y="hd2"/>
                  </a:cxn>
                  <a:cxn ang="10800000">
                    <a:pos x="wd2" y="hd2"/>
                  </a:cxn>
                  <a:cxn ang="16200000">
                    <a:pos x="wd2" y="hd2"/>
                  </a:cxn>
                </a:cxnLst>
                <a:rect l="0" t="0" r="r" b="b"/>
                <a:pathLst>
                  <a:path w="21600" h="21600" extrusionOk="0">
                    <a:moveTo>
                      <a:pt x="7767" y="5667"/>
                    </a:moveTo>
                    <a:lnTo>
                      <a:pt x="9605" y="6406"/>
                    </a:lnTo>
                    <a:cubicBezTo>
                      <a:pt x="6756" y="4682"/>
                      <a:pt x="3952" y="2710"/>
                      <a:pt x="1149" y="493"/>
                    </a:cubicBezTo>
                    <a:lnTo>
                      <a:pt x="0" y="0"/>
                    </a:lnTo>
                    <a:cubicBezTo>
                      <a:pt x="6344" y="9647"/>
                      <a:pt x="13681" y="16986"/>
                      <a:pt x="21600" y="21600"/>
                    </a:cubicBezTo>
                    <a:cubicBezTo>
                      <a:pt x="16556" y="17597"/>
                      <a:pt x="11890" y="12222"/>
                      <a:pt x="7767" y="5667"/>
                    </a:cubicBezTo>
                    <a:close/>
                  </a:path>
                </a:pathLst>
              </a:custGeom>
              <a:solidFill>
                <a:srgbClr val="FFFFFF">
                  <a:alpha val="3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6" name="Freeform 1717"/>
              <p:cNvSpPr/>
              <p:nvPr/>
            </p:nvSpPr>
            <p:spPr>
              <a:xfrm rot="21553317">
                <a:off x="25924" y="335660"/>
                <a:ext cx="25841" cy="12702"/>
              </a:xfrm>
              <a:custGeom>
                <a:avLst/>
                <a:gdLst/>
                <a:ahLst/>
                <a:cxnLst>
                  <a:cxn ang="0">
                    <a:pos x="wd2" y="hd2"/>
                  </a:cxn>
                  <a:cxn ang="5400000">
                    <a:pos x="wd2" y="hd2"/>
                  </a:cxn>
                  <a:cxn ang="10800000">
                    <a:pos x="wd2" y="hd2"/>
                  </a:cxn>
                  <a:cxn ang="16200000">
                    <a:pos x="wd2" y="hd2"/>
                  </a:cxn>
                </a:cxnLst>
                <a:rect l="0" t="0" r="r" b="b"/>
                <a:pathLst>
                  <a:path w="21600" h="21600" extrusionOk="0">
                    <a:moveTo>
                      <a:pt x="12778" y="21600"/>
                    </a:moveTo>
                    <a:lnTo>
                      <a:pt x="21600" y="12317"/>
                    </a:lnTo>
                    <a:lnTo>
                      <a:pt x="21600" y="8390"/>
                    </a:lnTo>
                    <a:cubicBezTo>
                      <a:pt x="17222" y="6444"/>
                      <a:pt x="12923" y="3637"/>
                      <a:pt x="8746" y="0"/>
                    </a:cubicBezTo>
                    <a:lnTo>
                      <a:pt x="0" y="9283"/>
                    </a:lnTo>
                    <a:cubicBezTo>
                      <a:pt x="0" y="9283"/>
                      <a:pt x="0" y="9283"/>
                      <a:pt x="0" y="9283"/>
                    </a:cubicBezTo>
                    <a:lnTo>
                      <a:pt x="532" y="9283"/>
                    </a:lnTo>
                    <a:cubicBezTo>
                      <a:pt x="4426" y="14353"/>
                      <a:pt x="8529" y="18479"/>
                      <a:pt x="12778" y="21600"/>
                    </a:cubicBezTo>
                    <a:close/>
                  </a:path>
                </a:pathLst>
              </a:custGeom>
              <a:solidFill>
                <a:srgbClr val="2F2F2F">
                  <a:alpha val="60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7" name="Freeform 1718"/>
              <p:cNvSpPr/>
              <p:nvPr/>
            </p:nvSpPr>
            <p:spPr>
              <a:xfrm rot="21553317">
                <a:off x="26443" y="365031"/>
                <a:ext cx="124395" cy="100297"/>
              </a:xfrm>
              <a:custGeom>
                <a:avLst/>
                <a:gdLst/>
                <a:ahLst/>
                <a:cxnLst>
                  <a:cxn ang="0">
                    <a:pos x="wd2" y="hd2"/>
                  </a:cxn>
                  <a:cxn ang="5400000">
                    <a:pos x="wd2" y="hd2"/>
                  </a:cxn>
                  <a:cxn ang="10800000">
                    <a:pos x="wd2" y="hd2"/>
                  </a:cxn>
                  <a:cxn ang="16200000">
                    <a:pos x="wd2" y="hd2"/>
                  </a:cxn>
                </a:cxnLst>
                <a:rect l="0" t="0" r="r" b="b"/>
                <a:pathLst>
                  <a:path w="21598" h="21600" extrusionOk="0">
                    <a:moveTo>
                      <a:pt x="114" y="0"/>
                    </a:moveTo>
                    <a:lnTo>
                      <a:pt x="4" y="0"/>
                    </a:lnTo>
                    <a:cubicBezTo>
                      <a:pt x="-2" y="97"/>
                      <a:pt x="-2" y="195"/>
                      <a:pt x="4" y="293"/>
                    </a:cubicBezTo>
                    <a:lnTo>
                      <a:pt x="4" y="664"/>
                    </a:lnTo>
                    <a:lnTo>
                      <a:pt x="99" y="917"/>
                    </a:lnTo>
                    <a:lnTo>
                      <a:pt x="99" y="1073"/>
                    </a:lnTo>
                    <a:lnTo>
                      <a:pt x="257" y="1405"/>
                    </a:lnTo>
                    <a:lnTo>
                      <a:pt x="257" y="1542"/>
                    </a:lnTo>
                    <a:lnTo>
                      <a:pt x="430" y="1873"/>
                    </a:lnTo>
                    <a:lnTo>
                      <a:pt x="430" y="2049"/>
                    </a:lnTo>
                    <a:lnTo>
                      <a:pt x="636" y="2400"/>
                    </a:lnTo>
                    <a:cubicBezTo>
                      <a:pt x="667" y="2470"/>
                      <a:pt x="704" y="2535"/>
                      <a:pt x="746" y="2595"/>
                    </a:cubicBezTo>
                    <a:cubicBezTo>
                      <a:pt x="819" y="2731"/>
                      <a:pt x="898" y="2861"/>
                      <a:pt x="983" y="2985"/>
                    </a:cubicBezTo>
                    <a:lnTo>
                      <a:pt x="1062" y="3122"/>
                    </a:lnTo>
                    <a:cubicBezTo>
                      <a:pt x="6556" y="11297"/>
                      <a:pt x="13614" y="17648"/>
                      <a:pt x="21598" y="21600"/>
                    </a:cubicBezTo>
                    <a:cubicBezTo>
                      <a:pt x="14725" y="17549"/>
                      <a:pt x="8646" y="11704"/>
                      <a:pt x="3779" y="4468"/>
                    </a:cubicBezTo>
                    <a:lnTo>
                      <a:pt x="3779" y="4332"/>
                    </a:lnTo>
                    <a:lnTo>
                      <a:pt x="3542" y="3942"/>
                    </a:lnTo>
                    <a:lnTo>
                      <a:pt x="3447" y="3746"/>
                    </a:lnTo>
                    <a:lnTo>
                      <a:pt x="3242" y="3395"/>
                    </a:lnTo>
                    <a:lnTo>
                      <a:pt x="3147" y="3220"/>
                    </a:lnTo>
                    <a:lnTo>
                      <a:pt x="2989" y="2888"/>
                    </a:lnTo>
                    <a:cubicBezTo>
                      <a:pt x="2981" y="2843"/>
                      <a:pt x="2981" y="2796"/>
                      <a:pt x="2989" y="2751"/>
                    </a:cubicBezTo>
                    <a:cubicBezTo>
                      <a:pt x="2936" y="2645"/>
                      <a:pt x="2888" y="2534"/>
                      <a:pt x="2847" y="2419"/>
                    </a:cubicBezTo>
                    <a:lnTo>
                      <a:pt x="2847" y="2146"/>
                    </a:lnTo>
                    <a:cubicBezTo>
                      <a:pt x="1347" y="1483"/>
                      <a:pt x="399" y="761"/>
                      <a:pt x="114" y="0"/>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8" name="Freeform 1719"/>
              <p:cNvSpPr/>
              <p:nvPr/>
            </p:nvSpPr>
            <p:spPr>
              <a:xfrm rot="21553317">
                <a:off x="25728" y="341488"/>
                <a:ext cx="16436" cy="34250"/>
              </a:xfrm>
              <a:custGeom>
                <a:avLst/>
                <a:gdLst/>
                <a:ahLst/>
                <a:cxnLst>
                  <a:cxn ang="0">
                    <a:pos x="wd2" y="hd2"/>
                  </a:cxn>
                  <a:cxn ang="5400000">
                    <a:pos x="wd2" y="hd2"/>
                  </a:cxn>
                  <a:cxn ang="10800000">
                    <a:pos x="wd2" y="hd2"/>
                  </a:cxn>
                  <a:cxn ang="16200000">
                    <a:pos x="wd2" y="hd2"/>
                  </a:cxn>
                </a:cxnLst>
                <a:rect l="0" t="0" r="r" b="b"/>
                <a:pathLst>
                  <a:path w="21575" h="21600" extrusionOk="0">
                    <a:moveTo>
                      <a:pt x="20739" y="20571"/>
                    </a:moveTo>
                    <a:lnTo>
                      <a:pt x="20739" y="20114"/>
                    </a:lnTo>
                    <a:cubicBezTo>
                      <a:pt x="20695" y="19829"/>
                      <a:pt x="20695" y="19542"/>
                      <a:pt x="20739" y="19257"/>
                    </a:cubicBezTo>
                    <a:lnTo>
                      <a:pt x="21575" y="19257"/>
                    </a:lnTo>
                    <a:cubicBezTo>
                      <a:pt x="21079" y="18817"/>
                      <a:pt x="20793" y="18328"/>
                      <a:pt x="20739" y="17828"/>
                    </a:cubicBezTo>
                    <a:lnTo>
                      <a:pt x="20739" y="3886"/>
                    </a:lnTo>
                    <a:cubicBezTo>
                      <a:pt x="20739" y="3886"/>
                      <a:pt x="21456" y="3886"/>
                      <a:pt x="20739" y="3886"/>
                    </a:cubicBezTo>
                    <a:cubicBezTo>
                      <a:pt x="13867" y="2923"/>
                      <a:pt x="7221" y="1621"/>
                      <a:pt x="913" y="0"/>
                    </a:cubicBezTo>
                    <a:lnTo>
                      <a:pt x="77" y="0"/>
                    </a:lnTo>
                    <a:lnTo>
                      <a:pt x="77" y="13886"/>
                    </a:lnTo>
                    <a:cubicBezTo>
                      <a:pt x="-25" y="14150"/>
                      <a:pt x="-25" y="14421"/>
                      <a:pt x="77" y="14686"/>
                    </a:cubicBezTo>
                    <a:cubicBezTo>
                      <a:pt x="26" y="14894"/>
                      <a:pt x="26" y="15106"/>
                      <a:pt x="77" y="15314"/>
                    </a:cubicBezTo>
                    <a:cubicBezTo>
                      <a:pt x="2226" y="17542"/>
                      <a:pt x="9392" y="19657"/>
                      <a:pt x="20739" y="21600"/>
                    </a:cubicBezTo>
                    <a:lnTo>
                      <a:pt x="20739" y="21200"/>
                    </a:ln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29" name="Freeform 1720"/>
              <p:cNvSpPr/>
              <p:nvPr/>
            </p:nvSpPr>
            <p:spPr>
              <a:xfrm rot="21553317">
                <a:off x="6912" y="16788"/>
                <a:ext cx="485097" cy="62518"/>
              </a:xfrm>
              <a:custGeom>
                <a:avLst/>
                <a:gdLst/>
                <a:ahLst/>
                <a:cxnLst>
                  <a:cxn ang="0">
                    <a:pos x="wd2" y="hd2"/>
                  </a:cxn>
                  <a:cxn ang="5400000">
                    <a:pos x="wd2" y="hd2"/>
                  </a:cxn>
                  <a:cxn ang="10800000">
                    <a:pos x="wd2" y="hd2"/>
                  </a:cxn>
                  <a:cxn ang="16200000">
                    <a:pos x="wd2" y="hd2"/>
                  </a:cxn>
                </a:cxnLst>
                <a:rect l="0" t="0" r="r" b="b"/>
                <a:pathLst>
                  <a:path w="21600" h="21600" extrusionOk="0">
                    <a:moveTo>
                      <a:pt x="20454" y="5948"/>
                    </a:moveTo>
                    <a:cubicBezTo>
                      <a:pt x="18679" y="2442"/>
                      <a:pt x="15025" y="0"/>
                      <a:pt x="10800" y="0"/>
                    </a:cubicBezTo>
                    <a:cubicBezTo>
                      <a:pt x="6575" y="0"/>
                      <a:pt x="2921" y="2442"/>
                      <a:pt x="1146" y="5948"/>
                    </a:cubicBezTo>
                    <a:lnTo>
                      <a:pt x="0" y="5948"/>
                    </a:lnTo>
                    <a:lnTo>
                      <a:pt x="0" y="10800"/>
                    </a:lnTo>
                    <a:cubicBezTo>
                      <a:pt x="0" y="16748"/>
                      <a:pt x="4837" y="21600"/>
                      <a:pt x="10800" y="21600"/>
                    </a:cubicBezTo>
                    <a:cubicBezTo>
                      <a:pt x="16763" y="21600"/>
                      <a:pt x="21600" y="16748"/>
                      <a:pt x="21600" y="10800"/>
                    </a:cubicBezTo>
                    <a:lnTo>
                      <a:pt x="21600" y="5948"/>
                    </a:ln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0" name="Freeform 1721"/>
              <p:cNvSpPr/>
              <p:nvPr/>
            </p:nvSpPr>
            <p:spPr>
              <a:xfrm rot="21553317">
                <a:off x="17603" y="57285"/>
                <a:ext cx="464732" cy="82341"/>
              </a:xfrm>
              <a:custGeom>
                <a:avLst/>
                <a:gdLst/>
                <a:ahLst/>
                <a:cxnLst>
                  <a:cxn ang="0">
                    <a:pos x="wd2" y="hd2"/>
                  </a:cxn>
                  <a:cxn ang="5400000">
                    <a:pos x="wd2" y="hd2"/>
                  </a:cxn>
                  <a:cxn ang="10800000">
                    <a:pos x="wd2" y="hd2"/>
                  </a:cxn>
                  <a:cxn ang="16200000">
                    <a:pos x="wd2" y="hd2"/>
                  </a:cxn>
                </a:cxnLst>
                <a:rect l="0" t="0" r="r" b="b"/>
                <a:pathLst>
                  <a:path w="21542" h="20363" extrusionOk="0">
                    <a:moveTo>
                      <a:pt x="10779" y="5512"/>
                    </a:moveTo>
                    <a:cubicBezTo>
                      <a:pt x="5680" y="5512"/>
                      <a:pt x="1375" y="3271"/>
                      <a:pt x="0" y="0"/>
                    </a:cubicBezTo>
                    <a:lnTo>
                      <a:pt x="0" y="15774"/>
                    </a:lnTo>
                    <a:cubicBezTo>
                      <a:pt x="59" y="20031"/>
                      <a:pt x="4926" y="21600"/>
                      <a:pt x="10876" y="19314"/>
                    </a:cubicBezTo>
                    <a:cubicBezTo>
                      <a:pt x="16826" y="17029"/>
                      <a:pt x="21600" y="11674"/>
                      <a:pt x="21541" y="7439"/>
                    </a:cubicBezTo>
                    <a:lnTo>
                      <a:pt x="21541" y="90"/>
                    </a:lnTo>
                    <a:cubicBezTo>
                      <a:pt x="20183" y="3182"/>
                      <a:pt x="15898" y="5512"/>
                      <a:pt x="10779" y="5512"/>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1" name="Freeform 1722"/>
              <p:cNvSpPr/>
              <p:nvPr/>
            </p:nvSpPr>
            <p:spPr>
              <a:xfrm rot="21553317">
                <a:off x="17258" y="57285"/>
                <a:ext cx="465083" cy="31441"/>
              </a:xfrm>
              <a:custGeom>
                <a:avLst/>
                <a:gdLst/>
                <a:ahLst/>
                <a:cxnLst>
                  <a:cxn ang="0">
                    <a:pos x="wd2" y="hd2"/>
                  </a:cxn>
                  <a:cxn ang="5400000">
                    <a:pos x="wd2" y="hd2"/>
                  </a:cxn>
                  <a:cxn ang="10800000">
                    <a:pos x="wd2" y="hd2"/>
                  </a:cxn>
                  <a:cxn ang="16200000">
                    <a:pos x="wd2" y="hd2"/>
                  </a:cxn>
                </a:cxnLst>
                <a:rect l="0" t="0" r="r" b="b"/>
                <a:pathLst>
                  <a:path w="21600" h="21600" extrusionOk="0">
                    <a:moveTo>
                      <a:pt x="10800" y="15313"/>
                    </a:moveTo>
                    <a:cubicBezTo>
                      <a:pt x="5692" y="15313"/>
                      <a:pt x="1377" y="9088"/>
                      <a:pt x="0" y="0"/>
                    </a:cubicBezTo>
                    <a:lnTo>
                      <a:pt x="0" y="6225"/>
                    </a:lnTo>
                    <a:cubicBezTo>
                      <a:pt x="1377" y="15126"/>
                      <a:pt x="5692" y="21600"/>
                      <a:pt x="10800" y="21600"/>
                    </a:cubicBezTo>
                    <a:cubicBezTo>
                      <a:pt x="15908" y="21600"/>
                      <a:pt x="20223" y="15375"/>
                      <a:pt x="21600" y="6225"/>
                    </a:cubicBezTo>
                    <a:lnTo>
                      <a:pt x="21600" y="0"/>
                    </a:lnTo>
                    <a:cubicBezTo>
                      <a:pt x="20223" y="8839"/>
                      <a:pt x="15930" y="15313"/>
                      <a:pt x="10800" y="15313"/>
                    </a:cubicBezTo>
                    <a:close/>
                  </a:path>
                </a:pathLst>
              </a:custGeom>
              <a:solidFill>
                <a:srgbClr val="E6E6E6">
                  <a:alpha val="35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2" name="Freeform 1723"/>
              <p:cNvSpPr/>
              <p:nvPr/>
            </p:nvSpPr>
            <p:spPr>
              <a:xfrm rot="21553317">
                <a:off x="448984" y="31453"/>
                <a:ext cx="43036" cy="31714"/>
              </a:xfrm>
              <a:custGeom>
                <a:avLst/>
                <a:gdLst/>
                <a:ahLst/>
                <a:cxnLst>
                  <a:cxn ang="0">
                    <a:pos x="wd2" y="hd2"/>
                  </a:cxn>
                  <a:cxn ang="5400000">
                    <a:pos x="wd2" y="hd2"/>
                  </a:cxn>
                  <a:cxn ang="10800000">
                    <a:pos x="wd2" y="hd2"/>
                  </a:cxn>
                  <a:cxn ang="16200000">
                    <a:pos x="wd2" y="hd2"/>
                  </a:cxn>
                </a:cxnLst>
                <a:rect l="0" t="0" r="r" b="b"/>
                <a:pathLst>
                  <a:path w="21600" h="21600" extrusionOk="0">
                    <a:moveTo>
                      <a:pt x="4065" y="11047"/>
                    </a:moveTo>
                    <a:lnTo>
                      <a:pt x="4065" y="20242"/>
                    </a:lnTo>
                    <a:cubicBezTo>
                      <a:pt x="2730" y="20798"/>
                      <a:pt x="1373" y="21251"/>
                      <a:pt x="0" y="21600"/>
                    </a:cubicBezTo>
                    <a:cubicBezTo>
                      <a:pt x="5668" y="20316"/>
                      <a:pt x="11222" y="18247"/>
                      <a:pt x="16577" y="15429"/>
                    </a:cubicBezTo>
                    <a:cubicBezTo>
                      <a:pt x="19819" y="13516"/>
                      <a:pt x="21600" y="11479"/>
                      <a:pt x="21600" y="9257"/>
                    </a:cubicBezTo>
                    <a:lnTo>
                      <a:pt x="21600" y="0"/>
                    </a:lnTo>
                    <a:cubicBezTo>
                      <a:pt x="21600" y="4073"/>
                      <a:pt x="15161" y="7838"/>
                      <a:pt x="4065" y="11047"/>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3" name="Freeform 1724"/>
              <p:cNvSpPr/>
              <p:nvPr/>
            </p:nvSpPr>
            <p:spPr>
              <a:xfrm rot="21553317">
                <a:off x="447403" y="57595"/>
                <a:ext cx="25842" cy="147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994" y="3391"/>
                      <a:pt x="8293" y="6177"/>
                      <a:pt x="1521" y="8348"/>
                    </a:cubicBezTo>
                    <a:lnTo>
                      <a:pt x="0" y="8348"/>
                    </a:lnTo>
                    <a:lnTo>
                      <a:pt x="0" y="21600"/>
                    </a:lnTo>
                    <a:cubicBezTo>
                      <a:pt x="7283" y="19345"/>
                      <a:pt x="14492" y="16425"/>
                      <a:pt x="21600" y="12855"/>
                    </a:cubicBezTo>
                    <a:close/>
                  </a:path>
                </a:pathLst>
              </a:custGeom>
              <a:solidFill>
                <a:srgbClr val="FFFFFF">
                  <a:alpha val="58999"/>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4" name="Freeform 1725"/>
              <p:cNvSpPr/>
              <p:nvPr/>
            </p:nvSpPr>
            <p:spPr>
              <a:xfrm rot="21553317">
                <a:off x="6847" y="16788"/>
                <a:ext cx="485097" cy="5291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575" y="0"/>
                      <a:pt x="2921" y="2885"/>
                      <a:pt x="1146" y="7027"/>
                    </a:cubicBezTo>
                    <a:lnTo>
                      <a:pt x="0" y="7027"/>
                    </a:lnTo>
                    <a:lnTo>
                      <a:pt x="0" y="10282"/>
                    </a:lnTo>
                    <a:cubicBezTo>
                      <a:pt x="867" y="16718"/>
                      <a:pt x="5372" y="21600"/>
                      <a:pt x="10800" y="21600"/>
                    </a:cubicBezTo>
                    <a:cubicBezTo>
                      <a:pt x="16228" y="21600"/>
                      <a:pt x="20733" y="16718"/>
                      <a:pt x="21600" y="10282"/>
                    </a:cubicBezTo>
                    <a:lnTo>
                      <a:pt x="21600" y="7027"/>
                    </a:lnTo>
                    <a:lnTo>
                      <a:pt x="20454" y="7027"/>
                    </a:lnTo>
                    <a:cubicBezTo>
                      <a:pt x="18679" y="2885"/>
                      <a:pt x="15025" y="0"/>
                      <a:pt x="10800" y="0"/>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5" name="Freeform 1726"/>
              <p:cNvSpPr/>
              <p:nvPr/>
            </p:nvSpPr>
            <p:spPr>
              <a:xfrm rot="21553317">
                <a:off x="6728" y="3289"/>
                <a:ext cx="485097" cy="62426"/>
              </a:xfrm>
              <a:custGeom>
                <a:avLst/>
                <a:gdLst/>
                <a:ahLst/>
                <a:cxnLst>
                  <a:cxn ang="0">
                    <a:pos x="wd2" y="hd2"/>
                  </a:cxn>
                  <a:cxn ang="5400000">
                    <a:pos x="wd2" y="hd2"/>
                  </a:cxn>
                  <a:cxn ang="10800000">
                    <a:pos x="wd2" y="hd2"/>
                  </a:cxn>
                  <a:cxn ang="16200000">
                    <a:pos x="wd2" y="hd2"/>
                  </a:cxn>
                </a:cxnLst>
                <a:rect l="0" t="0" r="r" b="b"/>
                <a:pathLst>
                  <a:path w="21600" h="21600" extrusionOk="0">
                    <a:moveTo>
                      <a:pt x="21600" y="10784"/>
                    </a:moveTo>
                    <a:cubicBezTo>
                      <a:pt x="21600" y="16772"/>
                      <a:pt x="16763" y="21600"/>
                      <a:pt x="10800" y="21600"/>
                    </a:cubicBezTo>
                    <a:cubicBezTo>
                      <a:pt x="4837" y="21600"/>
                      <a:pt x="0" y="16772"/>
                      <a:pt x="0" y="10784"/>
                    </a:cubicBezTo>
                    <a:cubicBezTo>
                      <a:pt x="0" y="4797"/>
                      <a:pt x="4837" y="0"/>
                      <a:pt x="10800" y="0"/>
                    </a:cubicBezTo>
                    <a:cubicBezTo>
                      <a:pt x="16763" y="0"/>
                      <a:pt x="21600" y="4828"/>
                      <a:pt x="21600" y="10784"/>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6" name="Freeform 1727"/>
              <p:cNvSpPr/>
              <p:nvPr/>
            </p:nvSpPr>
            <p:spPr>
              <a:xfrm rot="21553317">
                <a:off x="10973" y="66138"/>
                <a:ext cx="17926" cy="65054"/>
              </a:xfrm>
              <a:custGeom>
                <a:avLst/>
                <a:gdLst/>
                <a:ahLst/>
                <a:cxnLst>
                  <a:cxn ang="0">
                    <a:pos x="wd2" y="hd2"/>
                  </a:cxn>
                  <a:cxn ang="5400000">
                    <a:pos x="wd2" y="hd2"/>
                  </a:cxn>
                  <a:cxn ang="10800000">
                    <a:pos x="wd2" y="hd2"/>
                  </a:cxn>
                  <a:cxn ang="16200000">
                    <a:pos x="wd2" y="hd2"/>
                  </a:cxn>
                </a:cxnLst>
                <a:rect l="0" t="0" r="r" b="b"/>
                <a:pathLst>
                  <a:path w="21600" h="21600" extrusionOk="0">
                    <a:moveTo>
                      <a:pt x="18530" y="20216"/>
                    </a:moveTo>
                    <a:lnTo>
                      <a:pt x="18530" y="1655"/>
                    </a:lnTo>
                    <a:cubicBezTo>
                      <a:pt x="12203" y="1239"/>
                      <a:pt x="6008" y="685"/>
                      <a:pt x="0" y="0"/>
                    </a:cubicBezTo>
                    <a:lnTo>
                      <a:pt x="0" y="18261"/>
                    </a:lnTo>
                    <a:cubicBezTo>
                      <a:pt x="29" y="18450"/>
                      <a:pt x="217" y="18636"/>
                      <a:pt x="549" y="18802"/>
                    </a:cubicBezTo>
                    <a:cubicBezTo>
                      <a:pt x="887" y="18982"/>
                      <a:pt x="1332" y="19144"/>
                      <a:pt x="1865" y="19284"/>
                    </a:cubicBezTo>
                    <a:cubicBezTo>
                      <a:pt x="2523" y="19467"/>
                      <a:pt x="3259" y="19629"/>
                      <a:pt x="4058" y="19765"/>
                    </a:cubicBezTo>
                    <a:lnTo>
                      <a:pt x="7127" y="20246"/>
                    </a:lnTo>
                    <a:cubicBezTo>
                      <a:pt x="11759" y="20839"/>
                      <a:pt x="16612" y="21293"/>
                      <a:pt x="21600" y="21600"/>
                    </a:cubicBezTo>
                    <a:cubicBezTo>
                      <a:pt x="19926" y="21274"/>
                      <a:pt x="18816" y="20774"/>
                      <a:pt x="18530" y="20216"/>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7" name="Freeform 1728"/>
              <p:cNvSpPr/>
              <p:nvPr/>
            </p:nvSpPr>
            <p:spPr>
              <a:xfrm rot="21553317">
                <a:off x="179" y="34185"/>
                <a:ext cx="21383" cy="26548"/>
              </a:xfrm>
              <a:custGeom>
                <a:avLst/>
                <a:gdLst/>
                <a:ahLst/>
                <a:cxnLst>
                  <a:cxn ang="0">
                    <a:pos x="wd2" y="hd2"/>
                  </a:cxn>
                  <a:cxn ang="5400000">
                    <a:pos x="wd2" y="hd2"/>
                  </a:cxn>
                  <a:cxn ang="10800000">
                    <a:pos x="wd2" y="hd2"/>
                  </a:cxn>
                  <a:cxn ang="16200000">
                    <a:pos x="wd2" y="hd2"/>
                  </a:cxn>
                </a:cxnLst>
                <a:rect l="0" t="0" r="r" b="b"/>
                <a:pathLst>
                  <a:path w="21600" h="21600" extrusionOk="0">
                    <a:moveTo>
                      <a:pt x="15534" y="16292"/>
                    </a:moveTo>
                    <a:lnTo>
                      <a:pt x="15534" y="8920"/>
                    </a:lnTo>
                    <a:cubicBezTo>
                      <a:pt x="5515" y="6193"/>
                      <a:pt x="0" y="3170"/>
                      <a:pt x="0" y="0"/>
                    </a:cubicBezTo>
                    <a:lnTo>
                      <a:pt x="0" y="11058"/>
                    </a:lnTo>
                    <a:cubicBezTo>
                      <a:pt x="0" y="13565"/>
                      <a:pt x="3585" y="15998"/>
                      <a:pt x="10111" y="18430"/>
                    </a:cubicBezTo>
                    <a:cubicBezTo>
                      <a:pt x="13864" y="19657"/>
                      <a:pt x="17700" y="20716"/>
                      <a:pt x="21600" y="21600"/>
                    </a:cubicBezTo>
                    <a:cubicBezTo>
                      <a:pt x="17648" y="20273"/>
                      <a:pt x="15534" y="18430"/>
                      <a:pt x="15534" y="16292"/>
                    </a:cubicBezTo>
                    <a:close/>
                  </a:path>
                </a:pathLst>
              </a:custGeom>
              <a:solidFill>
                <a:srgbClr val="C9C4C6"/>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8" name="Freeform 1729"/>
              <p:cNvSpPr/>
              <p:nvPr/>
            </p:nvSpPr>
            <p:spPr>
              <a:xfrm rot="21553317">
                <a:off x="10506" y="57280"/>
                <a:ext cx="15379" cy="14046"/>
              </a:xfrm>
              <a:custGeom>
                <a:avLst/>
                <a:gdLst/>
                <a:ahLst/>
                <a:cxnLst>
                  <a:cxn ang="0">
                    <a:pos x="wd2" y="hd2"/>
                  </a:cxn>
                  <a:cxn ang="5400000">
                    <a:pos x="wd2" y="hd2"/>
                  </a:cxn>
                  <a:cxn ang="10800000">
                    <a:pos x="wd2" y="hd2"/>
                  </a:cxn>
                  <a:cxn ang="16200000">
                    <a:pos x="wd2" y="hd2"/>
                  </a:cxn>
                </a:cxnLst>
                <a:rect l="0" t="0" r="r" b="b"/>
                <a:pathLst>
                  <a:path w="21600" h="21600" extrusionOk="0">
                    <a:moveTo>
                      <a:pt x="21600" y="9058"/>
                    </a:moveTo>
                    <a:cubicBezTo>
                      <a:pt x="19675" y="8149"/>
                      <a:pt x="17798" y="7125"/>
                      <a:pt x="15977" y="5993"/>
                    </a:cubicBezTo>
                    <a:cubicBezTo>
                      <a:pt x="10553" y="4320"/>
                      <a:pt x="5219" y="2319"/>
                      <a:pt x="0" y="0"/>
                    </a:cubicBezTo>
                    <a:lnTo>
                      <a:pt x="0" y="13935"/>
                    </a:lnTo>
                    <a:cubicBezTo>
                      <a:pt x="7003" y="17109"/>
                      <a:pt x="14225" y="19672"/>
                      <a:pt x="21600" y="21600"/>
                    </a:cubicBezTo>
                    <a:lnTo>
                      <a:pt x="21600" y="9058"/>
                    </a:lnTo>
                    <a:close/>
                  </a:path>
                </a:pathLst>
              </a:custGeom>
              <a:solidFill>
                <a:srgbClr val="FFFFFF">
                  <a:alpha val="58999"/>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39" name="Freeform 1730"/>
              <p:cNvSpPr/>
              <p:nvPr/>
            </p:nvSpPr>
            <p:spPr>
              <a:xfrm rot="21553317">
                <a:off x="447653" y="63694"/>
                <a:ext cx="34858" cy="39414"/>
              </a:xfrm>
              <a:custGeom>
                <a:avLst/>
                <a:gdLst/>
                <a:ahLst/>
                <a:cxnLst>
                  <a:cxn ang="0">
                    <a:pos x="wd2" y="hd2"/>
                  </a:cxn>
                  <a:cxn ang="5400000">
                    <a:pos x="wd2" y="hd2"/>
                  </a:cxn>
                  <a:cxn ang="10800000">
                    <a:pos x="wd2" y="hd2"/>
                  </a:cxn>
                  <a:cxn ang="16200000">
                    <a:pos x="wd2" y="hd2"/>
                  </a:cxn>
                </a:cxnLst>
                <a:rect l="0" t="0" r="r" b="b"/>
                <a:pathLst>
                  <a:path w="21328" h="21600" extrusionOk="0">
                    <a:moveTo>
                      <a:pt x="21321" y="4221"/>
                    </a:moveTo>
                    <a:lnTo>
                      <a:pt x="21321" y="0"/>
                    </a:lnTo>
                    <a:cubicBezTo>
                      <a:pt x="14431" y="2323"/>
                      <a:pt x="7284" y="3987"/>
                      <a:pt x="0" y="4965"/>
                    </a:cubicBezTo>
                    <a:lnTo>
                      <a:pt x="0" y="21600"/>
                    </a:lnTo>
                    <a:cubicBezTo>
                      <a:pt x="13750" y="18075"/>
                      <a:pt x="21600" y="14400"/>
                      <a:pt x="21321" y="11073"/>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40" name="Freeform 1731"/>
              <p:cNvSpPr/>
              <p:nvPr/>
            </p:nvSpPr>
            <p:spPr>
              <a:xfrm rot="21553317">
                <a:off x="40301" y="106475"/>
                <a:ext cx="420594" cy="57357"/>
              </a:xfrm>
              <a:custGeom>
                <a:avLst/>
                <a:gdLst/>
                <a:ahLst/>
                <a:cxnLst>
                  <a:cxn ang="0">
                    <a:pos x="wd2" y="hd2"/>
                  </a:cxn>
                  <a:cxn ang="5400000">
                    <a:pos x="wd2" y="hd2"/>
                  </a:cxn>
                  <a:cxn ang="10800000">
                    <a:pos x="wd2" y="hd2"/>
                  </a:cxn>
                  <a:cxn ang="16200000">
                    <a:pos x="wd2" y="hd2"/>
                  </a:cxn>
                </a:cxnLst>
                <a:rect l="0" t="0" r="r" b="b"/>
                <a:pathLst>
                  <a:path w="21600" h="20379" extrusionOk="0">
                    <a:moveTo>
                      <a:pt x="10919" y="13552"/>
                    </a:moveTo>
                    <a:cubicBezTo>
                      <a:pt x="5462" y="16321"/>
                      <a:pt x="1472" y="15226"/>
                      <a:pt x="0" y="11299"/>
                    </a:cubicBezTo>
                    <a:lnTo>
                      <a:pt x="0" y="16578"/>
                    </a:lnTo>
                    <a:cubicBezTo>
                      <a:pt x="1472" y="20506"/>
                      <a:pt x="5462" y="21600"/>
                      <a:pt x="10919" y="18864"/>
                    </a:cubicBezTo>
                    <a:cubicBezTo>
                      <a:pt x="16292" y="16160"/>
                      <a:pt x="20156" y="10591"/>
                      <a:pt x="21600" y="5312"/>
                    </a:cubicBezTo>
                    <a:lnTo>
                      <a:pt x="21600" y="0"/>
                    </a:lnTo>
                    <a:cubicBezTo>
                      <a:pt x="20156" y="5279"/>
                      <a:pt x="16292" y="10881"/>
                      <a:pt x="10919" y="13552"/>
                    </a:cubicBezTo>
                    <a:close/>
                  </a:path>
                </a:pathLst>
              </a:custGeom>
              <a:solidFill>
                <a:srgbClr val="191919"/>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41" name="Freeform 1732"/>
              <p:cNvSpPr/>
              <p:nvPr/>
            </p:nvSpPr>
            <p:spPr>
              <a:xfrm rot="21553317">
                <a:off x="19074" y="90349"/>
                <a:ext cx="462717" cy="58534"/>
              </a:xfrm>
              <a:custGeom>
                <a:avLst/>
                <a:gdLst/>
                <a:ahLst/>
                <a:cxnLst>
                  <a:cxn ang="0">
                    <a:pos x="wd2" y="hd2"/>
                  </a:cxn>
                  <a:cxn ang="5400000">
                    <a:pos x="wd2" y="hd2"/>
                  </a:cxn>
                  <a:cxn ang="10800000">
                    <a:pos x="wd2" y="hd2"/>
                  </a:cxn>
                  <a:cxn ang="16200000">
                    <a:pos x="wd2" y="hd2"/>
                  </a:cxn>
                </a:cxnLst>
                <a:rect l="0" t="0" r="r" b="b"/>
                <a:pathLst>
                  <a:path w="21600" h="20402" extrusionOk="0">
                    <a:moveTo>
                      <a:pt x="10915" y="15505"/>
                    </a:moveTo>
                    <a:cubicBezTo>
                      <a:pt x="5177" y="18663"/>
                      <a:pt x="437" y="16705"/>
                      <a:pt x="0" y="11242"/>
                    </a:cubicBezTo>
                    <a:lnTo>
                      <a:pt x="994" y="16674"/>
                    </a:lnTo>
                    <a:cubicBezTo>
                      <a:pt x="2327" y="20526"/>
                      <a:pt x="5954" y="21600"/>
                      <a:pt x="10915" y="18916"/>
                    </a:cubicBezTo>
                    <a:cubicBezTo>
                      <a:pt x="15799" y="16263"/>
                      <a:pt x="19311" y="10800"/>
                      <a:pt x="20627" y="5621"/>
                    </a:cubicBezTo>
                    <a:lnTo>
                      <a:pt x="21600" y="0"/>
                    </a:lnTo>
                    <a:cubicBezTo>
                      <a:pt x="21052" y="5747"/>
                      <a:pt x="16499" y="12600"/>
                      <a:pt x="10915" y="15505"/>
                    </a:cubicBezTo>
                    <a:close/>
                  </a:path>
                </a:pathLst>
              </a:custGeom>
              <a:solidFill>
                <a:srgbClr val="191919"/>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42" name="Freeform 1733"/>
              <p:cNvSpPr/>
              <p:nvPr/>
            </p:nvSpPr>
            <p:spPr>
              <a:xfrm rot="21553317">
                <a:off x="425836" y="105791"/>
                <a:ext cx="30208" cy="251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608" y="3666"/>
                      <a:pt x="7386" y="6665"/>
                      <a:pt x="0" y="8967"/>
                    </a:cubicBezTo>
                    <a:lnTo>
                      <a:pt x="0" y="21132"/>
                    </a:lnTo>
                    <a:lnTo>
                      <a:pt x="521" y="21600"/>
                    </a:lnTo>
                    <a:cubicBezTo>
                      <a:pt x="7729" y="19327"/>
                      <a:pt x="14777" y="16381"/>
                      <a:pt x="21600" y="12789"/>
                    </a:cubicBezTo>
                    <a:close/>
                  </a:path>
                </a:pathLst>
              </a:custGeom>
              <a:solidFill>
                <a:srgbClr val="FFFFFF">
                  <a:alpha val="45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43" name="Freeform 1734"/>
              <p:cNvSpPr/>
              <p:nvPr/>
            </p:nvSpPr>
            <p:spPr>
              <a:xfrm rot="21553317">
                <a:off x="425908" y="90504"/>
                <a:ext cx="53044" cy="25823"/>
              </a:xfrm>
              <a:custGeom>
                <a:avLst/>
                <a:gdLst/>
                <a:ahLst/>
                <a:cxnLst>
                  <a:cxn ang="0">
                    <a:pos x="wd2" y="hd2"/>
                  </a:cxn>
                  <a:cxn ang="5400000">
                    <a:pos x="wd2" y="hd2"/>
                  </a:cxn>
                  <a:cxn ang="10800000">
                    <a:pos x="wd2" y="hd2"/>
                  </a:cxn>
                  <a:cxn ang="16200000">
                    <a:pos x="wd2" y="hd2"/>
                  </a:cxn>
                </a:cxnLst>
                <a:rect l="0" t="0" r="r" b="b"/>
                <a:pathLst>
                  <a:path w="21600" h="21600" extrusionOk="0">
                    <a:moveTo>
                      <a:pt x="0" y="21070"/>
                    </a:moveTo>
                    <a:lnTo>
                      <a:pt x="0" y="21600"/>
                    </a:lnTo>
                    <a:cubicBezTo>
                      <a:pt x="4899" y="19091"/>
                      <a:pt x="9655" y="15535"/>
                      <a:pt x="14190" y="10990"/>
                    </a:cubicBezTo>
                    <a:lnTo>
                      <a:pt x="21600" y="0"/>
                    </a:lnTo>
                    <a:cubicBezTo>
                      <a:pt x="17659" y="5315"/>
                      <a:pt x="13277" y="9116"/>
                      <a:pt x="8670" y="11217"/>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44" name="Freeform 1735"/>
              <p:cNvSpPr/>
              <p:nvPr/>
            </p:nvSpPr>
            <p:spPr>
              <a:xfrm rot="21553317">
                <a:off x="87299" y="148023"/>
                <a:ext cx="35328" cy="13495"/>
              </a:xfrm>
              <a:custGeom>
                <a:avLst/>
                <a:gdLst/>
                <a:ahLst/>
                <a:cxnLst>
                  <a:cxn ang="0">
                    <a:pos x="wd2" y="hd2"/>
                  </a:cxn>
                  <a:cxn ang="5400000">
                    <a:pos x="wd2" y="hd2"/>
                  </a:cxn>
                  <a:cxn ang="10800000">
                    <a:pos x="wd2" y="hd2"/>
                  </a:cxn>
                  <a:cxn ang="16200000">
                    <a:pos x="wd2" y="hd2"/>
                  </a:cxn>
                </a:cxnLst>
                <a:rect l="0" t="0" r="r" b="b"/>
                <a:pathLst>
                  <a:path w="21161" h="21541" extrusionOk="0">
                    <a:moveTo>
                      <a:pt x="21118" y="11935"/>
                    </a:moveTo>
                    <a:cubicBezTo>
                      <a:pt x="21402" y="16427"/>
                      <a:pt x="20260" y="20677"/>
                      <a:pt x="18568" y="21429"/>
                    </a:cubicBezTo>
                    <a:cubicBezTo>
                      <a:pt x="18276" y="21558"/>
                      <a:pt x="17979" y="21576"/>
                      <a:pt x="17685" y="21483"/>
                    </a:cubicBezTo>
                    <a:cubicBezTo>
                      <a:pt x="12235" y="21483"/>
                      <a:pt x="9729" y="21483"/>
                      <a:pt x="4496" y="19891"/>
                    </a:cubicBezTo>
                    <a:cubicBezTo>
                      <a:pt x="2276" y="19357"/>
                      <a:pt x="455" y="14996"/>
                      <a:pt x="28" y="9186"/>
                    </a:cubicBezTo>
                    <a:cubicBezTo>
                      <a:pt x="-198" y="4754"/>
                      <a:pt x="973" y="674"/>
                      <a:pt x="2643" y="73"/>
                    </a:cubicBezTo>
                    <a:cubicBezTo>
                      <a:pt x="2915" y="-24"/>
                      <a:pt x="3190" y="-24"/>
                      <a:pt x="3461" y="73"/>
                    </a:cubicBezTo>
                    <a:cubicBezTo>
                      <a:pt x="8911" y="942"/>
                      <a:pt x="11364" y="1375"/>
                      <a:pt x="16650" y="1665"/>
                    </a:cubicBezTo>
                    <a:cubicBezTo>
                      <a:pt x="18852" y="1956"/>
                      <a:pt x="20696" y="6192"/>
                      <a:pt x="21118" y="11935"/>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45" name="Freeform 1736"/>
              <p:cNvSpPr/>
              <p:nvPr/>
            </p:nvSpPr>
            <p:spPr>
              <a:xfrm rot="21553317">
                <a:off x="300231" y="132218"/>
                <a:ext cx="70058" cy="19260"/>
              </a:xfrm>
              <a:custGeom>
                <a:avLst/>
                <a:gdLst/>
                <a:ahLst/>
                <a:cxnLst>
                  <a:cxn ang="0">
                    <a:pos x="wd2" y="hd2"/>
                  </a:cxn>
                  <a:cxn ang="5400000">
                    <a:pos x="wd2" y="hd2"/>
                  </a:cxn>
                  <a:cxn ang="10800000">
                    <a:pos x="wd2" y="hd2"/>
                  </a:cxn>
                  <a:cxn ang="16200000">
                    <a:pos x="wd2" y="hd2"/>
                  </a:cxn>
                </a:cxnLst>
                <a:rect l="0" t="0" r="r" b="b"/>
                <a:pathLst>
                  <a:path w="21600" h="21466" extrusionOk="0">
                    <a:moveTo>
                      <a:pt x="0" y="14864"/>
                    </a:moveTo>
                    <a:cubicBezTo>
                      <a:pt x="10" y="18545"/>
                      <a:pt x="847" y="21501"/>
                      <a:pt x="1869" y="21466"/>
                    </a:cubicBezTo>
                    <a:cubicBezTo>
                      <a:pt x="1929" y="21464"/>
                      <a:pt x="1988" y="21451"/>
                      <a:pt x="2048" y="21429"/>
                    </a:cubicBezTo>
                    <a:cubicBezTo>
                      <a:pt x="9089" y="18802"/>
                      <a:pt x="12680" y="17187"/>
                      <a:pt x="19833" y="13248"/>
                    </a:cubicBezTo>
                    <a:cubicBezTo>
                      <a:pt x="20826" y="12712"/>
                      <a:pt x="21570" y="9692"/>
                      <a:pt x="21600" y="6078"/>
                    </a:cubicBezTo>
                    <a:cubicBezTo>
                      <a:pt x="21572" y="2621"/>
                      <a:pt x="20771" y="-99"/>
                      <a:pt x="19810" y="3"/>
                    </a:cubicBezTo>
                    <a:cubicBezTo>
                      <a:pt x="19714" y="12"/>
                      <a:pt x="19618" y="52"/>
                      <a:pt x="19524" y="119"/>
                    </a:cubicBezTo>
                    <a:cubicBezTo>
                      <a:pt x="12371" y="4057"/>
                      <a:pt x="8780" y="5572"/>
                      <a:pt x="1739" y="8199"/>
                    </a:cubicBezTo>
                    <a:cubicBezTo>
                      <a:pt x="767" y="8460"/>
                      <a:pt x="12" y="11355"/>
                      <a:pt x="0" y="14864"/>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46" name="Freeform 1737"/>
              <p:cNvSpPr/>
              <p:nvPr/>
            </p:nvSpPr>
            <p:spPr>
              <a:xfrm rot="21553317">
                <a:off x="33751" y="138511"/>
                <a:ext cx="15379" cy="18668"/>
              </a:xfrm>
              <a:custGeom>
                <a:avLst/>
                <a:gdLst/>
                <a:ahLst/>
                <a:cxnLst>
                  <a:cxn ang="0">
                    <a:pos x="wd2" y="hd2"/>
                  </a:cxn>
                  <a:cxn ang="5400000">
                    <a:pos x="wd2" y="hd2"/>
                  </a:cxn>
                  <a:cxn ang="10800000">
                    <a:pos x="wd2" y="hd2"/>
                  </a:cxn>
                  <a:cxn ang="16200000">
                    <a:pos x="wd2" y="hd2"/>
                  </a:cxn>
                </a:cxnLst>
                <a:rect l="0" t="0" r="r" b="b"/>
                <a:pathLst>
                  <a:path w="21600" h="21600" extrusionOk="0">
                    <a:moveTo>
                      <a:pt x="0" y="16672"/>
                    </a:moveTo>
                    <a:cubicBezTo>
                      <a:pt x="7038" y="18760"/>
                      <a:pt x="14258" y="20407"/>
                      <a:pt x="21600" y="21600"/>
                    </a:cubicBezTo>
                    <a:lnTo>
                      <a:pt x="21600" y="6816"/>
                    </a:lnTo>
                    <a:lnTo>
                      <a:pt x="18916" y="4404"/>
                    </a:lnTo>
                    <a:cubicBezTo>
                      <a:pt x="12488" y="3320"/>
                      <a:pt x="6165" y="1847"/>
                      <a:pt x="0" y="0"/>
                    </a:cubicBezTo>
                    <a:close/>
                  </a:path>
                </a:pathLst>
              </a:custGeom>
              <a:solidFill>
                <a:srgbClr val="FFFFFF">
                  <a:alpha val="51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47" name="Freeform 1738"/>
              <p:cNvSpPr/>
              <p:nvPr/>
            </p:nvSpPr>
            <p:spPr>
              <a:xfrm rot="21553317">
                <a:off x="13894" y="124076"/>
                <a:ext cx="32756" cy="17488"/>
              </a:xfrm>
              <a:custGeom>
                <a:avLst/>
                <a:gdLst/>
                <a:ahLst/>
                <a:cxnLst>
                  <a:cxn ang="0">
                    <a:pos x="wd2" y="hd2"/>
                  </a:cxn>
                  <a:cxn ang="5400000">
                    <a:pos x="wd2" y="hd2"/>
                  </a:cxn>
                  <a:cxn ang="10800000">
                    <a:pos x="wd2" y="hd2"/>
                  </a:cxn>
                  <a:cxn ang="16200000">
                    <a:pos x="wd2" y="hd2"/>
                  </a:cxn>
                </a:cxnLst>
                <a:rect l="0" t="0" r="r" b="b"/>
                <a:pathLst>
                  <a:path w="21600" h="21600" extrusionOk="0">
                    <a:moveTo>
                      <a:pt x="1440" y="2911"/>
                    </a:moveTo>
                    <a:lnTo>
                      <a:pt x="12960" y="16900"/>
                    </a:lnTo>
                    <a:cubicBezTo>
                      <a:pt x="15765" y="18913"/>
                      <a:pt x="18655" y="20485"/>
                      <a:pt x="21600" y="21600"/>
                    </a:cubicBezTo>
                    <a:lnTo>
                      <a:pt x="11400" y="10408"/>
                    </a:lnTo>
                    <a:cubicBezTo>
                      <a:pt x="10715" y="9727"/>
                      <a:pt x="10089" y="8859"/>
                      <a:pt x="9540" y="7834"/>
                    </a:cubicBezTo>
                    <a:cubicBezTo>
                      <a:pt x="6091" y="6559"/>
                      <a:pt x="2834" y="3884"/>
                      <a:pt x="0" y="0"/>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grpSp>
        <p:sp>
          <p:nvSpPr>
            <p:cNvPr id="149" name="Freeform 2932"/>
            <p:cNvSpPr/>
            <p:nvPr/>
          </p:nvSpPr>
          <p:spPr>
            <a:xfrm>
              <a:off x="-3" y="1174"/>
              <a:ext cx="1019369" cy="1248532"/>
            </a:xfrm>
            <a:custGeom>
              <a:avLst/>
              <a:gdLst/>
              <a:ahLst/>
              <a:cxnLst>
                <a:cxn ang="0">
                  <a:pos x="wd2" y="hd2"/>
                </a:cxn>
                <a:cxn ang="5400000">
                  <a:pos x="wd2" y="hd2"/>
                </a:cxn>
                <a:cxn ang="10800000">
                  <a:pos x="wd2" y="hd2"/>
                </a:cxn>
                <a:cxn ang="16200000">
                  <a:pos x="wd2" y="hd2"/>
                </a:cxn>
              </a:cxnLst>
              <a:rect l="0" t="0" r="r" b="b"/>
              <a:pathLst>
                <a:path w="21587" h="21595" extrusionOk="0">
                  <a:moveTo>
                    <a:pt x="0" y="8827"/>
                  </a:moveTo>
                  <a:cubicBezTo>
                    <a:pt x="7" y="3947"/>
                    <a:pt x="4845" y="-5"/>
                    <a:pt x="10806" y="0"/>
                  </a:cubicBezTo>
                  <a:cubicBezTo>
                    <a:pt x="16767" y="6"/>
                    <a:pt x="21594" y="3967"/>
                    <a:pt x="21587" y="8847"/>
                  </a:cubicBezTo>
                  <a:cubicBezTo>
                    <a:pt x="21585" y="10276"/>
                    <a:pt x="21160" y="11684"/>
                    <a:pt x="20347" y="12949"/>
                  </a:cubicBezTo>
                  <a:cubicBezTo>
                    <a:pt x="19957" y="13588"/>
                    <a:pt x="18459" y="15778"/>
                    <a:pt x="17754" y="16844"/>
                  </a:cubicBezTo>
                  <a:cubicBezTo>
                    <a:pt x="17050" y="17911"/>
                    <a:pt x="17276" y="18318"/>
                    <a:pt x="17031" y="19519"/>
                  </a:cubicBezTo>
                  <a:cubicBezTo>
                    <a:pt x="16805" y="20261"/>
                    <a:pt x="16327" y="20936"/>
                    <a:pt x="15652" y="21466"/>
                  </a:cubicBezTo>
                  <a:cubicBezTo>
                    <a:pt x="15652" y="21466"/>
                    <a:pt x="13481" y="21595"/>
                    <a:pt x="10794" y="21595"/>
                  </a:cubicBezTo>
                  <a:cubicBezTo>
                    <a:pt x="8106" y="21595"/>
                    <a:pt x="5935" y="21466"/>
                    <a:pt x="5935" y="21466"/>
                  </a:cubicBezTo>
                  <a:cubicBezTo>
                    <a:pt x="5260" y="20936"/>
                    <a:pt x="4783" y="20261"/>
                    <a:pt x="4556" y="19519"/>
                  </a:cubicBezTo>
                  <a:cubicBezTo>
                    <a:pt x="4311" y="18318"/>
                    <a:pt x="4494" y="17880"/>
                    <a:pt x="3833" y="16844"/>
                  </a:cubicBezTo>
                  <a:cubicBezTo>
                    <a:pt x="3172" y="15809"/>
                    <a:pt x="1636" y="13588"/>
                    <a:pt x="1240" y="12949"/>
                  </a:cubicBezTo>
                  <a:cubicBezTo>
                    <a:pt x="420" y="11679"/>
                    <a:pt x="-6" y="10263"/>
                    <a:pt x="0" y="8827"/>
                  </a:cubicBezTo>
                  <a:close/>
                </a:path>
              </a:pathLst>
            </a:custGeom>
            <a:gradFill flip="none" rotWithShape="1">
              <a:gsLst>
                <a:gs pos="0">
                  <a:srgbClr val="FFEA03"/>
                </a:gs>
                <a:gs pos="70683">
                  <a:srgbClr val="FFBA02"/>
                </a:gs>
                <a:gs pos="97580">
                  <a:srgbClr val="FF8A00"/>
                </a:gs>
              </a:gsLst>
              <a:lin ang="5405534" scaled="0"/>
            </a:gradFill>
            <a:ln w="12700" cap="flat">
              <a:noFill/>
              <a:miter lim="400000"/>
            </a:ln>
            <a:effectLst/>
          </p:spPr>
          <p:txBody>
            <a:bodyPr wrap="square" lIns="37146" tIns="37146" rIns="37146" bIns="37146" numCol="1" anchor="ctr">
              <a:noAutofit/>
            </a:bodyPr>
            <a:lstStyle/>
            <a:p>
              <a:pPr>
                <a:defRPr>
                  <a:solidFill>
                    <a:srgbClr val="FFFFFF"/>
                  </a:solidFill>
                </a:defRPr>
              </a:pPr>
              <a:endParaRPr sz="1463"/>
            </a:p>
          </p:txBody>
        </p:sp>
        <p:grpSp>
          <p:nvGrpSpPr>
            <p:cNvPr id="152" name="Graphic 10"/>
            <p:cNvGrpSpPr/>
            <p:nvPr/>
          </p:nvGrpSpPr>
          <p:grpSpPr>
            <a:xfrm>
              <a:off x="14198" y="9560"/>
              <a:ext cx="992135" cy="1118901"/>
              <a:chOff x="24" y="6"/>
              <a:chExt cx="992134" cy="1118899"/>
            </a:xfrm>
          </p:grpSpPr>
          <p:sp>
            <p:nvSpPr>
              <p:cNvPr id="150" name="Freeform 2935"/>
              <p:cNvSpPr/>
              <p:nvPr/>
            </p:nvSpPr>
            <p:spPr>
              <a:xfrm>
                <a:off x="24" y="6"/>
                <a:ext cx="992136" cy="707199"/>
              </a:xfrm>
              <a:custGeom>
                <a:avLst/>
                <a:gdLst/>
                <a:ahLst/>
                <a:cxnLst>
                  <a:cxn ang="0">
                    <a:pos x="wd2" y="hd2"/>
                  </a:cxn>
                  <a:cxn ang="5400000">
                    <a:pos x="wd2" y="hd2"/>
                  </a:cxn>
                  <a:cxn ang="10800000">
                    <a:pos x="wd2" y="hd2"/>
                  </a:cxn>
                  <a:cxn ang="16200000">
                    <a:pos x="wd2" y="hd2"/>
                  </a:cxn>
                </a:cxnLst>
                <a:rect l="0" t="0" r="r" b="b"/>
                <a:pathLst>
                  <a:path w="19903" h="19672" extrusionOk="0">
                    <a:moveTo>
                      <a:pt x="19694" y="14377"/>
                    </a:moveTo>
                    <a:cubicBezTo>
                      <a:pt x="19883" y="6899"/>
                      <a:pt x="15674" y="625"/>
                      <a:pt x="10294" y="363"/>
                    </a:cubicBezTo>
                    <a:cubicBezTo>
                      <a:pt x="4914" y="101"/>
                      <a:pt x="400" y="5951"/>
                      <a:pt x="211" y="13429"/>
                    </a:cubicBezTo>
                    <a:cubicBezTo>
                      <a:pt x="203" y="13745"/>
                      <a:pt x="203" y="14061"/>
                      <a:pt x="211" y="14377"/>
                    </a:cubicBezTo>
                    <a:cubicBezTo>
                      <a:pt x="209" y="16189"/>
                      <a:pt x="454" y="17986"/>
                      <a:pt x="933" y="19672"/>
                    </a:cubicBezTo>
                    <a:cubicBezTo>
                      <a:pt x="-1387" y="12748"/>
                      <a:pt x="771" y="4521"/>
                      <a:pt x="5753" y="1296"/>
                    </a:cubicBezTo>
                    <a:cubicBezTo>
                      <a:pt x="10734" y="-1928"/>
                      <a:pt x="16653" y="1071"/>
                      <a:pt x="18973" y="7996"/>
                    </a:cubicBezTo>
                    <a:cubicBezTo>
                      <a:pt x="20213" y="11697"/>
                      <a:pt x="20213" y="15971"/>
                      <a:pt x="18973" y="19672"/>
                    </a:cubicBezTo>
                    <a:cubicBezTo>
                      <a:pt x="19452" y="17986"/>
                      <a:pt x="19696" y="16189"/>
                      <a:pt x="19694" y="14377"/>
                    </a:cubicBezTo>
                    <a:close/>
                  </a:path>
                </a:pathLst>
              </a:custGeom>
              <a:solidFill>
                <a:srgbClr val="FF710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51" name="Freeform 2936"/>
              <p:cNvSpPr/>
              <p:nvPr/>
            </p:nvSpPr>
            <p:spPr>
              <a:xfrm>
                <a:off x="765970" y="1009571"/>
                <a:ext cx="39860" cy="1093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201" y="4944"/>
                      <a:pt x="15598" y="9829"/>
                      <a:pt x="6800" y="17657"/>
                    </a:cubicBezTo>
                    <a:cubicBezTo>
                      <a:pt x="5144" y="18992"/>
                      <a:pt x="2872" y="20310"/>
                      <a:pt x="0" y="21600"/>
                    </a:cubicBezTo>
                    <a:cubicBezTo>
                      <a:pt x="3269" y="14326"/>
                      <a:pt x="10492" y="7104"/>
                      <a:pt x="21600" y="0"/>
                    </a:cubicBezTo>
                    <a:close/>
                  </a:path>
                </a:pathLst>
              </a:custGeom>
              <a:solidFill>
                <a:srgbClr val="FF710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grpSp>
        <p:grpSp>
          <p:nvGrpSpPr>
            <p:cNvPr id="155" name="Graphic 10"/>
            <p:cNvGrpSpPr/>
            <p:nvPr/>
          </p:nvGrpSpPr>
          <p:grpSpPr>
            <a:xfrm>
              <a:off x="22290" y="29790"/>
              <a:ext cx="978357" cy="1112075"/>
              <a:chOff x="-1" y="-1"/>
              <a:chExt cx="978355" cy="1112074"/>
            </a:xfrm>
          </p:grpSpPr>
          <p:sp>
            <p:nvSpPr>
              <p:cNvPr id="153" name="Freeform 2938"/>
              <p:cNvSpPr/>
              <p:nvPr/>
            </p:nvSpPr>
            <p:spPr>
              <a:xfrm>
                <a:off x="-2" y="-2"/>
                <a:ext cx="978356" cy="700672"/>
              </a:xfrm>
              <a:custGeom>
                <a:avLst/>
                <a:gdLst/>
                <a:ahLst/>
                <a:cxnLst>
                  <a:cxn ang="0">
                    <a:pos x="wd2" y="hd2"/>
                  </a:cxn>
                  <a:cxn ang="5400000">
                    <a:pos x="wd2" y="hd2"/>
                  </a:cxn>
                  <a:cxn ang="10800000">
                    <a:pos x="wd2" y="hd2"/>
                  </a:cxn>
                  <a:cxn ang="16200000">
                    <a:pos x="wd2" y="hd2"/>
                  </a:cxn>
                </a:cxnLst>
                <a:rect l="0" t="0" r="r" b="b"/>
                <a:pathLst>
                  <a:path w="21594" h="21600" extrusionOk="0">
                    <a:moveTo>
                      <a:pt x="21345" y="15732"/>
                    </a:moveTo>
                    <a:cubicBezTo>
                      <a:pt x="21345" y="7172"/>
                      <a:pt x="16609" y="230"/>
                      <a:pt x="10771" y="230"/>
                    </a:cubicBezTo>
                    <a:cubicBezTo>
                      <a:pt x="4933" y="230"/>
                      <a:pt x="223" y="7172"/>
                      <a:pt x="223" y="15732"/>
                    </a:cubicBezTo>
                    <a:cubicBezTo>
                      <a:pt x="222" y="17739"/>
                      <a:pt x="488" y="19730"/>
                      <a:pt x="1010" y="21600"/>
                    </a:cubicBezTo>
                    <a:cubicBezTo>
                      <a:pt x="342" y="19567"/>
                      <a:pt x="-3" y="17354"/>
                      <a:pt x="0" y="15116"/>
                    </a:cubicBezTo>
                    <a:cubicBezTo>
                      <a:pt x="0" y="6768"/>
                      <a:pt x="4834" y="0"/>
                      <a:pt x="10797" y="0"/>
                    </a:cubicBezTo>
                    <a:cubicBezTo>
                      <a:pt x="16760" y="0"/>
                      <a:pt x="21594" y="6768"/>
                      <a:pt x="21594" y="15116"/>
                    </a:cubicBezTo>
                    <a:cubicBezTo>
                      <a:pt x="21597" y="17354"/>
                      <a:pt x="21252" y="19567"/>
                      <a:pt x="20584" y="21600"/>
                    </a:cubicBezTo>
                    <a:cubicBezTo>
                      <a:pt x="21097" y="19727"/>
                      <a:pt x="21355" y="17737"/>
                      <a:pt x="21345" y="15732"/>
                    </a:cubicBezTo>
                    <a:close/>
                  </a:path>
                </a:pathLst>
              </a:custGeom>
              <a:solidFill>
                <a:srgbClr val="C71F0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54" name="Freeform 2939"/>
              <p:cNvSpPr/>
              <p:nvPr/>
            </p:nvSpPr>
            <p:spPr>
              <a:xfrm>
                <a:off x="755028" y="1003038"/>
                <a:ext cx="39860" cy="1090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489" y="4958"/>
                      <a:pt x="15489" y="9856"/>
                      <a:pt x="6520" y="17705"/>
                    </a:cubicBezTo>
                    <a:cubicBezTo>
                      <a:pt x="5169" y="19029"/>
                      <a:pt x="2982" y="20333"/>
                      <a:pt x="0" y="21600"/>
                    </a:cubicBezTo>
                    <a:cubicBezTo>
                      <a:pt x="3245" y="14329"/>
                      <a:pt x="10466" y="7106"/>
                      <a:pt x="21600" y="0"/>
                    </a:cubicBezTo>
                    <a:close/>
                  </a:path>
                </a:pathLst>
              </a:custGeom>
              <a:solidFill>
                <a:srgbClr val="C71F0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grpSp>
        <p:sp>
          <p:nvSpPr>
            <p:cNvPr id="156" name="Freeform 2940"/>
            <p:cNvSpPr/>
            <p:nvPr/>
          </p:nvSpPr>
          <p:spPr>
            <a:xfrm>
              <a:off x="530" y="0"/>
              <a:ext cx="526712" cy="1248809"/>
            </a:xfrm>
            <a:custGeom>
              <a:avLst/>
              <a:gdLst/>
              <a:ahLst/>
              <a:cxnLst>
                <a:cxn ang="0">
                  <a:pos x="wd2" y="hd2"/>
                </a:cxn>
                <a:cxn ang="5400000">
                  <a:pos x="wd2" y="hd2"/>
                </a:cxn>
                <a:cxn ang="10800000">
                  <a:pos x="wd2" y="hd2"/>
                </a:cxn>
                <a:cxn ang="16200000">
                  <a:pos x="wd2" y="hd2"/>
                </a:cxn>
              </a:cxnLst>
              <a:rect l="0" t="0" r="r" b="b"/>
              <a:pathLst>
                <a:path w="18990" h="21600" extrusionOk="0">
                  <a:moveTo>
                    <a:pt x="18379" y="10"/>
                  </a:moveTo>
                  <a:lnTo>
                    <a:pt x="18990" y="10"/>
                  </a:lnTo>
                  <a:cubicBezTo>
                    <a:pt x="8857" y="166"/>
                    <a:pt x="906" y="4242"/>
                    <a:pt x="1230" y="9115"/>
                  </a:cubicBezTo>
                  <a:cubicBezTo>
                    <a:pt x="1320" y="10455"/>
                    <a:pt x="2043" y="11768"/>
                    <a:pt x="3345" y="12954"/>
                  </a:cubicBezTo>
                  <a:cubicBezTo>
                    <a:pt x="4009" y="13593"/>
                    <a:pt x="6560" y="15783"/>
                    <a:pt x="7749" y="16849"/>
                  </a:cubicBezTo>
                  <a:cubicBezTo>
                    <a:pt x="8939" y="17916"/>
                    <a:pt x="8564" y="18323"/>
                    <a:pt x="8982" y="19523"/>
                  </a:cubicBezTo>
                  <a:cubicBezTo>
                    <a:pt x="9366" y="20266"/>
                    <a:pt x="10180" y="20941"/>
                    <a:pt x="11328" y="21471"/>
                  </a:cubicBezTo>
                  <a:cubicBezTo>
                    <a:pt x="11328" y="21471"/>
                    <a:pt x="14704" y="21590"/>
                    <a:pt x="18990" y="21600"/>
                  </a:cubicBezTo>
                  <a:lnTo>
                    <a:pt x="18379" y="21600"/>
                  </a:lnTo>
                  <a:cubicBezTo>
                    <a:pt x="13804" y="21600"/>
                    <a:pt x="10107" y="21471"/>
                    <a:pt x="10107" y="21471"/>
                  </a:cubicBezTo>
                  <a:cubicBezTo>
                    <a:pt x="8953" y="20942"/>
                    <a:pt x="8136" y="20267"/>
                    <a:pt x="7749" y="19523"/>
                  </a:cubicBezTo>
                  <a:cubicBezTo>
                    <a:pt x="7331" y="18323"/>
                    <a:pt x="7653" y="17885"/>
                    <a:pt x="6528" y="16849"/>
                  </a:cubicBezTo>
                  <a:cubicBezTo>
                    <a:pt x="5402" y="15814"/>
                    <a:pt x="2777" y="13593"/>
                    <a:pt x="2113" y="12954"/>
                  </a:cubicBezTo>
                  <a:cubicBezTo>
                    <a:pt x="-2610" y="8631"/>
                    <a:pt x="850" y="3285"/>
                    <a:pt x="9840" y="1014"/>
                  </a:cubicBezTo>
                  <a:cubicBezTo>
                    <a:pt x="12474" y="349"/>
                    <a:pt x="15404" y="1"/>
                    <a:pt x="18379" y="0"/>
                  </a:cubicBezTo>
                  <a:close/>
                </a:path>
              </a:pathLst>
            </a:custGeom>
            <a:solidFill>
              <a:srgbClr val="C71F00">
                <a:alpha val="74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57" name="Freeform 2941"/>
            <p:cNvSpPr/>
            <p:nvPr/>
          </p:nvSpPr>
          <p:spPr>
            <a:xfrm>
              <a:off x="481472" y="0"/>
              <a:ext cx="526712" cy="1248809"/>
            </a:xfrm>
            <a:custGeom>
              <a:avLst/>
              <a:gdLst/>
              <a:ahLst/>
              <a:cxnLst>
                <a:cxn ang="0">
                  <a:pos x="wd2" y="hd2"/>
                </a:cxn>
                <a:cxn ang="5400000">
                  <a:pos x="wd2" y="hd2"/>
                </a:cxn>
                <a:cxn ang="10800000">
                  <a:pos x="wd2" y="hd2"/>
                </a:cxn>
                <a:cxn ang="16200000">
                  <a:pos x="wd2" y="hd2"/>
                </a:cxn>
              </a:cxnLst>
              <a:rect l="0" t="0" r="r" b="b"/>
              <a:pathLst>
                <a:path w="18990" h="21600" extrusionOk="0">
                  <a:moveTo>
                    <a:pt x="611" y="10"/>
                  </a:moveTo>
                  <a:lnTo>
                    <a:pt x="0" y="10"/>
                  </a:lnTo>
                  <a:cubicBezTo>
                    <a:pt x="10133" y="166"/>
                    <a:pt x="18084" y="4242"/>
                    <a:pt x="17760" y="9115"/>
                  </a:cubicBezTo>
                  <a:cubicBezTo>
                    <a:pt x="17670" y="10455"/>
                    <a:pt x="16947" y="11768"/>
                    <a:pt x="15645" y="12954"/>
                  </a:cubicBezTo>
                  <a:cubicBezTo>
                    <a:pt x="14981" y="13593"/>
                    <a:pt x="12430" y="15783"/>
                    <a:pt x="11241" y="16849"/>
                  </a:cubicBezTo>
                  <a:cubicBezTo>
                    <a:pt x="10051" y="17916"/>
                    <a:pt x="10426" y="18323"/>
                    <a:pt x="10008" y="19523"/>
                  </a:cubicBezTo>
                  <a:cubicBezTo>
                    <a:pt x="9624" y="20266"/>
                    <a:pt x="8810" y="20941"/>
                    <a:pt x="7662" y="21471"/>
                  </a:cubicBezTo>
                  <a:cubicBezTo>
                    <a:pt x="7662" y="21471"/>
                    <a:pt x="4286" y="21590"/>
                    <a:pt x="0" y="21600"/>
                  </a:cubicBezTo>
                  <a:lnTo>
                    <a:pt x="611" y="21600"/>
                  </a:lnTo>
                  <a:cubicBezTo>
                    <a:pt x="5186" y="21600"/>
                    <a:pt x="8883" y="21471"/>
                    <a:pt x="8883" y="21471"/>
                  </a:cubicBezTo>
                  <a:cubicBezTo>
                    <a:pt x="10037" y="20942"/>
                    <a:pt x="10854" y="20267"/>
                    <a:pt x="11241" y="19523"/>
                  </a:cubicBezTo>
                  <a:cubicBezTo>
                    <a:pt x="11659" y="18323"/>
                    <a:pt x="11337" y="17885"/>
                    <a:pt x="12462" y="16849"/>
                  </a:cubicBezTo>
                  <a:cubicBezTo>
                    <a:pt x="13588" y="15814"/>
                    <a:pt x="16213" y="13593"/>
                    <a:pt x="16877" y="12954"/>
                  </a:cubicBezTo>
                  <a:cubicBezTo>
                    <a:pt x="21600" y="8631"/>
                    <a:pt x="18140" y="3285"/>
                    <a:pt x="9150" y="1014"/>
                  </a:cubicBezTo>
                  <a:cubicBezTo>
                    <a:pt x="6516" y="349"/>
                    <a:pt x="3586" y="1"/>
                    <a:pt x="611" y="0"/>
                  </a:cubicBezTo>
                  <a:close/>
                </a:path>
              </a:pathLst>
            </a:custGeom>
            <a:solidFill>
              <a:srgbClr val="C71F00">
                <a:alpha val="74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58" name="Freeform 2942"/>
            <p:cNvSpPr/>
            <p:nvPr/>
          </p:nvSpPr>
          <p:spPr>
            <a:xfrm>
              <a:off x="23415" y="0"/>
              <a:ext cx="526713" cy="1248809"/>
            </a:xfrm>
            <a:custGeom>
              <a:avLst/>
              <a:gdLst/>
              <a:ahLst/>
              <a:cxnLst>
                <a:cxn ang="0">
                  <a:pos x="wd2" y="hd2"/>
                </a:cxn>
                <a:cxn ang="5400000">
                  <a:pos x="wd2" y="hd2"/>
                </a:cxn>
                <a:cxn ang="10800000">
                  <a:pos x="wd2" y="hd2"/>
                </a:cxn>
                <a:cxn ang="16200000">
                  <a:pos x="wd2" y="hd2"/>
                </a:cxn>
              </a:cxnLst>
              <a:rect l="0" t="0" r="r" b="b"/>
              <a:pathLst>
                <a:path w="18990" h="21600" extrusionOk="0">
                  <a:moveTo>
                    <a:pt x="18379" y="10"/>
                  </a:moveTo>
                  <a:lnTo>
                    <a:pt x="18990" y="10"/>
                  </a:lnTo>
                  <a:cubicBezTo>
                    <a:pt x="8857" y="166"/>
                    <a:pt x="906" y="4242"/>
                    <a:pt x="1230" y="9115"/>
                  </a:cubicBezTo>
                  <a:cubicBezTo>
                    <a:pt x="1320" y="10455"/>
                    <a:pt x="2043" y="11768"/>
                    <a:pt x="3345" y="12954"/>
                  </a:cubicBezTo>
                  <a:cubicBezTo>
                    <a:pt x="4009" y="13593"/>
                    <a:pt x="6560" y="15783"/>
                    <a:pt x="7760" y="16849"/>
                  </a:cubicBezTo>
                  <a:cubicBezTo>
                    <a:pt x="8960" y="17916"/>
                    <a:pt x="8564" y="18323"/>
                    <a:pt x="8982" y="19523"/>
                  </a:cubicBezTo>
                  <a:cubicBezTo>
                    <a:pt x="9368" y="20267"/>
                    <a:pt x="10186" y="20942"/>
                    <a:pt x="11339" y="21471"/>
                  </a:cubicBezTo>
                  <a:cubicBezTo>
                    <a:pt x="11339" y="21471"/>
                    <a:pt x="14704" y="21590"/>
                    <a:pt x="18990" y="21600"/>
                  </a:cubicBezTo>
                  <a:lnTo>
                    <a:pt x="18379" y="21600"/>
                  </a:lnTo>
                  <a:cubicBezTo>
                    <a:pt x="13804" y="21600"/>
                    <a:pt x="10107" y="21471"/>
                    <a:pt x="10107" y="21471"/>
                  </a:cubicBezTo>
                  <a:cubicBezTo>
                    <a:pt x="8958" y="20941"/>
                    <a:pt x="8145" y="20266"/>
                    <a:pt x="7760" y="19523"/>
                  </a:cubicBezTo>
                  <a:cubicBezTo>
                    <a:pt x="7342" y="18323"/>
                    <a:pt x="7653" y="17885"/>
                    <a:pt x="6528" y="16849"/>
                  </a:cubicBezTo>
                  <a:cubicBezTo>
                    <a:pt x="5402" y="15814"/>
                    <a:pt x="2777" y="13593"/>
                    <a:pt x="2113" y="12954"/>
                  </a:cubicBezTo>
                  <a:cubicBezTo>
                    <a:pt x="-2610" y="8631"/>
                    <a:pt x="850" y="3285"/>
                    <a:pt x="9840" y="1014"/>
                  </a:cubicBezTo>
                  <a:cubicBezTo>
                    <a:pt x="12474" y="349"/>
                    <a:pt x="15404" y="1"/>
                    <a:pt x="18379" y="0"/>
                  </a:cubicBezTo>
                  <a:close/>
                </a:path>
              </a:pathLst>
            </a:custGeom>
            <a:solidFill>
              <a:srgbClr val="FF7100">
                <a:alpha val="36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59" name="Freeform 2984"/>
            <p:cNvSpPr/>
            <p:nvPr/>
          </p:nvSpPr>
          <p:spPr>
            <a:xfrm>
              <a:off x="331383" y="859985"/>
              <a:ext cx="356652" cy="389065"/>
            </a:xfrm>
            <a:custGeom>
              <a:avLst/>
              <a:gdLst/>
              <a:ahLst/>
              <a:cxnLst>
                <a:cxn ang="0">
                  <a:pos x="wd2" y="hd2"/>
                </a:cxn>
                <a:cxn ang="5400000">
                  <a:pos x="wd2" y="hd2"/>
                </a:cxn>
                <a:cxn ang="10800000">
                  <a:pos x="wd2" y="hd2"/>
                </a:cxn>
                <a:cxn ang="16200000">
                  <a:pos x="wd2" y="hd2"/>
                </a:cxn>
              </a:cxnLst>
              <a:rect l="0" t="0" r="r" b="b"/>
              <a:pathLst>
                <a:path w="21590" h="21583" extrusionOk="0">
                  <a:moveTo>
                    <a:pt x="881" y="21583"/>
                  </a:moveTo>
                  <a:cubicBezTo>
                    <a:pt x="294" y="19601"/>
                    <a:pt x="-3" y="17556"/>
                    <a:pt x="0" y="15501"/>
                  </a:cubicBezTo>
                  <a:cubicBezTo>
                    <a:pt x="0" y="6941"/>
                    <a:pt x="4840" y="16"/>
                    <a:pt x="10795" y="0"/>
                  </a:cubicBezTo>
                  <a:cubicBezTo>
                    <a:pt x="16750" y="-17"/>
                    <a:pt x="21590" y="6908"/>
                    <a:pt x="21590" y="15468"/>
                  </a:cubicBezTo>
                  <a:cubicBezTo>
                    <a:pt x="21597" y="17533"/>
                    <a:pt x="21307" y="19589"/>
                    <a:pt x="20726" y="21583"/>
                  </a:cubicBezTo>
                  <a:close/>
                </a:path>
              </a:pathLst>
            </a:custGeom>
            <a:solidFill>
              <a:srgbClr val="FFFFFF">
                <a:alpha val="47079"/>
              </a:srgbClr>
            </a:solidFill>
            <a:ln w="12700" cap="flat">
              <a:noFill/>
              <a:miter lim="400000"/>
            </a:ln>
            <a:effectLst/>
          </p:spPr>
          <p:txBody>
            <a:bodyPr wrap="square" lIns="37146" tIns="37146" rIns="37146" bIns="37146" numCol="1" anchor="ctr">
              <a:noAutofit/>
            </a:bodyPr>
            <a:lstStyle/>
            <a:p>
              <a:endParaRPr sz="1463"/>
            </a:p>
          </p:txBody>
        </p:sp>
        <p:sp>
          <p:nvSpPr>
            <p:cNvPr id="160" name="Freeform 2995"/>
            <p:cNvSpPr/>
            <p:nvPr/>
          </p:nvSpPr>
          <p:spPr>
            <a:xfrm>
              <a:off x="540019" y="110225"/>
              <a:ext cx="392393" cy="1137096"/>
            </a:xfrm>
            <a:custGeom>
              <a:avLst/>
              <a:gdLst/>
              <a:ahLst/>
              <a:cxnLst>
                <a:cxn ang="0">
                  <a:pos x="wd2" y="hd2"/>
                </a:cxn>
                <a:cxn ang="5400000">
                  <a:pos x="wd2" y="hd2"/>
                </a:cxn>
                <a:cxn ang="10800000">
                  <a:pos x="wd2" y="hd2"/>
                </a:cxn>
                <a:cxn ang="16200000">
                  <a:pos x="wd2" y="hd2"/>
                </a:cxn>
              </a:cxnLst>
              <a:rect l="0" t="0" r="r" b="b"/>
              <a:pathLst>
                <a:path w="21222" h="21600" extrusionOk="0">
                  <a:moveTo>
                    <a:pt x="7458" y="0"/>
                  </a:moveTo>
                  <a:cubicBezTo>
                    <a:pt x="16251" y="1625"/>
                    <a:pt x="21600" y="4887"/>
                    <a:pt x="21201" y="8381"/>
                  </a:cubicBezTo>
                  <a:cubicBezTo>
                    <a:pt x="20960" y="13134"/>
                    <a:pt x="10657" y="14085"/>
                    <a:pt x="10399" y="16677"/>
                  </a:cubicBezTo>
                  <a:cubicBezTo>
                    <a:pt x="10142" y="19269"/>
                    <a:pt x="13100" y="19093"/>
                    <a:pt x="6478" y="21600"/>
                  </a:cubicBezTo>
                  <a:lnTo>
                    <a:pt x="3536" y="21600"/>
                  </a:lnTo>
                  <a:cubicBezTo>
                    <a:pt x="3536" y="21600"/>
                    <a:pt x="7699" y="20564"/>
                    <a:pt x="6751" y="19093"/>
                  </a:cubicBezTo>
                  <a:cubicBezTo>
                    <a:pt x="5802" y="17622"/>
                    <a:pt x="4308" y="15596"/>
                    <a:pt x="8471" y="13779"/>
                  </a:cubicBezTo>
                  <a:cubicBezTo>
                    <a:pt x="12634" y="11963"/>
                    <a:pt x="13019" y="4669"/>
                    <a:pt x="0" y="2507"/>
                  </a:cubicBezTo>
                  <a:close/>
                </a:path>
              </a:pathLst>
            </a:custGeom>
            <a:solidFill>
              <a:srgbClr val="FFFFFF">
                <a:alpha val="47079"/>
              </a:srgbClr>
            </a:solidFill>
            <a:ln w="12700" cap="flat">
              <a:noFill/>
              <a:miter lim="400000"/>
            </a:ln>
            <a:effectLst/>
          </p:spPr>
          <p:txBody>
            <a:bodyPr wrap="square" lIns="37146" tIns="37146" rIns="37146" bIns="37146" numCol="1" anchor="ctr">
              <a:noAutofit/>
            </a:bodyPr>
            <a:lstStyle/>
            <a:p>
              <a:endParaRPr sz="1463"/>
            </a:p>
          </p:txBody>
        </p:sp>
        <p:sp>
          <p:nvSpPr>
            <p:cNvPr id="161" name="Freeform 2996"/>
            <p:cNvSpPr/>
            <p:nvPr/>
          </p:nvSpPr>
          <p:spPr>
            <a:xfrm>
              <a:off x="112731" y="243982"/>
              <a:ext cx="352990" cy="593423"/>
            </a:xfrm>
            <a:custGeom>
              <a:avLst/>
              <a:gdLst/>
              <a:ahLst/>
              <a:cxnLst>
                <a:cxn ang="0">
                  <a:pos x="wd2" y="hd2"/>
                </a:cxn>
                <a:cxn ang="5400000">
                  <a:pos x="wd2" y="hd2"/>
                </a:cxn>
                <a:cxn ang="10800000">
                  <a:pos x="wd2" y="hd2"/>
                </a:cxn>
                <a:cxn ang="16200000">
                  <a:pos x="wd2" y="hd2"/>
                </a:cxn>
              </a:cxnLst>
              <a:rect l="0" t="0" r="r" b="b"/>
              <a:pathLst>
                <a:path w="15548" h="21600" extrusionOk="0">
                  <a:moveTo>
                    <a:pt x="15548" y="2743"/>
                  </a:moveTo>
                  <a:cubicBezTo>
                    <a:pt x="15548" y="2743"/>
                    <a:pt x="8832" y="8360"/>
                    <a:pt x="13126" y="20429"/>
                  </a:cubicBezTo>
                  <a:cubicBezTo>
                    <a:pt x="10394" y="20573"/>
                    <a:pt x="7690" y="20966"/>
                    <a:pt x="5062" y="21600"/>
                  </a:cubicBezTo>
                  <a:cubicBezTo>
                    <a:pt x="5062" y="21600"/>
                    <a:pt x="-6052" y="11667"/>
                    <a:pt x="4656" y="0"/>
                  </a:cubicBezTo>
                  <a:close/>
                </a:path>
              </a:pathLst>
            </a:custGeom>
            <a:solidFill>
              <a:srgbClr val="FFFFFF">
                <a:alpha val="47079"/>
              </a:srgbClr>
            </a:solidFill>
            <a:ln w="12700" cap="flat">
              <a:noFill/>
              <a:miter lim="400000"/>
            </a:ln>
            <a:effectLst/>
          </p:spPr>
          <p:txBody>
            <a:bodyPr wrap="square" lIns="37146" tIns="37146" rIns="37146" bIns="37146" numCol="1" anchor="ctr">
              <a:noAutofit/>
            </a:bodyPr>
            <a:lstStyle/>
            <a:p>
              <a:endParaRPr sz="1463"/>
            </a:p>
          </p:txBody>
        </p:sp>
        <p:sp>
          <p:nvSpPr>
            <p:cNvPr id="162" name="Freeform 2997"/>
            <p:cNvSpPr/>
            <p:nvPr/>
          </p:nvSpPr>
          <p:spPr>
            <a:xfrm>
              <a:off x="659792" y="103967"/>
              <a:ext cx="305721" cy="1143351"/>
            </a:xfrm>
            <a:custGeom>
              <a:avLst/>
              <a:gdLst/>
              <a:ahLst/>
              <a:cxnLst>
                <a:cxn ang="0">
                  <a:pos x="wd2" y="hd2"/>
                </a:cxn>
                <a:cxn ang="5400000">
                  <a:pos x="wd2" y="hd2"/>
                </a:cxn>
                <a:cxn ang="10800000">
                  <a:pos x="wd2" y="hd2"/>
                </a:cxn>
                <a:cxn ang="16200000">
                  <a:pos x="wd2" y="hd2"/>
                </a:cxn>
              </a:cxnLst>
              <a:rect l="0" t="0" r="r" b="b"/>
              <a:pathLst>
                <a:path w="21061" h="21600" extrusionOk="0">
                  <a:moveTo>
                    <a:pt x="4996" y="16704"/>
                  </a:moveTo>
                  <a:cubicBezTo>
                    <a:pt x="5323" y="14126"/>
                    <a:pt x="18448" y="13181"/>
                    <a:pt x="18755" y="8453"/>
                  </a:cubicBezTo>
                  <a:cubicBezTo>
                    <a:pt x="19253" y="5090"/>
                    <a:pt x="12888" y="1932"/>
                    <a:pt x="2252" y="264"/>
                  </a:cubicBezTo>
                  <a:lnTo>
                    <a:pt x="3788" y="0"/>
                  </a:lnTo>
                  <a:cubicBezTo>
                    <a:pt x="14890" y="1624"/>
                    <a:pt x="21600" y="4859"/>
                    <a:pt x="21027" y="8312"/>
                  </a:cubicBezTo>
                  <a:cubicBezTo>
                    <a:pt x="20700" y="13040"/>
                    <a:pt x="5630" y="14081"/>
                    <a:pt x="5323" y="16659"/>
                  </a:cubicBezTo>
                  <a:cubicBezTo>
                    <a:pt x="5016" y="19236"/>
                    <a:pt x="10012" y="19107"/>
                    <a:pt x="1556" y="21600"/>
                  </a:cubicBezTo>
                  <a:lnTo>
                    <a:pt x="0" y="21600"/>
                  </a:lnTo>
                  <a:cubicBezTo>
                    <a:pt x="8435" y="19107"/>
                    <a:pt x="4689" y="19281"/>
                    <a:pt x="4996" y="16704"/>
                  </a:cubicBezTo>
                  <a:close/>
                </a:path>
              </a:pathLst>
            </a:custGeom>
            <a:solidFill>
              <a:srgbClr val="FF4500">
                <a:alpha val="36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grpSp>
          <p:nvGrpSpPr>
            <p:cNvPr id="167" name="Group"/>
            <p:cNvGrpSpPr/>
            <p:nvPr/>
          </p:nvGrpSpPr>
          <p:grpSpPr>
            <a:xfrm>
              <a:off x="411406" y="710679"/>
              <a:ext cx="182399" cy="535633"/>
              <a:chOff x="0" y="0"/>
              <a:chExt cx="182398" cy="535631"/>
            </a:xfrm>
          </p:grpSpPr>
          <p:sp>
            <p:nvSpPr>
              <p:cNvPr id="163" name="Freeform 2999"/>
              <p:cNvSpPr/>
              <p:nvPr/>
            </p:nvSpPr>
            <p:spPr>
              <a:xfrm>
                <a:off x="-1" y="50377"/>
                <a:ext cx="182400" cy="485255"/>
              </a:xfrm>
              <a:custGeom>
                <a:avLst/>
                <a:gdLst/>
                <a:ahLst/>
                <a:cxnLst>
                  <a:cxn ang="0">
                    <a:pos x="wd2" y="hd2"/>
                  </a:cxn>
                  <a:cxn ang="5400000">
                    <a:pos x="wd2" y="hd2"/>
                  </a:cxn>
                  <a:cxn ang="10800000">
                    <a:pos x="wd2" y="hd2"/>
                  </a:cxn>
                  <a:cxn ang="16200000">
                    <a:pos x="wd2" y="hd2"/>
                  </a:cxn>
                </a:cxnLst>
                <a:rect l="0" t="0" r="r" b="b"/>
                <a:pathLst>
                  <a:path w="21600" h="21600" extrusionOk="0">
                    <a:moveTo>
                      <a:pt x="7609" y="0"/>
                    </a:moveTo>
                    <a:lnTo>
                      <a:pt x="7609" y="6324"/>
                    </a:lnTo>
                    <a:cubicBezTo>
                      <a:pt x="7608" y="6324"/>
                      <a:pt x="7988" y="6498"/>
                      <a:pt x="5255" y="6936"/>
                    </a:cubicBezTo>
                    <a:cubicBezTo>
                      <a:pt x="2523" y="7373"/>
                      <a:pt x="0" y="7683"/>
                      <a:pt x="0" y="8970"/>
                    </a:cubicBezTo>
                    <a:cubicBezTo>
                      <a:pt x="0" y="10219"/>
                      <a:pt x="1686" y="11076"/>
                      <a:pt x="1686" y="11771"/>
                    </a:cubicBezTo>
                    <a:cubicBezTo>
                      <a:pt x="1686" y="12466"/>
                      <a:pt x="0" y="13375"/>
                      <a:pt x="0" y="13864"/>
                    </a:cubicBezTo>
                    <a:lnTo>
                      <a:pt x="0" y="21600"/>
                    </a:lnTo>
                    <a:lnTo>
                      <a:pt x="21600" y="21600"/>
                    </a:lnTo>
                    <a:lnTo>
                      <a:pt x="21600" y="13864"/>
                    </a:lnTo>
                    <a:cubicBezTo>
                      <a:pt x="21600" y="13375"/>
                      <a:pt x="19963" y="12466"/>
                      <a:pt x="19963" y="11771"/>
                    </a:cubicBezTo>
                    <a:cubicBezTo>
                      <a:pt x="19963" y="11076"/>
                      <a:pt x="21600" y="10231"/>
                      <a:pt x="21600" y="8970"/>
                    </a:cubicBezTo>
                    <a:cubicBezTo>
                      <a:pt x="21600" y="7709"/>
                      <a:pt x="18897" y="7322"/>
                      <a:pt x="16335" y="6936"/>
                    </a:cubicBezTo>
                    <a:cubicBezTo>
                      <a:pt x="15395" y="6794"/>
                      <a:pt x="15141" y="6708"/>
                      <a:pt x="14805" y="6612"/>
                    </a:cubicBezTo>
                    <a:cubicBezTo>
                      <a:pt x="14680" y="6582"/>
                      <a:pt x="14552" y="6553"/>
                      <a:pt x="14442" y="6527"/>
                    </a:cubicBezTo>
                    <a:cubicBezTo>
                      <a:pt x="14333" y="6501"/>
                      <a:pt x="14246" y="6476"/>
                      <a:pt x="14197" y="6457"/>
                    </a:cubicBezTo>
                    <a:cubicBezTo>
                      <a:pt x="14145" y="6424"/>
                      <a:pt x="14105" y="6390"/>
                      <a:pt x="14080" y="6365"/>
                    </a:cubicBezTo>
                    <a:cubicBezTo>
                      <a:pt x="14054" y="6339"/>
                      <a:pt x="14040" y="6324"/>
                      <a:pt x="14040" y="6324"/>
                    </a:cubicBezTo>
                    <a:lnTo>
                      <a:pt x="14040" y="0"/>
                    </a:lnTo>
                    <a:lnTo>
                      <a:pt x="7609" y="0"/>
                    </a:lnTo>
                    <a:close/>
                  </a:path>
                </a:pathLst>
              </a:custGeom>
              <a:solidFill>
                <a:srgbClr val="FFDE0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64" name="Freeform 3014"/>
              <p:cNvSpPr/>
              <p:nvPr/>
            </p:nvSpPr>
            <p:spPr>
              <a:xfrm>
                <a:off x="55789" y="25825"/>
                <a:ext cx="72118" cy="3868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403" y="0"/>
                      <a:pt x="17712" y="21600"/>
                      <a:pt x="17712" y="21600"/>
                    </a:cubicBezTo>
                    <a:lnTo>
                      <a:pt x="3888" y="21600"/>
                    </a:lnTo>
                    <a:cubicBezTo>
                      <a:pt x="3888" y="21600"/>
                      <a:pt x="3197" y="6754"/>
                      <a:pt x="0" y="0"/>
                    </a:cubicBezTo>
                    <a:close/>
                  </a:path>
                </a:pathLst>
              </a:custGeom>
              <a:solidFill>
                <a:srgbClr val="C71F0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65" name="Shape"/>
              <p:cNvSpPr/>
              <p:nvPr/>
            </p:nvSpPr>
            <p:spPr>
              <a:xfrm>
                <a:off x="49481" y="-1"/>
                <a:ext cx="84735" cy="51384"/>
              </a:xfrm>
              <a:custGeom>
                <a:avLst/>
                <a:gdLst/>
                <a:ahLst/>
                <a:cxnLst>
                  <a:cxn ang="0">
                    <a:pos x="wd2" y="hd2"/>
                  </a:cxn>
                  <a:cxn ang="5400000">
                    <a:pos x="wd2" y="hd2"/>
                  </a:cxn>
                  <a:cxn ang="10800000">
                    <a:pos x="wd2" y="hd2"/>
                  </a:cxn>
                  <a:cxn ang="16200000">
                    <a:pos x="wd2" y="hd2"/>
                  </a:cxn>
                </a:cxnLst>
                <a:rect l="0" t="0" r="r" b="b"/>
                <a:pathLst>
                  <a:path w="21600" h="21600" extrusionOk="0">
                    <a:moveTo>
                      <a:pt x="2642" y="141"/>
                    </a:moveTo>
                    <a:lnTo>
                      <a:pt x="19337" y="0"/>
                    </a:lnTo>
                    <a:lnTo>
                      <a:pt x="21486" y="8527"/>
                    </a:lnTo>
                    <a:lnTo>
                      <a:pt x="21600" y="21589"/>
                    </a:lnTo>
                    <a:lnTo>
                      <a:pt x="0" y="21600"/>
                    </a:lnTo>
                    <a:lnTo>
                      <a:pt x="234" y="8979"/>
                    </a:lnTo>
                    <a:lnTo>
                      <a:pt x="2642" y="141"/>
                    </a:lnTo>
                    <a:close/>
                  </a:path>
                </a:pathLst>
              </a:custGeom>
              <a:solidFill>
                <a:srgbClr val="FFDE00"/>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66" name="Freeform 3007"/>
              <p:cNvSpPr/>
              <p:nvPr/>
            </p:nvSpPr>
            <p:spPr>
              <a:xfrm>
                <a:off x="22029" y="320565"/>
                <a:ext cx="138339" cy="70276"/>
              </a:xfrm>
              <a:custGeom>
                <a:avLst/>
                <a:gdLst/>
                <a:ahLst/>
                <a:cxnLst>
                  <a:cxn ang="0">
                    <a:pos x="wd2" y="hd2"/>
                  </a:cxn>
                  <a:cxn ang="5400000">
                    <a:pos x="wd2" y="hd2"/>
                  </a:cxn>
                  <a:cxn ang="10800000">
                    <a:pos x="wd2" y="hd2"/>
                  </a:cxn>
                  <a:cxn ang="16200000">
                    <a:pos x="wd2" y="hd2"/>
                  </a:cxn>
                </a:cxnLst>
                <a:rect l="0" t="0" r="r" b="b"/>
                <a:pathLst>
                  <a:path w="21469" h="21600" extrusionOk="0">
                    <a:moveTo>
                      <a:pt x="2070" y="0"/>
                    </a:moveTo>
                    <a:cubicBezTo>
                      <a:pt x="2118" y="4882"/>
                      <a:pt x="1472" y="9607"/>
                      <a:pt x="197" y="13782"/>
                    </a:cubicBezTo>
                    <a:cubicBezTo>
                      <a:pt x="-65" y="16333"/>
                      <a:pt x="-65" y="19050"/>
                      <a:pt x="197" y="21600"/>
                    </a:cubicBezTo>
                    <a:cubicBezTo>
                      <a:pt x="749" y="12065"/>
                      <a:pt x="4797" y="4881"/>
                      <a:pt x="9631" y="5036"/>
                    </a:cubicBezTo>
                    <a:cubicBezTo>
                      <a:pt x="9631" y="5036"/>
                      <a:pt x="9976" y="5016"/>
                      <a:pt x="10099" y="5036"/>
                    </a:cubicBezTo>
                    <a:cubicBezTo>
                      <a:pt x="10415" y="5086"/>
                      <a:pt x="10836" y="5132"/>
                      <a:pt x="11304" y="5036"/>
                    </a:cubicBezTo>
                    <a:cubicBezTo>
                      <a:pt x="11403" y="5019"/>
                      <a:pt x="11705" y="5036"/>
                      <a:pt x="11705" y="5036"/>
                    </a:cubicBezTo>
                    <a:cubicBezTo>
                      <a:pt x="16558" y="4872"/>
                      <a:pt x="20678" y="12038"/>
                      <a:pt x="21273" y="21600"/>
                    </a:cubicBezTo>
                    <a:cubicBezTo>
                      <a:pt x="21535" y="19050"/>
                      <a:pt x="21535" y="16333"/>
                      <a:pt x="21273" y="13782"/>
                    </a:cubicBezTo>
                    <a:cubicBezTo>
                      <a:pt x="20004" y="9598"/>
                      <a:pt x="19323" y="4885"/>
                      <a:pt x="19333" y="0"/>
                    </a:cubicBezTo>
                    <a:cubicBezTo>
                      <a:pt x="18225" y="6517"/>
                      <a:pt x="12789" y="3200"/>
                      <a:pt x="11103" y="3313"/>
                    </a:cubicBezTo>
                    <a:cubicBezTo>
                      <a:pt x="11053" y="3256"/>
                      <a:pt x="11093" y="3240"/>
                      <a:pt x="11036" y="3180"/>
                    </a:cubicBezTo>
                    <a:cubicBezTo>
                      <a:pt x="11001" y="3144"/>
                      <a:pt x="10753" y="3201"/>
                      <a:pt x="10702" y="3180"/>
                    </a:cubicBezTo>
                    <a:cubicBezTo>
                      <a:pt x="10650" y="3201"/>
                      <a:pt x="10402" y="3144"/>
                      <a:pt x="10367" y="3180"/>
                    </a:cubicBezTo>
                    <a:cubicBezTo>
                      <a:pt x="10313" y="3237"/>
                      <a:pt x="10348" y="3259"/>
                      <a:pt x="10300" y="3313"/>
                    </a:cubicBezTo>
                    <a:cubicBezTo>
                      <a:pt x="8615" y="3200"/>
                      <a:pt x="3178" y="6517"/>
                      <a:pt x="2070" y="0"/>
                    </a:cubicBezTo>
                    <a:close/>
                  </a:path>
                </a:pathLst>
              </a:custGeom>
              <a:solidFill>
                <a:srgbClr val="C71F00">
                  <a:alpha val="56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grpSp>
        <p:grpSp>
          <p:nvGrpSpPr>
            <p:cNvPr id="172" name="Group"/>
            <p:cNvGrpSpPr/>
            <p:nvPr/>
          </p:nvGrpSpPr>
          <p:grpSpPr>
            <a:xfrm>
              <a:off x="285643" y="577711"/>
              <a:ext cx="427457" cy="670883"/>
              <a:chOff x="0" y="-1"/>
              <a:chExt cx="427456" cy="670881"/>
            </a:xfrm>
          </p:grpSpPr>
          <p:sp>
            <p:nvSpPr>
              <p:cNvPr id="168" name="Freeform 2987"/>
              <p:cNvSpPr/>
              <p:nvPr/>
            </p:nvSpPr>
            <p:spPr>
              <a:xfrm>
                <a:off x="235087" y="3574"/>
                <a:ext cx="41313" cy="133167"/>
              </a:xfrm>
              <a:custGeom>
                <a:avLst/>
                <a:gdLst/>
                <a:ahLst/>
                <a:cxnLst>
                  <a:cxn ang="0">
                    <a:pos x="wd2" y="hd2"/>
                  </a:cxn>
                  <a:cxn ang="5400000">
                    <a:pos x="wd2" y="hd2"/>
                  </a:cxn>
                  <a:cxn ang="10800000">
                    <a:pos x="wd2" y="hd2"/>
                  </a:cxn>
                  <a:cxn ang="16200000">
                    <a:pos x="wd2" y="hd2"/>
                  </a:cxn>
                </a:cxnLst>
                <a:rect l="0" t="0" r="r" b="b"/>
                <a:pathLst>
                  <a:path w="21600" h="21600" extrusionOk="0">
                    <a:moveTo>
                      <a:pt x="3418" y="21600"/>
                    </a:moveTo>
                    <a:lnTo>
                      <a:pt x="0" y="21600"/>
                    </a:lnTo>
                    <a:cubicBezTo>
                      <a:pt x="1634" y="17559"/>
                      <a:pt x="4337" y="13567"/>
                      <a:pt x="8080" y="9665"/>
                    </a:cubicBezTo>
                    <a:cubicBezTo>
                      <a:pt x="11654" y="6427"/>
                      <a:pt x="14918" y="3141"/>
                      <a:pt x="18182" y="0"/>
                    </a:cubicBezTo>
                    <a:lnTo>
                      <a:pt x="21600" y="290"/>
                    </a:lnTo>
                    <a:cubicBezTo>
                      <a:pt x="18336" y="3479"/>
                      <a:pt x="14918" y="6765"/>
                      <a:pt x="11500" y="9954"/>
                    </a:cubicBezTo>
                    <a:cubicBezTo>
                      <a:pt x="7841" y="13766"/>
                      <a:pt x="5139" y="17659"/>
                      <a:pt x="3418" y="21600"/>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69" name="Freeform 2988"/>
              <p:cNvSpPr/>
              <p:nvPr/>
            </p:nvSpPr>
            <p:spPr>
              <a:xfrm>
                <a:off x="143548" y="-2"/>
                <a:ext cx="41908" cy="136743"/>
              </a:xfrm>
              <a:custGeom>
                <a:avLst/>
                <a:gdLst/>
                <a:ahLst/>
                <a:cxnLst>
                  <a:cxn ang="0">
                    <a:pos x="wd2" y="hd2"/>
                  </a:cxn>
                  <a:cxn ang="5400000">
                    <a:pos x="wd2" y="hd2"/>
                  </a:cxn>
                  <a:cxn ang="10800000">
                    <a:pos x="wd2" y="hd2"/>
                  </a:cxn>
                  <a:cxn ang="16200000">
                    <a:pos x="wd2" y="hd2"/>
                  </a:cxn>
                </a:cxnLst>
                <a:rect l="0" t="0" r="r" b="b"/>
                <a:pathLst>
                  <a:path w="21600" h="21600" extrusionOk="0">
                    <a:moveTo>
                      <a:pt x="18230" y="21600"/>
                    </a:moveTo>
                    <a:cubicBezTo>
                      <a:pt x="16549" y="17730"/>
                      <a:pt x="13887" y="13907"/>
                      <a:pt x="10265" y="10165"/>
                    </a:cubicBezTo>
                    <a:cubicBezTo>
                      <a:pt x="6741" y="6871"/>
                      <a:pt x="3218" y="3576"/>
                      <a:pt x="0" y="330"/>
                    </a:cubicBezTo>
                    <a:lnTo>
                      <a:pt x="3218" y="0"/>
                    </a:lnTo>
                    <a:cubicBezTo>
                      <a:pt x="6587" y="3247"/>
                      <a:pt x="9957" y="6541"/>
                      <a:pt x="13634" y="9835"/>
                    </a:cubicBezTo>
                    <a:cubicBezTo>
                      <a:pt x="17247" y="13642"/>
                      <a:pt x="19909" y="17528"/>
                      <a:pt x="21600" y="21459"/>
                    </a:cubicBezTo>
                    <a:close/>
                  </a:path>
                </a:pathLst>
              </a:custGeom>
              <a:solidFill>
                <a:srgbClr val="FFFFFF"/>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70" name="Freeform 3025"/>
              <p:cNvSpPr/>
              <p:nvPr/>
            </p:nvSpPr>
            <p:spPr>
              <a:xfrm>
                <a:off x="281975" y="16681"/>
                <a:ext cx="145482" cy="649434"/>
              </a:xfrm>
              <a:custGeom>
                <a:avLst/>
                <a:gdLst/>
                <a:ahLst/>
                <a:cxnLst>
                  <a:cxn ang="0">
                    <a:pos x="wd2" y="hd2"/>
                  </a:cxn>
                  <a:cxn ang="5400000">
                    <a:pos x="wd2" y="hd2"/>
                  </a:cxn>
                  <a:cxn ang="10800000">
                    <a:pos x="wd2" y="hd2"/>
                  </a:cxn>
                  <a:cxn ang="16200000">
                    <a:pos x="wd2" y="hd2"/>
                  </a:cxn>
                </a:cxnLst>
                <a:rect l="0" t="0" r="r" b="b"/>
                <a:pathLst>
                  <a:path w="21284" h="21600" extrusionOk="0">
                    <a:moveTo>
                      <a:pt x="3456" y="21600"/>
                    </a:moveTo>
                    <a:lnTo>
                      <a:pt x="1890" y="21600"/>
                    </a:lnTo>
                    <a:lnTo>
                      <a:pt x="1890" y="17102"/>
                    </a:lnTo>
                    <a:cubicBezTo>
                      <a:pt x="2000" y="16312"/>
                      <a:pt x="1575" y="15523"/>
                      <a:pt x="629" y="14763"/>
                    </a:cubicBezTo>
                    <a:cubicBezTo>
                      <a:pt x="-316" y="14038"/>
                      <a:pt x="-194" y="13262"/>
                      <a:pt x="977" y="12554"/>
                    </a:cubicBezTo>
                    <a:lnTo>
                      <a:pt x="1455" y="12177"/>
                    </a:lnTo>
                    <a:cubicBezTo>
                      <a:pt x="1933" y="11621"/>
                      <a:pt x="1933" y="11049"/>
                      <a:pt x="1455" y="10493"/>
                    </a:cubicBezTo>
                    <a:cubicBezTo>
                      <a:pt x="1266" y="10137"/>
                      <a:pt x="1266" y="9778"/>
                      <a:pt x="1455" y="9423"/>
                    </a:cubicBezTo>
                    <a:cubicBezTo>
                      <a:pt x="5590" y="6858"/>
                      <a:pt x="10411" y="4353"/>
                      <a:pt x="15892" y="1922"/>
                    </a:cubicBezTo>
                    <a:lnTo>
                      <a:pt x="19849" y="0"/>
                    </a:lnTo>
                    <a:lnTo>
                      <a:pt x="21284" y="159"/>
                    </a:lnTo>
                    <a:lnTo>
                      <a:pt x="17327" y="2071"/>
                    </a:lnTo>
                    <a:cubicBezTo>
                      <a:pt x="11963" y="4471"/>
                      <a:pt x="7201" y="6939"/>
                      <a:pt x="3064" y="9462"/>
                    </a:cubicBezTo>
                    <a:cubicBezTo>
                      <a:pt x="2893" y="9791"/>
                      <a:pt x="2893" y="10124"/>
                      <a:pt x="3064" y="10453"/>
                    </a:cubicBezTo>
                    <a:cubicBezTo>
                      <a:pt x="3604" y="11058"/>
                      <a:pt x="3604" y="11681"/>
                      <a:pt x="3064" y="12286"/>
                    </a:cubicBezTo>
                    <a:cubicBezTo>
                      <a:pt x="3064" y="12425"/>
                      <a:pt x="2760" y="12554"/>
                      <a:pt x="2586" y="12673"/>
                    </a:cubicBezTo>
                    <a:cubicBezTo>
                      <a:pt x="1512" y="13307"/>
                      <a:pt x="1405" y="14005"/>
                      <a:pt x="2282" y="14654"/>
                    </a:cubicBezTo>
                    <a:cubicBezTo>
                      <a:pt x="3227" y="15445"/>
                      <a:pt x="3651" y="16263"/>
                      <a:pt x="3542" y="17082"/>
                    </a:cubicBezTo>
                    <a:close/>
                  </a:path>
                </a:pathLst>
              </a:custGeom>
              <a:solidFill>
                <a:srgbClr val="FFFFFF">
                  <a:alpha val="64000"/>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sp>
            <p:nvSpPr>
              <p:cNvPr id="171" name="Freeform 3026"/>
              <p:cNvSpPr/>
              <p:nvPr/>
            </p:nvSpPr>
            <p:spPr>
              <a:xfrm>
                <a:off x="-1" y="11915"/>
                <a:ext cx="156104" cy="658966"/>
              </a:xfrm>
              <a:custGeom>
                <a:avLst/>
                <a:gdLst/>
                <a:ahLst/>
                <a:cxnLst>
                  <a:cxn ang="0">
                    <a:pos x="wd2" y="hd2"/>
                  </a:cxn>
                  <a:cxn ang="5400000">
                    <a:pos x="wd2" y="hd2"/>
                  </a:cxn>
                  <a:cxn ang="10800000">
                    <a:pos x="wd2" y="hd2"/>
                  </a:cxn>
                  <a:cxn ang="16200000">
                    <a:pos x="wd2" y="hd2"/>
                  </a:cxn>
                </a:cxnLst>
                <a:rect l="0" t="0" r="r" b="b"/>
                <a:pathLst>
                  <a:path w="21306" h="21600" extrusionOk="0">
                    <a:moveTo>
                      <a:pt x="19470" y="21600"/>
                    </a:moveTo>
                    <a:lnTo>
                      <a:pt x="18010" y="21600"/>
                    </a:lnTo>
                    <a:lnTo>
                      <a:pt x="18010" y="17167"/>
                    </a:lnTo>
                    <a:cubicBezTo>
                      <a:pt x="17908" y="16360"/>
                      <a:pt x="18305" y="15553"/>
                      <a:pt x="19186" y="14774"/>
                    </a:cubicBezTo>
                    <a:cubicBezTo>
                      <a:pt x="19973" y="14133"/>
                      <a:pt x="19873" y="13448"/>
                      <a:pt x="18902" y="12821"/>
                    </a:cubicBezTo>
                    <a:cubicBezTo>
                      <a:pt x="18902" y="12714"/>
                      <a:pt x="18618" y="12587"/>
                      <a:pt x="18456" y="12450"/>
                    </a:cubicBezTo>
                    <a:cubicBezTo>
                      <a:pt x="17952" y="11854"/>
                      <a:pt x="17952" y="11240"/>
                      <a:pt x="18456" y="10644"/>
                    </a:cubicBezTo>
                    <a:cubicBezTo>
                      <a:pt x="18616" y="10319"/>
                      <a:pt x="18616" y="9992"/>
                      <a:pt x="18456" y="9667"/>
                    </a:cubicBezTo>
                    <a:cubicBezTo>
                      <a:pt x="15862" y="8012"/>
                      <a:pt x="12813" y="6401"/>
                      <a:pt x="9330" y="4843"/>
                    </a:cubicBezTo>
                    <a:cubicBezTo>
                      <a:pt x="6084" y="3242"/>
                      <a:pt x="2677" y="1592"/>
                      <a:pt x="0" y="146"/>
                    </a:cubicBezTo>
                    <a:lnTo>
                      <a:pt x="1339" y="0"/>
                    </a:lnTo>
                    <a:cubicBezTo>
                      <a:pt x="4016" y="1435"/>
                      <a:pt x="7423" y="3086"/>
                      <a:pt x="10668" y="4687"/>
                    </a:cubicBezTo>
                    <a:cubicBezTo>
                      <a:pt x="14304" y="6272"/>
                      <a:pt x="17410" y="7924"/>
                      <a:pt x="19957" y="9628"/>
                    </a:cubicBezTo>
                    <a:cubicBezTo>
                      <a:pt x="20133" y="9979"/>
                      <a:pt x="20133" y="10333"/>
                      <a:pt x="19957" y="10683"/>
                    </a:cubicBezTo>
                    <a:cubicBezTo>
                      <a:pt x="19512" y="11231"/>
                      <a:pt x="19512" y="11795"/>
                      <a:pt x="19957" y="12343"/>
                    </a:cubicBezTo>
                    <a:lnTo>
                      <a:pt x="20403" y="12714"/>
                    </a:lnTo>
                    <a:cubicBezTo>
                      <a:pt x="21500" y="13412"/>
                      <a:pt x="21600" y="14178"/>
                      <a:pt x="20687" y="14891"/>
                    </a:cubicBezTo>
                    <a:cubicBezTo>
                      <a:pt x="19834" y="15642"/>
                      <a:pt x="19451" y="16419"/>
                      <a:pt x="19551" y="17196"/>
                    </a:cubicBezTo>
                    <a:close/>
                  </a:path>
                </a:pathLst>
              </a:custGeom>
              <a:solidFill>
                <a:srgbClr val="FFFFFF">
                  <a:alpha val="64999"/>
                </a:srgbClr>
              </a:solidFill>
              <a:ln w="12700" cap="flat">
                <a:noFill/>
                <a:miter lim="400000"/>
              </a:ln>
              <a:effectLst/>
            </p:spPr>
            <p:txBody>
              <a:bodyPr wrap="square" lIns="37146" tIns="37146" rIns="37146" bIns="37146" numCol="1" anchor="ctr">
                <a:noAutofit/>
              </a:bodyPr>
              <a:lstStyle/>
              <a:p>
                <a:pPr>
                  <a:defRPr>
                    <a:latin typeface="Calibri"/>
                    <a:ea typeface="Calibri"/>
                    <a:cs typeface="Calibri"/>
                    <a:sym typeface="Calibri"/>
                  </a:defRPr>
                </a:pPr>
                <a:endParaRPr sz="1463"/>
              </a:p>
            </p:txBody>
          </p:sp>
        </p:grpSp>
        <p:sp>
          <p:nvSpPr>
            <p:cNvPr id="173" name="Freeform 804"/>
            <p:cNvSpPr/>
            <p:nvPr/>
          </p:nvSpPr>
          <p:spPr>
            <a:xfrm rot="21553317">
              <a:off x="287380" y="58580"/>
              <a:ext cx="623446" cy="393684"/>
            </a:xfrm>
            <a:custGeom>
              <a:avLst/>
              <a:gdLst/>
              <a:ahLst/>
              <a:cxnLst>
                <a:cxn ang="0">
                  <a:pos x="wd2" y="hd2"/>
                </a:cxn>
                <a:cxn ang="5400000">
                  <a:pos x="wd2" y="hd2"/>
                </a:cxn>
                <a:cxn ang="10800000">
                  <a:pos x="wd2" y="hd2"/>
                </a:cxn>
                <a:cxn ang="16200000">
                  <a:pos x="wd2" y="hd2"/>
                </a:cxn>
              </a:cxnLst>
              <a:rect l="0" t="0" r="r" b="b"/>
              <a:pathLst>
                <a:path w="20004" h="19003" extrusionOk="0">
                  <a:moveTo>
                    <a:pt x="150" y="5721"/>
                  </a:moveTo>
                  <a:cubicBezTo>
                    <a:pt x="1097" y="907"/>
                    <a:pt x="6276" y="-1303"/>
                    <a:pt x="11717" y="789"/>
                  </a:cubicBezTo>
                  <a:cubicBezTo>
                    <a:pt x="17158" y="2881"/>
                    <a:pt x="20802" y="8488"/>
                    <a:pt x="19854" y="13290"/>
                  </a:cubicBezTo>
                  <a:cubicBezTo>
                    <a:pt x="18907" y="18093"/>
                    <a:pt x="13728" y="20297"/>
                    <a:pt x="8287" y="18222"/>
                  </a:cubicBezTo>
                  <a:cubicBezTo>
                    <a:pt x="2846" y="16147"/>
                    <a:pt x="-798" y="10535"/>
                    <a:pt x="150" y="5721"/>
                  </a:cubicBezTo>
                  <a:close/>
                </a:path>
              </a:pathLst>
            </a:custGeom>
            <a:gradFill flip="none" rotWithShape="1">
              <a:gsLst>
                <a:gs pos="0">
                  <a:srgbClr val="FFFFFF"/>
                </a:gs>
                <a:gs pos="25582">
                  <a:srgbClr val="FFFFFF">
                    <a:alpha val="66157"/>
                  </a:srgbClr>
                </a:gs>
                <a:gs pos="39238">
                  <a:srgbClr val="FFFFFF">
                    <a:alpha val="32314"/>
                  </a:srgbClr>
                </a:gs>
                <a:gs pos="87611">
                  <a:srgbClr val="FFFFFF">
                    <a:alpha val="0"/>
                  </a:srgbClr>
                </a:gs>
              </a:gsLst>
              <a:path path="circle">
                <a:fillToRect l="119636" t="37721" r="-19636" b="62278"/>
              </a:path>
            </a:gradFill>
            <a:ln w="12700" cap="flat">
              <a:noFill/>
              <a:miter lim="400000"/>
            </a:ln>
            <a:effectLst/>
          </p:spPr>
          <p:txBody>
            <a:bodyPr wrap="square" lIns="37146" tIns="37146" rIns="37146" bIns="37146" numCol="1" anchor="ctr">
              <a:noAutofit/>
            </a:bodyPr>
            <a:lstStyle/>
            <a:p>
              <a:pPr>
                <a:defRPr>
                  <a:solidFill>
                    <a:srgbClr val="FFFFFF"/>
                  </a:solidFill>
                  <a:latin typeface="Avenir Next Regular"/>
                  <a:ea typeface="Avenir Next Regular"/>
                  <a:cs typeface="Avenir Next Regular"/>
                  <a:sym typeface="Avenir Next Regular"/>
                </a:defRPr>
              </a:pPr>
              <a:endParaRPr sz="1463"/>
            </a:p>
          </p:txBody>
        </p:sp>
        <p:sp>
          <p:nvSpPr>
            <p:cNvPr id="174" name="Line"/>
            <p:cNvSpPr/>
            <p:nvPr/>
          </p:nvSpPr>
          <p:spPr>
            <a:xfrm>
              <a:off x="294597" y="554533"/>
              <a:ext cx="413293" cy="50275"/>
            </a:xfrm>
            <a:custGeom>
              <a:avLst/>
              <a:gdLst/>
              <a:ahLst/>
              <a:cxnLst>
                <a:cxn ang="0">
                  <a:pos x="wd2" y="hd2"/>
                </a:cxn>
                <a:cxn ang="5400000">
                  <a:pos x="wd2" y="hd2"/>
                </a:cxn>
                <a:cxn ang="10800000">
                  <a:pos x="wd2" y="hd2"/>
                </a:cxn>
                <a:cxn ang="16200000">
                  <a:pos x="wd2" y="hd2"/>
                </a:cxn>
              </a:cxnLst>
              <a:rect l="0" t="0" r="r" b="b"/>
              <a:pathLst>
                <a:path w="21600" h="21136" extrusionOk="0">
                  <a:moveTo>
                    <a:pt x="0" y="18087"/>
                  </a:moveTo>
                  <a:cubicBezTo>
                    <a:pt x="831" y="11363"/>
                    <a:pt x="1899" y="6852"/>
                    <a:pt x="3059" y="5163"/>
                  </a:cubicBezTo>
                  <a:cubicBezTo>
                    <a:pt x="4454" y="3133"/>
                    <a:pt x="5893" y="5283"/>
                    <a:pt x="7105" y="11207"/>
                  </a:cubicBezTo>
                  <a:cubicBezTo>
                    <a:pt x="8015" y="3606"/>
                    <a:pt x="9289" y="-464"/>
                    <a:pt x="10599" y="42"/>
                  </a:cubicBezTo>
                  <a:cubicBezTo>
                    <a:pt x="11973" y="573"/>
                    <a:pt x="13244" y="6060"/>
                    <a:pt x="14058" y="14977"/>
                  </a:cubicBezTo>
                  <a:cubicBezTo>
                    <a:pt x="15245" y="9068"/>
                    <a:pt x="16645" y="6543"/>
                    <a:pt x="18032" y="7806"/>
                  </a:cubicBezTo>
                  <a:cubicBezTo>
                    <a:pt x="19369" y="9025"/>
                    <a:pt x="20622" y="13702"/>
                    <a:pt x="21600" y="21136"/>
                  </a:cubicBezTo>
                </a:path>
              </a:pathLst>
            </a:custGeom>
            <a:noFill/>
            <a:ln w="3175" cap="flat">
              <a:solidFill>
                <a:srgbClr val="FFFFFF"/>
              </a:solidFill>
              <a:prstDash val="sysDot"/>
              <a:miter lim="400000"/>
            </a:ln>
            <a:effectLst/>
          </p:spPr>
          <p:txBody>
            <a:bodyPr wrap="square" lIns="37146" tIns="37146" rIns="37146" bIns="37146" numCol="1" anchor="t">
              <a:noAutofit/>
            </a:bodyPr>
            <a:lstStyle/>
            <a:p>
              <a:pPr>
                <a:defRPr>
                  <a:latin typeface="Calibri"/>
                  <a:ea typeface="Calibri"/>
                  <a:cs typeface="Calibri"/>
                  <a:sym typeface="Calibri"/>
                </a:defRPr>
              </a:pPr>
              <a:endParaRPr sz="1463"/>
            </a:p>
          </p:txBody>
        </p:sp>
      </p:grpSp>
      <p:sp>
        <p:nvSpPr>
          <p:cNvPr id="176" name="Freeform 3106"/>
          <p:cNvSpPr/>
          <p:nvPr/>
        </p:nvSpPr>
        <p:spPr>
          <a:xfrm>
            <a:off x="6394487" y="953995"/>
            <a:ext cx="434661" cy="435686"/>
          </a:xfrm>
          <a:prstGeom prst="ellipse">
            <a:avLst/>
          </a:prstGeom>
          <a:solidFill>
            <a:srgbClr val="FFFFFF"/>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179" name="Freeform 3106"/>
          <p:cNvSpPr/>
          <p:nvPr/>
        </p:nvSpPr>
        <p:spPr>
          <a:xfrm>
            <a:off x="3249579" y="1738018"/>
            <a:ext cx="434661" cy="435687"/>
          </a:xfrm>
          <a:prstGeom prst="ellipse">
            <a:avLst/>
          </a:prstGeom>
          <a:solidFill>
            <a:srgbClr val="FFFFFF"/>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180" name="Freeform 3106"/>
          <p:cNvSpPr/>
          <p:nvPr/>
        </p:nvSpPr>
        <p:spPr>
          <a:xfrm>
            <a:off x="3020882" y="1189612"/>
            <a:ext cx="434661" cy="435684"/>
          </a:xfrm>
          <a:prstGeom prst="ellipse">
            <a:avLst/>
          </a:prstGeom>
          <a:solidFill>
            <a:srgbClr val="FFFFFF"/>
          </a:solidFill>
          <a:ln w="12700">
            <a:miter lim="400000"/>
          </a:ln>
        </p:spPr>
        <p:txBody>
          <a:bodyPr lIns="37146" tIns="37146" rIns="37146" bIns="37146" anchor="ctr"/>
          <a:lstStyle/>
          <a:p>
            <a:pPr>
              <a:defRPr>
                <a:latin typeface="Calibri"/>
                <a:ea typeface="Calibri"/>
                <a:cs typeface="Calibri"/>
                <a:sym typeface="Calibri"/>
              </a:defRPr>
            </a:pPr>
            <a:endParaRPr sz="1463"/>
          </a:p>
        </p:txBody>
      </p:sp>
      <p:sp>
        <p:nvSpPr>
          <p:cNvPr id="182" name="Google Shape;47;p1"/>
          <p:cNvSpPr txBox="1"/>
          <p:nvPr/>
        </p:nvSpPr>
        <p:spPr>
          <a:xfrm>
            <a:off x="3629064" y="2500913"/>
            <a:ext cx="1433505" cy="212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1500">
                <a:solidFill>
                  <a:srgbClr val="FFFFFF"/>
                </a:solidFill>
                <a:latin typeface="Avenir Next Regular"/>
                <a:ea typeface="Avenir Next Regular"/>
                <a:cs typeface="Avenir Next Regular"/>
                <a:sym typeface="Avenir Next Regular"/>
              </a:defRPr>
            </a:lvl1pPr>
          </a:lstStyle>
          <a:p>
            <a:r>
              <a:rPr lang="en-IN" sz="894" dirty="0">
                <a:effectLst>
                  <a:outerShdw blurRad="38100" dist="38100" dir="2700000" algn="tl">
                    <a:srgbClr val="000000">
                      <a:alpha val="43137"/>
                    </a:srgbClr>
                  </a:outerShdw>
                </a:effectLst>
                <a:latin typeface="Gill Sans Ultra Bold" panose="020B0A02020104020203" pitchFamily="34" charset="0"/>
              </a:rPr>
              <a:t>Event Promotion</a:t>
            </a:r>
            <a:r>
              <a:rPr sz="894" dirty="0">
                <a:effectLst>
                  <a:outerShdw blurRad="38100" dist="38100" dir="2700000" algn="tl">
                    <a:srgbClr val="000000">
                      <a:alpha val="43137"/>
                    </a:srgbClr>
                  </a:outerShdw>
                </a:effectLst>
                <a:latin typeface="Gill Sans Ultra Bold" panose="020B0A02020104020203" pitchFamily="34" charset="0"/>
              </a:rPr>
              <a:t>     </a:t>
            </a:r>
          </a:p>
        </p:txBody>
      </p:sp>
      <p:sp>
        <p:nvSpPr>
          <p:cNvPr id="183" name="Google Shape;48;p1"/>
          <p:cNvSpPr txBox="1"/>
          <p:nvPr/>
        </p:nvSpPr>
        <p:spPr>
          <a:xfrm>
            <a:off x="3847960" y="2296927"/>
            <a:ext cx="976978" cy="187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900">
                <a:solidFill>
                  <a:srgbClr val="FFFFFF"/>
                </a:solidFill>
                <a:latin typeface="Avenir Next Regular"/>
                <a:ea typeface="Avenir Next Regular"/>
                <a:cs typeface="Avenir Next Regular"/>
                <a:sym typeface="Avenir Next Regular"/>
              </a:defRPr>
            </a:lvl1pPr>
          </a:lstStyle>
          <a:p>
            <a:r>
              <a:rPr lang="en-IN" sz="731" dirty="0"/>
              <a:t>Benefit 5</a:t>
            </a:r>
            <a:r>
              <a:rPr sz="731" dirty="0"/>
              <a:t>     </a:t>
            </a:r>
          </a:p>
        </p:txBody>
      </p:sp>
      <p:sp>
        <p:nvSpPr>
          <p:cNvPr id="184" name="Google Shape;47;p1"/>
          <p:cNvSpPr txBox="1"/>
          <p:nvPr/>
        </p:nvSpPr>
        <p:spPr>
          <a:xfrm>
            <a:off x="5104999" y="2195887"/>
            <a:ext cx="1459975" cy="212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1500">
                <a:solidFill>
                  <a:srgbClr val="FFFFFF"/>
                </a:solidFill>
                <a:latin typeface="Avenir Next Regular"/>
                <a:ea typeface="Avenir Next Regular"/>
                <a:cs typeface="Avenir Next Regular"/>
                <a:sym typeface="Avenir Next Regular"/>
              </a:defRPr>
            </a:lvl1pPr>
          </a:lstStyle>
          <a:p>
            <a:r>
              <a:rPr lang="en-IN" sz="894" dirty="0">
                <a:effectLst>
                  <a:outerShdw blurRad="38100" dist="38100" dir="2700000" algn="tl">
                    <a:srgbClr val="000000">
                      <a:alpha val="43137"/>
                    </a:srgbClr>
                  </a:outerShdw>
                </a:effectLst>
                <a:latin typeface="Gill Sans Ultra Bold" panose="020B0A02020104020203" pitchFamily="34" charset="0"/>
              </a:rPr>
              <a:t>GPS WiFi Zone</a:t>
            </a:r>
            <a:r>
              <a:rPr sz="894" dirty="0">
                <a:effectLst>
                  <a:outerShdw blurRad="38100" dist="38100" dir="2700000" algn="tl">
                    <a:srgbClr val="000000">
                      <a:alpha val="43137"/>
                    </a:srgbClr>
                  </a:outerShdw>
                </a:effectLst>
                <a:latin typeface="Gill Sans Ultra Bold" panose="020B0A02020104020203" pitchFamily="34" charset="0"/>
              </a:rPr>
              <a:t>     </a:t>
            </a:r>
          </a:p>
        </p:txBody>
      </p:sp>
      <p:sp>
        <p:nvSpPr>
          <p:cNvPr id="185" name="Google Shape;48;p1"/>
          <p:cNvSpPr txBox="1"/>
          <p:nvPr/>
        </p:nvSpPr>
        <p:spPr>
          <a:xfrm>
            <a:off x="5301650" y="2001373"/>
            <a:ext cx="976978" cy="187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900">
                <a:solidFill>
                  <a:srgbClr val="FFFFFF"/>
                </a:solidFill>
                <a:latin typeface="Avenir Next Regular"/>
                <a:ea typeface="Avenir Next Regular"/>
                <a:cs typeface="Avenir Next Regular"/>
                <a:sym typeface="Avenir Next Regular"/>
              </a:defRPr>
            </a:lvl1pPr>
          </a:lstStyle>
          <a:p>
            <a:r>
              <a:rPr lang="en-IN" sz="731" dirty="0"/>
              <a:t>Benefit 6</a:t>
            </a:r>
            <a:r>
              <a:rPr sz="731" dirty="0"/>
              <a:t>     </a:t>
            </a:r>
          </a:p>
        </p:txBody>
      </p:sp>
      <p:sp>
        <p:nvSpPr>
          <p:cNvPr id="186" name="Google Shape;47;p1"/>
          <p:cNvSpPr txBox="1"/>
          <p:nvPr/>
        </p:nvSpPr>
        <p:spPr>
          <a:xfrm>
            <a:off x="3908141" y="2009077"/>
            <a:ext cx="1231818" cy="206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1500">
                <a:solidFill>
                  <a:srgbClr val="FFFFFF"/>
                </a:solidFill>
                <a:latin typeface="Avenir Next Regular"/>
                <a:ea typeface="Avenir Next Regular"/>
                <a:cs typeface="Avenir Next Regular"/>
                <a:sym typeface="Avenir Next Regular"/>
              </a:defRPr>
            </a:lvl1pPr>
          </a:lstStyle>
          <a:p>
            <a:r>
              <a:rPr lang="en-IN" sz="853" dirty="0">
                <a:effectLst>
                  <a:outerShdw blurRad="38100" dist="38100" dir="2700000" algn="tl">
                    <a:srgbClr val="000000">
                      <a:alpha val="43137"/>
                    </a:srgbClr>
                  </a:outerShdw>
                </a:effectLst>
                <a:latin typeface="Gill Sans Ultra Bold" panose="020B0A02020104020203" pitchFamily="34" charset="0"/>
              </a:rPr>
              <a:t>CCTV Coverage</a:t>
            </a:r>
            <a:r>
              <a:rPr sz="853" dirty="0">
                <a:effectLst>
                  <a:outerShdw blurRad="38100" dist="38100" dir="2700000" algn="tl">
                    <a:srgbClr val="000000">
                      <a:alpha val="43137"/>
                    </a:srgbClr>
                  </a:outerShdw>
                </a:effectLst>
                <a:latin typeface="Gill Sans Ultra Bold" panose="020B0A02020104020203" pitchFamily="34" charset="0"/>
              </a:rPr>
              <a:t>     </a:t>
            </a:r>
          </a:p>
        </p:txBody>
      </p:sp>
      <p:sp>
        <p:nvSpPr>
          <p:cNvPr id="187" name="Google Shape;48;p1"/>
          <p:cNvSpPr txBox="1"/>
          <p:nvPr/>
        </p:nvSpPr>
        <p:spPr>
          <a:xfrm>
            <a:off x="4018514" y="1798583"/>
            <a:ext cx="976978" cy="187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900">
                <a:solidFill>
                  <a:srgbClr val="FFFFFF"/>
                </a:solidFill>
                <a:latin typeface="Avenir Next Regular"/>
                <a:ea typeface="Avenir Next Regular"/>
                <a:cs typeface="Avenir Next Regular"/>
                <a:sym typeface="Avenir Next Regular"/>
              </a:defRPr>
            </a:lvl1pPr>
          </a:lstStyle>
          <a:p>
            <a:r>
              <a:rPr lang="en-IN" sz="731" dirty="0"/>
              <a:t>Benefit 3</a:t>
            </a:r>
            <a:r>
              <a:rPr sz="731" dirty="0"/>
              <a:t>     </a:t>
            </a:r>
          </a:p>
        </p:txBody>
      </p:sp>
      <p:sp>
        <p:nvSpPr>
          <p:cNvPr id="188" name="Google Shape;47;p1"/>
          <p:cNvSpPr txBox="1"/>
          <p:nvPr/>
        </p:nvSpPr>
        <p:spPr>
          <a:xfrm>
            <a:off x="3718041" y="1514982"/>
            <a:ext cx="1348451" cy="206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1500">
                <a:solidFill>
                  <a:srgbClr val="FFFFFF"/>
                </a:solidFill>
                <a:latin typeface="Avenir Next Regular"/>
                <a:ea typeface="Avenir Next Regular"/>
                <a:cs typeface="Avenir Next Regular"/>
                <a:sym typeface="Avenir Next Regular"/>
              </a:defRPr>
            </a:lvl1pPr>
          </a:lstStyle>
          <a:p>
            <a:r>
              <a:rPr lang="en-IN" sz="853" dirty="0">
                <a:effectLst>
                  <a:outerShdw blurRad="38100" dist="38100" dir="2700000" algn="tl">
                    <a:srgbClr val="000000">
                      <a:alpha val="43137"/>
                    </a:srgbClr>
                  </a:outerShdw>
                </a:effectLst>
                <a:latin typeface="Gill Sans Ultra Bold" panose="020B0A02020104020203" pitchFamily="34" charset="0"/>
              </a:rPr>
              <a:t>Cost</a:t>
            </a:r>
            <a:r>
              <a:rPr lang="en-IN" sz="813" dirty="0">
                <a:effectLst>
                  <a:outerShdw blurRad="38100" dist="38100" dir="2700000" algn="tl">
                    <a:srgbClr val="000000">
                      <a:alpha val="43137"/>
                    </a:srgbClr>
                  </a:outerShdw>
                </a:effectLst>
                <a:latin typeface="Gill Sans Ultra Bold" panose="020B0A02020104020203" pitchFamily="34" charset="0"/>
              </a:rPr>
              <a:t> Effectiveness</a:t>
            </a:r>
            <a:r>
              <a:rPr sz="813" dirty="0">
                <a:effectLst>
                  <a:outerShdw blurRad="38100" dist="38100" dir="2700000" algn="tl">
                    <a:srgbClr val="000000">
                      <a:alpha val="43137"/>
                    </a:srgbClr>
                  </a:outerShdw>
                </a:effectLst>
                <a:latin typeface="Gill Sans Ultra Bold" panose="020B0A02020104020203" pitchFamily="34" charset="0"/>
              </a:rPr>
              <a:t>    </a:t>
            </a:r>
          </a:p>
        </p:txBody>
      </p:sp>
      <p:sp>
        <p:nvSpPr>
          <p:cNvPr id="189" name="Google Shape;48;p1"/>
          <p:cNvSpPr txBox="1"/>
          <p:nvPr/>
        </p:nvSpPr>
        <p:spPr>
          <a:xfrm>
            <a:off x="3873122" y="1282071"/>
            <a:ext cx="976978" cy="187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900">
                <a:solidFill>
                  <a:srgbClr val="FFFFFF"/>
                </a:solidFill>
                <a:latin typeface="Avenir Next Regular"/>
                <a:ea typeface="Avenir Next Regular"/>
                <a:cs typeface="Avenir Next Regular"/>
                <a:sym typeface="Avenir Next Regular"/>
              </a:defRPr>
            </a:lvl1pPr>
          </a:lstStyle>
          <a:p>
            <a:r>
              <a:rPr lang="en-IN" sz="731" dirty="0"/>
              <a:t>Benefit 1</a:t>
            </a:r>
            <a:endParaRPr sz="731" dirty="0"/>
          </a:p>
        </p:txBody>
      </p:sp>
      <p:sp>
        <p:nvSpPr>
          <p:cNvPr id="190" name="Google Shape;47;p1"/>
          <p:cNvSpPr txBox="1"/>
          <p:nvPr/>
        </p:nvSpPr>
        <p:spPr>
          <a:xfrm>
            <a:off x="5190740" y="1220491"/>
            <a:ext cx="915864" cy="225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1500">
                <a:solidFill>
                  <a:srgbClr val="FFFFFF"/>
                </a:solidFill>
                <a:latin typeface="Avenir Next Regular"/>
                <a:ea typeface="Avenir Next Regular"/>
                <a:cs typeface="Avenir Next Regular"/>
                <a:sym typeface="Avenir Next Regular"/>
              </a:defRPr>
            </a:lvl1pPr>
          </a:lstStyle>
          <a:p>
            <a:r>
              <a:rPr lang="en-IN" sz="975" dirty="0">
                <a:effectLst>
                  <a:outerShdw blurRad="38100" dist="38100" dir="2700000" algn="tl">
                    <a:srgbClr val="000000">
                      <a:alpha val="43137"/>
                    </a:srgbClr>
                  </a:outerShdw>
                </a:effectLst>
                <a:latin typeface="Gill Sans Ultra Bold" panose="020B0A02020104020203" pitchFamily="34" charset="0"/>
              </a:rPr>
              <a:t>IOT Enable</a:t>
            </a:r>
            <a:r>
              <a:rPr sz="975" dirty="0">
                <a:effectLst>
                  <a:outerShdw blurRad="38100" dist="38100" dir="2700000" algn="tl">
                    <a:srgbClr val="000000">
                      <a:alpha val="43137"/>
                    </a:srgbClr>
                  </a:outerShdw>
                </a:effectLst>
                <a:latin typeface="Gill Sans Ultra Bold" panose="020B0A02020104020203" pitchFamily="34" charset="0"/>
              </a:rPr>
              <a:t>     </a:t>
            </a:r>
          </a:p>
        </p:txBody>
      </p:sp>
      <p:sp>
        <p:nvSpPr>
          <p:cNvPr id="191" name="Google Shape;48;p1"/>
          <p:cNvSpPr txBox="1"/>
          <p:nvPr/>
        </p:nvSpPr>
        <p:spPr>
          <a:xfrm>
            <a:off x="5194231" y="1015823"/>
            <a:ext cx="976978" cy="187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900">
                <a:solidFill>
                  <a:srgbClr val="FFFFFF"/>
                </a:solidFill>
                <a:latin typeface="Avenir Next Regular"/>
                <a:ea typeface="Avenir Next Regular"/>
                <a:cs typeface="Avenir Next Regular"/>
                <a:sym typeface="Avenir Next Regular"/>
              </a:defRPr>
            </a:lvl1pPr>
          </a:lstStyle>
          <a:p>
            <a:r>
              <a:rPr lang="en-IN" sz="731" dirty="0"/>
              <a:t>Benefit 2</a:t>
            </a:r>
            <a:r>
              <a:rPr sz="731" dirty="0"/>
              <a:t>     </a:t>
            </a:r>
          </a:p>
        </p:txBody>
      </p:sp>
      <p:sp>
        <p:nvSpPr>
          <p:cNvPr id="192" name="Google Shape;47;p1"/>
          <p:cNvSpPr txBox="1"/>
          <p:nvPr/>
        </p:nvSpPr>
        <p:spPr>
          <a:xfrm>
            <a:off x="5262895" y="1746218"/>
            <a:ext cx="1577255" cy="200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1500">
                <a:solidFill>
                  <a:srgbClr val="FFFFFF"/>
                </a:solidFill>
                <a:latin typeface="Avenir Next Regular"/>
                <a:ea typeface="Avenir Next Regular"/>
                <a:cs typeface="Avenir Next Regular"/>
                <a:sym typeface="Avenir Next Regular"/>
              </a:defRPr>
            </a:lvl1pPr>
          </a:lstStyle>
          <a:p>
            <a:pPr algn="l"/>
            <a:r>
              <a:rPr lang="en-IN" sz="813" dirty="0">
                <a:effectLst>
                  <a:outerShdw blurRad="38100" dist="38100" dir="2700000" algn="tl">
                    <a:srgbClr val="000000">
                      <a:alpha val="43137"/>
                    </a:srgbClr>
                  </a:outerShdw>
                </a:effectLst>
                <a:latin typeface="Gill Sans Ultra Bold" panose="020B0A02020104020203" pitchFamily="34" charset="0"/>
              </a:rPr>
              <a:t>Powerful Sensors</a:t>
            </a:r>
            <a:endParaRPr sz="813" dirty="0">
              <a:effectLst>
                <a:outerShdw blurRad="38100" dist="38100" dir="2700000" algn="tl">
                  <a:srgbClr val="000000">
                    <a:alpha val="43137"/>
                  </a:srgbClr>
                </a:outerShdw>
              </a:effectLst>
              <a:latin typeface="Gill Sans Ultra Bold" panose="020B0A02020104020203" pitchFamily="34" charset="0"/>
            </a:endParaRPr>
          </a:p>
        </p:txBody>
      </p:sp>
      <p:sp>
        <p:nvSpPr>
          <p:cNvPr id="193" name="Google Shape;48;p1"/>
          <p:cNvSpPr txBox="1"/>
          <p:nvPr/>
        </p:nvSpPr>
        <p:spPr>
          <a:xfrm>
            <a:off x="5353033" y="1528171"/>
            <a:ext cx="976978" cy="187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900">
                <a:solidFill>
                  <a:srgbClr val="FFFFFF"/>
                </a:solidFill>
                <a:latin typeface="Avenir Next Regular"/>
                <a:ea typeface="Avenir Next Regular"/>
                <a:cs typeface="Avenir Next Regular"/>
                <a:sym typeface="Avenir Next Regular"/>
              </a:defRPr>
            </a:lvl1pPr>
          </a:lstStyle>
          <a:p>
            <a:r>
              <a:rPr lang="en-IN" sz="731" dirty="0"/>
              <a:t>Benefit 4</a:t>
            </a:r>
            <a:r>
              <a:rPr sz="731" dirty="0"/>
              <a:t>     </a:t>
            </a:r>
          </a:p>
        </p:txBody>
      </p:sp>
      <p:sp>
        <p:nvSpPr>
          <p:cNvPr id="197" name="Freeform 45"/>
          <p:cNvSpPr/>
          <p:nvPr/>
        </p:nvSpPr>
        <p:spPr>
          <a:xfrm>
            <a:off x="3138678" y="1329454"/>
            <a:ext cx="268290" cy="175500"/>
          </a:xfrm>
          <a:custGeom>
            <a:avLst/>
            <a:gdLst/>
            <a:ahLst/>
            <a:cxnLst>
              <a:cxn ang="0">
                <a:pos x="wd2" y="hd2"/>
              </a:cxn>
              <a:cxn ang="5400000">
                <a:pos x="wd2" y="hd2"/>
              </a:cxn>
              <a:cxn ang="10800000">
                <a:pos x="wd2" y="hd2"/>
              </a:cxn>
              <a:cxn ang="16200000">
                <a:pos x="wd2" y="hd2"/>
              </a:cxn>
            </a:cxnLst>
            <a:rect l="0" t="0" r="r" b="b"/>
            <a:pathLst>
              <a:path w="21600" h="21600" extrusionOk="0">
                <a:moveTo>
                  <a:pt x="1739" y="4121"/>
                </a:moveTo>
                <a:lnTo>
                  <a:pt x="3188" y="18243"/>
                </a:lnTo>
                <a:lnTo>
                  <a:pt x="21600" y="14121"/>
                </a:lnTo>
                <a:lnTo>
                  <a:pt x="20151" y="0"/>
                </a:lnTo>
                <a:close/>
                <a:moveTo>
                  <a:pt x="12177" y="14050"/>
                </a:moveTo>
                <a:cubicBezTo>
                  <a:pt x="10331" y="14470"/>
                  <a:pt x="8605" y="12597"/>
                  <a:pt x="8321" y="9868"/>
                </a:cubicBezTo>
                <a:cubicBezTo>
                  <a:pt x="8037" y="7138"/>
                  <a:pt x="9303" y="4586"/>
                  <a:pt x="11149" y="4166"/>
                </a:cubicBezTo>
                <a:cubicBezTo>
                  <a:pt x="12995" y="3746"/>
                  <a:pt x="14721" y="5619"/>
                  <a:pt x="15005" y="8348"/>
                </a:cubicBezTo>
                <a:cubicBezTo>
                  <a:pt x="15005" y="8356"/>
                  <a:pt x="15006" y="8364"/>
                  <a:pt x="15007" y="8371"/>
                </a:cubicBezTo>
                <a:cubicBezTo>
                  <a:pt x="15272" y="11086"/>
                  <a:pt x="14010" y="13610"/>
                  <a:pt x="12177" y="14029"/>
                </a:cubicBezTo>
                <a:close/>
                <a:moveTo>
                  <a:pt x="1328" y="5793"/>
                </a:moveTo>
                <a:lnTo>
                  <a:pt x="845" y="5900"/>
                </a:lnTo>
                <a:lnTo>
                  <a:pt x="2294" y="20021"/>
                </a:lnTo>
                <a:lnTo>
                  <a:pt x="20702" y="15893"/>
                </a:lnTo>
                <a:lnTo>
                  <a:pt x="20629" y="15179"/>
                </a:lnTo>
                <a:lnTo>
                  <a:pt x="2705" y="19200"/>
                </a:lnTo>
                <a:close/>
                <a:moveTo>
                  <a:pt x="483" y="7364"/>
                </a:moveTo>
                <a:lnTo>
                  <a:pt x="0" y="7471"/>
                </a:lnTo>
                <a:lnTo>
                  <a:pt x="1449" y="21600"/>
                </a:lnTo>
                <a:lnTo>
                  <a:pt x="19852" y="17450"/>
                </a:lnTo>
                <a:lnTo>
                  <a:pt x="19779" y="16736"/>
                </a:lnTo>
                <a:lnTo>
                  <a:pt x="1855" y="20757"/>
                </a:lnTo>
                <a:close/>
                <a:moveTo>
                  <a:pt x="11993" y="8479"/>
                </a:moveTo>
                <a:cubicBezTo>
                  <a:pt x="11375" y="8279"/>
                  <a:pt x="11099" y="8150"/>
                  <a:pt x="11056" y="7721"/>
                </a:cubicBezTo>
                <a:cubicBezTo>
                  <a:pt x="11013" y="7293"/>
                  <a:pt x="11206" y="7007"/>
                  <a:pt x="11650" y="6929"/>
                </a:cubicBezTo>
                <a:cubicBezTo>
                  <a:pt x="11973" y="6857"/>
                  <a:pt x="12304" y="6893"/>
                  <a:pt x="12616" y="7036"/>
                </a:cubicBezTo>
                <a:lnTo>
                  <a:pt x="12722" y="5764"/>
                </a:lnTo>
                <a:cubicBezTo>
                  <a:pt x="12381" y="5632"/>
                  <a:pt x="12024" y="5600"/>
                  <a:pt x="11674" y="5671"/>
                </a:cubicBezTo>
                <a:lnTo>
                  <a:pt x="11587" y="4836"/>
                </a:lnTo>
                <a:lnTo>
                  <a:pt x="10868" y="4993"/>
                </a:lnTo>
                <a:lnTo>
                  <a:pt x="10964" y="5921"/>
                </a:lnTo>
                <a:cubicBezTo>
                  <a:pt x="10343" y="6208"/>
                  <a:pt x="9949" y="7109"/>
                  <a:pt x="10027" y="8064"/>
                </a:cubicBezTo>
                <a:cubicBezTo>
                  <a:pt x="10124" y="9036"/>
                  <a:pt x="10679" y="9543"/>
                  <a:pt x="11476" y="9764"/>
                </a:cubicBezTo>
                <a:cubicBezTo>
                  <a:pt x="12046" y="9929"/>
                  <a:pt x="12288" y="10121"/>
                  <a:pt x="12331" y="10536"/>
                </a:cubicBezTo>
                <a:cubicBezTo>
                  <a:pt x="12375" y="10950"/>
                  <a:pt x="12157" y="11314"/>
                  <a:pt x="11684" y="11421"/>
                </a:cubicBezTo>
                <a:cubicBezTo>
                  <a:pt x="11289" y="11502"/>
                  <a:pt x="10888" y="11446"/>
                  <a:pt x="10510" y="11257"/>
                </a:cubicBezTo>
                <a:lnTo>
                  <a:pt x="10428" y="12557"/>
                </a:lnTo>
                <a:cubicBezTo>
                  <a:pt x="10828" y="12736"/>
                  <a:pt x="11250" y="12787"/>
                  <a:pt x="11665" y="12707"/>
                </a:cubicBezTo>
                <a:lnTo>
                  <a:pt x="11737" y="13421"/>
                </a:lnTo>
                <a:lnTo>
                  <a:pt x="12457" y="13257"/>
                </a:lnTo>
                <a:lnTo>
                  <a:pt x="12375" y="12486"/>
                </a:lnTo>
                <a:cubicBezTo>
                  <a:pt x="13040" y="12204"/>
                  <a:pt x="13464" y="11242"/>
                  <a:pt x="13370" y="10229"/>
                </a:cubicBezTo>
                <a:cubicBezTo>
                  <a:pt x="13273" y="9250"/>
                  <a:pt x="12833" y="8714"/>
                  <a:pt x="11993" y="8457"/>
                </a:cubicBezTo>
                <a:close/>
              </a:path>
            </a:pathLst>
          </a:custGeom>
          <a:solidFill>
            <a:srgbClr val="009CFF"/>
          </a:solidFill>
          <a:ln w="12700">
            <a:miter lim="400000"/>
          </a:ln>
        </p:spPr>
        <p:txBody>
          <a:bodyPr lIns="37146" tIns="37146" rIns="37146" bIns="37146" anchor="ctr"/>
          <a:lstStyle/>
          <a:p>
            <a:endParaRPr sz="1463" dirty="0"/>
          </a:p>
        </p:txBody>
      </p:sp>
      <p:grpSp>
        <p:nvGrpSpPr>
          <p:cNvPr id="241" name="Group"/>
          <p:cNvGrpSpPr/>
          <p:nvPr/>
        </p:nvGrpSpPr>
        <p:grpSpPr>
          <a:xfrm rot="21466318">
            <a:off x="2568612" y="3103836"/>
            <a:ext cx="4239907" cy="3279371"/>
            <a:chOff x="0" y="0"/>
            <a:chExt cx="4168281" cy="3312604"/>
          </a:xfrm>
        </p:grpSpPr>
        <p:sp>
          <p:nvSpPr>
            <p:cNvPr id="200" name="Freeform 586"/>
            <p:cNvSpPr/>
            <p:nvPr/>
          </p:nvSpPr>
          <p:spPr>
            <a:xfrm rot="677732">
              <a:off x="19633" y="1593168"/>
              <a:ext cx="356974" cy="235776"/>
            </a:xfrm>
            <a:custGeom>
              <a:avLst/>
              <a:gdLst/>
              <a:ahLst/>
              <a:cxnLst>
                <a:cxn ang="0">
                  <a:pos x="wd2" y="hd2"/>
                </a:cxn>
                <a:cxn ang="5400000">
                  <a:pos x="wd2" y="hd2"/>
                </a:cxn>
                <a:cxn ang="10800000">
                  <a:pos x="wd2" y="hd2"/>
                </a:cxn>
                <a:cxn ang="16200000">
                  <a:pos x="wd2" y="hd2"/>
                </a:cxn>
              </a:cxnLst>
              <a:rect l="0" t="0" r="r" b="b"/>
              <a:pathLst>
                <a:path w="21139" h="21122" extrusionOk="0">
                  <a:moveTo>
                    <a:pt x="20979" y="5928"/>
                  </a:moveTo>
                  <a:cubicBezTo>
                    <a:pt x="20979" y="5928"/>
                    <a:pt x="20979" y="5928"/>
                    <a:pt x="20912" y="5794"/>
                  </a:cubicBezTo>
                  <a:cubicBezTo>
                    <a:pt x="20918" y="5649"/>
                    <a:pt x="20918" y="5504"/>
                    <a:pt x="20912" y="5359"/>
                  </a:cubicBezTo>
                  <a:cubicBezTo>
                    <a:pt x="20437" y="1850"/>
                    <a:pt x="18221" y="-474"/>
                    <a:pt x="15880" y="82"/>
                  </a:cubicBezTo>
                  <a:cubicBezTo>
                    <a:pt x="13352" y="434"/>
                    <a:pt x="11845" y="4019"/>
                    <a:pt x="10947" y="6163"/>
                  </a:cubicBezTo>
                  <a:lnTo>
                    <a:pt x="10603" y="6933"/>
                  </a:lnTo>
                  <a:cubicBezTo>
                    <a:pt x="10404" y="6833"/>
                    <a:pt x="10016" y="6582"/>
                    <a:pt x="9650" y="6364"/>
                  </a:cubicBezTo>
                  <a:cubicBezTo>
                    <a:pt x="8669" y="5669"/>
                    <a:pt x="7649" y="5109"/>
                    <a:pt x="6602" y="4689"/>
                  </a:cubicBezTo>
                  <a:cubicBezTo>
                    <a:pt x="3950" y="4017"/>
                    <a:pt x="1349" y="6237"/>
                    <a:pt x="361" y="10016"/>
                  </a:cubicBezTo>
                  <a:cubicBezTo>
                    <a:pt x="44" y="11128"/>
                    <a:pt x="-67" y="12350"/>
                    <a:pt x="39" y="13550"/>
                  </a:cubicBezTo>
                  <a:cubicBezTo>
                    <a:pt x="39" y="13550"/>
                    <a:pt x="39" y="13550"/>
                    <a:pt x="39" y="13550"/>
                  </a:cubicBezTo>
                  <a:cubicBezTo>
                    <a:pt x="162" y="16019"/>
                    <a:pt x="1044" y="18259"/>
                    <a:pt x="2423" y="19598"/>
                  </a:cubicBezTo>
                  <a:cubicBezTo>
                    <a:pt x="3406" y="20594"/>
                    <a:pt x="4564" y="21125"/>
                    <a:pt x="5748" y="21122"/>
                  </a:cubicBezTo>
                  <a:cubicBezTo>
                    <a:pt x="6503" y="21126"/>
                    <a:pt x="7253" y="20933"/>
                    <a:pt x="7965" y="20552"/>
                  </a:cubicBezTo>
                  <a:cubicBezTo>
                    <a:pt x="9815" y="19377"/>
                    <a:pt x="11442" y="17523"/>
                    <a:pt x="12698" y="15159"/>
                  </a:cubicBezTo>
                  <a:cubicBezTo>
                    <a:pt x="13618" y="15410"/>
                    <a:pt x="16656" y="16097"/>
                    <a:pt x="18341" y="14539"/>
                  </a:cubicBezTo>
                  <a:cubicBezTo>
                    <a:pt x="20646" y="12478"/>
                    <a:pt x="21533" y="9563"/>
                    <a:pt x="20979" y="5928"/>
                  </a:cubicBezTo>
                  <a:close/>
                  <a:moveTo>
                    <a:pt x="871" y="10300"/>
                  </a:moveTo>
                  <a:cubicBezTo>
                    <a:pt x="1758" y="6892"/>
                    <a:pt x="4099" y="4882"/>
                    <a:pt x="6491" y="5476"/>
                  </a:cubicBezTo>
                  <a:cubicBezTo>
                    <a:pt x="7503" y="5906"/>
                    <a:pt x="8490" y="6467"/>
                    <a:pt x="9439" y="7151"/>
                  </a:cubicBezTo>
                  <a:lnTo>
                    <a:pt x="10071" y="7536"/>
                  </a:lnTo>
                  <a:cubicBezTo>
                    <a:pt x="10071" y="7536"/>
                    <a:pt x="10071" y="7536"/>
                    <a:pt x="10071" y="7536"/>
                  </a:cubicBezTo>
                  <a:cubicBezTo>
                    <a:pt x="10637" y="7838"/>
                    <a:pt x="11180" y="8240"/>
                    <a:pt x="11767" y="8608"/>
                  </a:cubicBezTo>
                  <a:cubicBezTo>
                    <a:pt x="12919" y="9535"/>
                    <a:pt x="14181" y="10105"/>
                    <a:pt x="15481" y="10284"/>
                  </a:cubicBezTo>
                  <a:cubicBezTo>
                    <a:pt x="16237" y="10298"/>
                    <a:pt x="16970" y="9893"/>
                    <a:pt x="17542" y="9145"/>
                  </a:cubicBezTo>
                  <a:cubicBezTo>
                    <a:pt x="17720" y="8914"/>
                    <a:pt x="17874" y="8642"/>
                    <a:pt x="17997" y="8340"/>
                  </a:cubicBezTo>
                  <a:cubicBezTo>
                    <a:pt x="18275" y="7716"/>
                    <a:pt x="18390" y="6958"/>
                    <a:pt x="18318" y="6213"/>
                  </a:cubicBezTo>
                  <a:cubicBezTo>
                    <a:pt x="18166" y="5035"/>
                    <a:pt x="17608" y="4070"/>
                    <a:pt x="16855" y="3684"/>
                  </a:cubicBezTo>
                  <a:cubicBezTo>
                    <a:pt x="16527" y="3490"/>
                    <a:pt x="16172" y="3432"/>
                    <a:pt x="15824" y="3516"/>
                  </a:cubicBezTo>
                  <a:cubicBezTo>
                    <a:pt x="14549" y="3818"/>
                    <a:pt x="13507" y="5895"/>
                    <a:pt x="12776" y="7402"/>
                  </a:cubicBezTo>
                  <a:lnTo>
                    <a:pt x="12421" y="8089"/>
                  </a:lnTo>
                  <a:lnTo>
                    <a:pt x="11124" y="7218"/>
                  </a:lnTo>
                  <a:lnTo>
                    <a:pt x="11412" y="6548"/>
                  </a:lnTo>
                  <a:cubicBezTo>
                    <a:pt x="12255" y="4538"/>
                    <a:pt x="13629" y="1188"/>
                    <a:pt x="15935" y="853"/>
                  </a:cubicBezTo>
                  <a:cubicBezTo>
                    <a:pt x="17994" y="376"/>
                    <a:pt x="19940" y="2413"/>
                    <a:pt x="20369" y="5493"/>
                  </a:cubicBezTo>
                  <a:cubicBezTo>
                    <a:pt x="20602" y="7989"/>
                    <a:pt x="18939" y="11121"/>
                    <a:pt x="17354" y="12193"/>
                  </a:cubicBezTo>
                  <a:cubicBezTo>
                    <a:pt x="16085" y="12862"/>
                    <a:pt x="14709" y="12915"/>
                    <a:pt x="13419" y="12344"/>
                  </a:cubicBezTo>
                  <a:cubicBezTo>
                    <a:pt x="13042" y="12244"/>
                    <a:pt x="12665" y="12143"/>
                    <a:pt x="12310" y="12076"/>
                  </a:cubicBezTo>
                  <a:cubicBezTo>
                    <a:pt x="12310" y="12076"/>
                    <a:pt x="12310" y="12076"/>
                    <a:pt x="12310" y="12076"/>
                  </a:cubicBezTo>
                  <a:cubicBezTo>
                    <a:pt x="11590" y="11741"/>
                    <a:pt x="10858" y="11339"/>
                    <a:pt x="10093" y="10954"/>
                  </a:cubicBezTo>
                  <a:lnTo>
                    <a:pt x="9373" y="10552"/>
                  </a:lnTo>
                  <a:cubicBezTo>
                    <a:pt x="8961" y="10309"/>
                    <a:pt x="8561" y="10024"/>
                    <a:pt x="8176" y="9697"/>
                  </a:cubicBezTo>
                  <a:cubicBezTo>
                    <a:pt x="7413" y="8960"/>
                    <a:pt x="6540" y="8522"/>
                    <a:pt x="5637" y="8424"/>
                  </a:cubicBezTo>
                  <a:cubicBezTo>
                    <a:pt x="4730" y="8462"/>
                    <a:pt x="3874" y="9069"/>
                    <a:pt x="3276" y="10099"/>
                  </a:cubicBezTo>
                  <a:cubicBezTo>
                    <a:pt x="2886" y="10814"/>
                    <a:pt x="2724" y="11751"/>
                    <a:pt x="2833" y="12662"/>
                  </a:cubicBezTo>
                  <a:cubicBezTo>
                    <a:pt x="2928" y="13890"/>
                    <a:pt x="3546" y="14878"/>
                    <a:pt x="4351" y="15091"/>
                  </a:cubicBezTo>
                  <a:cubicBezTo>
                    <a:pt x="4539" y="15118"/>
                    <a:pt x="4729" y="15118"/>
                    <a:pt x="4917" y="15091"/>
                  </a:cubicBezTo>
                  <a:cubicBezTo>
                    <a:pt x="6740" y="14883"/>
                    <a:pt x="8433" y="13580"/>
                    <a:pt x="9617" y="11473"/>
                  </a:cubicBezTo>
                  <a:lnTo>
                    <a:pt x="9905" y="11641"/>
                  </a:lnTo>
                  <a:cubicBezTo>
                    <a:pt x="10426" y="11925"/>
                    <a:pt x="11013" y="12210"/>
                    <a:pt x="11501" y="12478"/>
                  </a:cubicBezTo>
                  <a:cubicBezTo>
                    <a:pt x="10710" y="13983"/>
                    <a:pt x="9781" y="15309"/>
                    <a:pt x="8741" y="16415"/>
                  </a:cubicBezTo>
                  <a:cubicBezTo>
                    <a:pt x="6413" y="18793"/>
                    <a:pt x="4207" y="18978"/>
                    <a:pt x="2168" y="16984"/>
                  </a:cubicBezTo>
                  <a:cubicBezTo>
                    <a:pt x="651" y="15605"/>
                    <a:pt x="87" y="12699"/>
                    <a:pt x="871" y="10300"/>
                  </a:cubicBezTo>
                  <a:close/>
                  <a:moveTo>
                    <a:pt x="15736" y="4387"/>
                  </a:moveTo>
                  <a:cubicBezTo>
                    <a:pt x="15822" y="4745"/>
                    <a:pt x="15933" y="5088"/>
                    <a:pt x="16068" y="5409"/>
                  </a:cubicBezTo>
                  <a:cubicBezTo>
                    <a:pt x="15870" y="5415"/>
                    <a:pt x="15674" y="5478"/>
                    <a:pt x="15492" y="5593"/>
                  </a:cubicBezTo>
                  <a:cubicBezTo>
                    <a:pt x="15415" y="5639"/>
                    <a:pt x="15340" y="5695"/>
                    <a:pt x="15270" y="5761"/>
                  </a:cubicBezTo>
                  <a:cubicBezTo>
                    <a:pt x="15270" y="5761"/>
                    <a:pt x="15270" y="5761"/>
                    <a:pt x="15270" y="5660"/>
                  </a:cubicBezTo>
                  <a:lnTo>
                    <a:pt x="14782" y="5242"/>
                  </a:lnTo>
                  <a:cubicBezTo>
                    <a:pt x="15054" y="4852"/>
                    <a:pt x="15379" y="4560"/>
                    <a:pt x="15736" y="4387"/>
                  </a:cubicBezTo>
                  <a:close/>
                  <a:moveTo>
                    <a:pt x="15736" y="6364"/>
                  </a:moveTo>
                  <a:cubicBezTo>
                    <a:pt x="16341" y="6109"/>
                    <a:pt x="16990" y="6329"/>
                    <a:pt x="17465" y="6950"/>
                  </a:cubicBezTo>
                  <a:cubicBezTo>
                    <a:pt x="17648" y="7211"/>
                    <a:pt x="17685" y="7631"/>
                    <a:pt x="17554" y="7955"/>
                  </a:cubicBezTo>
                  <a:cubicBezTo>
                    <a:pt x="17465" y="8157"/>
                    <a:pt x="17356" y="8338"/>
                    <a:pt x="17232" y="8491"/>
                  </a:cubicBezTo>
                  <a:cubicBezTo>
                    <a:pt x="16225" y="9582"/>
                    <a:pt x="14901" y="9737"/>
                    <a:pt x="13796" y="8893"/>
                  </a:cubicBezTo>
                  <a:cubicBezTo>
                    <a:pt x="14296" y="7842"/>
                    <a:pt x="14948" y="6977"/>
                    <a:pt x="15702" y="6364"/>
                  </a:cubicBezTo>
                  <a:close/>
                  <a:moveTo>
                    <a:pt x="16744" y="5510"/>
                  </a:moveTo>
                  <a:cubicBezTo>
                    <a:pt x="16744" y="5510"/>
                    <a:pt x="16744" y="5409"/>
                    <a:pt x="16744" y="5376"/>
                  </a:cubicBezTo>
                  <a:lnTo>
                    <a:pt x="16744" y="5258"/>
                  </a:lnTo>
                  <a:cubicBezTo>
                    <a:pt x="16617" y="4963"/>
                    <a:pt x="16502" y="4655"/>
                    <a:pt x="16401" y="4337"/>
                  </a:cubicBezTo>
                  <a:cubicBezTo>
                    <a:pt x="16525" y="4346"/>
                    <a:pt x="16648" y="4380"/>
                    <a:pt x="16766" y="4437"/>
                  </a:cubicBezTo>
                  <a:cubicBezTo>
                    <a:pt x="17330" y="4721"/>
                    <a:pt x="17752" y="5435"/>
                    <a:pt x="17875" y="6314"/>
                  </a:cubicBezTo>
                  <a:cubicBezTo>
                    <a:pt x="17548" y="5879"/>
                    <a:pt x="17143" y="5599"/>
                    <a:pt x="16711" y="5510"/>
                  </a:cubicBezTo>
                  <a:close/>
                  <a:moveTo>
                    <a:pt x="14350" y="5828"/>
                  </a:moveTo>
                  <a:cubicBezTo>
                    <a:pt x="14495" y="5978"/>
                    <a:pt x="14647" y="6112"/>
                    <a:pt x="14804" y="6230"/>
                  </a:cubicBezTo>
                  <a:cubicBezTo>
                    <a:pt x="14537" y="6524"/>
                    <a:pt x="14281" y="6843"/>
                    <a:pt x="14040" y="7185"/>
                  </a:cubicBezTo>
                  <a:cubicBezTo>
                    <a:pt x="14040" y="7185"/>
                    <a:pt x="14040" y="7185"/>
                    <a:pt x="14040" y="7185"/>
                  </a:cubicBezTo>
                  <a:cubicBezTo>
                    <a:pt x="13954" y="7093"/>
                    <a:pt x="13861" y="7019"/>
                    <a:pt x="13762" y="6967"/>
                  </a:cubicBezTo>
                  <a:cubicBezTo>
                    <a:pt x="13934" y="6573"/>
                    <a:pt x="14119" y="6193"/>
                    <a:pt x="14317" y="5828"/>
                  </a:cubicBezTo>
                  <a:close/>
                  <a:moveTo>
                    <a:pt x="13241" y="7888"/>
                  </a:moveTo>
                  <a:cubicBezTo>
                    <a:pt x="13282" y="7795"/>
                    <a:pt x="13327" y="7705"/>
                    <a:pt x="13374" y="7620"/>
                  </a:cubicBezTo>
                  <a:cubicBezTo>
                    <a:pt x="13474" y="7635"/>
                    <a:pt x="13569" y="7687"/>
                    <a:pt x="13652" y="7771"/>
                  </a:cubicBezTo>
                  <a:cubicBezTo>
                    <a:pt x="13500" y="8021"/>
                    <a:pt x="13363" y="8290"/>
                    <a:pt x="13241" y="8575"/>
                  </a:cubicBezTo>
                  <a:lnTo>
                    <a:pt x="12975" y="8424"/>
                  </a:lnTo>
                  <a:close/>
                  <a:moveTo>
                    <a:pt x="16766" y="14589"/>
                  </a:moveTo>
                  <a:cubicBezTo>
                    <a:pt x="16656" y="14220"/>
                    <a:pt x="16523" y="13818"/>
                    <a:pt x="16378" y="13416"/>
                  </a:cubicBezTo>
                  <a:cubicBezTo>
                    <a:pt x="16758" y="13335"/>
                    <a:pt x="17130" y="13189"/>
                    <a:pt x="17487" y="12981"/>
                  </a:cubicBezTo>
                  <a:cubicBezTo>
                    <a:pt x="17681" y="13287"/>
                    <a:pt x="17863" y="13612"/>
                    <a:pt x="18030" y="13952"/>
                  </a:cubicBezTo>
                  <a:cubicBezTo>
                    <a:pt x="17627" y="14269"/>
                    <a:pt x="17193" y="14484"/>
                    <a:pt x="16744" y="14589"/>
                  </a:cubicBezTo>
                  <a:close/>
                  <a:moveTo>
                    <a:pt x="8874" y="18944"/>
                  </a:moveTo>
                  <a:lnTo>
                    <a:pt x="8752" y="18743"/>
                  </a:lnTo>
                  <a:cubicBezTo>
                    <a:pt x="8580" y="18430"/>
                    <a:pt x="8386" y="18143"/>
                    <a:pt x="8176" y="17889"/>
                  </a:cubicBezTo>
                  <a:cubicBezTo>
                    <a:pt x="8596" y="17541"/>
                    <a:pt x="9000" y="17150"/>
                    <a:pt x="9384" y="16716"/>
                  </a:cubicBezTo>
                  <a:lnTo>
                    <a:pt x="9628" y="17035"/>
                  </a:lnTo>
                  <a:cubicBezTo>
                    <a:pt x="9787" y="17234"/>
                    <a:pt x="9939" y="17447"/>
                    <a:pt x="10082" y="17671"/>
                  </a:cubicBezTo>
                  <a:cubicBezTo>
                    <a:pt x="10082" y="17671"/>
                    <a:pt x="10149" y="17671"/>
                    <a:pt x="10182" y="17671"/>
                  </a:cubicBezTo>
                  <a:cubicBezTo>
                    <a:pt x="9772" y="18151"/>
                    <a:pt x="9339" y="18582"/>
                    <a:pt x="8885" y="18961"/>
                  </a:cubicBezTo>
                  <a:cubicBezTo>
                    <a:pt x="8885" y="18961"/>
                    <a:pt x="8863" y="18978"/>
                    <a:pt x="8852" y="18944"/>
                  </a:cubicBezTo>
                  <a:close/>
                  <a:moveTo>
                    <a:pt x="10492" y="17118"/>
                  </a:moveTo>
                  <a:cubicBezTo>
                    <a:pt x="10336" y="16857"/>
                    <a:pt x="10166" y="16616"/>
                    <a:pt x="9982" y="16398"/>
                  </a:cubicBezTo>
                  <a:lnTo>
                    <a:pt x="9827" y="16197"/>
                  </a:lnTo>
                  <a:cubicBezTo>
                    <a:pt x="10204" y="15745"/>
                    <a:pt x="10537" y="15293"/>
                    <a:pt x="10836" y="14857"/>
                  </a:cubicBezTo>
                  <a:lnTo>
                    <a:pt x="11036" y="15158"/>
                  </a:lnTo>
                  <a:cubicBezTo>
                    <a:pt x="11196" y="15330"/>
                    <a:pt x="11326" y="15561"/>
                    <a:pt x="11412" y="15829"/>
                  </a:cubicBezTo>
                  <a:cubicBezTo>
                    <a:pt x="11436" y="15886"/>
                    <a:pt x="11466" y="15937"/>
                    <a:pt x="11501" y="15979"/>
                  </a:cubicBezTo>
                  <a:cubicBezTo>
                    <a:pt x="11213" y="16415"/>
                    <a:pt x="10891" y="16867"/>
                    <a:pt x="10537" y="17319"/>
                  </a:cubicBezTo>
                  <a:cubicBezTo>
                    <a:pt x="10526" y="17245"/>
                    <a:pt x="10503" y="17176"/>
                    <a:pt x="10470" y="17118"/>
                  </a:cubicBezTo>
                  <a:close/>
                  <a:moveTo>
                    <a:pt x="11412" y="14522"/>
                  </a:moveTo>
                  <a:cubicBezTo>
                    <a:pt x="11344" y="14441"/>
                    <a:pt x="11281" y="14352"/>
                    <a:pt x="11224" y="14254"/>
                  </a:cubicBezTo>
                  <a:cubicBezTo>
                    <a:pt x="11459" y="13886"/>
                    <a:pt x="11681" y="13501"/>
                    <a:pt x="11889" y="13098"/>
                  </a:cubicBezTo>
                  <a:cubicBezTo>
                    <a:pt x="12005" y="13618"/>
                    <a:pt x="12165" y="14114"/>
                    <a:pt x="12366" y="14572"/>
                  </a:cubicBezTo>
                  <a:lnTo>
                    <a:pt x="11878" y="15376"/>
                  </a:lnTo>
                  <a:cubicBezTo>
                    <a:pt x="11750" y="15051"/>
                    <a:pt x="11585" y="14761"/>
                    <a:pt x="11390" y="14522"/>
                  </a:cubicBezTo>
                  <a:close/>
                  <a:moveTo>
                    <a:pt x="12876" y="14254"/>
                  </a:moveTo>
                  <a:cubicBezTo>
                    <a:pt x="12689" y="13824"/>
                    <a:pt x="12536" y="13363"/>
                    <a:pt x="12421" y="12880"/>
                  </a:cubicBezTo>
                  <a:lnTo>
                    <a:pt x="13330" y="13098"/>
                  </a:lnTo>
                  <a:lnTo>
                    <a:pt x="13663" y="13199"/>
                  </a:lnTo>
                  <a:cubicBezTo>
                    <a:pt x="13663" y="13199"/>
                    <a:pt x="13663" y="13199"/>
                    <a:pt x="13663" y="13199"/>
                  </a:cubicBezTo>
                  <a:cubicBezTo>
                    <a:pt x="13825" y="13717"/>
                    <a:pt x="14026" y="14206"/>
                    <a:pt x="14261" y="14656"/>
                  </a:cubicBezTo>
                  <a:cubicBezTo>
                    <a:pt x="13808" y="14603"/>
                    <a:pt x="13356" y="14513"/>
                    <a:pt x="12909" y="14388"/>
                  </a:cubicBezTo>
                  <a:cubicBezTo>
                    <a:pt x="12887" y="14338"/>
                    <a:pt x="12861" y="14293"/>
                    <a:pt x="12831" y="14254"/>
                  </a:cubicBezTo>
                  <a:close/>
                  <a:moveTo>
                    <a:pt x="7644" y="10133"/>
                  </a:moveTo>
                  <a:cubicBezTo>
                    <a:pt x="7710" y="10459"/>
                    <a:pt x="7799" y="10773"/>
                    <a:pt x="7910" y="11071"/>
                  </a:cubicBezTo>
                  <a:lnTo>
                    <a:pt x="7910" y="11272"/>
                  </a:lnTo>
                  <a:cubicBezTo>
                    <a:pt x="7665" y="11051"/>
                    <a:pt x="7414" y="10850"/>
                    <a:pt x="7156" y="10669"/>
                  </a:cubicBezTo>
                  <a:cubicBezTo>
                    <a:pt x="7080" y="10261"/>
                    <a:pt x="6952" y="9880"/>
                    <a:pt x="6779" y="9547"/>
                  </a:cubicBezTo>
                  <a:cubicBezTo>
                    <a:pt x="7075" y="9715"/>
                    <a:pt x="7363" y="9911"/>
                    <a:pt x="7644" y="10133"/>
                  </a:cubicBezTo>
                  <a:close/>
                  <a:moveTo>
                    <a:pt x="6058" y="9212"/>
                  </a:moveTo>
                  <a:cubicBezTo>
                    <a:pt x="6145" y="9465"/>
                    <a:pt x="6242" y="9711"/>
                    <a:pt x="6347" y="9949"/>
                  </a:cubicBezTo>
                  <a:lnTo>
                    <a:pt x="6491" y="10284"/>
                  </a:lnTo>
                  <a:cubicBezTo>
                    <a:pt x="6131" y="10125"/>
                    <a:pt x="5756" y="10062"/>
                    <a:pt x="5382" y="10099"/>
                  </a:cubicBezTo>
                  <a:lnTo>
                    <a:pt x="5249" y="10099"/>
                  </a:lnTo>
                  <a:cubicBezTo>
                    <a:pt x="5249" y="10099"/>
                    <a:pt x="5249" y="10099"/>
                    <a:pt x="5249" y="9982"/>
                  </a:cubicBezTo>
                  <a:cubicBezTo>
                    <a:pt x="5117" y="9802"/>
                    <a:pt x="4994" y="9606"/>
                    <a:pt x="4883" y="9396"/>
                  </a:cubicBezTo>
                  <a:cubicBezTo>
                    <a:pt x="5149" y="9240"/>
                    <a:pt x="5430" y="9149"/>
                    <a:pt x="5715" y="9128"/>
                  </a:cubicBezTo>
                  <a:lnTo>
                    <a:pt x="5781" y="9128"/>
                  </a:lnTo>
                  <a:cubicBezTo>
                    <a:pt x="5875" y="9150"/>
                    <a:pt x="5968" y="9184"/>
                    <a:pt x="6058" y="9228"/>
                  </a:cubicBezTo>
                  <a:close/>
                  <a:moveTo>
                    <a:pt x="4296" y="9781"/>
                  </a:moveTo>
                  <a:cubicBezTo>
                    <a:pt x="4418" y="9999"/>
                    <a:pt x="4518" y="10183"/>
                    <a:pt x="4617" y="10334"/>
                  </a:cubicBezTo>
                  <a:cubicBezTo>
                    <a:pt x="4150" y="10550"/>
                    <a:pt x="3726" y="10942"/>
                    <a:pt x="3387" y="11473"/>
                  </a:cubicBezTo>
                  <a:cubicBezTo>
                    <a:pt x="3444" y="11135"/>
                    <a:pt x="3550" y="10821"/>
                    <a:pt x="3697" y="10552"/>
                  </a:cubicBezTo>
                  <a:cubicBezTo>
                    <a:pt x="3866" y="10249"/>
                    <a:pt x="4068" y="9994"/>
                    <a:pt x="4296" y="9798"/>
                  </a:cubicBezTo>
                  <a:close/>
                  <a:moveTo>
                    <a:pt x="3575" y="13132"/>
                  </a:moveTo>
                  <a:cubicBezTo>
                    <a:pt x="3540" y="12753"/>
                    <a:pt x="3613" y="12370"/>
                    <a:pt x="3775" y="12076"/>
                  </a:cubicBezTo>
                  <a:cubicBezTo>
                    <a:pt x="4213" y="11428"/>
                    <a:pt x="4783" y="11021"/>
                    <a:pt x="5393" y="10920"/>
                  </a:cubicBezTo>
                  <a:cubicBezTo>
                    <a:pt x="6309" y="10927"/>
                    <a:pt x="7199" y="11380"/>
                    <a:pt x="7932" y="12210"/>
                  </a:cubicBezTo>
                  <a:lnTo>
                    <a:pt x="8164" y="12411"/>
                  </a:lnTo>
                  <a:cubicBezTo>
                    <a:pt x="7110" y="13662"/>
                    <a:pt x="5790" y="14293"/>
                    <a:pt x="4451" y="14187"/>
                  </a:cubicBezTo>
                  <a:cubicBezTo>
                    <a:pt x="4073" y="14097"/>
                    <a:pt x="3744" y="13743"/>
                    <a:pt x="3564" y="13232"/>
                  </a:cubicBezTo>
                  <a:cubicBezTo>
                    <a:pt x="3564" y="13232"/>
                    <a:pt x="3575" y="13182"/>
                    <a:pt x="3575" y="13148"/>
                  </a:cubicBezTo>
                  <a:close/>
                  <a:moveTo>
                    <a:pt x="8641" y="11825"/>
                  </a:moveTo>
                  <a:cubicBezTo>
                    <a:pt x="8653" y="11753"/>
                    <a:pt x="8653" y="11679"/>
                    <a:pt x="8641" y="11607"/>
                  </a:cubicBezTo>
                  <a:cubicBezTo>
                    <a:pt x="8574" y="11300"/>
                    <a:pt x="8488" y="11003"/>
                    <a:pt x="8386" y="10719"/>
                  </a:cubicBezTo>
                  <a:cubicBezTo>
                    <a:pt x="8608" y="10870"/>
                    <a:pt x="8830" y="11038"/>
                    <a:pt x="9051" y="11155"/>
                  </a:cubicBezTo>
                  <a:cubicBezTo>
                    <a:pt x="8928" y="11391"/>
                    <a:pt x="8791" y="11610"/>
                    <a:pt x="8641" y="11808"/>
                  </a:cubicBezTo>
                  <a:close/>
                  <a:moveTo>
                    <a:pt x="1635" y="17420"/>
                  </a:moveTo>
                  <a:lnTo>
                    <a:pt x="1857" y="17671"/>
                  </a:lnTo>
                  <a:cubicBezTo>
                    <a:pt x="2328" y="18139"/>
                    <a:pt x="2839" y="18505"/>
                    <a:pt x="3376" y="18760"/>
                  </a:cubicBezTo>
                  <a:cubicBezTo>
                    <a:pt x="3545" y="19079"/>
                    <a:pt x="3701" y="19415"/>
                    <a:pt x="3841" y="19765"/>
                  </a:cubicBezTo>
                  <a:cubicBezTo>
                    <a:pt x="3451" y="19547"/>
                    <a:pt x="3079" y="19260"/>
                    <a:pt x="2733" y="18911"/>
                  </a:cubicBezTo>
                  <a:cubicBezTo>
                    <a:pt x="2325" y="18496"/>
                    <a:pt x="1956" y="18000"/>
                    <a:pt x="1635" y="17437"/>
                  </a:cubicBezTo>
                  <a:close/>
                  <a:moveTo>
                    <a:pt x="4573" y="20184"/>
                  </a:moveTo>
                  <a:cubicBezTo>
                    <a:pt x="4477" y="19828"/>
                    <a:pt x="4355" y="19491"/>
                    <a:pt x="4207" y="19179"/>
                  </a:cubicBezTo>
                  <a:cubicBezTo>
                    <a:pt x="4475" y="19245"/>
                    <a:pt x="4745" y="19278"/>
                    <a:pt x="5016" y="19279"/>
                  </a:cubicBezTo>
                  <a:lnTo>
                    <a:pt x="5593" y="19279"/>
                  </a:lnTo>
                  <a:cubicBezTo>
                    <a:pt x="5770" y="19681"/>
                    <a:pt x="5970" y="20050"/>
                    <a:pt x="6169" y="20418"/>
                  </a:cubicBezTo>
                  <a:cubicBezTo>
                    <a:pt x="5632" y="20467"/>
                    <a:pt x="5094" y="20388"/>
                    <a:pt x="4573" y="20184"/>
                  </a:cubicBezTo>
                  <a:close/>
                  <a:moveTo>
                    <a:pt x="7788" y="19866"/>
                  </a:moveTo>
                  <a:cubicBezTo>
                    <a:pt x="7460" y="20041"/>
                    <a:pt x="7122" y="20170"/>
                    <a:pt x="6779" y="20251"/>
                  </a:cubicBezTo>
                  <a:cubicBezTo>
                    <a:pt x="6779" y="20251"/>
                    <a:pt x="6779" y="20251"/>
                    <a:pt x="6779" y="20150"/>
                  </a:cubicBezTo>
                  <a:cubicBezTo>
                    <a:pt x="6582" y="19802"/>
                    <a:pt x="6397" y="19439"/>
                    <a:pt x="6225" y="19061"/>
                  </a:cubicBezTo>
                  <a:cubicBezTo>
                    <a:pt x="6715" y="18898"/>
                    <a:pt x="7194" y="18662"/>
                    <a:pt x="7655" y="18358"/>
                  </a:cubicBezTo>
                  <a:cubicBezTo>
                    <a:pt x="7651" y="18391"/>
                    <a:pt x="7651" y="18425"/>
                    <a:pt x="7655" y="18458"/>
                  </a:cubicBezTo>
                  <a:cubicBezTo>
                    <a:pt x="7894" y="18711"/>
                    <a:pt x="8107" y="19016"/>
                    <a:pt x="8286" y="19363"/>
                  </a:cubicBezTo>
                  <a:lnTo>
                    <a:pt x="8353" y="19497"/>
                  </a:lnTo>
                  <a:cubicBezTo>
                    <a:pt x="8168" y="19608"/>
                    <a:pt x="7979" y="19703"/>
                    <a:pt x="7788" y="19782"/>
                  </a:cubicBezTo>
                  <a:close/>
                  <a:moveTo>
                    <a:pt x="14893" y="14840"/>
                  </a:moveTo>
                  <a:cubicBezTo>
                    <a:pt x="14904" y="14780"/>
                    <a:pt x="14904" y="14716"/>
                    <a:pt x="14893" y="14656"/>
                  </a:cubicBezTo>
                  <a:lnTo>
                    <a:pt x="14771" y="14421"/>
                  </a:lnTo>
                  <a:cubicBezTo>
                    <a:pt x="14616" y="14103"/>
                    <a:pt x="14472" y="13768"/>
                    <a:pt x="14339" y="13433"/>
                  </a:cubicBezTo>
                  <a:cubicBezTo>
                    <a:pt x="14812" y="13544"/>
                    <a:pt x="15290" y="13589"/>
                    <a:pt x="15769" y="13567"/>
                  </a:cubicBezTo>
                  <a:cubicBezTo>
                    <a:pt x="15924" y="13957"/>
                    <a:pt x="16065" y="14359"/>
                    <a:pt x="16190" y="14773"/>
                  </a:cubicBezTo>
                  <a:cubicBezTo>
                    <a:pt x="15758" y="14810"/>
                    <a:pt x="15325" y="14805"/>
                    <a:pt x="14893" y="14756"/>
                  </a:cubicBezTo>
                  <a:close/>
                  <a:moveTo>
                    <a:pt x="18429" y="13584"/>
                  </a:moveTo>
                  <a:cubicBezTo>
                    <a:pt x="18277" y="13270"/>
                    <a:pt x="18114" y="12968"/>
                    <a:pt x="17941" y="12679"/>
                  </a:cubicBezTo>
                  <a:cubicBezTo>
                    <a:pt x="18294" y="12380"/>
                    <a:pt x="18624" y="12027"/>
                    <a:pt x="18928" y="11624"/>
                  </a:cubicBezTo>
                  <a:cubicBezTo>
                    <a:pt x="19060" y="11891"/>
                    <a:pt x="19217" y="12128"/>
                    <a:pt x="19394" y="12327"/>
                  </a:cubicBezTo>
                  <a:cubicBezTo>
                    <a:pt x="19098" y="12759"/>
                    <a:pt x="18775" y="13147"/>
                    <a:pt x="18429" y="13483"/>
                  </a:cubicBezTo>
                  <a:close/>
                  <a:moveTo>
                    <a:pt x="19759" y="11741"/>
                  </a:moveTo>
                  <a:cubicBezTo>
                    <a:pt x="19759" y="11741"/>
                    <a:pt x="19759" y="11741"/>
                    <a:pt x="19759" y="11641"/>
                  </a:cubicBezTo>
                  <a:cubicBezTo>
                    <a:pt x="19612" y="11481"/>
                    <a:pt x="19481" y="11289"/>
                    <a:pt x="19371" y="11071"/>
                  </a:cubicBezTo>
                  <a:cubicBezTo>
                    <a:pt x="19891" y="10282"/>
                    <a:pt x="20311" y="9356"/>
                    <a:pt x="20613" y="8340"/>
                  </a:cubicBezTo>
                  <a:cubicBezTo>
                    <a:pt x="20556" y="9551"/>
                    <a:pt x="20259" y="10707"/>
                    <a:pt x="19759" y="11657"/>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1" name="Freeform 587"/>
            <p:cNvSpPr/>
            <p:nvPr/>
          </p:nvSpPr>
          <p:spPr>
            <a:xfrm rot="677732" flipH="1">
              <a:off x="2752726" y="233925"/>
              <a:ext cx="474695" cy="524343"/>
            </a:xfrm>
            <a:custGeom>
              <a:avLst/>
              <a:gdLst/>
              <a:ahLst/>
              <a:cxnLst>
                <a:cxn ang="0">
                  <a:pos x="wd2" y="hd2"/>
                </a:cxn>
                <a:cxn ang="5400000">
                  <a:pos x="wd2" y="hd2"/>
                </a:cxn>
                <a:cxn ang="10800000">
                  <a:pos x="wd2" y="hd2"/>
                </a:cxn>
                <a:cxn ang="16200000">
                  <a:pos x="wd2" y="hd2"/>
                </a:cxn>
              </a:cxnLst>
              <a:rect l="0" t="0" r="r" b="b"/>
              <a:pathLst>
                <a:path w="19985" h="21064" extrusionOk="0">
                  <a:moveTo>
                    <a:pt x="8522" y="41"/>
                  </a:moveTo>
                  <a:cubicBezTo>
                    <a:pt x="8325" y="-49"/>
                    <a:pt x="8134" y="23"/>
                    <a:pt x="7897" y="135"/>
                  </a:cubicBezTo>
                  <a:lnTo>
                    <a:pt x="7799" y="198"/>
                  </a:lnTo>
                  <a:cubicBezTo>
                    <a:pt x="7484" y="356"/>
                    <a:pt x="7131" y="401"/>
                    <a:pt x="6779" y="355"/>
                  </a:cubicBezTo>
                  <a:lnTo>
                    <a:pt x="6648" y="355"/>
                  </a:lnTo>
                  <a:cubicBezTo>
                    <a:pt x="6206" y="328"/>
                    <a:pt x="5800" y="546"/>
                    <a:pt x="5595" y="920"/>
                  </a:cubicBezTo>
                  <a:lnTo>
                    <a:pt x="5530" y="1014"/>
                  </a:lnTo>
                  <a:cubicBezTo>
                    <a:pt x="5281" y="1265"/>
                    <a:pt x="4934" y="1407"/>
                    <a:pt x="4576" y="1453"/>
                  </a:cubicBezTo>
                  <a:cubicBezTo>
                    <a:pt x="4147" y="1516"/>
                    <a:pt x="3760" y="1720"/>
                    <a:pt x="3458" y="2018"/>
                  </a:cubicBezTo>
                  <a:cubicBezTo>
                    <a:pt x="3341" y="2152"/>
                    <a:pt x="3244" y="2301"/>
                    <a:pt x="3162" y="2457"/>
                  </a:cubicBezTo>
                  <a:cubicBezTo>
                    <a:pt x="3073" y="2645"/>
                    <a:pt x="2933" y="2826"/>
                    <a:pt x="2767" y="2959"/>
                  </a:cubicBezTo>
                  <a:cubicBezTo>
                    <a:pt x="2572" y="3087"/>
                    <a:pt x="2341" y="3105"/>
                    <a:pt x="2110" y="3053"/>
                  </a:cubicBezTo>
                  <a:cubicBezTo>
                    <a:pt x="1976" y="3045"/>
                    <a:pt x="1849" y="3045"/>
                    <a:pt x="1715" y="3053"/>
                  </a:cubicBezTo>
                  <a:cubicBezTo>
                    <a:pt x="1213" y="3168"/>
                    <a:pt x="754" y="3462"/>
                    <a:pt x="465" y="3869"/>
                  </a:cubicBezTo>
                  <a:cubicBezTo>
                    <a:pt x="344" y="4010"/>
                    <a:pt x="212" y="4153"/>
                    <a:pt x="71" y="4277"/>
                  </a:cubicBezTo>
                  <a:cubicBezTo>
                    <a:pt x="16" y="4324"/>
                    <a:pt x="-11" y="4396"/>
                    <a:pt x="5" y="4465"/>
                  </a:cubicBezTo>
                  <a:cubicBezTo>
                    <a:pt x="21" y="4532"/>
                    <a:pt x="99" y="4575"/>
                    <a:pt x="169" y="4591"/>
                  </a:cubicBezTo>
                  <a:lnTo>
                    <a:pt x="465" y="4685"/>
                  </a:lnTo>
                  <a:cubicBezTo>
                    <a:pt x="1718" y="4963"/>
                    <a:pt x="3163" y="5286"/>
                    <a:pt x="3754" y="6097"/>
                  </a:cubicBezTo>
                  <a:cubicBezTo>
                    <a:pt x="3630" y="6203"/>
                    <a:pt x="3532" y="6320"/>
                    <a:pt x="3491" y="6473"/>
                  </a:cubicBezTo>
                  <a:cubicBezTo>
                    <a:pt x="3472" y="6591"/>
                    <a:pt x="3530" y="6708"/>
                    <a:pt x="3622" y="6787"/>
                  </a:cubicBezTo>
                  <a:cubicBezTo>
                    <a:pt x="3705" y="6852"/>
                    <a:pt x="3779" y="6904"/>
                    <a:pt x="3885" y="6913"/>
                  </a:cubicBezTo>
                  <a:cubicBezTo>
                    <a:pt x="3904" y="7060"/>
                    <a:pt x="4017" y="7177"/>
                    <a:pt x="4148" y="7258"/>
                  </a:cubicBezTo>
                  <a:cubicBezTo>
                    <a:pt x="4261" y="7318"/>
                    <a:pt x="4381" y="7358"/>
                    <a:pt x="4510" y="7352"/>
                  </a:cubicBezTo>
                  <a:lnTo>
                    <a:pt x="4576" y="7352"/>
                  </a:lnTo>
                  <a:cubicBezTo>
                    <a:pt x="4962" y="8328"/>
                    <a:pt x="4412" y="9316"/>
                    <a:pt x="3852" y="10270"/>
                  </a:cubicBezTo>
                  <a:cubicBezTo>
                    <a:pt x="3703" y="10533"/>
                    <a:pt x="3551" y="10790"/>
                    <a:pt x="3425" y="11023"/>
                  </a:cubicBezTo>
                  <a:cubicBezTo>
                    <a:pt x="2377" y="13111"/>
                    <a:pt x="3029" y="15398"/>
                    <a:pt x="3754" y="16953"/>
                  </a:cubicBezTo>
                  <a:cubicBezTo>
                    <a:pt x="4818" y="19471"/>
                    <a:pt x="7384" y="21090"/>
                    <a:pt x="10232" y="21064"/>
                  </a:cubicBezTo>
                  <a:cubicBezTo>
                    <a:pt x="11479" y="21047"/>
                    <a:pt x="12709" y="20790"/>
                    <a:pt x="13849" y="20311"/>
                  </a:cubicBezTo>
                  <a:cubicBezTo>
                    <a:pt x="15678" y="19499"/>
                    <a:pt x="21589" y="16668"/>
                    <a:pt x="19571" y="11651"/>
                  </a:cubicBezTo>
                  <a:cubicBezTo>
                    <a:pt x="17506" y="6543"/>
                    <a:pt x="14840" y="6060"/>
                    <a:pt x="12271" y="5595"/>
                  </a:cubicBezTo>
                  <a:cubicBezTo>
                    <a:pt x="11212" y="5464"/>
                    <a:pt x="10194" y="5151"/>
                    <a:pt x="9246" y="4685"/>
                  </a:cubicBezTo>
                  <a:cubicBezTo>
                    <a:pt x="9249" y="4652"/>
                    <a:pt x="9249" y="4623"/>
                    <a:pt x="9246" y="4591"/>
                  </a:cubicBezTo>
                  <a:lnTo>
                    <a:pt x="9246" y="4528"/>
                  </a:lnTo>
                  <a:cubicBezTo>
                    <a:pt x="9462" y="4581"/>
                    <a:pt x="9680" y="4621"/>
                    <a:pt x="9903" y="4622"/>
                  </a:cubicBezTo>
                  <a:cubicBezTo>
                    <a:pt x="10170" y="4626"/>
                    <a:pt x="10437" y="4602"/>
                    <a:pt x="10692" y="4528"/>
                  </a:cubicBezTo>
                  <a:lnTo>
                    <a:pt x="10988" y="4465"/>
                  </a:lnTo>
                  <a:cubicBezTo>
                    <a:pt x="11706" y="4353"/>
                    <a:pt x="12010" y="4268"/>
                    <a:pt x="12074" y="4057"/>
                  </a:cubicBezTo>
                  <a:cubicBezTo>
                    <a:pt x="12113" y="3960"/>
                    <a:pt x="12114" y="3853"/>
                    <a:pt x="12041" y="3775"/>
                  </a:cubicBezTo>
                  <a:cubicBezTo>
                    <a:pt x="11836" y="3550"/>
                    <a:pt x="11245" y="3602"/>
                    <a:pt x="10133" y="3775"/>
                  </a:cubicBezTo>
                  <a:lnTo>
                    <a:pt x="9739" y="3838"/>
                  </a:lnTo>
                  <a:cubicBezTo>
                    <a:pt x="10007" y="3611"/>
                    <a:pt x="10210" y="3331"/>
                    <a:pt x="10364" y="3022"/>
                  </a:cubicBezTo>
                  <a:cubicBezTo>
                    <a:pt x="10364" y="2969"/>
                    <a:pt x="10457" y="2884"/>
                    <a:pt x="10528" y="2771"/>
                  </a:cubicBezTo>
                  <a:cubicBezTo>
                    <a:pt x="10914" y="2185"/>
                    <a:pt x="11082" y="1923"/>
                    <a:pt x="10956" y="1735"/>
                  </a:cubicBezTo>
                  <a:cubicBezTo>
                    <a:pt x="10904" y="1648"/>
                    <a:pt x="10797" y="1579"/>
                    <a:pt x="10692" y="1579"/>
                  </a:cubicBezTo>
                  <a:cubicBezTo>
                    <a:pt x="10369" y="1579"/>
                    <a:pt x="10048" y="2011"/>
                    <a:pt x="9410" y="2928"/>
                  </a:cubicBezTo>
                  <a:cubicBezTo>
                    <a:pt x="9252" y="3171"/>
                    <a:pt x="9072" y="3396"/>
                    <a:pt x="8884" y="3618"/>
                  </a:cubicBezTo>
                  <a:lnTo>
                    <a:pt x="8818" y="3649"/>
                  </a:lnTo>
                  <a:cubicBezTo>
                    <a:pt x="8755" y="3642"/>
                    <a:pt x="8684" y="3642"/>
                    <a:pt x="8621" y="3649"/>
                  </a:cubicBezTo>
                  <a:cubicBezTo>
                    <a:pt x="8515" y="3023"/>
                    <a:pt x="8515" y="2394"/>
                    <a:pt x="8621" y="1767"/>
                  </a:cubicBezTo>
                  <a:cubicBezTo>
                    <a:pt x="8640" y="1655"/>
                    <a:pt x="8687" y="1530"/>
                    <a:pt x="8719" y="1422"/>
                  </a:cubicBezTo>
                  <a:cubicBezTo>
                    <a:pt x="8819" y="1129"/>
                    <a:pt x="8855" y="818"/>
                    <a:pt x="8818" y="512"/>
                  </a:cubicBezTo>
                  <a:cubicBezTo>
                    <a:pt x="8806" y="318"/>
                    <a:pt x="8685" y="158"/>
                    <a:pt x="8522" y="41"/>
                  </a:cubicBezTo>
                  <a:close/>
                  <a:moveTo>
                    <a:pt x="8259" y="324"/>
                  </a:moveTo>
                  <a:cubicBezTo>
                    <a:pt x="8259" y="324"/>
                    <a:pt x="8285" y="325"/>
                    <a:pt x="8325" y="543"/>
                  </a:cubicBezTo>
                  <a:cubicBezTo>
                    <a:pt x="8351" y="797"/>
                    <a:pt x="8314" y="1055"/>
                    <a:pt x="8226" y="1296"/>
                  </a:cubicBezTo>
                  <a:cubicBezTo>
                    <a:pt x="8226" y="1416"/>
                    <a:pt x="8184" y="1529"/>
                    <a:pt x="8160" y="1641"/>
                  </a:cubicBezTo>
                  <a:cubicBezTo>
                    <a:pt x="8047" y="2311"/>
                    <a:pt x="8047" y="3012"/>
                    <a:pt x="8160" y="3681"/>
                  </a:cubicBezTo>
                  <a:cubicBezTo>
                    <a:pt x="7418" y="3915"/>
                    <a:pt x="6689" y="4201"/>
                    <a:pt x="6023" y="4591"/>
                  </a:cubicBezTo>
                  <a:lnTo>
                    <a:pt x="5628" y="4779"/>
                  </a:lnTo>
                  <a:cubicBezTo>
                    <a:pt x="5039" y="5061"/>
                    <a:pt x="4479" y="5406"/>
                    <a:pt x="3951" y="5783"/>
                  </a:cubicBezTo>
                  <a:cubicBezTo>
                    <a:pt x="3297" y="4874"/>
                    <a:pt x="1857" y="4539"/>
                    <a:pt x="564" y="4246"/>
                  </a:cubicBezTo>
                  <a:lnTo>
                    <a:pt x="728" y="4057"/>
                  </a:lnTo>
                  <a:cubicBezTo>
                    <a:pt x="1036" y="3727"/>
                    <a:pt x="1359" y="3390"/>
                    <a:pt x="1682" y="3367"/>
                  </a:cubicBezTo>
                  <a:cubicBezTo>
                    <a:pt x="1798" y="3359"/>
                    <a:pt x="1928" y="3359"/>
                    <a:pt x="2044" y="3367"/>
                  </a:cubicBezTo>
                  <a:cubicBezTo>
                    <a:pt x="2164" y="3375"/>
                    <a:pt x="2285" y="3375"/>
                    <a:pt x="2406" y="3367"/>
                  </a:cubicBezTo>
                  <a:lnTo>
                    <a:pt x="2438" y="3367"/>
                  </a:lnTo>
                  <a:cubicBezTo>
                    <a:pt x="3225" y="3465"/>
                    <a:pt x="3945" y="3847"/>
                    <a:pt x="4444" y="4434"/>
                  </a:cubicBezTo>
                  <a:cubicBezTo>
                    <a:pt x="4479" y="4468"/>
                    <a:pt x="4526" y="4498"/>
                    <a:pt x="4576" y="4497"/>
                  </a:cubicBezTo>
                  <a:cubicBezTo>
                    <a:pt x="4634" y="4496"/>
                    <a:pt x="4703" y="4445"/>
                    <a:pt x="4740" y="4403"/>
                  </a:cubicBezTo>
                  <a:cubicBezTo>
                    <a:pt x="4815" y="4329"/>
                    <a:pt x="4815" y="4225"/>
                    <a:pt x="4740" y="4151"/>
                  </a:cubicBezTo>
                  <a:cubicBezTo>
                    <a:pt x="4274" y="3682"/>
                    <a:pt x="3701" y="3338"/>
                    <a:pt x="3063" y="3116"/>
                  </a:cubicBezTo>
                  <a:cubicBezTo>
                    <a:pt x="3232" y="2961"/>
                    <a:pt x="3350" y="2781"/>
                    <a:pt x="3458" y="2583"/>
                  </a:cubicBezTo>
                  <a:cubicBezTo>
                    <a:pt x="3528" y="2449"/>
                    <a:pt x="3623" y="2323"/>
                    <a:pt x="3721" y="2206"/>
                  </a:cubicBezTo>
                  <a:cubicBezTo>
                    <a:pt x="3912" y="2015"/>
                    <a:pt x="4173" y="1883"/>
                    <a:pt x="4444" y="1830"/>
                  </a:cubicBezTo>
                  <a:cubicBezTo>
                    <a:pt x="5154" y="1830"/>
                    <a:pt x="5743" y="2936"/>
                    <a:pt x="5924" y="3649"/>
                  </a:cubicBezTo>
                  <a:cubicBezTo>
                    <a:pt x="5946" y="3733"/>
                    <a:pt x="5999" y="3774"/>
                    <a:pt x="6089" y="3775"/>
                  </a:cubicBezTo>
                  <a:lnTo>
                    <a:pt x="6154" y="3775"/>
                  </a:lnTo>
                  <a:cubicBezTo>
                    <a:pt x="6256" y="3754"/>
                    <a:pt x="6308" y="3684"/>
                    <a:pt x="6286" y="3587"/>
                  </a:cubicBezTo>
                  <a:cubicBezTo>
                    <a:pt x="6285" y="3583"/>
                    <a:pt x="6287" y="3559"/>
                    <a:pt x="6286" y="3555"/>
                  </a:cubicBezTo>
                  <a:cubicBezTo>
                    <a:pt x="6112" y="2796"/>
                    <a:pt x="5678" y="2120"/>
                    <a:pt x="5036" y="1641"/>
                  </a:cubicBezTo>
                  <a:cubicBezTo>
                    <a:pt x="5328" y="1559"/>
                    <a:pt x="5569" y="1397"/>
                    <a:pt x="5760" y="1171"/>
                  </a:cubicBezTo>
                  <a:lnTo>
                    <a:pt x="5826" y="1108"/>
                  </a:lnTo>
                  <a:cubicBezTo>
                    <a:pt x="6093" y="785"/>
                    <a:pt x="6204" y="654"/>
                    <a:pt x="6582" y="669"/>
                  </a:cubicBezTo>
                  <a:lnTo>
                    <a:pt x="6681" y="669"/>
                  </a:lnTo>
                  <a:cubicBezTo>
                    <a:pt x="6822" y="676"/>
                    <a:pt x="6966" y="676"/>
                    <a:pt x="7108" y="669"/>
                  </a:cubicBezTo>
                  <a:cubicBezTo>
                    <a:pt x="7015" y="1195"/>
                    <a:pt x="7049" y="1717"/>
                    <a:pt x="7174" y="2238"/>
                  </a:cubicBezTo>
                  <a:cubicBezTo>
                    <a:pt x="7211" y="2431"/>
                    <a:pt x="7235" y="2637"/>
                    <a:pt x="7240" y="2834"/>
                  </a:cubicBezTo>
                  <a:cubicBezTo>
                    <a:pt x="7235" y="2939"/>
                    <a:pt x="7327" y="3045"/>
                    <a:pt x="7437" y="3053"/>
                  </a:cubicBezTo>
                  <a:cubicBezTo>
                    <a:pt x="7543" y="3053"/>
                    <a:pt x="7630" y="2966"/>
                    <a:pt x="7634" y="2865"/>
                  </a:cubicBezTo>
                  <a:cubicBezTo>
                    <a:pt x="7635" y="2643"/>
                    <a:pt x="7584" y="2423"/>
                    <a:pt x="7536" y="2206"/>
                  </a:cubicBezTo>
                  <a:cubicBezTo>
                    <a:pt x="7457" y="1688"/>
                    <a:pt x="7327" y="695"/>
                    <a:pt x="7634" y="575"/>
                  </a:cubicBezTo>
                  <a:lnTo>
                    <a:pt x="7864" y="480"/>
                  </a:lnTo>
                  <a:lnTo>
                    <a:pt x="7996" y="449"/>
                  </a:lnTo>
                  <a:cubicBezTo>
                    <a:pt x="8079" y="403"/>
                    <a:pt x="8169" y="353"/>
                    <a:pt x="8259" y="324"/>
                  </a:cubicBezTo>
                  <a:close/>
                  <a:moveTo>
                    <a:pt x="10429" y="2143"/>
                  </a:moveTo>
                  <a:lnTo>
                    <a:pt x="10364" y="2269"/>
                  </a:lnTo>
                  <a:cubicBezTo>
                    <a:pt x="10388" y="2219"/>
                    <a:pt x="10396" y="2188"/>
                    <a:pt x="10429" y="2143"/>
                  </a:cubicBezTo>
                  <a:close/>
                  <a:moveTo>
                    <a:pt x="10035" y="2645"/>
                  </a:moveTo>
                  <a:lnTo>
                    <a:pt x="10101" y="2645"/>
                  </a:lnTo>
                  <a:lnTo>
                    <a:pt x="10035" y="2802"/>
                  </a:lnTo>
                  <a:lnTo>
                    <a:pt x="9936" y="2802"/>
                  </a:lnTo>
                  <a:lnTo>
                    <a:pt x="10035" y="2645"/>
                  </a:lnTo>
                  <a:close/>
                  <a:moveTo>
                    <a:pt x="9706" y="3147"/>
                  </a:moveTo>
                  <a:lnTo>
                    <a:pt x="9805" y="3147"/>
                  </a:lnTo>
                  <a:cubicBezTo>
                    <a:pt x="9757" y="3208"/>
                    <a:pt x="9721" y="3252"/>
                    <a:pt x="9673" y="3304"/>
                  </a:cubicBezTo>
                  <a:lnTo>
                    <a:pt x="9574" y="3304"/>
                  </a:lnTo>
                  <a:lnTo>
                    <a:pt x="9706" y="3147"/>
                  </a:lnTo>
                  <a:close/>
                  <a:moveTo>
                    <a:pt x="8522" y="3963"/>
                  </a:moveTo>
                  <a:cubicBezTo>
                    <a:pt x="8656" y="3993"/>
                    <a:pt x="8746" y="4012"/>
                    <a:pt x="8785" y="4057"/>
                  </a:cubicBezTo>
                  <a:cubicBezTo>
                    <a:pt x="8721" y="4151"/>
                    <a:pt x="8624" y="4222"/>
                    <a:pt x="8522" y="4277"/>
                  </a:cubicBezTo>
                  <a:cubicBezTo>
                    <a:pt x="8534" y="4172"/>
                    <a:pt x="8534" y="4068"/>
                    <a:pt x="8522" y="3963"/>
                  </a:cubicBezTo>
                  <a:close/>
                  <a:moveTo>
                    <a:pt x="8160" y="4057"/>
                  </a:moveTo>
                  <a:cubicBezTo>
                    <a:pt x="8182" y="4217"/>
                    <a:pt x="8182" y="4400"/>
                    <a:pt x="8160" y="4559"/>
                  </a:cubicBezTo>
                  <a:lnTo>
                    <a:pt x="7963" y="4622"/>
                  </a:lnTo>
                  <a:cubicBezTo>
                    <a:pt x="7966" y="4461"/>
                    <a:pt x="7932" y="4310"/>
                    <a:pt x="7897" y="4151"/>
                  </a:cubicBezTo>
                  <a:lnTo>
                    <a:pt x="8160" y="4057"/>
                  </a:lnTo>
                  <a:close/>
                  <a:moveTo>
                    <a:pt x="10758" y="4057"/>
                  </a:moveTo>
                  <a:lnTo>
                    <a:pt x="10791" y="4120"/>
                  </a:lnTo>
                  <a:lnTo>
                    <a:pt x="10627" y="4151"/>
                  </a:lnTo>
                  <a:lnTo>
                    <a:pt x="10561" y="4089"/>
                  </a:lnTo>
                  <a:lnTo>
                    <a:pt x="10758" y="4057"/>
                  </a:lnTo>
                  <a:close/>
                  <a:moveTo>
                    <a:pt x="9969" y="4151"/>
                  </a:moveTo>
                  <a:lnTo>
                    <a:pt x="10133" y="4151"/>
                  </a:lnTo>
                  <a:lnTo>
                    <a:pt x="10199" y="4214"/>
                  </a:lnTo>
                  <a:lnTo>
                    <a:pt x="9969" y="4214"/>
                  </a:lnTo>
                  <a:lnTo>
                    <a:pt x="9969" y="4151"/>
                  </a:lnTo>
                  <a:close/>
                  <a:moveTo>
                    <a:pt x="7568" y="4308"/>
                  </a:moveTo>
                  <a:cubicBezTo>
                    <a:pt x="7591" y="4485"/>
                    <a:pt x="7591" y="4665"/>
                    <a:pt x="7568" y="4842"/>
                  </a:cubicBezTo>
                  <a:lnTo>
                    <a:pt x="7338" y="4936"/>
                  </a:lnTo>
                  <a:cubicBezTo>
                    <a:pt x="7339" y="4763"/>
                    <a:pt x="7325" y="4568"/>
                    <a:pt x="7272" y="4403"/>
                  </a:cubicBezTo>
                  <a:lnTo>
                    <a:pt x="7305" y="4403"/>
                  </a:lnTo>
                  <a:lnTo>
                    <a:pt x="7568" y="4308"/>
                  </a:lnTo>
                  <a:close/>
                  <a:moveTo>
                    <a:pt x="8851" y="4559"/>
                  </a:moveTo>
                  <a:cubicBezTo>
                    <a:pt x="8854" y="4574"/>
                    <a:pt x="8854" y="4576"/>
                    <a:pt x="8851" y="4591"/>
                  </a:cubicBezTo>
                  <a:lnTo>
                    <a:pt x="8851" y="4559"/>
                  </a:lnTo>
                  <a:close/>
                  <a:moveTo>
                    <a:pt x="6911" y="4591"/>
                  </a:moveTo>
                  <a:cubicBezTo>
                    <a:pt x="6929" y="4771"/>
                    <a:pt x="6929" y="4944"/>
                    <a:pt x="6911" y="5124"/>
                  </a:cubicBezTo>
                  <a:lnTo>
                    <a:pt x="6582" y="5250"/>
                  </a:lnTo>
                  <a:cubicBezTo>
                    <a:pt x="6605" y="5080"/>
                    <a:pt x="6605" y="4917"/>
                    <a:pt x="6582" y="4748"/>
                  </a:cubicBezTo>
                  <a:lnTo>
                    <a:pt x="6911" y="4591"/>
                  </a:lnTo>
                  <a:close/>
                  <a:moveTo>
                    <a:pt x="8489" y="4779"/>
                  </a:moveTo>
                  <a:lnTo>
                    <a:pt x="8489" y="4999"/>
                  </a:lnTo>
                  <a:cubicBezTo>
                    <a:pt x="8420" y="5057"/>
                    <a:pt x="8337" y="5109"/>
                    <a:pt x="8259" y="5156"/>
                  </a:cubicBezTo>
                  <a:lnTo>
                    <a:pt x="8259" y="4905"/>
                  </a:lnTo>
                  <a:lnTo>
                    <a:pt x="8489" y="4779"/>
                  </a:lnTo>
                  <a:close/>
                  <a:moveTo>
                    <a:pt x="6220" y="4936"/>
                  </a:moveTo>
                  <a:cubicBezTo>
                    <a:pt x="6226" y="5112"/>
                    <a:pt x="6219" y="5296"/>
                    <a:pt x="6187" y="5469"/>
                  </a:cubicBezTo>
                  <a:cubicBezTo>
                    <a:pt x="6122" y="5489"/>
                    <a:pt x="6050" y="5532"/>
                    <a:pt x="5990" y="5563"/>
                  </a:cubicBezTo>
                  <a:cubicBezTo>
                    <a:pt x="6013" y="5399"/>
                    <a:pt x="6013" y="5226"/>
                    <a:pt x="5990" y="5061"/>
                  </a:cubicBezTo>
                  <a:lnTo>
                    <a:pt x="6220" y="4936"/>
                  </a:lnTo>
                  <a:close/>
                  <a:moveTo>
                    <a:pt x="9081" y="5030"/>
                  </a:moveTo>
                  <a:cubicBezTo>
                    <a:pt x="10067" y="5517"/>
                    <a:pt x="11105" y="5827"/>
                    <a:pt x="12205" y="5971"/>
                  </a:cubicBezTo>
                  <a:cubicBezTo>
                    <a:pt x="14672" y="6415"/>
                    <a:pt x="17231" y="6888"/>
                    <a:pt x="19210" y="11807"/>
                  </a:cubicBezTo>
                  <a:cubicBezTo>
                    <a:pt x="21085" y="16502"/>
                    <a:pt x="15433" y="19182"/>
                    <a:pt x="13652" y="19903"/>
                  </a:cubicBezTo>
                  <a:cubicBezTo>
                    <a:pt x="9519" y="21551"/>
                    <a:pt x="5796" y="20306"/>
                    <a:pt x="4083" y="16702"/>
                  </a:cubicBezTo>
                  <a:cubicBezTo>
                    <a:pt x="3397" y="15200"/>
                    <a:pt x="2776" y="13039"/>
                    <a:pt x="3754" y="11086"/>
                  </a:cubicBezTo>
                  <a:cubicBezTo>
                    <a:pt x="3872" y="10838"/>
                    <a:pt x="4031" y="10619"/>
                    <a:pt x="4181" y="10364"/>
                  </a:cubicBezTo>
                  <a:cubicBezTo>
                    <a:pt x="4741" y="9410"/>
                    <a:pt x="5357" y="8307"/>
                    <a:pt x="4971" y="7195"/>
                  </a:cubicBezTo>
                  <a:cubicBezTo>
                    <a:pt x="5566" y="7008"/>
                    <a:pt x="6112" y="6754"/>
                    <a:pt x="6648" y="6442"/>
                  </a:cubicBezTo>
                  <a:lnTo>
                    <a:pt x="6878" y="6316"/>
                  </a:lnTo>
                  <a:lnTo>
                    <a:pt x="6976" y="6285"/>
                  </a:lnTo>
                  <a:cubicBezTo>
                    <a:pt x="7750" y="5979"/>
                    <a:pt x="8462" y="5569"/>
                    <a:pt x="9081" y="5030"/>
                  </a:cubicBezTo>
                  <a:close/>
                  <a:moveTo>
                    <a:pt x="7930" y="5093"/>
                  </a:moveTo>
                  <a:lnTo>
                    <a:pt x="7897" y="5375"/>
                  </a:lnTo>
                  <a:lnTo>
                    <a:pt x="7700" y="5501"/>
                  </a:lnTo>
                  <a:lnTo>
                    <a:pt x="7700" y="5187"/>
                  </a:lnTo>
                  <a:lnTo>
                    <a:pt x="7930" y="5093"/>
                  </a:lnTo>
                  <a:close/>
                  <a:moveTo>
                    <a:pt x="5562" y="5218"/>
                  </a:moveTo>
                  <a:cubicBezTo>
                    <a:pt x="5590" y="5400"/>
                    <a:pt x="5590" y="5601"/>
                    <a:pt x="5562" y="5783"/>
                  </a:cubicBezTo>
                  <a:lnTo>
                    <a:pt x="5398" y="5877"/>
                  </a:lnTo>
                  <a:cubicBezTo>
                    <a:pt x="5407" y="5703"/>
                    <a:pt x="5378" y="5513"/>
                    <a:pt x="5332" y="5344"/>
                  </a:cubicBezTo>
                  <a:lnTo>
                    <a:pt x="5562" y="5218"/>
                  </a:lnTo>
                  <a:close/>
                  <a:moveTo>
                    <a:pt x="7305" y="5344"/>
                  </a:moveTo>
                  <a:lnTo>
                    <a:pt x="7305" y="5689"/>
                  </a:lnTo>
                  <a:lnTo>
                    <a:pt x="7075" y="5814"/>
                  </a:lnTo>
                  <a:lnTo>
                    <a:pt x="7075" y="5469"/>
                  </a:lnTo>
                  <a:lnTo>
                    <a:pt x="7305" y="5344"/>
                  </a:lnTo>
                  <a:close/>
                  <a:moveTo>
                    <a:pt x="5003" y="5563"/>
                  </a:moveTo>
                  <a:cubicBezTo>
                    <a:pt x="5023" y="5746"/>
                    <a:pt x="5023" y="5915"/>
                    <a:pt x="5003" y="6097"/>
                  </a:cubicBezTo>
                  <a:lnTo>
                    <a:pt x="4642" y="6254"/>
                  </a:lnTo>
                  <a:cubicBezTo>
                    <a:pt x="4665" y="6097"/>
                    <a:pt x="4665" y="5940"/>
                    <a:pt x="4642" y="5783"/>
                  </a:cubicBezTo>
                  <a:lnTo>
                    <a:pt x="5003" y="5563"/>
                  </a:lnTo>
                  <a:close/>
                  <a:moveTo>
                    <a:pt x="6681" y="5626"/>
                  </a:moveTo>
                  <a:lnTo>
                    <a:pt x="6681" y="6003"/>
                  </a:lnTo>
                  <a:lnTo>
                    <a:pt x="6450" y="6128"/>
                  </a:lnTo>
                  <a:lnTo>
                    <a:pt x="6385" y="6128"/>
                  </a:lnTo>
                  <a:lnTo>
                    <a:pt x="6385" y="5752"/>
                  </a:lnTo>
                  <a:lnTo>
                    <a:pt x="6483" y="5689"/>
                  </a:lnTo>
                  <a:lnTo>
                    <a:pt x="6681" y="5626"/>
                  </a:lnTo>
                  <a:close/>
                  <a:moveTo>
                    <a:pt x="5990" y="6003"/>
                  </a:moveTo>
                  <a:lnTo>
                    <a:pt x="5990" y="6348"/>
                  </a:lnTo>
                  <a:lnTo>
                    <a:pt x="5694" y="6505"/>
                  </a:lnTo>
                  <a:lnTo>
                    <a:pt x="5694" y="6128"/>
                  </a:lnTo>
                  <a:lnTo>
                    <a:pt x="5760" y="6128"/>
                  </a:lnTo>
                  <a:lnTo>
                    <a:pt x="5990" y="6003"/>
                  </a:lnTo>
                  <a:close/>
                  <a:moveTo>
                    <a:pt x="4280" y="6065"/>
                  </a:moveTo>
                  <a:cubicBezTo>
                    <a:pt x="4269" y="6194"/>
                    <a:pt x="4245" y="6316"/>
                    <a:pt x="4214" y="6442"/>
                  </a:cubicBezTo>
                  <a:lnTo>
                    <a:pt x="4050" y="6473"/>
                  </a:lnTo>
                  <a:cubicBezTo>
                    <a:pt x="3963" y="6473"/>
                    <a:pt x="3917" y="6473"/>
                    <a:pt x="3885" y="6473"/>
                  </a:cubicBezTo>
                  <a:cubicBezTo>
                    <a:pt x="3854" y="6473"/>
                    <a:pt x="4035" y="6246"/>
                    <a:pt x="4280" y="6065"/>
                  </a:cubicBezTo>
                  <a:close/>
                  <a:moveTo>
                    <a:pt x="5332" y="6348"/>
                  </a:moveTo>
                  <a:lnTo>
                    <a:pt x="5332" y="6662"/>
                  </a:lnTo>
                  <a:lnTo>
                    <a:pt x="5003" y="6787"/>
                  </a:lnTo>
                  <a:cubicBezTo>
                    <a:pt x="5003" y="6697"/>
                    <a:pt x="5003" y="6595"/>
                    <a:pt x="5003" y="6505"/>
                  </a:cubicBezTo>
                  <a:lnTo>
                    <a:pt x="5332" y="6348"/>
                  </a:lnTo>
                  <a:close/>
                  <a:moveTo>
                    <a:pt x="4609" y="6693"/>
                  </a:moveTo>
                  <a:cubicBezTo>
                    <a:pt x="4609" y="6776"/>
                    <a:pt x="4609" y="6814"/>
                    <a:pt x="4609" y="6881"/>
                  </a:cubicBezTo>
                  <a:cubicBezTo>
                    <a:pt x="4502" y="6903"/>
                    <a:pt x="4410" y="6896"/>
                    <a:pt x="4313" y="6850"/>
                  </a:cubicBezTo>
                  <a:cubicBezTo>
                    <a:pt x="4297" y="6832"/>
                    <a:pt x="4258" y="6808"/>
                    <a:pt x="4247" y="6787"/>
                  </a:cubicBezTo>
                  <a:cubicBezTo>
                    <a:pt x="4368" y="6755"/>
                    <a:pt x="4494" y="6741"/>
                    <a:pt x="4609" y="6693"/>
                  </a:cubicBezTo>
                  <a:close/>
                  <a:moveTo>
                    <a:pt x="9081" y="7760"/>
                  </a:moveTo>
                  <a:cubicBezTo>
                    <a:pt x="8756" y="7869"/>
                    <a:pt x="8475" y="8041"/>
                    <a:pt x="8193" y="8230"/>
                  </a:cubicBezTo>
                  <a:cubicBezTo>
                    <a:pt x="8134" y="8278"/>
                    <a:pt x="8106" y="8347"/>
                    <a:pt x="8127" y="8419"/>
                  </a:cubicBezTo>
                  <a:cubicBezTo>
                    <a:pt x="8208" y="8697"/>
                    <a:pt x="8317" y="8947"/>
                    <a:pt x="8456" y="9203"/>
                  </a:cubicBezTo>
                  <a:cubicBezTo>
                    <a:pt x="7765" y="9548"/>
                    <a:pt x="7228" y="10143"/>
                    <a:pt x="6944" y="10835"/>
                  </a:cubicBezTo>
                  <a:cubicBezTo>
                    <a:pt x="6721" y="11548"/>
                    <a:pt x="6817" y="12311"/>
                    <a:pt x="7240" y="12937"/>
                  </a:cubicBezTo>
                  <a:cubicBezTo>
                    <a:pt x="7823" y="13944"/>
                    <a:pt x="9080" y="14272"/>
                    <a:pt x="10956" y="13941"/>
                  </a:cubicBezTo>
                  <a:lnTo>
                    <a:pt x="11186" y="14318"/>
                  </a:lnTo>
                  <a:cubicBezTo>
                    <a:pt x="11569" y="14868"/>
                    <a:pt x="11894" y="15457"/>
                    <a:pt x="12139" y="16075"/>
                  </a:cubicBezTo>
                  <a:cubicBezTo>
                    <a:pt x="12000" y="16219"/>
                    <a:pt x="11787" y="16327"/>
                    <a:pt x="11580" y="16326"/>
                  </a:cubicBezTo>
                  <a:cubicBezTo>
                    <a:pt x="11281" y="16326"/>
                    <a:pt x="10790" y="16124"/>
                    <a:pt x="10002" y="15290"/>
                  </a:cubicBezTo>
                  <a:cubicBezTo>
                    <a:pt x="9947" y="15230"/>
                    <a:pt x="9882" y="15199"/>
                    <a:pt x="9805" y="15227"/>
                  </a:cubicBezTo>
                  <a:cubicBezTo>
                    <a:pt x="9601" y="15309"/>
                    <a:pt x="9402" y="15401"/>
                    <a:pt x="9213" y="15510"/>
                  </a:cubicBezTo>
                  <a:cubicBezTo>
                    <a:pt x="9038" y="15609"/>
                    <a:pt x="8841" y="15685"/>
                    <a:pt x="8654" y="15761"/>
                  </a:cubicBezTo>
                  <a:cubicBezTo>
                    <a:pt x="8605" y="15777"/>
                    <a:pt x="8571" y="15841"/>
                    <a:pt x="8555" y="15886"/>
                  </a:cubicBezTo>
                  <a:cubicBezTo>
                    <a:pt x="8535" y="15932"/>
                    <a:pt x="8535" y="15966"/>
                    <a:pt x="8555" y="16012"/>
                  </a:cubicBezTo>
                  <a:cubicBezTo>
                    <a:pt x="8925" y="16707"/>
                    <a:pt x="9526" y="17279"/>
                    <a:pt x="10265" y="17612"/>
                  </a:cubicBezTo>
                  <a:cubicBezTo>
                    <a:pt x="11070" y="17950"/>
                    <a:pt x="11976" y="17942"/>
                    <a:pt x="12797" y="17644"/>
                  </a:cubicBezTo>
                  <a:lnTo>
                    <a:pt x="13192" y="18334"/>
                  </a:lnTo>
                  <a:cubicBezTo>
                    <a:pt x="13224" y="18397"/>
                    <a:pt x="13282" y="18427"/>
                    <a:pt x="13356" y="18428"/>
                  </a:cubicBezTo>
                  <a:lnTo>
                    <a:pt x="13422" y="18428"/>
                  </a:lnTo>
                  <a:cubicBezTo>
                    <a:pt x="13769" y="18293"/>
                    <a:pt x="14118" y="18146"/>
                    <a:pt x="14441" y="17989"/>
                  </a:cubicBezTo>
                  <a:cubicBezTo>
                    <a:pt x="14489" y="17965"/>
                    <a:pt x="14522" y="17912"/>
                    <a:pt x="14540" y="17863"/>
                  </a:cubicBezTo>
                  <a:cubicBezTo>
                    <a:pt x="14559" y="17815"/>
                    <a:pt x="14559" y="17786"/>
                    <a:pt x="14540" y="17738"/>
                  </a:cubicBezTo>
                  <a:cubicBezTo>
                    <a:pt x="14430" y="17565"/>
                    <a:pt x="14304" y="17288"/>
                    <a:pt x="14178" y="17047"/>
                  </a:cubicBezTo>
                  <a:cubicBezTo>
                    <a:pt x="15392" y="16371"/>
                    <a:pt x="16382" y="15097"/>
                    <a:pt x="15822" y="13753"/>
                  </a:cubicBezTo>
                  <a:cubicBezTo>
                    <a:pt x="15531" y="13144"/>
                    <a:pt x="14691" y="11223"/>
                    <a:pt x="12468" y="11839"/>
                  </a:cubicBezTo>
                  <a:cubicBezTo>
                    <a:pt x="12328" y="11880"/>
                    <a:pt x="12207" y="11937"/>
                    <a:pt x="12074" y="11996"/>
                  </a:cubicBezTo>
                  <a:cubicBezTo>
                    <a:pt x="11955" y="12041"/>
                    <a:pt x="11805" y="12084"/>
                    <a:pt x="11679" y="12121"/>
                  </a:cubicBezTo>
                  <a:cubicBezTo>
                    <a:pt x="11553" y="12159"/>
                    <a:pt x="11460" y="12191"/>
                    <a:pt x="11350" y="11996"/>
                  </a:cubicBezTo>
                  <a:lnTo>
                    <a:pt x="11284" y="11870"/>
                  </a:lnTo>
                  <a:cubicBezTo>
                    <a:pt x="10961" y="11352"/>
                    <a:pt x="10492" y="10500"/>
                    <a:pt x="10232" y="10019"/>
                  </a:cubicBezTo>
                  <a:cubicBezTo>
                    <a:pt x="10487" y="9843"/>
                    <a:pt x="10772" y="9746"/>
                    <a:pt x="11087" y="9737"/>
                  </a:cubicBezTo>
                  <a:cubicBezTo>
                    <a:pt x="11429" y="9746"/>
                    <a:pt x="11737" y="9940"/>
                    <a:pt x="11876" y="10239"/>
                  </a:cubicBezTo>
                  <a:cubicBezTo>
                    <a:pt x="11973" y="10375"/>
                    <a:pt x="12092" y="10523"/>
                    <a:pt x="12205" y="10646"/>
                  </a:cubicBezTo>
                  <a:cubicBezTo>
                    <a:pt x="12276" y="10694"/>
                    <a:pt x="12364" y="10694"/>
                    <a:pt x="12435" y="10646"/>
                  </a:cubicBezTo>
                  <a:cubicBezTo>
                    <a:pt x="12660" y="10530"/>
                    <a:pt x="12865" y="10365"/>
                    <a:pt x="13060" y="10207"/>
                  </a:cubicBezTo>
                  <a:lnTo>
                    <a:pt x="13389" y="9988"/>
                  </a:lnTo>
                  <a:cubicBezTo>
                    <a:pt x="13466" y="9938"/>
                    <a:pt x="13518" y="9851"/>
                    <a:pt x="13488" y="9768"/>
                  </a:cubicBezTo>
                  <a:cubicBezTo>
                    <a:pt x="13208" y="9131"/>
                    <a:pt x="12662" y="8636"/>
                    <a:pt x="11975" y="8419"/>
                  </a:cubicBezTo>
                  <a:cubicBezTo>
                    <a:pt x="11228" y="8151"/>
                    <a:pt x="10401" y="8171"/>
                    <a:pt x="9673" y="8481"/>
                  </a:cubicBezTo>
                  <a:cubicBezTo>
                    <a:pt x="9600" y="8294"/>
                    <a:pt x="9482" y="8121"/>
                    <a:pt x="9377" y="7948"/>
                  </a:cubicBezTo>
                  <a:lnTo>
                    <a:pt x="9344" y="7854"/>
                  </a:lnTo>
                  <a:cubicBezTo>
                    <a:pt x="9298" y="7769"/>
                    <a:pt x="9173" y="7721"/>
                    <a:pt x="9081" y="7760"/>
                  </a:cubicBezTo>
                  <a:close/>
                  <a:moveTo>
                    <a:pt x="9048" y="8230"/>
                  </a:moveTo>
                  <a:cubicBezTo>
                    <a:pt x="9167" y="8417"/>
                    <a:pt x="9258" y="8615"/>
                    <a:pt x="9311" y="8827"/>
                  </a:cubicBezTo>
                  <a:cubicBezTo>
                    <a:pt x="9318" y="8890"/>
                    <a:pt x="9352" y="8952"/>
                    <a:pt x="9410" y="8984"/>
                  </a:cubicBezTo>
                  <a:cubicBezTo>
                    <a:pt x="9470" y="9010"/>
                    <a:pt x="9547" y="9010"/>
                    <a:pt x="9607" y="8984"/>
                  </a:cubicBezTo>
                  <a:cubicBezTo>
                    <a:pt x="10281" y="8627"/>
                    <a:pt x="11090" y="8566"/>
                    <a:pt x="11811" y="8827"/>
                  </a:cubicBezTo>
                  <a:cubicBezTo>
                    <a:pt x="12339" y="8998"/>
                    <a:pt x="12767" y="9360"/>
                    <a:pt x="13027" y="9831"/>
                  </a:cubicBezTo>
                  <a:lnTo>
                    <a:pt x="12797" y="9988"/>
                  </a:lnTo>
                  <a:cubicBezTo>
                    <a:pt x="12660" y="10097"/>
                    <a:pt x="12521" y="10210"/>
                    <a:pt x="12370" y="10301"/>
                  </a:cubicBezTo>
                  <a:cubicBezTo>
                    <a:pt x="12307" y="10226"/>
                    <a:pt x="12261" y="10125"/>
                    <a:pt x="12205" y="10050"/>
                  </a:cubicBezTo>
                  <a:cubicBezTo>
                    <a:pt x="11997" y="9663"/>
                    <a:pt x="11576" y="9418"/>
                    <a:pt x="11120" y="9391"/>
                  </a:cubicBezTo>
                  <a:cubicBezTo>
                    <a:pt x="10667" y="9389"/>
                    <a:pt x="10242" y="9543"/>
                    <a:pt x="9903" y="9831"/>
                  </a:cubicBezTo>
                  <a:cubicBezTo>
                    <a:pt x="9825" y="9936"/>
                    <a:pt x="9816" y="10089"/>
                    <a:pt x="9870" y="10207"/>
                  </a:cubicBezTo>
                  <a:cubicBezTo>
                    <a:pt x="10122" y="10718"/>
                    <a:pt x="10592" y="11557"/>
                    <a:pt x="10923" y="12090"/>
                  </a:cubicBezTo>
                  <a:lnTo>
                    <a:pt x="10988" y="12184"/>
                  </a:lnTo>
                  <a:cubicBezTo>
                    <a:pt x="11170" y="12499"/>
                    <a:pt x="11305" y="12633"/>
                    <a:pt x="11778" y="12498"/>
                  </a:cubicBezTo>
                  <a:lnTo>
                    <a:pt x="12205" y="12341"/>
                  </a:lnTo>
                  <a:cubicBezTo>
                    <a:pt x="12323" y="12288"/>
                    <a:pt x="12443" y="12253"/>
                    <a:pt x="12567" y="12215"/>
                  </a:cubicBezTo>
                  <a:cubicBezTo>
                    <a:pt x="13891" y="11855"/>
                    <a:pt x="14756" y="12394"/>
                    <a:pt x="15395" y="13941"/>
                  </a:cubicBezTo>
                  <a:cubicBezTo>
                    <a:pt x="15899" y="15135"/>
                    <a:pt x="14911" y="16233"/>
                    <a:pt x="13784" y="16796"/>
                  </a:cubicBezTo>
                  <a:cubicBezTo>
                    <a:pt x="13689" y="16843"/>
                    <a:pt x="13672" y="16956"/>
                    <a:pt x="13718" y="17047"/>
                  </a:cubicBezTo>
                  <a:cubicBezTo>
                    <a:pt x="13820" y="17258"/>
                    <a:pt x="13954" y="17551"/>
                    <a:pt x="14080" y="17769"/>
                  </a:cubicBezTo>
                  <a:cubicBezTo>
                    <a:pt x="13875" y="17874"/>
                    <a:pt x="13667" y="17961"/>
                    <a:pt x="13455" y="18051"/>
                  </a:cubicBezTo>
                  <a:lnTo>
                    <a:pt x="13060" y="17361"/>
                  </a:lnTo>
                  <a:cubicBezTo>
                    <a:pt x="13026" y="17301"/>
                    <a:pt x="12968" y="17267"/>
                    <a:pt x="12896" y="17267"/>
                  </a:cubicBezTo>
                  <a:lnTo>
                    <a:pt x="12830" y="17267"/>
                  </a:lnTo>
                  <a:cubicBezTo>
                    <a:pt x="12075" y="17575"/>
                    <a:pt x="11217" y="17575"/>
                    <a:pt x="10462" y="17267"/>
                  </a:cubicBezTo>
                  <a:cubicBezTo>
                    <a:pt x="9876" y="16994"/>
                    <a:pt x="9368" y="16566"/>
                    <a:pt x="9015" y="16043"/>
                  </a:cubicBezTo>
                  <a:lnTo>
                    <a:pt x="9410" y="15855"/>
                  </a:lnTo>
                  <a:lnTo>
                    <a:pt x="9837" y="15635"/>
                  </a:lnTo>
                  <a:cubicBezTo>
                    <a:pt x="10236" y="16196"/>
                    <a:pt x="10850" y="16601"/>
                    <a:pt x="11547" y="16734"/>
                  </a:cubicBezTo>
                  <a:cubicBezTo>
                    <a:pt x="11864" y="16752"/>
                    <a:pt x="12159" y="16615"/>
                    <a:pt x="12370" y="16388"/>
                  </a:cubicBezTo>
                  <a:cubicBezTo>
                    <a:pt x="12630" y="16141"/>
                    <a:pt x="12317" y="15520"/>
                    <a:pt x="11482" y="14161"/>
                  </a:cubicBezTo>
                  <a:cubicBezTo>
                    <a:pt x="11363" y="13965"/>
                    <a:pt x="11282" y="13803"/>
                    <a:pt x="11219" y="13690"/>
                  </a:cubicBezTo>
                  <a:cubicBezTo>
                    <a:pt x="11178" y="13616"/>
                    <a:pt x="11074" y="13580"/>
                    <a:pt x="10988" y="13596"/>
                  </a:cubicBezTo>
                  <a:cubicBezTo>
                    <a:pt x="9223" y="13934"/>
                    <a:pt x="8081" y="13651"/>
                    <a:pt x="7568" y="12780"/>
                  </a:cubicBezTo>
                  <a:cubicBezTo>
                    <a:pt x="7209" y="12242"/>
                    <a:pt x="7094" y="11606"/>
                    <a:pt x="7272" y="10992"/>
                  </a:cubicBezTo>
                  <a:cubicBezTo>
                    <a:pt x="7558" y="10336"/>
                    <a:pt x="8083" y="9798"/>
                    <a:pt x="8752" y="9486"/>
                  </a:cubicBezTo>
                  <a:cubicBezTo>
                    <a:pt x="8804" y="9469"/>
                    <a:pt x="8833" y="9410"/>
                    <a:pt x="8851" y="9360"/>
                  </a:cubicBezTo>
                  <a:cubicBezTo>
                    <a:pt x="8871" y="9314"/>
                    <a:pt x="8871" y="9280"/>
                    <a:pt x="8851" y="9235"/>
                  </a:cubicBezTo>
                  <a:lnTo>
                    <a:pt x="8785" y="9109"/>
                  </a:lnTo>
                  <a:cubicBezTo>
                    <a:pt x="8680" y="8910"/>
                    <a:pt x="8596" y="8693"/>
                    <a:pt x="8522" y="8481"/>
                  </a:cubicBezTo>
                  <a:cubicBezTo>
                    <a:pt x="8694" y="8375"/>
                    <a:pt x="8859" y="8304"/>
                    <a:pt x="9048" y="8230"/>
                  </a:cubicBezTo>
                  <a:close/>
                  <a:moveTo>
                    <a:pt x="9015" y="10176"/>
                  </a:moveTo>
                  <a:cubicBezTo>
                    <a:pt x="8507" y="10377"/>
                    <a:pt x="8105" y="10757"/>
                    <a:pt x="7897" y="11243"/>
                  </a:cubicBezTo>
                  <a:cubicBezTo>
                    <a:pt x="7826" y="11561"/>
                    <a:pt x="7897" y="11887"/>
                    <a:pt x="8095" y="12153"/>
                  </a:cubicBezTo>
                  <a:cubicBezTo>
                    <a:pt x="8441" y="12576"/>
                    <a:pt x="8979" y="12808"/>
                    <a:pt x="9541" y="12780"/>
                  </a:cubicBezTo>
                  <a:cubicBezTo>
                    <a:pt x="9861" y="12781"/>
                    <a:pt x="10176" y="12727"/>
                    <a:pt x="10462" y="12592"/>
                  </a:cubicBezTo>
                  <a:cubicBezTo>
                    <a:pt x="10508" y="12567"/>
                    <a:pt x="10546" y="12514"/>
                    <a:pt x="10561" y="12466"/>
                  </a:cubicBezTo>
                  <a:cubicBezTo>
                    <a:pt x="10581" y="12421"/>
                    <a:pt x="10581" y="12387"/>
                    <a:pt x="10561" y="12341"/>
                  </a:cubicBezTo>
                  <a:cubicBezTo>
                    <a:pt x="10561" y="12341"/>
                    <a:pt x="9814" y="10996"/>
                    <a:pt x="9278" y="10207"/>
                  </a:cubicBezTo>
                  <a:cubicBezTo>
                    <a:pt x="9221" y="10126"/>
                    <a:pt x="9105" y="10128"/>
                    <a:pt x="9015" y="10176"/>
                  </a:cubicBezTo>
                  <a:close/>
                  <a:moveTo>
                    <a:pt x="9081" y="10584"/>
                  </a:moveTo>
                  <a:cubicBezTo>
                    <a:pt x="9467" y="11177"/>
                    <a:pt x="9936" y="11988"/>
                    <a:pt x="10133" y="12341"/>
                  </a:cubicBezTo>
                  <a:cubicBezTo>
                    <a:pt x="9538" y="12547"/>
                    <a:pt x="8855" y="12376"/>
                    <a:pt x="8423" y="11933"/>
                  </a:cubicBezTo>
                  <a:cubicBezTo>
                    <a:pt x="8286" y="11759"/>
                    <a:pt x="8244" y="11550"/>
                    <a:pt x="8292" y="11337"/>
                  </a:cubicBezTo>
                  <a:cubicBezTo>
                    <a:pt x="8355" y="11074"/>
                    <a:pt x="8608" y="10824"/>
                    <a:pt x="9081" y="10584"/>
                  </a:cubicBezTo>
                  <a:close/>
                  <a:moveTo>
                    <a:pt x="13816" y="13000"/>
                  </a:moveTo>
                  <a:cubicBezTo>
                    <a:pt x="13176" y="12815"/>
                    <a:pt x="12469" y="12861"/>
                    <a:pt x="11876" y="13157"/>
                  </a:cubicBezTo>
                  <a:cubicBezTo>
                    <a:pt x="11825" y="13178"/>
                    <a:pt x="11796" y="13232"/>
                    <a:pt x="11778" y="13282"/>
                  </a:cubicBezTo>
                  <a:cubicBezTo>
                    <a:pt x="11758" y="13328"/>
                    <a:pt x="11758" y="13362"/>
                    <a:pt x="11778" y="13408"/>
                  </a:cubicBezTo>
                  <a:cubicBezTo>
                    <a:pt x="11778" y="13408"/>
                    <a:pt x="12806" y="15345"/>
                    <a:pt x="13192" y="16043"/>
                  </a:cubicBezTo>
                  <a:cubicBezTo>
                    <a:pt x="13228" y="16103"/>
                    <a:pt x="13317" y="16167"/>
                    <a:pt x="13389" y="16169"/>
                  </a:cubicBezTo>
                  <a:cubicBezTo>
                    <a:pt x="13415" y="16177"/>
                    <a:pt x="13429" y="16177"/>
                    <a:pt x="13455" y="16169"/>
                  </a:cubicBezTo>
                  <a:cubicBezTo>
                    <a:pt x="14375" y="15723"/>
                    <a:pt x="14841" y="14703"/>
                    <a:pt x="14573" y="13753"/>
                  </a:cubicBezTo>
                  <a:cubicBezTo>
                    <a:pt x="14442" y="13402"/>
                    <a:pt x="14177" y="13142"/>
                    <a:pt x="13816" y="13000"/>
                  </a:cubicBezTo>
                  <a:close/>
                  <a:moveTo>
                    <a:pt x="13652" y="13376"/>
                  </a:moveTo>
                  <a:cubicBezTo>
                    <a:pt x="13915" y="13477"/>
                    <a:pt x="14145" y="13657"/>
                    <a:pt x="14244" y="13910"/>
                  </a:cubicBezTo>
                  <a:cubicBezTo>
                    <a:pt x="14404" y="14598"/>
                    <a:pt x="14100" y="15302"/>
                    <a:pt x="13488" y="15698"/>
                  </a:cubicBezTo>
                  <a:cubicBezTo>
                    <a:pt x="13133" y="15060"/>
                    <a:pt x="12482" y="13891"/>
                    <a:pt x="12238" y="13470"/>
                  </a:cubicBezTo>
                  <a:cubicBezTo>
                    <a:pt x="12686" y="13278"/>
                    <a:pt x="13179" y="13247"/>
                    <a:pt x="13652" y="13376"/>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2" name="Freeform 591"/>
            <p:cNvSpPr/>
            <p:nvPr/>
          </p:nvSpPr>
          <p:spPr>
            <a:xfrm rot="677732" flipH="1">
              <a:off x="574230" y="643998"/>
              <a:ext cx="535416" cy="814559"/>
            </a:xfrm>
            <a:custGeom>
              <a:avLst/>
              <a:gdLst/>
              <a:ahLst/>
              <a:cxnLst>
                <a:cxn ang="0">
                  <a:pos x="wd2" y="hd2"/>
                </a:cxn>
                <a:cxn ang="5400000">
                  <a:pos x="wd2" y="hd2"/>
                </a:cxn>
                <a:cxn ang="10800000">
                  <a:pos x="wd2" y="hd2"/>
                </a:cxn>
                <a:cxn ang="16200000">
                  <a:pos x="wd2" y="hd2"/>
                </a:cxn>
              </a:cxnLst>
              <a:rect l="0" t="0" r="r" b="b"/>
              <a:pathLst>
                <a:path w="21270" h="21571" extrusionOk="0">
                  <a:moveTo>
                    <a:pt x="6857" y="16"/>
                  </a:moveTo>
                  <a:cubicBezTo>
                    <a:pt x="3517" y="-29"/>
                    <a:pt x="908" y="-16"/>
                    <a:pt x="432" y="553"/>
                  </a:cubicBezTo>
                  <a:cubicBezTo>
                    <a:pt x="-141" y="1212"/>
                    <a:pt x="-28" y="3986"/>
                    <a:pt x="121" y="6759"/>
                  </a:cubicBezTo>
                  <a:lnTo>
                    <a:pt x="121" y="7132"/>
                  </a:lnTo>
                  <a:cubicBezTo>
                    <a:pt x="166" y="7993"/>
                    <a:pt x="353" y="8919"/>
                    <a:pt x="1394" y="9345"/>
                  </a:cubicBezTo>
                  <a:cubicBezTo>
                    <a:pt x="2414" y="9487"/>
                    <a:pt x="3459" y="9540"/>
                    <a:pt x="4498" y="9490"/>
                  </a:cubicBezTo>
                  <a:cubicBezTo>
                    <a:pt x="5718" y="9490"/>
                    <a:pt x="7264" y="9493"/>
                    <a:pt x="9123" y="9449"/>
                  </a:cubicBezTo>
                  <a:lnTo>
                    <a:pt x="9123" y="9718"/>
                  </a:lnTo>
                  <a:cubicBezTo>
                    <a:pt x="9123" y="10084"/>
                    <a:pt x="9123" y="10553"/>
                    <a:pt x="9123" y="10855"/>
                  </a:cubicBezTo>
                  <a:lnTo>
                    <a:pt x="8130" y="10897"/>
                  </a:lnTo>
                  <a:cubicBezTo>
                    <a:pt x="7386" y="10897"/>
                    <a:pt x="6557" y="10924"/>
                    <a:pt x="6237" y="10959"/>
                  </a:cubicBezTo>
                  <a:cubicBezTo>
                    <a:pt x="6152" y="10970"/>
                    <a:pt x="6090" y="11005"/>
                    <a:pt x="6081" y="11062"/>
                  </a:cubicBezTo>
                  <a:cubicBezTo>
                    <a:pt x="6081" y="11151"/>
                    <a:pt x="6081" y="11274"/>
                    <a:pt x="6081" y="11393"/>
                  </a:cubicBezTo>
                  <a:cubicBezTo>
                    <a:pt x="5295" y="11395"/>
                    <a:pt x="4519" y="11460"/>
                    <a:pt x="3753" y="11579"/>
                  </a:cubicBezTo>
                  <a:cubicBezTo>
                    <a:pt x="3670" y="11597"/>
                    <a:pt x="3625" y="11645"/>
                    <a:pt x="3629" y="11704"/>
                  </a:cubicBezTo>
                  <a:cubicBezTo>
                    <a:pt x="3690" y="12400"/>
                    <a:pt x="3811" y="13090"/>
                    <a:pt x="4033" y="13772"/>
                  </a:cubicBezTo>
                  <a:cubicBezTo>
                    <a:pt x="4051" y="13817"/>
                    <a:pt x="4119" y="13866"/>
                    <a:pt x="4188" y="13876"/>
                  </a:cubicBezTo>
                  <a:cubicBezTo>
                    <a:pt x="5847" y="14113"/>
                    <a:pt x="10992" y="13996"/>
                    <a:pt x="14742" y="13917"/>
                  </a:cubicBezTo>
                  <a:cubicBezTo>
                    <a:pt x="16595" y="13882"/>
                    <a:pt x="18209" y="13851"/>
                    <a:pt x="18715" y="13876"/>
                  </a:cubicBezTo>
                  <a:cubicBezTo>
                    <a:pt x="18782" y="14037"/>
                    <a:pt x="18828" y="14205"/>
                    <a:pt x="18839" y="14372"/>
                  </a:cubicBezTo>
                  <a:cubicBezTo>
                    <a:pt x="18839" y="14402"/>
                    <a:pt x="18839" y="14425"/>
                    <a:pt x="18839" y="14455"/>
                  </a:cubicBezTo>
                  <a:cubicBezTo>
                    <a:pt x="17307" y="14574"/>
                    <a:pt x="13633" y="14649"/>
                    <a:pt x="10955" y="14703"/>
                  </a:cubicBezTo>
                  <a:cubicBezTo>
                    <a:pt x="9802" y="14728"/>
                    <a:pt x="8845" y="14745"/>
                    <a:pt x="8316" y="14765"/>
                  </a:cubicBezTo>
                  <a:cubicBezTo>
                    <a:pt x="8235" y="14764"/>
                    <a:pt x="8148" y="14795"/>
                    <a:pt x="8130" y="14848"/>
                  </a:cubicBezTo>
                  <a:cubicBezTo>
                    <a:pt x="7870" y="15452"/>
                    <a:pt x="7971" y="15883"/>
                    <a:pt x="8410" y="16027"/>
                  </a:cubicBezTo>
                  <a:cubicBezTo>
                    <a:pt x="8610" y="16096"/>
                    <a:pt x="9571" y="16077"/>
                    <a:pt x="12041" y="16027"/>
                  </a:cubicBezTo>
                  <a:cubicBezTo>
                    <a:pt x="13891" y="15946"/>
                    <a:pt x="15746" y="15927"/>
                    <a:pt x="17598" y="15986"/>
                  </a:cubicBezTo>
                  <a:cubicBezTo>
                    <a:pt x="17598" y="16268"/>
                    <a:pt x="17598" y="16440"/>
                    <a:pt x="17598" y="16648"/>
                  </a:cubicBezTo>
                  <a:cubicBezTo>
                    <a:pt x="17598" y="16761"/>
                    <a:pt x="17598" y="16887"/>
                    <a:pt x="17598" y="17041"/>
                  </a:cubicBezTo>
                  <a:cubicBezTo>
                    <a:pt x="16714" y="17056"/>
                    <a:pt x="15952" y="17463"/>
                    <a:pt x="15735" y="18034"/>
                  </a:cubicBezTo>
                  <a:cubicBezTo>
                    <a:pt x="15511" y="18538"/>
                    <a:pt x="15441" y="19062"/>
                    <a:pt x="15518" y="19585"/>
                  </a:cubicBezTo>
                  <a:cubicBezTo>
                    <a:pt x="15511" y="19605"/>
                    <a:pt x="15511" y="19628"/>
                    <a:pt x="15518" y="19647"/>
                  </a:cubicBezTo>
                  <a:cubicBezTo>
                    <a:pt x="15509" y="20338"/>
                    <a:pt x="16040" y="20992"/>
                    <a:pt x="16915" y="21364"/>
                  </a:cubicBezTo>
                  <a:cubicBezTo>
                    <a:pt x="17260" y="21505"/>
                    <a:pt x="17659" y="21569"/>
                    <a:pt x="18063" y="21571"/>
                  </a:cubicBezTo>
                  <a:cubicBezTo>
                    <a:pt x="18473" y="21568"/>
                    <a:pt x="18855" y="21498"/>
                    <a:pt x="19212" y="21364"/>
                  </a:cubicBezTo>
                  <a:cubicBezTo>
                    <a:pt x="19828" y="21132"/>
                    <a:pt x="20261" y="20747"/>
                    <a:pt x="20423" y="20288"/>
                  </a:cubicBezTo>
                  <a:cubicBezTo>
                    <a:pt x="20682" y="19472"/>
                    <a:pt x="20476" y="18613"/>
                    <a:pt x="19802" y="17909"/>
                  </a:cubicBezTo>
                  <a:cubicBezTo>
                    <a:pt x="19503" y="17419"/>
                    <a:pt x="18794" y="17095"/>
                    <a:pt x="18001" y="17061"/>
                  </a:cubicBezTo>
                  <a:cubicBezTo>
                    <a:pt x="18001" y="16903"/>
                    <a:pt x="18001" y="16761"/>
                    <a:pt x="18001" y="16648"/>
                  </a:cubicBezTo>
                  <a:cubicBezTo>
                    <a:pt x="18023" y="16387"/>
                    <a:pt x="18023" y="16122"/>
                    <a:pt x="18001" y="15862"/>
                  </a:cubicBezTo>
                  <a:cubicBezTo>
                    <a:pt x="17992" y="15809"/>
                    <a:pt x="17953" y="15772"/>
                    <a:pt x="17877" y="15758"/>
                  </a:cubicBezTo>
                  <a:cubicBezTo>
                    <a:pt x="15948" y="15661"/>
                    <a:pt x="14001" y="15661"/>
                    <a:pt x="12072" y="15758"/>
                  </a:cubicBezTo>
                  <a:cubicBezTo>
                    <a:pt x="10584" y="15798"/>
                    <a:pt x="8828" y="15839"/>
                    <a:pt x="8627" y="15799"/>
                  </a:cubicBezTo>
                  <a:cubicBezTo>
                    <a:pt x="8426" y="15760"/>
                    <a:pt x="8354" y="15424"/>
                    <a:pt x="8503" y="15013"/>
                  </a:cubicBezTo>
                  <a:cubicBezTo>
                    <a:pt x="9053" y="15013"/>
                    <a:pt x="9929" y="14976"/>
                    <a:pt x="10986" y="14951"/>
                  </a:cubicBezTo>
                  <a:cubicBezTo>
                    <a:pt x="13806" y="14897"/>
                    <a:pt x="17705" y="14816"/>
                    <a:pt x="19119" y="14682"/>
                  </a:cubicBezTo>
                  <a:cubicBezTo>
                    <a:pt x="19220" y="14672"/>
                    <a:pt x="19283" y="14626"/>
                    <a:pt x="19274" y="14558"/>
                  </a:cubicBezTo>
                  <a:cubicBezTo>
                    <a:pt x="19274" y="14494"/>
                    <a:pt x="19274" y="14421"/>
                    <a:pt x="19274" y="14351"/>
                  </a:cubicBezTo>
                  <a:cubicBezTo>
                    <a:pt x="19258" y="14141"/>
                    <a:pt x="19190" y="13931"/>
                    <a:pt x="19088" y="13731"/>
                  </a:cubicBezTo>
                  <a:cubicBezTo>
                    <a:pt x="19062" y="13691"/>
                    <a:pt x="19027" y="13658"/>
                    <a:pt x="18964" y="13648"/>
                  </a:cubicBezTo>
                  <a:cubicBezTo>
                    <a:pt x="18584" y="13608"/>
                    <a:pt x="16999" y="13655"/>
                    <a:pt x="14804" y="13689"/>
                  </a:cubicBezTo>
                  <a:cubicBezTo>
                    <a:pt x="11151" y="13769"/>
                    <a:pt x="6169" y="13861"/>
                    <a:pt x="4436" y="13648"/>
                  </a:cubicBezTo>
                  <a:cubicBezTo>
                    <a:pt x="4252" y="13039"/>
                    <a:pt x="4122" y="12427"/>
                    <a:pt x="4064" y="11807"/>
                  </a:cubicBezTo>
                  <a:cubicBezTo>
                    <a:pt x="4754" y="11710"/>
                    <a:pt x="5470" y="11664"/>
                    <a:pt x="6175" y="11662"/>
                  </a:cubicBezTo>
                  <a:cubicBezTo>
                    <a:pt x="6183" y="11770"/>
                    <a:pt x="6211" y="11866"/>
                    <a:pt x="6237" y="11972"/>
                  </a:cubicBezTo>
                  <a:cubicBezTo>
                    <a:pt x="6234" y="12126"/>
                    <a:pt x="6240" y="12295"/>
                    <a:pt x="6268" y="12448"/>
                  </a:cubicBezTo>
                  <a:cubicBezTo>
                    <a:pt x="6268" y="12532"/>
                    <a:pt x="6268" y="12607"/>
                    <a:pt x="6268" y="12696"/>
                  </a:cubicBezTo>
                  <a:cubicBezTo>
                    <a:pt x="6271" y="12759"/>
                    <a:pt x="6329" y="12816"/>
                    <a:pt x="6423" y="12821"/>
                  </a:cubicBezTo>
                  <a:cubicBezTo>
                    <a:pt x="7167" y="12821"/>
                    <a:pt x="7920" y="12841"/>
                    <a:pt x="8627" y="12841"/>
                  </a:cubicBezTo>
                  <a:cubicBezTo>
                    <a:pt x="9683" y="12841"/>
                    <a:pt x="10735" y="12855"/>
                    <a:pt x="11762" y="12821"/>
                  </a:cubicBezTo>
                  <a:cubicBezTo>
                    <a:pt x="12789" y="12786"/>
                    <a:pt x="13840" y="12779"/>
                    <a:pt x="14866" y="12779"/>
                  </a:cubicBezTo>
                  <a:lnTo>
                    <a:pt x="15021" y="12779"/>
                  </a:lnTo>
                  <a:cubicBezTo>
                    <a:pt x="15209" y="12787"/>
                    <a:pt x="15367" y="12769"/>
                    <a:pt x="15549" y="12738"/>
                  </a:cubicBezTo>
                  <a:cubicBezTo>
                    <a:pt x="15607" y="12725"/>
                    <a:pt x="15657" y="12695"/>
                    <a:pt x="15673" y="12655"/>
                  </a:cubicBezTo>
                  <a:cubicBezTo>
                    <a:pt x="15772" y="12408"/>
                    <a:pt x="15818" y="12145"/>
                    <a:pt x="15797" y="11890"/>
                  </a:cubicBezTo>
                  <a:lnTo>
                    <a:pt x="15797" y="11869"/>
                  </a:lnTo>
                  <a:cubicBezTo>
                    <a:pt x="15794" y="11854"/>
                    <a:pt x="15794" y="11842"/>
                    <a:pt x="15797" y="11828"/>
                  </a:cubicBezTo>
                  <a:cubicBezTo>
                    <a:pt x="15857" y="11431"/>
                    <a:pt x="15885" y="11228"/>
                    <a:pt x="15766" y="11124"/>
                  </a:cubicBezTo>
                  <a:cubicBezTo>
                    <a:pt x="15647" y="11020"/>
                    <a:pt x="15025" y="10931"/>
                    <a:pt x="13128" y="10897"/>
                  </a:cubicBezTo>
                  <a:lnTo>
                    <a:pt x="12631" y="10897"/>
                  </a:lnTo>
                  <a:cubicBezTo>
                    <a:pt x="12631" y="10758"/>
                    <a:pt x="12584" y="10616"/>
                    <a:pt x="12569" y="10462"/>
                  </a:cubicBezTo>
                  <a:cubicBezTo>
                    <a:pt x="12505" y="10114"/>
                    <a:pt x="12493" y="9758"/>
                    <a:pt x="12507" y="9407"/>
                  </a:cubicBezTo>
                  <a:cubicBezTo>
                    <a:pt x="14895" y="9368"/>
                    <a:pt x="17102" y="9351"/>
                    <a:pt x="18560" y="9366"/>
                  </a:cubicBezTo>
                  <a:lnTo>
                    <a:pt x="18964" y="9366"/>
                  </a:lnTo>
                  <a:cubicBezTo>
                    <a:pt x="20013" y="9366"/>
                    <a:pt x="20857" y="9393"/>
                    <a:pt x="21199" y="8497"/>
                  </a:cubicBezTo>
                  <a:cubicBezTo>
                    <a:pt x="21459" y="7799"/>
                    <a:pt x="20957" y="3272"/>
                    <a:pt x="20578" y="1836"/>
                  </a:cubicBezTo>
                  <a:lnTo>
                    <a:pt x="20516" y="1629"/>
                  </a:lnTo>
                  <a:cubicBezTo>
                    <a:pt x="20322" y="862"/>
                    <a:pt x="20243" y="462"/>
                    <a:pt x="18777" y="264"/>
                  </a:cubicBezTo>
                  <a:cubicBezTo>
                    <a:pt x="15543" y="65"/>
                    <a:pt x="12278" y="-18"/>
                    <a:pt x="9030" y="16"/>
                  </a:cubicBezTo>
                  <a:cubicBezTo>
                    <a:pt x="8465" y="16"/>
                    <a:pt x="7683" y="16"/>
                    <a:pt x="6857" y="16"/>
                  </a:cubicBezTo>
                  <a:close/>
                  <a:moveTo>
                    <a:pt x="4964" y="326"/>
                  </a:moveTo>
                  <a:cubicBezTo>
                    <a:pt x="5633" y="326"/>
                    <a:pt x="6325" y="326"/>
                    <a:pt x="6920" y="326"/>
                  </a:cubicBezTo>
                  <a:cubicBezTo>
                    <a:pt x="7753" y="326"/>
                    <a:pt x="8527" y="326"/>
                    <a:pt x="9092" y="326"/>
                  </a:cubicBezTo>
                  <a:cubicBezTo>
                    <a:pt x="12320" y="293"/>
                    <a:pt x="15562" y="379"/>
                    <a:pt x="18777" y="574"/>
                  </a:cubicBezTo>
                  <a:cubicBezTo>
                    <a:pt x="19990" y="738"/>
                    <a:pt x="20021" y="975"/>
                    <a:pt x="20236" y="1733"/>
                  </a:cubicBezTo>
                  <a:lnTo>
                    <a:pt x="20298" y="1939"/>
                  </a:lnTo>
                  <a:cubicBezTo>
                    <a:pt x="20589" y="3336"/>
                    <a:pt x="21064" y="7825"/>
                    <a:pt x="20826" y="8414"/>
                  </a:cubicBezTo>
                  <a:lnTo>
                    <a:pt x="20857" y="8476"/>
                  </a:lnTo>
                  <a:cubicBezTo>
                    <a:pt x="20574" y="9185"/>
                    <a:pt x="19998" y="9179"/>
                    <a:pt x="18964" y="9159"/>
                  </a:cubicBezTo>
                  <a:lnTo>
                    <a:pt x="18560" y="9159"/>
                  </a:lnTo>
                  <a:cubicBezTo>
                    <a:pt x="16864" y="9159"/>
                    <a:pt x="14193" y="9177"/>
                    <a:pt x="11358" y="9221"/>
                  </a:cubicBezTo>
                  <a:cubicBezTo>
                    <a:pt x="7222" y="9286"/>
                    <a:pt x="2050" y="9370"/>
                    <a:pt x="1611" y="9221"/>
                  </a:cubicBezTo>
                  <a:cubicBezTo>
                    <a:pt x="719" y="8860"/>
                    <a:pt x="562" y="8012"/>
                    <a:pt x="525" y="7215"/>
                  </a:cubicBezTo>
                  <a:lnTo>
                    <a:pt x="525" y="6821"/>
                  </a:lnTo>
                  <a:cubicBezTo>
                    <a:pt x="421" y="4930"/>
                    <a:pt x="239" y="1414"/>
                    <a:pt x="804" y="760"/>
                  </a:cubicBezTo>
                  <a:cubicBezTo>
                    <a:pt x="1117" y="399"/>
                    <a:pt x="3030" y="326"/>
                    <a:pt x="4964" y="326"/>
                  </a:cubicBezTo>
                  <a:close/>
                  <a:moveTo>
                    <a:pt x="7385" y="843"/>
                  </a:moveTo>
                  <a:cubicBezTo>
                    <a:pt x="4484" y="808"/>
                    <a:pt x="2229" y="843"/>
                    <a:pt x="1798" y="1298"/>
                  </a:cubicBezTo>
                  <a:cubicBezTo>
                    <a:pt x="1366" y="1754"/>
                    <a:pt x="1392" y="4109"/>
                    <a:pt x="1518" y="6387"/>
                  </a:cubicBezTo>
                  <a:lnTo>
                    <a:pt x="1518" y="6718"/>
                  </a:lnTo>
                  <a:cubicBezTo>
                    <a:pt x="1556" y="7431"/>
                    <a:pt x="1682" y="8203"/>
                    <a:pt x="2605" y="8559"/>
                  </a:cubicBezTo>
                  <a:cubicBezTo>
                    <a:pt x="3453" y="8677"/>
                    <a:pt x="4348" y="8705"/>
                    <a:pt x="5212" y="8663"/>
                  </a:cubicBezTo>
                  <a:cubicBezTo>
                    <a:pt x="6700" y="8663"/>
                    <a:pt x="8712" y="8640"/>
                    <a:pt x="11234" y="8601"/>
                  </a:cubicBezTo>
                  <a:cubicBezTo>
                    <a:pt x="13756" y="8561"/>
                    <a:pt x="15953" y="8508"/>
                    <a:pt x="17412" y="8518"/>
                  </a:cubicBezTo>
                  <a:lnTo>
                    <a:pt x="17784" y="8518"/>
                  </a:lnTo>
                  <a:cubicBezTo>
                    <a:pt x="18669" y="8518"/>
                    <a:pt x="19420" y="8567"/>
                    <a:pt x="19740" y="7814"/>
                  </a:cubicBezTo>
                  <a:cubicBezTo>
                    <a:pt x="19970" y="7255"/>
                    <a:pt x="19570" y="3511"/>
                    <a:pt x="19243" y="2333"/>
                  </a:cubicBezTo>
                  <a:lnTo>
                    <a:pt x="19212" y="2146"/>
                  </a:lnTo>
                  <a:cubicBezTo>
                    <a:pt x="19048" y="1508"/>
                    <a:pt x="18939" y="1198"/>
                    <a:pt x="17660" y="1029"/>
                  </a:cubicBezTo>
                  <a:cubicBezTo>
                    <a:pt x="14862" y="871"/>
                    <a:pt x="12055" y="810"/>
                    <a:pt x="9248" y="843"/>
                  </a:cubicBezTo>
                  <a:cubicBezTo>
                    <a:pt x="8764" y="843"/>
                    <a:pt x="8099" y="843"/>
                    <a:pt x="7385" y="843"/>
                  </a:cubicBezTo>
                  <a:close/>
                  <a:moveTo>
                    <a:pt x="5771" y="1071"/>
                  </a:moveTo>
                  <a:lnTo>
                    <a:pt x="7354" y="1071"/>
                  </a:lnTo>
                  <a:cubicBezTo>
                    <a:pt x="8098" y="1071"/>
                    <a:pt x="8749" y="1071"/>
                    <a:pt x="9248" y="1071"/>
                  </a:cubicBezTo>
                  <a:cubicBezTo>
                    <a:pt x="10378" y="1041"/>
                    <a:pt x="12611" y="1083"/>
                    <a:pt x="14494" y="1133"/>
                  </a:cubicBezTo>
                  <a:cubicBezTo>
                    <a:pt x="14032" y="1410"/>
                    <a:pt x="13346" y="1845"/>
                    <a:pt x="12476" y="2395"/>
                  </a:cubicBezTo>
                  <a:cubicBezTo>
                    <a:pt x="9359" y="4361"/>
                    <a:pt x="3564" y="8005"/>
                    <a:pt x="2605" y="8228"/>
                  </a:cubicBezTo>
                  <a:cubicBezTo>
                    <a:pt x="2063" y="7801"/>
                    <a:pt x="1795" y="7254"/>
                    <a:pt x="1860" y="6697"/>
                  </a:cubicBezTo>
                  <a:lnTo>
                    <a:pt x="1860" y="6387"/>
                  </a:lnTo>
                  <a:cubicBezTo>
                    <a:pt x="1770" y="4837"/>
                    <a:pt x="1617" y="1942"/>
                    <a:pt x="2108" y="1422"/>
                  </a:cubicBezTo>
                  <a:cubicBezTo>
                    <a:pt x="2376" y="1130"/>
                    <a:pt x="4105" y="1071"/>
                    <a:pt x="5771" y="1071"/>
                  </a:cubicBezTo>
                  <a:close/>
                  <a:moveTo>
                    <a:pt x="15052" y="1153"/>
                  </a:moveTo>
                  <a:cubicBezTo>
                    <a:pt x="16272" y="1188"/>
                    <a:pt x="17271" y="1238"/>
                    <a:pt x="17598" y="1277"/>
                  </a:cubicBezTo>
                  <a:cubicBezTo>
                    <a:pt x="17799" y="1302"/>
                    <a:pt x="17998" y="1330"/>
                    <a:pt x="18188" y="1381"/>
                  </a:cubicBezTo>
                  <a:cubicBezTo>
                    <a:pt x="17154" y="1970"/>
                    <a:pt x="14275" y="3908"/>
                    <a:pt x="11731" y="5622"/>
                  </a:cubicBezTo>
                  <a:cubicBezTo>
                    <a:pt x="10020" y="6776"/>
                    <a:pt x="8388" y="7854"/>
                    <a:pt x="7540" y="8394"/>
                  </a:cubicBezTo>
                  <a:cubicBezTo>
                    <a:pt x="6028" y="8436"/>
                    <a:pt x="4519" y="8438"/>
                    <a:pt x="3008" y="8373"/>
                  </a:cubicBezTo>
                  <a:cubicBezTo>
                    <a:pt x="4392" y="7808"/>
                    <a:pt x="8536" y="5215"/>
                    <a:pt x="12724" y="2581"/>
                  </a:cubicBezTo>
                  <a:cubicBezTo>
                    <a:pt x="13788" y="1912"/>
                    <a:pt x="14643" y="1396"/>
                    <a:pt x="15052" y="1153"/>
                  </a:cubicBezTo>
                  <a:close/>
                  <a:moveTo>
                    <a:pt x="18467" y="1526"/>
                  </a:moveTo>
                  <a:cubicBezTo>
                    <a:pt x="18663" y="1723"/>
                    <a:pt x="18791" y="1951"/>
                    <a:pt x="18808" y="2188"/>
                  </a:cubicBezTo>
                  <a:lnTo>
                    <a:pt x="18839" y="2353"/>
                  </a:lnTo>
                  <a:cubicBezTo>
                    <a:pt x="18973" y="2848"/>
                    <a:pt x="19131" y="3718"/>
                    <a:pt x="19243" y="4629"/>
                  </a:cubicBezTo>
                  <a:lnTo>
                    <a:pt x="19181" y="4670"/>
                  </a:lnTo>
                  <a:cubicBezTo>
                    <a:pt x="18162" y="5621"/>
                    <a:pt x="15817" y="7433"/>
                    <a:pt x="14649" y="8270"/>
                  </a:cubicBezTo>
                  <a:lnTo>
                    <a:pt x="11203" y="8332"/>
                  </a:lnTo>
                  <a:lnTo>
                    <a:pt x="8099" y="8373"/>
                  </a:lnTo>
                  <a:cubicBezTo>
                    <a:pt x="8999" y="7794"/>
                    <a:pt x="10439" y="6806"/>
                    <a:pt x="11979" y="5766"/>
                  </a:cubicBezTo>
                  <a:cubicBezTo>
                    <a:pt x="14546" y="4038"/>
                    <a:pt x="17478" y="2080"/>
                    <a:pt x="18467" y="1526"/>
                  </a:cubicBezTo>
                  <a:close/>
                  <a:moveTo>
                    <a:pt x="19305" y="4980"/>
                  </a:moveTo>
                  <a:cubicBezTo>
                    <a:pt x="19453" y="5896"/>
                    <a:pt x="19486" y="6833"/>
                    <a:pt x="19398" y="7752"/>
                  </a:cubicBezTo>
                  <a:lnTo>
                    <a:pt x="19367" y="7752"/>
                  </a:lnTo>
                  <a:cubicBezTo>
                    <a:pt x="19137" y="8317"/>
                    <a:pt x="18692" y="8289"/>
                    <a:pt x="17784" y="8270"/>
                  </a:cubicBezTo>
                  <a:lnTo>
                    <a:pt x="17412" y="8270"/>
                  </a:lnTo>
                  <a:cubicBezTo>
                    <a:pt x="16794" y="8270"/>
                    <a:pt x="16017" y="8270"/>
                    <a:pt x="15177" y="8270"/>
                  </a:cubicBezTo>
                  <a:cubicBezTo>
                    <a:pt x="16322" y="7433"/>
                    <a:pt x="18264" y="5916"/>
                    <a:pt x="19305" y="4980"/>
                  </a:cubicBezTo>
                  <a:close/>
                  <a:moveTo>
                    <a:pt x="12197" y="9407"/>
                  </a:moveTo>
                  <a:cubicBezTo>
                    <a:pt x="12188" y="9753"/>
                    <a:pt x="12195" y="10098"/>
                    <a:pt x="12259" y="10442"/>
                  </a:cubicBezTo>
                  <a:cubicBezTo>
                    <a:pt x="12259" y="10630"/>
                    <a:pt x="12313" y="10816"/>
                    <a:pt x="12321" y="10979"/>
                  </a:cubicBezTo>
                  <a:cubicBezTo>
                    <a:pt x="12328" y="11043"/>
                    <a:pt x="12411" y="11099"/>
                    <a:pt x="12507" y="11104"/>
                  </a:cubicBezTo>
                  <a:lnTo>
                    <a:pt x="13097" y="11186"/>
                  </a:lnTo>
                  <a:cubicBezTo>
                    <a:pt x="13882" y="11179"/>
                    <a:pt x="14682" y="11224"/>
                    <a:pt x="15456" y="11310"/>
                  </a:cubicBezTo>
                  <a:cubicBezTo>
                    <a:pt x="15492" y="11488"/>
                    <a:pt x="15492" y="11650"/>
                    <a:pt x="15456" y="11828"/>
                  </a:cubicBezTo>
                  <a:cubicBezTo>
                    <a:pt x="15456" y="11828"/>
                    <a:pt x="15456" y="11839"/>
                    <a:pt x="15456" y="11869"/>
                  </a:cubicBezTo>
                  <a:cubicBezTo>
                    <a:pt x="12674" y="11963"/>
                    <a:pt x="7956" y="12086"/>
                    <a:pt x="6609" y="11972"/>
                  </a:cubicBezTo>
                  <a:cubicBezTo>
                    <a:pt x="6564" y="11733"/>
                    <a:pt x="6542" y="11490"/>
                    <a:pt x="6547" y="11248"/>
                  </a:cubicBezTo>
                  <a:cubicBezTo>
                    <a:pt x="6919" y="11248"/>
                    <a:pt x="7606" y="11201"/>
                    <a:pt x="8223" y="11186"/>
                  </a:cubicBezTo>
                  <a:cubicBezTo>
                    <a:pt x="8722" y="11186"/>
                    <a:pt x="9188" y="11180"/>
                    <a:pt x="9434" y="11145"/>
                  </a:cubicBezTo>
                  <a:cubicBezTo>
                    <a:pt x="9483" y="11146"/>
                    <a:pt x="9527" y="11129"/>
                    <a:pt x="9558" y="11104"/>
                  </a:cubicBezTo>
                  <a:cubicBezTo>
                    <a:pt x="9590" y="11077"/>
                    <a:pt x="9593" y="11055"/>
                    <a:pt x="9589" y="11021"/>
                  </a:cubicBezTo>
                  <a:cubicBezTo>
                    <a:pt x="9544" y="10753"/>
                    <a:pt x="9589" y="10191"/>
                    <a:pt x="9589" y="9780"/>
                  </a:cubicBezTo>
                  <a:lnTo>
                    <a:pt x="9589" y="9490"/>
                  </a:lnTo>
                  <a:lnTo>
                    <a:pt x="12197" y="9407"/>
                  </a:lnTo>
                  <a:close/>
                  <a:moveTo>
                    <a:pt x="14742" y="12138"/>
                  </a:moveTo>
                  <a:lnTo>
                    <a:pt x="15394" y="12138"/>
                  </a:lnTo>
                  <a:cubicBezTo>
                    <a:pt x="15391" y="12269"/>
                    <a:pt x="15373" y="12402"/>
                    <a:pt x="15332" y="12531"/>
                  </a:cubicBezTo>
                  <a:lnTo>
                    <a:pt x="15332" y="12572"/>
                  </a:lnTo>
                  <a:cubicBezTo>
                    <a:pt x="15218" y="12578"/>
                    <a:pt x="15104" y="12578"/>
                    <a:pt x="14990" y="12572"/>
                  </a:cubicBezTo>
                  <a:lnTo>
                    <a:pt x="14804" y="12572"/>
                  </a:lnTo>
                  <a:cubicBezTo>
                    <a:pt x="14758" y="12426"/>
                    <a:pt x="14730" y="12287"/>
                    <a:pt x="14742" y="12138"/>
                  </a:cubicBezTo>
                  <a:close/>
                  <a:moveTo>
                    <a:pt x="6609" y="12159"/>
                  </a:moveTo>
                  <a:cubicBezTo>
                    <a:pt x="6807" y="12175"/>
                    <a:pt x="7000" y="12176"/>
                    <a:pt x="7199" y="12179"/>
                  </a:cubicBezTo>
                  <a:cubicBezTo>
                    <a:pt x="7200" y="12314"/>
                    <a:pt x="7223" y="12461"/>
                    <a:pt x="7261" y="12593"/>
                  </a:cubicBezTo>
                  <a:lnTo>
                    <a:pt x="6609" y="12572"/>
                  </a:lnTo>
                  <a:lnTo>
                    <a:pt x="6609" y="12407"/>
                  </a:lnTo>
                  <a:cubicBezTo>
                    <a:pt x="6609" y="12318"/>
                    <a:pt x="6609" y="12243"/>
                    <a:pt x="6609" y="12159"/>
                  </a:cubicBezTo>
                  <a:close/>
                  <a:moveTo>
                    <a:pt x="12662" y="12159"/>
                  </a:moveTo>
                  <a:lnTo>
                    <a:pt x="13345" y="12159"/>
                  </a:lnTo>
                  <a:cubicBezTo>
                    <a:pt x="13347" y="12300"/>
                    <a:pt x="13369" y="12454"/>
                    <a:pt x="13407" y="12593"/>
                  </a:cubicBezTo>
                  <a:lnTo>
                    <a:pt x="12755" y="12572"/>
                  </a:lnTo>
                  <a:cubicBezTo>
                    <a:pt x="12715" y="12435"/>
                    <a:pt x="12666" y="12298"/>
                    <a:pt x="12662" y="12159"/>
                  </a:cubicBezTo>
                  <a:close/>
                  <a:moveTo>
                    <a:pt x="13718" y="12159"/>
                  </a:moveTo>
                  <a:lnTo>
                    <a:pt x="14369" y="12159"/>
                  </a:lnTo>
                  <a:cubicBezTo>
                    <a:pt x="14362" y="12306"/>
                    <a:pt x="14395" y="12448"/>
                    <a:pt x="14432" y="12593"/>
                  </a:cubicBezTo>
                  <a:lnTo>
                    <a:pt x="13780" y="12572"/>
                  </a:lnTo>
                  <a:cubicBezTo>
                    <a:pt x="13737" y="12432"/>
                    <a:pt x="13719" y="12302"/>
                    <a:pt x="13718" y="12159"/>
                  </a:cubicBezTo>
                  <a:close/>
                  <a:moveTo>
                    <a:pt x="7509" y="12179"/>
                  </a:moveTo>
                  <a:lnTo>
                    <a:pt x="8192" y="12179"/>
                  </a:lnTo>
                  <a:cubicBezTo>
                    <a:pt x="8189" y="12314"/>
                    <a:pt x="8190" y="12440"/>
                    <a:pt x="8223" y="12572"/>
                  </a:cubicBezTo>
                  <a:lnTo>
                    <a:pt x="7571" y="12572"/>
                  </a:lnTo>
                  <a:cubicBezTo>
                    <a:pt x="7534" y="12440"/>
                    <a:pt x="7512" y="12314"/>
                    <a:pt x="7509" y="12179"/>
                  </a:cubicBezTo>
                  <a:close/>
                  <a:moveTo>
                    <a:pt x="8565" y="12179"/>
                  </a:moveTo>
                  <a:lnTo>
                    <a:pt x="9217" y="12179"/>
                  </a:lnTo>
                  <a:cubicBezTo>
                    <a:pt x="9215" y="12314"/>
                    <a:pt x="9243" y="12440"/>
                    <a:pt x="9279" y="12572"/>
                  </a:cubicBezTo>
                  <a:lnTo>
                    <a:pt x="8596" y="12572"/>
                  </a:lnTo>
                  <a:cubicBezTo>
                    <a:pt x="8557" y="12440"/>
                    <a:pt x="8560" y="12314"/>
                    <a:pt x="8565" y="12179"/>
                  </a:cubicBezTo>
                  <a:close/>
                  <a:moveTo>
                    <a:pt x="9589" y="12179"/>
                  </a:moveTo>
                  <a:lnTo>
                    <a:pt x="10241" y="12179"/>
                  </a:lnTo>
                  <a:cubicBezTo>
                    <a:pt x="10238" y="12315"/>
                    <a:pt x="10270" y="12459"/>
                    <a:pt x="10303" y="12593"/>
                  </a:cubicBezTo>
                  <a:lnTo>
                    <a:pt x="9651" y="12572"/>
                  </a:lnTo>
                  <a:cubicBezTo>
                    <a:pt x="9611" y="12440"/>
                    <a:pt x="9589" y="12314"/>
                    <a:pt x="9589" y="12179"/>
                  </a:cubicBezTo>
                  <a:close/>
                  <a:moveTo>
                    <a:pt x="10613" y="12179"/>
                  </a:moveTo>
                  <a:lnTo>
                    <a:pt x="11265" y="12179"/>
                  </a:lnTo>
                  <a:cubicBezTo>
                    <a:pt x="11262" y="12314"/>
                    <a:pt x="11294" y="12440"/>
                    <a:pt x="11327" y="12572"/>
                  </a:cubicBezTo>
                  <a:lnTo>
                    <a:pt x="10676" y="12572"/>
                  </a:lnTo>
                  <a:cubicBezTo>
                    <a:pt x="10638" y="12438"/>
                    <a:pt x="10606" y="12315"/>
                    <a:pt x="10613" y="12179"/>
                  </a:cubicBezTo>
                  <a:close/>
                  <a:moveTo>
                    <a:pt x="11638" y="12179"/>
                  </a:moveTo>
                  <a:lnTo>
                    <a:pt x="12321" y="12179"/>
                  </a:lnTo>
                  <a:cubicBezTo>
                    <a:pt x="12324" y="12317"/>
                    <a:pt x="12320" y="12457"/>
                    <a:pt x="12352" y="12593"/>
                  </a:cubicBezTo>
                  <a:lnTo>
                    <a:pt x="11762" y="12572"/>
                  </a:lnTo>
                  <a:lnTo>
                    <a:pt x="11700" y="12572"/>
                  </a:lnTo>
                  <a:cubicBezTo>
                    <a:pt x="11666" y="12438"/>
                    <a:pt x="11634" y="12315"/>
                    <a:pt x="11638" y="12179"/>
                  </a:cubicBezTo>
                  <a:close/>
                  <a:moveTo>
                    <a:pt x="17598" y="17268"/>
                  </a:moveTo>
                  <a:cubicBezTo>
                    <a:pt x="17598" y="17595"/>
                    <a:pt x="17549" y="17913"/>
                    <a:pt x="17505" y="18220"/>
                  </a:cubicBezTo>
                  <a:lnTo>
                    <a:pt x="17505" y="18447"/>
                  </a:lnTo>
                  <a:cubicBezTo>
                    <a:pt x="17005" y="18435"/>
                    <a:pt x="16506" y="18386"/>
                    <a:pt x="16015" y="18323"/>
                  </a:cubicBezTo>
                  <a:cubicBezTo>
                    <a:pt x="16067" y="18234"/>
                    <a:pt x="16102" y="18159"/>
                    <a:pt x="16139" y="18075"/>
                  </a:cubicBezTo>
                  <a:lnTo>
                    <a:pt x="16108" y="18075"/>
                  </a:lnTo>
                  <a:cubicBezTo>
                    <a:pt x="16281" y="17616"/>
                    <a:pt x="16887" y="17291"/>
                    <a:pt x="17598" y="17268"/>
                  </a:cubicBezTo>
                  <a:close/>
                  <a:moveTo>
                    <a:pt x="17970" y="17330"/>
                  </a:moveTo>
                  <a:cubicBezTo>
                    <a:pt x="18629" y="17361"/>
                    <a:pt x="19208" y="17627"/>
                    <a:pt x="19460" y="18034"/>
                  </a:cubicBezTo>
                  <a:cubicBezTo>
                    <a:pt x="19567" y="18182"/>
                    <a:pt x="19658" y="18348"/>
                    <a:pt x="19709" y="18509"/>
                  </a:cubicBezTo>
                  <a:lnTo>
                    <a:pt x="18995" y="18509"/>
                  </a:lnTo>
                  <a:cubicBezTo>
                    <a:pt x="18608" y="18509"/>
                    <a:pt x="18249" y="18509"/>
                    <a:pt x="17877" y="18509"/>
                  </a:cubicBezTo>
                  <a:lnTo>
                    <a:pt x="17877" y="18282"/>
                  </a:lnTo>
                  <a:cubicBezTo>
                    <a:pt x="17929" y="17975"/>
                    <a:pt x="17963" y="17662"/>
                    <a:pt x="17970" y="17330"/>
                  </a:cubicBezTo>
                  <a:close/>
                  <a:moveTo>
                    <a:pt x="15984" y="18592"/>
                  </a:moveTo>
                  <a:cubicBezTo>
                    <a:pt x="16768" y="18690"/>
                    <a:pt x="17544" y="18746"/>
                    <a:pt x="18343" y="18737"/>
                  </a:cubicBezTo>
                  <a:lnTo>
                    <a:pt x="19678" y="18737"/>
                  </a:lnTo>
                  <a:cubicBezTo>
                    <a:pt x="19704" y="18742"/>
                    <a:pt x="19744" y="18742"/>
                    <a:pt x="19771" y="18737"/>
                  </a:cubicBezTo>
                  <a:cubicBezTo>
                    <a:pt x="19899" y="19255"/>
                    <a:pt x="19760" y="19792"/>
                    <a:pt x="19367" y="20247"/>
                  </a:cubicBezTo>
                  <a:lnTo>
                    <a:pt x="19367" y="20268"/>
                  </a:lnTo>
                  <a:cubicBezTo>
                    <a:pt x="18984" y="20646"/>
                    <a:pt x="18309" y="20841"/>
                    <a:pt x="17629" y="20785"/>
                  </a:cubicBezTo>
                  <a:cubicBezTo>
                    <a:pt x="17108" y="20777"/>
                    <a:pt x="16629" y="20612"/>
                    <a:pt x="16325" y="20330"/>
                  </a:cubicBezTo>
                  <a:cubicBezTo>
                    <a:pt x="15891" y="19802"/>
                    <a:pt x="15775" y="19177"/>
                    <a:pt x="15984" y="18592"/>
                  </a:cubicBezTo>
                  <a:close/>
                  <a:moveTo>
                    <a:pt x="20174" y="19440"/>
                  </a:moveTo>
                  <a:cubicBezTo>
                    <a:pt x="20208" y="19694"/>
                    <a:pt x="20169" y="19937"/>
                    <a:pt x="20081" y="20185"/>
                  </a:cubicBezTo>
                  <a:cubicBezTo>
                    <a:pt x="20019" y="20154"/>
                    <a:pt x="19977" y="20120"/>
                    <a:pt x="19926" y="20082"/>
                  </a:cubicBezTo>
                  <a:cubicBezTo>
                    <a:pt x="20055" y="19873"/>
                    <a:pt x="20144" y="19665"/>
                    <a:pt x="20174" y="19440"/>
                  </a:cubicBezTo>
                  <a:close/>
                  <a:moveTo>
                    <a:pt x="19740" y="20330"/>
                  </a:moveTo>
                  <a:cubicBezTo>
                    <a:pt x="19809" y="20372"/>
                    <a:pt x="19877" y="20400"/>
                    <a:pt x="19957" y="20433"/>
                  </a:cubicBezTo>
                  <a:cubicBezTo>
                    <a:pt x="19860" y="20599"/>
                    <a:pt x="19706" y="20759"/>
                    <a:pt x="19522" y="20888"/>
                  </a:cubicBezTo>
                  <a:lnTo>
                    <a:pt x="19336" y="20661"/>
                  </a:lnTo>
                  <a:cubicBezTo>
                    <a:pt x="19463" y="20584"/>
                    <a:pt x="19582" y="20507"/>
                    <a:pt x="19678" y="20413"/>
                  </a:cubicBezTo>
                  <a:lnTo>
                    <a:pt x="19740" y="20330"/>
                  </a:lnTo>
                  <a:close/>
                  <a:moveTo>
                    <a:pt x="16449" y="20764"/>
                  </a:moveTo>
                  <a:cubicBezTo>
                    <a:pt x="16673" y="20868"/>
                    <a:pt x="16927" y="20934"/>
                    <a:pt x="17194" y="20971"/>
                  </a:cubicBezTo>
                  <a:cubicBezTo>
                    <a:pt x="17226" y="21047"/>
                    <a:pt x="17271" y="21126"/>
                    <a:pt x="17318" y="21199"/>
                  </a:cubicBezTo>
                  <a:lnTo>
                    <a:pt x="17070" y="21116"/>
                  </a:lnTo>
                  <a:cubicBezTo>
                    <a:pt x="16834" y="21020"/>
                    <a:pt x="16622" y="20908"/>
                    <a:pt x="16449" y="20764"/>
                  </a:cubicBezTo>
                  <a:close/>
                  <a:moveTo>
                    <a:pt x="19026" y="20785"/>
                  </a:moveTo>
                  <a:lnTo>
                    <a:pt x="19243" y="20992"/>
                  </a:lnTo>
                  <a:cubicBezTo>
                    <a:pt x="19173" y="21034"/>
                    <a:pt x="19102" y="21080"/>
                    <a:pt x="19026" y="21116"/>
                  </a:cubicBezTo>
                  <a:cubicBezTo>
                    <a:pt x="18916" y="21152"/>
                    <a:pt x="18801" y="21195"/>
                    <a:pt x="18684" y="21219"/>
                  </a:cubicBezTo>
                  <a:cubicBezTo>
                    <a:pt x="18653" y="21162"/>
                    <a:pt x="18634" y="21108"/>
                    <a:pt x="18591" y="21054"/>
                  </a:cubicBezTo>
                  <a:lnTo>
                    <a:pt x="18498" y="20950"/>
                  </a:lnTo>
                  <a:cubicBezTo>
                    <a:pt x="18688" y="20916"/>
                    <a:pt x="18860" y="20856"/>
                    <a:pt x="19026" y="20785"/>
                  </a:cubicBezTo>
                  <a:close/>
                  <a:moveTo>
                    <a:pt x="17660" y="21012"/>
                  </a:moveTo>
                  <a:lnTo>
                    <a:pt x="17815" y="21012"/>
                  </a:lnTo>
                  <a:cubicBezTo>
                    <a:pt x="17922" y="21018"/>
                    <a:pt x="18019" y="21018"/>
                    <a:pt x="18126" y="21012"/>
                  </a:cubicBezTo>
                  <a:cubicBezTo>
                    <a:pt x="18155" y="21072"/>
                    <a:pt x="18205" y="21122"/>
                    <a:pt x="18250" y="21178"/>
                  </a:cubicBezTo>
                  <a:cubicBezTo>
                    <a:pt x="18280" y="21212"/>
                    <a:pt x="18297" y="21264"/>
                    <a:pt x="18312" y="21302"/>
                  </a:cubicBezTo>
                  <a:cubicBezTo>
                    <a:pt x="18143" y="21311"/>
                    <a:pt x="17981" y="21304"/>
                    <a:pt x="17815" y="21281"/>
                  </a:cubicBezTo>
                  <a:cubicBezTo>
                    <a:pt x="17815" y="21237"/>
                    <a:pt x="17775" y="21197"/>
                    <a:pt x="17753" y="21157"/>
                  </a:cubicBezTo>
                  <a:lnTo>
                    <a:pt x="17660" y="21012"/>
                  </a:ln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3" name="Freeform 593"/>
            <p:cNvSpPr/>
            <p:nvPr/>
          </p:nvSpPr>
          <p:spPr>
            <a:xfrm rot="677732">
              <a:off x="3168616" y="997693"/>
              <a:ext cx="264621" cy="165084"/>
            </a:xfrm>
            <a:custGeom>
              <a:avLst/>
              <a:gdLst/>
              <a:ahLst/>
              <a:cxnLst>
                <a:cxn ang="0">
                  <a:pos x="wd2" y="hd2"/>
                </a:cxn>
                <a:cxn ang="5400000">
                  <a:pos x="wd2" y="hd2"/>
                </a:cxn>
                <a:cxn ang="10800000">
                  <a:pos x="wd2" y="hd2"/>
                </a:cxn>
                <a:cxn ang="16200000">
                  <a:pos x="wd2" y="hd2"/>
                </a:cxn>
              </a:cxnLst>
              <a:rect l="0" t="0" r="r" b="b"/>
              <a:pathLst>
                <a:path w="20656" h="20850" extrusionOk="0">
                  <a:moveTo>
                    <a:pt x="19299" y="4520"/>
                  </a:moveTo>
                  <a:cubicBezTo>
                    <a:pt x="18539" y="647"/>
                    <a:pt x="17954" y="127"/>
                    <a:pt x="17531" y="104"/>
                  </a:cubicBezTo>
                  <a:cubicBezTo>
                    <a:pt x="17107" y="80"/>
                    <a:pt x="3764" y="-605"/>
                    <a:pt x="1133" y="1875"/>
                  </a:cubicBezTo>
                  <a:cubicBezTo>
                    <a:pt x="1009" y="1844"/>
                    <a:pt x="883" y="1915"/>
                    <a:pt x="797" y="2064"/>
                  </a:cubicBezTo>
                  <a:cubicBezTo>
                    <a:pt x="775" y="2171"/>
                    <a:pt x="775" y="2287"/>
                    <a:pt x="797" y="2394"/>
                  </a:cubicBezTo>
                  <a:cubicBezTo>
                    <a:pt x="-372" y="4969"/>
                    <a:pt x="-153" y="18479"/>
                    <a:pt x="797" y="20037"/>
                  </a:cubicBezTo>
                  <a:cubicBezTo>
                    <a:pt x="2245" y="20746"/>
                    <a:pt x="3763" y="20995"/>
                    <a:pt x="5269" y="20769"/>
                  </a:cubicBezTo>
                  <a:cubicBezTo>
                    <a:pt x="10662" y="20769"/>
                    <a:pt x="19094" y="19636"/>
                    <a:pt x="20380" y="18408"/>
                  </a:cubicBezTo>
                  <a:cubicBezTo>
                    <a:pt x="21228" y="17203"/>
                    <a:pt x="19913" y="7638"/>
                    <a:pt x="19299" y="4520"/>
                  </a:cubicBezTo>
                  <a:close/>
                  <a:moveTo>
                    <a:pt x="18101" y="2702"/>
                  </a:moveTo>
                  <a:cubicBezTo>
                    <a:pt x="19121" y="7094"/>
                    <a:pt x="19751" y="11698"/>
                    <a:pt x="19971" y="16376"/>
                  </a:cubicBezTo>
                  <a:cubicBezTo>
                    <a:pt x="18247" y="13482"/>
                    <a:pt x="16308" y="10943"/>
                    <a:pt x="14198" y="8819"/>
                  </a:cubicBezTo>
                  <a:cubicBezTo>
                    <a:pt x="15495" y="6576"/>
                    <a:pt x="16664" y="4149"/>
                    <a:pt x="17691" y="1568"/>
                  </a:cubicBezTo>
                  <a:cubicBezTo>
                    <a:pt x="17860" y="1913"/>
                    <a:pt x="17997" y="2295"/>
                    <a:pt x="18101" y="2702"/>
                  </a:cubicBezTo>
                  <a:close/>
                  <a:moveTo>
                    <a:pt x="16946" y="1261"/>
                  </a:moveTo>
                  <a:cubicBezTo>
                    <a:pt x="15382" y="5111"/>
                    <a:pt x="12284" y="11487"/>
                    <a:pt x="10106" y="11842"/>
                  </a:cubicBezTo>
                  <a:cubicBezTo>
                    <a:pt x="8950" y="11635"/>
                    <a:pt x="7879" y="10753"/>
                    <a:pt x="7096" y="9362"/>
                  </a:cubicBezTo>
                  <a:cubicBezTo>
                    <a:pt x="6804" y="8961"/>
                    <a:pt x="6511" y="8559"/>
                    <a:pt x="6234" y="8228"/>
                  </a:cubicBezTo>
                  <a:cubicBezTo>
                    <a:pt x="5415" y="7284"/>
                    <a:pt x="4582" y="6174"/>
                    <a:pt x="3779" y="5087"/>
                  </a:cubicBezTo>
                  <a:cubicBezTo>
                    <a:pt x="2975" y="4001"/>
                    <a:pt x="2507" y="3387"/>
                    <a:pt x="1849" y="2607"/>
                  </a:cubicBezTo>
                  <a:cubicBezTo>
                    <a:pt x="3968" y="1285"/>
                    <a:pt x="11480" y="1001"/>
                    <a:pt x="16946" y="1261"/>
                  </a:cubicBezTo>
                  <a:close/>
                  <a:moveTo>
                    <a:pt x="1250" y="3339"/>
                  </a:moveTo>
                  <a:cubicBezTo>
                    <a:pt x="1937" y="4166"/>
                    <a:pt x="2712" y="5087"/>
                    <a:pt x="3311" y="6008"/>
                  </a:cubicBezTo>
                  <a:cubicBezTo>
                    <a:pt x="3910" y="6929"/>
                    <a:pt x="4962" y="8205"/>
                    <a:pt x="5795" y="9197"/>
                  </a:cubicBezTo>
                  <a:lnTo>
                    <a:pt x="6146" y="9645"/>
                  </a:lnTo>
                  <a:cubicBezTo>
                    <a:pt x="4198" y="12116"/>
                    <a:pt x="2477" y="15018"/>
                    <a:pt x="1031" y="18266"/>
                  </a:cubicBezTo>
                  <a:cubicBezTo>
                    <a:pt x="563" y="15101"/>
                    <a:pt x="520" y="5488"/>
                    <a:pt x="1250" y="3339"/>
                  </a:cubicBezTo>
                  <a:close/>
                  <a:moveTo>
                    <a:pt x="1499" y="19352"/>
                  </a:moveTo>
                  <a:cubicBezTo>
                    <a:pt x="1806" y="17581"/>
                    <a:pt x="5474" y="11794"/>
                    <a:pt x="6731" y="10401"/>
                  </a:cubicBezTo>
                  <a:cubicBezTo>
                    <a:pt x="7585" y="11843"/>
                    <a:pt x="8720" y="12768"/>
                    <a:pt x="9946" y="13023"/>
                  </a:cubicBezTo>
                  <a:lnTo>
                    <a:pt x="10194" y="13023"/>
                  </a:lnTo>
                  <a:cubicBezTo>
                    <a:pt x="11543" y="12537"/>
                    <a:pt x="12765" y="11381"/>
                    <a:pt x="13687" y="9716"/>
                  </a:cubicBezTo>
                  <a:cubicBezTo>
                    <a:pt x="15888" y="11864"/>
                    <a:pt x="17882" y="14522"/>
                    <a:pt x="19606" y="17604"/>
                  </a:cubicBezTo>
                  <a:cubicBezTo>
                    <a:pt x="17121" y="19022"/>
                    <a:pt x="3705" y="20273"/>
                    <a:pt x="1484" y="19352"/>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4" name="Freeform 599"/>
            <p:cNvSpPr/>
            <p:nvPr/>
          </p:nvSpPr>
          <p:spPr>
            <a:xfrm rot="677732">
              <a:off x="921776" y="303655"/>
              <a:ext cx="418697" cy="389999"/>
            </a:xfrm>
            <a:custGeom>
              <a:avLst/>
              <a:gdLst/>
              <a:ahLst/>
              <a:cxnLst>
                <a:cxn ang="0">
                  <a:pos x="wd2" y="hd2"/>
                </a:cxn>
                <a:cxn ang="5400000">
                  <a:pos x="wd2" y="hd2"/>
                </a:cxn>
                <a:cxn ang="10800000">
                  <a:pos x="wd2" y="hd2"/>
                </a:cxn>
                <a:cxn ang="16200000">
                  <a:pos x="wd2" y="hd2"/>
                </a:cxn>
              </a:cxnLst>
              <a:rect l="0" t="0" r="r" b="b"/>
              <a:pathLst>
                <a:path w="21243" h="21481" extrusionOk="0">
                  <a:moveTo>
                    <a:pt x="6414" y="13"/>
                  </a:moveTo>
                  <a:cubicBezTo>
                    <a:pt x="4488" y="-119"/>
                    <a:pt x="2643" y="760"/>
                    <a:pt x="1421" y="2379"/>
                  </a:cubicBezTo>
                  <a:cubicBezTo>
                    <a:pt x="101" y="4012"/>
                    <a:pt x="-341" y="6249"/>
                    <a:pt x="271" y="8316"/>
                  </a:cubicBezTo>
                  <a:cubicBezTo>
                    <a:pt x="822" y="10522"/>
                    <a:pt x="2287" y="12348"/>
                    <a:pt x="4234" y="13221"/>
                  </a:cubicBezTo>
                  <a:cubicBezTo>
                    <a:pt x="4733" y="13384"/>
                    <a:pt x="5259" y="13442"/>
                    <a:pt x="5780" y="13436"/>
                  </a:cubicBezTo>
                  <a:cubicBezTo>
                    <a:pt x="7399" y="13390"/>
                    <a:pt x="8961" y="12811"/>
                    <a:pt x="10257" y="11758"/>
                  </a:cubicBezTo>
                  <a:cubicBezTo>
                    <a:pt x="10381" y="11909"/>
                    <a:pt x="10512" y="12058"/>
                    <a:pt x="10654" y="12188"/>
                  </a:cubicBezTo>
                  <a:cubicBezTo>
                    <a:pt x="10787" y="12312"/>
                    <a:pt x="10926" y="12441"/>
                    <a:pt x="11050" y="12575"/>
                  </a:cubicBezTo>
                  <a:lnTo>
                    <a:pt x="10971" y="12661"/>
                  </a:lnTo>
                  <a:cubicBezTo>
                    <a:pt x="10906" y="12756"/>
                    <a:pt x="10906" y="12911"/>
                    <a:pt x="10971" y="13006"/>
                  </a:cubicBezTo>
                  <a:cubicBezTo>
                    <a:pt x="10971" y="13006"/>
                    <a:pt x="12050" y="14111"/>
                    <a:pt x="13428" y="15501"/>
                  </a:cubicBezTo>
                  <a:cubicBezTo>
                    <a:pt x="13451" y="15557"/>
                    <a:pt x="13492" y="15614"/>
                    <a:pt x="13546" y="15630"/>
                  </a:cubicBezTo>
                  <a:cubicBezTo>
                    <a:pt x="16044" y="18122"/>
                    <a:pt x="19550" y="21481"/>
                    <a:pt x="20243" y="21481"/>
                  </a:cubicBezTo>
                  <a:lnTo>
                    <a:pt x="20323" y="21481"/>
                  </a:lnTo>
                  <a:cubicBezTo>
                    <a:pt x="20684" y="21105"/>
                    <a:pt x="21005" y="20674"/>
                    <a:pt x="21234" y="20190"/>
                  </a:cubicBezTo>
                  <a:cubicBezTo>
                    <a:pt x="21259" y="20113"/>
                    <a:pt x="21226" y="20007"/>
                    <a:pt x="21194" y="19932"/>
                  </a:cubicBezTo>
                  <a:cubicBezTo>
                    <a:pt x="20748" y="19211"/>
                    <a:pt x="13362" y="11703"/>
                    <a:pt x="12754" y="11199"/>
                  </a:cubicBezTo>
                  <a:cubicBezTo>
                    <a:pt x="12665" y="11114"/>
                    <a:pt x="12554" y="11057"/>
                    <a:pt x="12437" y="11070"/>
                  </a:cubicBezTo>
                  <a:cubicBezTo>
                    <a:pt x="12332" y="11094"/>
                    <a:pt x="12249" y="11177"/>
                    <a:pt x="12159" y="11242"/>
                  </a:cubicBezTo>
                  <a:lnTo>
                    <a:pt x="11961" y="11027"/>
                  </a:lnTo>
                  <a:cubicBezTo>
                    <a:pt x="11803" y="10857"/>
                    <a:pt x="11624" y="10699"/>
                    <a:pt x="11446" y="10553"/>
                  </a:cubicBezTo>
                  <a:cubicBezTo>
                    <a:pt x="11579" y="10389"/>
                    <a:pt x="11719" y="10255"/>
                    <a:pt x="11842" y="10080"/>
                  </a:cubicBezTo>
                  <a:cubicBezTo>
                    <a:pt x="13213" y="8289"/>
                    <a:pt x="13327" y="5723"/>
                    <a:pt x="12120" y="3799"/>
                  </a:cubicBezTo>
                  <a:cubicBezTo>
                    <a:pt x="10865" y="1645"/>
                    <a:pt x="8753" y="256"/>
                    <a:pt x="6414" y="13"/>
                  </a:cubicBezTo>
                  <a:close/>
                  <a:moveTo>
                    <a:pt x="6374" y="529"/>
                  </a:moveTo>
                  <a:cubicBezTo>
                    <a:pt x="8570" y="752"/>
                    <a:pt x="10556" y="2071"/>
                    <a:pt x="11724" y="4100"/>
                  </a:cubicBezTo>
                  <a:cubicBezTo>
                    <a:pt x="12816" y="5842"/>
                    <a:pt x="12730" y="8162"/>
                    <a:pt x="11486" y="9779"/>
                  </a:cubicBezTo>
                  <a:cubicBezTo>
                    <a:pt x="9814" y="12179"/>
                    <a:pt x="6670" y="13477"/>
                    <a:pt x="4353" y="12704"/>
                  </a:cubicBezTo>
                  <a:lnTo>
                    <a:pt x="4353" y="12747"/>
                  </a:lnTo>
                  <a:cubicBezTo>
                    <a:pt x="2558" y="11930"/>
                    <a:pt x="1206" y="10228"/>
                    <a:pt x="707" y="8187"/>
                  </a:cubicBezTo>
                  <a:cubicBezTo>
                    <a:pt x="145" y="6288"/>
                    <a:pt x="567" y="4224"/>
                    <a:pt x="1777" y="2723"/>
                  </a:cubicBezTo>
                  <a:cubicBezTo>
                    <a:pt x="2907" y="1232"/>
                    <a:pt x="4597" y="416"/>
                    <a:pt x="6374" y="529"/>
                  </a:cubicBezTo>
                  <a:close/>
                  <a:moveTo>
                    <a:pt x="6453" y="1045"/>
                  </a:moveTo>
                  <a:cubicBezTo>
                    <a:pt x="4841" y="937"/>
                    <a:pt x="3276" y="1711"/>
                    <a:pt x="2253" y="3067"/>
                  </a:cubicBezTo>
                  <a:cubicBezTo>
                    <a:pt x="1153" y="4438"/>
                    <a:pt x="792" y="6327"/>
                    <a:pt x="1302" y="8058"/>
                  </a:cubicBezTo>
                  <a:cubicBezTo>
                    <a:pt x="1756" y="9915"/>
                    <a:pt x="2995" y="11405"/>
                    <a:pt x="4630" y="12145"/>
                  </a:cubicBezTo>
                  <a:cubicBezTo>
                    <a:pt x="5050" y="12279"/>
                    <a:pt x="5461" y="12365"/>
                    <a:pt x="5898" y="12360"/>
                  </a:cubicBezTo>
                  <a:cubicBezTo>
                    <a:pt x="7895" y="12275"/>
                    <a:pt x="9770" y="11210"/>
                    <a:pt x="10971" y="9478"/>
                  </a:cubicBezTo>
                  <a:cubicBezTo>
                    <a:pt x="12111" y="7980"/>
                    <a:pt x="12208" y="5841"/>
                    <a:pt x="11208" y="4229"/>
                  </a:cubicBezTo>
                  <a:cubicBezTo>
                    <a:pt x="10168" y="2425"/>
                    <a:pt x="8407" y="1247"/>
                    <a:pt x="6453" y="1045"/>
                  </a:cubicBezTo>
                  <a:close/>
                  <a:moveTo>
                    <a:pt x="5661" y="1605"/>
                  </a:moveTo>
                  <a:cubicBezTo>
                    <a:pt x="5252" y="2635"/>
                    <a:pt x="4536" y="5464"/>
                    <a:pt x="3957" y="7843"/>
                  </a:cubicBezTo>
                  <a:cubicBezTo>
                    <a:pt x="3662" y="9027"/>
                    <a:pt x="3386" y="10188"/>
                    <a:pt x="3243" y="10682"/>
                  </a:cubicBezTo>
                  <a:cubicBezTo>
                    <a:pt x="2538" y="9910"/>
                    <a:pt x="2050" y="8931"/>
                    <a:pt x="1777" y="7886"/>
                  </a:cubicBezTo>
                  <a:lnTo>
                    <a:pt x="1698" y="7886"/>
                  </a:lnTo>
                  <a:cubicBezTo>
                    <a:pt x="1235" y="6320"/>
                    <a:pt x="1576" y="4610"/>
                    <a:pt x="2570" y="3369"/>
                  </a:cubicBezTo>
                  <a:cubicBezTo>
                    <a:pt x="3347" y="2346"/>
                    <a:pt x="4444" y="1729"/>
                    <a:pt x="5661" y="1605"/>
                  </a:cubicBezTo>
                  <a:close/>
                  <a:moveTo>
                    <a:pt x="6176" y="1605"/>
                  </a:moveTo>
                  <a:lnTo>
                    <a:pt x="6374" y="1605"/>
                  </a:lnTo>
                  <a:cubicBezTo>
                    <a:pt x="6695" y="1627"/>
                    <a:pt x="7014" y="1689"/>
                    <a:pt x="7325" y="1777"/>
                  </a:cubicBezTo>
                  <a:cubicBezTo>
                    <a:pt x="7144" y="2899"/>
                    <a:pt x="6325" y="5879"/>
                    <a:pt x="5661" y="8402"/>
                  </a:cubicBezTo>
                  <a:cubicBezTo>
                    <a:pt x="5281" y="9772"/>
                    <a:pt x="4960" y="10972"/>
                    <a:pt x="4789" y="11672"/>
                  </a:cubicBezTo>
                  <a:lnTo>
                    <a:pt x="4710" y="11629"/>
                  </a:lnTo>
                  <a:cubicBezTo>
                    <a:pt x="4330" y="11492"/>
                    <a:pt x="3951" y="11299"/>
                    <a:pt x="3640" y="11027"/>
                  </a:cubicBezTo>
                  <a:cubicBezTo>
                    <a:pt x="3763" y="10656"/>
                    <a:pt x="4033" y="9620"/>
                    <a:pt x="4432" y="7972"/>
                  </a:cubicBezTo>
                  <a:cubicBezTo>
                    <a:pt x="4904" y="5815"/>
                    <a:pt x="5477" y="3688"/>
                    <a:pt x="6176" y="1605"/>
                  </a:cubicBezTo>
                  <a:close/>
                  <a:moveTo>
                    <a:pt x="7721" y="1863"/>
                  </a:moveTo>
                  <a:cubicBezTo>
                    <a:pt x="8732" y="2261"/>
                    <a:pt x="9656" y="2982"/>
                    <a:pt x="10337" y="3885"/>
                  </a:cubicBezTo>
                  <a:cubicBezTo>
                    <a:pt x="10337" y="3885"/>
                    <a:pt x="10337" y="3866"/>
                    <a:pt x="10337" y="3928"/>
                  </a:cubicBezTo>
                  <a:lnTo>
                    <a:pt x="10218" y="4272"/>
                  </a:lnTo>
                  <a:cubicBezTo>
                    <a:pt x="9819" y="5807"/>
                    <a:pt x="8744" y="9877"/>
                    <a:pt x="8355" y="11113"/>
                  </a:cubicBezTo>
                  <a:cubicBezTo>
                    <a:pt x="7386" y="11649"/>
                    <a:pt x="6305" y="11898"/>
                    <a:pt x="5225" y="11758"/>
                  </a:cubicBezTo>
                  <a:lnTo>
                    <a:pt x="5185" y="11758"/>
                  </a:lnTo>
                  <a:cubicBezTo>
                    <a:pt x="5356" y="11068"/>
                    <a:pt x="5687" y="9870"/>
                    <a:pt x="6057" y="8531"/>
                  </a:cubicBezTo>
                  <a:cubicBezTo>
                    <a:pt x="6750" y="5956"/>
                    <a:pt x="7522" y="3057"/>
                    <a:pt x="7721" y="1863"/>
                  </a:cubicBezTo>
                  <a:close/>
                  <a:moveTo>
                    <a:pt x="10654" y="4315"/>
                  </a:moveTo>
                  <a:lnTo>
                    <a:pt x="10773" y="4487"/>
                  </a:lnTo>
                  <a:cubicBezTo>
                    <a:pt x="11672" y="5923"/>
                    <a:pt x="11563" y="7803"/>
                    <a:pt x="10535" y="9134"/>
                  </a:cubicBezTo>
                  <a:cubicBezTo>
                    <a:pt x="10103" y="9774"/>
                    <a:pt x="9566" y="10340"/>
                    <a:pt x="8950" y="10768"/>
                  </a:cubicBezTo>
                  <a:lnTo>
                    <a:pt x="8950" y="10725"/>
                  </a:lnTo>
                  <a:cubicBezTo>
                    <a:pt x="9415" y="9129"/>
                    <a:pt x="10264" y="5884"/>
                    <a:pt x="10654" y="4401"/>
                  </a:cubicBezTo>
                  <a:lnTo>
                    <a:pt x="10654" y="4315"/>
                  </a:lnTo>
                  <a:close/>
                  <a:moveTo>
                    <a:pt x="11129" y="10984"/>
                  </a:moveTo>
                  <a:cubicBezTo>
                    <a:pt x="11305" y="11128"/>
                    <a:pt x="11484" y="11249"/>
                    <a:pt x="11644" y="11414"/>
                  </a:cubicBezTo>
                  <a:lnTo>
                    <a:pt x="11803" y="11586"/>
                  </a:lnTo>
                  <a:cubicBezTo>
                    <a:pt x="11660" y="11751"/>
                    <a:pt x="11498" y="11962"/>
                    <a:pt x="11327" y="12188"/>
                  </a:cubicBezTo>
                  <a:cubicBezTo>
                    <a:pt x="11213" y="12044"/>
                    <a:pt x="11094" y="11914"/>
                    <a:pt x="10971" y="11801"/>
                  </a:cubicBezTo>
                  <a:cubicBezTo>
                    <a:pt x="10838" y="11667"/>
                    <a:pt x="10699" y="11560"/>
                    <a:pt x="10614" y="11457"/>
                  </a:cubicBezTo>
                  <a:cubicBezTo>
                    <a:pt x="10794" y="11302"/>
                    <a:pt x="10958" y="11159"/>
                    <a:pt x="11129" y="10984"/>
                  </a:cubicBezTo>
                  <a:close/>
                  <a:moveTo>
                    <a:pt x="12437" y="11672"/>
                  </a:moveTo>
                  <a:cubicBezTo>
                    <a:pt x="12997" y="12104"/>
                    <a:pt x="19864" y="19099"/>
                    <a:pt x="20719" y="20190"/>
                  </a:cubicBezTo>
                  <a:cubicBezTo>
                    <a:pt x="20549" y="20465"/>
                    <a:pt x="20367" y="20718"/>
                    <a:pt x="20164" y="20965"/>
                  </a:cubicBezTo>
                  <a:lnTo>
                    <a:pt x="20164" y="21008"/>
                  </a:lnTo>
                  <a:cubicBezTo>
                    <a:pt x="18282" y="19512"/>
                    <a:pt x="16480" y="17874"/>
                    <a:pt x="14775" y="16146"/>
                  </a:cubicBezTo>
                  <a:cubicBezTo>
                    <a:pt x="14934" y="15979"/>
                    <a:pt x="15054" y="15769"/>
                    <a:pt x="15131" y="15544"/>
                  </a:cubicBezTo>
                  <a:cubicBezTo>
                    <a:pt x="15179" y="15411"/>
                    <a:pt x="15095" y="15294"/>
                    <a:pt x="14973" y="15243"/>
                  </a:cubicBezTo>
                  <a:cubicBezTo>
                    <a:pt x="14851" y="15192"/>
                    <a:pt x="14743" y="15239"/>
                    <a:pt x="14696" y="15372"/>
                  </a:cubicBezTo>
                  <a:cubicBezTo>
                    <a:pt x="14690" y="15389"/>
                    <a:pt x="14658" y="15397"/>
                    <a:pt x="14656" y="15415"/>
                  </a:cubicBezTo>
                  <a:cubicBezTo>
                    <a:pt x="14596" y="15563"/>
                    <a:pt x="14533" y="15699"/>
                    <a:pt x="14418" y="15802"/>
                  </a:cubicBezTo>
                  <a:lnTo>
                    <a:pt x="14022" y="15458"/>
                  </a:lnTo>
                  <a:lnTo>
                    <a:pt x="14180" y="15286"/>
                  </a:lnTo>
                  <a:lnTo>
                    <a:pt x="14379" y="15114"/>
                  </a:lnTo>
                  <a:cubicBezTo>
                    <a:pt x="14464" y="15012"/>
                    <a:pt x="14464" y="14872"/>
                    <a:pt x="14379" y="14770"/>
                  </a:cubicBezTo>
                  <a:cubicBezTo>
                    <a:pt x="14292" y="14670"/>
                    <a:pt x="14153" y="14676"/>
                    <a:pt x="14062" y="14770"/>
                  </a:cubicBezTo>
                  <a:lnTo>
                    <a:pt x="13824" y="14942"/>
                  </a:lnTo>
                  <a:cubicBezTo>
                    <a:pt x="13762" y="15006"/>
                    <a:pt x="13697" y="15062"/>
                    <a:pt x="13626" y="15114"/>
                  </a:cubicBezTo>
                  <a:lnTo>
                    <a:pt x="13348" y="14813"/>
                  </a:lnTo>
                  <a:cubicBezTo>
                    <a:pt x="13403" y="14770"/>
                    <a:pt x="13421" y="14737"/>
                    <a:pt x="13467" y="14683"/>
                  </a:cubicBezTo>
                  <a:cubicBezTo>
                    <a:pt x="13513" y="14618"/>
                    <a:pt x="13565" y="14562"/>
                    <a:pt x="13626" y="14511"/>
                  </a:cubicBezTo>
                  <a:cubicBezTo>
                    <a:pt x="13733" y="14429"/>
                    <a:pt x="13781" y="14284"/>
                    <a:pt x="13705" y="14167"/>
                  </a:cubicBezTo>
                  <a:cubicBezTo>
                    <a:pt x="13629" y="14051"/>
                    <a:pt x="13456" y="13999"/>
                    <a:pt x="13348" y="14081"/>
                  </a:cubicBezTo>
                  <a:cubicBezTo>
                    <a:pt x="13260" y="14153"/>
                    <a:pt x="13220" y="14247"/>
                    <a:pt x="13150" y="14339"/>
                  </a:cubicBezTo>
                  <a:lnTo>
                    <a:pt x="12992" y="14468"/>
                  </a:lnTo>
                  <a:cubicBezTo>
                    <a:pt x="12298" y="13778"/>
                    <a:pt x="11750" y="13216"/>
                    <a:pt x="11446" y="12877"/>
                  </a:cubicBezTo>
                  <a:cubicBezTo>
                    <a:pt x="11978" y="12094"/>
                    <a:pt x="12313" y="11692"/>
                    <a:pt x="12437" y="11672"/>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5" name="Freeform 601"/>
            <p:cNvSpPr/>
            <p:nvPr/>
          </p:nvSpPr>
          <p:spPr>
            <a:xfrm rot="677732">
              <a:off x="2802664" y="3039843"/>
              <a:ext cx="274587" cy="248275"/>
            </a:xfrm>
            <a:custGeom>
              <a:avLst/>
              <a:gdLst/>
              <a:ahLst/>
              <a:cxnLst>
                <a:cxn ang="0">
                  <a:pos x="wd2" y="hd2"/>
                </a:cxn>
                <a:cxn ang="5400000">
                  <a:pos x="wd2" y="hd2"/>
                </a:cxn>
                <a:cxn ang="10800000">
                  <a:pos x="wd2" y="hd2"/>
                </a:cxn>
                <a:cxn ang="16200000">
                  <a:pos x="wd2" y="hd2"/>
                </a:cxn>
              </a:cxnLst>
              <a:rect l="0" t="0" r="r" b="b"/>
              <a:pathLst>
                <a:path w="21493" h="21216" extrusionOk="0">
                  <a:moveTo>
                    <a:pt x="4213" y="7"/>
                  </a:moveTo>
                  <a:cubicBezTo>
                    <a:pt x="4097" y="52"/>
                    <a:pt x="4065" y="198"/>
                    <a:pt x="4101" y="323"/>
                  </a:cubicBezTo>
                  <a:cubicBezTo>
                    <a:pt x="4209" y="643"/>
                    <a:pt x="4721" y="1746"/>
                    <a:pt x="4999" y="2293"/>
                  </a:cubicBezTo>
                  <a:cubicBezTo>
                    <a:pt x="5054" y="2361"/>
                    <a:pt x="5141" y="2394"/>
                    <a:pt x="5223" y="2372"/>
                  </a:cubicBezTo>
                  <a:cubicBezTo>
                    <a:pt x="5259" y="2381"/>
                    <a:pt x="5262" y="2381"/>
                    <a:pt x="5298" y="2372"/>
                  </a:cubicBezTo>
                  <a:cubicBezTo>
                    <a:pt x="5403" y="2306"/>
                    <a:pt x="5465" y="2172"/>
                    <a:pt x="5410" y="2057"/>
                  </a:cubicBezTo>
                  <a:cubicBezTo>
                    <a:pt x="5123" y="1500"/>
                    <a:pt x="4638" y="429"/>
                    <a:pt x="4513" y="165"/>
                  </a:cubicBezTo>
                  <a:cubicBezTo>
                    <a:pt x="4482" y="50"/>
                    <a:pt x="4361" y="-25"/>
                    <a:pt x="4251" y="7"/>
                  </a:cubicBezTo>
                  <a:cubicBezTo>
                    <a:pt x="4243" y="10"/>
                    <a:pt x="4221" y="4"/>
                    <a:pt x="4213" y="7"/>
                  </a:cubicBezTo>
                  <a:close/>
                  <a:moveTo>
                    <a:pt x="1671" y="2017"/>
                  </a:moveTo>
                  <a:cubicBezTo>
                    <a:pt x="1565" y="2083"/>
                    <a:pt x="1504" y="2257"/>
                    <a:pt x="1558" y="2372"/>
                  </a:cubicBezTo>
                  <a:cubicBezTo>
                    <a:pt x="1920" y="2964"/>
                    <a:pt x="2355" y="3496"/>
                    <a:pt x="2867" y="3948"/>
                  </a:cubicBezTo>
                  <a:lnTo>
                    <a:pt x="2979" y="4027"/>
                  </a:lnTo>
                  <a:cubicBezTo>
                    <a:pt x="3061" y="4118"/>
                    <a:pt x="3192" y="4113"/>
                    <a:pt x="3279" y="4027"/>
                  </a:cubicBezTo>
                  <a:lnTo>
                    <a:pt x="3279" y="3988"/>
                  </a:lnTo>
                  <a:cubicBezTo>
                    <a:pt x="3365" y="3902"/>
                    <a:pt x="3360" y="3764"/>
                    <a:pt x="3279" y="3673"/>
                  </a:cubicBezTo>
                  <a:lnTo>
                    <a:pt x="3204" y="3594"/>
                  </a:lnTo>
                  <a:cubicBezTo>
                    <a:pt x="2729" y="3176"/>
                    <a:pt x="2309" y="2681"/>
                    <a:pt x="1970" y="2136"/>
                  </a:cubicBezTo>
                  <a:cubicBezTo>
                    <a:pt x="1907" y="2025"/>
                    <a:pt x="1780" y="1960"/>
                    <a:pt x="1671" y="2017"/>
                  </a:cubicBezTo>
                  <a:close/>
                  <a:moveTo>
                    <a:pt x="13375" y="2175"/>
                  </a:moveTo>
                  <a:cubicBezTo>
                    <a:pt x="12015" y="1945"/>
                    <a:pt x="10609" y="2028"/>
                    <a:pt x="9262" y="2490"/>
                  </a:cubicBezTo>
                  <a:cubicBezTo>
                    <a:pt x="6453" y="3362"/>
                    <a:pt x="4270" y="5703"/>
                    <a:pt x="3503" y="8678"/>
                  </a:cubicBezTo>
                  <a:cubicBezTo>
                    <a:pt x="2607" y="11933"/>
                    <a:pt x="3145" y="15794"/>
                    <a:pt x="4812" y="17860"/>
                  </a:cubicBezTo>
                  <a:cubicBezTo>
                    <a:pt x="6840" y="20074"/>
                    <a:pt x="9670" y="21309"/>
                    <a:pt x="12590" y="21210"/>
                  </a:cubicBezTo>
                  <a:cubicBezTo>
                    <a:pt x="13950" y="21218"/>
                    <a:pt x="15277" y="20956"/>
                    <a:pt x="16554" y="20461"/>
                  </a:cubicBezTo>
                  <a:cubicBezTo>
                    <a:pt x="19547" y="19465"/>
                    <a:pt x="21576" y="16514"/>
                    <a:pt x="21490" y="13210"/>
                  </a:cubicBezTo>
                  <a:cubicBezTo>
                    <a:pt x="21527" y="9558"/>
                    <a:pt x="19931" y="6068"/>
                    <a:pt x="17189" y="3830"/>
                  </a:cubicBezTo>
                  <a:cubicBezTo>
                    <a:pt x="16047" y="2948"/>
                    <a:pt x="14736" y="2405"/>
                    <a:pt x="13375" y="2175"/>
                  </a:cubicBezTo>
                  <a:close/>
                  <a:moveTo>
                    <a:pt x="12066" y="2530"/>
                  </a:moveTo>
                  <a:cubicBezTo>
                    <a:pt x="13825" y="2525"/>
                    <a:pt x="15514" y="3123"/>
                    <a:pt x="16928" y="4224"/>
                  </a:cubicBezTo>
                  <a:cubicBezTo>
                    <a:pt x="19550" y="6382"/>
                    <a:pt x="21077" y="9706"/>
                    <a:pt x="21041" y="13210"/>
                  </a:cubicBezTo>
                  <a:cubicBezTo>
                    <a:pt x="21117" y="16324"/>
                    <a:pt x="19231" y="19107"/>
                    <a:pt x="16404" y="20028"/>
                  </a:cubicBezTo>
                  <a:cubicBezTo>
                    <a:pt x="12461" y="21575"/>
                    <a:pt x="7523" y="20509"/>
                    <a:pt x="5148" y="17584"/>
                  </a:cubicBezTo>
                  <a:cubicBezTo>
                    <a:pt x="3571" y="15622"/>
                    <a:pt x="3045" y="11911"/>
                    <a:pt x="3914" y="8835"/>
                  </a:cubicBezTo>
                  <a:cubicBezTo>
                    <a:pt x="4638" y="6013"/>
                    <a:pt x="6711" y="3793"/>
                    <a:pt x="9374" y="2963"/>
                  </a:cubicBezTo>
                  <a:cubicBezTo>
                    <a:pt x="10245" y="2683"/>
                    <a:pt x="11155" y="2531"/>
                    <a:pt x="12066" y="2530"/>
                  </a:cubicBezTo>
                  <a:close/>
                  <a:moveTo>
                    <a:pt x="13226" y="3751"/>
                  </a:moveTo>
                  <a:cubicBezTo>
                    <a:pt x="12089" y="3560"/>
                    <a:pt x="10910" y="3639"/>
                    <a:pt x="9785" y="4027"/>
                  </a:cubicBezTo>
                  <a:cubicBezTo>
                    <a:pt x="7429" y="4745"/>
                    <a:pt x="5591" y="6694"/>
                    <a:pt x="4961" y="9190"/>
                  </a:cubicBezTo>
                  <a:cubicBezTo>
                    <a:pt x="4200" y="11898"/>
                    <a:pt x="4657" y="15149"/>
                    <a:pt x="6046" y="16875"/>
                  </a:cubicBezTo>
                  <a:cubicBezTo>
                    <a:pt x="7731" y="18748"/>
                    <a:pt x="10103" y="19745"/>
                    <a:pt x="12552" y="19673"/>
                  </a:cubicBezTo>
                  <a:cubicBezTo>
                    <a:pt x="13687" y="19678"/>
                    <a:pt x="14815" y="19493"/>
                    <a:pt x="15881" y="19082"/>
                  </a:cubicBezTo>
                  <a:cubicBezTo>
                    <a:pt x="18385" y="18245"/>
                    <a:pt x="20069" y="15739"/>
                    <a:pt x="19994" y="12973"/>
                  </a:cubicBezTo>
                  <a:cubicBezTo>
                    <a:pt x="20036" y="9909"/>
                    <a:pt x="18704" y="7009"/>
                    <a:pt x="16404" y="5131"/>
                  </a:cubicBezTo>
                  <a:cubicBezTo>
                    <a:pt x="15450" y="4393"/>
                    <a:pt x="14362" y="3942"/>
                    <a:pt x="13226" y="3751"/>
                  </a:cubicBezTo>
                  <a:close/>
                  <a:moveTo>
                    <a:pt x="63" y="4106"/>
                  </a:moveTo>
                  <a:cubicBezTo>
                    <a:pt x="-24" y="4192"/>
                    <a:pt x="-18" y="4330"/>
                    <a:pt x="63" y="4421"/>
                  </a:cubicBezTo>
                  <a:cubicBezTo>
                    <a:pt x="561" y="4830"/>
                    <a:pt x="1090" y="5180"/>
                    <a:pt x="1671" y="5407"/>
                  </a:cubicBezTo>
                  <a:lnTo>
                    <a:pt x="2119" y="5604"/>
                  </a:lnTo>
                  <a:cubicBezTo>
                    <a:pt x="2152" y="5612"/>
                    <a:pt x="2162" y="5612"/>
                    <a:pt x="2194" y="5604"/>
                  </a:cubicBezTo>
                  <a:cubicBezTo>
                    <a:pt x="2278" y="5602"/>
                    <a:pt x="2374" y="5560"/>
                    <a:pt x="2419" y="5485"/>
                  </a:cubicBezTo>
                  <a:cubicBezTo>
                    <a:pt x="2474" y="5369"/>
                    <a:pt x="2417" y="5229"/>
                    <a:pt x="2306" y="5170"/>
                  </a:cubicBezTo>
                  <a:lnTo>
                    <a:pt x="1820" y="4973"/>
                  </a:lnTo>
                  <a:cubicBezTo>
                    <a:pt x="1307" y="4743"/>
                    <a:pt x="820" y="4441"/>
                    <a:pt x="362" y="4106"/>
                  </a:cubicBezTo>
                  <a:cubicBezTo>
                    <a:pt x="275" y="4016"/>
                    <a:pt x="150" y="4016"/>
                    <a:pt x="63" y="4106"/>
                  </a:cubicBezTo>
                  <a:close/>
                  <a:moveTo>
                    <a:pt x="12066" y="4106"/>
                  </a:moveTo>
                  <a:cubicBezTo>
                    <a:pt x="13519" y="4101"/>
                    <a:pt x="14939" y="4614"/>
                    <a:pt x="16105" y="5525"/>
                  </a:cubicBezTo>
                  <a:cubicBezTo>
                    <a:pt x="18276" y="7310"/>
                    <a:pt x="19538" y="10034"/>
                    <a:pt x="19508" y="12934"/>
                  </a:cubicBezTo>
                  <a:cubicBezTo>
                    <a:pt x="19580" y="15489"/>
                    <a:pt x="18043" y="17789"/>
                    <a:pt x="15731" y="18570"/>
                  </a:cubicBezTo>
                  <a:cubicBezTo>
                    <a:pt x="12460" y="19853"/>
                    <a:pt x="8373" y="18984"/>
                    <a:pt x="6420" y="16560"/>
                  </a:cubicBezTo>
                  <a:cubicBezTo>
                    <a:pt x="5111" y="14946"/>
                    <a:pt x="4693" y="11914"/>
                    <a:pt x="5410" y="9348"/>
                  </a:cubicBezTo>
                  <a:cubicBezTo>
                    <a:pt x="5997" y="7015"/>
                    <a:pt x="7663" y="5152"/>
                    <a:pt x="9860" y="4461"/>
                  </a:cubicBezTo>
                  <a:cubicBezTo>
                    <a:pt x="10576" y="4236"/>
                    <a:pt x="11319" y="4112"/>
                    <a:pt x="12066" y="4106"/>
                  </a:cubicBezTo>
                  <a:close/>
                  <a:moveTo>
                    <a:pt x="12777" y="4658"/>
                  </a:moveTo>
                  <a:cubicBezTo>
                    <a:pt x="12541" y="4637"/>
                    <a:pt x="12295" y="4737"/>
                    <a:pt x="12253" y="4855"/>
                  </a:cubicBezTo>
                  <a:cubicBezTo>
                    <a:pt x="12250" y="4865"/>
                    <a:pt x="12254" y="4884"/>
                    <a:pt x="12253" y="4894"/>
                  </a:cubicBezTo>
                  <a:lnTo>
                    <a:pt x="11992" y="6392"/>
                  </a:lnTo>
                  <a:cubicBezTo>
                    <a:pt x="11971" y="6522"/>
                    <a:pt x="12146" y="6618"/>
                    <a:pt x="12403" y="6628"/>
                  </a:cubicBezTo>
                  <a:cubicBezTo>
                    <a:pt x="12416" y="6629"/>
                    <a:pt x="12465" y="6668"/>
                    <a:pt x="12478" y="6668"/>
                  </a:cubicBezTo>
                  <a:cubicBezTo>
                    <a:pt x="12714" y="6663"/>
                    <a:pt x="12870" y="6551"/>
                    <a:pt x="12889" y="6431"/>
                  </a:cubicBezTo>
                  <a:lnTo>
                    <a:pt x="13188" y="4934"/>
                  </a:lnTo>
                  <a:cubicBezTo>
                    <a:pt x="13210" y="4804"/>
                    <a:pt x="13033" y="4669"/>
                    <a:pt x="12777" y="4658"/>
                  </a:cubicBezTo>
                  <a:close/>
                  <a:moveTo>
                    <a:pt x="9860" y="5919"/>
                  </a:moveTo>
                  <a:cubicBezTo>
                    <a:pt x="9641" y="5954"/>
                    <a:pt x="9507" y="6092"/>
                    <a:pt x="9561" y="6234"/>
                  </a:cubicBezTo>
                  <a:cubicBezTo>
                    <a:pt x="9564" y="6242"/>
                    <a:pt x="9557" y="6266"/>
                    <a:pt x="9561" y="6274"/>
                  </a:cubicBezTo>
                  <a:lnTo>
                    <a:pt x="9897" y="6983"/>
                  </a:lnTo>
                  <a:cubicBezTo>
                    <a:pt x="9957" y="7097"/>
                    <a:pt x="10124" y="7182"/>
                    <a:pt x="10309" y="7180"/>
                  </a:cubicBezTo>
                  <a:lnTo>
                    <a:pt x="10458" y="7180"/>
                  </a:lnTo>
                  <a:cubicBezTo>
                    <a:pt x="10684" y="7137"/>
                    <a:pt x="10786" y="6972"/>
                    <a:pt x="10720" y="6825"/>
                  </a:cubicBezTo>
                  <a:lnTo>
                    <a:pt x="10384" y="6116"/>
                  </a:lnTo>
                  <a:cubicBezTo>
                    <a:pt x="10318" y="5969"/>
                    <a:pt x="10086" y="5876"/>
                    <a:pt x="9860" y="5919"/>
                  </a:cubicBezTo>
                  <a:close/>
                  <a:moveTo>
                    <a:pt x="14422" y="6274"/>
                  </a:moveTo>
                  <a:cubicBezTo>
                    <a:pt x="14055" y="6085"/>
                    <a:pt x="12480" y="9522"/>
                    <a:pt x="12104" y="10569"/>
                  </a:cubicBezTo>
                  <a:cubicBezTo>
                    <a:pt x="11944" y="10600"/>
                    <a:pt x="11799" y="10717"/>
                    <a:pt x="11692" y="10845"/>
                  </a:cubicBezTo>
                  <a:cubicBezTo>
                    <a:pt x="11517" y="11050"/>
                    <a:pt x="11448" y="11325"/>
                    <a:pt x="11505" y="11594"/>
                  </a:cubicBezTo>
                  <a:cubicBezTo>
                    <a:pt x="11632" y="11941"/>
                    <a:pt x="11938" y="12165"/>
                    <a:pt x="12291" y="12185"/>
                  </a:cubicBezTo>
                  <a:cubicBezTo>
                    <a:pt x="12556" y="12192"/>
                    <a:pt x="12786" y="12009"/>
                    <a:pt x="12889" y="11752"/>
                  </a:cubicBezTo>
                  <a:cubicBezTo>
                    <a:pt x="13964" y="11884"/>
                    <a:pt x="16079" y="11951"/>
                    <a:pt x="16142" y="11555"/>
                  </a:cubicBezTo>
                  <a:cubicBezTo>
                    <a:pt x="16205" y="11158"/>
                    <a:pt x="13651" y="11064"/>
                    <a:pt x="12889" y="11121"/>
                  </a:cubicBezTo>
                  <a:cubicBezTo>
                    <a:pt x="12893" y="11065"/>
                    <a:pt x="12893" y="10981"/>
                    <a:pt x="12889" y="10924"/>
                  </a:cubicBezTo>
                  <a:cubicBezTo>
                    <a:pt x="12848" y="10862"/>
                    <a:pt x="12799" y="10810"/>
                    <a:pt x="12739" y="10766"/>
                  </a:cubicBezTo>
                  <a:cubicBezTo>
                    <a:pt x="13510" y="9314"/>
                    <a:pt x="14790" y="6462"/>
                    <a:pt x="14422" y="6274"/>
                  </a:cubicBezTo>
                  <a:close/>
                  <a:moveTo>
                    <a:pt x="15955" y="6589"/>
                  </a:moveTo>
                  <a:cubicBezTo>
                    <a:pt x="15820" y="6502"/>
                    <a:pt x="15662" y="6521"/>
                    <a:pt x="15544" y="6628"/>
                  </a:cubicBezTo>
                  <a:lnTo>
                    <a:pt x="15020" y="7259"/>
                  </a:lnTo>
                  <a:cubicBezTo>
                    <a:pt x="14898" y="7402"/>
                    <a:pt x="14910" y="7613"/>
                    <a:pt x="15058" y="7732"/>
                  </a:cubicBezTo>
                  <a:cubicBezTo>
                    <a:pt x="15120" y="7781"/>
                    <a:pt x="15202" y="7810"/>
                    <a:pt x="15282" y="7811"/>
                  </a:cubicBezTo>
                  <a:cubicBezTo>
                    <a:pt x="15385" y="7810"/>
                    <a:pt x="15479" y="7768"/>
                    <a:pt x="15544" y="7692"/>
                  </a:cubicBezTo>
                  <a:lnTo>
                    <a:pt x="16068" y="7062"/>
                  </a:lnTo>
                  <a:cubicBezTo>
                    <a:pt x="16174" y="6907"/>
                    <a:pt x="16115" y="6692"/>
                    <a:pt x="15955" y="6589"/>
                  </a:cubicBezTo>
                  <a:close/>
                  <a:moveTo>
                    <a:pt x="7467" y="7692"/>
                  </a:moveTo>
                  <a:cubicBezTo>
                    <a:pt x="7343" y="7832"/>
                    <a:pt x="7347" y="8060"/>
                    <a:pt x="7467" y="8205"/>
                  </a:cubicBezTo>
                  <a:lnTo>
                    <a:pt x="8065" y="8796"/>
                  </a:lnTo>
                  <a:cubicBezTo>
                    <a:pt x="8120" y="8854"/>
                    <a:pt x="8178" y="8877"/>
                    <a:pt x="8252" y="8875"/>
                  </a:cubicBezTo>
                  <a:cubicBezTo>
                    <a:pt x="8344" y="8874"/>
                    <a:pt x="8418" y="8838"/>
                    <a:pt x="8476" y="8757"/>
                  </a:cubicBezTo>
                  <a:cubicBezTo>
                    <a:pt x="8597" y="8610"/>
                    <a:pt x="8597" y="8351"/>
                    <a:pt x="8476" y="8205"/>
                  </a:cubicBezTo>
                  <a:lnTo>
                    <a:pt x="7916" y="7692"/>
                  </a:lnTo>
                  <a:cubicBezTo>
                    <a:pt x="7792" y="7561"/>
                    <a:pt x="7590" y="7561"/>
                    <a:pt x="7467" y="7692"/>
                  </a:cubicBezTo>
                  <a:close/>
                  <a:moveTo>
                    <a:pt x="16628" y="9151"/>
                  </a:moveTo>
                  <a:cubicBezTo>
                    <a:pt x="16493" y="9137"/>
                    <a:pt x="16372" y="9368"/>
                    <a:pt x="16367" y="9702"/>
                  </a:cubicBezTo>
                  <a:cubicBezTo>
                    <a:pt x="16367" y="9711"/>
                    <a:pt x="16367" y="9733"/>
                    <a:pt x="16367" y="9742"/>
                  </a:cubicBezTo>
                  <a:cubicBezTo>
                    <a:pt x="16361" y="10090"/>
                    <a:pt x="16487" y="10398"/>
                    <a:pt x="16628" y="10412"/>
                  </a:cubicBezTo>
                  <a:lnTo>
                    <a:pt x="17302" y="10412"/>
                  </a:lnTo>
                  <a:cubicBezTo>
                    <a:pt x="17439" y="10412"/>
                    <a:pt x="17558" y="10120"/>
                    <a:pt x="17563" y="9781"/>
                  </a:cubicBezTo>
                  <a:cubicBezTo>
                    <a:pt x="17575" y="9448"/>
                    <a:pt x="17474" y="9178"/>
                    <a:pt x="17339" y="9151"/>
                  </a:cubicBezTo>
                  <a:lnTo>
                    <a:pt x="16628" y="9151"/>
                  </a:lnTo>
                  <a:close/>
                  <a:moveTo>
                    <a:pt x="6008" y="10096"/>
                  </a:moveTo>
                  <a:cubicBezTo>
                    <a:pt x="5890" y="10104"/>
                    <a:pt x="5793" y="10274"/>
                    <a:pt x="5784" y="10491"/>
                  </a:cubicBezTo>
                  <a:cubicBezTo>
                    <a:pt x="5784" y="10719"/>
                    <a:pt x="5883" y="10915"/>
                    <a:pt x="6008" y="10924"/>
                  </a:cubicBezTo>
                  <a:cubicBezTo>
                    <a:pt x="6683" y="10976"/>
                    <a:pt x="7366" y="11115"/>
                    <a:pt x="8028" y="11358"/>
                  </a:cubicBezTo>
                  <a:lnTo>
                    <a:pt x="8102" y="11358"/>
                  </a:lnTo>
                  <a:cubicBezTo>
                    <a:pt x="8197" y="11358"/>
                    <a:pt x="8253" y="11240"/>
                    <a:pt x="8289" y="11082"/>
                  </a:cubicBezTo>
                  <a:cubicBezTo>
                    <a:pt x="8320" y="10870"/>
                    <a:pt x="8289" y="10646"/>
                    <a:pt x="8177" y="10569"/>
                  </a:cubicBezTo>
                  <a:cubicBezTo>
                    <a:pt x="7466" y="10295"/>
                    <a:pt x="6735" y="10149"/>
                    <a:pt x="6008" y="10096"/>
                  </a:cubicBezTo>
                  <a:close/>
                  <a:moveTo>
                    <a:pt x="12178" y="11042"/>
                  </a:moveTo>
                  <a:lnTo>
                    <a:pt x="12216" y="11042"/>
                  </a:lnTo>
                  <a:cubicBezTo>
                    <a:pt x="12311" y="11052"/>
                    <a:pt x="12426" y="11075"/>
                    <a:pt x="12478" y="11161"/>
                  </a:cubicBezTo>
                  <a:cubicBezTo>
                    <a:pt x="12551" y="11285"/>
                    <a:pt x="12560" y="11456"/>
                    <a:pt x="12515" y="11594"/>
                  </a:cubicBezTo>
                  <a:lnTo>
                    <a:pt x="12478" y="11594"/>
                  </a:lnTo>
                  <a:cubicBezTo>
                    <a:pt x="12438" y="11680"/>
                    <a:pt x="12344" y="11718"/>
                    <a:pt x="12253" y="11712"/>
                  </a:cubicBezTo>
                  <a:cubicBezTo>
                    <a:pt x="12089" y="11696"/>
                    <a:pt x="11955" y="11591"/>
                    <a:pt x="11879" y="11436"/>
                  </a:cubicBezTo>
                  <a:cubicBezTo>
                    <a:pt x="11868" y="11320"/>
                    <a:pt x="11880" y="11208"/>
                    <a:pt x="11954" y="11121"/>
                  </a:cubicBezTo>
                  <a:cubicBezTo>
                    <a:pt x="12010" y="11057"/>
                    <a:pt x="12097" y="11045"/>
                    <a:pt x="12178" y="11042"/>
                  </a:cubicBezTo>
                  <a:close/>
                  <a:moveTo>
                    <a:pt x="16965" y="11909"/>
                  </a:moveTo>
                  <a:cubicBezTo>
                    <a:pt x="16846" y="11857"/>
                    <a:pt x="16746" y="11938"/>
                    <a:pt x="16703" y="12106"/>
                  </a:cubicBezTo>
                  <a:cubicBezTo>
                    <a:pt x="16668" y="12275"/>
                    <a:pt x="16700" y="12445"/>
                    <a:pt x="16815" y="12500"/>
                  </a:cubicBezTo>
                  <a:lnTo>
                    <a:pt x="18199" y="13131"/>
                  </a:lnTo>
                  <a:lnTo>
                    <a:pt x="18274" y="13131"/>
                  </a:lnTo>
                  <a:cubicBezTo>
                    <a:pt x="18372" y="13137"/>
                    <a:pt x="18470" y="13070"/>
                    <a:pt x="18498" y="12934"/>
                  </a:cubicBezTo>
                  <a:cubicBezTo>
                    <a:pt x="18527" y="12766"/>
                    <a:pt x="18463" y="12590"/>
                    <a:pt x="18349" y="12540"/>
                  </a:cubicBezTo>
                  <a:lnTo>
                    <a:pt x="16965" y="11909"/>
                  </a:lnTo>
                  <a:close/>
                  <a:moveTo>
                    <a:pt x="7055" y="12776"/>
                  </a:moveTo>
                  <a:cubicBezTo>
                    <a:pt x="6921" y="12806"/>
                    <a:pt x="6816" y="13080"/>
                    <a:pt x="6794" y="13407"/>
                  </a:cubicBezTo>
                  <a:cubicBezTo>
                    <a:pt x="6788" y="13755"/>
                    <a:pt x="6877" y="14023"/>
                    <a:pt x="7018" y="14037"/>
                  </a:cubicBezTo>
                  <a:lnTo>
                    <a:pt x="7729" y="14037"/>
                  </a:lnTo>
                  <a:cubicBezTo>
                    <a:pt x="7866" y="14038"/>
                    <a:pt x="7985" y="13785"/>
                    <a:pt x="7990" y="13446"/>
                  </a:cubicBezTo>
                  <a:cubicBezTo>
                    <a:pt x="8002" y="13113"/>
                    <a:pt x="7901" y="12804"/>
                    <a:pt x="7766" y="12776"/>
                  </a:cubicBezTo>
                  <a:lnTo>
                    <a:pt x="7055" y="12776"/>
                  </a:lnTo>
                  <a:close/>
                  <a:moveTo>
                    <a:pt x="16292" y="14392"/>
                  </a:moveTo>
                  <a:cubicBezTo>
                    <a:pt x="16171" y="14525"/>
                    <a:pt x="16140" y="14764"/>
                    <a:pt x="16254" y="14904"/>
                  </a:cubicBezTo>
                  <a:cubicBezTo>
                    <a:pt x="16270" y="14924"/>
                    <a:pt x="16310" y="14929"/>
                    <a:pt x="16329" y="14944"/>
                  </a:cubicBezTo>
                  <a:lnTo>
                    <a:pt x="16890" y="15496"/>
                  </a:lnTo>
                  <a:cubicBezTo>
                    <a:pt x="16943" y="15551"/>
                    <a:pt x="17006" y="15576"/>
                    <a:pt x="17077" y="15574"/>
                  </a:cubicBezTo>
                  <a:cubicBezTo>
                    <a:pt x="17166" y="15574"/>
                    <a:pt x="17245" y="15535"/>
                    <a:pt x="17302" y="15456"/>
                  </a:cubicBezTo>
                  <a:cubicBezTo>
                    <a:pt x="17416" y="15320"/>
                    <a:pt x="17416" y="15080"/>
                    <a:pt x="17302" y="14944"/>
                  </a:cubicBezTo>
                  <a:lnTo>
                    <a:pt x="16703" y="14432"/>
                  </a:lnTo>
                  <a:cubicBezTo>
                    <a:pt x="16589" y="14291"/>
                    <a:pt x="16413" y="14259"/>
                    <a:pt x="16292" y="14392"/>
                  </a:cubicBezTo>
                  <a:close/>
                  <a:moveTo>
                    <a:pt x="9486" y="15456"/>
                  </a:moveTo>
                  <a:cubicBezTo>
                    <a:pt x="9347" y="15343"/>
                    <a:pt x="9155" y="15362"/>
                    <a:pt x="9037" y="15496"/>
                  </a:cubicBezTo>
                  <a:lnTo>
                    <a:pt x="8514" y="16087"/>
                  </a:lnTo>
                  <a:cubicBezTo>
                    <a:pt x="8383" y="16215"/>
                    <a:pt x="8383" y="16432"/>
                    <a:pt x="8514" y="16560"/>
                  </a:cubicBezTo>
                  <a:cubicBezTo>
                    <a:pt x="8574" y="16612"/>
                    <a:pt x="8620" y="16640"/>
                    <a:pt x="8701" y="16639"/>
                  </a:cubicBezTo>
                  <a:cubicBezTo>
                    <a:pt x="8802" y="16638"/>
                    <a:pt x="8898" y="16595"/>
                    <a:pt x="8963" y="16520"/>
                  </a:cubicBezTo>
                  <a:lnTo>
                    <a:pt x="9486" y="15890"/>
                  </a:lnTo>
                  <a:cubicBezTo>
                    <a:pt x="9617" y="15762"/>
                    <a:pt x="9617" y="15584"/>
                    <a:pt x="9486" y="15456"/>
                  </a:cubicBezTo>
                  <a:close/>
                  <a:moveTo>
                    <a:pt x="14347" y="15890"/>
                  </a:moveTo>
                  <a:cubicBezTo>
                    <a:pt x="14024" y="15884"/>
                    <a:pt x="13725" y="15984"/>
                    <a:pt x="13712" y="16126"/>
                  </a:cubicBezTo>
                  <a:lnTo>
                    <a:pt x="13712" y="16875"/>
                  </a:lnTo>
                  <a:cubicBezTo>
                    <a:pt x="13684" y="17011"/>
                    <a:pt x="13927" y="17139"/>
                    <a:pt x="14235" y="17151"/>
                  </a:cubicBezTo>
                  <a:cubicBezTo>
                    <a:pt x="14261" y="17152"/>
                    <a:pt x="14285" y="17151"/>
                    <a:pt x="14310" y="17151"/>
                  </a:cubicBezTo>
                  <a:cubicBezTo>
                    <a:pt x="14637" y="17151"/>
                    <a:pt x="14895" y="17019"/>
                    <a:pt x="14908" y="16875"/>
                  </a:cubicBezTo>
                  <a:lnTo>
                    <a:pt x="14908" y="16126"/>
                  </a:lnTo>
                  <a:cubicBezTo>
                    <a:pt x="14909" y="15981"/>
                    <a:pt x="14674" y="15896"/>
                    <a:pt x="14347" y="15890"/>
                  </a:cubicBezTo>
                  <a:close/>
                  <a:moveTo>
                    <a:pt x="12029" y="15969"/>
                  </a:moveTo>
                  <a:cubicBezTo>
                    <a:pt x="11746" y="15932"/>
                    <a:pt x="11438" y="16001"/>
                    <a:pt x="11356" y="16126"/>
                  </a:cubicBezTo>
                  <a:cubicBezTo>
                    <a:pt x="11155" y="16789"/>
                    <a:pt x="11119" y="17429"/>
                    <a:pt x="11206" y="18097"/>
                  </a:cubicBezTo>
                  <a:cubicBezTo>
                    <a:pt x="11228" y="18220"/>
                    <a:pt x="11451" y="18334"/>
                    <a:pt x="11730" y="18333"/>
                  </a:cubicBezTo>
                  <a:cubicBezTo>
                    <a:pt x="12013" y="18328"/>
                    <a:pt x="12226" y="18222"/>
                    <a:pt x="12216" y="18097"/>
                  </a:cubicBezTo>
                  <a:cubicBezTo>
                    <a:pt x="12142" y="17457"/>
                    <a:pt x="12170" y="16831"/>
                    <a:pt x="12328" y="16205"/>
                  </a:cubicBezTo>
                  <a:cubicBezTo>
                    <a:pt x="12357" y="16101"/>
                    <a:pt x="12247" y="16010"/>
                    <a:pt x="12029" y="15969"/>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6" name="Freeform 619"/>
            <p:cNvSpPr/>
            <p:nvPr/>
          </p:nvSpPr>
          <p:spPr>
            <a:xfrm rot="677732">
              <a:off x="303914" y="435412"/>
              <a:ext cx="196879" cy="202444"/>
            </a:xfrm>
            <a:custGeom>
              <a:avLst/>
              <a:gdLst/>
              <a:ahLst/>
              <a:cxnLst>
                <a:cxn ang="0">
                  <a:pos x="wd2" y="hd2"/>
                </a:cxn>
                <a:cxn ang="5400000">
                  <a:pos x="wd2" y="hd2"/>
                </a:cxn>
                <a:cxn ang="10800000">
                  <a:pos x="wd2" y="hd2"/>
                </a:cxn>
                <a:cxn ang="16200000">
                  <a:pos x="wd2" y="hd2"/>
                </a:cxn>
              </a:cxnLst>
              <a:rect l="0" t="0" r="r" b="b"/>
              <a:pathLst>
                <a:path w="21485" h="21561" extrusionOk="0">
                  <a:moveTo>
                    <a:pt x="20707" y="16"/>
                  </a:moveTo>
                  <a:cubicBezTo>
                    <a:pt x="15559" y="2027"/>
                    <a:pt x="862" y="10159"/>
                    <a:pt x="249" y="10498"/>
                  </a:cubicBezTo>
                  <a:cubicBezTo>
                    <a:pt x="236" y="10505"/>
                    <a:pt x="261" y="10572"/>
                    <a:pt x="249" y="10581"/>
                  </a:cubicBezTo>
                  <a:cubicBezTo>
                    <a:pt x="18" y="10738"/>
                    <a:pt x="-83" y="11021"/>
                    <a:pt x="79" y="11246"/>
                  </a:cubicBezTo>
                  <a:cubicBezTo>
                    <a:pt x="1438" y="12636"/>
                    <a:pt x="3029" y="13838"/>
                    <a:pt x="4767" y="14740"/>
                  </a:cubicBezTo>
                  <a:cubicBezTo>
                    <a:pt x="5008" y="16900"/>
                    <a:pt x="5399" y="19042"/>
                    <a:pt x="5960" y="21145"/>
                  </a:cubicBezTo>
                  <a:cubicBezTo>
                    <a:pt x="5969" y="21187"/>
                    <a:pt x="6026" y="21191"/>
                    <a:pt x="6046" y="21228"/>
                  </a:cubicBezTo>
                  <a:cubicBezTo>
                    <a:pt x="6054" y="21267"/>
                    <a:pt x="5942" y="21274"/>
                    <a:pt x="5960" y="21311"/>
                  </a:cubicBezTo>
                  <a:cubicBezTo>
                    <a:pt x="6025" y="21420"/>
                    <a:pt x="6184" y="21437"/>
                    <a:pt x="6301" y="21478"/>
                  </a:cubicBezTo>
                  <a:cubicBezTo>
                    <a:pt x="6360" y="21498"/>
                    <a:pt x="6407" y="21562"/>
                    <a:pt x="6472" y="21561"/>
                  </a:cubicBezTo>
                  <a:lnTo>
                    <a:pt x="6727" y="21561"/>
                  </a:lnTo>
                  <a:cubicBezTo>
                    <a:pt x="8295" y="20668"/>
                    <a:pt x="9735" y="19662"/>
                    <a:pt x="11160" y="18566"/>
                  </a:cubicBezTo>
                  <a:cubicBezTo>
                    <a:pt x="11726" y="18166"/>
                    <a:pt x="12168" y="17802"/>
                    <a:pt x="12439" y="17651"/>
                  </a:cubicBezTo>
                  <a:cubicBezTo>
                    <a:pt x="13110" y="17945"/>
                    <a:pt x="14338" y="18566"/>
                    <a:pt x="14399" y="18566"/>
                  </a:cubicBezTo>
                  <a:cubicBezTo>
                    <a:pt x="14466" y="18583"/>
                    <a:pt x="14588" y="18583"/>
                    <a:pt x="14655" y="18566"/>
                  </a:cubicBezTo>
                  <a:cubicBezTo>
                    <a:pt x="14688" y="18572"/>
                    <a:pt x="14706" y="18572"/>
                    <a:pt x="14740" y="18566"/>
                  </a:cubicBezTo>
                  <a:cubicBezTo>
                    <a:pt x="14879" y="18516"/>
                    <a:pt x="14954" y="18371"/>
                    <a:pt x="14996" y="18234"/>
                  </a:cubicBezTo>
                  <a:cubicBezTo>
                    <a:pt x="15425" y="17059"/>
                    <a:pt x="16115" y="15483"/>
                    <a:pt x="16871" y="13492"/>
                  </a:cubicBezTo>
                  <a:cubicBezTo>
                    <a:pt x="18683" y="9281"/>
                    <a:pt x="20211" y="4912"/>
                    <a:pt x="21474" y="516"/>
                  </a:cubicBezTo>
                  <a:cubicBezTo>
                    <a:pt x="21517" y="288"/>
                    <a:pt x="21431" y="119"/>
                    <a:pt x="21218" y="16"/>
                  </a:cubicBezTo>
                  <a:cubicBezTo>
                    <a:pt x="21097" y="-38"/>
                    <a:pt x="20999" y="63"/>
                    <a:pt x="20877" y="100"/>
                  </a:cubicBezTo>
                  <a:cubicBezTo>
                    <a:pt x="20804" y="93"/>
                    <a:pt x="20779" y="-9"/>
                    <a:pt x="20707" y="16"/>
                  </a:cubicBezTo>
                  <a:close/>
                  <a:moveTo>
                    <a:pt x="19172" y="1680"/>
                  </a:moveTo>
                  <a:cubicBezTo>
                    <a:pt x="16361" y="4439"/>
                    <a:pt x="13371" y="7029"/>
                    <a:pt x="10222" y="9416"/>
                  </a:cubicBezTo>
                  <a:cubicBezTo>
                    <a:pt x="8241" y="10989"/>
                    <a:pt x="6395" y="12483"/>
                    <a:pt x="5108" y="13658"/>
                  </a:cubicBezTo>
                  <a:cubicBezTo>
                    <a:pt x="3739" y="12925"/>
                    <a:pt x="2427" y="12106"/>
                    <a:pt x="1272" y="11080"/>
                  </a:cubicBezTo>
                  <a:lnTo>
                    <a:pt x="1272" y="10997"/>
                  </a:lnTo>
                  <a:cubicBezTo>
                    <a:pt x="3683" y="9662"/>
                    <a:pt x="13718" y="4129"/>
                    <a:pt x="19172" y="1680"/>
                  </a:cubicBezTo>
                  <a:close/>
                  <a:moveTo>
                    <a:pt x="20110" y="2346"/>
                  </a:moveTo>
                  <a:cubicBezTo>
                    <a:pt x="19027" y="5512"/>
                    <a:pt x="17387" y="9651"/>
                    <a:pt x="16019" y="13076"/>
                  </a:cubicBezTo>
                  <a:cubicBezTo>
                    <a:pt x="15344" y="14729"/>
                    <a:pt x="14743" y="16184"/>
                    <a:pt x="14314" y="17319"/>
                  </a:cubicBezTo>
                  <a:cubicBezTo>
                    <a:pt x="13170" y="16861"/>
                    <a:pt x="10431" y="15643"/>
                    <a:pt x="8858" y="14906"/>
                  </a:cubicBezTo>
                  <a:cubicBezTo>
                    <a:pt x="10513" y="13074"/>
                    <a:pt x="16413" y="6408"/>
                    <a:pt x="20110" y="2346"/>
                  </a:cubicBezTo>
                  <a:close/>
                  <a:moveTo>
                    <a:pt x="15081" y="6422"/>
                  </a:moveTo>
                  <a:cubicBezTo>
                    <a:pt x="11763" y="10151"/>
                    <a:pt x="7580" y="14823"/>
                    <a:pt x="7580" y="14823"/>
                  </a:cubicBezTo>
                  <a:cubicBezTo>
                    <a:pt x="7551" y="14875"/>
                    <a:pt x="7586" y="14932"/>
                    <a:pt x="7580" y="14989"/>
                  </a:cubicBezTo>
                  <a:cubicBezTo>
                    <a:pt x="7314" y="16583"/>
                    <a:pt x="6969" y="18346"/>
                    <a:pt x="6642" y="19481"/>
                  </a:cubicBezTo>
                  <a:cubicBezTo>
                    <a:pt x="6216" y="17841"/>
                    <a:pt x="5942" y="16175"/>
                    <a:pt x="5790" y="14490"/>
                  </a:cubicBezTo>
                  <a:cubicBezTo>
                    <a:pt x="7065" y="13326"/>
                    <a:pt x="8899" y="11820"/>
                    <a:pt x="10819" y="10248"/>
                  </a:cubicBezTo>
                  <a:cubicBezTo>
                    <a:pt x="12382" y="9126"/>
                    <a:pt x="13635" y="7679"/>
                    <a:pt x="15081" y="6422"/>
                  </a:cubicBezTo>
                  <a:close/>
                  <a:moveTo>
                    <a:pt x="8347" y="15821"/>
                  </a:moveTo>
                  <a:cubicBezTo>
                    <a:pt x="9295" y="16284"/>
                    <a:pt x="10071" y="16584"/>
                    <a:pt x="11330" y="17152"/>
                  </a:cubicBezTo>
                  <a:cubicBezTo>
                    <a:pt x="11074" y="17334"/>
                    <a:pt x="10913" y="17485"/>
                    <a:pt x="10563" y="17734"/>
                  </a:cubicBezTo>
                  <a:cubicBezTo>
                    <a:pt x="9475" y="18572"/>
                    <a:pt x="8330" y="19349"/>
                    <a:pt x="7154" y="20064"/>
                  </a:cubicBezTo>
                  <a:cubicBezTo>
                    <a:pt x="7652" y="18922"/>
                    <a:pt x="8076" y="17392"/>
                    <a:pt x="8347" y="1582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7" name="Freeform 623"/>
            <p:cNvSpPr/>
            <p:nvPr/>
          </p:nvSpPr>
          <p:spPr>
            <a:xfrm rot="677732">
              <a:off x="3505317" y="793734"/>
              <a:ext cx="430463" cy="416326"/>
            </a:xfrm>
            <a:custGeom>
              <a:avLst/>
              <a:gdLst/>
              <a:ahLst/>
              <a:cxnLst>
                <a:cxn ang="0">
                  <a:pos x="wd2" y="hd2"/>
                </a:cxn>
                <a:cxn ang="5400000">
                  <a:pos x="wd2" y="hd2"/>
                </a:cxn>
                <a:cxn ang="10800000">
                  <a:pos x="wd2" y="hd2"/>
                </a:cxn>
                <a:cxn ang="16200000">
                  <a:pos x="wd2" y="hd2"/>
                </a:cxn>
              </a:cxnLst>
              <a:rect l="0" t="0" r="r" b="b"/>
              <a:pathLst>
                <a:path w="21579" h="21592" extrusionOk="0">
                  <a:moveTo>
                    <a:pt x="18640" y="1"/>
                  </a:moveTo>
                  <a:cubicBezTo>
                    <a:pt x="18537" y="-8"/>
                    <a:pt x="18426" y="76"/>
                    <a:pt x="18366" y="163"/>
                  </a:cubicBezTo>
                  <a:cubicBezTo>
                    <a:pt x="18329" y="240"/>
                    <a:pt x="18329" y="330"/>
                    <a:pt x="18366" y="406"/>
                  </a:cubicBezTo>
                  <a:cubicBezTo>
                    <a:pt x="18460" y="562"/>
                    <a:pt x="18608" y="729"/>
                    <a:pt x="18758" y="933"/>
                  </a:cubicBezTo>
                  <a:lnTo>
                    <a:pt x="18993" y="1257"/>
                  </a:lnTo>
                  <a:cubicBezTo>
                    <a:pt x="18129" y="1829"/>
                    <a:pt x="14628" y="4162"/>
                    <a:pt x="12845" y="5510"/>
                  </a:cubicBezTo>
                  <a:cubicBezTo>
                    <a:pt x="12197" y="4919"/>
                    <a:pt x="11092" y="3819"/>
                    <a:pt x="11083" y="3809"/>
                  </a:cubicBezTo>
                  <a:cubicBezTo>
                    <a:pt x="11000" y="3741"/>
                    <a:pt x="10852" y="3741"/>
                    <a:pt x="10769" y="3809"/>
                  </a:cubicBezTo>
                  <a:cubicBezTo>
                    <a:pt x="10722" y="3809"/>
                    <a:pt x="5951" y="6691"/>
                    <a:pt x="3642" y="8184"/>
                  </a:cubicBezTo>
                  <a:cubicBezTo>
                    <a:pt x="3590" y="8221"/>
                    <a:pt x="3579" y="8283"/>
                    <a:pt x="3564" y="8346"/>
                  </a:cubicBezTo>
                  <a:cubicBezTo>
                    <a:pt x="3545" y="8406"/>
                    <a:pt x="3545" y="8489"/>
                    <a:pt x="3564" y="8548"/>
                  </a:cubicBezTo>
                  <a:cubicBezTo>
                    <a:pt x="3771" y="8814"/>
                    <a:pt x="3981" y="9053"/>
                    <a:pt x="4230" y="9278"/>
                  </a:cubicBezTo>
                  <a:cubicBezTo>
                    <a:pt x="4271" y="9315"/>
                    <a:pt x="4331" y="9318"/>
                    <a:pt x="4386" y="9318"/>
                  </a:cubicBezTo>
                  <a:cubicBezTo>
                    <a:pt x="4426" y="9327"/>
                    <a:pt x="4464" y="9327"/>
                    <a:pt x="4504" y="9318"/>
                  </a:cubicBezTo>
                  <a:lnTo>
                    <a:pt x="10730" y="5470"/>
                  </a:lnTo>
                  <a:cubicBezTo>
                    <a:pt x="11096" y="5809"/>
                    <a:pt x="12150" y="6766"/>
                    <a:pt x="12610" y="7212"/>
                  </a:cubicBezTo>
                  <a:cubicBezTo>
                    <a:pt x="12696" y="7278"/>
                    <a:pt x="12837" y="7278"/>
                    <a:pt x="12923" y="7212"/>
                  </a:cubicBezTo>
                  <a:cubicBezTo>
                    <a:pt x="14669" y="5883"/>
                    <a:pt x="18944" y="3135"/>
                    <a:pt x="19854" y="2553"/>
                  </a:cubicBezTo>
                  <a:cubicBezTo>
                    <a:pt x="19967" y="2718"/>
                    <a:pt x="20094" y="2886"/>
                    <a:pt x="20207" y="3080"/>
                  </a:cubicBezTo>
                  <a:lnTo>
                    <a:pt x="20442" y="3485"/>
                  </a:lnTo>
                  <a:cubicBezTo>
                    <a:pt x="20491" y="3557"/>
                    <a:pt x="20592" y="3612"/>
                    <a:pt x="20677" y="3606"/>
                  </a:cubicBezTo>
                  <a:cubicBezTo>
                    <a:pt x="20761" y="3599"/>
                    <a:pt x="20834" y="3522"/>
                    <a:pt x="20872" y="3444"/>
                  </a:cubicBezTo>
                  <a:cubicBezTo>
                    <a:pt x="21211" y="2540"/>
                    <a:pt x="21435" y="1608"/>
                    <a:pt x="21577" y="649"/>
                  </a:cubicBezTo>
                  <a:cubicBezTo>
                    <a:pt x="21595" y="519"/>
                    <a:pt x="21505" y="395"/>
                    <a:pt x="21381" y="366"/>
                  </a:cubicBezTo>
                  <a:cubicBezTo>
                    <a:pt x="20475" y="176"/>
                    <a:pt x="19564" y="43"/>
                    <a:pt x="18640" y="1"/>
                  </a:cubicBezTo>
                  <a:close/>
                  <a:moveTo>
                    <a:pt x="19110" y="528"/>
                  </a:moveTo>
                  <a:cubicBezTo>
                    <a:pt x="19794" y="581"/>
                    <a:pt x="20474" y="677"/>
                    <a:pt x="21146" y="811"/>
                  </a:cubicBezTo>
                  <a:cubicBezTo>
                    <a:pt x="21032" y="1492"/>
                    <a:pt x="20847" y="2140"/>
                    <a:pt x="20637" y="2796"/>
                  </a:cubicBezTo>
                  <a:cubicBezTo>
                    <a:pt x="20498" y="2524"/>
                    <a:pt x="20326" y="2257"/>
                    <a:pt x="20128" y="2027"/>
                  </a:cubicBezTo>
                  <a:cubicBezTo>
                    <a:pt x="20042" y="1960"/>
                    <a:pt x="19941" y="1960"/>
                    <a:pt x="19854" y="2027"/>
                  </a:cubicBezTo>
                  <a:cubicBezTo>
                    <a:pt x="19798" y="2027"/>
                    <a:pt x="14909" y="5224"/>
                    <a:pt x="12845" y="6766"/>
                  </a:cubicBezTo>
                  <a:cubicBezTo>
                    <a:pt x="12178" y="6165"/>
                    <a:pt x="10965" y="4984"/>
                    <a:pt x="10965" y="4984"/>
                  </a:cubicBezTo>
                  <a:cubicBezTo>
                    <a:pt x="10880" y="4925"/>
                    <a:pt x="10776" y="4925"/>
                    <a:pt x="10691" y="4984"/>
                  </a:cubicBezTo>
                  <a:lnTo>
                    <a:pt x="4465" y="8873"/>
                  </a:lnTo>
                  <a:cubicBezTo>
                    <a:pt x="4380" y="8776"/>
                    <a:pt x="4275" y="8624"/>
                    <a:pt x="4190" y="8508"/>
                  </a:cubicBezTo>
                  <a:cubicBezTo>
                    <a:pt x="6274" y="7034"/>
                    <a:pt x="10109" y="4740"/>
                    <a:pt x="10926" y="4255"/>
                  </a:cubicBezTo>
                  <a:cubicBezTo>
                    <a:pt x="11273" y="4594"/>
                    <a:pt x="12220" y="5550"/>
                    <a:pt x="12727" y="5996"/>
                  </a:cubicBezTo>
                  <a:cubicBezTo>
                    <a:pt x="12814" y="6063"/>
                    <a:pt x="12954" y="6063"/>
                    <a:pt x="13040" y="5996"/>
                  </a:cubicBezTo>
                  <a:cubicBezTo>
                    <a:pt x="14993" y="4513"/>
                    <a:pt x="19455" y="1570"/>
                    <a:pt x="19502" y="1541"/>
                  </a:cubicBezTo>
                  <a:cubicBezTo>
                    <a:pt x="19604" y="1471"/>
                    <a:pt x="19640" y="1327"/>
                    <a:pt x="19580" y="1217"/>
                  </a:cubicBezTo>
                  <a:cubicBezTo>
                    <a:pt x="19461" y="1014"/>
                    <a:pt x="19332" y="794"/>
                    <a:pt x="19189" y="609"/>
                  </a:cubicBezTo>
                  <a:lnTo>
                    <a:pt x="19110" y="528"/>
                  </a:lnTo>
                  <a:close/>
                  <a:moveTo>
                    <a:pt x="1371" y="1338"/>
                  </a:moveTo>
                  <a:cubicBezTo>
                    <a:pt x="1241" y="1338"/>
                    <a:pt x="1136" y="1447"/>
                    <a:pt x="1136" y="1581"/>
                  </a:cubicBezTo>
                  <a:cubicBezTo>
                    <a:pt x="1136" y="4907"/>
                    <a:pt x="1319" y="8267"/>
                    <a:pt x="1488" y="11506"/>
                  </a:cubicBezTo>
                  <a:cubicBezTo>
                    <a:pt x="1601" y="13843"/>
                    <a:pt x="1706" y="16240"/>
                    <a:pt x="1763" y="18635"/>
                  </a:cubicBezTo>
                  <a:lnTo>
                    <a:pt x="235" y="18635"/>
                  </a:lnTo>
                  <a:cubicBezTo>
                    <a:pt x="111" y="18630"/>
                    <a:pt x="6" y="18709"/>
                    <a:pt x="0" y="18837"/>
                  </a:cubicBezTo>
                  <a:cubicBezTo>
                    <a:pt x="-5" y="18981"/>
                    <a:pt x="106" y="19116"/>
                    <a:pt x="235" y="19121"/>
                  </a:cubicBezTo>
                  <a:lnTo>
                    <a:pt x="1763" y="19121"/>
                  </a:lnTo>
                  <a:cubicBezTo>
                    <a:pt x="1763" y="19877"/>
                    <a:pt x="1763" y="20593"/>
                    <a:pt x="1763" y="21349"/>
                  </a:cubicBezTo>
                  <a:cubicBezTo>
                    <a:pt x="1763" y="21483"/>
                    <a:pt x="1868" y="21592"/>
                    <a:pt x="1998" y="21592"/>
                  </a:cubicBezTo>
                  <a:cubicBezTo>
                    <a:pt x="2127" y="21592"/>
                    <a:pt x="2233" y="21483"/>
                    <a:pt x="2233" y="21349"/>
                  </a:cubicBezTo>
                  <a:cubicBezTo>
                    <a:pt x="2233" y="20602"/>
                    <a:pt x="2233" y="19868"/>
                    <a:pt x="2233" y="19121"/>
                  </a:cubicBezTo>
                  <a:cubicBezTo>
                    <a:pt x="4513" y="19169"/>
                    <a:pt x="6867" y="19162"/>
                    <a:pt x="9242" y="19162"/>
                  </a:cubicBezTo>
                  <a:lnTo>
                    <a:pt x="21225" y="19162"/>
                  </a:lnTo>
                  <a:cubicBezTo>
                    <a:pt x="21354" y="19162"/>
                    <a:pt x="21460" y="19052"/>
                    <a:pt x="21460" y="18918"/>
                  </a:cubicBezTo>
                  <a:cubicBezTo>
                    <a:pt x="21460" y="18785"/>
                    <a:pt x="21354" y="18675"/>
                    <a:pt x="21225" y="18675"/>
                  </a:cubicBezTo>
                  <a:lnTo>
                    <a:pt x="21146" y="18635"/>
                  </a:lnTo>
                  <a:lnTo>
                    <a:pt x="18484" y="18635"/>
                  </a:lnTo>
                  <a:cubicBezTo>
                    <a:pt x="18437" y="17510"/>
                    <a:pt x="18344" y="14981"/>
                    <a:pt x="18288" y="12518"/>
                  </a:cubicBezTo>
                  <a:cubicBezTo>
                    <a:pt x="18232" y="10055"/>
                    <a:pt x="18178" y="7655"/>
                    <a:pt x="18131" y="6685"/>
                  </a:cubicBezTo>
                  <a:cubicBezTo>
                    <a:pt x="18122" y="6561"/>
                    <a:pt x="18017" y="6492"/>
                    <a:pt x="17896" y="6483"/>
                  </a:cubicBezTo>
                  <a:cubicBezTo>
                    <a:pt x="17408" y="6483"/>
                    <a:pt x="16896" y="6483"/>
                    <a:pt x="16408" y="6483"/>
                  </a:cubicBezTo>
                  <a:cubicBezTo>
                    <a:pt x="16290" y="6492"/>
                    <a:pt x="16178" y="6562"/>
                    <a:pt x="16173" y="6685"/>
                  </a:cubicBezTo>
                  <a:cubicBezTo>
                    <a:pt x="16117" y="7655"/>
                    <a:pt x="16258" y="16345"/>
                    <a:pt x="16408" y="18594"/>
                  </a:cubicBezTo>
                  <a:lnTo>
                    <a:pt x="14998" y="18594"/>
                  </a:lnTo>
                  <a:cubicBezTo>
                    <a:pt x="14895" y="16655"/>
                    <a:pt x="14731" y="13126"/>
                    <a:pt x="14646" y="11303"/>
                  </a:cubicBezTo>
                  <a:cubicBezTo>
                    <a:pt x="14158" y="11303"/>
                    <a:pt x="13636" y="11303"/>
                    <a:pt x="13158" y="11303"/>
                  </a:cubicBezTo>
                  <a:cubicBezTo>
                    <a:pt x="13102" y="12273"/>
                    <a:pt x="13234" y="16597"/>
                    <a:pt x="13393" y="18594"/>
                  </a:cubicBezTo>
                  <a:lnTo>
                    <a:pt x="11161" y="18594"/>
                  </a:lnTo>
                  <a:cubicBezTo>
                    <a:pt x="11161" y="17567"/>
                    <a:pt x="11031" y="15697"/>
                    <a:pt x="10965" y="13855"/>
                  </a:cubicBezTo>
                  <a:cubicBezTo>
                    <a:pt x="10899" y="12012"/>
                    <a:pt x="10855" y="10087"/>
                    <a:pt x="10808" y="9156"/>
                  </a:cubicBezTo>
                  <a:cubicBezTo>
                    <a:pt x="10804" y="9033"/>
                    <a:pt x="10692" y="8923"/>
                    <a:pt x="10573" y="8913"/>
                  </a:cubicBezTo>
                  <a:cubicBezTo>
                    <a:pt x="10085" y="8913"/>
                    <a:pt x="9573" y="8913"/>
                    <a:pt x="9085" y="8913"/>
                  </a:cubicBezTo>
                  <a:cubicBezTo>
                    <a:pt x="8965" y="8922"/>
                    <a:pt x="8898" y="9032"/>
                    <a:pt x="8890" y="9156"/>
                  </a:cubicBezTo>
                  <a:cubicBezTo>
                    <a:pt x="8833" y="10126"/>
                    <a:pt x="8926" y="16490"/>
                    <a:pt x="9085" y="18594"/>
                  </a:cubicBezTo>
                  <a:lnTo>
                    <a:pt x="7676" y="18594"/>
                  </a:lnTo>
                  <a:cubicBezTo>
                    <a:pt x="7572" y="16733"/>
                    <a:pt x="7417" y="14787"/>
                    <a:pt x="7323" y="12964"/>
                  </a:cubicBezTo>
                  <a:cubicBezTo>
                    <a:pt x="6845" y="12964"/>
                    <a:pt x="6361" y="12964"/>
                    <a:pt x="5835" y="12964"/>
                  </a:cubicBezTo>
                  <a:cubicBezTo>
                    <a:pt x="5816" y="14844"/>
                    <a:pt x="5907" y="16721"/>
                    <a:pt x="6070" y="18594"/>
                  </a:cubicBezTo>
                  <a:cubicBezTo>
                    <a:pt x="4756" y="18594"/>
                    <a:pt x="3470" y="18572"/>
                    <a:pt x="2193" y="18513"/>
                  </a:cubicBezTo>
                  <a:cubicBezTo>
                    <a:pt x="2193" y="17970"/>
                    <a:pt x="2193" y="17436"/>
                    <a:pt x="2193" y="16893"/>
                  </a:cubicBezTo>
                  <a:lnTo>
                    <a:pt x="3016" y="16893"/>
                  </a:lnTo>
                  <a:cubicBezTo>
                    <a:pt x="3145" y="16893"/>
                    <a:pt x="3251" y="16784"/>
                    <a:pt x="3251" y="16650"/>
                  </a:cubicBezTo>
                  <a:cubicBezTo>
                    <a:pt x="3251" y="16516"/>
                    <a:pt x="3145" y="16407"/>
                    <a:pt x="3016" y="16407"/>
                  </a:cubicBezTo>
                  <a:lnTo>
                    <a:pt x="2154" y="16407"/>
                  </a:lnTo>
                  <a:cubicBezTo>
                    <a:pt x="2154" y="15748"/>
                    <a:pt x="2190" y="15133"/>
                    <a:pt x="2115" y="14503"/>
                  </a:cubicBezTo>
                  <a:lnTo>
                    <a:pt x="3016" y="14503"/>
                  </a:lnTo>
                  <a:cubicBezTo>
                    <a:pt x="3145" y="14503"/>
                    <a:pt x="3251" y="14394"/>
                    <a:pt x="3251" y="14260"/>
                  </a:cubicBezTo>
                  <a:cubicBezTo>
                    <a:pt x="3251" y="14126"/>
                    <a:pt x="3145" y="14017"/>
                    <a:pt x="3016" y="14017"/>
                  </a:cubicBezTo>
                  <a:lnTo>
                    <a:pt x="2115" y="14017"/>
                  </a:lnTo>
                  <a:cubicBezTo>
                    <a:pt x="2115" y="13358"/>
                    <a:pt x="2035" y="12703"/>
                    <a:pt x="1998" y="12073"/>
                  </a:cubicBezTo>
                  <a:lnTo>
                    <a:pt x="2859" y="12073"/>
                  </a:lnTo>
                  <a:cubicBezTo>
                    <a:pt x="2989" y="12073"/>
                    <a:pt x="3094" y="11964"/>
                    <a:pt x="3094" y="11830"/>
                  </a:cubicBezTo>
                  <a:cubicBezTo>
                    <a:pt x="3094" y="11696"/>
                    <a:pt x="2989" y="11587"/>
                    <a:pt x="2859" y="11587"/>
                  </a:cubicBezTo>
                  <a:lnTo>
                    <a:pt x="1919" y="11587"/>
                  </a:lnTo>
                  <a:lnTo>
                    <a:pt x="1919" y="11425"/>
                  </a:lnTo>
                  <a:cubicBezTo>
                    <a:pt x="1919" y="10833"/>
                    <a:pt x="1869" y="10203"/>
                    <a:pt x="1841" y="9602"/>
                  </a:cubicBezTo>
                  <a:lnTo>
                    <a:pt x="2820" y="9602"/>
                  </a:lnTo>
                  <a:cubicBezTo>
                    <a:pt x="2949" y="9602"/>
                    <a:pt x="3055" y="9493"/>
                    <a:pt x="3055" y="9359"/>
                  </a:cubicBezTo>
                  <a:cubicBezTo>
                    <a:pt x="3055" y="9225"/>
                    <a:pt x="2950" y="9116"/>
                    <a:pt x="2820" y="9116"/>
                  </a:cubicBezTo>
                  <a:lnTo>
                    <a:pt x="1802" y="9116"/>
                  </a:lnTo>
                  <a:cubicBezTo>
                    <a:pt x="1802" y="8466"/>
                    <a:pt x="1752" y="7852"/>
                    <a:pt x="1723" y="7212"/>
                  </a:cubicBezTo>
                  <a:lnTo>
                    <a:pt x="2467" y="7212"/>
                  </a:lnTo>
                  <a:cubicBezTo>
                    <a:pt x="2597" y="7212"/>
                    <a:pt x="2702" y="7103"/>
                    <a:pt x="2702" y="6969"/>
                  </a:cubicBezTo>
                  <a:cubicBezTo>
                    <a:pt x="2702" y="6835"/>
                    <a:pt x="2597" y="6726"/>
                    <a:pt x="2467" y="6726"/>
                  </a:cubicBezTo>
                  <a:lnTo>
                    <a:pt x="1684" y="6726"/>
                  </a:lnTo>
                  <a:cubicBezTo>
                    <a:pt x="1684" y="6066"/>
                    <a:pt x="1655" y="5411"/>
                    <a:pt x="1645" y="4781"/>
                  </a:cubicBezTo>
                  <a:lnTo>
                    <a:pt x="2467" y="4781"/>
                  </a:lnTo>
                  <a:cubicBezTo>
                    <a:pt x="2597" y="4781"/>
                    <a:pt x="2702" y="4672"/>
                    <a:pt x="2702" y="4538"/>
                  </a:cubicBezTo>
                  <a:cubicBezTo>
                    <a:pt x="2698" y="4406"/>
                    <a:pt x="2595" y="4300"/>
                    <a:pt x="2467" y="4295"/>
                  </a:cubicBezTo>
                  <a:lnTo>
                    <a:pt x="1606" y="4295"/>
                  </a:lnTo>
                  <a:cubicBezTo>
                    <a:pt x="1606" y="3393"/>
                    <a:pt x="1606" y="2483"/>
                    <a:pt x="1606" y="1581"/>
                  </a:cubicBezTo>
                  <a:cubicBezTo>
                    <a:pt x="1606" y="1447"/>
                    <a:pt x="1500" y="1338"/>
                    <a:pt x="1371" y="1338"/>
                  </a:cubicBezTo>
                  <a:close/>
                  <a:moveTo>
                    <a:pt x="16526" y="6928"/>
                  </a:moveTo>
                  <a:lnTo>
                    <a:pt x="17544" y="6928"/>
                  </a:lnTo>
                  <a:cubicBezTo>
                    <a:pt x="17544" y="7151"/>
                    <a:pt x="17544" y="7428"/>
                    <a:pt x="17544" y="7738"/>
                  </a:cubicBezTo>
                  <a:lnTo>
                    <a:pt x="17466" y="7738"/>
                  </a:lnTo>
                  <a:cubicBezTo>
                    <a:pt x="17183" y="7974"/>
                    <a:pt x="16865" y="8169"/>
                    <a:pt x="16526" y="8305"/>
                  </a:cubicBezTo>
                  <a:cubicBezTo>
                    <a:pt x="16629" y="7762"/>
                    <a:pt x="16634" y="7300"/>
                    <a:pt x="16643" y="7009"/>
                  </a:cubicBezTo>
                  <a:lnTo>
                    <a:pt x="16526" y="6928"/>
                  </a:lnTo>
                  <a:close/>
                  <a:moveTo>
                    <a:pt x="17583" y="8346"/>
                  </a:moveTo>
                  <a:cubicBezTo>
                    <a:pt x="17583" y="8627"/>
                    <a:pt x="17583" y="8917"/>
                    <a:pt x="17583" y="9237"/>
                  </a:cubicBezTo>
                  <a:cubicBezTo>
                    <a:pt x="17583" y="9237"/>
                    <a:pt x="17600" y="9237"/>
                    <a:pt x="17544" y="9237"/>
                  </a:cubicBezTo>
                  <a:cubicBezTo>
                    <a:pt x="17238" y="9488"/>
                    <a:pt x="16857" y="9676"/>
                    <a:pt x="16487" y="9804"/>
                  </a:cubicBezTo>
                  <a:cubicBezTo>
                    <a:pt x="16637" y="9523"/>
                    <a:pt x="16643" y="9173"/>
                    <a:pt x="16643" y="8873"/>
                  </a:cubicBezTo>
                  <a:lnTo>
                    <a:pt x="16526" y="8873"/>
                  </a:lnTo>
                  <a:cubicBezTo>
                    <a:pt x="16900" y="8748"/>
                    <a:pt x="17254" y="8569"/>
                    <a:pt x="17583" y="8346"/>
                  </a:cubicBezTo>
                  <a:close/>
                  <a:moveTo>
                    <a:pt x="9320" y="9480"/>
                  </a:moveTo>
                  <a:cubicBezTo>
                    <a:pt x="9658" y="9480"/>
                    <a:pt x="10001" y="9480"/>
                    <a:pt x="10339" y="9480"/>
                  </a:cubicBezTo>
                  <a:cubicBezTo>
                    <a:pt x="10339" y="9645"/>
                    <a:pt x="10339" y="9813"/>
                    <a:pt x="10339" y="10007"/>
                  </a:cubicBezTo>
                  <a:cubicBezTo>
                    <a:pt x="10339" y="10007"/>
                    <a:pt x="10356" y="10007"/>
                    <a:pt x="10299" y="10007"/>
                  </a:cubicBezTo>
                  <a:cubicBezTo>
                    <a:pt x="10002" y="10247"/>
                    <a:pt x="9676" y="10442"/>
                    <a:pt x="9320" y="10574"/>
                  </a:cubicBezTo>
                  <a:cubicBezTo>
                    <a:pt x="9330" y="10128"/>
                    <a:pt x="9320" y="9742"/>
                    <a:pt x="9320" y="9480"/>
                  </a:cubicBezTo>
                  <a:close/>
                  <a:moveTo>
                    <a:pt x="17622" y="9845"/>
                  </a:moveTo>
                  <a:cubicBezTo>
                    <a:pt x="17622" y="10136"/>
                    <a:pt x="17622" y="10426"/>
                    <a:pt x="17622" y="10736"/>
                  </a:cubicBezTo>
                  <a:cubicBezTo>
                    <a:pt x="17306" y="10995"/>
                    <a:pt x="16950" y="11177"/>
                    <a:pt x="16565" y="11303"/>
                  </a:cubicBezTo>
                  <a:cubicBezTo>
                    <a:pt x="16677" y="11002"/>
                    <a:pt x="16653" y="10682"/>
                    <a:pt x="16643" y="10371"/>
                  </a:cubicBezTo>
                  <a:lnTo>
                    <a:pt x="16526" y="10371"/>
                  </a:lnTo>
                  <a:cubicBezTo>
                    <a:pt x="16914" y="10246"/>
                    <a:pt x="17281" y="10073"/>
                    <a:pt x="17622" y="9845"/>
                  </a:cubicBezTo>
                  <a:close/>
                  <a:moveTo>
                    <a:pt x="10378" y="10574"/>
                  </a:moveTo>
                  <a:cubicBezTo>
                    <a:pt x="10378" y="10826"/>
                    <a:pt x="10378" y="11103"/>
                    <a:pt x="10378" y="11384"/>
                  </a:cubicBezTo>
                  <a:cubicBezTo>
                    <a:pt x="10378" y="11384"/>
                    <a:pt x="10404" y="11384"/>
                    <a:pt x="10339" y="11384"/>
                  </a:cubicBezTo>
                  <a:cubicBezTo>
                    <a:pt x="10033" y="11635"/>
                    <a:pt x="9691" y="11824"/>
                    <a:pt x="9320" y="11951"/>
                  </a:cubicBezTo>
                  <a:cubicBezTo>
                    <a:pt x="9358" y="11670"/>
                    <a:pt x="9320" y="11382"/>
                    <a:pt x="9320" y="11100"/>
                  </a:cubicBezTo>
                  <a:cubicBezTo>
                    <a:pt x="9696" y="10984"/>
                    <a:pt x="10050" y="10798"/>
                    <a:pt x="10378" y="10574"/>
                  </a:cubicBezTo>
                  <a:close/>
                  <a:moveTo>
                    <a:pt x="17622" y="11303"/>
                  </a:moveTo>
                  <a:lnTo>
                    <a:pt x="17622" y="12194"/>
                  </a:lnTo>
                  <a:cubicBezTo>
                    <a:pt x="17292" y="12458"/>
                    <a:pt x="16922" y="12667"/>
                    <a:pt x="16526" y="12802"/>
                  </a:cubicBezTo>
                  <a:cubicBezTo>
                    <a:pt x="16685" y="12453"/>
                    <a:pt x="16692" y="12150"/>
                    <a:pt x="16682" y="11830"/>
                  </a:cubicBezTo>
                  <a:lnTo>
                    <a:pt x="16526" y="11830"/>
                  </a:lnTo>
                  <a:cubicBezTo>
                    <a:pt x="16921" y="11709"/>
                    <a:pt x="17277" y="11536"/>
                    <a:pt x="17622" y="11303"/>
                  </a:cubicBezTo>
                  <a:close/>
                  <a:moveTo>
                    <a:pt x="10417" y="11951"/>
                  </a:moveTo>
                  <a:cubicBezTo>
                    <a:pt x="10417" y="12210"/>
                    <a:pt x="10417" y="12477"/>
                    <a:pt x="10417" y="12761"/>
                  </a:cubicBezTo>
                  <a:lnTo>
                    <a:pt x="10378" y="12761"/>
                  </a:lnTo>
                  <a:cubicBezTo>
                    <a:pt x="10065" y="13020"/>
                    <a:pt x="9703" y="13203"/>
                    <a:pt x="9320" y="13328"/>
                  </a:cubicBezTo>
                  <a:cubicBezTo>
                    <a:pt x="9358" y="13047"/>
                    <a:pt x="9369" y="12757"/>
                    <a:pt x="9360" y="12437"/>
                  </a:cubicBezTo>
                  <a:cubicBezTo>
                    <a:pt x="9731" y="12317"/>
                    <a:pt x="10093" y="12174"/>
                    <a:pt x="10417" y="11951"/>
                  </a:cubicBezTo>
                  <a:close/>
                  <a:moveTo>
                    <a:pt x="17661" y="12761"/>
                  </a:moveTo>
                  <a:lnTo>
                    <a:pt x="17661" y="13652"/>
                  </a:lnTo>
                  <a:cubicBezTo>
                    <a:pt x="17328" y="13925"/>
                    <a:pt x="16931" y="14169"/>
                    <a:pt x="16526" y="14301"/>
                  </a:cubicBezTo>
                  <a:cubicBezTo>
                    <a:pt x="16713" y="13981"/>
                    <a:pt x="16731" y="13658"/>
                    <a:pt x="16721" y="13328"/>
                  </a:cubicBezTo>
                  <a:lnTo>
                    <a:pt x="16526" y="13288"/>
                  </a:lnTo>
                  <a:cubicBezTo>
                    <a:pt x="16926" y="13178"/>
                    <a:pt x="17316" y="12998"/>
                    <a:pt x="17661" y="12761"/>
                  </a:cubicBezTo>
                  <a:close/>
                  <a:moveTo>
                    <a:pt x="10456" y="13328"/>
                  </a:moveTo>
                  <a:cubicBezTo>
                    <a:pt x="10456" y="13522"/>
                    <a:pt x="10456" y="13702"/>
                    <a:pt x="10456" y="13895"/>
                  </a:cubicBezTo>
                  <a:cubicBezTo>
                    <a:pt x="10461" y="13970"/>
                    <a:pt x="10460" y="14064"/>
                    <a:pt x="10456" y="14139"/>
                  </a:cubicBezTo>
                  <a:cubicBezTo>
                    <a:pt x="10456" y="14139"/>
                    <a:pt x="10464" y="14139"/>
                    <a:pt x="10417" y="14139"/>
                  </a:cubicBezTo>
                  <a:cubicBezTo>
                    <a:pt x="10098" y="14401"/>
                    <a:pt x="9709" y="14617"/>
                    <a:pt x="9320" y="14746"/>
                  </a:cubicBezTo>
                  <a:lnTo>
                    <a:pt x="9320" y="13855"/>
                  </a:lnTo>
                  <a:cubicBezTo>
                    <a:pt x="9715" y="13729"/>
                    <a:pt x="10110" y="13562"/>
                    <a:pt x="10456" y="13328"/>
                  </a:cubicBezTo>
                  <a:close/>
                  <a:moveTo>
                    <a:pt x="17661" y="14260"/>
                  </a:moveTo>
                  <a:cubicBezTo>
                    <a:pt x="17661" y="14561"/>
                    <a:pt x="17661" y="14870"/>
                    <a:pt x="17661" y="15151"/>
                  </a:cubicBezTo>
                  <a:cubicBezTo>
                    <a:pt x="17323" y="15424"/>
                    <a:pt x="16938" y="15594"/>
                    <a:pt x="16526" y="15718"/>
                  </a:cubicBezTo>
                  <a:cubicBezTo>
                    <a:pt x="16760" y="15427"/>
                    <a:pt x="16731" y="15126"/>
                    <a:pt x="16721" y="14787"/>
                  </a:cubicBezTo>
                  <a:lnTo>
                    <a:pt x="16526" y="14787"/>
                  </a:lnTo>
                  <a:cubicBezTo>
                    <a:pt x="16930" y="14679"/>
                    <a:pt x="17314" y="14499"/>
                    <a:pt x="17661" y="14260"/>
                  </a:cubicBezTo>
                  <a:close/>
                  <a:moveTo>
                    <a:pt x="10456" y="14706"/>
                  </a:moveTo>
                  <a:lnTo>
                    <a:pt x="10456" y="15516"/>
                  </a:lnTo>
                  <a:cubicBezTo>
                    <a:pt x="10131" y="15780"/>
                    <a:pt x="9754" y="15996"/>
                    <a:pt x="9360" y="16123"/>
                  </a:cubicBezTo>
                  <a:cubicBezTo>
                    <a:pt x="9425" y="15862"/>
                    <a:pt x="9408" y="15543"/>
                    <a:pt x="9399" y="15232"/>
                  </a:cubicBezTo>
                  <a:lnTo>
                    <a:pt x="9320" y="15232"/>
                  </a:lnTo>
                  <a:cubicBezTo>
                    <a:pt x="9720" y="15116"/>
                    <a:pt x="10110" y="14943"/>
                    <a:pt x="10456" y="14706"/>
                  </a:cubicBezTo>
                  <a:close/>
                  <a:moveTo>
                    <a:pt x="17661" y="15718"/>
                  </a:moveTo>
                  <a:cubicBezTo>
                    <a:pt x="17661" y="16009"/>
                    <a:pt x="17661" y="16298"/>
                    <a:pt x="17661" y="16569"/>
                  </a:cubicBezTo>
                  <a:cubicBezTo>
                    <a:pt x="17661" y="16569"/>
                    <a:pt x="17602" y="16569"/>
                    <a:pt x="17583" y="16569"/>
                  </a:cubicBezTo>
                  <a:cubicBezTo>
                    <a:pt x="17267" y="16823"/>
                    <a:pt x="16905" y="17005"/>
                    <a:pt x="16526" y="17136"/>
                  </a:cubicBezTo>
                  <a:cubicBezTo>
                    <a:pt x="16789" y="16884"/>
                    <a:pt x="16779" y="16584"/>
                    <a:pt x="16761" y="16245"/>
                  </a:cubicBezTo>
                  <a:lnTo>
                    <a:pt x="16526" y="16245"/>
                  </a:lnTo>
                  <a:cubicBezTo>
                    <a:pt x="16933" y="16142"/>
                    <a:pt x="17311" y="15956"/>
                    <a:pt x="17661" y="15718"/>
                  </a:cubicBezTo>
                  <a:close/>
                  <a:moveTo>
                    <a:pt x="10456" y="16083"/>
                  </a:moveTo>
                  <a:cubicBezTo>
                    <a:pt x="10456" y="16364"/>
                    <a:pt x="10456" y="16641"/>
                    <a:pt x="10456" y="16893"/>
                  </a:cubicBezTo>
                  <a:cubicBezTo>
                    <a:pt x="10456" y="16893"/>
                    <a:pt x="10464" y="16893"/>
                    <a:pt x="10417" y="16893"/>
                  </a:cubicBezTo>
                  <a:cubicBezTo>
                    <a:pt x="10094" y="17155"/>
                    <a:pt x="9751" y="17372"/>
                    <a:pt x="9360" y="17501"/>
                  </a:cubicBezTo>
                  <a:cubicBezTo>
                    <a:pt x="9500" y="17248"/>
                    <a:pt x="9486" y="16960"/>
                    <a:pt x="9477" y="16650"/>
                  </a:cubicBezTo>
                  <a:lnTo>
                    <a:pt x="9320" y="16650"/>
                  </a:lnTo>
                  <a:cubicBezTo>
                    <a:pt x="9723" y="16529"/>
                    <a:pt x="10106" y="16321"/>
                    <a:pt x="10456" y="16083"/>
                  </a:cubicBezTo>
                  <a:close/>
                  <a:moveTo>
                    <a:pt x="17740" y="17136"/>
                  </a:moveTo>
                  <a:cubicBezTo>
                    <a:pt x="17740" y="17728"/>
                    <a:pt x="17761" y="18226"/>
                    <a:pt x="17818" y="18594"/>
                  </a:cubicBezTo>
                  <a:lnTo>
                    <a:pt x="16643" y="18594"/>
                  </a:lnTo>
                  <a:cubicBezTo>
                    <a:pt x="16643" y="18352"/>
                    <a:pt x="16643" y="18062"/>
                    <a:pt x="16643" y="17703"/>
                  </a:cubicBezTo>
                  <a:cubicBezTo>
                    <a:pt x="17042" y="17575"/>
                    <a:pt x="17392" y="17375"/>
                    <a:pt x="17740" y="17136"/>
                  </a:cubicBezTo>
                  <a:close/>
                  <a:moveTo>
                    <a:pt x="10534" y="17460"/>
                  </a:moveTo>
                  <a:cubicBezTo>
                    <a:pt x="10534" y="17887"/>
                    <a:pt x="10534" y="18274"/>
                    <a:pt x="10534" y="18594"/>
                  </a:cubicBezTo>
                  <a:lnTo>
                    <a:pt x="9438" y="18594"/>
                  </a:lnTo>
                  <a:cubicBezTo>
                    <a:pt x="9438" y="18420"/>
                    <a:pt x="9438" y="18210"/>
                    <a:pt x="9438" y="17987"/>
                  </a:cubicBezTo>
                  <a:cubicBezTo>
                    <a:pt x="9838" y="17873"/>
                    <a:pt x="10189" y="17699"/>
                    <a:pt x="10534" y="17460"/>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8" name="Freeform 625"/>
            <p:cNvSpPr/>
            <p:nvPr/>
          </p:nvSpPr>
          <p:spPr>
            <a:xfrm rot="677732">
              <a:off x="3590700" y="2471134"/>
              <a:ext cx="413060" cy="115844"/>
            </a:xfrm>
            <a:custGeom>
              <a:avLst/>
              <a:gdLst/>
              <a:ahLst/>
              <a:cxnLst>
                <a:cxn ang="0">
                  <a:pos x="wd2" y="hd2"/>
                </a:cxn>
                <a:cxn ang="5400000">
                  <a:pos x="wd2" y="hd2"/>
                </a:cxn>
                <a:cxn ang="10800000">
                  <a:pos x="wd2" y="hd2"/>
                </a:cxn>
                <a:cxn ang="16200000">
                  <a:pos x="wd2" y="hd2"/>
                </a:cxn>
              </a:cxnLst>
              <a:rect l="0" t="0" r="r" b="b"/>
              <a:pathLst>
                <a:path w="21349" h="21355" extrusionOk="0">
                  <a:moveTo>
                    <a:pt x="19884" y="43"/>
                  </a:moveTo>
                  <a:cubicBezTo>
                    <a:pt x="19412" y="232"/>
                    <a:pt x="19023" y="1418"/>
                    <a:pt x="18916" y="3067"/>
                  </a:cubicBezTo>
                  <a:cubicBezTo>
                    <a:pt x="18814" y="4046"/>
                    <a:pt x="18846" y="5051"/>
                    <a:pt x="18996" y="5947"/>
                  </a:cubicBezTo>
                  <a:cubicBezTo>
                    <a:pt x="19207" y="6734"/>
                    <a:pt x="19499" y="7165"/>
                    <a:pt x="19804" y="7098"/>
                  </a:cubicBezTo>
                  <a:cubicBezTo>
                    <a:pt x="20014" y="7084"/>
                    <a:pt x="20227" y="7299"/>
                    <a:pt x="20409" y="7674"/>
                  </a:cubicBezTo>
                  <a:cubicBezTo>
                    <a:pt x="20612" y="8226"/>
                    <a:pt x="20960" y="9417"/>
                    <a:pt x="20853" y="10554"/>
                  </a:cubicBezTo>
                  <a:cubicBezTo>
                    <a:pt x="20696" y="11648"/>
                    <a:pt x="20350" y="12324"/>
                    <a:pt x="20005" y="12282"/>
                  </a:cubicBezTo>
                  <a:cubicBezTo>
                    <a:pt x="19729" y="12336"/>
                    <a:pt x="19490" y="11630"/>
                    <a:pt x="19400" y="10698"/>
                  </a:cubicBezTo>
                  <a:cubicBezTo>
                    <a:pt x="19360" y="10265"/>
                    <a:pt x="19239" y="10123"/>
                    <a:pt x="19117" y="10266"/>
                  </a:cubicBezTo>
                  <a:cubicBezTo>
                    <a:pt x="18987" y="10422"/>
                    <a:pt x="18918" y="10828"/>
                    <a:pt x="18956" y="11274"/>
                  </a:cubicBezTo>
                  <a:cubicBezTo>
                    <a:pt x="19110" y="12908"/>
                    <a:pt x="19522" y="14069"/>
                    <a:pt x="20005" y="14010"/>
                  </a:cubicBezTo>
                  <a:cubicBezTo>
                    <a:pt x="20554" y="14058"/>
                    <a:pt x="21072" y="12912"/>
                    <a:pt x="21297" y="11130"/>
                  </a:cubicBezTo>
                  <a:cubicBezTo>
                    <a:pt x="21384" y="10200"/>
                    <a:pt x="21440" y="8378"/>
                    <a:pt x="20772" y="6379"/>
                  </a:cubicBezTo>
                  <a:cubicBezTo>
                    <a:pt x="20518" y="5802"/>
                    <a:pt x="20226" y="5380"/>
                    <a:pt x="19925" y="5371"/>
                  </a:cubicBezTo>
                  <a:cubicBezTo>
                    <a:pt x="19731" y="5371"/>
                    <a:pt x="19498" y="5352"/>
                    <a:pt x="19440" y="4939"/>
                  </a:cubicBezTo>
                  <a:cubicBezTo>
                    <a:pt x="19382" y="4525"/>
                    <a:pt x="19363" y="4458"/>
                    <a:pt x="19440" y="3355"/>
                  </a:cubicBezTo>
                  <a:cubicBezTo>
                    <a:pt x="19496" y="2435"/>
                    <a:pt x="19702" y="1882"/>
                    <a:pt x="19965" y="1771"/>
                  </a:cubicBezTo>
                  <a:cubicBezTo>
                    <a:pt x="20153" y="1693"/>
                    <a:pt x="20340" y="2009"/>
                    <a:pt x="20409" y="2635"/>
                  </a:cubicBezTo>
                  <a:cubicBezTo>
                    <a:pt x="20455" y="3062"/>
                    <a:pt x="20612" y="3229"/>
                    <a:pt x="20732" y="3067"/>
                  </a:cubicBezTo>
                  <a:cubicBezTo>
                    <a:pt x="20850" y="2878"/>
                    <a:pt x="20901" y="2343"/>
                    <a:pt x="20853" y="1915"/>
                  </a:cubicBezTo>
                  <a:cubicBezTo>
                    <a:pt x="20703" y="519"/>
                    <a:pt x="20299" y="-186"/>
                    <a:pt x="19884" y="43"/>
                  </a:cubicBezTo>
                  <a:close/>
                  <a:moveTo>
                    <a:pt x="2566" y="1339"/>
                  </a:moveTo>
                  <a:cubicBezTo>
                    <a:pt x="2051" y="1076"/>
                    <a:pt x="1487" y="1425"/>
                    <a:pt x="992" y="2203"/>
                  </a:cubicBezTo>
                  <a:cubicBezTo>
                    <a:pt x="213" y="3401"/>
                    <a:pt x="-160" y="6344"/>
                    <a:pt x="64" y="9258"/>
                  </a:cubicBezTo>
                  <a:cubicBezTo>
                    <a:pt x="70" y="9592"/>
                    <a:pt x="134" y="9903"/>
                    <a:pt x="225" y="9978"/>
                  </a:cubicBezTo>
                  <a:lnTo>
                    <a:pt x="629" y="10410"/>
                  </a:lnTo>
                  <a:cubicBezTo>
                    <a:pt x="1693" y="11410"/>
                    <a:pt x="3657" y="13289"/>
                    <a:pt x="3454" y="17322"/>
                  </a:cubicBezTo>
                  <a:cubicBezTo>
                    <a:pt x="3386" y="18713"/>
                    <a:pt x="3043" y="19699"/>
                    <a:pt x="2647" y="19626"/>
                  </a:cubicBezTo>
                  <a:cubicBezTo>
                    <a:pt x="1820" y="19723"/>
                    <a:pt x="1040" y="18151"/>
                    <a:pt x="629" y="15594"/>
                  </a:cubicBezTo>
                  <a:cubicBezTo>
                    <a:pt x="587" y="15151"/>
                    <a:pt x="472" y="14882"/>
                    <a:pt x="346" y="15018"/>
                  </a:cubicBezTo>
                  <a:cubicBezTo>
                    <a:pt x="223" y="15145"/>
                    <a:pt x="149" y="15587"/>
                    <a:pt x="185" y="16026"/>
                  </a:cubicBezTo>
                  <a:cubicBezTo>
                    <a:pt x="626" y="19304"/>
                    <a:pt x="1559" y="21414"/>
                    <a:pt x="2566" y="21354"/>
                  </a:cubicBezTo>
                  <a:lnTo>
                    <a:pt x="2687" y="21354"/>
                  </a:lnTo>
                  <a:cubicBezTo>
                    <a:pt x="3303" y="21368"/>
                    <a:pt x="3835" y="19772"/>
                    <a:pt x="3939" y="17610"/>
                  </a:cubicBezTo>
                  <a:cubicBezTo>
                    <a:pt x="4219" y="12198"/>
                    <a:pt x="2017" y="10108"/>
                    <a:pt x="750" y="8970"/>
                  </a:cubicBezTo>
                  <a:lnTo>
                    <a:pt x="427" y="8394"/>
                  </a:lnTo>
                  <a:cubicBezTo>
                    <a:pt x="314" y="6373"/>
                    <a:pt x="652" y="4364"/>
                    <a:pt x="1194" y="3643"/>
                  </a:cubicBezTo>
                  <a:cubicBezTo>
                    <a:pt x="2002" y="2461"/>
                    <a:pt x="2899" y="2971"/>
                    <a:pt x="3576" y="4939"/>
                  </a:cubicBezTo>
                  <a:cubicBezTo>
                    <a:pt x="3663" y="5272"/>
                    <a:pt x="3845" y="5251"/>
                    <a:pt x="3939" y="4939"/>
                  </a:cubicBezTo>
                  <a:cubicBezTo>
                    <a:pt x="4056" y="4616"/>
                    <a:pt x="4060" y="4024"/>
                    <a:pt x="3979" y="3643"/>
                  </a:cubicBezTo>
                  <a:cubicBezTo>
                    <a:pt x="3565" y="2401"/>
                    <a:pt x="3082" y="1602"/>
                    <a:pt x="2566" y="1339"/>
                  </a:cubicBezTo>
                  <a:close/>
                  <a:moveTo>
                    <a:pt x="16776" y="2059"/>
                  </a:moveTo>
                  <a:cubicBezTo>
                    <a:pt x="16398" y="2425"/>
                    <a:pt x="16139" y="3553"/>
                    <a:pt x="16090" y="4939"/>
                  </a:cubicBezTo>
                  <a:cubicBezTo>
                    <a:pt x="15983" y="8007"/>
                    <a:pt x="16685" y="8447"/>
                    <a:pt x="17139" y="8826"/>
                  </a:cubicBezTo>
                  <a:cubicBezTo>
                    <a:pt x="17352" y="8887"/>
                    <a:pt x="17522" y="9154"/>
                    <a:pt x="17704" y="9546"/>
                  </a:cubicBezTo>
                  <a:cubicBezTo>
                    <a:pt x="18033" y="10615"/>
                    <a:pt x="18195" y="11558"/>
                    <a:pt x="18108" y="12282"/>
                  </a:cubicBezTo>
                  <a:cubicBezTo>
                    <a:pt x="17960" y="13104"/>
                    <a:pt x="17693" y="13561"/>
                    <a:pt x="17422" y="13434"/>
                  </a:cubicBezTo>
                  <a:cubicBezTo>
                    <a:pt x="17143" y="13419"/>
                    <a:pt x="16886" y="12668"/>
                    <a:pt x="16816" y="11706"/>
                  </a:cubicBezTo>
                  <a:cubicBezTo>
                    <a:pt x="16803" y="11233"/>
                    <a:pt x="16707" y="10939"/>
                    <a:pt x="16574" y="10986"/>
                  </a:cubicBezTo>
                  <a:cubicBezTo>
                    <a:pt x="16441" y="11034"/>
                    <a:pt x="16319" y="11521"/>
                    <a:pt x="16332" y="11994"/>
                  </a:cubicBezTo>
                  <a:cubicBezTo>
                    <a:pt x="16334" y="12077"/>
                    <a:pt x="16364" y="12061"/>
                    <a:pt x="16372" y="12138"/>
                  </a:cubicBezTo>
                  <a:cubicBezTo>
                    <a:pt x="16488" y="13822"/>
                    <a:pt x="16895" y="15089"/>
                    <a:pt x="17382" y="15162"/>
                  </a:cubicBezTo>
                  <a:lnTo>
                    <a:pt x="17462" y="15162"/>
                  </a:lnTo>
                  <a:cubicBezTo>
                    <a:pt x="17906" y="15254"/>
                    <a:pt x="18350" y="14414"/>
                    <a:pt x="18552" y="13002"/>
                  </a:cubicBezTo>
                  <a:cubicBezTo>
                    <a:pt x="18659" y="12140"/>
                    <a:pt x="18705" y="10422"/>
                    <a:pt x="18027" y="8250"/>
                  </a:cubicBezTo>
                  <a:cubicBezTo>
                    <a:pt x="17786" y="7603"/>
                    <a:pt x="17521" y="7171"/>
                    <a:pt x="17220" y="7098"/>
                  </a:cubicBezTo>
                  <a:cubicBezTo>
                    <a:pt x="16669" y="6719"/>
                    <a:pt x="16536" y="6537"/>
                    <a:pt x="16574" y="5227"/>
                  </a:cubicBezTo>
                  <a:cubicBezTo>
                    <a:pt x="16595" y="4510"/>
                    <a:pt x="16740" y="3933"/>
                    <a:pt x="16937" y="3787"/>
                  </a:cubicBezTo>
                  <a:cubicBezTo>
                    <a:pt x="17200" y="3465"/>
                    <a:pt x="17494" y="3576"/>
                    <a:pt x="17704" y="4219"/>
                  </a:cubicBezTo>
                  <a:cubicBezTo>
                    <a:pt x="17793" y="4580"/>
                    <a:pt x="17926" y="4676"/>
                    <a:pt x="18027" y="4363"/>
                  </a:cubicBezTo>
                  <a:cubicBezTo>
                    <a:pt x="18129" y="4048"/>
                    <a:pt x="18156" y="3428"/>
                    <a:pt x="18068" y="3067"/>
                  </a:cubicBezTo>
                  <a:cubicBezTo>
                    <a:pt x="17731" y="1917"/>
                    <a:pt x="17220" y="1546"/>
                    <a:pt x="16776" y="2059"/>
                  </a:cubicBezTo>
                  <a:close/>
                  <a:moveTo>
                    <a:pt x="15363" y="4075"/>
                  </a:moveTo>
                  <a:cubicBezTo>
                    <a:pt x="13951" y="3178"/>
                    <a:pt x="13421" y="5288"/>
                    <a:pt x="13304" y="6667"/>
                  </a:cubicBezTo>
                  <a:cubicBezTo>
                    <a:pt x="13057" y="9381"/>
                    <a:pt x="13305" y="12465"/>
                    <a:pt x="13950" y="14154"/>
                  </a:cubicBezTo>
                  <a:cubicBezTo>
                    <a:pt x="14160" y="14709"/>
                    <a:pt x="14416" y="15013"/>
                    <a:pt x="14677" y="15018"/>
                  </a:cubicBezTo>
                  <a:cubicBezTo>
                    <a:pt x="15039" y="14993"/>
                    <a:pt x="15387" y="14482"/>
                    <a:pt x="15646" y="13578"/>
                  </a:cubicBezTo>
                  <a:cubicBezTo>
                    <a:pt x="15739" y="13231"/>
                    <a:pt x="15739" y="12629"/>
                    <a:pt x="15646" y="12282"/>
                  </a:cubicBezTo>
                  <a:cubicBezTo>
                    <a:pt x="15556" y="11930"/>
                    <a:pt x="15421" y="11962"/>
                    <a:pt x="15323" y="12282"/>
                  </a:cubicBezTo>
                  <a:cubicBezTo>
                    <a:pt x="15059" y="13424"/>
                    <a:pt x="14564" y="13605"/>
                    <a:pt x="14233" y="12714"/>
                  </a:cubicBezTo>
                  <a:cubicBezTo>
                    <a:pt x="13987" y="12066"/>
                    <a:pt x="13829" y="11172"/>
                    <a:pt x="13748" y="10122"/>
                  </a:cubicBezTo>
                  <a:cubicBezTo>
                    <a:pt x="14303" y="10432"/>
                    <a:pt x="14845" y="9792"/>
                    <a:pt x="15282" y="8538"/>
                  </a:cubicBezTo>
                  <a:cubicBezTo>
                    <a:pt x="15532" y="7491"/>
                    <a:pt x="15623" y="6123"/>
                    <a:pt x="15525" y="4795"/>
                  </a:cubicBezTo>
                  <a:cubicBezTo>
                    <a:pt x="15509" y="4439"/>
                    <a:pt x="15463" y="4130"/>
                    <a:pt x="15363" y="4075"/>
                  </a:cubicBezTo>
                  <a:close/>
                  <a:moveTo>
                    <a:pt x="11447" y="5083"/>
                  </a:moveTo>
                  <a:cubicBezTo>
                    <a:pt x="10678" y="5819"/>
                    <a:pt x="10212" y="8605"/>
                    <a:pt x="10317" y="11418"/>
                  </a:cubicBezTo>
                  <a:cubicBezTo>
                    <a:pt x="10512" y="13912"/>
                    <a:pt x="11088" y="15609"/>
                    <a:pt x="11811" y="15882"/>
                  </a:cubicBezTo>
                  <a:lnTo>
                    <a:pt x="11932" y="15882"/>
                  </a:lnTo>
                  <a:cubicBezTo>
                    <a:pt x="12355" y="15982"/>
                    <a:pt x="12749" y="15134"/>
                    <a:pt x="12901" y="13722"/>
                  </a:cubicBezTo>
                  <a:cubicBezTo>
                    <a:pt x="12961" y="13296"/>
                    <a:pt x="12899" y="12784"/>
                    <a:pt x="12780" y="12570"/>
                  </a:cubicBezTo>
                  <a:cubicBezTo>
                    <a:pt x="12756" y="12527"/>
                    <a:pt x="12725" y="12439"/>
                    <a:pt x="12699" y="12426"/>
                  </a:cubicBezTo>
                  <a:cubicBezTo>
                    <a:pt x="12573" y="12265"/>
                    <a:pt x="12462" y="12555"/>
                    <a:pt x="12416" y="13002"/>
                  </a:cubicBezTo>
                  <a:cubicBezTo>
                    <a:pt x="12335" y="13788"/>
                    <a:pt x="12081" y="14181"/>
                    <a:pt x="11851" y="14010"/>
                  </a:cubicBezTo>
                  <a:cubicBezTo>
                    <a:pt x="11350" y="13830"/>
                    <a:pt x="10928" y="12678"/>
                    <a:pt x="10761" y="10986"/>
                  </a:cubicBezTo>
                  <a:cubicBezTo>
                    <a:pt x="10711" y="9028"/>
                    <a:pt x="11074" y="7294"/>
                    <a:pt x="11609" y="6811"/>
                  </a:cubicBezTo>
                  <a:cubicBezTo>
                    <a:pt x="11889" y="6466"/>
                    <a:pt x="12105" y="6604"/>
                    <a:pt x="12134" y="6811"/>
                  </a:cubicBezTo>
                  <a:cubicBezTo>
                    <a:pt x="12198" y="7228"/>
                    <a:pt x="12336" y="7303"/>
                    <a:pt x="12457" y="7098"/>
                  </a:cubicBezTo>
                  <a:cubicBezTo>
                    <a:pt x="12574" y="6870"/>
                    <a:pt x="12595" y="6376"/>
                    <a:pt x="12537" y="5947"/>
                  </a:cubicBezTo>
                  <a:cubicBezTo>
                    <a:pt x="12373" y="4809"/>
                    <a:pt x="11950" y="4462"/>
                    <a:pt x="11447" y="5083"/>
                  </a:cubicBezTo>
                  <a:close/>
                  <a:moveTo>
                    <a:pt x="15081" y="5659"/>
                  </a:moveTo>
                  <a:cubicBezTo>
                    <a:pt x="15110" y="6272"/>
                    <a:pt x="15080" y="6937"/>
                    <a:pt x="14959" y="7386"/>
                  </a:cubicBezTo>
                  <a:cubicBezTo>
                    <a:pt x="14593" y="8320"/>
                    <a:pt x="14109" y="8713"/>
                    <a:pt x="13668" y="8394"/>
                  </a:cubicBezTo>
                  <a:cubicBezTo>
                    <a:pt x="13675" y="8062"/>
                    <a:pt x="13711" y="7693"/>
                    <a:pt x="13748" y="7386"/>
                  </a:cubicBezTo>
                  <a:cubicBezTo>
                    <a:pt x="13913" y="5973"/>
                    <a:pt x="14374" y="5348"/>
                    <a:pt x="15081" y="5659"/>
                  </a:cubicBezTo>
                  <a:close/>
                  <a:moveTo>
                    <a:pt x="9308" y="7386"/>
                  </a:moveTo>
                  <a:cubicBezTo>
                    <a:pt x="8927" y="6570"/>
                    <a:pt x="8457" y="6875"/>
                    <a:pt x="8178" y="8106"/>
                  </a:cubicBezTo>
                  <a:cubicBezTo>
                    <a:pt x="7705" y="10231"/>
                    <a:pt x="7654" y="13151"/>
                    <a:pt x="8056" y="15450"/>
                  </a:cubicBezTo>
                  <a:cubicBezTo>
                    <a:pt x="8303" y="16653"/>
                    <a:pt x="8689" y="17264"/>
                    <a:pt x="9106" y="17178"/>
                  </a:cubicBezTo>
                  <a:cubicBezTo>
                    <a:pt x="9477" y="17143"/>
                    <a:pt x="9859" y="16870"/>
                    <a:pt x="10196" y="16314"/>
                  </a:cubicBezTo>
                  <a:cubicBezTo>
                    <a:pt x="10318" y="16138"/>
                    <a:pt x="10363" y="15599"/>
                    <a:pt x="10317" y="15162"/>
                  </a:cubicBezTo>
                  <a:cubicBezTo>
                    <a:pt x="10264" y="14724"/>
                    <a:pt x="10120" y="14562"/>
                    <a:pt x="9994" y="14730"/>
                  </a:cubicBezTo>
                  <a:cubicBezTo>
                    <a:pt x="9249" y="15833"/>
                    <a:pt x="8690" y="15786"/>
                    <a:pt x="8420" y="14442"/>
                  </a:cubicBezTo>
                  <a:cubicBezTo>
                    <a:pt x="8156" y="12795"/>
                    <a:pt x="8218" y="10623"/>
                    <a:pt x="8541" y="9114"/>
                  </a:cubicBezTo>
                  <a:cubicBezTo>
                    <a:pt x="8667" y="8478"/>
                    <a:pt x="8887" y="8381"/>
                    <a:pt x="9066" y="8826"/>
                  </a:cubicBezTo>
                  <a:cubicBezTo>
                    <a:pt x="9183" y="9055"/>
                    <a:pt x="9365" y="8957"/>
                    <a:pt x="9429" y="8538"/>
                  </a:cubicBezTo>
                  <a:cubicBezTo>
                    <a:pt x="9493" y="8120"/>
                    <a:pt x="9426" y="7615"/>
                    <a:pt x="9308" y="7386"/>
                  </a:cubicBezTo>
                  <a:close/>
                  <a:moveTo>
                    <a:pt x="4867" y="8250"/>
                  </a:moveTo>
                  <a:cubicBezTo>
                    <a:pt x="4734" y="8250"/>
                    <a:pt x="4625" y="8494"/>
                    <a:pt x="4625" y="8970"/>
                  </a:cubicBezTo>
                  <a:lnTo>
                    <a:pt x="4625" y="9834"/>
                  </a:lnTo>
                  <a:cubicBezTo>
                    <a:pt x="4625" y="13281"/>
                    <a:pt x="4616" y="21037"/>
                    <a:pt x="6038" y="21210"/>
                  </a:cubicBezTo>
                  <a:cubicBezTo>
                    <a:pt x="6391" y="21266"/>
                    <a:pt x="6743" y="20559"/>
                    <a:pt x="6926" y="19482"/>
                  </a:cubicBezTo>
                  <a:cubicBezTo>
                    <a:pt x="7328" y="16201"/>
                    <a:pt x="7359" y="12466"/>
                    <a:pt x="7007" y="9114"/>
                  </a:cubicBezTo>
                  <a:cubicBezTo>
                    <a:pt x="6924" y="8847"/>
                    <a:pt x="6779" y="8764"/>
                    <a:pt x="6684" y="8970"/>
                  </a:cubicBezTo>
                  <a:cubicBezTo>
                    <a:pt x="6568" y="9184"/>
                    <a:pt x="6519" y="9684"/>
                    <a:pt x="6563" y="10122"/>
                  </a:cubicBezTo>
                  <a:cubicBezTo>
                    <a:pt x="6853" y="12902"/>
                    <a:pt x="6852" y="15982"/>
                    <a:pt x="6563" y="18762"/>
                  </a:cubicBezTo>
                  <a:cubicBezTo>
                    <a:pt x="6455" y="19355"/>
                    <a:pt x="6276" y="19664"/>
                    <a:pt x="6078" y="19626"/>
                  </a:cubicBezTo>
                  <a:cubicBezTo>
                    <a:pt x="5111" y="19626"/>
                    <a:pt x="5109" y="13300"/>
                    <a:pt x="5110" y="10266"/>
                  </a:cubicBezTo>
                  <a:lnTo>
                    <a:pt x="5110" y="8970"/>
                  </a:lnTo>
                  <a:cubicBezTo>
                    <a:pt x="5110" y="8494"/>
                    <a:pt x="5001" y="8250"/>
                    <a:pt x="4867" y="8250"/>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09" name="Freeform 632"/>
            <p:cNvSpPr/>
            <p:nvPr/>
          </p:nvSpPr>
          <p:spPr>
            <a:xfrm rot="677732">
              <a:off x="3698080" y="1797193"/>
              <a:ext cx="409359" cy="661746"/>
            </a:xfrm>
            <a:custGeom>
              <a:avLst/>
              <a:gdLst/>
              <a:ahLst/>
              <a:cxnLst>
                <a:cxn ang="0">
                  <a:pos x="wd2" y="hd2"/>
                </a:cxn>
                <a:cxn ang="5400000">
                  <a:pos x="wd2" y="hd2"/>
                </a:cxn>
                <a:cxn ang="10800000">
                  <a:pos x="wd2" y="hd2"/>
                </a:cxn>
                <a:cxn ang="16200000">
                  <a:pos x="wd2" y="hd2"/>
                </a:cxn>
              </a:cxnLst>
              <a:rect l="0" t="0" r="r" b="b"/>
              <a:pathLst>
                <a:path w="20762" h="21382" extrusionOk="0">
                  <a:moveTo>
                    <a:pt x="12916" y="6"/>
                  </a:moveTo>
                  <a:cubicBezTo>
                    <a:pt x="9707" y="-218"/>
                    <a:pt x="6839" y="5994"/>
                    <a:pt x="6023" y="8864"/>
                  </a:cubicBezTo>
                  <a:cubicBezTo>
                    <a:pt x="5565" y="10865"/>
                    <a:pt x="5660" y="12915"/>
                    <a:pt x="6300" y="14896"/>
                  </a:cubicBezTo>
                  <a:cubicBezTo>
                    <a:pt x="5949" y="15047"/>
                    <a:pt x="5634" y="15218"/>
                    <a:pt x="5349" y="15375"/>
                  </a:cubicBezTo>
                  <a:cubicBezTo>
                    <a:pt x="5064" y="15533"/>
                    <a:pt x="4496" y="15775"/>
                    <a:pt x="4002" y="15956"/>
                  </a:cubicBezTo>
                  <a:cubicBezTo>
                    <a:pt x="3613" y="14748"/>
                    <a:pt x="2611" y="12874"/>
                    <a:pt x="1586" y="12953"/>
                  </a:cubicBezTo>
                  <a:cubicBezTo>
                    <a:pt x="-76" y="13055"/>
                    <a:pt x="1" y="16562"/>
                    <a:pt x="1" y="16562"/>
                  </a:cubicBezTo>
                  <a:cubicBezTo>
                    <a:pt x="1" y="17589"/>
                    <a:pt x="957" y="19859"/>
                    <a:pt x="2219" y="20372"/>
                  </a:cubicBezTo>
                  <a:cubicBezTo>
                    <a:pt x="2263" y="20381"/>
                    <a:pt x="2295" y="20381"/>
                    <a:pt x="2338" y="20372"/>
                  </a:cubicBezTo>
                  <a:lnTo>
                    <a:pt x="2536" y="20372"/>
                  </a:lnTo>
                  <a:cubicBezTo>
                    <a:pt x="2769" y="20334"/>
                    <a:pt x="3009" y="20320"/>
                    <a:pt x="3250" y="20322"/>
                  </a:cubicBezTo>
                  <a:cubicBezTo>
                    <a:pt x="3297" y="20328"/>
                    <a:pt x="3361" y="20328"/>
                    <a:pt x="3408" y="20322"/>
                  </a:cubicBezTo>
                  <a:cubicBezTo>
                    <a:pt x="4092" y="20080"/>
                    <a:pt x="4240" y="18866"/>
                    <a:pt x="4240" y="17899"/>
                  </a:cubicBezTo>
                  <a:lnTo>
                    <a:pt x="5270" y="17975"/>
                  </a:lnTo>
                  <a:cubicBezTo>
                    <a:pt x="6420" y="18071"/>
                    <a:pt x="7558" y="18134"/>
                    <a:pt x="8717" y="18152"/>
                  </a:cubicBezTo>
                  <a:cubicBezTo>
                    <a:pt x="9141" y="18386"/>
                    <a:pt x="9662" y="18510"/>
                    <a:pt x="10222" y="18530"/>
                  </a:cubicBezTo>
                  <a:lnTo>
                    <a:pt x="10302" y="18530"/>
                  </a:lnTo>
                  <a:cubicBezTo>
                    <a:pt x="10614" y="18523"/>
                    <a:pt x="10906" y="18482"/>
                    <a:pt x="11173" y="18379"/>
                  </a:cubicBezTo>
                  <a:cubicBezTo>
                    <a:pt x="12171" y="18496"/>
                    <a:pt x="13211" y="18549"/>
                    <a:pt x="14224" y="18581"/>
                  </a:cubicBezTo>
                  <a:cubicBezTo>
                    <a:pt x="14699" y="18581"/>
                    <a:pt x="15160" y="18620"/>
                    <a:pt x="15729" y="18656"/>
                  </a:cubicBezTo>
                  <a:cubicBezTo>
                    <a:pt x="15416" y="19611"/>
                    <a:pt x="15160" y="20829"/>
                    <a:pt x="15729" y="21155"/>
                  </a:cubicBezTo>
                  <a:cubicBezTo>
                    <a:pt x="15769" y="21173"/>
                    <a:pt x="15800" y="21174"/>
                    <a:pt x="15848" y="21180"/>
                  </a:cubicBezTo>
                  <a:cubicBezTo>
                    <a:pt x="16079" y="21209"/>
                    <a:pt x="16311" y="21264"/>
                    <a:pt x="16522" y="21332"/>
                  </a:cubicBezTo>
                  <a:lnTo>
                    <a:pt x="16720" y="21382"/>
                  </a:lnTo>
                  <a:lnTo>
                    <a:pt x="16918" y="21382"/>
                  </a:lnTo>
                  <a:cubicBezTo>
                    <a:pt x="18295" y="21038"/>
                    <a:pt x="19955" y="18959"/>
                    <a:pt x="20325" y="17950"/>
                  </a:cubicBezTo>
                  <a:cubicBezTo>
                    <a:pt x="20344" y="17907"/>
                    <a:pt x="21524" y="14509"/>
                    <a:pt x="19929" y="14189"/>
                  </a:cubicBezTo>
                  <a:cubicBezTo>
                    <a:pt x="19426" y="14087"/>
                    <a:pt x="18752" y="14473"/>
                    <a:pt x="17869" y="15325"/>
                  </a:cubicBezTo>
                  <a:cubicBezTo>
                    <a:pt x="17381" y="15809"/>
                    <a:pt x="16927" y="16314"/>
                    <a:pt x="16561" y="16839"/>
                  </a:cubicBezTo>
                  <a:cubicBezTo>
                    <a:pt x="16115" y="16549"/>
                    <a:pt x="15632" y="16193"/>
                    <a:pt x="15214" y="15855"/>
                  </a:cubicBezTo>
                  <a:cubicBezTo>
                    <a:pt x="14920" y="15625"/>
                    <a:pt x="14648" y="15412"/>
                    <a:pt x="14382" y="15249"/>
                  </a:cubicBezTo>
                  <a:cubicBezTo>
                    <a:pt x="15315" y="13659"/>
                    <a:pt x="15916" y="12013"/>
                    <a:pt x="16244" y="10328"/>
                  </a:cubicBezTo>
                  <a:cubicBezTo>
                    <a:pt x="16477" y="8222"/>
                    <a:pt x="16335" y="6098"/>
                    <a:pt x="15769" y="4018"/>
                  </a:cubicBezTo>
                  <a:cubicBezTo>
                    <a:pt x="15294" y="2242"/>
                    <a:pt x="14398" y="108"/>
                    <a:pt x="12916" y="6"/>
                  </a:cubicBezTo>
                  <a:close/>
                  <a:moveTo>
                    <a:pt x="9192" y="3110"/>
                  </a:moveTo>
                  <a:cubicBezTo>
                    <a:pt x="11087" y="3537"/>
                    <a:pt x="13138" y="3684"/>
                    <a:pt x="15135" y="3539"/>
                  </a:cubicBezTo>
                  <a:cubicBezTo>
                    <a:pt x="15135" y="3684"/>
                    <a:pt x="15206" y="3817"/>
                    <a:pt x="15254" y="3968"/>
                  </a:cubicBezTo>
                  <a:cubicBezTo>
                    <a:pt x="13115" y="4130"/>
                    <a:pt x="10959" y="3996"/>
                    <a:pt x="8915" y="3564"/>
                  </a:cubicBezTo>
                  <a:cubicBezTo>
                    <a:pt x="9010" y="3401"/>
                    <a:pt x="9088" y="3261"/>
                    <a:pt x="9192" y="3110"/>
                  </a:cubicBezTo>
                  <a:close/>
                  <a:moveTo>
                    <a:pt x="8717" y="3867"/>
                  </a:moveTo>
                  <a:cubicBezTo>
                    <a:pt x="10272" y="4206"/>
                    <a:pt x="11906" y="4358"/>
                    <a:pt x="13550" y="4346"/>
                  </a:cubicBezTo>
                  <a:cubicBezTo>
                    <a:pt x="14141" y="4347"/>
                    <a:pt x="14748" y="4319"/>
                    <a:pt x="15333" y="4271"/>
                  </a:cubicBezTo>
                  <a:cubicBezTo>
                    <a:pt x="15856" y="6254"/>
                    <a:pt x="15989" y="8271"/>
                    <a:pt x="15769" y="10277"/>
                  </a:cubicBezTo>
                  <a:cubicBezTo>
                    <a:pt x="15641" y="10962"/>
                    <a:pt x="15459" y="11650"/>
                    <a:pt x="15214" y="12322"/>
                  </a:cubicBezTo>
                  <a:cubicBezTo>
                    <a:pt x="12166" y="12535"/>
                    <a:pt x="9110" y="12320"/>
                    <a:pt x="6221" y="11665"/>
                  </a:cubicBezTo>
                  <a:cubicBezTo>
                    <a:pt x="6173" y="10762"/>
                    <a:pt x="6267" y="9857"/>
                    <a:pt x="6498" y="8965"/>
                  </a:cubicBezTo>
                  <a:cubicBezTo>
                    <a:pt x="7013" y="7223"/>
                    <a:pt x="7734" y="5526"/>
                    <a:pt x="8717" y="3867"/>
                  </a:cubicBezTo>
                  <a:close/>
                  <a:moveTo>
                    <a:pt x="10460" y="6037"/>
                  </a:moveTo>
                  <a:cubicBezTo>
                    <a:pt x="9259" y="6175"/>
                    <a:pt x="8244" y="6701"/>
                    <a:pt x="7806" y="7425"/>
                  </a:cubicBezTo>
                  <a:cubicBezTo>
                    <a:pt x="7290" y="8177"/>
                    <a:pt x="7341" y="9029"/>
                    <a:pt x="7964" y="9747"/>
                  </a:cubicBezTo>
                  <a:cubicBezTo>
                    <a:pt x="8838" y="10432"/>
                    <a:pt x="10184" y="10816"/>
                    <a:pt x="11569" y="10782"/>
                  </a:cubicBezTo>
                  <a:cubicBezTo>
                    <a:pt x="11954" y="10785"/>
                    <a:pt x="12347" y="10770"/>
                    <a:pt x="12718" y="10706"/>
                  </a:cubicBezTo>
                  <a:cubicBezTo>
                    <a:pt x="14013" y="10541"/>
                    <a:pt x="14958" y="9828"/>
                    <a:pt x="15056" y="8990"/>
                  </a:cubicBezTo>
                  <a:cubicBezTo>
                    <a:pt x="15201" y="8092"/>
                    <a:pt x="14690" y="7220"/>
                    <a:pt x="13669" y="6593"/>
                  </a:cubicBezTo>
                  <a:cubicBezTo>
                    <a:pt x="12795" y="6089"/>
                    <a:pt x="11613" y="5879"/>
                    <a:pt x="10460" y="6037"/>
                  </a:cubicBezTo>
                  <a:close/>
                  <a:moveTo>
                    <a:pt x="10539" y="6315"/>
                  </a:moveTo>
                  <a:cubicBezTo>
                    <a:pt x="11554" y="6169"/>
                    <a:pt x="12622" y="6349"/>
                    <a:pt x="13392" y="6795"/>
                  </a:cubicBezTo>
                  <a:cubicBezTo>
                    <a:pt x="14319" y="7360"/>
                    <a:pt x="14770" y="8153"/>
                    <a:pt x="14620" y="8965"/>
                  </a:cubicBezTo>
                  <a:cubicBezTo>
                    <a:pt x="14536" y="9674"/>
                    <a:pt x="13735" y="10262"/>
                    <a:pt x="12639" y="10404"/>
                  </a:cubicBezTo>
                  <a:cubicBezTo>
                    <a:pt x="11091" y="10659"/>
                    <a:pt x="9435" y="10322"/>
                    <a:pt x="8400" y="9545"/>
                  </a:cubicBezTo>
                  <a:cubicBezTo>
                    <a:pt x="7855" y="8916"/>
                    <a:pt x="7793" y="8185"/>
                    <a:pt x="8241" y="7526"/>
                  </a:cubicBezTo>
                  <a:cubicBezTo>
                    <a:pt x="8617" y="6895"/>
                    <a:pt x="9495" y="6433"/>
                    <a:pt x="10539" y="6315"/>
                  </a:cubicBezTo>
                  <a:close/>
                  <a:moveTo>
                    <a:pt x="10698" y="6643"/>
                  </a:moveTo>
                  <a:cubicBezTo>
                    <a:pt x="9835" y="6754"/>
                    <a:pt x="9117" y="7131"/>
                    <a:pt x="8796" y="7653"/>
                  </a:cubicBezTo>
                  <a:cubicBezTo>
                    <a:pt x="8419" y="8200"/>
                    <a:pt x="8494" y="8822"/>
                    <a:pt x="8955" y="9344"/>
                  </a:cubicBezTo>
                  <a:cubicBezTo>
                    <a:pt x="9563" y="9845"/>
                    <a:pt x="10494" y="10128"/>
                    <a:pt x="11490" y="10126"/>
                  </a:cubicBezTo>
                  <a:cubicBezTo>
                    <a:pt x="11779" y="10126"/>
                    <a:pt x="12045" y="10102"/>
                    <a:pt x="12322" y="10050"/>
                  </a:cubicBezTo>
                  <a:cubicBezTo>
                    <a:pt x="13248" y="9929"/>
                    <a:pt x="13969" y="9437"/>
                    <a:pt x="14065" y="8839"/>
                  </a:cubicBezTo>
                  <a:cubicBezTo>
                    <a:pt x="14207" y="8167"/>
                    <a:pt x="13809" y="7513"/>
                    <a:pt x="13035" y="7047"/>
                  </a:cubicBezTo>
                  <a:cubicBezTo>
                    <a:pt x="12401" y="6680"/>
                    <a:pt x="11536" y="6531"/>
                    <a:pt x="10698" y="6643"/>
                  </a:cubicBezTo>
                  <a:close/>
                  <a:moveTo>
                    <a:pt x="10777" y="6971"/>
                  </a:moveTo>
                  <a:cubicBezTo>
                    <a:pt x="10935" y="6960"/>
                    <a:pt x="11095" y="6960"/>
                    <a:pt x="11252" y="6971"/>
                  </a:cubicBezTo>
                  <a:cubicBezTo>
                    <a:pt x="11796" y="6968"/>
                    <a:pt x="12316" y="7092"/>
                    <a:pt x="12718" y="7325"/>
                  </a:cubicBezTo>
                  <a:cubicBezTo>
                    <a:pt x="13357" y="7718"/>
                    <a:pt x="13656" y="8277"/>
                    <a:pt x="13550" y="8839"/>
                  </a:cubicBezTo>
                  <a:cubicBezTo>
                    <a:pt x="13492" y="9323"/>
                    <a:pt x="12953" y="9729"/>
                    <a:pt x="12203" y="9823"/>
                  </a:cubicBezTo>
                  <a:cubicBezTo>
                    <a:pt x="11130" y="10000"/>
                    <a:pt x="9976" y="9763"/>
                    <a:pt x="9272" y="9217"/>
                  </a:cubicBezTo>
                  <a:cubicBezTo>
                    <a:pt x="8914" y="8774"/>
                    <a:pt x="8911" y="8233"/>
                    <a:pt x="9232" y="7779"/>
                  </a:cubicBezTo>
                  <a:cubicBezTo>
                    <a:pt x="9501" y="7357"/>
                    <a:pt x="10072" y="7052"/>
                    <a:pt x="10777" y="6971"/>
                  </a:cubicBezTo>
                  <a:close/>
                  <a:moveTo>
                    <a:pt x="6261" y="11968"/>
                  </a:moveTo>
                  <a:lnTo>
                    <a:pt x="6974" y="12094"/>
                  </a:lnTo>
                  <a:cubicBezTo>
                    <a:pt x="6917" y="12215"/>
                    <a:pt x="6894" y="12340"/>
                    <a:pt x="6894" y="12473"/>
                  </a:cubicBezTo>
                  <a:cubicBezTo>
                    <a:pt x="6894" y="12533"/>
                    <a:pt x="6894" y="12589"/>
                    <a:pt x="6894" y="12650"/>
                  </a:cubicBezTo>
                  <a:lnTo>
                    <a:pt x="6261" y="12524"/>
                  </a:lnTo>
                  <a:cubicBezTo>
                    <a:pt x="6261" y="12336"/>
                    <a:pt x="6261" y="12156"/>
                    <a:pt x="6261" y="11968"/>
                  </a:cubicBezTo>
                  <a:close/>
                  <a:moveTo>
                    <a:pt x="7330" y="12120"/>
                  </a:moveTo>
                  <a:cubicBezTo>
                    <a:pt x="7777" y="12198"/>
                    <a:pt x="8231" y="12261"/>
                    <a:pt x="8677" y="12322"/>
                  </a:cubicBezTo>
                  <a:cubicBezTo>
                    <a:pt x="8689" y="12506"/>
                    <a:pt x="8664" y="12693"/>
                    <a:pt x="8638" y="12877"/>
                  </a:cubicBezTo>
                  <a:cubicBezTo>
                    <a:pt x="8210" y="12822"/>
                    <a:pt x="7757" y="12747"/>
                    <a:pt x="7330" y="12675"/>
                  </a:cubicBezTo>
                  <a:cubicBezTo>
                    <a:pt x="7330" y="12578"/>
                    <a:pt x="7330" y="12494"/>
                    <a:pt x="7330" y="12397"/>
                  </a:cubicBezTo>
                  <a:cubicBezTo>
                    <a:pt x="7330" y="12301"/>
                    <a:pt x="7330" y="12210"/>
                    <a:pt x="7330" y="12120"/>
                  </a:cubicBezTo>
                  <a:close/>
                  <a:moveTo>
                    <a:pt x="9192" y="12372"/>
                  </a:moveTo>
                  <a:cubicBezTo>
                    <a:pt x="9579" y="12472"/>
                    <a:pt x="9955" y="12538"/>
                    <a:pt x="10341" y="12574"/>
                  </a:cubicBezTo>
                  <a:cubicBezTo>
                    <a:pt x="10365" y="12726"/>
                    <a:pt x="10370" y="12877"/>
                    <a:pt x="10341" y="13028"/>
                  </a:cubicBezTo>
                  <a:cubicBezTo>
                    <a:pt x="9942" y="12998"/>
                    <a:pt x="9512" y="12944"/>
                    <a:pt x="9113" y="12902"/>
                  </a:cubicBezTo>
                  <a:cubicBezTo>
                    <a:pt x="9113" y="12727"/>
                    <a:pt x="9135" y="12553"/>
                    <a:pt x="9192" y="12372"/>
                  </a:cubicBezTo>
                  <a:close/>
                  <a:moveTo>
                    <a:pt x="15056" y="12599"/>
                  </a:moveTo>
                  <a:lnTo>
                    <a:pt x="14937" y="13028"/>
                  </a:lnTo>
                  <a:lnTo>
                    <a:pt x="14897" y="13028"/>
                  </a:lnTo>
                  <a:lnTo>
                    <a:pt x="13907" y="13079"/>
                  </a:lnTo>
                  <a:cubicBezTo>
                    <a:pt x="13864" y="12943"/>
                    <a:pt x="13864" y="12810"/>
                    <a:pt x="13907" y="12675"/>
                  </a:cubicBezTo>
                  <a:cubicBezTo>
                    <a:pt x="14306" y="12675"/>
                    <a:pt x="14666" y="12629"/>
                    <a:pt x="15056" y="12599"/>
                  </a:cubicBezTo>
                  <a:close/>
                  <a:moveTo>
                    <a:pt x="10777" y="12624"/>
                  </a:moveTo>
                  <a:cubicBezTo>
                    <a:pt x="11138" y="12624"/>
                    <a:pt x="11465" y="12663"/>
                    <a:pt x="11807" y="12675"/>
                  </a:cubicBezTo>
                  <a:cubicBezTo>
                    <a:pt x="11804" y="12831"/>
                    <a:pt x="11845" y="12976"/>
                    <a:pt x="11886" y="13129"/>
                  </a:cubicBezTo>
                  <a:lnTo>
                    <a:pt x="11847" y="13104"/>
                  </a:lnTo>
                  <a:cubicBezTo>
                    <a:pt x="11486" y="13104"/>
                    <a:pt x="11129" y="13104"/>
                    <a:pt x="10777" y="13104"/>
                  </a:cubicBezTo>
                  <a:cubicBezTo>
                    <a:pt x="10801" y="12937"/>
                    <a:pt x="10801" y="12791"/>
                    <a:pt x="10777" y="12624"/>
                  </a:cubicBezTo>
                  <a:close/>
                  <a:moveTo>
                    <a:pt x="12322" y="12650"/>
                  </a:moveTo>
                  <a:cubicBezTo>
                    <a:pt x="12559" y="12650"/>
                    <a:pt x="12798" y="12650"/>
                    <a:pt x="13035" y="12650"/>
                  </a:cubicBezTo>
                  <a:lnTo>
                    <a:pt x="13392" y="12650"/>
                  </a:lnTo>
                  <a:cubicBezTo>
                    <a:pt x="13343" y="12803"/>
                    <a:pt x="13349" y="12950"/>
                    <a:pt x="13392" y="13104"/>
                  </a:cubicBezTo>
                  <a:cubicBezTo>
                    <a:pt x="13031" y="13104"/>
                    <a:pt x="12673" y="13104"/>
                    <a:pt x="12322" y="13104"/>
                  </a:cubicBezTo>
                  <a:cubicBezTo>
                    <a:pt x="12293" y="12949"/>
                    <a:pt x="12293" y="12804"/>
                    <a:pt x="12322" y="12650"/>
                  </a:cubicBezTo>
                  <a:close/>
                  <a:moveTo>
                    <a:pt x="6340" y="12852"/>
                  </a:moveTo>
                  <a:cubicBezTo>
                    <a:pt x="8214" y="13249"/>
                    <a:pt x="10149" y="13454"/>
                    <a:pt x="12124" y="13457"/>
                  </a:cubicBezTo>
                  <a:cubicBezTo>
                    <a:pt x="13029" y="13456"/>
                    <a:pt x="13961" y="13410"/>
                    <a:pt x="14858" y="13331"/>
                  </a:cubicBezTo>
                  <a:cubicBezTo>
                    <a:pt x="14571" y="14018"/>
                    <a:pt x="14197" y="14689"/>
                    <a:pt x="13788" y="15350"/>
                  </a:cubicBezTo>
                  <a:cubicBezTo>
                    <a:pt x="13636" y="15556"/>
                    <a:pt x="13525" y="15743"/>
                    <a:pt x="13392" y="15931"/>
                  </a:cubicBezTo>
                  <a:cubicBezTo>
                    <a:pt x="12034" y="16535"/>
                    <a:pt x="8091" y="16103"/>
                    <a:pt x="7132" y="15729"/>
                  </a:cubicBezTo>
                  <a:cubicBezTo>
                    <a:pt x="6712" y="14788"/>
                    <a:pt x="6456" y="13827"/>
                    <a:pt x="6340" y="12852"/>
                  </a:cubicBezTo>
                  <a:close/>
                  <a:moveTo>
                    <a:pt x="2616" y="14240"/>
                  </a:moveTo>
                  <a:cubicBezTo>
                    <a:pt x="2692" y="14348"/>
                    <a:pt x="2747" y="14478"/>
                    <a:pt x="2814" y="14593"/>
                  </a:cubicBezTo>
                  <a:cubicBezTo>
                    <a:pt x="2102" y="14743"/>
                    <a:pt x="1341" y="14794"/>
                    <a:pt x="595" y="14744"/>
                  </a:cubicBezTo>
                  <a:cubicBezTo>
                    <a:pt x="595" y="14611"/>
                    <a:pt x="676" y="14487"/>
                    <a:pt x="714" y="14366"/>
                  </a:cubicBezTo>
                  <a:cubicBezTo>
                    <a:pt x="1349" y="14410"/>
                    <a:pt x="2003" y="14355"/>
                    <a:pt x="2616" y="14240"/>
                  </a:cubicBezTo>
                  <a:close/>
                  <a:moveTo>
                    <a:pt x="3051" y="14871"/>
                  </a:moveTo>
                  <a:cubicBezTo>
                    <a:pt x="3373" y="15447"/>
                    <a:pt x="3611" y="16030"/>
                    <a:pt x="3725" y="16637"/>
                  </a:cubicBezTo>
                  <a:cubicBezTo>
                    <a:pt x="3716" y="16885"/>
                    <a:pt x="3715" y="17154"/>
                    <a:pt x="3725" y="17420"/>
                  </a:cubicBezTo>
                  <a:cubicBezTo>
                    <a:pt x="2735" y="17619"/>
                    <a:pt x="1662" y="17671"/>
                    <a:pt x="635" y="17571"/>
                  </a:cubicBezTo>
                  <a:cubicBezTo>
                    <a:pt x="518" y="17245"/>
                    <a:pt x="459" y="16920"/>
                    <a:pt x="437" y="16587"/>
                  </a:cubicBezTo>
                  <a:cubicBezTo>
                    <a:pt x="424" y="16064"/>
                    <a:pt x="454" y="15541"/>
                    <a:pt x="556" y="15022"/>
                  </a:cubicBezTo>
                  <a:cubicBezTo>
                    <a:pt x="750" y="15042"/>
                    <a:pt x="953" y="15047"/>
                    <a:pt x="1150" y="15047"/>
                  </a:cubicBezTo>
                  <a:cubicBezTo>
                    <a:pt x="1795" y="15049"/>
                    <a:pt x="2439" y="15000"/>
                    <a:pt x="3051" y="14871"/>
                  </a:cubicBezTo>
                  <a:close/>
                  <a:moveTo>
                    <a:pt x="6340" y="15249"/>
                  </a:moveTo>
                  <a:cubicBezTo>
                    <a:pt x="6416" y="15473"/>
                    <a:pt x="6522" y="15675"/>
                    <a:pt x="6617" y="15880"/>
                  </a:cubicBezTo>
                  <a:cubicBezTo>
                    <a:pt x="6903" y="16564"/>
                    <a:pt x="7382" y="17204"/>
                    <a:pt x="8043" y="17773"/>
                  </a:cubicBezTo>
                  <a:lnTo>
                    <a:pt x="8123" y="17849"/>
                  </a:lnTo>
                  <a:cubicBezTo>
                    <a:pt x="7088" y="17849"/>
                    <a:pt x="6237" y="17745"/>
                    <a:pt x="5230" y="17672"/>
                  </a:cubicBezTo>
                  <a:lnTo>
                    <a:pt x="4121" y="17622"/>
                  </a:lnTo>
                  <a:cubicBezTo>
                    <a:pt x="4121" y="17072"/>
                    <a:pt x="4042" y="16649"/>
                    <a:pt x="4042" y="16637"/>
                  </a:cubicBezTo>
                  <a:cubicBezTo>
                    <a:pt x="4042" y="16625"/>
                    <a:pt x="4069" y="16468"/>
                    <a:pt x="4002" y="16360"/>
                  </a:cubicBezTo>
                  <a:cubicBezTo>
                    <a:pt x="4600" y="16118"/>
                    <a:pt x="5082" y="15857"/>
                    <a:pt x="5547" y="15628"/>
                  </a:cubicBezTo>
                  <a:cubicBezTo>
                    <a:pt x="5813" y="15495"/>
                    <a:pt x="6064" y="15376"/>
                    <a:pt x="6340" y="15249"/>
                  </a:cubicBezTo>
                  <a:close/>
                  <a:moveTo>
                    <a:pt x="18463" y="15300"/>
                  </a:moveTo>
                  <a:cubicBezTo>
                    <a:pt x="19031" y="15488"/>
                    <a:pt x="19648" y="15610"/>
                    <a:pt x="20285" y="15653"/>
                  </a:cubicBezTo>
                  <a:cubicBezTo>
                    <a:pt x="20285" y="15780"/>
                    <a:pt x="20285" y="15899"/>
                    <a:pt x="20285" y="16032"/>
                  </a:cubicBezTo>
                  <a:cubicBezTo>
                    <a:pt x="19529" y="15986"/>
                    <a:pt x="18804" y="15844"/>
                    <a:pt x="18146" y="15603"/>
                  </a:cubicBezTo>
                  <a:lnTo>
                    <a:pt x="18265" y="15476"/>
                  </a:lnTo>
                  <a:cubicBezTo>
                    <a:pt x="18350" y="15410"/>
                    <a:pt x="18396" y="15354"/>
                    <a:pt x="18463" y="15300"/>
                  </a:cubicBezTo>
                  <a:close/>
                  <a:moveTo>
                    <a:pt x="14105" y="15577"/>
                  </a:moveTo>
                  <a:lnTo>
                    <a:pt x="14779" y="16082"/>
                  </a:lnTo>
                  <a:cubicBezTo>
                    <a:pt x="15282" y="16463"/>
                    <a:pt x="15811" y="16847"/>
                    <a:pt x="16324" y="17167"/>
                  </a:cubicBezTo>
                  <a:cubicBezTo>
                    <a:pt x="16267" y="17258"/>
                    <a:pt x="16203" y="17360"/>
                    <a:pt x="16165" y="17445"/>
                  </a:cubicBezTo>
                  <a:cubicBezTo>
                    <a:pt x="16127" y="17529"/>
                    <a:pt x="15968" y="17866"/>
                    <a:pt x="15769" y="18404"/>
                  </a:cubicBezTo>
                  <a:lnTo>
                    <a:pt x="14145" y="18328"/>
                  </a:lnTo>
                  <a:cubicBezTo>
                    <a:pt x="13319" y="18292"/>
                    <a:pt x="12541" y="18242"/>
                    <a:pt x="11649" y="18152"/>
                  </a:cubicBezTo>
                  <a:cubicBezTo>
                    <a:pt x="12744" y="17414"/>
                    <a:pt x="13585" y="16536"/>
                    <a:pt x="14105" y="15577"/>
                  </a:cubicBezTo>
                  <a:close/>
                  <a:moveTo>
                    <a:pt x="17908" y="15905"/>
                  </a:moveTo>
                  <a:cubicBezTo>
                    <a:pt x="18625" y="16168"/>
                    <a:pt x="19423" y="16333"/>
                    <a:pt x="20246" y="16385"/>
                  </a:cubicBezTo>
                  <a:cubicBezTo>
                    <a:pt x="20186" y="16906"/>
                    <a:pt x="20082" y="17416"/>
                    <a:pt x="19889" y="17924"/>
                  </a:cubicBezTo>
                  <a:lnTo>
                    <a:pt x="19850" y="17924"/>
                  </a:lnTo>
                  <a:cubicBezTo>
                    <a:pt x="19721" y="18248"/>
                    <a:pt x="19554" y="18555"/>
                    <a:pt x="19335" y="18858"/>
                  </a:cubicBezTo>
                  <a:cubicBezTo>
                    <a:pt x="18297" y="18817"/>
                    <a:pt x="17269" y="18627"/>
                    <a:pt x="16363" y="18303"/>
                  </a:cubicBezTo>
                  <a:cubicBezTo>
                    <a:pt x="16458" y="18043"/>
                    <a:pt x="16566" y="17787"/>
                    <a:pt x="16680" y="17546"/>
                  </a:cubicBezTo>
                  <a:cubicBezTo>
                    <a:pt x="17000" y="16971"/>
                    <a:pt x="17413" y="16427"/>
                    <a:pt x="17908" y="15905"/>
                  </a:cubicBezTo>
                  <a:close/>
                  <a:moveTo>
                    <a:pt x="7291" y="16107"/>
                  </a:moveTo>
                  <a:cubicBezTo>
                    <a:pt x="8513" y="16376"/>
                    <a:pt x="9801" y="16504"/>
                    <a:pt x="11094" y="16511"/>
                  </a:cubicBezTo>
                  <a:cubicBezTo>
                    <a:pt x="11738" y="16518"/>
                    <a:pt x="12382" y="16457"/>
                    <a:pt x="12996" y="16334"/>
                  </a:cubicBezTo>
                  <a:cubicBezTo>
                    <a:pt x="12122" y="17555"/>
                    <a:pt x="11166" y="18227"/>
                    <a:pt x="10302" y="18227"/>
                  </a:cubicBezTo>
                  <a:lnTo>
                    <a:pt x="10222" y="18253"/>
                  </a:lnTo>
                  <a:cubicBezTo>
                    <a:pt x="9514" y="18211"/>
                    <a:pt x="8844" y="17994"/>
                    <a:pt x="8440" y="17622"/>
                  </a:cubicBezTo>
                  <a:cubicBezTo>
                    <a:pt x="7925" y="17163"/>
                    <a:pt x="7537" y="16648"/>
                    <a:pt x="7291" y="16107"/>
                  </a:cubicBezTo>
                  <a:close/>
                  <a:moveTo>
                    <a:pt x="3765" y="17748"/>
                  </a:moveTo>
                  <a:lnTo>
                    <a:pt x="3765" y="17924"/>
                  </a:lnTo>
                  <a:lnTo>
                    <a:pt x="3487" y="17975"/>
                  </a:lnTo>
                  <a:cubicBezTo>
                    <a:pt x="3459" y="17918"/>
                    <a:pt x="3424" y="17858"/>
                    <a:pt x="3408" y="17798"/>
                  </a:cubicBezTo>
                  <a:lnTo>
                    <a:pt x="3765" y="17748"/>
                  </a:lnTo>
                  <a:close/>
                  <a:moveTo>
                    <a:pt x="714" y="17874"/>
                  </a:moveTo>
                  <a:lnTo>
                    <a:pt x="1189" y="17899"/>
                  </a:lnTo>
                  <a:cubicBezTo>
                    <a:pt x="1189" y="17978"/>
                    <a:pt x="1192" y="18054"/>
                    <a:pt x="1269" y="18126"/>
                  </a:cubicBezTo>
                  <a:lnTo>
                    <a:pt x="793" y="18126"/>
                  </a:lnTo>
                  <a:cubicBezTo>
                    <a:pt x="793" y="18042"/>
                    <a:pt x="752" y="17959"/>
                    <a:pt x="714" y="17874"/>
                  </a:cubicBezTo>
                  <a:close/>
                  <a:moveTo>
                    <a:pt x="2655" y="17874"/>
                  </a:moveTo>
                  <a:cubicBezTo>
                    <a:pt x="2655" y="17814"/>
                    <a:pt x="2828" y="17886"/>
                    <a:pt x="2933" y="17874"/>
                  </a:cubicBezTo>
                  <a:cubicBezTo>
                    <a:pt x="2933" y="17934"/>
                    <a:pt x="2926" y="17990"/>
                    <a:pt x="3012" y="18051"/>
                  </a:cubicBezTo>
                  <a:cubicBezTo>
                    <a:pt x="2879" y="18051"/>
                    <a:pt x="2779" y="18053"/>
                    <a:pt x="2655" y="18101"/>
                  </a:cubicBezTo>
                  <a:cubicBezTo>
                    <a:pt x="2655" y="18023"/>
                    <a:pt x="2655" y="17934"/>
                    <a:pt x="2655" y="17874"/>
                  </a:cubicBezTo>
                  <a:close/>
                  <a:moveTo>
                    <a:pt x="1665" y="17924"/>
                  </a:moveTo>
                  <a:cubicBezTo>
                    <a:pt x="1874" y="17924"/>
                    <a:pt x="2007" y="17924"/>
                    <a:pt x="2140" y="17924"/>
                  </a:cubicBezTo>
                  <a:cubicBezTo>
                    <a:pt x="2140" y="17987"/>
                    <a:pt x="2140" y="18075"/>
                    <a:pt x="2140" y="18152"/>
                  </a:cubicBezTo>
                  <a:lnTo>
                    <a:pt x="1744" y="18152"/>
                  </a:lnTo>
                  <a:cubicBezTo>
                    <a:pt x="1703" y="18077"/>
                    <a:pt x="1681" y="18003"/>
                    <a:pt x="1665" y="17924"/>
                  </a:cubicBezTo>
                  <a:close/>
                  <a:moveTo>
                    <a:pt x="3765" y="18227"/>
                  </a:moveTo>
                  <a:cubicBezTo>
                    <a:pt x="3765" y="18553"/>
                    <a:pt x="3750" y="18834"/>
                    <a:pt x="3646" y="19136"/>
                  </a:cubicBezTo>
                  <a:cubicBezTo>
                    <a:pt x="3061" y="19147"/>
                    <a:pt x="2481" y="19180"/>
                    <a:pt x="1903" y="19237"/>
                  </a:cubicBezTo>
                  <a:lnTo>
                    <a:pt x="1467" y="19237"/>
                  </a:lnTo>
                  <a:cubicBezTo>
                    <a:pt x="1284" y="18987"/>
                    <a:pt x="1124" y="18717"/>
                    <a:pt x="991" y="18454"/>
                  </a:cubicBezTo>
                  <a:cubicBezTo>
                    <a:pt x="1175" y="18460"/>
                    <a:pt x="1362" y="18460"/>
                    <a:pt x="1546" y="18454"/>
                  </a:cubicBezTo>
                  <a:cubicBezTo>
                    <a:pt x="2299" y="18452"/>
                    <a:pt x="3052" y="18381"/>
                    <a:pt x="3765" y="18227"/>
                  </a:cubicBezTo>
                  <a:close/>
                  <a:moveTo>
                    <a:pt x="16205" y="18555"/>
                  </a:moveTo>
                  <a:lnTo>
                    <a:pt x="16522" y="18682"/>
                  </a:lnTo>
                  <a:cubicBezTo>
                    <a:pt x="16497" y="18732"/>
                    <a:pt x="16481" y="18761"/>
                    <a:pt x="16442" y="18808"/>
                  </a:cubicBezTo>
                  <a:lnTo>
                    <a:pt x="16403" y="18808"/>
                  </a:lnTo>
                  <a:lnTo>
                    <a:pt x="16165" y="18732"/>
                  </a:lnTo>
                  <a:lnTo>
                    <a:pt x="16205" y="18555"/>
                  </a:lnTo>
                  <a:close/>
                  <a:moveTo>
                    <a:pt x="16958" y="18782"/>
                  </a:moveTo>
                  <a:lnTo>
                    <a:pt x="17274" y="18858"/>
                  </a:lnTo>
                  <a:cubicBezTo>
                    <a:pt x="17274" y="18913"/>
                    <a:pt x="17252" y="18994"/>
                    <a:pt x="17195" y="19060"/>
                  </a:cubicBezTo>
                  <a:cubicBezTo>
                    <a:pt x="17072" y="19030"/>
                    <a:pt x="16923" y="18995"/>
                    <a:pt x="16799" y="18959"/>
                  </a:cubicBezTo>
                  <a:lnTo>
                    <a:pt x="16958" y="18782"/>
                  </a:lnTo>
                  <a:close/>
                  <a:moveTo>
                    <a:pt x="17710" y="18984"/>
                  </a:moveTo>
                  <a:lnTo>
                    <a:pt x="18106" y="19060"/>
                  </a:lnTo>
                  <a:cubicBezTo>
                    <a:pt x="18078" y="19124"/>
                    <a:pt x="18068" y="19176"/>
                    <a:pt x="18027" y="19237"/>
                  </a:cubicBezTo>
                  <a:lnTo>
                    <a:pt x="17948" y="19262"/>
                  </a:lnTo>
                  <a:lnTo>
                    <a:pt x="17591" y="19212"/>
                  </a:lnTo>
                  <a:cubicBezTo>
                    <a:pt x="17619" y="19138"/>
                    <a:pt x="17669" y="19055"/>
                    <a:pt x="17710" y="18984"/>
                  </a:cubicBezTo>
                  <a:close/>
                  <a:moveTo>
                    <a:pt x="16086" y="19085"/>
                  </a:moveTo>
                  <a:cubicBezTo>
                    <a:pt x="16887" y="19401"/>
                    <a:pt x="17768" y="19583"/>
                    <a:pt x="18701" y="19666"/>
                  </a:cubicBezTo>
                  <a:cubicBezTo>
                    <a:pt x="18476" y="19903"/>
                    <a:pt x="18250" y="20151"/>
                    <a:pt x="17988" y="20372"/>
                  </a:cubicBezTo>
                  <a:lnTo>
                    <a:pt x="17948" y="20398"/>
                  </a:lnTo>
                  <a:lnTo>
                    <a:pt x="17591" y="20322"/>
                  </a:lnTo>
                  <a:cubicBezTo>
                    <a:pt x="17050" y="20207"/>
                    <a:pt x="16391" y="20041"/>
                    <a:pt x="15888" y="19969"/>
                  </a:cubicBezTo>
                  <a:cubicBezTo>
                    <a:pt x="15888" y="19697"/>
                    <a:pt x="15991" y="19387"/>
                    <a:pt x="16086" y="19085"/>
                  </a:cubicBezTo>
                  <a:close/>
                  <a:moveTo>
                    <a:pt x="18621" y="19111"/>
                  </a:moveTo>
                  <a:lnTo>
                    <a:pt x="19097" y="19136"/>
                  </a:lnTo>
                  <a:lnTo>
                    <a:pt x="18899" y="19363"/>
                  </a:lnTo>
                  <a:cubicBezTo>
                    <a:pt x="18747" y="19363"/>
                    <a:pt x="18615" y="19374"/>
                    <a:pt x="18463" y="19338"/>
                  </a:cubicBezTo>
                  <a:cubicBezTo>
                    <a:pt x="18520" y="19259"/>
                    <a:pt x="18574" y="19189"/>
                    <a:pt x="18621" y="19111"/>
                  </a:cubicBezTo>
                  <a:close/>
                  <a:moveTo>
                    <a:pt x="3527" y="19464"/>
                  </a:moveTo>
                  <a:cubicBezTo>
                    <a:pt x="3505" y="19672"/>
                    <a:pt x="3399" y="19874"/>
                    <a:pt x="3210" y="20044"/>
                  </a:cubicBezTo>
                  <a:lnTo>
                    <a:pt x="3170" y="20044"/>
                  </a:lnTo>
                  <a:cubicBezTo>
                    <a:pt x="2911" y="20047"/>
                    <a:pt x="2669" y="20053"/>
                    <a:pt x="2418" y="20095"/>
                  </a:cubicBezTo>
                  <a:lnTo>
                    <a:pt x="2338" y="20095"/>
                  </a:lnTo>
                  <a:cubicBezTo>
                    <a:pt x="2064" y="19938"/>
                    <a:pt x="1830" y="19750"/>
                    <a:pt x="1665" y="19540"/>
                  </a:cubicBezTo>
                  <a:lnTo>
                    <a:pt x="1942" y="19540"/>
                  </a:lnTo>
                  <a:cubicBezTo>
                    <a:pt x="2464" y="19503"/>
                    <a:pt x="3052" y="19476"/>
                    <a:pt x="3527" y="19464"/>
                  </a:cubicBezTo>
                  <a:close/>
                  <a:moveTo>
                    <a:pt x="15848" y="20297"/>
                  </a:moveTo>
                  <a:cubicBezTo>
                    <a:pt x="16313" y="20369"/>
                    <a:pt x="16890" y="20516"/>
                    <a:pt x="17393" y="20625"/>
                  </a:cubicBezTo>
                  <a:lnTo>
                    <a:pt x="17631" y="20675"/>
                  </a:lnTo>
                  <a:cubicBezTo>
                    <a:pt x="17405" y="20842"/>
                    <a:pt x="17146" y="20978"/>
                    <a:pt x="16839" y="21079"/>
                  </a:cubicBezTo>
                  <a:lnTo>
                    <a:pt x="16720" y="21079"/>
                  </a:lnTo>
                  <a:cubicBezTo>
                    <a:pt x="16485" y="21010"/>
                    <a:pt x="16218" y="20942"/>
                    <a:pt x="15967" y="20902"/>
                  </a:cubicBezTo>
                  <a:cubicBezTo>
                    <a:pt x="15839" y="20712"/>
                    <a:pt x="15814" y="20503"/>
                    <a:pt x="15848" y="20297"/>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0" name="Freeform 645"/>
            <p:cNvSpPr/>
            <p:nvPr/>
          </p:nvSpPr>
          <p:spPr>
            <a:xfrm rot="677732">
              <a:off x="168363" y="1860709"/>
              <a:ext cx="462436" cy="417906"/>
            </a:xfrm>
            <a:custGeom>
              <a:avLst/>
              <a:gdLst/>
              <a:ahLst/>
              <a:cxnLst>
                <a:cxn ang="0">
                  <a:pos x="wd2" y="hd2"/>
                </a:cxn>
                <a:cxn ang="5400000">
                  <a:pos x="wd2" y="hd2"/>
                </a:cxn>
                <a:cxn ang="10800000">
                  <a:pos x="wd2" y="hd2"/>
                </a:cxn>
                <a:cxn ang="16200000">
                  <a:pos x="wd2" y="hd2"/>
                </a:cxn>
              </a:cxnLst>
              <a:rect l="0" t="0" r="r" b="b"/>
              <a:pathLst>
                <a:path w="21580" h="21587" extrusionOk="0">
                  <a:moveTo>
                    <a:pt x="19645" y="0"/>
                  </a:moveTo>
                  <a:cubicBezTo>
                    <a:pt x="19525" y="15"/>
                    <a:pt x="19449" y="110"/>
                    <a:pt x="19462" y="243"/>
                  </a:cubicBezTo>
                  <a:cubicBezTo>
                    <a:pt x="19492" y="741"/>
                    <a:pt x="19333" y="1253"/>
                    <a:pt x="19025" y="1614"/>
                  </a:cubicBezTo>
                  <a:cubicBezTo>
                    <a:pt x="18725" y="2032"/>
                    <a:pt x="18266" y="2296"/>
                    <a:pt x="17786" y="2341"/>
                  </a:cubicBezTo>
                  <a:cubicBezTo>
                    <a:pt x="17689" y="2343"/>
                    <a:pt x="17588" y="2397"/>
                    <a:pt x="17567" y="2502"/>
                  </a:cubicBezTo>
                  <a:cubicBezTo>
                    <a:pt x="17543" y="2608"/>
                    <a:pt x="17590" y="2731"/>
                    <a:pt x="17677" y="2784"/>
                  </a:cubicBezTo>
                  <a:cubicBezTo>
                    <a:pt x="18582" y="3504"/>
                    <a:pt x="19249" y="4538"/>
                    <a:pt x="19535" y="5730"/>
                  </a:cubicBezTo>
                  <a:cubicBezTo>
                    <a:pt x="19531" y="5797"/>
                    <a:pt x="19531" y="5864"/>
                    <a:pt x="19535" y="5932"/>
                  </a:cubicBezTo>
                  <a:cubicBezTo>
                    <a:pt x="19568" y="6029"/>
                    <a:pt x="19660" y="6091"/>
                    <a:pt x="19754" y="6093"/>
                  </a:cubicBezTo>
                  <a:lnTo>
                    <a:pt x="19790" y="6093"/>
                  </a:lnTo>
                  <a:cubicBezTo>
                    <a:pt x="19902" y="6056"/>
                    <a:pt x="19965" y="5935"/>
                    <a:pt x="19936" y="5811"/>
                  </a:cubicBezTo>
                  <a:cubicBezTo>
                    <a:pt x="19936" y="5811"/>
                    <a:pt x="19943" y="5725"/>
                    <a:pt x="19900" y="5609"/>
                  </a:cubicBezTo>
                  <a:cubicBezTo>
                    <a:pt x="19629" y="4208"/>
                    <a:pt x="20985" y="3061"/>
                    <a:pt x="21431" y="2704"/>
                  </a:cubicBezTo>
                  <a:cubicBezTo>
                    <a:pt x="21526" y="2664"/>
                    <a:pt x="21596" y="2572"/>
                    <a:pt x="21576" y="2462"/>
                  </a:cubicBezTo>
                  <a:cubicBezTo>
                    <a:pt x="21540" y="2355"/>
                    <a:pt x="21459" y="2284"/>
                    <a:pt x="21358" y="2300"/>
                  </a:cubicBezTo>
                  <a:cubicBezTo>
                    <a:pt x="20362" y="2407"/>
                    <a:pt x="19986" y="1216"/>
                    <a:pt x="19863" y="202"/>
                  </a:cubicBezTo>
                  <a:cubicBezTo>
                    <a:pt x="19860" y="80"/>
                    <a:pt x="19792" y="-3"/>
                    <a:pt x="19681" y="0"/>
                  </a:cubicBezTo>
                  <a:cubicBezTo>
                    <a:pt x="19671" y="1"/>
                    <a:pt x="19654" y="-1"/>
                    <a:pt x="19645" y="0"/>
                  </a:cubicBezTo>
                  <a:close/>
                  <a:moveTo>
                    <a:pt x="19681" y="1372"/>
                  </a:moveTo>
                  <a:cubicBezTo>
                    <a:pt x="19829" y="1993"/>
                    <a:pt x="20232" y="2476"/>
                    <a:pt x="20775" y="2704"/>
                  </a:cubicBezTo>
                  <a:cubicBezTo>
                    <a:pt x="20234" y="3170"/>
                    <a:pt x="19807" y="3807"/>
                    <a:pt x="19572" y="4519"/>
                  </a:cubicBezTo>
                  <a:cubicBezTo>
                    <a:pt x="19287" y="3816"/>
                    <a:pt x="18859" y="3209"/>
                    <a:pt x="18333" y="2704"/>
                  </a:cubicBezTo>
                  <a:cubicBezTo>
                    <a:pt x="18719" y="2545"/>
                    <a:pt x="19086" y="2285"/>
                    <a:pt x="19353" y="1937"/>
                  </a:cubicBezTo>
                  <a:cubicBezTo>
                    <a:pt x="19487" y="1769"/>
                    <a:pt x="19596" y="1576"/>
                    <a:pt x="19681" y="1372"/>
                  </a:cubicBezTo>
                  <a:close/>
                  <a:moveTo>
                    <a:pt x="2078" y="3591"/>
                  </a:moveTo>
                  <a:cubicBezTo>
                    <a:pt x="1958" y="3606"/>
                    <a:pt x="1882" y="3741"/>
                    <a:pt x="1895" y="3874"/>
                  </a:cubicBezTo>
                  <a:cubicBezTo>
                    <a:pt x="1925" y="4372"/>
                    <a:pt x="1766" y="4844"/>
                    <a:pt x="1458" y="5205"/>
                  </a:cubicBezTo>
                  <a:cubicBezTo>
                    <a:pt x="1158" y="5623"/>
                    <a:pt x="700" y="5887"/>
                    <a:pt x="219" y="5932"/>
                  </a:cubicBezTo>
                  <a:cubicBezTo>
                    <a:pt x="98" y="5936"/>
                    <a:pt x="-4" y="6040"/>
                    <a:pt x="0" y="6174"/>
                  </a:cubicBezTo>
                  <a:cubicBezTo>
                    <a:pt x="3" y="6260"/>
                    <a:pt x="78" y="6335"/>
                    <a:pt x="146" y="6375"/>
                  </a:cubicBezTo>
                  <a:cubicBezTo>
                    <a:pt x="1050" y="7098"/>
                    <a:pt x="1687" y="8167"/>
                    <a:pt x="1968" y="9361"/>
                  </a:cubicBezTo>
                  <a:lnTo>
                    <a:pt x="2005" y="9522"/>
                  </a:lnTo>
                  <a:cubicBezTo>
                    <a:pt x="2035" y="9622"/>
                    <a:pt x="2129" y="9726"/>
                    <a:pt x="2223" y="9724"/>
                  </a:cubicBezTo>
                  <a:lnTo>
                    <a:pt x="2296" y="9724"/>
                  </a:lnTo>
                  <a:cubicBezTo>
                    <a:pt x="2408" y="9687"/>
                    <a:pt x="2465" y="9528"/>
                    <a:pt x="2442" y="9401"/>
                  </a:cubicBezTo>
                  <a:cubicBezTo>
                    <a:pt x="2429" y="9333"/>
                    <a:pt x="2391" y="9266"/>
                    <a:pt x="2369" y="9200"/>
                  </a:cubicBezTo>
                  <a:cubicBezTo>
                    <a:pt x="2098" y="7799"/>
                    <a:pt x="3491" y="6652"/>
                    <a:pt x="3936" y="6295"/>
                  </a:cubicBezTo>
                  <a:cubicBezTo>
                    <a:pt x="4017" y="6232"/>
                    <a:pt x="4043" y="6155"/>
                    <a:pt x="4009" y="6053"/>
                  </a:cubicBezTo>
                  <a:cubicBezTo>
                    <a:pt x="3971" y="5955"/>
                    <a:pt x="3885" y="5873"/>
                    <a:pt x="3791" y="5891"/>
                  </a:cubicBezTo>
                  <a:cubicBezTo>
                    <a:pt x="2795" y="5997"/>
                    <a:pt x="2455" y="4807"/>
                    <a:pt x="2333" y="3793"/>
                  </a:cubicBezTo>
                  <a:cubicBezTo>
                    <a:pt x="2330" y="3671"/>
                    <a:pt x="2225" y="3588"/>
                    <a:pt x="2114" y="3591"/>
                  </a:cubicBezTo>
                  <a:cubicBezTo>
                    <a:pt x="2104" y="3592"/>
                    <a:pt x="2087" y="3590"/>
                    <a:pt x="2078" y="3591"/>
                  </a:cubicBezTo>
                  <a:close/>
                  <a:moveTo>
                    <a:pt x="2114" y="5004"/>
                  </a:moveTo>
                  <a:cubicBezTo>
                    <a:pt x="2270" y="5613"/>
                    <a:pt x="2671" y="6073"/>
                    <a:pt x="3207" y="6295"/>
                  </a:cubicBezTo>
                  <a:cubicBezTo>
                    <a:pt x="2663" y="6749"/>
                    <a:pt x="2234" y="7360"/>
                    <a:pt x="2005" y="8070"/>
                  </a:cubicBezTo>
                  <a:cubicBezTo>
                    <a:pt x="1710" y="7392"/>
                    <a:pt x="1285" y="6780"/>
                    <a:pt x="766" y="6295"/>
                  </a:cubicBezTo>
                  <a:cubicBezTo>
                    <a:pt x="1155" y="6138"/>
                    <a:pt x="1518" y="5878"/>
                    <a:pt x="1786" y="5528"/>
                  </a:cubicBezTo>
                  <a:cubicBezTo>
                    <a:pt x="1918" y="5362"/>
                    <a:pt x="2026" y="5203"/>
                    <a:pt x="2114" y="5004"/>
                  </a:cubicBezTo>
                  <a:close/>
                  <a:moveTo>
                    <a:pt x="9476" y="5528"/>
                  </a:moveTo>
                  <a:cubicBezTo>
                    <a:pt x="8781" y="5569"/>
                    <a:pt x="8106" y="5779"/>
                    <a:pt x="7472" y="6133"/>
                  </a:cubicBezTo>
                  <a:cubicBezTo>
                    <a:pt x="6159" y="6908"/>
                    <a:pt x="5203" y="8248"/>
                    <a:pt x="4848" y="9845"/>
                  </a:cubicBezTo>
                  <a:cubicBezTo>
                    <a:pt x="4298" y="12540"/>
                    <a:pt x="5162" y="15374"/>
                    <a:pt x="7107" y="17108"/>
                  </a:cubicBezTo>
                  <a:cubicBezTo>
                    <a:pt x="6996" y="17385"/>
                    <a:pt x="6996" y="17678"/>
                    <a:pt x="7107" y="17955"/>
                  </a:cubicBezTo>
                  <a:cubicBezTo>
                    <a:pt x="7107" y="17955"/>
                    <a:pt x="7119" y="17978"/>
                    <a:pt x="7180" y="18036"/>
                  </a:cubicBezTo>
                  <a:cubicBezTo>
                    <a:pt x="7125" y="18192"/>
                    <a:pt x="7046" y="18340"/>
                    <a:pt x="6961" y="18480"/>
                  </a:cubicBezTo>
                  <a:cubicBezTo>
                    <a:pt x="6902" y="18569"/>
                    <a:pt x="6902" y="18673"/>
                    <a:pt x="6961" y="18762"/>
                  </a:cubicBezTo>
                  <a:cubicBezTo>
                    <a:pt x="7069" y="18878"/>
                    <a:pt x="7196" y="18961"/>
                    <a:pt x="7326" y="19045"/>
                  </a:cubicBezTo>
                  <a:cubicBezTo>
                    <a:pt x="7210" y="19178"/>
                    <a:pt x="7171" y="19391"/>
                    <a:pt x="7217" y="19569"/>
                  </a:cubicBezTo>
                  <a:cubicBezTo>
                    <a:pt x="7295" y="19740"/>
                    <a:pt x="7418" y="19867"/>
                    <a:pt x="7581" y="19932"/>
                  </a:cubicBezTo>
                  <a:cubicBezTo>
                    <a:pt x="7491" y="20157"/>
                    <a:pt x="7550" y="20429"/>
                    <a:pt x="7727" y="20578"/>
                  </a:cubicBezTo>
                  <a:cubicBezTo>
                    <a:pt x="8022" y="20773"/>
                    <a:pt x="8367" y="20867"/>
                    <a:pt x="8711" y="20860"/>
                  </a:cubicBezTo>
                  <a:cubicBezTo>
                    <a:pt x="8719" y="21048"/>
                    <a:pt x="8798" y="21225"/>
                    <a:pt x="8930" y="21344"/>
                  </a:cubicBezTo>
                  <a:cubicBezTo>
                    <a:pt x="9146" y="21506"/>
                    <a:pt x="9398" y="21597"/>
                    <a:pt x="9658" y="21586"/>
                  </a:cubicBezTo>
                  <a:cubicBezTo>
                    <a:pt x="9897" y="21594"/>
                    <a:pt x="10145" y="21518"/>
                    <a:pt x="10351" y="21385"/>
                  </a:cubicBezTo>
                  <a:cubicBezTo>
                    <a:pt x="10580" y="21231"/>
                    <a:pt x="10705" y="20953"/>
                    <a:pt x="10679" y="20658"/>
                  </a:cubicBezTo>
                  <a:cubicBezTo>
                    <a:pt x="11039" y="20589"/>
                    <a:pt x="11383" y="20394"/>
                    <a:pt x="11663" y="20134"/>
                  </a:cubicBezTo>
                  <a:cubicBezTo>
                    <a:pt x="11781" y="20000"/>
                    <a:pt x="11818" y="19814"/>
                    <a:pt x="11736" y="19650"/>
                  </a:cubicBezTo>
                  <a:cubicBezTo>
                    <a:pt x="11909" y="19558"/>
                    <a:pt x="12050" y="19396"/>
                    <a:pt x="12137" y="19206"/>
                  </a:cubicBezTo>
                  <a:cubicBezTo>
                    <a:pt x="12194" y="18999"/>
                    <a:pt x="12151" y="18768"/>
                    <a:pt x="12027" y="18601"/>
                  </a:cubicBezTo>
                  <a:cubicBezTo>
                    <a:pt x="12115" y="18528"/>
                    <a:pt x="12178" y="18434"/>
                    <a:pt x="12210" y="18318"/>
                  </a:cubicBezTo>
                  <a:cubicBezTo>
                    <a:pt x="12238" y="18141"/>
                    <a:pt x="12158" y="17982"/>
                    <a:pt x="12027" y="17874"/>
                  </a:cubicBezTo>
                  <a:cubicBezTo>
                    <a:pt x="12051" y="17838"/>
                    <a:pt x="12083" y="17794"/>
                    <a:pt x="12100" y="17753"/>
                  </a:cubicBezTo>
                  <a:cubicBezTo>
                    <a:pt x="12135" y="17609"/>
                    <a:pt x="12111" y="17426"/>
                    <a:pt x="12027" y="17310"/>
                  </a:cubicBezTo>
                  <a:cubicBezTo>
                    <a:pt x="13399" y="16498"/>
                    <a:pt x="14574" y="13638"/>
                    <a:pt x="14688" y="11580"/>
                  </a:cubicBezTo>
                  <a:cubicBezTo>
                    <a:pt x="14850" y="9132"/>
                    <a:pt x="13600" y="6842"/>
                    <a:pt x="11554" y="5891"/>
                  </a:cubicBezTo>
                  <a:cubicBezTo>
                    <a:pt x="10888" y="5614"/>
                    <a:pt x="10171" y="5487"/>
                    <a:pt x="9476" y="5528"/>
                  </a:cubicBezTo>
                  <a:close/>
                  <a:moveTo>
                    <a:pt x="9513" y="6012"/>
                  </a:moveTo>
                  <a:cubicBezTo>
                    <a:pt x="10147" y="5969"/>
                    <a:pt x="10799" y="6044"/>
                    <a:pt x="11408" y="6295"/>
                  </a:cubicBezTo>
                  <a:cubicBezTo>
                    <a:pt x="13302" y="7140"/>
                    <a:pt x="14468" y="9247"/>
                    <a:pt x="14324" y="11500"/>
                  </a:cubicBezTo>
                  <a:cubicBezTo>
                    <a:pt x="14201" y="13711"/>
                    <a:pt x="12934" y="16415"/>
                    <a:pt x="11772" y="16946"/>
                  </a:cubicBezTo>
                  <a:lnTo>
                    <a:pt x="11772" y="16987"/>
                  </a:lnTo>
                  <a:cubicBezTo>
                    <a:pt x="11357" y="16874"/>
                    <a:pt x="10924" y="16800"/>
                    <a:pt x="10497" y="16785"/>
                  </a:cubicBezTo>
                  <a:cubicBezTo>
                    <a:pt x="10837" y="15452"/>
                    <a:pt x="11215" y="14106"/>
                    <a:pt x="11590" y="12831"/>
                  </a:cubicBezTo>
                  <a:lnTo>
                    <a:pt x="11772" y="12226"/>
                  </a:lnTo>
                  <a:cubicBezTo>
                    <a:pt x="11956" y="11617"/>
                    <a:pt x="12218" y="10788"/>
                    <a:pt x="11772" y="10208"/>
                  </a:cubicBezTo>
                  <a:cubicBezTo>
                    <a:pt x="11509" y="9899"/>
                    <a:pt x="11119" y="9799"/>
                    <a:pt x="10752" y="9926"/>
                  </a:cubicBezTo>
                  <a:lnTo>
                    <a:pt x="10606" y="9845"/>
                  </a:lnTo>
                  <a:cubicBezTo>
                    <a:pt x="10238" y="9741"/>
                    <a:pt x="9846" y="9763"/>
                    <a:pt x="9513" y="9966"/>
                  </a:cubicBezTo>
                  <a:lnTo>
                    <a:pt x="9367" y="9926"/>
                  </a:lnTo>
                  <a:cubicBezTo>
                    <a:pt x="8984" y="9847"/>
                    <a:pt x="8595" y="9880"/>
                    <a:pt x="8237" y="10047"/>
                  </a:cubicBezTo>
                  <a:cubicBezTo>
                    <a:pt x="8039" y="10050"/>
                    <a:pt x="7858" y="10132"/>
                    <a:pt x="7690" y="10249"/>
                  </a:cubicBezTo>
                  <a:cubicBezTo>
                    <a:pt x="7105" y="10625"/>
                    <a:pt x="7164" y="11853"/>
                    <a:pt x="7217" y="12549"/>
                  </a:cubicBezTo>
                  <a:cubicBezTo>
                    <a:pt x="7292" y="14000"/>
                    <a:pt x="7589" y="15402"/>
                    <a:pt x="8091" y="16745"/>
                  </a:cubicBezTo>
                  <a:lnTo>
                    <a:pt x="7472" y="16745"/>
                  </a:lnTo>
                  <a:cubicBezTo>
                    <a:pt x="5646" y="15129"/>
                    <a:pt x="4829" y="12534"/>
                    <a:pt x="5321" y="10007"/>
                  </a:cubicBezTo>
                  <a:cubicBezTo>
                    <a:pt x="5638" y="8546"/>
                    <a:pt x="6463" y="7300"/>
                    <a:pt x="7654" y="6577"/>
                  </a:cubicBezTo>
                  <a:cubicBezTo>
                    <a:pt x="8230" y="6246"/>
                    <a:pt x="8879" y="6055"/>
                    <a:pt x="9513" y="6012"/>
                  </a:cubicBezTo>
                  <a:close/>
                  <a:moveTo>
                    <a:pt x="17385" y="6456"/>
                  </a:moveTo>
                  <a:cubicBezTo>
                    <a:pt x="17257" y="6473"/>
                    <a:pt x="17156" y="6608"/>
                    <a:pt x="17166" y="6739"/>
                  </a:cubicBezTo>
                  <a:cubicBezTo>
                    <a:pt x="17174" y="7078"/>
                    <a:pt x="17047" y="7377"/>
                    <a:pt x="16838" y="7626"/>
                  </a:cubicBezTo>
                  <a:cubicBezTo>
                    <a:pt x="16622" y="7916"/>
                    <a:pt x="16303" y="8093"/>
                    <a:pt x="15964" y="8110"/>
                  </a:cubicBezTo>
                  <a:cubicBezTo>
                    <a:pt x="15866" y="8118"/>
                    <a:pt x="15810" y="8209"/>
                    <a:pt x="15781" y="8312"/>
                  </a:cubicBezTo>
                  <a:cubicBezTo>
                    <a:pt x="15757" y="8418"/>
                    <a:pt x="15804" y="8541"/>
                    <a:pt x="15891" y="8594"/>
                  </a:cubicBezTo>
                  <a:cubicBezTo>
                    <a:pt x="16525" y="9121"/>
                    <a:pt x="16945" y="9840"/>
                    <a:pt x="17130" y="10693"/>
                  </a:cubicBezTo>
                  <a:cubicBezTo>
                    <a:pt x="17126" y="10741"/>
                    <a:pt x="17126" y="10806"/>
                    <a:pt x="17130" y="10854"/>
                  </a:cubicBezTo>
                  <a:cubicBezTo>
                    <a:pt x="17158" y="10955"/>
                    <a:pt x="17253" y="11020"/>
                    <a:pt x="17349" y="11015"/>
                  </a:cubicBezTo>
                  <a:lnTo>
                    <a:pt x="17385" y="11015"/>
                  </a:lnTo>
                  <a:cubicBezTo>
                    <a:pt x="17497" y="10978"/>
                    <a:pt x="17590" y="10860"/>
                    <a:pt x="17567" y="10733"/>
                  </a:cubicBezTo>
                  <a:cubicBezTo>
                    <a:pt x="17571" y="10685"/>
                    <a:pt x="17571" y="10620"/>
                    <a:pt x="17567" y="10572"/>
                  </a:cubicBezTo>
                  <a:cubicBezTo>
                    <a:pt x="17401" y="9606"/>
                    <a:pt x="18382" y="8817"/>
                    <a:pt x="18697" y="8594"/>
                  </a:cubicBezTo>
                  <a:cubicBezTo>
                    <a:pt x="18799" y="8523"/>
                    <a:pt x="18835" y="8384"/>
                    <a:pt x="18770" y="8272"/>
                  </a:cubicBezTo>
                  <a:cubicBezTo>
                    <a:pt x="18726" y="8194"/>
                    <a:pt x="18634" y="8141"/>
                    <a:pt x="18551" y="8151"/>
                  </a:cubicBezTo>
                  <a:cubicBezTo>
                    <a:pt x="17896" y="8209"/>
                    <a:pt x="17700" y="7372"/>
                    <a:pt x="17604" y="6658"/>
                  </a:cubicBezTo>
                  <a:cubicBezTo>
                    <a:pt x="17595" y="6530"/>
                    <a:pt x="17500" y="6447"/>
                    <a:pt x="17385" y="6456"/>
                  </a:cubicBezTo>
                  <a:close/>
                  <a:moveTo>
                    <a:pt x="17385" y="7667"/>
                  </a:moveTo>
                  <a:cubicBezTo>
                    <a:pt x="17500" y="8039"/>
                    <a:pt x="17725" y="8375"/>
                    <a:pt x="18041" y="8554"/>
                  </a:cubicBezTo>
                  <a:cubicBezTo>
                    <a:pt x="17706" y="8851"/>
                    <a:pt x="17451" y="9210"/>
                    <a:pt x="17276" y="9644"/>
                  </a:cubicBezTo>
                  <a:cubicBezTo>
                    <a:pt x="17090" y="9211"/>
                    <a:pt x="16821" y="8807"/>
                    <a:pt x="16510" y="8473"/>
                  </a:cubicBezTo>
                  <a:cubicBezTo>
                    <a:pt x="16765" y="8357"/>
                    <a:pt x="16983" y="8176"/>
                    <a:pt x="17166" y="7949"/>
                  </a:cubicBezTo>
                  <a:cubicBezTo>
                    <a:pt x="17236" y="7857"/>
                    <a:pt x="17327" y="7768"/>
                    <a:pt x="17385" y="7667"/>
                  </a:cubicBezTo>
                  <a:close/>
                  <a:moveTo>
                    <a:pt x="10242" y="10249"/>
                  </a:moveTo>
                  <a:cubicBezTo>
                    <a:pt x="10060" y="10522"/>
                    <a:pt x="10093" y="10902"/>
                    <a:pt x="10314" y="11136"/>
                  </a:cubicBezTo>
                  <a:cubicBezTo>
                    <a:pt x="10443" y="11334"/>
                    <a:pt x="10687" y="11409"/>
                    <a:pt x="10898" y="11338"/>
                  </a:cubicBezTo>
                  <a:cubicBezTo>
                    <a:pt x="11113" y="11227"/>
                    <a:pt x="11241" y="10995"/>
                    <a:pt x="11226" y="10733"/>
                  </a:cubicBezTo>
                  <a:cubicBezTo>
                    <a:pt x="11227" y="10602"/>
                    <a:pt x="11205" y="10487"/>
                    <a:pt x="11153" y="10370"/>
                  </a:cubicBezTo>
                  <a:cubicBezTo>
                    <a:pt x="11261" y="10391"/>
                    <a:pt x="11372" y="10440"/>
                    <a:pt x="11444" y="10531"/>
                  </a:cubicBezTo>
                  <a:cubicBezTo>
                    <a:pt x="11733" y="10898"/>
                    <a:pt x="11501" y="11574"/>
                    <a:pt x="11335" y="12105"/>
                  </a:cubicBezTo>
                  <a:lnTo>
                    <a:pt x="11189" y="12670"/>
                  </a:lnTo>
                  <a:cubicBezTo>
                    <a:pt x="10805" y="13993"/>
                    <a:pt x="10372" y="15364"/>
                    <a:pt x="10023" y="16745"/>
                  </a:cubicBezTo>
                  <a:lnTo>
                    <a:pt x="8565" y="16745"/>
                  </a:lnTo>
                  <a:cubicBezTo>
                    <a:pt x="8014" y="15391"/>
                    <a:pt x="7696" y="13949"/>
                    <a:pt x="7617" y="12468"/>
                  </a:cubicBezTo>
                  <a:cubicBezTo>
                    <a:pt x="7528" y="11897"/>
                    <a:pt x="7577" y="11275"/>
                    <a:pt x="7763" y="10733"/>
                  </a:cubicBezTo>
                  <a:cubicBezTo>
                    <a:pt x="7800" y="10929"/>
                    <a:pt x="7911" y="11135"/>
                    <a:pt x="8055" y="11257"/>
                  </a:cubicBezTo>
                  <a:cubicBezTo>
                    <a:pt x="8387" y="11595"/>
                    <a:pt x="8641" y="11396"/>
                    <a:pt x="8711" y="11338"/>
                  </a:cubicBezTo>
                  <a:cubicBezTo>
                    <a:pt x="8915" y="11056"/>
                    <a:pt x="8915" y="10652"/>
                    <a:pt x="8711" y="10370"/>
                  </a:cubicBezTo>
                  <a:cubicBezTo>
                    <a:pt x="8838" y="10347"/>
                    <a:pt x="8948" y="10347"/>
                    <a:pt x="9075" y="10370"/>
                  </a:cubicBezTo>
                  <a:cubicBezTo>
                    <a:pt x="8956" y="10654"/>
                    <a:pt x="8992" y="10987"/>
                    <a:pt x="9185" y="11217"/>
                  </a:cubicBezTo>
                  <a:cubicBezTo>
                    <a:pt x="9305" y="11426"/>
                    <a:pt x="9555" y="11538"/>
                    <a:pt x="9768" y="11459"/>
                  </a:cubicBezTo>
                  <a:cubicBezTo>
                    <a:pt x="9982" y="11359"/>
                    <a:pt x="10118" y="11110"/>
                    <a:pt x="10096" y="10854"/>
                  </a:cubicBezTo>
                  <a:cubicBezTo>
                    <a:pt x="10088" y="10653"/>
                    <a:pt x="9999" y="10438"/>
                    <a:pt x="9877" y="10289"/>
                  </a:cubicBezTo>
                  <a:cubicBezTo>
                    <a:pt x="9996" y="10250"/>
                    <a:pt x="10118" y="10242"/>
                    <a:pt x="10242" y="10249"/>
                  </a:cubicBezTo>
                  <a:close/>
                  <a:moveTo>
                    <a:pt x="10679" y="10491"/>
                  </a:moveTo>
                  <a:cubicBezTo>
                    <a:pt x="10747" y="10561"/>
                    <a:pt x="10784" y="10670"/>
                    <a:pt x="10788" y="10773"/>
                  </a:cubicBezTo>
                  <a:cubicBezTo>
                    <a:pt x="10795" y="10832"/>
                    <a:pt x="10786" y="10889"/>
                    <a:pt x="10752" y="10935"/>
                  </a:cubicBezTo>
                  <a:cubicBezTo>
                    <a:pt x="10718" y="10921"/>
                    <a:pt x="10666" y="10884"/>
                    <a:pt x="10642" y="10854"/>
                  </a:cubicBezTo>
                  <a:cubicBezTo>
                    <a:pt x="10538" y="10641"/>
                    <a:pt x="10609" y="10558"/>
                    <a:pt x="10679" y="10491"/>
                  </a:cubicBezTo>
                  <a:close/>
                  <a:moveTo>
                    <a:pt x="8273" y="10572"/>
                  </a:moveTo>
                  <a:lnTo>
                    <a:pt x="8310" y="10612"/>
                  </a:lnTo>
                  <a:cubicBezTo>
                    <a:pt x="8377" y="10697"/>
                    <a:pt x="8430" y="10823"/>
                    <a:pt x="8419" y="10935"/>
                  </a:cubicBezTo>
                  <a:lnTo>
                    <a:pt x="8346" y="10894"/>
                  </a:lnTo>
                  <a:cubicBezTo>
                    <a:pt x="8346" y="10894"/>
                    <a:pt x="8166" y="10720"/>
                    <a:pt x="8201" y="10652"/>
                  </a:cubicBezTo>
                  <a:lnTo>
                    <a:pt x="8273" y="10572"/>
                  </a:lnTo>
                  <a:close/>
                  <a:moveTo>
                    <a:pt x="9513" y="10572"/>
                  </a:moveTo>
                  <a:cubicBezTo>
                    <a:pt x="9604" y="10636"/>
                    <a:pt x="9645" y="10735"/>
                    <a:pt x="9658" y="10854"/>
                  </a:cubicBezTo>
                  <a:cubicBezTo>
                    <a:pt x="9658" y="10951"/>
                    <a:pt x="9658" y="11015"/>
                    <a:pt x="9658" y="11015"/>
                  </a:cubicBezTo>
                  <a:cubicBezTo>
                    <a:pt x="9658" y="11015"/>
                    <a:pt x="9664" y="11002"/>
                    <a:pt x="9586" y="10935"/>
                  </a:cubicBezTo>
                  <a:cubicBezTo>
                    <a:pt x="9411" y="10712"/>
                    <a:pt x="9486" y="10620"/>
                    <a:pt x="9513" y="10572"/>
                  </a:cubicBezTo>
                  <a:close/>
                  <a:moveTo>
                    <a:pt x="7545" y="17269"/>
                  </a:moveTo>
                  <a:cubicBezTo>
                    <a:pt x="8885" y="17172"/>
                    <a:pt x="10222" y="17197"/>
                    <a:pt x="11554" y="17390"/>
                  </a:cubicBezTo>
                  <a:cubicBezTo>
                    <a:pt x="11624" y="17447"/>
                    <a:pt x="11672" y="17526"/>
                    <a:pt x="11736" y="17592"/>
                  </a:cubicBezTo>
                  <a:cubicBezTo>
                    <a:pt x="11736" y="17640"/>
                    <a:pt x="11443" y="17897"/>
                    <a:pt x="9731" y="17955"/>
                  </a:cubicBezTo>
                  <a:lnTo>
                    <a:pt x="9622" y="17955"/>
                  </a:lnTo>
                  <a:cubicBezTo>
                    <a:pt x="9090" y="18010"/>
                    <a:pt x="8584" y="17995"/>
                    <a:pt x="8055" y="17915"/>
                  </a:cubicBezTo>
                  <a:cubicBezTo>
                    <a:pt x="7950" y="17915"/>
                    <a:pt x="7606" y="17829"/>
                    <a:pt x="7545" y="17713"/>
                  </a:cubicBezTo>
                  <a:cubicBezTo>
                    <a:pt x="7503" y="17569"/>
                    <a:pt x="7503" y="17414"/>
                    <a:pt x="7545" y="17269"/>
                  </a:cubicBezTo>
                  <a:close/>
                  <a:moveTo>
                    <a:pt x="11699" y="18157"/>
                  </a:moveTo>
                  <a:lnTo>
                    <a:pt x="11809" y="18238"/>
                  </a:lnTo>
                  <a:cubicBezTo>
                    <a:pt x="11236" y="18571"/>
                    <a:pt x="10633" y="18766"/>
                    <a:pt x="9986" y="18802"/>
                  </a:cubicBezTo>
                  <a:lnTo>
                    <a:pt x="9658" y="18802"/>
                  </a:lnTo>
                  <a:cubicBezTo>
                    <a:pt x="8915" y="18976"/>
                    <a:pt x="8128" y="18904"/>
                    <a:pt x="7435" y="18560"/>
                  </a:cubicBezTo>
                  <a:cubicBezTo>
                    <a:pt x="7486" y="18471"/>
                    <a:pt x="7544" y="18375"/>
                    <a:pt x="7581" y="18278"/>
                  </a:cubicBezTo>
                  <a:cubicBezTo>
                    <a:pt x="7707" y="18334"/>
                    <a:pt x="7847" y="18378"/>
                    <a:pt x="7982" y="18399"/>
                  </a:cubicBezTo>
                  <a:cubicBezTo>
                    <a:pt x="8306" y="18454"/>
                    <a:pt x="8639" y="18483"/>
                    <a:pt x="8966" y="18480"/>
                  </a:cubicBezTo>
                  <a:lnTo>
                    <a:pt x="9731" y="18480"/>
                  </a:lnTo>
                  <a:cubicBezTo>
                    <a:pt x="10405" y="18494"/>
                    <a:pt x="11052" y="18363"/>
                    <a:pt x="11699" y="18157"/>
                  </a:cubicBezTo>
                  <a:close/>
                  <a:moveTo>
                    <a:pt x="11699" y="18883"/>
                  </a:moveTo>
                  <a:cubicBezTo>
                    <a:pt x="11752" y="18883"/>
                    <a:pt x="11790" y="18987"/>
                    <a:pt x="11772" y="19045"/>
                  </a:cubicBezTo>
                  <a:cubicBezTo>
                    <a:pt x="11694" y="19305"/>
                    <a:pt x="10890" y="19603"/>
                    <a:pt x="9658" y="19690"/>
                  </a:cubicBezTo>
                  <a:cubicBezTo>
                    <a:pt x="8991" y="19820"/>
                    <a:pt x="8309" y="19714"/>
                    <a:pt x="7690" y="19408"/>
                  </a:cubicBezTo>
                  <a:cubicBezTo>
                    <a:pt x="7722" y="19340"/>
                    <a:pt x="7745" y="19293"/>
                    <a:pt x="7800" y="19246"/>
                  </a:cubicBezTo>
                  <a:cubicBezTo>
                    <a:pt x="8086" y="19323"/>
                    <a:pt x="8380" y="19367"/>
                    <a:pt x="8674" y="19367"/>
                  </a:cubicBezTo>
                  <a:cubicBezTo>
                    <a:pt x="9022" y="19364"/>
                    <a:pt x="9387" y="19335"/>
                    <a:pt x="9731" y="19287"/>
                  </a:cubicBezTo>
                  <a:lnTo>
                    <a:pt x="10023" y="19287"/>
                  </a:lnTo>
                  <a:cubicBezTo>
                    <a:pt x="10599" y="19229"/>
                    <a:pt x="11156" y="19101"/>
                    <a:pt x="11699" y="18883"/>
                  </a:cubicBezTo>
                  <a:close/>
                  <a:moveTo>
                    <a:pt x="11371" y="19851"/>
                  </a:moveTo>
                  <a:cubicBezTo>
                    <a:pt x="10686" y="20238"/>
                    <a:pt x="9917" y="20400"/>
                    <a:pt x="9148" y="20376"/>
                  </a:cubicBezTo>
                  <a:cubicBezTo>
                    <a:pt x="8379" y="20376"/>
                    <a:pt x="8081" y="20242"/>
                    <a:pt x="8055" y="20174"/>
                  </a:cubicBezTo>
                  <a:cubicBezTo>
                    <a:pt x="8051" y="20149"/>
                    <a:pt x="8051" y="20119"/>
                    <a:pt x="8055" y="20094"/>
                  </a:cubicBezTo>
                  <a:cubicBezTo>
                    <a:pt x="8360" y="20160"/>
                    <a:pt x="8691" y="20170"/>
                    <a:pt x="9002" y="20174"/>
                  </a:cubicBezTo>
                  <a:lnTo>
                    <a:pt x="9112" y="20174"/>
                  </a:lnTo>
                  <a:cubicBezTo>
                    <a:pt x="9871" y="20178"/>
                    <a:pt x="10642" y="20086"/>
                    <a:pt x="11371" y="19851"/>
                  </a:cubicBezTo>
                  <a:close/>
                  <a:moveTo>
                    <a:pt x="10314" y="20820"/>
                  </a:moveTo>
                  <a:cubicBezTo>
                    <a:pt x="10296" y="20893"/>
                    <a:pt x="10229" y="20943"/>
                    <a:pt x="10169" y="20981"/>
                  </a:cubicBezTo>
                  <a:cubicBezTo>
                    <a:pt x="9905" y="21133"/>
                    <a:pt x="9589" y="21147"/>
                    <a:pt x="9330" y="20981"/>
                  </a:cubicBezTo>
                  <a:cubicBezTo>
                    <a:pt x="9299" y="20964"/>
                    <a:pt x="9265" y="20938"/>
                    <a:pt x="9258" y="20901"/>
                  </a:cubicBezTo>
                  <a:cubicBezTo>
                    <a:pt x="9606" y="20903"/>
                    <a:pt x="9971" y="20880"/>
                    <a:pt x="10314" y="20820"/>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1" name="Freeform 649"/>
            <p:cNvSpPr/>
            <p:nvPr/>
          </p:nvSpPr>
          <p:spPr>
            <a:xfrm rot="677732" flipH="1">
              <a:off x="63433" y="997720"/>
              <a:ext cx="476630" cy="561649"/>
            </a:xfrm>
            <a:custGeom>
              <a:avLst/>
              <a:gdLst/>
              <a:ahLst/>
              <a:cxnLst>
                <a:cxn ang="0">
                  <a:pos x="wd2" y="hd2"/>
                </a:cxn>
                <a:cxn ang="5400000">
                  <a:pos x="wd2" y="hd2"/>
                </a:cxn>
                <a:cxn ang="10800000">
                  <a:pos x="wd2" y="hd2"/>
                </a:cxn>
                <a:cxn ang="16200000">
                  <a:pos x="wd2" y="hd2"/>
                </a:cxn>
              </a:cxnLst>
              <a:rect l="0" t="0" r="r" b="b"/>
              <a:pathLst>
                <a:path w="21590" h="21537" extrusionOk="0">
                  <a:moveTo>
                    <a:pt x="5307" y="4"/>
                  </a:moveTo>
                  <a:cubicBezTo>
                    <a:pt x="5210" y="-11"/>
                    <a:pt x="5138" y="19"/>
                    <a:pt x="5095" y="93"/>
                  </a:cubicBezTo>
                  <a:cubicBezTo>
                    <a:pt x="4789" y="646"/>
                    <a:pt x="534" y="12039"/>
                    <a:pt x="0" y="17345"/>
                  </a:cubicBezTo>
                  <a:cubicBezTo>
                    <a:pt x="-1" y="17414"/>
                    <a:pt x="37" y="17487"/>
                    <a:pt x="106" y="17524"/>
                  </a:cubicBezTo>
                  <a:cubicBezTo>
                    <a:pt x="1285" y="18083"/>
                    <a:pt x="14123" y="21423"/>
                    <a:pt x="15920" y="21537"/>
                  </a:cubicBezTo>
                  <a:cubicBezTo>
                    <a:pt x="16001" y="21538"/>
                    <a:pt x="16064" y="21509"/>
                    <a:pt x="16097" y="21448"/>
                  </a:cubicBezTo>
                  <a:cubicBezTo>
                    <a:pt x="17793" y="18451"/>
                    <a:pt x="21395" y="6578"/>
                    <a:pt x="21581" y="4556"/>
                  </a:cubicBezTo>
                  <a:cubicBezTo>
                    <a:pt x="21599" y="4503"/>
                    <a:pt x="21590" y="4447"/>
                    <a:pt x="21546" y="4406"/>
                  </a:cubicBezTo>
                  <a:cubicBezTo>
                    <a:pt x="20036" y="3672"/>
                    <a:pt x="18416" y="3113"/>
                    <a:pt x="16734" y="2729"/>
                  </a:cubicBezTo>
                  <a:cubicBezTo>
                    <a:pt x="16699" y="2648"/>
                    <a:pt x="16678" y="2565"/>
                    <a:pt x="16628" y="2489"/>
                  </a:cubicBezTo>
                  <a:cubicBezTo>
                    <a:pt x="16088" y="2132"/>
                    <a:pt x="15451" y="1860"/>
                    <a:pt x="14788" y="1711"/>
                  </a:cubicBezTo>
                  <a:cubicBezTo>
                    <a:pt x="14939" y="1060"/>
                    <a:pt x="14524" y="432"/>
                    <a:pt x="13798" y="183"/>
                  </a:cubicBezTo>
                  <a:cubicBezTo>
                    <a:pt x="13011" y="-62"/>
                    <a:pt x="12142" y="267"/>
                    <a:pt x="11852" y="932"/>
                  </a:cubicBezTo>
                  <a:cubicBezTo>
                    <a:pt x="11846" y="946"/>
                    <a:pt x="11858" y="948"/>
                    <a:pt x="11852" y="962"/>
                  </a:cubicBezTo>
                  <a:cubicBezTo>
                    <a:pt x="11285" y="811"/>
                    <a:pt x="10671" y="797"/>
                    <a:pt x="10083" y="872"/>
                  </a:cubicBezTo>
                  <a:cubicBezTo>
                    <a:pt x="9991" y="907"/>
                    <a:pt x="9912" y="937"/>
                    <a:pt x="9835" y="992"/>
                  </a:cubicBezTo>
                  <a:cubicBezTo>
                    <a:pt x="7419" y="433"/>
                    <a:pt x="5519" y="39"/>
                    <a:pt x="5307" y="4"/>
                  </a:cubicBezTo>
                  <a:close/>
                  <a:moveTo>
                    <a:pt x="5413" y="363"/>
                  </a:moveTo>
                  <a:cubicBezTo>
                    <a:pt x="5990" y="478"/>
                    <a:pt x="7585" y="833"/>
                    <a:pt x="9552" y="1291"/>
                  </a:cubicBezTo>
                  <a:cubicBezTo>
                    <a:pt x="9396" y="1525"/>
                    <a:pt x="9360" y="1782"/>
                    <a:pt x="9446" y="2040"/>
                  </a:cubicBezTo>
                  <a:cubicBezTo>
                    <a:pt x="7827" y="1682"/>
                    <a:pt x="6627" y="1433"/>
                    <a:pt x="6474" y="1411"/>
                  </a:cubicBezTo>
                  <a:cubicBezTo>
                    <a:pt x="6380" y="1397"/>
                    <a:pt x="6303" y="1458"/>
                    <a:pt x="6262" y="1531"/>
                  </a:cubicBezTo>
                  <a:cubicBezTo>
                    <a:pt x="5991" y="2026"/>
                    <a:pt x="2179" y="12017"/>
                    <a:pt x="1627" y="16656"/>
                  </a:cubicBezTo>
                  <a:cubicBezTo>
                    <a:pt x="1620" y="16727"/>
                    <a:pt x="1663" y="16796"/>
                    <a:pt x="1734" y="16835"/>
                  </a:cubicBezTo>
                  <a:cubicBezTo>
                    <a:pt x="2700" y="17301"/>
                    <a:pt x="13296" y="20021"/>
                    <a:pt x="14788" y="20100"/>
                  </a:cubicBezTo>
                  <a:cubicBezTo>
                    <a:pt x="14870" y="20097"/>
                    <a:pt x="14933" y="20043"/>
                    <a:pt x="14965" y="19980"/>
                  </a:cubicBezTo>
                  <a:cubicBezTo>
                    <a:pt x="16415" y="17342"/>
                    <a:pt x="19750" y="6926"/>
                    <a:pt x="19954" y="5155"/>
                  </a:cubicBezTo>
                  <a:cubicBezTo>
                    <a:pt x="19962" y="5098"/>
                    <a:pt x="19933" y="5043"/>
                    <a:pt x="19883" y="5005"/>
                  </a:cubicBezTo>
                  <a:cubicBezTo>
                    <a:pt x="18809" y="4451"/>
                    <a:pt x="17666" y="4021"/>
                    <a:pt x="16451" y="3747"/>
                  </a:cubicBezTo>
                  <a:cubicBezTo>
                    <a:pt x="16664" y="3573"/>
                    <a:pt x="16789" y="3338"/>
                    <a:pt x="16805" y="3088"/>
                  </a:cubicBezTo>
                  <a:cubicBezTo>
                    <a:pt x="18342" y="3468"/>
                    <a:pt x="19829" y="4016"/>
                    <a:pt x="21227" y="4676"/>
                  </a:cubicBezTo>
                  <a:cubicBezTo>
                    <a:pt x="20948" y="6870"/>
                    <a:pt x="17468" y="18051"/>
                    <a:pt x="15814" y="21148"/>
                  </a:cubicBezTo>
                  <a:cubicBezTo>
                    <a:pt x="10614" y="20085"/>
                    <a:pt x="5489" y="18799"/>
                    <a:pt x="460" y="17255"/>
                  </a:cubicBezTo>
                  <a:cubicBezTo>
                    <a:pt x="1003" y="12050"/>
                    <a:pt x="4870" y="1689"/>
                    <a:pt x="5413" y="363"/>
                  </a:cubicBezTo>
                  <a:close/>
                  <a:moveTo>
                    <a:pt x="13090" y="453"/>
                  </a:moveTo>
                  <a:cubicBezTo>
                    <a:pt x="13335" y="409"/>
                    <a:pt x="13537" y="480"/>
                    <a:pt x="13656" y="513"/>
                  </a:cubicBezTo>
                  <a:cubicBezTo>
                    <a:pt x="14154" y="698"/>
                    <a:pt x="14476" y="1136"/>
                    <a:pt x="14399" y="1591"/>
                  </a:cubicBezTo>
                  <a:cubicBezTo>
                    <a:pt x="13712" y="1390"/>
                    <a:pt x="12963" y="1195"/>
                    <a:pt x="12276" y="1052"/>
                  </a:cubicBezTo>
                  <a:cubicBezTo>
                    <a:pt x="12548" y="654"/>
                    <a:pt x="12830" y="499"/>
                    <a:pt x="13090" y="453"/>
                  </a:cubicBezTo>
                  <a:close/>
                  <a:moveTo>
                    <a:pt x="6580" y="1831"/>
                  </a:moveTo>
                  <a:cubicBezTo>
                    <a:pt x="7064" y="1924"/>
                    <a:pt x="8264" y="2175"/>
                    <a:pt x="9765" y="2519"/>
                  </a:cubicBezTo>
                  <a:cubicBezTo>
                    <a:pt x="10926" y="3337"/>
                    <a:pt x="14786" y="4304"/>
                    <a:pt x="15956" y="4017"/>
                  </a:cubicBezTo>
                  <a:cubicBezTo>
                    <a:pt x="17201" y="4305"/>
                    <a:pt x="18397" y="4719"/>
                    <a:pt x="19529" y="5245"/>
                  </a:cubicBezTo>
                  <a:cubicBezTo>
                    <a:pt x="19232" y="7224"/>
                    <a:pt x="16166" y="16994"/>
                    <a:pt x="14682" y="19740"/>
                  </a:cubicBezTo>
                  <a:cubicBezTo>
                    <a:pt x="10410" y="18890"/>
                    <a:pt x="6184" y="17846"/>
                    <a:pt x="2052" y="16596"/>
                  </a:cubicBezTo>
                  <a:cubicBezTo>
                    <a:pt x="2637" y="12057"/>
                    <a:pt x="6080" y="3057"/>
                    <a:pt x="6580" y="1831"/>
                  </a:cubicBezTo>
                  <a:close/>
                  <a:moveTo>
                    <a:pt x="7783" y="4646"/>
                  </a:moveTo>
                  <a:cubicBezTo>
                    <a:pt x="7705" y="4625"/>
                    <a:pt x="7627" y="4654"/>
                    <a:pt x="7571" y="4706"/>
                  </a:cubicBezTo>
                  <a:cubicBezTo>
                    <a:pt x="7192" y="5187"/>
                    <a:pt x="6929" y="5721"/>
                    <a:pt x="6828" y="6293"/>
                  </a:cubicBezTo>
                  <a:cubicBezTo>
                    <a:pt x="6769" y="6494"/>
                    <a:pt x="6711" y="6706"/>
                    <a:pt x="6651" y="6892"/>
                  </a:cubicBezTo>
                  <a:cubicBezTo>
                    <a:pt x="6640" y="6967"/>
                    <a:pt x="6711" y="7041"/>
                    <a:pt x="6793" y="7072"/>
                  </a:cubicBezTo>
                  <a:cubicBezTo>
                    <a:pt x="7378" y="7296"/>
                    <a:pt x="7991" y="7429"/>
                    <a:pt x="8632" y="7461"/>
                  </a:cubicBezTo>
                  <a:lnTo>
                    <a:pt x="8880" y="7461"/>
                  </a:lnTo>
                  <a:cubicBezTo>
                    <a:pt x="8950" y="7453"/>
                    <a:pt x="9020" y="7392"/>
                    <a:pt x="9057" y="7341"/>
                  </a:cubicBezTo>
                  <a:cubicBezTo>
                    <a:pt x="9463" y="6673"/>
                    <a:pt x="9706" y="5965"/>
                    <a:pt x="9765" y="5215"/>
                  </a:cubicBezTo>
                  <a:cubicBezTo>
                    <a:pt x="9757" y="5147"/>
                    <a:pt x="9699" y="5089"/>
                    <a:pt x="9623" y="5065"/>
                  </a:cubicBezTo>
                  <a:cubicBezTo>
                    <a:pt x="9251" y="4940"/>
                    <a:pt x="8850" y="4821"/>
                    <a:pt x="8456" y="4766"/>
                  </a:cubicBezTo>
                  <a:cubicBezTo>
                    <a:pt x="8227" y="4723"/>
                    <a:pt x="8004" y="4703"/>
                    <a:pt x="7783" y="4646"/>
                  </a:cubicBezTo>
                  <a:close/>
                  <a:moveTo>
                    <a:pt x="7819" y="4975"/>
                  </a:moveTo>
                  <a:cubicBezTo>
                    <a:pt x="8005" y="5018"/>
                    <a:pt x="8190" y="5059"/>
                    <a:pt x="8385" y="5095"/>
                  </a:cubicBezTo>
                  <a:cubicBezTo>
                    <a:pt x="8707" y="5143"/>
                    <a:pt x="9030" y="5214"/>
                    <a:pt x="9340" y="5305"/>
                  </a:cubicBezTo>
                  <a:cubicBezTo>
                    <a:pt x="9260" y="5922"/>
                    <a:pt x="9057" y="6512"/>
                    <a:pt x="8739" y="7072"/>
                  </a:cubicBezTo>
                  <a:cubicBezTo>
                    <a:pt x="8195" y="7068"/>
                    <a:pt x="7651" y="6973"/>
                    <a:pt x="7147" y="6802"/>
                  </a:cubicBezTo>
                  <a:cubicBezTo>
                    <a:pt x="7147" y="6630"/>
                    <a:pt x="7202" y="6504"/>
                    <a:pt x="7253" y="6353"/>
                  </a:cubicBezTo>
                  <a:cubicBezTo>
                    <a:pt x="7351" y="5880"/>
                    <a:pt x="7552" y="5400"/>
                    <a:pt x="7819" y="4975"/>
                  </a:cubicBezTo>
                  <a:close/>
                  <a:moveTo>
                    <a:pt x="11463" y="5574"/>
                  </a:moveTo>
                  <a:cubicBezTo>
                    <a:pt x="11362" y="5525"/>
                    <a:pt x="11238" y="5550"/>
                    <a:pt x="11180" y="5634"/>
                  </a:cubicBezTo>
                  <a:cubicBezTo>
                    <a:pt x="11121" y="5722"/>
                    <a:pt x="11149" y="5821"/>
                    <a:pt x="11250" y="5874"/>
                  </a:cubicBezTo>
                  <a:cubicBezTo>
                    <a:pt x="13034" y="6533"/>
                    <a:pt x="14923" y="6998"/>
                    <a:pt x="16840" y="7281"/>
                  </a:cubicBezTo>
                  <a:lnTo>
                    <a:pt x="16911" y="7281"/>
                  </a:lnTo>
                  <a:cubicBezTo>
                    <a:pt x="17026" y="7262"/>
                    <a:pt x="17112" y="7169"/>
                    <a:pt x="17088" y="7072"/>
                  </a:cubicBezTo>
                  <a:cubicBezTo>
                    <a:pt x="17065" y="6975"/>
                    <a:pt x="16955" y="6932"/>
                    <a:pt x="16840" y="6952"/>
                  </a:cubicBezTo>
                  <a:cubicBezTo>
                    <a:pt x="14991" y="6667"/>
                    <a:pt x="13186" y="6209"/>
                    <a:pt x="11463" y="5574"/>
                  </a:cubicBezTo>
                  <a:close/>
                  <a:moveTo>
                    <a:pt x="10791" y="6563"/>
                  </a:moveTo>
                  <a:cubicBezTo>
                    <a:pt x="10709" y="6635"/>
                    <a:pt x="10709" y="6730"/>
                    <a:pt x="10791" y="6802"/>
                  </a:cubicBezTo>
                  <a:cubicBezTo>
                    <a:pt x="11537" y="7311"/>
                    <a:pt x="15736" y="8154"/>
                    <a:pt x="16593" y="8240"/>
                  </a:cubicBezTo>
                  <a:cubicBezTo>
                    <a:pt x="16710" y="8240"/>
                    <a:pt x="16805" y="8159"/>
                    <a:pt x="16805" y="8060"/>
                  </a:cubicBezTo>
                  <a:cubicBezTo>
                    <a:pt x="16805" y="7961"/>
                    <a:pt x="16710" y="7880"/>
                    <a:pt x="16593" y="7880"/>
                  </a:cubicBezTo>
                  <a:cubicBezTo>
                    <a:pt x="15558" y="7751"/>
                    <a:pt x="11591" y="6935"/>
                    <a:pt x="11074" y="6563"/>
                  </a:cubicBezTo>
                  <a:cubicBezTo>
                    <a:pt x="10991" y="6494"/>
                    <a:pt x="10873" y="6494"/>
                    <a:pt x="10791" y="6563"/>
                  </a:cubicBezTo>
                  <a:close/>
                  <a:moveTo>
                    <a:pt x="10543" y="7641"/>
                  </a:moveTo>
                  <a:cubicBezTo>
                    <a:pt x="10458" y="7709"/>
                    <a:pt x="10463" y="7808"/>
                    <a:pt x="10543" y="7880"/>
                  </a:cubicBezTo>
                  <a:cubicBezTo>
                    <a:pt x="10554" y="7890"/>
                    <a:pt x="10565" y="7903"/>
                    <a:pt x="10578" y="7910"/>
                  </a:cubicBezTo>
                  <a:cubicBezTo>
                    <a:pt x="11299" y="8384"/>
                    <a:pt x="15524" y="9218"/>
                    <a:pt x="16380" y="9318"/>
                  </a:cubicBezTo>
                  <a:cubicBezTo>
                    <a:pt x="16495" y="9298"/>
                    <a:pt x="16545" y="9205"/>
                    <a:pt x="16522" y="9108"/>
                  </a:cubicBezTo>
                  <a:cubicBezTo>
                    <a:pt x="16505" y="9038"/>
                    <a:pt x="16464" y="8973"/>
                    <a:pt x="16380" y="8959"/>
                  </a:cubicBezTo>
                  <a:cubicBezTo>
                    <a:pt x="15346" y="8830"/>
                    <a:pt x="11379" y="8006"/>
                    <a:pt x="10861" y="7641"/>
                  </a:cubicBezTo>
                  <a:cubicBezTo>
                    <a:pt x="10781" y="7569"/>
                    <a:pt x="10628" y="7573"/>
                    <a:pt x="10543" y="7641"/>
                  </a:cubicBezTo>
                  <a:close/>
                  <a:moveTo>
                    <a:pt x="9163" y="8479"/>
                  </a:moveTo>
                  <a:lnTo>
                    <a:pt x="8562" y="8929"/>
                  </a:lnTo>
                  <a:lnTo>
                    <a:pt x="8243" y="9168"/>
                  </a:lnTo>
                  <a:cubicBezTo>
                    <a:pt x="8226" y="9125"/>
                    <a:pt x="8185" y="9099"/>
                    <a:pt x="8137" y="9078"/>
                  </a:cubicBezTo>
                  <a:cubicBezTo>
                    <a:pt x="7765" y="8952"/>
                    <a:pt x="7364" y="8868"/>
                    <a:pt x="6970" y="8809"/>
                  </a:cubicBezTo>
                  <a:cubicBezTo>
                    <a:pt x="6741" y="8766"/>
                    <a:pt x="6518" y="8716"/>
                    <a:pt x="6297" y="8659"/>
                  </a:cubicBezTo>
                  <a:cubicBezTo>
                    <a:pt x="6219" y="8638"/>
                    <a:pt x="6141" y="8637"/>
                    <a:pt x="6085" y="8689"/>
                  </a:cubicBezTo>
                  <a:cubicBezTo>
                    <a:pt x="5903" y="8870"/>
                    <a:pt x="5747" y="9092"/>
                    <a:pt x="5661" y="9318"/>
                  </a:cubicBezTo>
                  <a:lnTo>
                    <a:pt x="5413" y="8899"/>
                  </a:lnTo>
                  <a:cubicBezTo>
                    <a:pt x="5365" y="8809"/>
                    <a:pt x="5237" y="8768"/>
                    <a:pt x="5130" y="8809"/>
                  </a:cubicBezTo>
                  <a:cubicBezTo>
                    <a:pt x="5020" y="8859"/>
                    <a:pt x="4974" y="8959"/>
                    <a:pt x="5024" y="9048"/>
                  </a:cubicBezTo>
                  <a:cubicBezTo>
                    <a:pt x="5100" y="9185"/>
                    <a:pt x="5272" y="9473"/>
                    <a:pt x="5484" y="9767"/>
                  </a:cubicBezTo>
                  <a:cubicBezTo>
                    <a:pt x="5424" y="9932"/>
                    <a:pt x="5402" y="10097"/>
                    <a:pt x="5342" y="10276"/>
                  </a:cubicBezTo>
                  <a:cubicBezTo>
                    <a:pt x="5283" y="10456"/>
                    <a:pt x="5198" y="10696"/>
                    <a:pt x="5130" y="10875"/>
                  </a:cubicBezTo>
                  <a:cubicBezTo>
                    <a:pt x="5096" y="10966"/>
                    <a:pt x="5166" y="11051"/>
                    <a:pt x="5271" y="11085"/>
                  </a:cubicBezTo>
                  <a:cubicBezTo>
                    <a:pt x="5857" y="11318"/>
                    <a:pt x="6500" y="11472"/>
                    <a:pt x="7147" y="11504"/>
                  </a:cubicBezTo>
                  <a:lnTo>
                    <a:pt x="7359" y="11504"/>
                  </a:lnTo>
                  <a:cubicBezTo>
                    <a:pt x="7429" y="11496"/>
                    <a:pt x="7505" y="11439"/>
                    <a:pt x="7536" y="11385"/>
                  </a:cubicBezTo>
                  <a:cubicBezTo>
                    <a:pt x="7870" y="10842"/>
                    <a:pt x="8081" y="10250"/>
                    <a:pt x="8208" y="9647"/>
                  </a:cubicBezTo>
                  <a:cubicBezTo>
                    <a:pt x="8462" y="9497"/>
                    <a:pt x="8683" y="9349"/>
                    <a:pt x="8845" y="9198"/>
                  </a:cubicBezTo>
                  <a:cubicBezTo>
                    <a:pt x="9074" y="9033"/>
                    <a:pt x="9276" y="8894"/>
                    <a:pt x="9446" y="8779"/>
                  </a:cubicBezTo>
                  <a:cubicBezTo>
                    <a:pt x="9537" y="8716"/>
                    <a:pt x="9556" y="8587"/>
                    <a:pt x="9482" y="8509"/>
                  </a:cubicBezTo>
                  <a:cubicBezTo>
                    <a:pt x="9407" y="8432"/>
                    <a:pt x="9254" y="8416"/>
                    <a:pt x="9163" y="8479"/>
                  </a:cubicBezTo>
                  <a:close/>
                  <a:moveTo>
                    <a:pt x="6333" y="9018"/>
                  </a:moveTo>
                  <a:lnTo>
                    <a:pt x="6863" y="9138"/>
                  </a:lnTo>
                  <a:cubicBezTo>
                    <a:pt x="7186" y="9190"/>
                    <a:pt x="7509" y="9256"/>
                    <a:pt x="7819" y="9348"/>
                  </a:cubicBezTo>
                  <a:cubicBezTo>
                    <a:pt x="7819" y="9348"/>
                    <a:pt x="7819" y="9425"/>
                    <a:pt x="7819" y="9468"/>
                  </a:cubicBezTo>
                  <a:cubicBezTo>
                    <a:pt x="7403" y="9781"/>
                    <a:pt x="6931" y="10056"/>
                    <a:pt x="6439" y="10276"/>
                  </a:cubicBezTo>
                  <a:cubicBezTo>
                    <a:pt x="6249" y="10103"/>
                    <a:pt x="6087" y="9910"/>
                    <a:pt x="5944" y="9707"/>
                  </a:cubicBezTo>
                  <a:cubicBezTo>
                    <a:pt x="6034" y="9463"/>
                    <a:pt x="6165" y="9231"/>
                    <a:pt x="6333" y="9018"/>
                  </a:cubicBezTo>
                  <a:close/>
                  <a:moveTo>
                    <a:pt x="10048" y="9617"/>
                  </a:moveTo>
                  <a:cubicBezTo>
                    <a:pt x="9953" y="9559"/>
                    <a:pt x="9833" y="9567"/>
                    <a:pt x="9765" y="9647"/>
                  </a:cubicBezTo>
                  <a:cubicBezTo>
                    <a:pt x="9696" y="9728"/>
                    <a:pt x="9705" y="9829"/>
                    <a:pt x="9800" y="9887"/>
                  </a:cubicBezTo>
                  <a:cubicBezTo>
                    <a:pt x="9812" y="9894"/>
                    <a:pt x="9822" y="9912"/>
                    <a:pt x="9835" y="9917"/>
                  </a:cubicBezTo>
                  <a:cubicBezTo>
                    <a:pt x="11616" y="10585"/>
                    <a:pt x="13506" y="11041"/>
                    <a:pt x="15425" y="11325"/>
                  </a:cubicBezTo>
                  <a:lnTo>
                    <a:pt x="15531" y="11325"/>
                  </a:lnTo>
                  <a:cubicBezTo>
                    <a:pt x="15640" y="11300"/>
                    <a:pt x="15690" y="11239"/>
                    <a:pt x="15673" y="11145"/>
                  </a:cubicBezTo>
                  <a:cubicBezTo>
                    <a:pt x="15651" y="11048"/>
                    <a:pt x="15540" y="10978"/>
                    <a:pt x="15425" y="10995"/>
                  </a:cubicBezTo>
                  <a:cubicBezTo>
                    <a:pt x="13576" y="10710"/>
                    <a:pt x="11770" y="10252"/>
                    <a:pt x="10048" y="9617"/>
                  </a:cubicBezTo>
                  <a:close/>
                  <a:moveTo>
                    <a:pt x="7677" y="10037"/>
                  </a:moveTo>
                  <a:cubicBezTo>
                    <a:pt x="7573" y="10403"/>
                    <a:pt x="7431" y="10770"/>
                    <a:pt x="7253" y="11115"/>
                  </a:cubicBezTo>
                  <a:lnTo>
                    <a:pt x="7182" y="11145"/>
                  </a:lnTo>
                  <a:cubicBezTo>
                    <a:pt x="6625" y="11138"/>
                    <a:pt x="6096" y="11012"/>
                    <a:pt x="5590" y="10815"/>
                  </a:cubicBezTo>
                  <a:cubicBezTo>
                    <a:pt x="5641" y="10672"/>
                    <a:pt x="5680" y="10517"/>
                    <a:pt x="5731" y="10366"/>
                  </a:cubicBezTo>
                  <a:lnTo>
                    <a:pt x="5767" y="10187"/>
                  </a:lnTo>
                  <a:cubicBezTo>
                    <a:pt x="5904" y="10352"/>
                    <a:pt x="6083" y="10501"/>
                    <a:pt x="6262" y="10636"/>
                  </a:cubicBezTo>
                  <a:cubicBezTo>
                    <a:pt x="6296" y="10663"/>
                    <a:pt x="6356" y="10666"/>
                    <a:pt x="6404" y="10666"/>
                  </a:cubicBezTo>
                  <a:lnTo>
                    <a:pt x="6474" y="10666"/>
                  </a:lnTo>
                  <a:cubicBezTo>
                    <a:pt x="6909" y="10509"/>
                    <a:pt x="7314" y="10293"/>
                    <a:pt x="7677" y="10037"/>
                  </a:cubicBezTo>
                  <a:close/>
                  <a:moveTo>
                    <a:pt x="9446" y="10636"/>
                  </a:moveTo>
                  <a:cubicBezTo>
                    <a:pt x="9364" y="10701"/>
                    <a:pt x="9334" y="10806"/>
                    <a:pt x="9411" y="10875"/>
                  </a:cubicBezTo>
                  <a:cubicBezTo>
                    <a:pt x="10081" y="11356"/>
                    <a:pt x="14286" y="12191"/>
                    <a:pt x="15142" y="12313"/>
                  </a:cubicBezTo>
                  <a:cubicBezTo>
                    <a:pt x="15250" y="12314"/>
                    <a:pt x="15341" y="12254"/>
                    <a:pt x="15354" y="12163"/>
                  </a:cubicBezTo>
                  <a:cubicBezTo>
                    <a:pt x="15373" y="12081"/>
                    <a:pt x="15341" y="11983"/>
                    <a:pt x="15248" y="11954"/>
                  </a:cubicBezTo>
                  <a:cubicBezTo>
                    <a:pt x="14214" y="11825"/>
                    <a:pt x="10246" y="11001"/>
                    <a:pt x="9729" y="10636"/>
                  </a:cubicBezTo>
                  <a:cubicBezTo>
                    <a:pt x="9647" y="10567"/>
                    <a:pt x="9529" y="10567"/>
                    <a:pt x="9446" y="10636"/>
                  </a:cubicBezTo>
                  <a:close/>
                  <a:moveTo>
                    <a:pt x="9198" y="11684"/>
                  </a:moveTo>
                  <a:cubicBezTo>
                    <a:pt x="9113" y="11752"/>
                    <a:pt x="9118" y="11852"/>
                    <a:pt x="9198" y="11924"/>
                  </a:cubicBezTo>
                  <a:cubicBezTo>
                    <a:pt x="9210" y="11934"/>
                    <a:pt x="9221" y="11946"/>
                    <a:pt x="9234" y="11954"/>
                  </a:cubicBezTo>
                  <a:cubicBezTo>
                    <a:pt x="9895" y="12427"/>
                    <a:pt x="14109" y="13269"/>
                    <a:pt x="14965" y="13391"/>
                  </a:cubicBezTo>
                  <a:cubicBezTo>
                    <a:pt x="15082" y="13391"/>
                    <a:pt x="15178" y="13310"/>
                    <a:pt x="15178" y="13211"/>
                  </a:cubicBezTo>
                  <a:cubicBezTo>
                    <a:pt x="15178" y="13112"/>
                    <a:pt x="15082" y="13032"/>
                    <a:pt x="14965" y="13032"/>
                  </a:cubicBezTo>
                  <a:lnTo>
                    <a:pt x="15001" y="13002"/>
                  </a:lnTo>
                  <a:cubicBezTo>
                    <a:pt x="13958" y="12880"/>
                    <a:pt x="10034" y="12050"/>
                    <a:pt x="9517" y="11684"/>
                  </a:cubicBezTo>
                  <a:cubicBezTo>
                    <a:pt x="9436" y="11612"/>
                    <a:pt x="9283" y="11616"/>
                    <a:pt x="9198" y="11684"/>
                  </a:cubicBezTo>
                  <a:close/>
                  <a:moveTo>
                    <a:pt x="5236" y="12523"/>
                  </a:moveTo>
                  <a:cubicBezTo>
                    <a:pt x="5157" y="12505"/>
                    <a:pt x="5046" y="12534"/>
                    <a:pt x="4988" y="12583"/>
                  </a:cubicBezTo>
                  <a:cubicBezTo>
                    <a:pt x="4610" y="13061"/>
                    <a:pt x="4383" y="13601"/>
                    <a:pt x="4281" y="14170"/>
                  </a:cubicBezTo>
                  <a:cubicBezTo>
                    <a:pt x="4213" y="14378"/>
                    <a:pt x="4163" y="14582"/>
                    <a:pt x="4104" y="14769"/>
                  </a:cubicBezTo>
                  <a:cubicBezTo>
                    <a:pt x="4069" y="14856"/>
                    <a:pt x="4109" y="14945"/>
                    <a:pt x="4210" y="14978"/>
                  </a:cubicBezTo>
                  <a:cubicBezTo>
                    <a:pt x="4798" y="15203"/>
                    <a:pt x="5440" y="15337"/>
                    <a:pt x="6085" y="15368"/>
                  </a:cubicBezTo>
                  <a:lnTo>
                    <a:pt x="6297" y="15368"/>
                  </a:lnTo>
                  <a:cubicBezTo>
                    <a:pt x="6365" y="15360"/>
                    <a:pt x="6405" y="15329"/>
                    <a:pt x="6439" y="15278"/>
                  </a:cubicBezTo>
                  <a:cubicBezTo>
                    <a:pt x="6853" y="14611"/>
                    <a:pt x="7120" y="13873"/>
                    <a:pt x="7182" y="13122"/>
                  </a:cubicBezTo>
                  <a:cubicBezTo>
                    <a:pt x="7191" y="13047"/>
                    <a:pt x="7121" y="12975"/>
                    <a:pt x="7040" y="12942"/>
                  </a:cubicBezTo>
                  <a:cubicBezTo>
                    <a:pt x="6667" y="12819"/>
                    <a:pt x="6302" y="12735"/>
                    <a:pt x="5908" y="12672"/>
                  </a:cubicBezTo>
                  <a:cubicBezTo>
                    <a:pt x="5679" y="12638"/>
                    <a:pt x="5459" y="12579"/>
                    <a:pt x="5236" y="12523"/>
                  </a:cubicBezTo>
                  <a:close/>
                  <a:moveTo>
                    <a:pt x="5236" y="12912"/>
                  </a:moveTo>
                  <a:cubicBezTo>
                    <a:pt x="5423" y="12955"/>
                    <a:pt x="5616" y="12973"/>
                    <a:pt x="5802" y="13002"/>
                  </a:cubicBezTo>
                  <a:cubicBezTo>
                    <a:pt x="6128" y="13052"/>
                    <a:pt x="6445" y="13119"/>
                    <a:pt x="6757" y="13211"/>
                  </a:cubicBezTo>
                  <a:cubicBezTo>
                    <a:pt x="6671" y="13830"/>
                    <a:pt x="6480" y="14450"/>
                    <a:pt x="6156" y="15008"/>
                  </a:cubicBezTo>
                  <a:cubicBezTo>
                    <a:pt x="5603" y="15003"/>
                    <a:pt x="5068" y="14902"/>
                    <a:pt x="4564" y="14709"/>
                  </a:cubicBezTo>
                  <a:cubicBezTo>
                    <a:pt x="4606" y="14566"/>
                    <a:pt x="4628" y="14417"/>
                    <a:pt x="4670" y="14260"/>
                  </a:cubicBezTo>
                  <a:cubicBezTo>
                    <a:pt x="4772" y="13788"/>
                    <a:pt x="4967" y="13334"/>
                    <a:pt x="5236" y="12912"/>
                  </a:cubicBezTo>
                  <a:close/>
                  <a:moveTo>
                    <a:pt x="8774" y="13691"/>
                  </a:moveTo>
                  <a:cubicBezTo>
                    <a:pt x="8679" y="13632"/>
                    <a:pt x="8560" y="13641"/>
                    <a:pt x="8491" y="13721"/>
                  </a:cubicBezTo>
                  <a:cubicBezTo>
                    <a:pt x="8422" y="13801"/>
                    <a:pt x="8432" y="13932"/>
                    <a:pt x="8526" y="13990"/>
                  </a:cubicBezTo>
                  <a:cubicBezTo>
                    <a:pt x="8538" y="13997"/>
                    <a:pt x="8549" y="13985"/>
                    <a:pt x="8562" y="13990"/>
                  </a:cubicBezTo>
                  <a:cubicBezTo>
                    <a:pt x="10340" y="14657"/>
                    <a:pt x="12236" y="15143"/>
                    <a:pt x="14152" y="15428"/>
                  </a:cubicBezTo>
                  <a:lnTo>
                    <a:pt x="14222" y="15428"/>
                  </a:lnTo>
                  <a:cubicBezTo>
                    <a:pt x="14333" y="15406"/>
                    <a:pt x="14420" y="15313"/>
                    <a:pt x="14399" y="15218"/>
                  </a:cubicBezTo>
                  <a:cubicBezTo>
                    <a:pt x="14388" y="15124"/>
                    <a:pt x="14299" y="15059"/>
                    <a:pt x="14187" y="15068"/>
                  </a:cubicBezTo>
                  <a:cubicBezTo>
                    <a:pt x="14179" y="15069"/>
                    <a:pt x="14159" y="15067"/>
                    <a:pt x="14152" y="15068"/>
                  </a:cubicBezTo>
                  <a:cubicBezTo>
                    <a:pt x="12306" y="14781"/>
                    <a:pt x="10495" y="14323"/>
                    <a:pt x="8774" y="13691"/>
                  </a:cubicBezTo>
                  <a:close/>
                  <a:moveTo>
                    <a:pt x="8172" y="14709"/>
                  </a:moveTo>
                  <a:cubicBezTo>
                    <a:pt x="8090" y="14774"/>
                    <a:pt x="8060" y="14879"/>
                    <a:pt x="8137" y="14949"/>
                  </a:cubicBezTo>
                  <a:cubicBezTo>
                    <a:pt x="8799" y="15429"/>
                    <a:pt x="13012" y="16294"/>
                    <a:pt x="13868" y="16416"/>
                  </a:cubicBezTo>
                  <a:cubicBezTo>
                    <a:pt x="13972" y="16414"/>
                    <a:pt x="14061" y="16323"/>
                    <a:pt x="14081" y="16236"/>
                  </a:cubicBezTo>
                  <a:cubicBezTo>
                    <a:pt x="14101" y="16152"/>
                    <a:pt x="14068" y="16089"/>
                    <a:pt x="13975" y="16057"/>
                  </a:cubicBezTo>
                  <a:cubicBezTo>
                    <a:pt x="12932" y="15928"/>
                    <a:pt x="8973" y="15075"/>
                    <a:pt x="8456" y="14709"/>
                  </a:cubicBezTo>
                  <a:cubicBezTo>
                    <a:pt x="8373" y="14641"/>
                    <a:pt x="8255" y="14641"/>
                    <a:pt x="8172" y="14709"/>
                  </a:cubicBezTo>
                  <a:close/>
                  <a:moveTo>
                    <a:pt x="7925" y="15757"/>
                  </a:moveTo>
                  <a:cubicBezTo>
                    <a:pt x="7840" y="15825"/>
                    <a:pt x="7845" y="15955"/>
                    <a:pt x="7925" y="16027"/>
                  </a:cubicBezTo>
                  <a:cubicBezTo>
                    <a:pt x="7936" y="16037"/>
                    <a:pt x="7947" y="16049"/>
                    <a:pt x="7960" y="16057"/>
                  </a:cubicBezTo>
                  <a:cubicBezTo>
                    <a:pt x="8630" y="16530"/>
                    <a:pt x="12843" y="17372"/>
                    <a:pt x="13692" y="17494"/>
                  </a:cubicBezTo>
                  <a:cubicBezTo>
                    <a:pt x="13809" y="17494"/>
                    <a:pt x="13904" y="17413"/>
                    <a:pt x="13904" y="17315"/>
                  </a:cubicBezTo>
                  <a:cubicBezTo>
                    <a:pt x="13904" y="17216"/>
                    <a:pt x="13809" y="17135"/>
                    <a:pt x="13692" y="17135"/>
                  </a:cubicBezTo>
                  <a:lnTo>
                    <a:pt x="13727" y="17105"/>
                  </a:lnTo>
                  <a:cubicBezTo>
                    <a:pt x="12692" y="16983"/>
                    <a:pt x="8769" y="16153"/>
                    <a:pt x="8243" y="15787"/>
                  </a:cubicBezTo>
                  <a:cubicBezTo>
                    <a:pt x="8163" y="15715"/>
                    <a:pt x="8010" y="15689"/>
                    <a:pt x="7925" y="15757"/>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2" name="Freeform 666"/>
            <p:cNvSpPr/>
            <p:nvPr/>
          </p:nvSpPr>
          <p:spPr>
            <a:xfrm rot="677732">
              <a:off x="3139000" y="2241125"/>
              <a:ext cx="512659" cy="444187"/>
            </a:xfrm>
            <a:custGeom>
              <a:avLst/>
              <a:gdLst/>
              <a:ahLst/>
              <a:cxnLst>
                <a:cxn ang="0">
                  <a:pos x="wd2" y="hd2"/>
                </a:cxn>
                <a:cxn ang="5400000">
                  <a:pos x="wd2" y="hd2"/>
                </a:cxn>
                <a:cxn ang="10800000">
                  <a:pos x="wd2" y="hd2"/>
                </a:cxn>
                <a:cxn ang="16200000">
                  <a:pos x="wd2" y="hd2"/>
                </a:cxn>
              </a:cxnLst>
              <a:rect l="0" t="0" r="r" b="b"/>
              <a:pathLst>
                <a:path w="21528" h="21566" extrusionOk="0">
                  <a:moveTo>
                    <a:pt x="6138" y="20"/>
                  </a:moveTo>
                  <a:cubicBezTo>
                    <a:pt x="5721" y="229"/>
                    <a:pt x="4638" y="965"/>
                    <a:pt x="3514" y="1764"/>
                  </a:cubicBezTo>
                  <a:cubicBezTo>
                    <a:pt x="2434" y="2575"/>
                    <a:pt x="1315" y="3324"/>
                    <a:pt x="168" y="4001"/>
                  </a:cubicBezTo>
                  <a:cubicBezTo>
                    <a:pt x="117" y="4034"/>
                    <a:pt x="84" y="4088"/>
                    <a:pt x="70" y="4153"/>
                  </a:cubicBezTo>
                  <a:cubicBezTo>
                    <a:pt x="39" y="4188"/>
                    <a:pt x="14" y="4219"/>
                    <a:pt x="4" y="4267"/>
                  </a:cubicBezTo>
                  <a:cubicBezTo>
                    <a:pt x="-43" y="5701"/>
                    <a:pt x="292" y="12690"/>
                    <a:pt x="496" y="16857"/>
                  </a:cubicBezTo>
                  <a:cubicBezTo>
                    <a:pt x="551" y="17946"/>
                    <a:pt x="604" y="18854"/>
                    <a:pt x="627" y="19435"/>
                  </a:cubicBezTo>
                  <a:cubicBezTo>
                    <a:pt x="627" y="19680"/>
                    <a:pt x="615" y="19750"/>
                    <a:pt x="7745" y="20649"/>
                  </a:cubicBezTo>
                  <a:cubicBezTo>
                    <a:pt x="11079" y="21066"/>
                    <a:pt x="15074" y="21559"/>
                    <a:pt x="15979" y="21559"/>
                  </a:cubicBezTo>
                  <a:lnTo>
                    <a:pt x="16044" y="21559"/>
                  </a:lnTo>
                  <a:cubicBezTo>
                    <a:pt x="16072" y="21568"/>
                    <a:pt x="16114" y="21568"/>
                    <a:pt x="16143" y="21559"/>
                  </a:cubicBezTo>
                  <a:cubicBezTo>
                    <a:pt x="16528" y="21341"/>
                    <a:pt x="16908" y="21091"/>
                    <a:pt x="17356" y="20800"/>
                  </a:cubicBezTo>
                  <a:cubicBezTo>
                    <a:pt x="19274" y="19529"/>
                    <a:pt x="21433" y="17861"/>
                    <a:pt x="21456" y="17842"/>
                  </a:cubicBezTo>
                  <a:cubicBezTo>
                    <a:pt x="21529" y="17758"/>
                    <a:pt x="21557" y="17628"/>
                    <a:pt x="21489" y="17539"/>
                  </a:cubicBezTo>
                  <a:cubicBezTo>
                    <a:pt x="21489" y="16985"/>
                    <a:pt x="21479" y="16274"/>
                    <a:pt x="21424" y="15529"/>
                  </a:cubicBezTo>
                  <a:cubicBezTo>
                    <a:pt x="21369" y="14785"/>
                    <a:pt x="21358" y="13707"/>
                    <a:pt x="21358" y="12799"/>
                  </a:cubicBezTo>
                  <a:cubicBezTo>
                    <a:pt x="21362" y="12778"/>
                    <a:pt x="21362" y="12782"/>
                    <a:pt x="21358" y="12761"/>
                  </a:cubicBezTo>
                  <a:cubicBezTo>
                    <a:pt x="21350" y="12737"/>
                    <a:pt x="21342" y="12702"/>
                    <a:pt x="21325" y="12685"/>
                  </a:cubicBezTo>
                  <a:lnTo>
                    <a:pt x="21227" y="12647"/>
                  </a:lnTo>
                  <a:cubicBezTo>
                    <a:pt x="20186" y="12453"/>
                    <a:pt x="19132" y="12310"/>
                    <a:pt x="18078" y="12268"/>
                  </a:cubicBezTo>
                  <a:cubicBezTo>
                    <a:pt x="18016" y="11289"/>
                    <a:pt x="18014" y="10329"/>
                    <a:pt x="18045" y="9348"/>
                  </a:cubicBezTo>
                  <a:cubicBezTo>
                    <a:pt x="18045" y="9012"/>
                    <a:pt x="18045" y="8701"/>
                    <a:pt x="18045" y="8438"/>
                  </a:cubicBezTo>
                  <a:cubicBezTo>
                    <a:pt x="18045" y="8313"/>
                    <a:pt x="17957" y="8211"/>
                    <a:pt x="17848" y="8211"/>
                  </a:cubicBezTo>
                  <a:cubicBezTo>
                    <a:pt x="16763" y="7975"/>
                    <a:pt x="14906" y="7752"/>
                    <a:pt x="14371" y="7680"/>
                  </a:cubicBezTo>
                  <a:cubicBezTo>
                    <a:pt x="14313" y="6707"/>
                    <a:pt x="14312" y="5697"/>
                    <a:pt x="14338" y="4722"/>
                  </a:cubicBezTo>
                  <a:cubicBezTo>
                    <a:pt x="14338" y="4404"/>
                    <a:pt x="14306" y="4102"/>
                    <a:pt x="14306" y="3812"/>
                  </a:cubicBezTo>
                  <a:cubicBezTo>
                    <a:pt x="14310" y="3788"/>
                    <a:pt x="14310" y="3798"/>
                    <a:pt x="14306" y="3774"/>
                  </a:cubicBezTo>
                  <a:lnTo>
                    <a:pt x="14306" y="3698"/>
                  </a:lnTo>
                  <a:cubicBezTo>
                    <a:pt x="14280" y="3667"/>
                    <a:pt x="14276" y="3633"/>
                    <a:pt x="14240" y="3622"/>
                  </a:cubicBezTo>
                  <a:cubicBezTo>
                    <a:pt x="13004" y="3468"/>
                    <a:pt x="11736" y="3468"/>
                    <a:pt x="10501" y="3622"/>
                  </a:cubicBezTo>
                  <a:cubicBezTo>
                    <a:pt x="10480" y="3187"/>
                    <a:pt x="10480" y="2768"/>
                    <a:pt x="10501" y="2333"/>
                  </a:cubicBezTo>
                  <a:cubicBezTo>
                    <a:pt x="10526" y="1708"/>
                    <a:pt x="10508" y="1094"/>
                    <a:pt x="10435" y="475"/>
                  </a:cubicBezTo>
                  <a:cubicBezTo>
                    <a:pt x="10439" y="457"/>
                    <a:pt x="10439" y="417"/>
                    <a:pt x="10435" y="399"/>
                  </a:cubicBezTo>
                  <a:cubicBezTo>
                    <a:pt x="10435" y="399"/>
                    <a:pt x="10435" y="350"/>
                    <a:pt x="10435" y="323"/>
                  </a:cubicBezTo>
                  <a:cubicBezTo>
                    <a:pt x="10418" y="284"/>
                    <a:pt x="10399" y="236"/>
                    <a:pt x="10369" y="209"/>
                  </a:cubicBezTo>
                  <a:cubicBezTo>
                    <a:pt x="10352" y="201"/>
                    <a:pt x="10321" y="201"/>
                    <a:pt x="10304" y="209"/>
                  </a:cubicBezTo>
                  <a:cubicBezTo>
                    <a:pt x="8940" y="13"/>
                    <a:pt x="7577" y="-32"/>
                    <a:pt x="6204" y="20"/>
                  </a:cubicBezTo>
                  <a:cubicBezTo>
                    <a:pt x="6178" y="11"/>
                    <a:pt x="6164" y="11"/>
                    <a:pt x="6138" y="20"/>
                  </a:cubicBezTo>
                  <a:close/>
                  <a:moveTo>
                    <a:pt x="6105" y="361"/>
                  </a:moveTo>
                  <a:cubicBezTo>
                    <a:pt x="7307" y="326"/>
                    <a:pt x="8517" y="349"/>
                    <a:pt x="9713" y="475"/>
                  </a:cubicBezTo>
                  <a:cubicBezTo>
                    <a:pt x="8286" y="1579"/>
                    <a:pt x="6788" y="2580"/>
                    <a:pt x="5252" y="3471"/>
                  </a:cubicBezTo>
                  <a:cubicBezTo>
                    <a:pt x="4781" y="3743"/>
                    <a:pt x="4389" y="3988"/>
                    <a:pt x="4137" y="4115"/>
                  </a:cubicBezTo>
                  <a:cubicBezTo>
                    <a:pt x="3092" y="3996"/>
                    <a:pt x="2038" y="3941"/>
                    <a:pt x="988" y="3964"/>
                  </a:cubicBezTo>
                  <a:lnTo>
                    <a:pt x="824" y="3964"/>
                  </a:lnTo>
                  <a:cubicBezTo>
                    <a:pt x="1494" y="3541"/>
                    <a:pt x="2566" y="2779"/>
                    <a:pt x="3580" y="2068"/>
                  </a:cubicBezTo>
                  <a:cubicBezTo>
                    <a:pt x="4657" y="1296"/>
                    <a:pt x="5681" y="579"/>
                    <a:pt x="6105" y="361"/>
                  </a:cubicBezTo>
                  <a:close/>
                  <a:moveTo>
                    <a:pt x="9812" y="968"/>
                  </a:moveTo>
                  <a:cubicBezTo>
                    <a:pt x="9379" y="2230"/>
                    <a:pt x="8800" y="3757"/>
                    <a:pt x="8336" y="4874"/>
                  </a:cubicBezTo>
                  <a:cubicBezTo>
                    <a:pt x="8336" y="4874"/>
                    <a:pt x="8336" y="4857"/>
                    <a:pt x="8336" y="4912"/>
                  </a:cubicBezTo>
                  <a:lnTo>
                    <a:pt x="7713" y="5329"/>
                  </a:lnTo>
                  <a:cubicBezTo>
                    <a:pt x="7602" y="5410"/>
                    <a:pt x="7502" y="5521"/>
                    <a:pt x="7385" y="5594"/>
                  </a:cubicBezTo>
                  <a:cubicBezTo>
                    <a:pt x="7809" y="4496"/>
                    <a:pt x="8516" y="2475"/>
                    <a:pt x="8697" y="1840"/>
                  </a:cubicBezTo>
                  <a:cubicBezTo>
                    <a:pt x="9145" y="1522"/>
                    <a:pt x="9521" y="1213"/>
                    <a:pt x="9812" y="968"/>
                  </a:cubicBezTo>
                  <a:close/>
                  <a:moveTo>
                    <a:pt x="10009" y="1537"/>
                  </a:moveTo>
                  <a:lnTo>
                    <a:pt x="10041" y="2295"/>
                  </a:lnTo>
                  <a:cubicBezTo>
                    <a:pt x="10012" y="2770"/>
                    <a:pt x="10012" y="3224"/>
                    <a:pt x="10041" y="3698"/>
                  </a:cubicBezTo>
                  <a:cubicBezTo>
                    <a:pt x="9774" y="3852"/>
                    <a:pt x="9381" y="4150"/>
                    <a:pt x="8893" y="4494"/>
                  </a:cubicBezTo>
                  <a:cubicBezTo>
                    <a:pt x="9263" y="3587"/>
                    <a:pt x="9663" y="2499"/>
                    <a:pt x="10009" y="1537"/>
                  </a:cubicBezTo>
                  <a:close/>
                  <a:moveTo>
                    <a:pt x="8139" y="2143"/>
                  </a:moveTo>
                  <a:cubicBezTo>
                    <a:pt x="7801" y="3333"/>
                    <a:pt x="7030" y="5523"/>
                    <a:pt x="6794" y="6049"/>
                  </a:cubicBezTo>
                  <a:lnTo>
                    <a:pt x="6761" y="6011"/>
                  </a:lnTo>
                  <a:cubicBezTo>
                    <a:pt x="6486" y="6211"/>
                    <a:pt x="6218" y="6408"/>
                    <a:pt x="5974" y="6580"/>
                  </a:cubicBezTo>
                  <a:cubicBezTo>
                    <a:pt x="6139" y="6135"/>
                    <a:pt x="6337" y="5468"/>
                    <a:pt x="6564" y="4760"/>
                  </a:cubicBezTo>
                  <a:cubicBezTo>
                    <a:pt x="6792" y="4052"/>
                    <a:pt x="7095" y="3172"/>
                    <a:pt x="7221" y="2864"/>
                  </a:cubicBezTo>
                  <a:cubicBezTo>
                    <a:pt x="7224" y="2834"/>
                    <a:pt x="7224" y="2780"/>
                    <a:pt x="7221" y="2750"/>
                  </a:cubicBezTo>
                  <a:cubicBezTo>
                    <a:pt x="7543" y="2550"/>
                    <a:pt x="7832" y="2352"/>
                    <a:pt x="8139" y="2143"/>
                  </a:cubicBezTo>
                  <a:close/>
                  <a:moveTo>
                    <a:pt x="6728" y="3129"/>
                  </a:moveTo>
                  <a:cubicBezTo>
                    <a:pt x="6595" y="3520"/>
                    <a:pt x="6392" y="4018"/>
                    <a:pt x="6204" y="4608"/>
                  </a:cubicBezTo>
                  <a:cubicBezTo>
                    <a:pt x="5905" y="5516"/>
                    <a:pt x="5566" y="6582"/>
                    <a:pt x="5416" y="6846"/>
                  </a:cubicBezTo>
                  <a:cubicBezTo>
                    <a:pt x="5409" y="6881"/>
                    <a:pt x="5409" y="6924"/>
                    <a:pt x="5416" y="6959"/>
                  </a:cubicBezTo>
                  <a:cubicBezTo>
                    <a:pt x="5141" y="7141"/>
                    <a:pt x="4924" y="7305"/>
                    <a:pt x="4728" y="7414"/>
                  </a:cubicBezTo>
                  <a:cubicBezTo>
                    <a:pt x="4901" y="6788"/>
                    <a:pt x="5029" y="5997"/>
                    <a:pt x="5187" y="5253"/>
                  </a:cubicBezTo>
                  <a:cubicBezTo>
                    <a:pt x="5297" y="4735"/>
                    <a:pt x="5413" y="4258"/>
                    <a:pt x="5515" y="3850"/>
                  </a:cubicBezTo>
                  <a:lnTo>
                    <a:pt x="6728" y="3129"/>
                  </a:lnTo>
                  <a:close/>
                  <a:moveTo>
                    <a:pt x="13715" y="4001"/>
                  </a:moveTo>
                  <a:lnTo>
                    <a:pt x="13715" y="4039"/>
                  </a:lnTo>
                  <a:cubicBezTo>
                    <a:pt x="11841" y="5560"/>
                    <a:pt x="9890" y="6910"/>
                    <a:pt x="7844" y="8097"/>
                  </a:cubicBezTo>
                  <a:cubicBezTo>
                    <a:pt x="6944" y="7870"/>
                    <a:pt x="6009" y="7739"/>
                    <a:pt x="5088" y="7718"/>
                  </a:cubicBezTo>
                  <a:cubicBezTo>
                    <a:pt x="5780" y="7300"/>
                    <a:pt x="6881" y="6517"/>
                    <a:pt x="7942" y="5746"/>
                  </a:cubicBezTo>
                  <a:cubicBezTo>
                    <a:pt x="9003" y="4974"/>
                    <a:pt x="9928" y="4295"/>
                    <a:pt x="10337" y="4077"/>
                  </a:cubicBezTo>
                  <a:cubicBezTo>
                    <a:pt x="11463" y="3951"/>
                    <a:pt x="12586" y="3929"/>
                    <a:pt x="13715" y="4001"/>
                  </a:cubicBezTo>
                  <a:close/>
                  <a:moveTo>
                    <a:pt x="5056" y="4115"/>
                  </a:moveTo>
                  <a:lnTo>
                    <a:pt x="4793" y="5139"/>
                  </a:lnTo>
                  <a:cubicBezTo>
                    <a:pt x="4699" y="5620"/>
                    <a:pt x="4600" y="6135"/>
                    <a:pt x="4498" y="6580"/>
                  </a:cubicBezTo>
                  <a:cubicBezTo>
                    <a:pt x="4498" y="6380"/>
                    <a:pt x="4498" y="6182"/>
                    <a:pt x="4498" y="5973"/>
                  </a:cubicBezTo>
                  <a:cubicBezTo>
                    <a:pt x="4498" y="5474"/>
                    <a:pt x="4488" y="4956"/>
                    <a:pt x="4432" y="4457"/>
                  </a:cubicBezTo>
                  <a:cubicBezTo>
                    <a:pt x="4598" y="4375"/>
                    <a:pt x="4820" y="4251"/>
                    <a:pt x="5056" y="4115"/>
                  </a:cubicBezTo>
                  <a:close/>
                  <a:moveTo>
                    <a:pt x="234" y="4457"/>
                  </a:moveTo>
                  <a:lnTo>
                    <a:pt x="923" y="4457"/>
                  </a:lnTo>
                  <a:cubicBezTo>
                    <a:pt x="1972" y="4436"/>
                    <a:pt x="3026" y="4459"/>
                    <a:pt x="4072" y="4570"/>
                  </a:cubicBezTo>
                  <a:lnTo>
                    <a:pt x="4104" y="5973"/>
                  </a:lnTo>
                  <a:cubicBezTo>
                    <a:pt x="4104" y="6618"/>
                    <a:pt x="4171" y="7263"/>
                    <a:pt x="4203" y="7907"/>
                  </a:cubicBezTo>
                  <a:cubicBezTo>
                    <a:pt x="4203" y="8024"/>
                    <a:pt x="4298" y="8092"/>
                    <a:pt x="4400" y="8097"/>
                  </a:cubicBezTo>
                  <a:lnTo>
                    <a:pt x="5023" y="8097"/>
                  </a:lnTo>
                  <a:cubicBezTo>
                    <a:pt x="5910" y="8114"/>
                    <a:pt x="6810" y="8232"/>
                    <a:pt x="7680" y="8438"/>
                  </a:cubicBezTo>
                  <a:cubicBezTo>
                    <a:pt x="7680" y="8759"/>
                    <a:pt x="7680" y="9064"/>
                    <a:pt x="7680" y="9348"/>
                  </a:cubicBezTo>
                  <a:cubicBezTo>
                    <a:pt x="7605" y="10268"/>
                    <a:pt x="7691" y="11202"/>
                    <a:pt x="7942" y="12079"/>
                  </a:cubicBezTo>
                  <a:cubicBezTo>
                    <a:pt x="7974" y="12157"/>
                    <a:pt x="8031" y="12225"/>
                    <a:pt x="8106" y="12230"/>
                  </a:cubicBezTo>
                  <a:cubicBezTo>
                    <a:pt x="9134" y="12324"/>
                    <a:pt x="10142" y="12470"/>
                    <a:pt x="11157" y="12685"/>
                  </a:cubicBezTo>
                  <a:lnTo>
                    <a:pt x="12141" y="12875"/>
                  </a:lnTo>
                  <a:cubicBezTo>
                    <a:pt x="12141" y="13111"/>
                    <a:pt x="12141" y="13370"/>
                    <a:pt x="12141" y="13633"/>
                  </a:cubicBezTo>
                  <a:cubicBezTo>
                    <a:pt x="12073" y="14348"/>
                    <a:pt x="12123" y="15070"/>
                    <a:pt x="12305" y="15757"/>
                  </a:cubicBezTo>
                  <a:cubicBezTo>
                    <a:pt x="12328" y="15831"/>
                    <a:pt x="12401" y="15862"/>
                    <a:pt x="12469" y="15871"/>
                  </a:cubicBezTo>
                  <a:cubicBezTo>
                    <a:pt x="12838" y="15934"/>
                    <a:pt x="13163" y="16025"/>
                    <a:pt x="13486" y="16098"/>
                  </a:cubicBezTo>
                  <a:cubicBezTo>
                    <a:pt x="14274" y="16298"/>
                    <a:pt x="15073" y="16410"/>
                    <a:pt x="15880" y="16439"/>
                  </a:cubicBezTo>
                  <a:cubicBezTo>
                    <a:pt x="15880" y="17220"/>
                    <a:pt x="15829" y="18089"/>
                    <a:pt x="15782" y="18942"/>
                  </a:cubicBezTo>
                  <a:cubicBezTo>
                    <a:pt x="15735" y="19795"/>
                    <a:pt x="15724" y="20353"/>
                    <a:pt x="15716" y="20952"/>
                  </a:cubicBezTo>
                  <a:cubicBezTo>
                    <a:pt x="13444" y="20870"/>
                    <a:pt x="2171" y="19460"/>
                    <a:pt x="890" y="19170"/>
                  </a:cubicBezTo>
                  <a:lnTo>
                    <a:pt x="857" y="19170"/>
                  </a:lnTo>
                  <a:cubicBezTo>
                    <a:pt x="857" y="18589"/>
                    <a:pt x="814" y="17741"/>
                    <a:pt x="759" y="16743"/>
                  </a:cubicBezTo>
                  <a:cubicBezTo>
                    <a:pt x="562" y="12776"/>
                    <a:pt x="210" y="6254"/>
                    <a:pt x="234" y="4457"/>
                  </a:cubicBezTo>
                  <a:close/>
                  <a:moveTo>
                    <a:pt x="13682" y="4570"/>
                  </a:moveTo>
                  <a:lnTo>
                    <a:pt x="13551" y="5139"/>
                  </a:lnTo>
                  <a:cubicBezTo>
                    <a:pt x="13174" y="6337"/>
                    <a:pt x="12695" y="7869"/>
                    <a:pt x="12239" y="8931"/>
                  </a:cubicBezTo>
                  <a:lnTo>
                    <a:pt x="11452" y="9462"/>
                  </a:lnTo>
                  <a:lnTo>
                    <a:pt x="11288" y="9614"/>
                  </a:lnTo>
                  <a:cubicBezTo>
                    <a:pt x="11712" y="8443"/>
                    <a:pt x="12427" y="6145"/>
                    <a:pt x="12600" y="5518"/>
                  </a:cubicBezTo>
                  <a:cubicBezTo>
                    <a:pt x="12600" y="5518"/>
                    <a:pt x="12600" y="5535"/>
                    <a:pt x="12600" y="5480"/>
                  </a:cubicBezTo>
                  <a:cubicBezTo>
                    <a:pt x="13024" y="5163"/>
                    <a:pt x="13376" y="4870"/>
                    <a:pt x="13682" y="4570"/>
                  </a:cubicBezTo>
                  <a:close/>
                  <a:moveTo>
                    <a:pt x="13912" y="5291"/>
                  </a:moveTo>
                  <a:cubicBezTo>
                    <a:pt x="13894" y="6105"/>
                    <a:pt x="13917" y="6906"/>
                    <a:pt x="13978" y="7718"/>
                  </a:cubicBezTo>
                  <a:lnTo>
                    <a:pt x="13978" y="7794"/>
                  </a:lnTo>
                  <a:cubicBezTo>
                    <a:pt x="13718" y="7939"/>
                    <a:pt x="13317" y="8216"/>
                    <a:pt x="12830" y="8552"/>
                  </a:cubicBezTo>
                  <a:cubicBezTo>
                    <a:pt x="13223" y="7526"/>
                    <a:pt x="13598" y="6307"/>
                    <a:pt x="13912" y="5291"/>
                  </a:cubicBezTo>
                  <a:close/>
                  <a:moveTo>
                    <a:pt x="2038" y="5518"/>
                  </a:moveTo>
                  <a:cubicBezTo>
                    <a:pt x="1797" y="5599"/>
                    <a:pt x="1564" y="5736"/>
                    <a:pt x="1382" y="5935"/>
                  </a:cubicBezTo>
                  <a:cubicBezTo>
                    <a:pt x="1306" y="6027"/>
                    <a:pt x="1306" y="6148"/>
                    <a:pt x="1382" y="6239"/>
                  </a:cubicBezTo>
                  <a:cubicBezTo>
                    <a:pt x="1458" y="6325"/>
                    <a:pt x="1601" y="6325"/>
                    <a:pt x="1677" y="6239"/>
                  </a:cubicBezTo>
                  <a:cubicBezTo>
                    <a:pt x="1739" y="6175"/>
                    <a:pt x="1800" y="6132"/>
                    <a:pt x="1874" y="6087"/>
                  </a:cubicBezTo>
                  <a:cubicBezTo>
                    <a:pt x="1874" y="6532"/>
                    <a:pt x="1874" y="6997"/>
                    <a:pt x="1874" y="7414"/>
                  </a:cubicBezTo>
                  <a:lnTo>
                    <a:pt x="1874" y="7983"/>
                  </a:lnTo>
                  <a:cubicBezTo>
                    <a:pt x="1700" y="7943"/>
                    <a:pt x="1542" y="7880"/>
                    <a:pt x="1382" y="7794"/>
                  </a:cubicBezTo>
                  <a:cubicBezTo>
                    <a:pt x="1284" y="7740"/>
                    <a:pt x="1139" y="7797"/>
                    <a:pt x="1087" y="7907"/>
                  </a:cubicBezTo>
                  <a:cubicBezTo>
                    <a:pt x="1038" y="8019"/>
                    <a:pt x="1088" y="8154"/>
                    <a:pt x="1185" y="8211"/>
                  </a:cubicBezTo>
                  <a:cubicBezTo>
                    <a:pt x="1522" y="8381"/>
                    <a:pt x="1877" y="8470"/>
                    <a:pt x="2235" y="8514"/>
                  </a:cubicBezTo>
                  <a:lnTo>
                    <a:pt x="2563" y="8590"/>
                  </a:lnTo>
                  <a:cubicBezTo>
                    <a:pt x="2657" y="8587"/>
                    <a:pt x="2744" y="8508"/>
                    <a:pt x="2760" y="8400"/>
                  </a:cubicBezTo>
                  <a:cubicBezTo>
                    <a:pt x="2807" y="8287"/>
                    <a:pt x="2759" y="8151"/>
                    <a:pt x="2661" y="8097"/>
                  </a:cubicBezTo>
                  <a:cubicBezTo>
                    <a:pt x="2650" y="8091"/>
                    <a:pt x="2640" y="8100"/>
                    <a:pt x="2628" y="8097"/>
                  </a:cubicBezTo>
                  <a:lnTo>
                    <a:pt x="2267" y="8021"/>
                  </a:lnTo>
                  <a:lnTo>
                    <a:pt x="2267" y="7338"/>
                  </a:lnTo>
                  <a:cubicBezTo>
                    <a:pt x="2267" y="6794"/>
                    <a:pt x="2267" y="6224"/>
                    <a:pt x="2267" y="5670"/>
                  </a:cubicBezTo>
                  <a:cubicBezTo>
                    <a:pt x="2266" y="5599"/>
                    <a:pt x="2251" y="5562"/>
                    <a:pt x="2202" y="5518"/>
                  </a:cubicBezTo>
                  <a:cubicBezTo>
                    <a:pt x="2150" y="5488"/>
                    <a:pt x="2090" y="5488"/>
                    <a:pt x="2038" y="5518"/>
                  </a:cubicBezTo>
                  <a:close/>
                  <a:moveTo>
                    <a:pt x="12108" y="5822"/>
                  </a:moveTo>
                  <a:cubicBezTo>
                    <a:pt x="11738" y="6993"/>
                    <a:pt x="10949" y="9492"/>
                    <a:pt x="10697" y="9955"/>
                  </a:cubicBezTo>
                  <a:lnTo>
                    <a:pt x="10697" y="10031"/>
                  </a:lnTo>
                  <a:lnTo>
                    <a:pt x="9845" y="10638"/>
                  </a:lnTo>
                  <a:cubicBezTo>
                    <a:pt x="10320" y="9334"/>
                    <a:pt x="10716" y="7986"/>
                    <a:pt x="11025" y="6618"/>
                  </a:cubicBezTo>
                  <a:lnTo>
                    <a:pt x="12108" y="5822"/>
                  </a:lnTo>
                  <a:close/>
                  <a:moveTo>
                    <a:pt x="10599" y="6921"/>
                  </a:moveTo>
                  <a:cubicBezTo>
                    <a:pt x="10237" y="8284"/>
                    <a:pt x="9800" y="9606"/>
                    <a:pt x="9287" y="10903"/>
                  </a:cubicBezTo>
                  <a:cubicBezTo>
                    <a:pt x="9283" y="10927"/>
                    <a:pt x="9283" y="10955"/>
                    <a:pt x="9287" y="10979"/>
                  </a:cubicBezTo>
                  <a:cubicBezTo>
                    <a:pt x="8973" y="11188"/>
                    <a:pt x="8696" y="11374"/>
                    <a:pt x="8500" y="11510"/>
                  </a:cubicBezTo>
                  <a:cubicBezTo>
                    <a:pt x="8681" y="10874"/>
                    <a:pt x="8834" y="10120"/>
                    <a:pt x="8992" y="9348"/>
                  </a:cubicBezTo>
                  <a:cubicBezTo>
                    <a:pt x="9102" y="8795"/>
                    <a:pt x="9218" y="8258"/>
                    <a:pt x="9320" y="7831"/>
                  </a:cubicBezTo>
                  <a:cubicBezTo>
                    <a:pt x="9320" y="7831"/>
                    <a:pt x="9320" y="7783"/>
                    <a:pt x="9320" y="7756"/>
                  </a:cubicBezTo>
                  <a:cubicBezTo>
                    <a:pt x="9713" y="7511"/>
                    <a:pt x="10112" y="7230"/>
                    <a:pt x="10599" y="6921"/>
                  </a:cubicBezTo>
                  <a:close/>
                  <a:moveTo>
                    <a:pt x="8828" y="8021"/>
                  </a:moveTo>
                  <a:cubicBezTo>
                    <a:pt x="8741" y="8375"/>
                    <a:pt x="8669" y="8770"/>
                    <a:pt x="8598" y="9197"/>
                  </a:cubicBezTo>
                  <a:lnTo>
                    <a:pt x="8565" y="9235"/>
                  </a:lnTo>
                  <a:cubicBezTo>
                    <a:pt x="8416" y="9961"/>
                    <a:pt x="8271" y="10683"/>
                    <a:pt x="8106" y="11282"/>
                  </a:cubicBezTo>
                  <a:cubicBezTo>
                    <a:pt x="8037" y="10681"/>
                    <a:pt x="8013" y="10068"/>
                    <a:pt x="8041" y="9462"/>
                  </a:cubicBezTo>
                  <a:cubicBezTo>
                    <a:pt x="8041" y="9126"/>
                    <a:pt x="8041" y="8803"/>
                    <a:pt x="8041" y="8476"/>
                  </a:cubicBezTo>
                  <a:cubicBezTo>
                    <a:pt x="8237" y="8376"/>
                    <a:pt x="8505" y="8221"/>
                    <a:pt x="8828" y="8021"/>
                  </a:cubicBezTo>
                  <a:close/>
                  <a:moveTo>
                    <a:pt x="14207" y="8135"/>
                  </a:moveTo>
                  <a:cubicBezTo>
                    <a:pt x="14522" y="8135"/>
                    <a:pt x="16216" y="8401"/>
                    <a:pt x="17356" y="8628"/>
                  </a:cubicBezTo>
                  <a:cubicBezTo>
                    <a:pt x="16767" y="9181"/>
                    <a:pt x="15142" y="10380"/>
                    <a:pt x="14010" y="11206"/>
                  </a:cubicBezTo>
                  <a:lnTo>
                    <a:pt x="13978" y="11244"/>
                  </a:lnTo>
                  <a:cubicBezTo>
                    <a:pt x="13231" y="11798"/>
                    <a:pt x="12577" y="12252"/>
                    <a:pt x="12239" y="12534"/>
                  </a:cubicBezTo>
                  <a:lnTo>
                    <a:pt x="11189" y="12344"/>
                  </a:lnTo>
                  <a:cubicBezTo>
                    <a:pt x="10325" y="12181"/>
                    <a:pt x="9456" y="12056"/>
                    <a:pt x="8631" y="11965"/>
                  </a:cubicBezTo>
                  <a:cubicBezTo>
                    <a:pt x="9362" y="11520"/>
                    <a:pt x="10517" y="10678"/>
                    <a:pt x="11649" y="9879"/>
                  </a:cubicBezTo>
                  <a:cubicBezTo>
                    <a:pt x="12781" y="9080"/>
                    <a:pt x="13775" y="8362"/>
                    <a:pt x="14207" y="8135"/>
                  </a:cubicBezTo>
                  <a:close/>
                  <a:moveTo>
                    <a:pt x="5482" y="9159"/>
                  </a:moveTo>
                  <a:cubicBezTo>
                    <a:pt x="5211" y="9035"/>
                    <a:pt x="4900" y="9109"/>
                    <a:pt x="4695" y="9348"/>
                  </a:cubicBezTo>
                  <a:cubicBezTo>
                    <a:pt x="4546" y="9540"/>
                    <a:pt x="4500" y="9837"/>
                    <a:pt x="4596" y="10069"/>
                  </a:cubicBezTo>
                  <a:cubicBezTo>
                    <a:pt x="4643" y="10181"/>
                    <a:pt x="4761" y="10234"/>
                    <a:pt x="4859" y="10183"/>
                  </a:cubicBezTo>
                  <a:cubicBezTo>
                    <a:pt x="4958" y="10133"/>
                    <a:pt x="5000" y="9994"/>
                    <a:pt x="4957" y="9879"/>
                  </a:cubicBezTo>
                  <a:cubicBezTo>
                    <a:pt x="4914" y="9820"/>
                    <a:pt x="4915" y="9709"/>
                    <a:pt x="4957" y="9652"/>
                  </a:cubicBezTo>
                  <a:cubicBezTo>
                    <a:pt x="5085" y="9515"/>
                    <a:pt x="5299" y="9542"/>
                    <a:pt x="5416" y="9690"/>
                  </a:cubicBezTo>
                  <a:cubicBezTo>
                    <a:pt x="5477" y="9765"/>
                    <a:pt x="5490" y="9852"/>
                    <a:pt x="5482" y="9955"/>
                  </a:cubicBezTo>
                  <a:cubicBezTo>
                    <a:pt x="5482" y="10182"/>
                    <a:pt x="5268" y="10479"/>
                    <a:pt x="5056" y="10751"/>
                  </a:cubicBezTo>
                  <a:cubicBezTo>
                    <a:pt x="4853" y="10979"/>
                    <a:pt x="4710" y="11248"/>
                    <a:pt x="4596" y="11548"/>
                  </a:cubicBezTo>
                  <a:cubicBezTo>
                    <a:pt x="4565" y="11663"/>
                    <a:pt x="4597" y="11771"/>
                    <a:pt x="4695" y="11813"/>
                  </a:cubicBezTo>
                  <a:cubicBezTo>
                    <a:pt x="4908" y="11901"/>
                    <a:pt x="5158" y="11976"/>
                    <a:pt x="5384" y="12003"/>
                  </a:cubicBezTo>
                  <a:lnTo>
                    <a:pt x="5744" y="12079"/>
                  </a:lnTo>
                  <a:lnTo>
                    <a:pt x="5777" y="12079"/>
                  </a:lnTo>
                  <a:cubicBezTo>
                    <a:pt x="5866" y="12074"/>
                    <a:pt x="5950" y="11988"/>
                    <a:pt x="5974" y="11889"/>
                  </a:cubicBezTo>
                  <a:cubicBezTo>
                    <a:pt x="5999" y="11784"/>
                    <a:pt x="5960" y="11672"/>
                    <a:pt x="5876" y="11623"/>
                  </a:cubicBezTo>
                  <a:lnTo>
                    <a:pt x="5449" y="11548"/>
                  </a:lnTo>
                  <a:lnTo>
                    <a:pt x="5088" y="11472"/>
                  </a:lnTo>
                  <a:cubicBezTo>
                    <a:pt x="5179" y="11316"/>
                    <a:pt x="5302" y="11189"/>
                    <a:pt x="5416" y="11055"/>
                  </a:cubicBezTo>
                  <a:cubicBezTo>
                    <a:pt x="5700" y="10774"/>
                    <a:pt x="5890" y="10382"/>
                    <a:pt x="5941" y="9955"/>
                  </a:cubicBezTo>
                  <a:cubicBezTo>
                    <a:pt x="5946" y="9613"/>
                    <a:pt x="5757" y="9287"/>
                    <a:pt x="5482" y="9159"/>
                  </a:cubicBezTo>
                  <a:close/>
                  <a:moveTo>
                    <a:pt x="17258" y="9310"/>
                  </a:moveTo>
                  <a:cubicBezTo>
                    <a:pt x="17179" y="9701"/>
                    <a:pt x="17098" y="10137"/>
                    <a:pt x="16995" y="10600"/>
                  </a:cubicBezTo>
                  <a:lnTo>
                    <a:pt x="16963" y="10675"/>
                  </a:lnTo>
                  <a:cubicBezTo>
                    <a:pt x="16826" y="11551"/>
                    <a:pt x="16626" y="12390"/>
                    <a:pt x="16339" y="13216"/>
                  </a:cubicBezTo>
                  <a:lnTo>
                    <a:pt x="15618" y="13671"/>
                  </a:lnTo>
                  <a:lnTo>
                    <a:pt x="15454" y="13747"/>
                  </a:lnTo>
                  <a:cubicBezTo>
                    <a:pt x="15682" y="13039"/>
                    <a:pt x="16042" y="11739"/>
                    <a:pt x="16372" y="10486"/>
                  </a:cubicBezTo>
                  <a:lnTo>
                    <a:pt x="16569" y="9841"/>
                  </a:lnTo>
                  <a:lnTo>
                    <a:pt x="17258" y="9310"/>
                  </a:lnTo>
                  <a:close/>
                  <a:moveTo>
                    <a:pt x="17619" y="9500"/>
                  </a:moveTo>
                  <a:cubicBezTo>
                    <a:pt x="17593" y="10475"/>
                    <a:pt x="17634" y="11449"/>
                    <a:pt x="17717" y="12420"/>
                  </a:cubicBezTo>
                  <a:lnTo>
                    <a:pt x="17684" y="12458"/>
                  </a:lnTo>
                  <a:lnTo>
                    <a:pt x="16864" y="12913"/>
                  </a:lnTo>
                  <a:cubicBezTo>
                    <a:pt x="17065" y="12207"/>
                    <a:pt x="17227" y="11517"/>
                    <a:pt x="17356" y="10789"/>
                  </a:cubicBezTo>
                  <a:cubicBezTo>
                    <a:pt x="17443" y="10335"/>
                    <a:pt x="17524" y="9881"/>
                    <a:pt x="17619" y="9500"/>
                  </a:cubicBezTo>
                  <a:close/>
                  <a:moveTo>
                    <a:pt x="16077" y="10220"/>
                  </a:moveTo>
                  <a:lnTo>
                    <a:pt x="16011" y="10372"/>
                  </a:lnTo>
                  <a:cubicBezTo>
                    <a:pt x="15728" y="11425"/>
                    <a:pt x="15150" y="13566"/>
                    <a:pt x="14962" y="13975"/>
                  </a:cubicBezTo>
                  <a:cubicBezTo>
                    <a:pt x="14954" y="14010"/>
                    <a:pt x="14954" y="14053"/>
                    <a:pt x="14962" y="14088"/>
                  </a:cubicBezTo>
                  <a:lnTo>
                    <a:pt x="14240" y="14505"/>
                  </a:lnTo>
                  <a:cubicBezTo>
                    <a:pt x="14662" y="13326"/>
                    <a:pt x="15020" y="12103"/>
                    <a:pt x="15290" y="10865"/>
                  </a:cubicBezTo>
                  <a:cubicBezTo>
                    <a:pt x="15290" y="10865"/>
                    <a:pt x="15290" y="10854"/>
                    <a:pt x="15290" y="10827"/>
                  </a:cubicBezTo>
                  <a:lnTo>
                    <a:pt x="16077" y="10220"/>
                  </a:lnTo>
                  <a:close/>
                  <a:moveTo>
                    <a:pt x="14830" y="11168"/>
                  </a:moveTo>
                  <a:cubicBezTo>
                    <a:pt x="14519" y="12398"/>
                    <a:pt x="14153" y="13594"/>
                    <a:pt x="13715" y="14771"/>
                  </a:cubicBezTo>
                  <a:lnTo>
                    <a:pt x="13682" y="14809"/>
                  </a:lnTo>
                  <a:lnTo>
                    <a:pt x="13026" y="15188"/>
                  </a:lnTo>
                  <a:cubicBezTo>
                    <a:pt x="13160" y="14643"/>
                    <a:pt x="13294" y="14041"/>
                    <a:pt x="13420" y="13406"/>
                  </a:cubicBezTo>
                  <a:cubicBezTo>
                    <a:pt x="13522" y="12925"/>
                    <a:pt x="13621" y="12422"/>
                    <a:pt x="13715" y="12041"/>
                  </a:cubicBezTo>
                  <a:cubicBezTo>
                    <a:pt x="13715" y="12041"/>
                    <a:pt x="13715" y="11992"/>
                    <a:pt x="13715" y="11965"/>
                  </a:cubicBezTo>
                  <a:lnTo>
                    <a:pt x="14207" y="11623"/>
                  </a:lnTo>
                  <a:lnTo>
                    <a:pt x="14830" y="11168"/>
                  </a:lnTo>
                  <a:close/>
                  <a:moveTo>
                    <a:pt x="13289" y="12306"/>
                  </a:moveTo>
                  <a:cubicBezTo>
                    <a:pt x="13234" y="12551"/>
                    <a:pt x="13163" y="12900"/>
                    <a:pt x="13092" y="13254"/>
                  </a:cubicBezTo>
                  <a:lnTo>
                    <a:pt x="13059" y="13292"/>
                  </a:lnTo>
                  <a:cubicBezTo>
                    <a:pt x="12902" y="14054"/>
                    <a:pt x="12740" y="14844"/>
                    <a:pt x="12567" y="15416"/>
                  </a:cubicBezTo>
                  <a:cubicBezTo>
                    <a:pt x="12483" y="14867"/>
                    <a:pt x="12464" y="14302"/>
                    <a:pt x="12502" y="13747"/>
                  </a:cubicBezTo>
                  <a:cubicBezTo>
                    <a:pt x="12502" y="13466"/>
                    <a:pt x="12502" y="13194"/>
                    <a:pt x="12502" y="12913"/>
                  </a:cubicBezTo>
                  <a:cubicBezTo>
                    <a:pt x="12682" y="12768"/>
                    <a:pt x="12943" y="12542"/>
                    <a:pt x="13289" y="12306"/>
                  </a:cubicBezTo>
                  <a:close/>
                  <a:moveTo>
                    <a:pt x="18012" y="12761"/>
                  </a:moveTo>
                  <a:cubicBezTo>
                    <a:pt x="18917" y="12796"/>
                    <a:pt x="19838" y="12880"/>
                    <a:pt x="20735" y="13027"/>
                  </a:cubicBezTo>
                  <a:cubicBezTo>
                    <a:pt x="19245" y="14186"/>
                    <a:pt x="17650" y="15171"/>
                    <a:pt x="16011" y="16022"/>
                  </a:cubicBezTo>
                  <a:lnTo>
                    <a:pt x="16011" y="16060"/>
                  </a:lnTo>
                  <a:cubicBezTo>
                    <a:pt x="15176" y="16037"/>
                    <a:pt x="14335" y="15925"/>
                    <a:pt x="13518" y="15719"/>
                  </a:cubicBezTo>
                  <a:lnTo>
                    <a:pt x="13092" y="15643"/>
                  </a:lnTo>
                  <a:cubicBezTo>
                    <a:pt x="13792" y="15253"/>
                    <a:pt x="14863" y="14631"/>
                    <a:pt x="15815" y="14050"/>
                  </a:cubicBezTo>
                  <a:cubicBezTo>
                    <a:pt x="16766" y="13469"/>
                    <a:pt x="17595" y="12970"/>
                    <a:pt x="18012" y="12761"/>
                  </a:cubicBezTo>
                  <a:close/>
                  <a:moveTo>
                    <a:pt x="9779" y="13178"/>
                  </a:moveTo>
                  <a:cubicBezTo>
                    <a:pt x="9645" y="13133"/>
                    <a:pt x="9296" y="13060"/>
                    <a:pt x="8926" y="13595"/>
                  </a:cubicBezTo>
                  <a:cubicBezTo>
                    <a:pt x="8861" y="13696"/>
                    <a:pt x="8905" y="13861"/>
                    <a:pt x="8992" y="13937"/>
                  </a:cubicBezTo>
                  <a:cubicBezTo>
                    <a:pt x="9063" y="14024"/>
                    <a:pt x="9178" y="14019"/>
                    <a:pt x="9254" y="13937"/>
                  </a:cubicBezTo>
                  <a:cubicBezTo>
                    <a:pt x="9428" y="13682"/>
                    <a:pt x="9561" y="13635"/>
                    <a:pt x="9648" y="13671"/>
                  </a:cubicBezTo>
                  <a:cubicBezTo>
                    <a:pt x="9726" y="13713"/>
                    <a:pt x="9787" y="13799"/>
                    <a:pt x="9779" y="13899"/>
                  </a:cubicBezTo>
                  <a:cubicBezTo>
                    <a:pt x="9779" y="14126"/>
                    <a:pt x="9603" y="14429"/>
                    <a:pt x="9123" y="14619"/>
                  </a:cubicBezTo>
                  <a:cubicBezTo>
                    <a:pt x="9043" y="14655"/>
                    <a:pt x="8986" y="14747"/>
                    <a:pt x="8992" y="14847"/>
                  </a:cubicBezTo>
                  <a:cubicBezTo>
                    <a:pt x="8993" y="14948"/>
                    <a:pt x="9070" y="15053"/>
                    <a:pt x="9156" y="15074"/>
                  </a:cubicBezTo>
                  <a:cubicBezTo>
                    <a:pt x="9525" y="15174"/>
                    <a:pt x="9738" y="15380"/>
                    <a:pt x="9746" y="15643"/>
                  </a:cubicBezTo>
                  <a:cubicBezTo>
                    <a:pt x="9755" y="15834"/>
                    <a:pt x="9641" y="15999"/>
                    <a:pt x="9484" y="16060"/>
                  </a:cubicBezTo>
                  <a:cubicBezTo>
                    <a:pt x="9272" y="16133"/>
                    <a:pt x="9007" y="15967"/>
                    <a:pt x="8795" y="15567"/>
                  </a:cubicBezTo>
                  <a:cubicBezTo>
                    <a:pt x="8738" y="15463"/>
                    <a:pt x="8624" y="15428"/>
                    <a:pt x="8533" y="15491"/>
                  </a:cubicBezTo>
                  <a:cubicBezTo>
                    <a:pt x="8441" y="15561"/>
                    <a:pt x="8411" y="15686"/>
                    <a:pt x="8467" y="15795"/>
                  </a:cubicBezTo>
                  <a:cubicBezTo>
                    <a:pt x="8645" y="16205"/>
                    <a:pt x="8990" y="16505"/>
                    <a:pt x="9385" y="16553"/>
                  </a:cubicBezTo>
                  <a:cubicBezTo>
                    <a:pt x="9456" y="16566"/>
                    <a:pt x="9545" y="16566"/>
                    <a:pt x="9615" y="16553"/>
                  </a:cubicBezTo>
                  <a:cubicBezTo>
                    <a:pt x="9946" y="16420"/>
                    <a:pt x="10159" y="16047"/>
                    <a:pt x="10140" y="15643"/>
                  </a:cubicBezTo>
                  <a:cubicBezTo>
                    <a:pt x="10122" y="15297"/>
                    <a:pt x="9946" y="14970"/>
                    <a:pt x="9681" y="14809"/>
                  </a:cubicBezTo>
                  <a:cubicBezTo>
                    <a:pt x="9981" y="14617"/>
                    <a:pt x="10172" y="14257"/>
                    <a:pt x="10173" y="13861"/>
                  </a:cubicBezTo>
                  <a:cubicBezTo>
                    <a:pt x="10180" y="13565"/>
                    <a:pt x="10018" y="13286"/>
                    <a:pt x="9779" y="13178"/>
                  </a:cubicBezTo>
                  <a:close/>
                  <a:moveTo>
                    <a:pt x="20768" y="13557"/>
                  </a:moveTo>
                  <a:cubicBezTo>
                    <a:pt x="20595" y="14202"/>
                    <a:pt x="20433" y="15104"/>
                    <a:pt x="20276" y="15984"/>
                  </a:cubicBezTo>
                  <a:cubicBezTo>
                    <a:pt x="20143" y="16817"/>
                    <a:pt x="19992" y="17637"/>
                    <a:pt x="19783" y="18449"/>
                  </a:cubicBezTo>
                  <a:lnTo>
                    <a:pt x="18898" y="19056"/>
                  </a:lnTo>
                  <a:cubicBezTo>
                    <a:pt x="19061" y="18365"/>
                    <a:pt x="19300" y="17261"/>
                    <a:pt x="19587" y="15946"/>
                  </a:cubicBezTo>
                  <a:cubicBezTo>
                    <a:pt x="19775" y="15129"/>
                    <a:pt x="19910" y="14408"/>
                    <a:pt x="19980" y="14126"/>
                  </a:cubicBezTo>
                  <a:cubicBezTo>
                    <a:pt x="20271" y="13927"/>
                    <a:pt x="20532" y="13739"/>
                    <a:pt x="20768" y="13557"/>
                  </a:cubicBezTo>
                  <a:close/>
                  <a:moveTo>
                    <a:pt x="20964" y="14316"/>
                  </a:moveTo>
                  <a:cubicBezTo>
                    <a:pt x="20964" y="14742"/>
                    <a:pt x="20950" y="15168"/>
                    <a:pt x="20997" y="15567"/>
                  </a:cubicBezTo>
                  <a:cubicBezTo>
                    <a:pt x="20997" y="16248"/>
                    <a:pt x="21063" y="16899"/>
                    <a:pt x="21063" y="17425"/>
                  </a:cubicBezTo>
                  <a:cubicBezTo>
                    <a:pt x="20960" y="17534"/>
                    <a:pt x="20668" y="17751"/>
                    <a:pt x="20276" y="18032"/>
                  </a:cubicBezTo>
                  <a:lnTo>
                    <a:pt x="20243" y="18032"/>
                  </a:lnTo>
                  <a:cubicBezTo>
                    <a:pt x="20376" y="17478"/>
                    <a:pt x="20503" y="16758"/>
                    <a:pt x="20636" y="16022"/>
                  </a:cubicBezTo>
                  <a:cubicBezTo>
                    <a:pt x="20746" y="15423"/>
                    <a:pt x="20854" y="14833"/>
                    <a:pt x="20964" y="14316"/>
                  </a:cubicBezTo>
                  <a:close/>
                  <a:moveTo>
                    <a:pt x="19521" y="14505"/>
                  </a:moveTo>
                  <a:cubicBezTo>
                    <a:pt x="19442" y="14859"/>
                    <a:pt x="19311" y="15326"/>
                    <a:pt x="19193" y="15871"/>
                  </a:cubicBezTo>
                  <a:cubicBezTo>
                    <a:pt x="18902" y="17178"/>
                    <a:pt x="18490" y="19128"/>
                    <a:pt x="18340" y="19473"/>
                  </a:cubicBezTo>
                  <a:lnTo>
                    <a:pt x="17553" y="19966"/>
                  </a:lnTo>
                  <a:cubicBezTo>
                    <a:pt x="17970" y="18604"/>
                    <a:pt x="18771" y="15622"/>
                    <a:pt x="18865" y="14923"/>
                  </a:cubicBezTo>
                  <a:cubicBezTo>
                    <a:pt x="19085" y="14777"/>
                    <a:pt x="19317" y="14651"/>
                    <a:pt x="19521" y="14505"/>
                  </a:cubicBezTo>
                  <a:close/>
                  <a:moveTo>
                    <a:pt x="18406" y="15188"/>
                  </a:moveTo>
                  <a:cubicBezTo>
                    <a:pt x="18146" y="16404"/>
                    <a:pt x="17223" y="19719"/>
                    <a:pt x="16995" y="20345"/>
                  </a:cubicBezTo>
                  <a:cubicBezTo>
                    <a:pt x="16752" y="20509"/>
                    <a:pt x="16460" y="20684"/>
                    <a:pt x="16208" y="20838"/>
                  </a:cubicBezTo>
                  <a:lnTo>
                    <a:pt x="16175" y="20876"/>
                  </a:lnTo>
                  <a:cubicBezTo>
                    <a:pt x="16490" y="19868"/>
                    <a:pt x="17375" y="16708"/>
                    <a:pt x="17619" y="15719"/>
                  </a:cubicBezTo>
                  <a:cubicBezTo>
                    <a:pt x="17619" y="15719"/>
                    <a:pt x="17619" y="15745"/>
                    <a:pt x="17619" y="15681"/>
                  </a:cubicBezTo>
                  <a:lnTo>
                    <a:pt x="18406" y="15188"/>
                  </a:lnTo>
                  <a:close/>
                  <a:moveTo>
                    <a:pt x="17159" y="15946"/>
                  </a:moveTo>
                  <a:cubicBezTo>
                    <a:pt x="16923" y="16854"/>
                    <a:pt x="16456" y="18549"/>
                    <a:pt x="16110" y="19739"/>
                  </a:cubicBezTo>
                  <a:cubicBezTo>
                    <a:pt x="16139" y="19498"/>
                    <a:pt x="16134" y="19279"/>
                    <a:pt x="16143" y="19056"/>
                  </a:cubicBezTo>
                  <a:cubicBezTo>
                    <a:pt x="16190" y="18148"/>
                    <a:pt x="16208" y="17220"/>
                    <a:pt x="16208" y="16439"/>
                  </a:cubicBezTo>
                  <a:cubicBezTo>
                    <a:pt x="16444" y="16312"/>
                    <a:pt x="16790" y="16164"/>
                    <a:pt x="17159" y="15946"/>
                  </a:cubicBezTo>
                  <a:close/>
                  <a:moveTo>
                    <a:pt x="13781" y="17084"/>
                  </a:moveTo>
                  <a:cubicBezTo>
                    <a:pt x="13688" y="17067"/>
                    <a:pt x="13607" y="17131"/>
                    <a:pt x="13584" y="17236"/>
                  </a:cubicBezTo>
                  <a:cubicBezTo>
                    <a:pt x="13164" y="17437"/>
                    <a:pt x="12825" y="17789"/>
                    <a:pt x="12567" y="18222"/>
                  </a:cubicBezTo>
                  <a:cubicBezTo>
                    <a:pt x="12539" y="18288"/>
                    <a:pt x="12539" y="18345"/>
                    <a:pt x="12567" y="18411"/>
                  </a:cubicBezTo>
                  <a:cubicBezTo>
                    <a:pt x="12591" y="18478"/>
                    <a:pt x="12638" y="18544"/>
                    <a:pt x="12698" y="18563"/>
                  </a:cubicBezTo>
                  <a:cubicBezTo>
                    <a:pt x="13011" y="18657"/>
                    <a:pt x="13329" y="18707"/>
                    <a:pt x="13650" y="18753"/>
                  </a:cubicBezTo>
                  <a:cubicBezTo>
                    <a:pt x="13689" y="19043"/>
                    <a:pt x="13709" y="19342"/>
                    <a:pt x="13748" y="19587"/>
                  </a:cubicBezTo>
                  <a:cubicBezTo>
                    <a:pt x="13763" y="19694"/>
                    <a:pt x="13850" y="19773"/>
                    <a:pt x="13945" y="19776"/>
                  </a:cubicBezTo>
                  <a:lnTo>
                    <a:pt x="13978" y="19776"/>
                  </a:lnTo>
                  <a:cubicBezTo>
                    <a:pt x="14084" y="19754"/>
                    <a:pt x="14161" y="19634"/>
                    <a:pt x="14142" y="19511"/>
                  </a:cubicBezTo>
                  <a:cubicBezTo>
                    <a:pt x="14142" y="19302"/>
                    <a:pt x="14075" y="19074"/>
                    <a:pt x="14043" y="18828"/>
                  </a:cubicBezTo>
                  <a:lnTo>
                    <a:pt x="14601" y="18828"/>
                  </a:lnTo>
                  <a:cubicBezTo>
                    <a:pt x="14708" y="18824"/>
                    <a:pt x="14793" y="18724"/>
                    <a:pt x="14798" y="18601"/>
                  </a:cubicBezTo>
                  <a:cubicBezTo>
                    <a:pt x="14807" y="18476"/>
                    <a:pt x="14709" y="18346"/>
                    <a:pt x="14601" y="18335"/>
                  </a:cubicBezTo>
                  <a:cubicBezTo>
                    <a:pt x="14590" y="18334"/>
                    <a:pt x="14579" y="18334"/>
                    <a:pt x="14568" y="18335"/>
                  </a:cubicBezTo>
                  <a:lnTo>
                    <a:pt x="13978" y="18335"/>
                  </a:lnTo>
                  <a:cubicBezTo>
                    <a:pt x="13942" y="17998"/>
                    <a:pt x="13942" y="17649"/>
                    <a:pt x="13978" y="17312"/>
                  </a:cubicBezTo>
                  <a:cubicBezTo>
                    <a:pt x="13987" y="17189"/>
                    <a:pt x="13886" y="17098"/>
                    <a:pt x="13781" y="17084"/>
                  </a:cubicBezTo>
                  <a:close/>
                  <a:moveTo>
                    <a:pt x="13551" y="17691"/>
                  </a:moveTo>
                  <a:cubicBezTo>
                    <a:pt x="13551" y="17872"/>
                    <a:pt x="13551" y="18078"/>
                    <a:pt x="13551" y="18260"/>
                  </a:cubicBezTo>
                  <a:lnTo>
                    <a:pt x="13059" y="18146"/>
                  </a:lnTo>
                  <a:cubicBezTo>
                    <a:pt x="13200" y="17962"/>
                    <a:pt x="13365" y="17808"/>
                    <a:pt x="13551" y="1769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3" name="Freeform 671"/>
            <p:cNvSpPr/>
            <p:nvPr/>
          </p:nvSpPr>
          <p:spPr>
            <a:xfrm rot="677732">
              <a:off x="3169711" y="2718917"/>
              <a:ext cx="114178" cy="226562"/>
            </a:xfrm>
            <a:custGeom>
              <a:avLst/>
              <a:gdLst/>
              <a:ahLst/>
              <a:cxnLst>
                <a:cxn ang="0">
                  <a:pos x="wd2" y="hd2"/>
                </a:cxn>
                <a:cxn ang="5400000">
                  <a:pos x="wd2" y="hd2"/>
                </a:cxn>
                <a:cxn ang="10800000">
                  <a:pos x="wd2" y="hd2"/>
                </a:cxn>
                <a:cxn ang="16200000">
                  <a:pos x="wd2" y="hd2"/>
                </a:cxn>
              </a:cxnLst>
              <a:rect l="0" t="0" r="r" b="b"/>
              <a:pathLst>
                <a:path w="21209" h="21337" extrusionOk="0">
                  <a:moveTo>
                    <a:pt x="21122" y="8659"/>
                  </a:moveTo>
                  <a:cubicBezTo>
                    <a:pt x="20352" y="7880"/>
                    <a:pt x="18807" y="7374"/>
                    <a:pt x="17088" y="7338"/>
                  </a:cubicBezTo>
                  <a:cubicBezTo>
                    <a:pt x="17088" y="6088"/>
                    <a:pt x="17088" y="4838"/>
                    <a:pt x="17088" y="3605"/>
                  </a:cubicBezTo>
                  <a:lnTo>
                    <a:pt x="17088" y="1756"/>
                  </a:lnTo>
                  <a:cubicBezTo>
                    <a:pt x="17088" y="1756"/>
                    <a:pt x="17088" y="1756"/>
                    <a:pt x="17088" y="1756"/>
                  </a:cubicBezTo>
                  <a:cubicBezTo>
                    <a:pt x="17088" y="1263"/>
                    <a:pt x="16288" y="929"/>
                    <a:pt x="15418" y="682"/>
                  </a:cubicBezTo>
                  <a:cubicBezTo>
                    <a:pt x="12023" y="-263"/>
                    <a:pt x="7890" y="-223"/>
                    <a:pt x="4569" y="788"/>
                  </a:cubicBezTo>
                  <a:cubicBezTo>
                    <a:pt x="4306" y="946"/>
                    <a:pt x="4158" y="1145"/>
                    <a:pt x="4151" y="1351"/>
                  </a:cubicBezTo>
                  <a:cubicBezTo>
                    <a:pt x="3891" y="3239"/>
                    <a:pt x="3891" y="5134"/>
                    <a:pt x="4151" y="7021"/>
                  </a:cubicBezTo>
                  <a:cubicBezTo>
                    <a:pt x="2621" y="7021"/>
                    <a:pt x="674" y="7373"/>
                    <a:pt x="152" y="8042"/>
                  </a:cubicBezTo>
                  <a:cubicBezTo>
                    <a:pt x="-126" y="8377"/>
                    <a:pt x="-161" y="8940"/>
                    <a:pt x="1265" y="9574"/>
                  </a:cubicBezTo>
                  <a:cubicBezTo>
                    <a:pt x="3568" y="10297"/>
                    <a:pt x="6207" y="10698"/>
                    <a:pt x="8916" y="10736"/>
                  </a:cubicBezTo>
                  <a:cubicBezTo>
                    <a:pt x="8916" y="12973"/>
                    <a:pt x="9194" y="18325"/>
                    <a:pt x="9194" y="18379"/>
                  </a:cubicBezTo>
                  <a:cubicBezTo>
                    <a:pt x="9177" y="18431"/>
                    <a:pt x="9177" y="18484"/>
                    <a:pt x="9194" y="18537"/>
                  </a:cubicBezTo>
                  <a:cubicBezTo>
                    <a:pt x="9194" y="18537"/>
                    <a:pt x="10654" y="20474"/>
                    <a:pt x="11350" y="21108"/>
                  </a:cubicBezTo>
                  <a:cubicBezTo>
                    <a:pt x="11503" y="21249"/>
                    <a:pt x="11796" y="21337"/>
                    <a:pt x="12115" y="21337"/>
                  </a:cubicBezTo>
                  <a:cubicBezTo>
                    <a:pt x="12423" y="21334"/>
                    <a:pt x="12709" y="21255"/>
                    <a:pt x="12880" y="21125"/>
                  </a:cubicBezTo>
                  <a:cubicBezTo>
                    <a:pt x="13634" y="20217"/>
                    <a:pt x="14013" y="19240"/>
                    <a:pt x="13993" y="18255"/>
                  </a:cubicBezTo>
                  <a:cubicBezTo>
                    <a:pt x="13993" y="17621"/>
                    <a:pt x="13228" y="12427"/>
                    <a:pt x="12811" y="10807"/>
                  </a:cubicBezTo>
                  <a:cubicBezTo>
                    <a:pt x="15203" y="10885"/>
                    <a:pt x="17596" y="10655"/>
                    <a:pt x="19766" y="10138"/>
                  </a:cubicBezTo>
                  <a:cubicBezTo>
                    <a:pt x="20867" y="9877"/>
                    <a:pt x="21439" y="9253"/>
                    <a:pt x="21122" y="8659"/>
                  </a:cubicBezTo>
                  <a:close/>
                  <a:moveTo>
                    <a:pt x="15418" y="2390"/>
                  </a:moveTo>
                  <a:lnTo>
                    <a:pt x="15418" y="3623"/>
                  </a:lnTo>
                  <a:cubicBezTo>
                    <a:pt x="15418" y="5084"/>
                    <a:pt x="15418" y="6598"/>
                    <a:pt x="15418" y="8060"/>
                  </a:cubicBezTo>
                  <a:cubicBezTo>
                    <a:pt x="12454" y="8646"/>
                    <a:pt x="9141" y="8582"/>
                    <a:pt x="6273" y="7884"/>
                  </a:cubicBezTo>
                  <a:cubicBezTo>
                    <a:pt x="5760" y="5976"/>
                    <a:pt x="5655" y="4045"/>
                    <a:pt x="5960" y="2126"/>
                  </a:cubicBezTo>
                  <a:cubicBezTo>
                    <a:pt x="7998" y="2410"/>
                    <a:pt x="10105" y="2546"/>
                    <a:pt x="12219" y="2531"/>
                  </a:cubicBezTo>
                  <a:cubicBezTo>
                    <a:pt x="13304" y="2540"/>
                    <a:pt x="14388" y="2493"/>
                    <a:pt x="15453" y="2390"/>
                  </a:cubicBezTo>
                  <a:close/>
                  <a:moveTo>
                    <a:pt x="14619" y="1386"/>
                  </a:moveTo>
                  <a:lnTo>
                    <a:pt x="15071" y="1527"/>
                  </a:lnTo>
                  <a:cubicBezTo>
                    <a:pt x="12052" y="1738"/>
                    <a:pt x="8980" y="1649"/>
                    <a:pt x="6029" y="1263"/>
                  </a:cubicBezTo>
                  <a:cubicBezTo>
                    <a:pt x="8768" y="625"/>
                    <a:pt x="11933" y="657"/>
                    <a:pt x="14619" y="1351"/>
                  </a:cubicBezTo>
                  <a:close/>
                  <a:moveTo>
                    <a:pt x="12045" y="19646"/>
                  </a:moveTo>
                  <a:cubicBezTo>
                    <a:pt x="11558" y="19065"/>
                    <a:pt x="11106" y="18449"/>
                    <a:pt x="10932" y="18255"/>
                  </a:cubicBezTo>
                  <a:cubicBezTo>
                    <a:pt x="10932" y="17586"/>
                    <a:pt x="10654" y="12867"/>
                    <a:pt x="10654" y="10772"/>
                  </a:cubicBezTo>
                  <a:lnTo>
                    <a:pt x="11141" y="10772"/>
                  </a:lnTo>
                  <a:cubicBezTo>
                    <a:pt x="11419" y="11723"/>
                    <a:pt x="11976" y="15667"/>
                    <a:pt x="12324" y="18255"/>
                  </a:cubicBezTo>
                  <a:cubicBezTo>
                    <a:pt x="12308" y="18722"/>
                    <a:pt x="12215" y="19187"/>
                    <a:pt x="12045" y="19646"/>
                  </a:cubicBezTo>
                  <a:close/>
                  <a:moveTo>
                    <a:pt x="19000" y="9381"/>
                  </a:moveTo>
                  <a:cubicBezTo>
                    <a:pt x="16531" y="10243"/>
                    <a:pt x="5299" y="10067"/>
                    <a:pt x="2586" y="8870"/>
                  </a:cubicBezTo>
                  <a:cubicBezTo>
                    <a:pt x="2100" y="8659"/>
                    <a:pt x="1856" y="8447"/>
                    <a:pt x="1926" y="8342"/>
                  </a:cubicBezTo>
                  <a:cubicBezTo>
                    <a:pt x="1995" y="8236"/>
                    <a:pt x="3351" y="7884"/>
                    <a:pt x="4569" y="7866"/>
                  </a:cubicBezTo>
                  <a:cubicBezTo>
                    <a:pt x="4569" y="8007"/>
                    <a:pt x="4569" y="8166"/>
                    <a:pt x="4743" y="8289"/>
                  </a:cubicBezTo>
                  <a:cubicBezTo>
                    <a:pt x="4809" y="8391"/>
                    <a:pt x="4944" y="8479"/>
                    <a:pt x="5125" y="8535"/>
                  </a:cubicBezTo>
                  <a:cubicBezTo>
                    <a:pt x="6927" y="9087"/>
                    <a:pt x="9002" y="9367"/>
                    <a:pt x="11106" y="9345"/>
                  </a:cubicBezTo>
                  <a:cubicBezTo>
                    <a:pt x="13020" y="9348"/>
                    <a:pt x="14915" y="9150"/>
                    <a:pt x="16671" y="8764"/>
                  </a:cubicBezTo>
                  <a:cubicBezTo>
                    <a:pt x="16977" y="8707"/>
                    <a:pt x="17184" y="8560"/>
                    <a:pt x="17192" y="8395"/>
                  </a:cubicBezTo>
                  <a:lnTo>
                    <a:pt x="17192" y="8218"/>
                  </a:lnTo>
                  <a:cubicBezTo>
                    <a:pt x="18236" y="8218"/>
                    <a:pt x="19453" y="8606"/>
                    <a:pt x="19627" y="8923"/>
                  </a:cubicBezTo>
                  <a:cubicBezTo>
                    <a:pt x="19800" y="9240"/>
                    <a:pt x="19174" y="9257"/>
                    <a:pt x="18827" y="938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4" name="Freeform 672"/>
            <p:cNvSpPr/>
            <p:nvPr/>
          </p:nvSpPr>
          <p:spPr>
            <a:xfrm rot="677732">
              <a:off x="267596" y="2348043"/>
              <a:ext cx="173396" cy="230222"/>
            </a:xfrm>
            <a:custGeom>
              <a:avLst/>
              <a:gdLst/>
              <a:ahLst/>
              <a:cxnLst>
                <a:cxn ang="0">
                  <a:pos x="wd2" y="hd2"/>
                </a:cxn>
                <a:cxn ang="5400000">
                  <a:pos x="wd2" y="hd2"/>
                </a:cxn>
                <a:cxn ang="10800000">
                  <a:pos x="wd2" y="hd2"/>
                </a:cxn>
                <a:cxn ang="16200000">
                  <a:pos x="wd2" y="hd2"/>
                </a:cxn>
              </a:cxnLst>
              <a:rect l="0" t="0" r="r" b="b"/>
              <a:pathLst>
                <a:path w="21337" h="21396" extrusionOk="0">
                  <a:moveTo>
                    <a:pt x="21018" y="3689"/>
                  </a:moveTo>
                  <a:cubicBezTo>
                    <a:pt x="19636" y="1343"/>
                    <a:pt x="16020" y="-204"/>
                    <a:pt x="14384" y="22"/>
                  </a:cubicBezTo>
                  <a:cubicBezTo>
                    <a:pt x="14091" y="56"/>
                    <a:pt x="13831" y="182"/>
                    <a:pt x="13670" y="369"/>
                  </a:cubicBezTo>
                  <a:cubicBezTo>
                    <a:pt x="11751" y="2011"/>
                    <a:pt x="9988" y="3753"/>
                    <a:pt x="8395" y="5583"/>
                  </a:cubicBezTo>
                  <a:cubicBezTo>
                    <a:pt x="7467" y="4984"/>
                    <a:pt x="6193" y="4793"/>
                    <a:pt x="5032" y="5079"/>
                  </a:cubicBezTo>
                  <a:cubicBezTo>
                    <a:pt x="4571" y="5270"/>
                    <a:pt x="4065" y="5739"/>
                    <a:pt x="4364" y="6816"/>
                  </a:cubicBezTo>
                  <a:cubicBezTo>
                    <a:pt x="5105" y="8279"/>
                    <a:pt x="6345" y="9567"/>
                    <a:pt x="7958" y="10553"/>
                  </a:cubicBezTo>
                  <a:cubicBezTo>
                    <a:pt x="5953" y="12551"/>
                    <a:pt x="1047" y="17608"/>
                    <a:pt x="1047" y="17660"/>
                  </a:cubicBezTo>
                  <a:cubicBezTo>
                    <a:pt x="1039" y="17706"/>
                    <a:pt x="1039" y="17753"/>
                    <a:pt x="1047" y="17799"/>
                  </a:cubicBezTo>
                  <a:cubicBezTo>
                    <a:pt x="1047" y="17799"/>
                    <a:pt x="172" y="20075"/>
                    <a:pt x="10" y="20892"/>
                  </a:cubicBezTo>
                  <a:cubicBezTo>
                    <a:pt x="-29" y="21044"/>
                    <a:pt x="52" y="21200"/>
                    <a:pt x="218" y="21292"/>
                  </a:cubicBezTo>
                  <a:cubicBezTo>
                    <a:pt x="321" y="21358"/>
                    <a:pt x="451" y="21395"/>
                    <a:pt x="586" y="21396"/>
                  </a:cubicBezTo>
                  <a:lnTo>
                    <a:pt x="794" y="21396"/>
                  </a:lnTo>
                  <a:cubicBezTo>
                    <a:pt x="2047" y="20845"/>
                    <a:pt x="3142" y="20113"/>
                    <a:pt x="4018" y="19241"/>
                  </a:cubicBezTo>
                  <a:cubicBezTo>
                    <a:pt x="4571" y="18616"/>
                    <a:pt x="9017" y="13541"/>
                    <a:pt x="10169" y="11995"/>
                  </a:cubicBezTo>
                  <a:cubicBezTo>
                    <a:pt x="11570" y="12900"/>
                    <a:pt x="13249" y="13527"/>
                    <a:pt x="15052" y="13819"/>
                  </a:cubicBezTo>
                  <a:lnTo>
                    <a:pt x="15237" y="13819"/>
                  </a:lnTo>
                  <a:cubicBezTo>
                    <a:pt x="16032" y="13897"/>
                    <a:pt x="16796" y="13562"/>
                    <a:pt x="17102" y="13003"/>
                  </a:cubicBezTo>
                  <a:cubicBezTo>
                    <a:pt x="17346" y="12021"/>
                    <a:pt x="16850" y="11017"/>
                    <a:pt x="15812" y="10396"/>
                  </a:cubicBezTo>
                  <a:cubicBezTo>
                    <a:pt x="16987" y="9301"/>
                    <a:pt x="18116" y="8172"/>
                    <a:pt x="19244" y="7060"/>
                  </a:cubicBezTo>
                  <a:cubicBezTo>
                    <a:pt x="19843" y="6469"/>
                    <a:pt x="20419" y="5878"/>
                    <a:pt x="21018" y="5322"/>
                  </a:cubicBezTo>
                  <a:cubicBezTo>
                    <a:pt x="21018" y="5322"/>
                    <a:pt x="21018" y="5322"/>
                    <a:pt x="21018" y="5322"/>
                  </a:cubicBezTo>
                  <a:cubicBezTo>
                    <a:pt x="21571" y="4801"/>
                    <a:pt x="21294" y="4175"/>
                    <a:pt x="21018" y="3689"/>
                  </a:cubicBezTo>
                  <a:close/>
                  <a:moveTo>
                    <a:pt x="15559" y="995"/>
                  </a:moveTo>
                  <a:cubicBezTo>
                    <a:pt x="17485" y="1550"/>
                    <a:pt x="19058" y="2637"/>
                    <a:pt x="19959" y="4036"/>
                  </a:cubicBezTo>
                  <a:cubicBezTo>
                    <a:pt x="20043" y="4176"/>
                    <a:pt x="20113" y="4322"/>
                    <a:pt x="20166" y="4470"/>
                  </a:cubicBezTo>
                  <a:cubicBezTo>
                    <a:pt x="17960" y="3611"/>
                    <a:pt x="16039" y="2387"/>
                    <a:pt x="14545" y="891"/>
                  </a:cubicBezTo>
                  <a:lnTo>
                    <a:pt x="14730" y="891"/>
                  </a:lnTo>
                  <a:cubicBezTo>
                    <a:pt x="15012" y="890"/>
                    <a:pt x="15292" y="925"/>
                    <a:pt x="15559" y="995"/>
                  </a:cubicBezTo>
                  <a:close/>
                  <a:moveTo>
                    <a:pt x="3074" y="18668"/>
                  </a:moveTo>
                  <a:cubicBezTo>
                    <a:pt x="2568" y="19151"/>
                    <a:pt x="2005" y="19599"/>
                    <a:pt x="1393" y="20006"/>
                  </a:cubicBezTo>
                  <a:cubicBezTo>
                    <a:pt x="1646" y="19241"/>
                    <a:pt x="1991" y="18268"/>
                    <a:pt x="2084" y="18112"/>
                  </a:cubicBezTo>
                  <a:cubicBezTo>
                    <a:pt x="2636" y="17538"/>
                    <a:pt x="6921" y="13037"/>
                    <a:pt x="8833" y="11161"/>
                  </a:cubicBezTo>
                  <a:lnTo>
                    <a:pt x="9247" y="11421"/>
                  </a:lnTo>
                  <a:cubicBezTo>
                    <a:pt x="8487" y="12464"/>
                    <a:pt x="4594" y="16947"/>
                    <a:pt x="3074" y="18668"/>
                  </a:cubicBezTo>
                  <a:close/>
                  <a:moveTo>
                    <a:pt x="16020" y="12638"/>
                  </a:moveTo>
                  <a:cubicBezTo>
                    <a:pt x="16020" y="12829"/>
                    <a:pt x="15628" y="12898"/>
                    <a:pt x="15098" y="12898"/>
                  </a:cubicBezTo>
                  <a:cubicBezTo>
                    <a:pt x="12795" y="12812"/>
                    <a:pt x="6023" y="8676"/>
                    <a:pt x="5470" y="6625"/>
                  </a:cubicBezTo>
                  <a:cubicBezTo>
                    <a:pt x="5470" y="6434"/>
                    <a:pt x="5308" y="5965"/>
                    <a:pt x="5585" y="5843"/>
                  </a:cubicBezTo>
                  <a:cubicBezTo>
                    <a:pt x="5861" y="5722"/>
                    <a:pt x="7036" y="5930"/>
                    <a:pt x="7888" y="6365"/>
                  </a:cubicBezTo>
                  <a:cubicBezTo>
                    <a:pt x="7888" y="6538"/>
                    <a:pt x="7681" y="6712"/>
                    <a:pt x="7589" y="6869"/>
                  </a:cubicBezTo>
                  <a:cubicBezTo>
                    <a:pt x="7543" y="6964"/>
                    <a:pt x="7543" y="7069"/>
                    <a:pt x="7589" y="7164"/>
                  </a:cubicBezTo>
                  <a:cubicBezTo>
                    <a:pt x="8872" y="9320"/>
                    <a:pt x="11437" y="10887"/>
                    <a:pt x="14499" y="11387"/>
                  </a:cubicBezTo>
                  <a:lnTo>
                    <a:pt x="14637" y="11387"/>
                  </a:lnTo>
                  <a:cubicBezTo>
                    <a:pt x="14802" y="11386"/>
                    <a:pt x="14959" y="11336"/>
                    <a:pt x="15075" y="11248"/>
                  </a:cubicBezTo>
                  <a:cubicBezTo>
                    <a:pt x="15144" y="11168"/>
                    <a:pt x="15222" y="11093"/>
                    <a:pt x="15306" y="11022"/>
                  </a:cubicBezTo>
                  <a:cubicBezTo>
                    <a:pt x="15848" y="11454"/>
                    <a:pt x="16110" y="12046"/>
                    <a:pt x="16020" y="12638"/>
                  </a:cubicBezTo>
                  <a:close/>
                  <a:moveTo>
                    <a:pt x="18323" y="6486"/>
                  </a:moveTo>
                  <a:cubicBezTo>
                    <a:pt x="17010" y="7824"/>
                    <a:pt x="15651" y="9197"/>
                    <a:pt x="14223" y="10466"/>
                  </a:cubicBezTo>
                  <a:cubicBezTo>
                    <a:pt x="11792" y="9961"/>
                    <a:pt x="9763" y="8696"/>
                    <a:pt x="8648" y="6990"/>
                  </a:cubicBezTo>
                  <a:cubicBezTo>
                    <a:pt x="10114" y="5022"/>
                    <a:pt x="11859" y="3181"/>
                    <a:pt x="13854" y="1499"/>
                  </a:cubicBezTo>
                  <a:cubicBezTo>
                    <a:pt x="15365" y="2994"/>
                    <a:pt x="17271" y="4237"/>
                    <a:pt x="19452" y="5148"/>
                  </a:cubicBezTo>
                  <a:lnTo>
                    <a:pt x="19590" y="5148"/>
                  </a:lnTo>
                  <a:cubicBezTo>
                    <a:pt x="19175" y="5652"/>
                    <a:pt x="18761" y="6069"/>
                    <a:pt x="18323" y="6486"/>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5" name="Freeform 673"/>
            <p:cNvSpPr/>
            <p:nvPr/>
          </p:nvSpPr>
          <p:spPr>
            <a:xfrm rot="677732">
              <a:off x="3535797" y="1203126"/>
              <a:ext cx="122213" cy="298987"/>
            </a:xfrm>
            <a:custGeom>
              <a:avLst/>
              <a:gdLst/>
              <a:ahLst/>
              <a:cxnLst>
                <a:cxn ang="0">
                  <a:pos x="wd2" y="hd2"/>
                </a:cxn>
                <a:cxn ang="5400000">
                  <a:pos x="wd2" y="hd2"/>
                </a:cxn>
                <a:cxn ang="10800000">
                  <a:pos x="wd2" y="hd2"/>
                </a:cxn>
                <a:cxn ang="16200000">
                  <a:pos x="wd2" y="hd2"/>
                </a:cxn>
              </a:cxnLst>
              <a:rect l="0" t="0" r="r" b="b"/>
              <a:pathLst>
                <a:path w="21484" h="21600" extrusionOk="0">
                  <a:moveTo>
                    <a:pt x="19868" y="5890"/>
                  </a:moveTo>
                  <a:lnTo>
                    <a:pt x="21085" y="5633"/>
                  </a:lnTo>
                  <a:cubicBezTo>
                    <a:pt x="21408" y="5558"/>
                    <a:pt x="21558" y="5400"/>
                    <a:pt x="21447" y="5255"/>
                  </a:cubicBezTo>
                  <a:cubicBezTo>
                    <a:pt x="21076" y="4865"/>
                    <a:pt x="20602" y="4494"/>
                    <a:pt x="20032" y="4147"/>
                  </a:cubicBezTo>
                  <a:cubicBezTo>
                    <a:pt x="19983" y="4095"/>
                    <a:pt x="19904" y="4049"/>
                    <a:pt x="19802" y="4012"/>
                  </a:cubicBezTo>
                  <a:cubicBezTo>
                    <a:pt x="16499" y="2820"/>
                    <a:pt x="13440" y="1519"/>
                    <a:pt x="10654" y="122"/>
                  </a:cubicBezTo>
                  <a:cubicBezTo>
                    <a:pt x="10487" y="45"/>
                    <a:pt x="10248" y="0"/>
                    <a:pt x="9996" y="0"/>
                  </a:cubicBezTo>
                  <a:cubicBezTo>
                    <a:pt x="9733" y="5"/>
                    <a:pt x="9490" y="60"/>
                    <a:pt x="9338" y="149"/>
                  </a:cubicBezTo>
                  <a:cubicBezTo>
                    <a:pt x="7496" y="1297"/>
                    <a:pt x="5488" y="2715"/>
                    <a:pt x="3744" y="3958"/>
                  </a:cubicBezTo>
                  <a:lnTo>
                    <a:pt x="2296" y="4985"/>
                  </a:lnTo>
                  <a:cubicBezTo>
                    <a:pt x="2110" y="5047"/>
                    <a:pt x="2012" y="5143"/>
                    <a:pt x="2033" y="5241"/>
                  </a:cubicBezTo>
                  <a:cubicBezTo>
                    <a:pt x="2080" y="5465"/>
                    <a:pt x="2179" y="5687"/>
                    <a:pt x="2329" y="5903"/>
                  </a:cubicBezTo>
                  <a:cubicBezTo>
                    <a:pt x="2436" y="6090"/>
                    <a:pt x="2513" y="6280"/>
                    <a:pt x="2560" y="6470"/>
                  </a:cubicBezTo>
                  <a:cubicBezTo>
                    <a:pt x="2611" y="6654"/>
                    <a:pt x="2999" y="6790"/>
                    <a:pt x="3448" y="6781"/>
                  </a:cubicBezTo>
                  <a:cubicBezTo>
                    <a:pt x="4501" y="6781"/>
                    <a:pt x="5587" y="6781"/>
                    <a:pt x="6739" y="6781"/>
                  </a:cubicBezTo>
                  <a:lnTo>
                    <a:pt x="9075" y="6781"/>
                  </a:lnTo>
                  <a:cubicBezTo>
                    <a:pt x="9709" y="8055"/>
                    <a:pt x="9642" y="9370"/>
                    <a:pt x="8878" y="10631"/>
                  </a:cubicBezTo>
                  <a:cubicBezTo>
                    <a:pt x="7179" y="12693"/>
                    <a:pt x="4262" y="14549"/>
                    <a:pt x="388" y="16035"/>
                  </a:cubicBezTo>
                  <a:cubicBezTo>
                    <a:pt x="224" y="16092"/>
                    <a:pt x="129" y="16176"/>
                    <a:pt x="125" y="16264"/>
                  </a:cubicBezTo>
                  <a:cubicBezTo>
                    <a:pt x="125" y="16264"/>
                    <a:pt x="125" y="16264"/>
                    <a:pt x="125" y="16359"/>
                  </a:cubicBezTo>
                  <a:cubicBezTo>
                    <a:pt x="-42" y="16852"/>
                    <a:pt x="-42" y="17352"/>
                    <a:pt x="125" y="17845"/>
                  </a:cubicBezTo>
                  <a:cubicBezTo>
                    <a:pt x="125" y="17980"/>
                    <a:pt x="125" y="18128"/>
                    <a:pt x="125" y="18263"/>
                  </a:cubicBezTo>
                  <a:cubicBezTo>
                    <a:pt x="109" y="18308"/>
                    <a:pt x="109" y="18354"/>
                    <a:pt x="125" y="18398"/>
                  </a:cubicBezTo>
                  <a:cubicBezTo>
                    <a:pt x="2468" y="19807"/>
                    <a:pt x="5729" y="20916"/>
                    <a:pt x="9536" y="21600"/>
                  </a:cubicBezTo>
                  <a:cubicBezTo>
                    <a:pt x="11674" y="21384"/>
                    <a:pt x="20756" y="16980"/>
                    <a:pt x="21250" y="13887"/>
                  </a:cubicBezTo>
                  <a:cubicBezTo>
                    <a:pt x="21445" y="11250"/>
                    <a:pt x="20544" y="8618"/>
                    <a:pt x="18585" y="6106"/>
                  </a:cubicBezTo>
                  <a:close/>
                  <a:moveTo>
                    <a:pt x="6706" y="6092"/>
                  </a:moveTo>
                  <a:cubicBezTo>
                    <a:pt x="5817" y="6092"/>
                    <a:pt x="4962" y="6092"/>
                    <a:pt x="4106" y="6092"/>
                  </a:cubicBezTo>
                  <a:lnTo>
                    <a:pt x="3909" y="5755"/>
                  </a:lnTo>
                  <a:lnTo>
                    <a:pt x="3909" y="5552"/>
                  </a:lnTo>
                  <a:cubicBezTo>
                    <a:pt x="5386" y="5491"/>
                    <a:pt x="6874" y="5491"/>
                    <a:pt x="8351" y="5552"/>
                  </a:cubicBezTo>
                  <a:cubicBezTo>
                    <a:pt x="8351" y="5714"/>
                    <a:pt x="8614" y="5903"/>
                    <a:pt x="8746" y="6106"/>
                  </a:cubicBezTo>
                  <a:close/>
                  <a:moveTo>
                    <a:pt x="10358" y="10847"/>
                  </a:moveTo>
                  <a:cubicBezTo>
                    <a:pt x="11458" y="8958"/>
                    <a:pt x="11207" y="6979"/>
                    <a:pt x="9634" y="5147"/>
                  </a:cubicBezTo>
                  <a:cubicBezTo>
                    <a:pt x="9573" y="5042"/>
                    <a:pt x="9366" y="4963"/>
                    <a:pt x="9108" y="4944"/>
                  </a:cubicBezTo>
                  <a:cubicBezTo>
                    <a:pt x="7550" y="4810"/>
                    <a:pt x="5949" y="4783"/>
                    <a:pt x="4369" y="4863"/>
                  </a:cubicBezTo>
                  <a:lnTo>
                    <a:pt x="5159" y="4296"/>
                  </a:lnTo>
                  <a:cubicBezTo>
                    <a:pt x="6706" y="3188"/>
                    <a:pt x="8450" y="1959"/>
                    <a:pt x="10095" y="905"/>
                  </a:cubicBezTo>
                  <a:cubicBezTo>
                    <a:pt x="12475" y="2066"/>
                    <a:pt x="15048" y="3158"/>
                    <a:pt x="17795" y="4174"/>
                  </a:cubicBezTo>
                  <a:cubicBezTo>
                    <a:pt x="17045" y="4302"/>
                    <a:pt x="16275" y="4411"/>
                    <a:pt x="15491" y="4498"/>
                  </a:cubicBezTo>
                  <a:lnTo>
                    <a:pt x="14077" y="4674"/>
                  </a:lnTo>
                  <a:cubicBezTo>
                    <a:pt x="13856" y="4707"/>
                    <a:pt x="13677" y="4775"/>
                    <a:pt x="13583" y="4863"/>
                  </a:cubicBezTo>
                  <a:cubicBezTo>
                    <a:pt x="13502" y="4950"/>
                    <a:pt x="13502" y="5046"/>
                    <a:pt x="13583" y="5133"/>
                  </a:cubicBezTo>
                  <a:cubicBezTo>
                    <a:pt x="15676" y="7425"/>
                    <a:pt x="16897" y="9835"/>
                    <a:pt x="17203" y="12279"/>
                  </a:cubicBezTo>
                  <a:cubicBezTo>
                    <a:pt x="16854" y="14979"/>
                    <a:pt x="13907" y="17510"/>
                    <a:pt x="9009" y="19317"/>
                  </a:cubicBezTo>
                  <a:cubicBezTo>
                    <a:pt x="6522" y="18389"/>
                    <a:pt x="4171" y="17401"/>
                    <a:pt x="1967" y="16359"/>
                  </a:cubicBezTo>
                  <a:cubicBezTo>
                    <a:pt x="5795" y="14823"/>
                    <a:pt x="8672" y="12933"/>
                    <a:pt x="10358" y="10847"/>
                  </a:cubicBezTo>
                  <a:close/>
                  <a:moveTo>
                    <a:pt x="19671" y="13846"/>
                  </a:moveTo>
                  <a:cubicBezTo>
                    <a:pt x="19243" y="16359"/>
                    <a:pt x="12497" y="19803"/>
                    <a:pt x="9996" y="20722"/>
                  </a:cubicBezTo>
                  <a:cubicBezTo>
                    <a:pt x="9996" y="20465"/>
                    <a:pt x="9799" y="20141"/>
                    <a:pt x="9766" y="19965"/>
                  </a:cubicBezTo>
                  <a:cubicBezTo>
                    <a:pt x="15181" y="18023"/>
                    <a:pt x="18466" y="15267"/>
                    <a:pt x="18881" y="12320"/>
                  </a:cubicBezTo>
                  <a:cubicBezTo>
                    <a:pt x="18645" y="9893"/>
                    <a:pt x="17537" y="7494"/>
                    <a:pt x="15590" y="5201"/>
                  </a:cubicBezTo>
                  <a:lnTo>
                    <a:pt x="16117" y="5201"/>
                  </a:lnTo>
                  <a:cubicBezTo>
                    <a:pt x="17119" y="5077"/>
                    <a:pt x="18098" y="4924"/>
                    <a:pt x="19045" y="4741"/>
                  </a:cubicBezTo>
                  <a:cubicBezTo>
                    <a:pt x="19275" y="4903"/>
                    <a:pt x="19539" y="5079"/>
                    <a:pt x="19736" y="5241"/>
                  </a:cubicBezTo>
                  <a:lnTo>
                    <a:pt x="19309" y="5322"/>
                  </a:lnTo>
                  <a:cubicBezTo>
                    <a:pt x="18683" y="5444"/>
                    <a:pt x="17927" y="5592"/>
                    <a:pt x="17334" y="5728"/>
                  </a:cubicBezTo>
                  <a:cubicBezTo>
                    <a:pt x="17132" y="5773"/>
                    <a:pt x="16988" y="5852"/>
                    <a:pt x="16939" y="5944"/>
                  </a:cubicBezTo>
                  <a:cubicBezTo>
                    <a:pt x="16857" y="6026"/>
                    <a:pt x="16857" y="6118"/>
                    <a:pt x="16939" y="6200"/>
                  </a:cubicBezTo>
                  <a:cubicBezTo>
                    <a:pt x="18890" y="8668"/>
                    <a:pt x="19813" y="11253"/>
                    <a:pt x="19671" y="13846"/>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6" name="Freeform 675"/>
            <p:cNvSpPr/>
            <p:nvPr/>
          </p:nvSpPr>
          <p:spPr>
            <a:xfrm rot="677732">
              <a:off x="2978681" y="2867550"/>
              <a:ext cx="405539" cy="229240"/>
            </a:xfrm>
            <a:custGeom>
              <a:avLst/>
              <a:gdLst/>
              <a:ahLst/>
              <a:cxnLst>
                <a:cxn ang="0">
                  <a:pos x="wd2" y="hd2"/>
                </a:cxn>
                <a:cxn ang="5400000">
                  <a:pos x="wd2" y="hd2"/>
                </a:cxn>
                <a:cxn ang="10800000">
                  <a:pos x="wd2" y="hd2"/>
                </a:cxn>
                <a:cxn ang="16200000">
                  <a:pos x="wd2" y="hd2"/>
                </a:cxn>
              </a:cxnLst>
              <a:rect l="0" t="0" r="r" b="b"/>
              <a:pathLst>
                <a:path w="21368" h="21420" extrusionOk="0">
                  <a:moveTo>
                    <a:pt x="2328" y="34"/>
                  </a:moveTo>
                  <a:cubicBezTo>
                    <a:pt x="1721" y="192"/>
                    <a:pt x="1202" y="974"/>
                    <a:pt x="1011" y="2005"/>
                  </a:cubicBezTo>
                  <a:cubicBezTo>
                    <a:pt x="795" y="3573"/>
                    <a:pt x="1047" y="5204"/>
                    <a:pt x="1669" y="6384"/>
                  </a:cubicBezTo>
                  <a:lnTo>
                    <a:pt x="1957" y="6967"/>
                  </a:lnTo>
                  <a:cubicBezTo>
                    <a:pt x="2539" y="8033"/>
                    <a:pt x="3496" y="9782"/>
                    <a:pt x="3398" y="11127"/>
                  </a:cubicBezTo>
                  <a:cubicBezTo>
                    <a:pt x="3348" y="11644"/>
                    <a:pt x="3170" y="12066"/>
                    <a:pt x="2904" y="12295"/>
                  </a:cubicBezTo>
                  <a:cubicBezTo>
                    <a:pt x="2436" y="12810"/>
                    <a:pt x="1848" y="12702"/>
                    <a:pt x="1463" y="12003"/>
                  </a:cubicBezTo>
                  <a:cubicBezTo>
                    <a:pt x="698" y="10828"/>
                    <a:pt x="332" y="9009"/>
                    <a:pt x="558" y="7259"/>
                  </a:cubicBezTo>
                  <a:cubicBezTo>
                    <a:pt x="613" y="7037"/>
                    <a:pt x="560" y="6772"/>
                    <a:pt x="435" y="6675"/>
                  </a:cubicBezTo>
                  <a:cubicBezTo>
                    <a:pt x="309" y="6579"/>
                    <a:pt x="160" y="6673"/>
                    <a:pt x="105" y="6894"/>
                  </a:cubicBezTo>
                  <a:cubicBezTo>
                    <a:pt x="-204" y="8992"/>
                    <a:pt x="179" y="11219"/>
                    <a:pt x="1093" y="12660"/>
                  </a:cubicBezTo>
                  <a:cubicBezTo>
                    <a:pt x="1413" y="13187"/>
                    <a:pt x="1849" y="13511"/>
                    <a:pt x="2287" y="13536"/>
                  </a:cubicBezTo>
                  <a:cubicBezTo>
                    <a:pt x="2591" y="13526"/>
                    <a:pt x="2894" y="13385"/>
                    <a:pt x="3151" y="13098"/>
                  </a:cubicBezTo>
                  <a:cubicBezTo>
                    <a:pt x="3536" y="12747"/>
                    <a:pt x="3809" y="12099"/>
                    <a:pt x="3892" y="11346"/>
                  </a:cubicBezTo>
                  <a:cubicBezTo>
                    <a:pt x="4020" y="9599"/>
                    <a:pt x="2967" y="7624"/>
                    <a:pt x="2287" y="6384"/>
                  </a:cubicBezTo>
                  <a:lnTo>
                    <a:pt x="1998" y="5873"/>
                  </a:lnTo>
                  <a:cubicBezTo>
                    <a:pt x="1500" y="4940"/>
                    <a:pt x="1317" y="3627"/>
                    <a:pt x="1463" y="2370"/>
                  </a:cubicBezTo>
                  <a:cubicBezTo>
                    <a:pt x="1608" y="1606"/>
                    <a:pt x="1998" y="1119"/>
                    <a:pt x="2451" y="1056"/>
                  </a:cubicBezTo>
                  <a:cubicBezTo>
                    <a:pt x="3014" y="914"/>
                    <a:pt x="3541" y="1306"/>
                    <a:pt x="3850" y="2151"/>
                  </a:cubicBezTo>
                  <a:cubicBezTo>
                    <a:pt x="4036" y="2643"/>
                    <a:pt x="4000" y="3330"/>
                    <a:pt x="3768" y="3756"/>
                  </a:cubicBezTo>
                  <a:cubicBezTo>
                    <a:pt x="3693" y="3957"/>
                    <a:pt x="3737" y="4207"/>
                    <a:pt x="3850" y="4340"/>
                  </a:cubicBezTo>
                  <a:cubicBezTo>
                    <a:pt x="3946" y="4453"/>
                    <a:pt x="4055" y="4480"/>
                    <a:pt x="4139" y="4340"/>
                  </a:cubicBezTo>
                  <a:cubicBezTo>
                    <a:pt x="4510" y="3632"/>
                    <a:pt x="4599" y="2525"/>
                    <a:pt x="4303" y="1713"/>
                  </a:cubicBezTo>
                  <a:cubicBezTo>
                    <a:pt x="3897" y="500"/>
                    <a:pt x="3116" y="-163"/>
                    <a:pt x="2328" y="34"/>
                  </a:cubicBezTo>
                  <a:close/>
                  <a:moveTo>
                    <a:pt x="6608" y="6019"/>
                  </a:moveTo>
                  <a:cubicBezTo>
                    <a:pt x="6498" y="5889"/>
                    <a:pt x="6357" y="5904"/>
                    <a:pt x="6279" y="6092"/>
                  </a:cubicBezTo>
                  <a:cubicBezTo>
                    <a:pt x="6073" y="6645"/>
                    <a:pt x="5892" y="7234"/>
                    <a:pt x="5744" y="7843"/>
                  </a:cubicBezTo>
                  <a:cubicBezTo>
                    <a:pt x="5539" y="7739"/>
                    <a:pt x="5356" y="7580"/>
                    <a:pt x="5167" y="7405"/>
                  </a:cubicBezTo>
                  <a:cubicBezTo>
                    <a:pt x="5071" y="7239"/>
                    <a:pt x="4934" y="7239"/>
                    <a:pt x="4838" y="7405"/>
                  </a:cubicBezTo>
                  <a:cubicBezTo>
                    <a:pt x="4743" y="7581"/>
                    <a:pt x="4743" y="7886"/>
                    <a:pt x="4838" y="8062"/>
                  </a:cubicBezTo>
                  <a:cubicBezTo>
                    <a:pt x="5060" y="8334"/>
                    <a:pt x="5277" y="8525"/>
                    <a:pt x="5538" y="8646"/>
                  </a:cubicBezTo>
                  <a:cubicBezTo>
                    <a:pt x="5459" y="8996"/>
                    <a:pt x="5411" y="9336"/>
                    <a:pt x="5332" y="9668"/>
                  </a:cubicBezTo>
                  <a:cubicBezTo>
                    <a:pt x="5204" y="10297"/>
                    <a:pt x="5037" y="10898"/>
                    <a:pt x="4879" y="11492"/>
                  </a:cubicBezTo>
                  <a:cubicBezTo>
                    <a:pt x="4824" y="11712"/>
                    <a:pt x="4879" y="11977"/>
                    <a:pt x="5003" y="12076"/>
                  </a:cubicBezTo>
                  <a:cubicBezTo>
                    <a:pt x="5011" y="12082"/>
                    <a:pt x="5035" y="12071"/>
                    <a:pt x="5044" y="12076"/>
                  </a:cubicBezTo>
                  <a:lnTo>
                    <a:pt x="5085" y="12076"/>
                  </a:lnTo>
                  <a:cubicBezTo>
                    <a:pt x="5402" y="12284"/>
                    <a:pt x="5736" y="12394"/>
                    <a:pt x="6073" y="12441"/>
                  </a:cubicBezTo>
                  <a:cubicBezTo>
                    <a:pt x="6209" y="12441"/>
                    <a:pt x="6320" y="12244"/>
                    <a:pt x="6320" y="12003"/>
                  </a:cubicBezTo>
                  <a:cubicBezTo>
                    <a:pt x="6320" y="11762"/>
                    <a:pt x="6209" y="11565"/>
                    <a:pt x="6073" y="11565"/>
                  </a:cubicBezTo>
                  <a:cubicBezTo>
                    <a:pt x="5854" y="11544"/>
                    <a:pt x="5662" y="11475"/>
                    <a:pt x="5455" y="11346"/>
                  </a:cubicBezTo>
                  <a:cubicBezTo>
                    <a:pt x="5574" y="10874"/>
                    <a:pt x="5676" y="10449"/>
                    <a:pt x="5785" y="9960"/>
                  </a:cubicBezTo>
                  <a:cubicBezTo>
                    <a:pt x="5893" y="9470"/>
                    <a:pt x="5943" y="9214"/>
                    <a:pt x="6032" y="8865"/>
                  </a:cubicBezTo>
                  <a:lnTo>
                    <a:pt x="6279" y="9011"/>
                  </a:lnTo>
                  <a:lnTo>
                    <a:pt x="6855" y="9376"/>
                  </a:lnTo>
                  <a:cubicBezTo>
                    <a:pt x="6887" y="9391"/>
                    <a:pt x="6905" y="9391"/>
                    <a:pt x="6937" y="9376"/>
                  </a:cubicBezTo>
                  <a:cubicBezTo>
                    <a:pt x="7035" y="9372"/>
                    <a:pt x="7143" y="9240"/>
                    <a:pt x="7184" y="9084"/>
                  </a:cubicBezTo>
                  <a:cubicBezTo>
                    <a:pt x="7240" y="8867"/>
                    <a:pt x="7182" y="8603"/>
                    <a:pt x="7061" y="8500"/>
                  </a:cubicBezTo>
                  <a:cubicBezTo>
                    <a:pt x="6982" y="8448"/>
                    <a:pt x="6778" y="8310"/>
                    <a:pt x="6443" y="8135"/>
                  </a:cubicBezTo>
                  <a:lnTo>
                    <a:pt x="6237" y="8062"/>
                  </a:lnTo>
                  <a:cubicBezTo>
                    <a:pt x="6363" y="7555"/>
                    <a:pt x="6514" y="7060"/>
                    <a:pt x="6690" y="6602"/>
                  </a:cubicBezTo>
                  <a:cubicBezTo>
                    <a:pt x="6762" y="6398"/>
                    <a:pt x="6719" y="6158"/>
                    <a:pt x="6608" y="6019"/>
                  </a:cubicBezTo>
                  <a:close/>
                  <a:moveTo>
                    <a:pt x="8542" y="7843"/>
                  </a:moveTo>
                  <a:cubicBezTo>
                    <a:pt x="8431" y="7801"/>
                    <a:pt x="8303" y="7880"/>
                    <a:pt x="8254" y="8062"/>
                  </a:cubicBezTo>
                  <a:lnTo>
                    <a:pt x="7966" y="9522"/>
                  </a:lnTo>
                  <a:lnTo>
                    <a:pt x="7719" y="10689"/>
                  </a:lnTo>
                  <a:cubicBezTo>
                    <a:pt x="7658" y="10890"/>
                    <a:pt x="7592" y="11128"/>
                    <a:pt x="7554" y="11346"/>
                  </a:cubicBezTo>
                  <a:cubicBezTo>
                    <a:pt x="7554" y="11346"/>
                    <a:pt x="7554" y="11387"/>
                    <a:pt x="7554" y="11492"/>
                  </a:cubicBezTo>
                  <a:cubicBezTo>
                    <a:pt x="7408" y="12333"/>
                    <a:pt x="7301" y="13177"/>
                    <a:pt x="7225" y="14046"/>
                  </a:cubicBezTo>
                  <a:cubicBezTo>
                    <a:pt x="7207" y="14286"/>
                    <a:pt x="7297" y="14513"/>
                    <a:pt x="7431" y="14557"/>
                  </a:cubicBezTo>
                  <a:cubicBezTo>
                    <a:pt x="7551" y="14559"/>
                    <a:pt x="7663" y="14403"/>
                    <a:pt x="7678" y="14192"/>
                  </a:cubicBezTo>
                  <a:cubicBezTo>
                    <a:pt x="7772" y="13102"/>
                    <a:pt x="7917" y="12017"/>
                    <a:pt x="8131" y="10981"/>
                  </a:cubicBezTo>
                  <a:cubicBezTo>
                    <a:pt x="8270" y="10487"/>
                    <a:pt x="8530" y="10111"/>
                    <a:pt x="8830" y="9960"/>
                  </a:cubicBezTo>
                  <a:cubicBezTo>
                    <a:pt x="9135" y="9850"/>
                    <a:pt x="9431" y="10094"/>
                    <a:pt x="9612" y="10543"/>
                  </a:cubicBezTo>
                  <a:cubicBezTo>
                    <a:pt x="9676" y="10757"/>
                    <a:pt x="9862" y="10802"/>
                    <a:pt x="9983" y="10689"/>
                  </a:cubicBezTo>
                  <a:cubicBezTo>
                    <a:pt x="10019" y="10655"/>
                    <a:pt x="10042" y="10605"/>
                    <a:pt x="10065" y="10543"/>
                  </a:cubicBezTo>
                  <a:cubicBezTo>
                    <a:pt x="10160" y="10385"/>
                    <a:pt x="10154" y="10128"/>
                    <a:pt x="10065" y="9960"/>
                  </a:cubicBezTo>
                  <a:cubicBezTo>
                    <a:pt x="9750" y="9244"/>
                    <a:pt x="9234" y="8900"/>
                    <a:pt x="8748" y="9084"/>
                  </a:cubicBezTo>
                  <a:cubicBezTo>
                    <a:pt x="8669" y="9127"/>
                    <a:pt x="8613" y="9230"/>
                    <a:pt x="8542" y="9303"/>
                  </a:cubicBezTo>
                  <a:lnTo>
                    <a:pt x="8707" y="8354"/>
                  </a:lnTo>
                  <a:cubicBezTo>
                    <a:pt x="8735" y="8118"/>
                    <a:pt x="8675" y="7893"/>
                    <a:pt x="8542" y="7843"/>
                  </a:cubicBezTo>
                  <a:close/>
                  <a:moveTo>
                    <a:pt x="13975" y="11200"/>
                  </a:moveTo>
                  <a:cubicBezTo>
                    <a:pt x="13859" y="11073"/>
                    <a:pt x="13717" y="11141"/>
                    <a:pt x="13645" y="11346"/>
                  </a:cubicBezTo>
                  <a:cubicBezTo>
                    <a:pt x="13635" y="11375"/>
                    <a:pt x="13651" y="11387"/>
                    <a:pt x="13645" y="11419"/>
                  </a:cubicBezTo>
                  <a:cubicBezTo>
                    <a:pt x="13566" y="11722"/>
                    <a:pt x="13477" y="12042"/>
                    <a:pt x="13398" y="12368"/>
                  </a:cubicBezTo>
                  <a:cubicBezTo>
                    <a:pt x="13245" y="12257"/>
                    <a:pt x="13081" y="12098"/>
                    <a:pt x="12946" y="11930"/>
                  </a:cubicBezTo>
                  <a:cubicBezTo>
                    <a:pt x="12848" y="11772"/>
                    <a:pt x="12714" y="11772"/>
                    <a:pt x="12616" y="11930"/>
                  </a:cubicBezTo>
                  <a:cubicBezTo>
                    <a:pt x="12521" y="12106"/>
                    <a:pt x="12521" y="12411"/>
                    <a:pt x="12616" y="12587"/>
                  </a:cubicBezTo>
                  <a:cubicBezTo>
                    <a:pt x="12787" y="12803"/>
                    <a:pt x="12956" y="12965"/>
                    <a:pt x="13151" y="13098"/>
                  </a:cubicBezTo>
                  <a:cubicBezTo>
                    <a:pt x="12907" y="14196"/>
                    <a:pt x="12731" y="15308"/>
                    <a:pt x="12575" y="16455"/>
                  </a:cubicBezTo>
                  <a:cubicBezTo>
                    <a:pt x="12547" y="16665"/>
                    <a:pt x="12586" y="16885"/>
                    <a:pt x="12699" y="16966"/>
                  </a:cubicBezTo>
                  <a:cubicBezTo>
                    <a:pt x="12984" y="17110"/>
                    <a:pt x="13307" y="17190"/>
                    <a:pt x="13604" y="17185"/>
                  </a:cubicBezTo>
                  <a:cubicBezTo>
                    <a:pt x="13738" y="17176"/>
                    <a:pt x="13846" y="16984"/>
                    <a:pt x="13851" y="16747"/>
                  </a:cubicBezTo>
                  <a:cubicBezTo>
                    <a:pt x="13851" y="16512"/>
                    <a:pt x="13736" y="16318"/>
                    <a:pt x="13604" y="16309"/>
                  </a:cubicBezTo>
                  <a:cubicBezTo>
                    <a:pt x="13486" y="16309"/>
                    <a:pt x="13256" y="16309"/>
                    <a:pt x="13069" y="16309"/>
                  </a:cubicBezTo>
                  <a:cubicBezTo>
                    <a:pt x="13219" y="15336"/>
                    <a:pt x="13434" y="14398"/>
                    <a:pt x="13645" y="13463"/>
                  </a:cubicBezTo>
                  <a:lnTo>
                    <a:pt x="14098" y="13682"/>
                  </a:lnTo>
                  <a:lnTo>
                    <a:pt x="14592" y="13901"/>
                  </a:lnTo>
                  <a:lnTo>
                    <a:pt x="14674" y="13901"/>
                  </a:lnTo>
                  <a:cubicBezTo>
                    <a:pt x="14796" y="13949"/>
                    <a:pt x="14920" y="13889"/>
                    <a:pt x="14962" y="13682"/>
                  </a:cubicBezTo>
                  <a:cubicBezTo>
                    <a:pt x="15004" y="13462"/>
                    <a:pt x="14922" y="13172"/>
                    <a:pt x="14798" y="13098"/>
                  </a:cubicBezTo>
                  <a:cubicBezTo>
                    <a:pt x="14640" y="12993"/>
                    <a:pt x="14450" y="12966"/>
                    <a:pt x="14263" y="12879"/>
                  </a:cubicBezTo>
                  <a:lnTo>
                    <a:pt x="13851" y="12660"/>
                  </a:lnTo>
                  <a:lnTo>
                    <a:pt x="14057" y="11784"/>
                  </a:lnTo>
                  <a:cubicBezTo>
                    <a:pt x="14128" y="11579"/>
                    <a:pt x="14090" y="11327"/>
                    <a:pt x="13975" y="11200"/>
                  </a:cubicBezTo>
                  <a:close/>
                  <a:moveTo>
                    <a:pt x="10764" y="11711"/>
                  </a:moveTo>
                  <a:cubicBezTo>
                    <a:pt x="10449" y="11591"/>
                    <a:pt x="10111" y="11668"/>
                    <a:pt x="9818" y="12003"/>
                  </a:cubicBezTo>
                  <a:cubicBezTo>
                    <a:pt x="9308" y="12344"/>
                    <a:pt x="9049" y="13363"/>
                    <a:pt x="9242" y="14265"/>
                  </a:cubicBezTo>
                  <a:cubicBezTo>
                    <a:pt x="9261" y="14357"/>
                    <a:pt x="9255" y="14473"/>
                    <a:pt x="9283" y="14557"/>
                  </a:cubicBezTo>
                  <a:cubicBezTo>
                    <a:pt x="9480" y="15303"/>
                    <a:pt x="9941" y="15691"/>
                    <a:pt x="10394" y="15506"/>
                  </a:cubicBezTo>
                  <a:cubicBezTo>
                    <a:pt x="10728" y="15317"/>
                    <a:pt x="11046" y="14978"/>
                    <a:pt x="11258" y="14484"/>
                  </a:cubicBezTo>
                  <a:cubicBezTo>
                    <a:pt x="11308" y="14869"/>
                    <a:pt x="11354" y="15250"/>
                    <a:pt x="11423" y="15652"/>
                  </a:cubicBezTo>
                  <a:cubicBezTo>
                    <a:pt x="11462" y="15825"/>
                    <a:pt x="11565" y="15936"/>
                    <a:pt x="11670" y="15944"/>
                  </a:cubicBezTo>
                  <a:lnTo>
                    <a:pt x="11752" y="15944"/>
                  </a:lnTo>
                  <a:cubicBezTo>
                    <a:pt x="11880" y="15862"/>
                    <a:pt x="11956" y="15591"/>
                    <a:pt x="11917" y="15360"/>
                  </a:cubicBezTo>
                  <a:cubicBezTo>
                    <a:pt x="11797" y="14710"/>
                    <a:pt x="11686" y="14065"/>
                    <a:pt x="11629" y="13390"/>
                  </a:cubicBezTo>
                  <a:lnTo>
                    <a:pt x="11546" y="12806"/>
                  </a:lnTo>
                  <a:lnTo>
                    <a:pt x="11546" y="12733"/>
                  </a:lnTo>
                  <a:cubicBezTo>
                    <a:pt x="11357" y="12214"/>
                    <a:pt x="11080" y="11831"/>
                    <a:pt x="10764" y="11711"/>
                  </a:cubicBezTo>
                  <a:close/>
                  <a:moveTo>
                    <a:pt x="10518" y="12441"/>
                  </a:moveTo>
                  <a:cubicBezTo>
                    <a:pt x="10730" y="12421"/>
                    <a:pt x="10926" y="12575"/>
                    <a:pt x="11053" y="12879"/>
                  </a:cubicBezTo>
                  <a:cubicBezTo>
                    <a:pt x="10988" y="13639"/>
                    <a:pt x="10674" y="14282"/>
                    <a:pt x="10271" y="14557"/>
                  </a:cubicBezTo>
                  <a:cubicBezTo>
                    <a:pt x="10034" y="14662"/>
                    <a:pt x="9842" y="14498"/>
                    <a:pt x="9694" y="13974"/>
                  </a:cubicBezTo>
                  <a:cubicBezTo>
                    <a:pt x="9468" y="13240"/>
                    <a:pt x="9895" y="12782"/>
                    <a:pt x="10024" y="12660"/>
                  </a:cubicBezTo>
                  <a:cubicBezTo>
                    <a:pt x="10178" y="12511"/>
                    <a:pt x="10342" y="12441"/>
                    <a:pt x="10518" y="12441"/>
                  </a:cubicBezTo>
                  <a:close/>
                  <a:moveTo>
                    <a:pt x="15374" y="14630"/>
                  </a:moveTo>
                  <a:cubicBezTo>
                    <a:pt x="14951" y="14793"/>
                    <a:pt x="14637" y="15469"/>
                    <a:pt x="14633" y="16236"/>
                  </a:cubicBezTo>
                  <a:cubicBezTo>
                    <a:pt x="14687" y="17312"/>
                    <a:pt x="15123" y="18239"/>
                    <a:pt x="15703" y="18571"/>
                  </a:cubicBezTo>
                  <a:lnTo>
                    <a:pt x="15868" y="18571"/>
                  </a:lnTo>
                  <a:cubicBezTo>
                    <a:pt x="16083" y="18576"/>
                    <a:pt x="16262" y="18324"/>
                    <a:pt x="16362" y="17987"/>
                  </a:cubicBezTo>
                  <a:cubicBezTo>
                    <a:pt x="16427" y="17775"/>
                    <a:pt x="16399" y="17519"/>
                    <a:pt x="16279" y="17404"/>
                  </a:cubicBezTo>
                  <a:cubicBezTo>
                    <a:pt x="16159" y="17288"/>
                    <a:pt x="16015" y="17410"/>
                    <a:pt x="15950" y="17623"/>
                  </a:cubicBezTo>
                  <a:cubicBezTo>
                    <a:pt x="15950" y="17623"/>
                    <a:pt x="15923" y="17745"/>
                    <a:pt x="15785" y="17623"/>
                  </a:cubicBezTo>
                  <a:cubicBezTo>
                    <a:pt x="15453" y="17399"/>
                    <a:pt x="15242" y="16851"/>
                    <a:pt x="15168" y="16236"/>
                  </a:cubicBezTo>
                  <a:cubicBezTo>
                    <a:pt x="15430" y="16573"/>
                    <a:pt x="15709" y="16792"/>
                    <a:pt x="16032" y="16820"/>
                  </a:cubicBezTo>
                  <a:cubicBezTo>
                    <a:pt x="16282" y="16850"/>
                    <a:pt x="16518" y="16577"/>
                    <a:pt x="16608" y="16163"/>
                  </a:cubicBezTo>
                  <a:cubicBezTo>
                    <a:pt x="16684" y="15833"/>
                    <a:pt x="16667" y="15467"/>
                    <a:pt x="16526" y="15214"/>
                  </a:cubicBezTo>
                  <a:cubicBezTo>
                    <a:pt x="16222" y="14713"/>
                    <a:pt x="15781" y="14480"/>
                    <a:pt x="15374" y="14630"/>
                  </a:cubicBezTo>
                  <a:close/>
                  <a:moveTo>
                    <a:pt x="18502" y="15287"/>
                  </a:moveTo>
                  <a:cubicBezTo>
                    <a:pt x="18117" y="14994"/>
                    <a:pt x="17656" y="15020"/>
                    <a:pt x="17308" y="15433"/>
                  </a:cubicBezTo>
                  <a:cubicBezTo>
                    <a:pt x="17057" y="15759"/>
                    <a:pt x="16940" y="16345"/>
                    <a:pt x="16979" y="16893"/>
                  </a:cubicBezTo>
                  <a:cubicBezTo>
                    <a:pt x="17029" y="17854"/>
                    <a:pt x="17506" y="18514"/>
                    <a:pt x="18049" y="18425"/>
                  </a:cubicBezTo>
                  <a:cubicBezTo>
                    <a:pt x="18059" y="18424"/>
                    <a:pt x="18080" y="18428"/>
                    <a:pt x="18090" y="18425"/>
                  </a:cubicBezTo>
                  <a:cubicBezTo>
                    <a:pt x="18169" y="18442"/>
                    <a:pt x="18217" y="18442"/>
                    <a:pt x="18296" y="18425"/>
                  </a:cubicBezTo>
                  <a:lnTo>
                    <a:pt x="18296" y="18571"/>
                  </a:lnTo>
                  <a:cubicBezTo>
                    <a:pt x="18300" y="19179"/>
                    <a:pt x="18250" y="19784"/>
                    <a:pt x="18090" y="20323"/>
                  </a:cubicBezTo>
                  <a:cubicBezTo>
                    <a:pt x="17942" y="20637"/>
                    <a:pt x="17565" y="20491"/>
                    <a:pt x="17308" y="20177"/>
                  </a:cubicBezTo>
                  <a:cubicBezTo>
                    <a:pt x="17209" y="20054"/>
                    <a:pt x="16915" y="19589"/>
                    <a:pt x="17102" y="19082"/>
                  </a:cubicBezTo>
                  <a:cubicBezTo>
                    <a:pt x="17158" y="18900"/>
                    <a:pt x="17110" y="18704"/>
                    <a:pt x="17020" y="18571"/>
                  </a:cubicBezTo>
                  <a:cubicBezTo>
                    <a:pt x="16907" y="18436"/>
                    <a:pt x="16767" y="18445"/>
                    <a:pt x="16691" y="18644"/>
                  </a:cubicBezTo>
                  <a:cubicBezTo>
                    <a:pt x="16419" y="19399"/>
                    <a:pt x="16556" y="20429"/>
                    <a:pt x="16979" y="20907"/>
                  </a:cubicBezTo>
                  <a:cubicBezTo>
                    <a:pt x="16995" y="20925"/>
                    <a:pt x="17003" y="20890"/>
                    <a:pt x="17020" y="20907"/>
                  </a:cubicBezTo>
                  <a:cubicBezTo>
                    <a:pt x="17248" y="21209"/>
                    <a:pt x="17517" y="21402"/>
                    <a:pt x="17802" y="21418"/>
                  </a:cubicBezTo>
                  <a:cubicBezTo>
                    <a:pt x="18054" y="21437"/>
                    <a:pt x="18303" y="21255"/>
                    <a:pt x="18460" y="20907"/>
                  </a:cubicBezTo>
                  <a:cubicBezTo>
                    <a:pt x="18696" y="20224"/>
                    <a:pt x="18800" y="19444"/>
                    <a:pt x="18790" y="18644"/>
                  </a:cubicBezTo>
                  <a:cubicBezTo>
                    <a:pt x="18790" y="18365"/>
                    <a:pt x="18790" y="18086"/>
                    <a:pt x="18790" y="17841"/>
                  </a:cubicBezTo>
                  <a:cubicBezTo>
                    <a:pt x="18934" y="17513"/>
                    <a:pt x="19006" y="17090"/>
                    <a:pt x="18995" y="16674"/>
                  </a:cubicBezTo>
                  <a:cubicBezTo>
                    <a:pt x="19000" y="16627"/>
                    <a:pt x="18999" y="16574"/>
                    <a:pt x="18995" y="16528"/>
                  </a:cubicBezTo>
                  <a:cubicBezTo>
                    <a:pt x="18961" y="15969"/>
                    <a:pt x="18791" y="15519"/>
                    <a:pt x="18502" y="15287"/>
                  </a:cubicBezTo>
                  <a:close/>
                  <a:moveTo>
                    <a:pt x="19777" y="15433"/>
                  </a:moveTo>
                  <a:cubicBezTo>
                    <a:pt x="19640" y="15442"/>
                    <a:pt x="19530" y="15700"/>
                    <a:pt x="19530" y="15944"/>
                  </a:cubicBezTo>
                  <a:cubicBezTo>
                    <a:pt x="19598" y="16814"/>
                    <a:pt x="19732" y="17596"/>
                    <a:pt x="19983" y="18352"/>
                  </a:cubicBezTo>
                  <a:cubicBezTo>
                    <a:pt x="19697" y="18911"/>
                    <a:pt x="19430" y="19504"/>
                    <a:pt x="19242" y="19958"/>
                  </a:cubicBezTo>
                  <a:cubicBezTo>
                    <a:pt x="19161" y="20151"/>
                    <a:pt x="19216" y="20397"/>
                    <a:pt x="19325" y="20542"/>
                  </a:cubicBezTo>
                  <a:cubicBezTo>
                    <a:pt x="19367" y="20598"/>
                    <a:pt x="19395" y="20615"/>
                    <a:pt x="19448" y="20615"/>
                  </a:cubicBezTo>
                  <a:cubicBezTo>
                    <a:pt x="19525" y="20608"/>
                    <a:pt x="19605" y="20573"/>
                    <a:pt x="19654" y="20469"/>
                  </a:cubicBezTo>
                  <a:cubicBezTo>
                    <a:pt x="19831" y="20032"/>
                    <a:pt x="20078" y="19495"/>
                    <a:pt x="20354" y="18936"/>
                  </a:cubicBezTo>
                  <a:cubicBezTo>
                    <a:pt x="20708" y="18234"/>
                    <a:pt x="21039" y="17523"/>
                    <a:pt x="21341" y="16747"/>
                  </a:cubicBezTo>
                  <a:cubicBezTo>
                    <a:pt x="21396" y="16548"/>
                    <a:pt x="21364" y="16282"/>
                    <a:pt x="21259" y="16163"/>
                  </a:cubicBezTo>
                  <a:cubicBezTo>
                    <a:pt x="21143" y="16044"/>
                    <a:pt x="21011" y="16120"/>
                    <a:pt x="20930" y="16309"/>
                  </a:cubicBezTo>
                  <a:cubicBezTo>
                    <a:pt x="20751" y="16782"/>
                    <a:pt x="20527" y="17200"/>
                    <a:pt x="20312" y="17623"/>
                  </a:cubicBezTo>
                  <a:cubicBezTo>
                    <a:pt x="20157" y="17072"/>
                    <a:pt x="20079" y="16479"/>
                    <a:pt x="20024" y="15871"/>
                  </a:cubicBezTo>
                  <a:cubicBezTo>
                    <a:pt x="20024" y="15630"/>
                    <a:pt x="19914" y="15433"/>
                    <a:pt x="19777" y="15433"/>
                  </a:cubicBezTo>
                  <a:close/>
                  <a:moveTo>
                    <a:pt x="15415" y="15506"/>
                  </a:moveTo>
                  <a:lnTo>
                    <a:pt x="15538" y="15506"/>
                  </a:lnTo>
                  <a:cubicBezTo>
                    <a:pt x="15737" y="15467"/>
                    <a:pt x="15909" y="15603"/>
                    <a:pt x="16073" y="15798"/>
                  </a:cubicBezTo>
                  <a:cubicBezTo>
                    <a:pt x="15837" y="15812"/>
                    <a:pt x="15616" y="15725"/>
                    <a:pt x="15415" y="15506"/>
                  </a:cubicBezTo>
                  <a:close/>
                  <a:moveTo>
                    <a:pt x="18008" y="15944"/>
                  </a:moveTo>
                  <a:cubicBezTo>
                    <a:pt x="18109" y="15941"/>
                    <a:pt x="18202" y="16018"/>
                    <a:pt x="18296" y="16090"/>
                  </a:cubicBezTo>
                  <a:cubicBezTo>
                    <a:pt x="18423" y="16165"/>
                    <a:pt x="18510" y="16298"/>
                    <a:pt x="18543" y="16528"/>
                  </a:cubicBezTo>
                  <a:cubicBezTo>
                    <a:pt x="18466" y="16781"/>
                    <a:pt x="18413" y="17051"/>
                    <a:pt x="18378" y="17331"/>
                  </a:cubicBezTo>
                  <a:cubicBezTo>
                    <a:pt x="18279" y="17456"/>
                    <a:pt x="18170" y="17599"/>
                    <a:pt x="18049" y="17623"/>
                  </a:cubicBezTo>
                  <a:cubicBezTo>
                    <a:pt x="17768" y="17692"/>
                    <a:pt x="17512" y="17317"/>
                    <a:pt x="17473" y="16820"/>
                  </a:cubicBezTo>
                  <a:cubicBezTo>
                    <a:pt x="17471" y="16804"/>
                    <a:pt x="17473" y="16763"/>
                    <a:pt x="17473" y="16747"/>
                  </a:cubicBezTo>
                  <a:cubicBezTo>
                    <a:pt x="17450" y="16509"/>
                    <a:pt x="17483" y="16297"/>
                    <a:pt x="17596" y="16163"/>
                  </a:cubicBezTo>
                  <a:cubicBezTo>
                    <a:pt x="17711" y="16034"/>
                    <a:pt x="17872" y="15940"/>
                    <a:pt x="18008" y="15944"/>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7" name="Freeform 587"/>
            <p:cNvSpPr/>
            <p:nvPr/>
          </p:nvSpPr>
          <p:spPr>
            <a:xfrm rot="677732">
              <a:off x="3322025" y="1643670"/>
              <a:ext cx="474694" cy="524345"/>
            </a:xfrm>
            <a:custGeom>
              <a:avLst/>
              <a:gdLst/>
              <a:ahLst/>
              <a:cxnLst>
                <a:cxn ang="0">
                  <a:pos x="wd2" y="hd2"/>
                </a:cxn>
                <a:cxn ang="5400000">
                  <a:pos x="wd2" y="hd2"/>
                </a:cxn>
                <a:cxn ang="10800000">
                  <a:pos x="wd2" y="hd2"/>
                </a:cxn>
                <a:cxn ang="16200000">
                  <a:pos x="wd2" y="hd2"/>
                </a:cxn>
              </a:cxnLst>
              <a:rect l="0" t="0" r="r" b="b"/>
              <a:pathLst>
                <a:path w="19985" h="21064" extrusionOk="0">
                  <a:moveTo>
                    <a:pt x="8522" y="41"/>
                  </a:moveTo>
                  <a:cubicBezTo>
                    <a:pt x="8325" y="-49"/>
                    <a:pt x="8134" y="23"/>
                    <a:pt x="7897" y="135"/>
                  </a:cubicBezTo>
                  <a:lnTo>
                    <a:pt x="7799" y="198"/>
                  </a:lnTo>
                  <a:cubicBezTo>
                    <a:pt x="7484" y="356"/>
                    <a:pt x="7131" y="401"/>
                    <a:pt x="6779" y="355"/>
                  </a:cubicBezTo>
                  <a:lnTo>
                    <a:pt x="6648" y="355"/>
                  </a:lnTo>
                  <a:cubicBezTo>
                    <a:pt x="6206" y="328"/>
                    <a:pt x="5800" y="546"/>
                    <a:pt x="5595" y="920"/>
                  </a:cubicBezTo>
                  <a:lnTo>
                    <a:pt x="5530" y="1014"/>
                  </a:lnTo>
                  <a:cubicBezTo>
                    <a:pt x="5281" y="1265"/>
                    <a:pt x="4934" y="1407"/>
                    <a:pt x="4576" y="1453"/>
                  </a:cubicBezTo>
                  <a:cubicBezTo>
                    <a:pt x="4147" y="1516"/>
                    <a:pt x="3760" y="1720"/>
                    <a:pt x="3458" y="2018"/>
                  </a:cubicBezTo>
                  <a:cubicBezTo>
                    <a:pt x="3341" y="2152"/>
                    <a:pt x="3244" y="2301"/>
                    <a:pt x="3162" y="2457"/>
                  </a:cubicBezTo>
                  <a:cubicBezTo>
                    <a:pt x="3073" y="2645"/>
                    <a:pt x="2933" y="2826"/>
                    <a:pt x="2767" y="2959"/>
                  </a:cubicBezTo>
                  <a:cubicBezTo>
                    <a:pt x="2572" y="3087"/>
                    <a:pt x="2341" y="3105"/>
                    <a:pt x="2110" y="3053"/>
                  </a:cubicBezTo>
                  <a:cubicBezTo>
                    <a:pt x="1976" y="3045"/>
                    <a:pt x="1849" y="3045"/>
                    <a:pt x="1715" y="3053"/>
                  </a:cubicBezTo>
                  <a:cubicBezTo>
                    <a:pt x="1213" y="3168"/>
                    <a:pt x="754" y="3462"/>
                    <a:pt x="465" y="3869"/>
                  </a:cubicBezTo>
                  <a:cubicBezTo>
                    <a:pt x="344" y="4010"/>
                    <a:pt x="212" y="4153"/>
                    <a:pt x="71" y="4277"/>
                  </a:cubicBezTo>
                  <a:cubicBezTo>
                    <a:pt x="16" y="4324"/>
                    <a:pt x="-11" y="4396"/>
                    <a:pt x="5" y="4465"/>
                  </a:cubicBezTo>
                  <a:cubicBezTo>
                    <a:pt x="21" y="4532"/>
                    <a:pt x="99" y="4575"/>
                    <a:pt x="169" y="4591"/>
                  </a:cubicBezTo>
                  <a:lnTo>
                    <a:pt x="465" y="4685"/>
                  </a:lnTo>
                  <a:cubicBezTo>
                    <a:pt x="1718" y="4963"/>
                    <a:pt x="3163" y="5286"/>
                    <a:pt x="3754" y="6097"/>
                  </a:cubicBezTo>
                  <a:cubicBezTo>
                    <a:pt x="3630" y="6203"/>
                    <a:pt x="3532" y="6320"/>
                    <a:pt x="3491" y="6473"/>
                  </a:cubicBezTo>
                  <a:cubicBezTo>
                    <a:pt x="3472" y="6591"/>
                    <a:pt x="3530" y="6708"/>
                    <a:pt x="3622" y="6787"/>
                  </a:cubicBezTo>
                  <a:cubicBezTo>
                    <a:pt x="3705" y="6852"/>
                    <a:pt x="3779" y="6904"/>
                    <a:pt x="3885" y="6913"/>
                  </a:cubicBezTo>
                  <a:cubicBezTo>
                    <a:pt x="3904" y="7060"/>
                    <a:pt x="4017" y="7177"/>
                    <a:pt x="4148" y="7258"/>
                  </a:cubicBezTo>
                  <a:cubicBezTo>
                    <a:pt x="4261" y="7318"/>
                    <a:pt x="4381" y="7358"/>
                    <a:pt x="4510" y="7352"/>
                  </a:cubicBezTo>
                  <a:lnTo>
                    <a:pt x="4576" y="7352"/>
                  </a:lnTo>
                  <a:cubicBezTo>
                    <a:pt x="4962" y="8328"/>
                    <a:pt x="4412" y="9316"/>
                    <a:pt x="3852" y="10270"/>
                  </a:cubicBezTo>
                  <a:cubicBezTo>
                    <a:pt x="3703" y="10533"/>
                    <a:pt x="3551" y="10790"/>
                    <a:pt x="3425" y="11023"/>
                  </a:cubicBezTo>
                  <a:cubicBezTo>
                    <a:pt x="2377" y="13111"/>
                    <a:pt x="3029" y="15398"/>
                    <a:pt x="3754" y="16953"/>
                  </a:cubicBezTo>
                  <a:cubicBezTo>
                    <a:pt x="4818" y="19471"/>
                    <a:pt x="7384" y="21090"/>
                    <a:pt x="10232" y="21064"/>
                  </a:cubicBezTo>
                  <a:cubicBezTo>
                    <a:pt x="11479" y="21047"/>
                    <a:pt x="12709" y="20790"/>
                    <a:pt x="13849" y="20311"/>
                  </a:cubicBezTo>
                  <a:cubicBezTo>
                    <a:pt x="15678" y="19499"/>
                    <a:pt x="21589" y="16668"/>
                    <a:pt x="19571" y="11651"/>
                  </a:cubicBezTo>
                  <a:cubicBezTo>
                    <a:pt x="17506" y="6543"/>
                    <a:pt x="14840" y="6060"/>
                    <a:pt x="12271" y="5595"/>
                  </a:cubicBezTo>
                  <a:cubicBezTo>
                    <a:pt x="11212" y="5464"/>
                    <a:pt x="10194" y="5151"/>
                    <a:pt x="9246" y="4685"/>
                  </a:cubicBezTo>
                  <a:cubicBezTo>
                    <a:pt x="9249" y="4652"/>
                    <a:pt x="9249" y="4623"/>
                    <a:pt x="9246" y="4591"/>
                  </a:cubicBezTo>
                  <a:lnTo>
                    <a:pt x="9246" y="4528"/>
                  </a:lnTo>
                  <a:cubicBezTo>
                    <a:pt x="9462" y="4581"/>
                    <a:pt x="9680" y="4621"/>
                    <a:pt x="9903" y="4622"/>
                  </a:cubicBezTo>
                  <a:cubicBezTo>
                    <a:pt x="10170" y="4626"/>
                    <a:pt x="10437" y="4602"/>
                    <a:pt x="10692" y="4528"/>
                  </a:cubicBezTo>
                  <a:lnTo>
                    <a:pt x="10988" y="4465"/>
                  </a:lnTo>
                  <a:cubicBezTo>
                    <a:pt x="11706" y="4353"/>
                    <a:pt x="12010" y="4268"/>
                    <a:pt x="12074" y="4057"/>
                  </a:cubicBezTo>
                  <a:cubicBezTo>
                    <a:pt x="12113" y="3960"/>
                    <a:pt x="12114" y="3853"/>
                    <a:pt x="12041" y="3775"/>
                  </a:cubicBezTo>
                  <a:cubicBezTo>
                    <a:pt x="11836" y="3550"/>
                    <a:pt x="11245" y="3602"/>
                    <a:pt x="10133" y="3775"/>
                  </a:cubicBezTo>
                  <a:lnTo>
                    <a:pt x="9739" y="3838"/>
                  </a:lnTo>
                  <a:cubicBezTo>
                    <a:pt x="10007" y="3611"/>
                    <a:pt x="10210" y="3331"/>
                    <a:pt x="10364" y="3022"/>
                  </a:cubicBezTo>
                  <a:cubicBezTo>
                    <a:pt x="10364" y="2969"/>
                    <a:pt x="10457" y="2884"/>
                    <a:pt x="10528" y="2771"/>
                  </a:cubicBezTo>
                  <a:cubicBezTo>
                    <a:pt x="10914" y="2185"/>
                    <a:pt x="11082" y="1923"/>
                    <a:pt x="10956" y="1735"/>
                  </a:cubicBezTo>
                  <a:cubicBezTo>
                    <a:pt x="10904" y="1648"/>
                    <a:pt x="10797" y="1579"/>
                    <a:pt x="10692" y="1579"/>
                  </a:cubicBezTo>
                  <a:cubicBezTo>
                    <a:pt x="10369" y="1579"/>
                    <a:pt x="10048" y="2011"/>
                    <a:pt x="9410" y="2928"/>
                  </a:cubicBezTo>
                  <a:cubicBezTo>
                    <a:pt x="9252" y="3171"/>
                    <a:pt x="9072" y="3396"/>
                    <a:pt x="8884" y="3618"/>
                  </a:cubicBezTo>
                  <a:lnTo>
                    <a:pt x="8818" y="3649"/>
                  </a:lnTo>
                  <a:cubicBezTo>
                    <a:pt x="8755" y="3642"/>
                    <a:pt x="8684" y="3642"/>
                    <a:pt x="8621" y="3649"/>
                  </a:cubicBezTo>
                  <a:cubicBezTo>
                    <a:pt x="8515" y="3023"/>
                    <a:pt x="8515" y="2394"/>
                    <a:pt x="8621" y="1767"/>
                  </a:cubicBezTo>
                  <a:cubicBezTo>
                    <a:pt x="8640" y="1655"/>
                    <a:pt x="8687" y="1530"/>
                    <a:pt x="8719" y="1422"/>
                  </a:cubicBezTo>
                  <a:cubicBezTo>
                    <a:pt x="8819" y="1129"/>
                    <a:pt x="8855" y="818"/>
                    <a:pt x="8818" y="512"/>
                  </a:cubicBezTo>
                  <a:cubicBezTo>
                    <a:pt x="8806" y="318"/>
                    <a:pt x="8685" y="158"/>
                    <a:pt x="8522" y="41"/>
                  </a:cubicBezTo>
                  <a:close/>
                  <a:moveTo>
                    <a:pt x="8259" y="324"/>
                  </a:moveTo>
                  <a:cubicBezTo>
                    <a:pt x="8259" y="324"/>
                    <a:pt x="8285" y="325"/>
                    <a:pt x="8325" y="543"/>
                  </a:cubicBezTo>
                  <a:cubicBezTo>
                    <a:pt x="8351" y="797"/>
                    <a:pt x="8314" y="1055"/>
                    <a:pt x="8226" y="1296"/>
                  </a:cubicBezTo>
                  <a:cubicBezTo>
                    <a:pt x="8226" y="1416"/>
                    <a:pt x="8184" y="1529"/>
                    <a:pt x="8160" y="1641"/>
                  </a:cubicBezTo>
                  <a:cubicBezTo>
                    <a:pt x="8047" y="2311"/>
                    <a:pt x="8047" y="3012"/>
                    <a:pt x="8160" y="3681"/>
                  </a:cubicBezTo>
                  <a:cubicBezTo>
                    <a:pt x="7418" y="3915"/>
                    <a:pt x="6689" y="4201"/>
                    <a:pt x="6023" y="4591"/>
                  </a:cubicBezTo>
                  <a:lnTo>
                    <a:pt x="5628" y="4779"/>
                  </a:lnTo>
                  <a:cubicBezTo>
                    <a:pt x="5039" y="5061"/>
                    <a:pt x="4479" y="5406"/>
                    <a:pt x="3951" y="5783"/>
                  </a:cubicBezTo>
                  <a:cubicBezTo>
                    <a:pt x="3297" y="4874"/>
                    <a:pt x="1857" y="4539"/>
                    <a:pt x="564" y="4246"/>
                  </a:cubicBezTo>
                  <a:lnTo>
                    <a:pt x="728" y="4057"/>
                  </a:lnTo>
                  <a:cubicBezTo>
                    <a:pt x="1036" y="3727"/>
                    <a:pt x="1359" y="3390"/>
                    <a:pt x="1682" y="3367"/>
                  </a:cubicBezTo>
                  <a:cubicBezTo>
                    <a:pt x="1798" y="3359"/>
                    <a:pt x="1928" y="3359"/>
                    <a:pt x="2044" y="3367"/>
                  </a:cubicBezTo>
                  <a:cubicBezTo>
                    <a:pt x="2164" y="3375"/>
                    <a:pt x="2285" y="3375"/>
                    <a:pt x="2406" y="3367"/>
                  </a:cubicBezTo>
                  <a:lnTo>
                    <a:pt x="2438" y="3367"/>
                  </a:lnTo>
                  <a:cubicBezTo>
                    <a:pt x="3225" y="3465"/>
                    <a:pt x="3945" y="3847"/>
                    <a:pt x="4444" y="4434"/>
                  </a:cubicBezTo>
                  <a:cubicBezTo>
                    <a:pt x="4479" y="4468"/>
                    <a:pt x="4526" y="4498"/>
                    <a:pt x="4576" y="4497"/>
                  </a:cubicBezTo>
                  <a:cubicBezTo>
                    <a:pt x="4634" y="4496"/>
                    <a:pt x="4703" y="4445"/>
                    <a:pt x="4740" y="4403"/>
                  </a:cubicBezTo>
                  <a:cubicBezTo>
                    <a:pt x="4815" y="4329"/>
                    <a:pt x="4815" y="4225"/>
                    <a:pt x="4740" y="4151"/>
                  </a:cubicBezTo>
                  <a:cubicBezTo>
                    <a:pt x="4274" y="3682"/>
                    <a:pt x="3701" y="3338"/>
                    <a:pt x="3063" y="3116"/>
                  </a:cubicBezTo>
                  <a:cubicBezTo>
                    <a:pt x="3232" y="2961"/>
                    <a:pt x="3350" y="2781"/>
                    <a:pt x="3458" y="2583"/>
                  </a:cubicBezTo>
                  <a:cubicBezTo>
                    <a:pt x="3528" y="2449"/>
                    <a:pt x="3623" y="2323"/>
                    <a:pt x="3721" y="2206"/>
                  </a:cubicBezTo>
                  <a:cubicBezTo>
                    <a:pt x="3912" y="2015"/>
                    <a:pt x="4173" y="1883"/>
                    <a:pt x="4444" y="1830"/>
                  </a:cubicBezTo>
                  <a:cubicBezTo>
                    <a:pt x="5154" y="1830"/>
                    <a:pt x="5743" y="2936"/>
                    <a:pt x="5924" y="3649"/>
                  </a:cubicBezTo>
                  <a:cubicBezTo>
                    <a:pt x="5946" y="3733"/>
                    <a:pt x="5999" y="3774"/>
                    <a:pt x="6089" y="3775"/>
                  </a:cubicBezTo>
                  <a:lnTo>
                    <a:pt x="6154" y="3775"/>
                  </a:lnTo>
                  <a:cubicBezTo>
                    <a:pt x="6256" y="3754"/>
                    <a:pt x="6308" y="3684"/>
                    <a:pt x="6286" y="3587"/>
                  </a:cubicBezTo>
                  <a:cubicBezTo>
                    <a:pt x="6285" y="3583"/>
                    <a:pt x="6287" y="3559"/>
                    <a:pt x="6286" y="3555"/>
                  </a:cubicBezTo>
                  <a:cubicBezTo>
                    <a:pt x="6112" y="2796"/>
                    <a:pt x="5678" y="2120"/>
                    <a:pt x="5036" y="1641"/>
                  </a:cubicBezTo>
                  <a:cubicBezTo>
                    <a:pt x="5328" y="1559"/>
                    <a:pt x="5569" y="1397"/>
                    <a:pt x="5760" y="1171"/>
                  </a:cubicBezTo>
                  <a:lnTo>
                    <a:pt x="5826" y="1108"/>
                  </a:lnTo>
                  <a:cubicBezTo>
                    <a:pt x="6093" y="785"/>
                    <a:pt x="6204" y="654"/>
                    <a:pt x="6582" y="669"/>
                  </a:cubicBezTo>
                  <a:lnTo>
                    <a:pt x="6681" y="669"/>
                  </a:lnTo>
                  <a:cubicBezTo>
                    <a:pt x="6822" y="676"/>
                    <a:pt x="6966" y="676"/>
                    <a:pt x="7108" y="669"/>
                  </a:cubicBezTo>
                  <a:cubicBezTo>
                    <a:pt x="7015" y="1195"/>
                    <a:pt x="7049" y="1717"/>
                    <a:pt x="7174" y="2238"/>
                  </a:cubicBezTo>
                  <a:cubicBezTo>
                    <a:pt x="7211" y="2431"/>
                    <a:pt x="7235" y="2637"/>
                    <a:pt x="7240" y="2834"/>
                  </a:cubicBezTo>
                  <a:cubicBezTo>
                    <a:pt x="7235" y="2939"/>
                    <a:pt x="7327" y="3045"/>
                    <a:pt x="7437" y="3053"/>
                  </a:cubicBezTo>
                  <a:cubicBezTo>
                    <a:pt x="7543" y="3053"/>
                    <a:pt x="7630" y="2966"/>
                    <a:pt x="7634" y="2865"/>
                  </a:cubicBezTo>
                  <a:cubicBezTo>
                    <a:pt x="7635" y="2643"/>
                    <a:pt x="7584" y="2423"/>
                    <a:pt x="7536" y="2206"/>
                  </a:cubicBezTo>
                  <a:cubicBezTo>
                    <a:pt x="7457" y="1688"/>
                    <a:pt x="7327" y="695"/>
                    <a:pt x="7634" y="575"/>
                  </a:cubicBezTo>
                  <a:lnTo>
                    <a:pt x="7864" y="480"/>
                  </a:lnTo>
                  <a:lnTo>
                    <a:pt x="7996" y="449"/>
                  </a:lnTo>
                  <a:cubicBezTo>
                    <a:pt x="8079" y="403"/>
                    <a:pt x="8169" y="353"/>
                    <a:pt x="8259" y="324"/>
                  </a:cubicBezTo>
                  <a:close/>
                  <a:moveTo>
                    <a:pt x="10429" y="2143"/>
                  </a:moveTo>
                  <a:lnTo>
                    <a:pt x="10364" y="2269"/>
                  </a:lnTo>
                  <a:cubicBezTo>
                    <a:pt x="10388" y="2219"/>
                    <a:pt x="10396" y="2188"/>
                    <a:pt x="10429" y="2143"/>
                  </a:cubicBezTo>
                  <a:close/>
                  <a:moveTo>
                    <a:pt x="10035" y="2645"/>
                  </a:moveTo>
                  <a:lnTo>
                    <a:pt x="10101" y="2645"/>
                  </a:lnTo>
                  <a:lnTo>
                    <a:pt x="10035" y="2802"/>
                  </a:lnTo>
                  <a:lnTo>
                    <a:pt x="9936" y="2802"/>
                  </a:lnTo>
                  <a:lnTo>
                    <a:pt x="10035" y="2645"/>
                  </a:lnTo>
                  <a:close/>
                  <a:moveTo>
                    <a:pt x="9706" y="3147"/>
                  </a:moveTo>
                  <a:lnTo>
                    <a:pt x="9805" y="3147"/>
                  </a:lnTo>
                  <a:cubicBezTo>
                    <a:pt x="9757" y="3208"/>
                    <a:pt x="9721" y="3252"/>
                    <a:pt x="9673" y="3304"/>
                  </a:cubicBezTo>
                  <a:lnTo>
                    <a:pt x="9574" y="3304"/>
                  </a:lnTo>
                  <a:lnTo>
                    <a:pt x="9706" y="3147"/>
                  </a:lnTo>
                  <a:close/>
                  <a:moveTo>
                    <a:pt x="8522" y="3963"/>
                  </a:moveTo>
                  <a:cubicBezTo>
                    <a:pt x="8656" y="3993"/>
                    <a:pt x="8746" y="4012"/>
                    <a:pt x="8785" y="4057"/>
                  </a:cubicBezTo>
                  <a:cubicBezTo>
                    <a:pt x="8721" y="4151"/>
                    <a:pt x="8624" y="4222"/>
                    <a:pt x="8522" y="4277"/>
                  </a:cubicBezTo>
                  <a:cubicBezTo>
                    <a:pt x="8534" y="4172"/>
                    <a:pt x="8534" y="4068"/>
                    <a:pt x="8522" y="3963"/>
                  </a:cubicBezTo>
                  <a:close/>
                  <a:moveTo>
                    <a:pt x="8160" y="4057"/>
                  </a:moveTo>
                  <a:cubicBezTo>
                    <a:pt x="8182" y="4217"/>
                    <a:pt x="8182" y="4400"/>
                    <a:pt x="8160" y="4559"/>
                  </a:cubicBezTo>
                  <a:lnTo>
                    <a:pt x="7963" y="4622"/>
                  </a:lnTo>
                  <a:cubicBezTo>
                    <a:pt x="7966" y="4461"/>
                    <a:pt x="7932" y="4310"/>
                    <a:pt x="7897" y="4151"/>
                  </a:cubicBezTo>
                  <a:lnTo>
                    <a:pt x="8160" y="4057"/>
                  </a:lnTo>
                  <a:close/>
                  <a:moveTo>
                    <a:pt x="10758" y="4057"/>
                  </a:moveTo>
                  <a:lnTo>
                    <a:pt x="10791" y="4120"/>
                  </a:lnTo>
                  <a:lnTo>
                    <a:pt x="10627" y="4151"/>
                  </a:lnTo>
                  <a:lnTo>
                    <a:pt x="10561" y="4089"/>
                  </a:lnTo>
                  <a:lnTo>
                    <a:pt x="10758" y="4057"/>
                  </a:lnTo>
                  <a:close/>
                  <a:moveTo>
                    <a:pt x="9969" y="4151"/>
                  </a:moveTo>
                  <a:lnTo>
                    <a:pt x="10133" y="4151"/>
                  </a:lnTo>
                  <a:lnTo>
                    <a:pt x="10199" y="4214"/>
                  </a:lnTo>
                  <a:lnTo>
                    <a:pt x="9969" y="4214"/>
                  </a:lnTo>
                  <a:lnTo>
                    <a:pt x="9969" y="4151"/>
                  </a:lnTo>
                  <a:close/>
                  <a:moveTo>
                    <a:pt x="7568" y="4308"/>
                  </a:moveTo>
                  <a:cubicBezTo>
                    <a:pt x="7591" y="4485"/>
                    <a:pt x="7591" y="4665"/>
                    <a:pt x="7568" y="4842"/>
                  </a:cubicBezTo>
                  <a:lnTo>
                    <a:pt x="7338" y="4936"/>
                  </a:lnTo>
                  <a:cubicBezTo>
                    <a:pt x="7339" y="4763"/>
                    <a:pt x="7325" y="4568"/>
                    <a:pt x="7272" y="4403"/>
                  </a:cubicBezTo>
                  <a:lnTo>
                    <a:pt x="7305" y="4403"/>
                  </a:lnTo>
                  <a:lnTo>
                    <a:pt x="7568" y="4308"/>
                  </a:lnTo>
                  <a:close/>
                  <a:moveTo>
                    <a:pt x="8851" y="4559"/>
                  </a:moveTo>
                  <a:cubicBezTo>
                    <a:pt x="8854" y="4574"/>
                    <a:pt x="8854" y="4576"/>
                    <a:pt x="8851" y="4591"/>
                  </a:cubicBezTo>
                  <a:lnTo>
                    <a:pt x="8851" y="4559"/>
                  </a:lnTo>
                  <a:close/>
                  <a:moveTo>
                    <a:pt x="6911" y="4591"/>
                  </a:moveTo>
                  <a:cubicBezTo>
                    <a:pt x="6929" y="4771"/>
                    <a:pt x="6929" y="4944"/>
                    <a:pt x="6911" y="5124"/>
                  </a:cubicBezTo>
                  <a:lnTo>
                    <a:pt x="6582" y="5250"/>
                  </a:lnTo>
                  <a:cubicBezTo>
                    <a:pt x="6605" y="5080"/>
                    <a:pt x="6605" y="4917"/>
                    <a:pt x="6582" y="4748"/>
                  </a:cubicBezTo>
                  <a:lnTo>
                    <a:pt x="6911" y="4591"/>
                  </a:lnTo>
                  <a:close/>
                  <a:moveTo>
                    <a:pt x="8489" y="4779"/>
                  </a:moveTo>
                  <a:lnTo>
                    <a:pt x="8489" y="4999"/>
                  </a:lnTo>
                  <a:cubicBezTo>
                    <a:pt x="8420" y="5057"/>
                    <a:pt x="8337" y="5109"/>
                    <a:pt x="8259" y="5156"/>
                  </a:cubicBezTo>
                  <a:lnTo>
                    <a:pt x="8259" y="4905"/>
                  </a:lnTo>
                  <a:lnTo>
                    <a:pt x="8489" y="4779"/>
                  </a:lnTo>
                  <a:close/>
                  <a:moveTo>
                    <a:pt x="6220" y="4936"/>
                  </a:moveTo>
                  <a:cubicBezTo>
                    <a:pt x="6226" y="5112"/>
                    <a:pt x="6219" y="5296"/>
                    <a:pt x="6187" y="5469"/>
                  </a:cubicBezTo>
                  <a:cubicBezTo>
                    <a:pt x="6122" y="5489"/>
                    <a:pt x="6050" y="5532"/>
                    <a:pt x="5990" y="5563"/>
                  </a:cubicBezTo>
                  <a:cubicBezTo>
                    <a:pt x="6013" y="5399"/>
                    <a:pt x="6013" y="5226"/>
                    <a:pt x="5990" y="5061"/>
                  </a:cubicBezTo>
                  <a:lnTo>
                    <a:pt x="6220" y="4936"/>
                  </a:lnTo>
                  <a:close/>
                  <a:moveTo>
                    <a:pt x="9081" y="5030"/>
                  </a:moveTo>
                  <a:cubicBezTo>
                    <a:pt x="10067" y="5517"/>
                    <a:pt x="11105" y="5827"/>
                    <a:pt x="12205" y="5971"/>
                  </a:cubicBezTo>
                  <a:cubicBezTo>
                    <a:pt x="14672" y="6415"/>
                    <a:pt x="17231" y="6888"/>
                    <a:pt x="19210" y="11807"/>
                  </a:cubicBezTo>
                  <a:cubicBezTo>
                    <a:pt x="21085" y="16502"/>
                    <a:pt x="15433" y="19182"/>
                    <a:pt x="13652" y="19903"/>
                  </a:cubicBezTo>
                  <a:cubicBezTo>
                    <a:pt x="9519" y="21551"/>
                    <a:pt x="5796" y="20306"/>
                    <a:pt x="4083" y="16702"/>
                  </a:cubicBezTo>
                  <a:cubicBezTo>
                    <a:pt x="3397" y="15200"/>
                    <a:pt x="2776" y="13039"/>
                    <a:pt x="3754" y="11086"/>
                  </a:cubicBezTo>
                  <a:cubicBezTo>
                    <a:pt x="3872" y="10838"/>
                    <a:pt x="4031" y="10619"/>
                    <a:pt x="4181" y="10364"/>
                  </a:cubicBezTo>
                  <a:cubicBezTo>
                    <a:pt x="4741" y="9410"/>
                    <a:pt x="5357" y="8307"/>
                    <a:pt x="4971" y="7195"/>
                  </a:cubicBezTo>
                  <a:cubicBezTo>
                    <a:pt x="5566" y="7008"/>
                    <a:pt x="6112" y="6754"/>
                    <a:pt x="6648" y="6442"/>
                  </a:cubicBezTo>
                  <a:lnTo>
                    <a:pt x="6878" y="6316"/>
                  </a:lnTo>
                  <a:lnTo>
                    <a:pt x="6976" y="6285"/>
                  </a:lnTo>
                  <a:cubicBezTo>
                    <a:pt x="7750" y="5979"/>
                    <a:pt x="8462" y="5569"/>
                    <a:pt x="9081" y="5030"/>
                  </a:cubicBezTo>
                  <a:close/>
                  <a:moveTo>
                    <a:pt x="7930" y="5093"/>
                  </a:moveTo>
                  <a:lnTo>
                    <a:pt x="7897" y="5375"/>
                  </a:lnTo>
                  <a:lnTo>
                    <a:pt x="7700" y="5501"/>
                  </a:lnTo>
                  <a:lnTo>
                    <a:pt x="7700" y="5187"/>
                  </a:lnTo>
                  <a:lnTo>
                    <a:pt x="7930" y="5093"/>
                  </a:lnTo>
                  <a:close/>
                  <a:moveTo>
                    <a:pt x="5562" y="5218"/>
                  </a:moveTo>
                  <a:cubicBezTo>
                    <a:pt x="5590" y="5400"/>
                    <a:pt x="5590" y="5601"/>
                    <a:pt x="5562" y="5783"/>
                  </a:cubicBezTo>
                  <a:lnTo>
                    <a:pt x="5398" y="5877"/>
                  </a:lnTo>
                  <a:cubicBezTo>
                    <a:pt x="5407" y="5703"/>
                    <a:pt x="5378" y="5513"/>
                    <a:pt x="5332" y="5344"/>
                  </a:cubicBezTo>
                  <a:lnTo>
                    <a:pt x="5562" y="5218"/>
                  </a:lnTo>
                  <a:close/>
                  <a:moveTo>
                    <a:pt x="7305" y="5344"/>
                  </a:moveTo>
                  <a:lnTo>
                    <a:pt x="7305" y="5689"/>
                  </a:lnTo>
                  <a:lnTo>
                    <a:pt x="7075" y="5814"/>
                  </a:lnTo>
                  <a:lnTo>
                    <a:pt x="7075" y="5469"/>
                  </a:lnTo>
                  <a:lnTo>
                    <a:pt x="7305" y="5344"/>
                  </a:lnTo>
                  <a:close/>
                  <a:moveTo>
                    <a:pt x="5003" y="5563"/>
                  </a:moveTo>
                  <a:cubicBezTo>
                    <a:pt x="5023" y="5746"/>
                    <a:pt x="5023" y="5915"/>
                    <a:pt x="5003" y="6097"/>
                  </a:cubicBezTo>
                  <a:lnTo>
                    <a:pt x="4642" y="6254"/>
                  </a:lnTo>
                  <a:cubicBezTo>
                    <a:pt x="4665" y="6097"/>
                    <a:pt x="4665" y="5940"/>
                    <a:pt x="4642" y="5783"/>
                  </a:cubicBezTo>
                  <a:lnTo>
                    <a:pt x="5003" y="5563"/>
                  </a:lnTo>
                  <a:close/>
                  <a:moveTo>
                    <a:pt x="6681" y="5626"/>
                  </a:moveTo>
                  <a:lnTo>
                    <a:pt x="6681" y="6003"/>
                  </a:lnTo>
                  <a:lnTo>
                    <a:pt x="6450" y="6128"/>
                  </a:lnTo>
                  <a:lnTo>
                    <a:pt x="6385" y="6128"/>
                  </a:lnTo>
                  <a:lnTo>
                    <a:pt x="6385" y="5752"/>
                  </a:lnTo>
                  <a:lnTo>
                    <a:pt x="6483" y="5689"/>
                  </a:lnTo>
                  <a:lnTo>
                    <a:pt x="6681" y="5626"/>
                  </a:lnTo>
                  <a:close/>
                  <a:moveTo>
                    <a:pt x="5990" y="6003"/>
                  </a:moveTo>
                  <a:lnTo>
                    <a:pt x="5990" y="6348"/>
                  </a:lnTo>
                  <a:lnTo>
                    <a:pt x="5694" y="6505"/>
                  </a:lnTo>
                  <a:lnTo>
                    <a:pt x="5694" y="6128"/>
                  </a:lnTo>
                  <a:lnTo>
                    <a:pt x="5760" y="6128"/>
                  </a:lnTo>
                  <a:lnTo>
                    <a:pt x="5990" y="6003"/>
                  </a:lnTo>
                  <a:close/>
                  <a:moveTo>
                    <a:pt x="4280" y="6065"/>
                  </a:moveTo>
                  <a:cubicBezTo>
                    <a:pt x="4269" y="6194"/>
                    <a:pt x="4245" y="6316"/>
                    <a:pt x="4214" y="6442"/>
                  </a:cubicBezTo>
                  <a:lnTo>
                    <a:pt x="4050" y="6473"/>
                  </a:lnTo>
                  <a:cubicBezTo>
                    <a:pt x="3963" y="6473"/>
                    <a:pt x="3917" y="6473"/>
                    <a:pt x="3885" y="6473"/>
                  </a:cubicBezTo>
                  <a:cubicBezTo>
                    <a:pt x="3854" y="6473"/>
                    <a:pt x="4035" y="6246"/>
                    <a:pt x="4280" y="6065"/>
                  </a:cubicBezTo>
                  <a:close/>
                  <a:moveTo>
                    <a:pt x="5332" y="6348"/>
                  </a:moveTo>
                  <a:lnTo>
                    <a:pt x="5332" y="6662"/>
                  </a:lnTo>
                  <a:lnTo>
                    <a:pt x="5003" y="6787"/>
                  </a:lnTo>
                  <a:cubicBezTo>
                    <a:pt x="5003" y="6697"/>
                    <a:pt x="5003" y="6595"/>
                    <a:pt x="5003" y="6505"/>
                  </a:cubicBezTo>
                  <a:lnTo>
                    <a:pt x="5332" y="6348"/>
                  </a:lnTo>
                  <a:close/>
                  <a:moveTo>
                    <a:pt x="4609" y="6693"/>
                  </a:moveTo>
                  <a:cubicBezTo>
                    <a:pt x="4609" y="6776"/>
                    <a:pt x="4609" y="6814"/>
                    <a:pt x="4609" y="6881"/>
                  </a:cubicBezTo>
                  <a:cubicBezTo>
                    <a:pt x="4502" y="6903"/>
                    <a:pt x="4410" y="6896"/>
                    <a:pt x="4313" y="6850"/>
                  </a:cubicBezTo>
                  <a:cubicBezTo>
                    <a:pt x="4297" y="6832"/>
                    <a:pt x="4258" y="6808"/>
                    <a:pt x="4247" y="6787"/>
                  </a:cubicBezTo>
                  <a:cubicBezTo>
                    <a:pt x="4368" y="6755"/>
                    <a:pt x="4494" y="6741"/>
                    <a:pt x="4609" y="6693"/>
                  </a:cubicBezTo>
                  <a:close/>
                  <a:moveTo>
                    <a:pt x="9081" y="7760"/>
                  </a:moveTo>
                  <a:cubicBezTo>
                    <a:pt x="8756" y="7869"/>
                    <a:pt x="8475" y="8041"/>
                    <a:pt x="8193" y="8230"/>
                  </a:cubicBezTo>
                  <a:cubicBezTo>
                    <a:pt x="8134" y="8278"/>
                    <a:pt x="8106" y="8347"/>
                    <a:pt x="8127" y="8419"/>
                  </a:cubicBezTo>
                  <a:cubicBezTo>
                    <a:pt x="8208" y="8697"/>
                    <a:pt x="8317" y="8947"/>
                    <a:pt x="8456" y="9203"/>
                  </a:cubicBezTo>
                  <a:cubicBezTo>
                    <a:pt x="7765" y="9548"/>
                    <a:pt x="7228" y="10143"/>
                    <a:pt x="6944" y="10835"/>
                  </a:cubicBezTo>
                  <a:cubicBezTo>
                    <a:pt x="6721" y="11548"/>
                    <a:pt x="6817" y="12311"/>
                    <a:pt x="7240" y="12937"/>
                  </a:cubicBezTo>
                  <a:cubicBezTo>
                    <a:pt x="7823" y="13944"/>
                    <a:pt x="9080" y="14272"/>
                    <a:pt x="10956" y="13941"/>
                  </a:cubicBezTo>
                  <a:lnTo>
                    <a:pt x="11186" y="14318"/>
                  </a:lnTo>
                  <a:cubicBezTo>
                    <a:pt x="11569" y="14868"/>
                    <a:pt x="11894" y="15457"/>
                    <a:pt x="12139" y="16075"/>
                  </a:cubicBezTo>
                  <a:cubicBezTo>
                    <a:pt x="12000" y="16219"/>
                    <a:pt x="11787" y="16327"/>
                    <a:pt x="11580" y="16326"/>
                  </a:cubicBezTo>
                  <a:cubicBezTo>
                    <a:pt x="11281" y="16326"/>
                    <a:pt x="10790" y="16124"/>
                    <a:pt x="10002" y="15290"/>
                  </a:cubicBezTo>
                  <a:cubicBezTo>
                    <a:pt x="9947" y="15230"/>
                    <a:pt x="9882" y="15199"/>
                    <a:pt x="9805" y="15227"/>
                  </a:cubicBezTo>
                  <a:cubicBezTo>
                    <a:pt x="9601" y="15309"/>
                    <a:pt x="9402" y="15401"/>
                    <a:pt x="9213" y="15510"/>
                  </a:cubicBezTo>
                  <a:cubicBezTo>
                    <a:pt x="9038" y="15609"/>
                    <a:pt x="8841" y="15685"/>
                    <a:pt x="8654" y="15761"/>
                  </a:cubicBezTo>
                  <a:cubicBezTo>
                    <a:pt x="8605" y="15777"/>
                    <a:pt x="8571" y="15841"/>
                    <a:pt x="8555" y="15886"/>
                  </a:cubicBezTo>
                  <a:cubicBezTo>
                    <a:pt x="8535" y="15932"/>
                    <a:pt x="8535" y="15966"/>
                    <a:pt x="8555" y="16012"/>
                  </a:cubicBezTo>
                  <a:cubicBezTo>
                    <a:pt x="8925" y="16707"/>
                    <a:pt x="9526" y="17279"/>
                    <a:pt x="10265" y="17612"/>
                  </a:cubicBezTo>
                  <a:cubicBezTo>
                    <a:pt x="11070" y="17950"/>
                    <a:pt x="11976" y="17942"/>
                    <a:pt x="12797" y="17644"/>
                  </a:cubicBezTo>
                  <a:lnTo>
                    <a:pt x="13192" y="18334"/>
                  </a:lnTo>
                  <a:cubicBezTo>
                    <a:pt x="13224" y="18397"/>
                    <a:pt x="13282" y="18427"/>
                    <a:pt x="13356" y="18428"/>
                  </a:cubicBezTo>
                  <a:lnTo>
                    <a:pt x="13422" y="18428"/>
                  </a:lnTo>
                  <a:cubicBezTo>
                    <a:pt x="13769" y="18293"/>
                    <a:pt x="14118" y="18146"/>
                    <a:pt x="14441" y="17989"/>
                  </a:cubicBezTo>
                  <a:cubicBezTo>
                    <a:pt x="14489" y="17965"/>
                    <a:pt x="14522" y="17912"/>
                    <a:pt x="14540" y="17863"/>
                  </a:cubicBezTo>
                  <a:cubicBezTo>
                    <a:pt x="14559" y="17815"/>
                    <a:pt x="14559" y="17786"/>
                    <a:pt x="14540" y="17738"/>
                  </a:cubicBezTo>
                  <a:cubicBezTo>
                    <a:pt x="14430" y="17565"/>
                    <a:pt x="14304" y="17288"/>
                    <a:pt x="14178" y="17047"/>
                  </a:cubicBezTo>
                  <a:cubicBezTo>
                    <a:pt x="15392" y="16371"/>
                    <a:pt x="16382" y="15097"/>
                    <a:pt x="15822" y="13753"/>
                  </a:cubicBezTo>
                  <a:cubicBezTo>
                    <a:pt x="15531" y="13144"/>
                    <a:pt x="14691" y="11223"/>
                    <a:pt x="12468" y="11839"/>
                  </a:cubicBezTo>
                  <a:cubicBezTo>
                    <a:pt x="12328" y="11880"/>
                    <a:pt x="12207" y="11937"/>
                    <a:pt x="12074" y="11996"/>
                  </a:cubicBezTo>
                  <a:cubicBezTo>
                    <a:pt x="11955" y="12041"/>
                    <a:pt x="11805" y="12084"/>
                    <a:pt x="11679" y="12121"/>
                  </a:cubicBezTo>
                  <a:cubicBezTo>
                    <a:pt x="11553" y="12159"/>
                    <a:pt x="11460" y="12191"/>
                    <a:pt x="11350" y="11996"/>
                  </a:cubicBezTo>
                  <a:lnTo>
                    <a:pt x="11284" y="11870"/>
                  </a:lnTo>
                  <a:cubicBezTo>
                    <a:pt x="10961" y="11352"/>
                    <a:pt x="10492" y="10500"/>
                    <a:pt x="10232" y="10019"/>
                  </a:cubicBezTo>
                  <a:cubicBezTo>
                    <a:pt x="10487" y="9843"/>
                    <a:pt x="10772" y="9746"/>
                    <a:pt x="11087" y="9737"/>
                  </a:cubicBezTo>
                  <a:cubicBezTo>
                    <a:pt x="11429" y="9746"/>
                    <a:pt x="11737" y="9940"/>
                    <a:pt x="11876" y="10239"/>
                  </a:cubicBezTo>
                  <a:cubicBezTo>
                    <a:pt x="11973" y="10375"/>
                    <a:pt x="12092" y="10523"/>
                    <a:pt x="12205" y="10646"/>
                  </a:cubicBezTo>
                  <a:cubicBezTo>
                    <a:pt x="12276" y="10694"/>
                    <a:pt x="12364" y="10694"/>
                    <a:pt x="12435" y="10646"/>
                  </a:cubicBezTo>
                  <a:cubicBezTo>
                    <a:pt x="12660" y="10530"/>
                    <a:pt x="12865" y="10365"/>
                    <a:pt x="13060" y="10207"/>
                  </a:cubicBezTo>
                  <a:lnTo>
                    <a:pt x="13389" y="9988"/>
                  </a:lnTo>
                  <a:cubicBezTo>
                    <a:pt x="13466" y="9938"/>
                    <a:pt x="13518" y="9851"/>
                    <a:pt x="13488" y="9768"/>
                  </a:cubicBezTo>
                  <a:cubicBezTo>
                    <a:pt x="13208" y="9131"/>
                    <a:pt x="12662" y="8636"/>
                    <a:pt x="11975" y="8419"/>
                  </a:cubicBezTo>
                  <a:cubicBezTo>
                    <a:pt x="11228" y="8151"/>
                    <a:pt x="10401" y="8171"/>
                    <a:pt x="9673" y="8481"/>
                  </a:cubicBezTo>
                  <a:cubicBezTo>
                    <a:pt x="9600" y="8294"/>
                    <a:pt x="9482" y="8121"/>
                    <a:pt x="9377" y="7948"/>
                  </a:cubicBezTo>
                  <a:lnTo>
                    <a:pt x="9344" y="7854"/>
                  </a:lnTo>
                  <a:cubicBezTo>
                    <a:pt x="9298" y="7769"/>
                    <a:pt x="9173" y="7721"/>
                    <a:pt x="9081" y="7760"/>
                  </a:cubicBezTo>
                  <a:close/>
                  <a:moveTo>
                    <a:pt x="9048" y="8230"/>
                  </a:moveTo>
                  <a:cubicBezTo>
                    <a:pt x="9167" y="8417"/>
                    <a:pt x="9258" y="8615"/>
                    <a:pt x="9311" y="8827"/>
                  </a:cubicBezTo>
                  <a:cubicBezTo>
                    <a:pt x="9318" y="8890"/>
                    <a:pt x="9352" y="8952"/>
                    <a:pt x="9410" y="8984"/>
                  </a:cubicBezTo>
                  <a:cubicBezTo>
                    <a:pt x="9470" y="9010"/>
                    <a:pt x="9547" y="9010"/>
                    <a:pt x="9607" y="8984"/>
                  </a:cubicBezTo>
                  <a:cubicBezTo>
                    <a:pt x="10281" y="8627"/>
                    <a:pt x="11090" y="8566"/>
                    <a:pt x="11811" y="8827"/>
                  </a:cubicBezTo>
                  <a:cubicBezTo>
                    <a:pt x="12339" y="8998"/>
                    <a:pt x="12767" y="9360"/>
                    <a:pt x="13027" y="9831"/>
                  </a:cubicBezTo>
                  <a:lnTo>
                    <a:pt x="12797" y="9988"/>
                  </a:lnTo>
                  <a:cubicBezTo>
                    <a:pt x="12660" y="10097"/>
                    <a:pt x="12521" y="10210"/>
                    <a:pt x="12370" y="10301"/>
                  </a:cubicBezTo>
                  <a:cubicBezTo>
                    <a:pt x="12307" y="10226"/>
                    <a:pt x="12261" y="10125"/>
                    <a:pt x="12205" y="10050"/>
                  </a:cubicBezTo>
                  <a:cubicBezTo>
                    <a:pt x="11997" y="9663"/>
                    <a:pt x="11576" y="9418"/>
                    <a:pt x="11120" y="9391"/>
                  </a:cubicBezTo>
                  <a:cubicBezTo>
                    <a:pt x="10667" y="9389"/>
                    <a:pt x="10242" y="9543"/>
                    <a:pt x="9903" y="9831"/>
                  </a:cubicBezTo>
                  <a:cubicBezTo>
                    <a:pt x="9825" y="9936"/>
                    <a:pt x="9816" y="10089"/>
                    <a:pt x="9870" y="10207"/>
                  </a:cubicBezTo>
                  <a:cubicBezTo>
                    <a:pt x="10122" y="10718"/>
                    <a:pt x="10592" y="11557"/>
                    <a:pt x="10923" y="12090"/>
                  </a:cubicBezTo>
                  <a:lnTo>
                    <a:pt x="10988" y="12184"/>
                  </a:lnTo>
                  <a:cubicBezTo>
                    <a:pt x="11170" y="12499"/>
                    <a:pt x="11305" y="12633"/>
                    <a:pt x="11778" y="12498"/>
                  </a:cubicBezTo>
                  <a:lnTo>
                    <a:pt x="12205" y="12341"/>
                  </a:lnTo>
                  <a:cubicBezTo>
                    <a:pt x="12323" y="12288"/>
                    <a:pt x="12443" y="12253"/>
                    <a:pt x="12567" y="12215"/>
                  </a:cubicBezTo>
                  <a:cubicBezTo>
                    <a:pt x="13891" y="11855"/>
                    <a:pt x="14756" y="12394"/>
                    <a:pt x="15395" y="13941"/>
                  </a:cubicBezTo>
                  <a:cubicBezTo>
                    <a:pt x="15899" y="15135"/>
                    <a:pt x="14911" y="16233"/>
                    <a:pt x="13784" y="16796"/>
                  </a:cubicBezTo>
                  <a:cubicBezTo>
                    <a:pt x="13689" y="16843"/>
                    <a:pt x="13672" y="16956"/>
                    <a:pt x="13718" y="17047"/>
                  </a:cubicBezTo>
                  <a:cubicBezTo>
                    <a:pt x="13820" y="17258"/>
                    <a:pt x="13954" y="17551"/>
                    <a:pt x="14080" y="17769"/>
                  </a:cubicBezTo>
                  <a:cubicBezTo>
                    <a:pt x="13875" y="17874"/>
                    <a:pt x="13667" y="17961"/>
                    <a:pt x="13455" y="18051"/>
                  </a:cubicBezTo>
                  <a:lnTo>
                    <a:pt x="13060" y="17361"/>
                  </a:lnTo>
                  <a:cubicBezTo>
                    <a:pt x="13026" y="17301"/>
                    <a:pt x="12968" y="17267"/>
                    <a:pt x="12896" y="17267"/>
                  </a:cubicBezTo>
                  <a:lnTo>
                    <a:pt x="12830" y="17267"/>
                  </a:lnTo>
                  <a:cubicBezTo>
                    <a:pt x="12075" y="17575"/>
                    <a:pt x="11217" y="17575"/>
                    <a:pt x="10462" y="17267"/>
                  </a:cubicBezTo>
                  <a:cubicBezTo>
                    <a:pt x="9876" y="16994"/>
                    <a:pt x="9368" y="16566"/>
                    <a:pt x="9015" y="16043"/>
                  </a:cubicBezTo>
                  <a:lnTo>
                    <a:pt x="9410" y="15855"/>
                  </a:lnTo>
                  <a:lnTo>
                    <a:pt x="9837" y="15635"/>
                  </a:lnTo>
                  <a:cubicBezTo>
                    <a:pt x="10236" y="16196"/>
                    <a:pt x="10850" y="16601"/>
                    <a:pt x="11547" y="16734"/>
                  </a:cubicBezTo>
                  <a:cubicBezTo>
                    <a:pt x="11864" y="16752"/>
                    <a:pt x="12159" y="16615"/>
                    <a:pt x="12370" y="16388"/>
                  </a:cubicBezTo>
                  <a:cubicBezTo>
                    <a:pt x="12630" y="16141"/>
                    <a:pt x="12317" y="15520"/>
                    <a:pt x="11482" y="14161"/>
                  </a:cubicBezTo>
                  <a:cubicBezTo>
                    <a:pt x="11363" y="13965"/>
                    <a:pt x="11282" y="13803"/>
                    <a:pt x="11219" y="13690"/>
                  </a:cubicBezTo>
                  <a:cubicBezTo>
                    <a:pt x="11178" y="13616"/>
                    <a:pt x="11074" y="13580"/>
                    <a:pt x="10988" y="13596"/>
                  </a:cubicBezTo>
                  <a:cubicBezTo>
                    <a:pt x="9223" y="13934"/>
                    <a:pt x="8081" y="13651"/>
                    <a:pt x="7568" y="12780"/>
                  </a:cubicBezTo>
                  <a:cubicBezTo>
                    <a:pt x="7209" y="12242"/>
                    <a:pt x="7094" y="11606"/>
                    <a:pt x="7272" y="10992"/>
                  </a:cubicBezTo>
                  <a:cubicBezTo>
                    <a:pt x="7558" y="10336"/>
                    <a:pt x="8083" y="9798"/>
                    <a:pt x="8752" y="9486"/>
                  </a:cubicBezTo>
                  <a:cubicBezTo>
                    <a:pt x="8804" y="9469"/>
                    <a:pt x="8833" y="9410"/>
                    <a:pt x="8851" y="9360"/>
                  </a:cubicBezTo>
                  <a:cubicBezTo>
                    <a:pt x="8871" y="9314"/>
                    <a:pt x="8871" y="9280"/>
                    <a:pt x="8851" y="9235"/>
                  </a:cubicBezTo>
                  <a:lnTo>
                    <a:pt x="8785" y="9109"/>
                  </a:lnTo>
                  <a:cubicBezTo>
                    <a:pt x="8680" y="8910"/>
                    <a:pt x="8596" y="8693"/>
                    <a:pt x="8522" y="8481"/>
                  </a:cubicBezTo>
                  <a:cubicBezTo>
                    <a:pt x="8694" y="8375"/>
                    <a:pt x="8859" y="8304"/>
                    <a:pt x="9048" y="8230"/>
                  </a:cubicBezTo>
                  <a:close/>
                  <a:moveTo>
                    <a:pt x="9015" y="10176"/>
                  </a:moveTo>
                  <a:cubicBezTo>
                    <a:pt x="8507" y="10377"/>
                    <a:pt x="8105" y="10757"/>
                    <a:pt x="7897" y="11243"/>
                  </a:cubicBezTo>
                  <a:cubicBezTo>
                    <a:pt x="7826" y="11561"/>
                    <a:pt x="7897" y="11887"/>
                    <a:pt x="8095" y="12153"/>
                  </a:cubicBezTo>
                  <a:cubicBezTo>
                    <a:pt x="8441" y="12576"/>
                    <a:pt x="8979" y="12808"/>
                    <a:pt x="9541" y="12780"/>
                  </a:cubicBezTo>
                  <a:cubicBezTo>
                    <a:pt x="9861" y="12781"/>
                    <a:pt x="10176" y="12727"/>
                    <a:pt x="10462" y="12592"/>
                  </a:cubicBezTo>
                  <a:cubicBezTo>
                    <a:pt x="10508" y="12567"/>
                    <a:pt x="10546" y="12514"/>
                    <a:pt x="10561" y="12466"/>
                  </a:cubicBezTo>
                  <a:cubicBezTo>
                    <a:pt x="10581" y="12421"/>
                    <a:pt x="10581" y="12387"/>
                    <a:pt x="10561" y="12341"/>
                  </a:cubicBezTo>
                  <a:cubicBezTo>
                    <a:pt x="10561" y="12341"/>
                    <a:pt x="9814" y="10996"/>
                    <a:pt x="9278" y="10207"/>
                  </a:cubicBezTo>
                  <a:cubicBezTo>
                    <a:pt x="9221" y="10126"/>
                    <a:pt x="9105" y="10128"/>
                    <a:pt x="9015" y="10176"/>
                  </a:cubicBezTo>
                  <a:close/>
                  <a:moveTo>
                    <a:pt x="9081" y="10584"/>
                  </a:moveTo>
                  <a:cubicBezTo>
                    <a:pt x="9467" y="11177"/>
                    <a:pt x="9936" y="11988"/>
                    <a:pt x="10133" y="12341"/>
                  </a:cubicBezTo>
                  <a:cubicBezTo>
                    <a:pt x="9538" y="12547"/>
                    <a:pt x="8855" y="12376"/>
                    <a:pt x="8423" y="11933"/>
                  </a:cubicBezTo>
                  <a:cubicBezTo>
                    <a:pt x="8286" y="11759"/>
                    <a:pt x="8244" y="11550"/>
                    <a:pt x="8292" y="11337"/>
                  </a:cubicBezTo>
                  <a:cubicBezTo>
                    <a:pt x="8355" y="11074"/>
                    <a:pt x="8608" y="10824"/>
                    <a:pt x="9081" y="10584"/>
                  </a:cubicBezTo>
                  <a:close/>
                  <a:moveTo>
                    <a:pt x="13816" y="13000"/>
                  </a:moveTo>
                  <a:cubicBezTo>
                    <a:pt x="13176" y="12815"/>
                    <a:pt x="12469" y="12861"/>
                    <a:pt x="11876" y="13157"/>
                  </a:cubicBezTo>
                  <a:cubicBezTo>
                    <a:pt x="11825" y="13178"/>
                    <a:pt x="11796" y="13232"/>
                    <a:pt x="11778" y="13282"/>
                  </a:cubicBezTo>
                  <a:cubicBezTo>
                    <a:pt x="11758" y="13328"/>
                    <a:pt x="11758" y="13362"/>
                    <a:pt x="11778" y="13408"/>
                  </a:cubicBezTo>
                  <a:cubicBezTo>
                    <a:pt x="11778" y="13408"/>
                    <a:pt x="12806" y="15345"/>
                    <a:pt x="13192" y="16043"/>
                  </a:cubicBezTo>
                  <a:cubicBezTo>
                    <a:pt x="13228" y="16103"/>
                    <a:pt x="13317" y="16167"/>
                    <a:pt x="13389" y="16169"/>
                  </a:cubicBezTo>
                  <a:cubicBezTo>
                    <a:pt x="13415" y="16177"/>
                    <a:pt x="13429" y="16177"/>
                    <a:pt x="13455" y="16169"/>
                  </a:cubicBezTo>
                  <a:cubicBezTo>
                    <a:pt x="14375" y="15723"/>
                    <a:pt x="14841" y="14703"/>
                    <a:pt x="14573" y="13753"/>
                  </a:cubicBezTo>
                  <a:cubicBezTo>
                    <a:pt x="14442" y="13402"/>
                    <a:pt x="14177" y="13142"/>
                    <a:pt x="13816" y="13000"/>
                  </a:cubicBezTo>
                  <a:close/>
                  <a:moveTo>
                    <a:pt x="13652" y="13376"/>
                  </a:moveTo>
                  <a:cubicBezTo>
                    <a:pt x="13915" y="13477"/>
                    <a:pt x="14145" y="13657"/>
                    <a:pt x="14244" y="13910"/>
                  </a:cubicBezTo>
                  <a:cubicBezTo>
                    <a:pt x="14404" y="14598"/>
                    <a:pt x="14100" y="15302"/>
                    <a:pt x="13488" y="15698"/>
                  </a:cubicBezTo>
                  <a:cubicBezTo>
                    <a:pt x="13133" y="15060"/>
                    <a:pt x="12482" y="13891"/>
                    <a:pt x="12238" y="13470"/>
                  </a:cubicBezTo>
                  <a:cubicBezTo>
                    <a:pt x="12686" y="13278"/>
                    <a:pt x="13179" y="13247"/>
                    <a:pt x="13652" y="13376"/>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8" name="Freeform 591"/>
            <p:cNvSpPr/>
            <p:nvPr/>
          </p:nvSpPr>
          <p:spPr>
            <a:xfrm rot="677732" flipH="1">
              <a:off x="493002" y="2128604"/>
              <a:ext cx="354925" cy="539971"/>
            </a:xfrm>
            <a:custGeom>
              <a:avLst/>
              <a:gdLst/>
              <a:ahLst/>
              <a:cxnLst>
                <a:cxn ang="0">
                  <a:pos x="wd2" y="hd2"/>
                </a:cxn>
                <a:cxn ang="5400000">
                  <a:pos x="wd2" y="hd2"/>
                </a:cxn>
                <a:cxn ang="10800000">
                  <a:pos x="wd2" y="hd2"/>
                </a:cxn>
                <a:cxn ang="16200000">
                  <a:pos x="wd2" y="hd2"/>
                </a:cxn>
              </a:cxnLst>
              <a:rect l="0" t="0" r="r" b="b"/>
              <a:pathLst>
                <a:path w="21270" h="21571" extrusionOk="0">
                  <a:moveTo>
                    <a:pt x="6857" y="16"/>
                  </a:moveTo>
                  <a:cubicBezTo>
                    <a:pt x="3517" y="-29"/>
                    <a:pt x="908" y="-16"/>
                    <a:pt x="432" y="553"/>
                  </a:cubicBezTo>
                  <a:cubicBezTo>
                    <a:pt x="-141" y="1212"/>
                    <a:pt x="-28" y="3986"/>
                    <a:pt x="121" y="6759"/>
                  </a:cubicBezTo>
                  <a:lnTo>
                    <a:pt x="121" y="7132"/>
                  </a:lnTo>
                  <a:cubicBezTo>
                    <a:pt x="166" y="7993"/>
                    <a:pt x="353" y="8919"/>
                    <a:pt x="1394" y="9345"/>
                  </a:cubicBezTo>
                  <a:cubicBezTo>
                    <a:pt x="2414" y="9487"/>
                    <a:pt x="3459" y="9540"/>
                    <a:pt x="4498" y="9490"/>
                  </a:cubicBezTo>
                  <a:cubicBezTo>
                    <a:pt x="5718" y="9490"/>
                    <a:pt x="7264" y="9493"/>
                    <a:pt x="9123" y="9449"/>
                  </a:cubicBezTo>
                  <a:lnTo>
                    <a:pt x="9123" y="9718"/>
                  </a:lnTo>
                  <a:cubicBezTo>
                    <a:pt x="9123" y="10084"/>
                    <a:pt x="9123" y="10553"/>
                    <a:pt x="9123" y="10855"/>
                  </a:cubicBezTo>
                  <a:lnTo>
                    <a:pt x="8130" y="10897"/>
                  </a:lnTo>
                  <a:cubicBezTo>
                    <a:pt x="7386" y="10897"/>
                    <a:pt x="6557" y="10924"/>
                    <a:pt x="6237" y="10959"/>
                  </a:cubicBezTo>
                  <a:cubicBezTo>
                    <a:pt x="6152" y="10970"/>
                    <a:pt x="6090" y="11005"/>
                    <a:pt x="6081" y="11062"/>
                  </a:cubicBezTo>
                  <a:cubicBezTo>
                    <a:pt x="6081" y="11151"/>
                    <a:pt x="6081" y="11274"/>
                    <a:pt x="6081" y="11393"/>
                  </a:cubicBezTo>
                  <a:cubicBezTo>
                    <a:pt x="5295" y="11395"/>
                    <a:pt x="4519" y="11460"/>
                    <a:pt x="3753" y="11579"/>
                  </a:cubicBezTo>
                  <a:cubicBezTo>
                    <a:pt x="3670" y="11597"/>
                    <a:pt x="3625" y="11645"/>
                    <a:pt x="3629" y="11704"/>
                  </a:cubicBezTo>
                  <a:cubicBezTo>
                    <a:pt x="3690" y="12400"/>
                    <a:pt x="3811" y="13090"/>
                    <a:pt x="4033" y="13772"/>
                  </a:cubicBezTo>
                  <a:cubicBezTo>
                    <a:pt x="4051" y="13817"/>
                    <a:pt x="4119" y="13866"/>
                    <a:pt x="4188" y="13876"/>
                  </a:cubicBezTo>
                  <a:cubicBezTo>
                    <a:pt x="5847" y="14113"/>
                    <a:pt x="10992" y="13996"/>
                    <a:pt x="14742" y="13917"/>
                  </a:cubicBezTo>
                  <a:cubicBezTo>
                    <a:pt x="16595" y="13882"/>
                    <a:pt x="18209" y="13851"/>
                    <a:pt x="18715" y="13876"/>
                  </a:cubicBezTo>
                  <a:cubicBezTo>
                    <a:pt x="18782" y="14037"/>
                    <a:pt x="18828" y="14205"/>
                    <a:pt x="18839" y="14372"/>
                  </a:cubicBezTo>
                  <a:cubicBezTo>
                    <a:pt x="18839" y="14402"/>
                    <a:pt x="18839" y="14425"/>
                    <a:pt x="18839" y="14455"/>
                  </a:cubicBezTo>
                  <a:cubicBezTo>
                    <a:pt x="17307" y="14574"/>
                    <a:pt x="13633" y="14649"/>
                    <a:pt x="10955" y="14703"/>
                  </a:cubicBezTo>
                  <a:cubicBezTo>
                    <a:pt x="9802" y="14728"/>
                    <a:pt x="8845" y="14745"/>
                    <a:pt x="8316" y="14765"/>
                  </a:cubicBezTo>
                  <a:cubicBezTo>
                    <a:pt x="8235" y="14764"/>
                    <a:pt x="8148" y="14795"/>
                    <a:pt x="8130" y="14848"/>
                  </a:cubicBezTo>
                  <a:cubicBezTo>
                    <a:pt x="7870" y="15452"/>
                    <a:pt x="7971" y="15883"/>
                    <a:pt x="8410" y="16027"/>
                  </a:cubicBezTo>
                  <a:cubicBezTo>
                    <a:pt x="8610" y="16096"/>
                    <a:pt x="9571" y="16077"/>
                    <a:pt x="12041" y="16027"/>
                  </a:cubicBezTo>
                  <a:cubicBezTo>
                    <a:pt x="13891" y="15946"/>
                    <a:pt x="15746" y="15927"/>
                    <a:pt x="17598" y="15986"/>
                  </a:cubicBezTo>
                  <a:cubicBezTo>
                    <a:pt x="17598" y="16268"/>
                    <a:pt x="17598" y="16440"/>
                    <a:pt x="17598" y="16648"/>
                  </a:cubicBezTo>
                  <a:cubicBezTo>
                    <a:pt x="17598" y="16761"/>
                    <a:pt x="17598" y="16887"/>
                    <a:pt x="17598" y="17041"/>
                  </a:cubicBezTo>
                  <a:cubicBezTo>
                    <a:pt x="16714" y="17056"/>
                    <a:pt x="15952" y="17463"/>
                    <a:pt x="15735" y="18034"/>
                  </a:cubicBezTo>
                  <a:cubicBezTo>
                    <a:pt x="15511" y="18538"/>
                    <a:pt x="15441" y="19062"/>
                    <a:pt x="15518" y="19585"/>
                  </a:cubicBezTo>
                  <a:cubicBezTo>
                    <a:pt x="15511" y="19605"/>
                    <a:pt x="15511" y="19628"/>
                    <a:pt x="15518" y="19647"/>
                  </a:cubicBezTo>
                  <a:cubicBezTo>
                    <a:pt x="15509" y="20338"/>
                    <a:pt x="16040" y="20992"/>
                    <a:pt x="16915" y="21364"/>
                  </a:cubicBezTo>
                  <a:cubicBezTo>
                    <a:pt x="17260" y="21505"/>
                    <a:pt x="17659" y="21569"/>
                    <a:pt x="18063" y="21571"/>
                  </a:cubicBezTo>
                  <a:cubicBezTo>
                    <a:pt x="18473" y="21568"/>
                    <a:pt x="18855" y="21498"/>
                    <a:pt x="19212" y="21364"/>
                  </a:cubicBezTo>
                  <a:cubicBezTo>
                    <a:pt x="19828" y="21132"/>
                    <a:pt x="20261" y="20747"/>
                    <a:pt x="20423" y="20288"/>
                  </a:cubicBezTo>
                  <a:cubicBezTo>
                    <a:pt x="20682" y="19472"/>
                    <a:pt x="20476" y="18613"/>
                    <a:pt x="19802" y="17909"/>
                  </a:cubicBezTo>
                  <a:cubicBezTo>
                    <a:pt x="19503" y="17419"/>
                    <a:pt x="18794" y="17095"/>
                    <a:pt x="18001" y="17061"/>
                  </a:cubicBezTo>
                  <a:cubicBezTo>
                    <a:pt x="18001" y="16903"/>
                    <a:pt x="18001" y="16761"/>
                    <a:pt x="18001" y="16648"/>
                  </a:cubicBezTo>
                  <a:cubicBezTo>
                    <a:pt x="18023" y="16387"/>
                    <a:pt x="18023" y="16122"/>
                    <a:pt x="18001" y="15862"/>
                  </a:cubicBezTo>
                  <a:cubicBezTo>
                    <a:pt x="17992" y="15809"/>
                    <a:pt x="17953" y="15772"/>
                    <a:pt x="17877" y="15758"/>
                  </a:cubicBezTo>
                  <a:cubicBezTo>
                    <a:pt x="15948" y="15661"/>
                    <a:pt x="14001" y="15661"/>
                    <a:pt x="12072" y="15758"/>
                  </a:cubicBezTo>
                  <a:cubicBezTo>
                    <a:pt x="10584" y="15798"/>
                    <a:pt x="8828" y="15839"/>
                    <a:pt x="8627" y="15799"/>
                  </a:cubicBezTo>
                  <a:cubicBezTo>
                    <a:pt x="8426" y="15760"/>
                    <a:pt x="8354" y="15424"/>
                    <a:pt x="8503" y="15013"/>
                  </a:cubicBezTo>
                  <a:cubicBezTo>
                    <a:pt x="9053" y="15013"/>
                    <a:pt x="9929" y="14976"/>
                    <a:pt x="10986" y="14951"/>
                  </a:cubicBezTo>
                  <a:cubicBezTo>
                    <a:pt x="13806" y="14897"/>
                    <a:pt x="17705" y="14816"/>
                    <a:pt x="19119" y="14682"/>
                  </a:cubicBezTo>
                  <a:cubicBezTo>
                    <a:pt x="19220" y="14672"/>
                    <a:pt x="19283" y="14626"/>
                    <a:pt x="19274" y="14558"/>
                  </a:cubicBezTo>
                  <a:cubicBezTo>
                    <a:pt x="19274" y="14494"/>
                    <a:pt x="19274" y="14421"/>
                    <a:pt x="19274" y="14351"/>
                  </a:cubicBezTo>
                  <a:cubicBezTo>
                    <a:pt x="19258" y="14141"/>
                    <a:pt x="19190" y="13931"/>
                    <a:pt x="19088" y="13731"/>
                  </a:cubicBezTo>
                  <a:cubicBezTo>
                    <a:pt x="19062" y="13691"/>
                    <a:pt x="19027" y="13658"/>
                    <a:pt x="18964" y="13648"/>
                  </a:cubicBezTo>
                  <a:cubicBezTo>
                    <a:pt x="18584" y="13608"/>
                    <a:pt x="16999" y="13655"/>
                    <a:pt x="14804" y="13689"/>
                  </a:cubicBezTo>
                  <a:cubicBezTo>
                    <a:pt x="11151" y="13769"/>
                    <a:pt x="6169" y="13861"/>
                    <a:pt x="4436" y="13648"/>
                  </a:cubicBezTo>
                  <a:cubicBezTo>
                    <a:pt x="4252" y="13039"/>
                    <a:pt x="4122" y="12427"/>
                    <a:pt x="4064" y="11807"/>
                  </a:cubicBezTo>
                  <a:cubicBezTo>
                    <a:pt x="4754" y="11710"/>
                    <a:pt x="5470" y="11664"/>
                    <a:pt x="6175" y="11662"/>
                  </a:cubicBezTo>
                  <a:cubicBezTo>
                    <a:pt x="6183" y="11770"/>
                    <a:pt x="6211" y="11866"/>
                    <a:pt x="6237" y="11972"/>
                  </a:cubicBezTo>
                  <a:cubicBezTo>
                    <a:pt x="6234" y="12126"/>
                    <a:pt x="6240" y="12295"/>
                    <a:pt x="6268" y="12448"/>
                  </a:cubicBezTo>
                  <a:cubicBezTo>
                    <a:pt x="6268" y="12532"/>
                    <a:pt x="6268" y="12607"/>
                    <a:pt x="6268" y="12696"/>
                  </a:cubicBezTo>
                  <a:cubicBezTo>
                    <a:pt x="6271" y="12759"/>
                    <a:pt x="6329" y="12816"/>
                    <a:pt x="6423" y="12821"/>
                  </a:cubicBezTo>
                  <a:cubicBezTo>
                    <a:pt x="7167" y="12821"/>
                    <a:pt x="7920" y="12841"/>
                    <a:pt x="8627" y="12841"/>
                  </a:cubicBezTo>
                  <a:cubicBezTo>
                    <a:pt x="9683" y="12841"/>
                    <a:pt x="10735" y="12855"/>
                    <a:pt x="11762" y="12821"/>
                  </a:cubicBezTo>
                  <a:cubicBezTo>
                    <a:pt x="12789" y="12786"/>
                    <a:pt x="13840" y="12779"/>
                    <a:pt x="14866" y="12779"/>
                  </a:cubicBezTo>
                  <a:lnTo>
                    <a:pt x="15021" y="12779"/>
                  </a:lnTo>
                  <a:cubicBezTo>
                    <a:pt x="15209" y="12787"/>
                    <a:pt x="15367" y="12769"/>
                    <a:pt x="15549" y="12738"/>
                  </a:cubicBezTo>
                  <a:cubicBezTo>
                    <a:pt x="15607" y="12725"/>
                    <a:pt x="15657" y="12695"/>
                    <a:pt x="15673" y="12655"/>
                  </a:cubicBezTo>
                  <a:cubicBezTo>
                    <a:pt x="15772" y="12408"/>
                    <a:pt x="15818" y="12145"/>
                    <a:pt x="15797" y="11890"/>
                  </a:cubicBezTo>
                  <a:lnTo>
                    <a:pt x="15797" y="11869"/>
                  </a:lnTo>
                  <a:cubicBezTo>
                    <a:pt x="15794" y="11854"/>
                    <a:pt x="15794" y="11842"/>
                    <a:pt x="15797" y="11828"/>
                  </a:cubicBezTo>
                  <a:cubicBezTo>
                    <a:pt x="15857" y="11431"/>
                    <a:pt x="15885" y="11228"/>
                    <a:pt x="15766" y="11124"/>
                  </a:cubicBezTo>
                  <a:cubicBezTo>
                    <a:pt x="15647" y="11020"/>
                    <a:pt x="15025" y="10931"/>
                    <a:pt x="13128" y="10897"/>
                  </a:cubicBezTo>
                  <a:lnTo>
                    <a:pt x="12631" y="10897"/>
                  </a:lnTo>
                  <a:cubicBezTo>
                    <a:pt x="12631" y="10758"/>
                    <a:pt x="12584" y="10616"/>
                    <a:pt x="12569" y="10462"/>
                  </a:cubicBezTo>
                  <a:cubicBezTo>
                    <a:pt x="12505" y="10114"/>
                    <a:pt x="12493" y="9758"/>
                    <a:pt x="12507" y="9407"/>
                  </a:cubicBezTo>
                  <a:cubicBezTo>
                    <a:pt x="14895" y="9368"/>
                    <a:pt x="17102" y="9351"/>
                    <a:pt x="18560" y="9366"/>
                  </a:cubicBezTo>
                  <a:lnTo>
                    <a:pt x="18964" y="9366"/>
                  </a:lnTo>
                  <a:cubicBezTo>
                    <a:pt x="20013" y="9366"/>
                    <a:pt x="20857" y="9393"/>
                    <a:pt x="21199" y="8497"/>
                  </a:cubicBezTo>
                  <a:cubicBezTo>
                    <a:pt x="21459" y="7799"/>
                    <a:pt x="20957" y="3272"/>
                    <a:pt x="20578" y="1836"/>
                  </a:cubicBezTo>
                  <a:lnTo>
                    <a:pt x="20516" y="1629"/>
                  </a:lnTo>
                  <a:cubicBezTo>
                    <a:pt x="20322" y="862"/>
                    <a:pt x="20243" y="462"/>
                    <a:pt x="18777" y="264"/>
                  </a:cubicBezTo>
                  <a:cubicBezTo>
                    <a:pt x="15543" y="65"/>
                    <a:pt x="12278" y="-18"/>
                    <a:pt x="9030" y="16"/>
                  </a:cubicBezTo>
                  <a:cubicBezTo>
                    <a:pt x="8465" y="16"/>
                    <a:pt x="7683" y="16"/>
                    <a:pt x="6857" y="16"/>
                  </a:cubicBezTo>
                  <a:close/>
                  <a:moveTo>
                    <a:pt x="4964" y="326"/>
                  </a:moveTo>
                  <a:cubicBezTo>
                    <a:pt x="5633" y="326"/>
                    <a:pt x="6325" y="326"/>
                    <a:pt x="6920" y="326"/>
                  </a:cubicBezTo>
                  <a:cubicBezTo>
                    <a:pt x="7753" y="326"/>
                    <a:pt x="8527" y="326"/>
                    <a:pt x="9092" y="326"/>
                  </a:cubicBezTo>
                  <a:cubicBezTo>
                    <a:pt x="12320" y="293"/>
                    <a:pt x="15562" y="379"/>
                    <a:pt x="18777" y="574"/>
                  </a:cubicBezTo>
                  <a:cubicBezTo>
                    <a:pt x="19990" y="738"/>
                    <a:pt x="20021" y="975"/>
                    <a:pt x="20236" y="1733"/>
                  </a:cubicBezTo>
                  <a:lnTo>
                    <a:pt x="20298" y="1939"/>
                  </a:lnTo>
                  <a:cubicBezTo>
                    <a:pt x="20589" y="3336"/>
                    <a:pt x="21064" y="7825"/>
                    <a:pt x="20826" y="8414"/>
                  </a:cubicBezTo>
                  <a:lnTo>
                    <a:pt x="20857" y="8476"/>
                  </a:lnTo>
                  <a:cubicBezTo>
                    <a:pt x="20574" y="9185"/>
                    <a:pt x="19998" y="9179"/>
                    <a:pt x="18964" y="9159"/>
                  </a:cubicBezTo>
                  <a:lnTo>
                    <a:pt x="18560" y="9159"/>
                  </a:lnTo>
                  <a:cubicBezTo>
                    <a:pt x="16864" y="9159"/>
                    <a:pt x="14193" y="9177"/>
                    <a:pt x="11358" y="9221"/>
                  </a:cubicBezTo>
                  <a:cubicBezTo>
                    <a:pt x="7222" y="9286"/>
                    <a:pt x="2050" y="9370"/>
                    <a:pt x="1611" y="9221"/>
                  </a:cubicBezTo>
                  <a:cubicBezTo>
                    <a:pt x="719" y="8860"/>
                    <a:pt x="562" y="8012"/>
                    <a:pt x="525" y="7215"/>
                  </a:cubicBezTo>
                  <a:lnTo>
                    <a:pt x="525" y="6821"/>
                  </a:lnTo>
                  <a:cubicBezTo>
                    <a:pt x="421" y="4930"/>
                    <a:pt x="239" y="1414"/>
                    <a:pt x="804" y="760"/>
                  </a:cubicBezTo>
                  <a:cubicBezTo>
                    <a:pt x="1117" y="399"/>
                    <a:pt x="3030" y="326"/>
                    <a:pt x="4964" y="326"/>
                  </a:cubicBezTo>
                  <a:close/>
                  <a:moveTo>
                    <a:pt x="7385" y="843"/>
                  </a:moveTo>
                  <a:cubicBezTo>
                    <a:pt x="4484" y="808"/>
                    <a:pt x="2229" y="843"/>
                    <a:pt x="1798" y="1298"/>
                  </a:cubicBezTo>
                  <a:cubicBezTo>
                    <a:pt x="1366" y="1754"/>
                    <a:pt x="1392" y="4109"/>
                    <a:pt x="1518" y="6387"/>
                  </a:cubicBezTo>
                  <a:lnTo>
                    <a:pt x="1518" y="6718"/>
                  </a:lnTo>
                  <a:cubicBezTo>
                    <a:pt x="1556" y="7431"/>
                    <a:pt x="1682" y="8203"/>
                    <a:pt x="2605" y="8559"/>
                  </a:cubicBezTo>
                  <a:cubicBezTo>
                    <a:pt x="3453" y="8677"/>
                    <a:pt x="4348" y="8705"/>
                    <a:pt x="5212" y="8663"/>
                  </a:cubicBezTo>
                  <a:cubicBezTo>
                    <a:pt x="6700" y="8663"/>
                    <a:pt x="8712" y="8640"/>
                    <a:pt x="11234" y="8601"/>
                  </a:cubicBezTo>
                  <a:cubicBezTo>
                    <a:pt x="13756" y="8561"/>
                    <a:pt x="15953" y="8508"/>
                    <a:pt x="17412" y="8518"/>
                  </a:cubicBezTo>
                  <a:lnTo>
                    <a:pt x="17784" y="8518"/>
                  </a:lnTo>
                  <a:cubicBezTo>
                    <a:pt x="18669" y="8518"/>
                    <a:pt x="19420" y="8567"/>
                    <a:pt x="19740" y="7814"/>
                  </a:cubicBezTo>
                  <a:cubicBezTo>
                    <a:pt x="19970" y="7255"/>
                    <a:pt x="19570" y="3511"/>
                    <a:pt x="19243" y="2333"/>
                  </a:cubicBezTo>
                  <a:lnTo>
                    <a:pt x="19212" y="2146"/>
                  </a:lnTo>
                  <a:cubicBezTo>
                    <a:pt x="19048" y="1508"/>
                    <a:pt x="18939" y="1198"/>
                    <a:pt x="17660" y="1029"/>
                  </a:cubicBezTo>
                  <a:cubicBezTo>
                    <a:pt x="14862" y="871"/>
                    <a:pt x="12055" y="810"/>
                    <a:pt x="9248" y="843"/>
                  </a:cubicBezTo>
                  <a:cubicBezTo>
                    <a:pt x="8764" y="843"/>
                    <a:pt x="8099" y="843"/>
                    <a:pt x="7385" y="843"/>
                  </a:cubicBezTo>
                  <a:close/>
                  <a:moveTo>
                    <a:pt x="5771" y="1071"/>
                  </a:moveTo>
                  <a:lnTo>
                    <a:pt x="7354" y="1071"/>
                  </a:lnTo>
                  <a:cubicBezTo>
                    <a:pt x="8098" y="1071"/>
                    <a:pt x="8749" y="1071"/>
                    <a:pt x="9248" y="1071"/>
                  </a:cubicBezTo>
                  <a:cubicBezTo>
                    <a:pt x="10378" y="1041"/>
                    <a:pt x="12611" y="1083"/>
                    <a:pt x="14494" y="1133"/>
                  </a:cubicBezTo>
                  <a:cubicBezTo>
                    <a:pt x="14032" y="1410"/>
                    <a:pt x="13346" y="1845"/>
                    <a:pt x="12476" y="2395"/>
                  </a:cubicBezTo>
                  <a:cubicBezTo>
                    <a:pt x="9359" y="4361"/>
                    <a:pt x="3564" y="8005"/>
                    <a:pt x="2605" y="8228"/>
                  </a:cubicBezTo>
                  <a:cubicBezTo>
                    <a:pt x="2063" y="7801"/>
                    <a:pt x="1795" y="7254"/>
                    <a:pt x="1860" y="6697"/>
                  </a:cubicBezTo>
                  <a:lnTo>
                    <a:pt x="1860" y="6387"/>
                  </a:lnTo>
                  <a:cubicBezTo>
                    <a:pt x="1770" y="4837"/>
                    <a:pt x="1617" y="1942"/>
                    <a:pt x="2108" y="1422"/>
                  </a:cubicBezTo>
                  <a:cubicBezTo>
                    <a:pt x="2376" y="1130"/>
                    <a:pt x="4105" y="1071"/>
                    <a:pt x="5771" y="1071"/>
                  </a:cubicBezTo>
                  <a:close/>
                  <a:moveTo>
                    <a:pt x="15052" y="1153"/>
                  </a:moveTo>
                  <a:cubicBezTo>
                    <a:pt x="16272" y="1188"/>
                    <a:pt x="17271" y="1238"/>
                    <a:pt x="17598" y="1277"/>
                  </a:cubicBezTo>
                  <a:cubicBezTo>
                    <a:pt x="17799" y="1302"/>
                    <a:pt x="17998" y="1330"/>
                    <a:pt x="18188" y="1381"/>
                  </a:cubicBezTo>
                  <a:cubicBezTo>
                    <a:pt x="17154" y="1970"/>
                    <a:pt x="14275" y="3908"/>
                    <a:pt x="11731" y="5622"/>
                  </a:cubicBezTo>
                  <a:cubicBezTo>
                    <a:pt x="10020" y="6776"/>
                    <a:pt x="8388" y="7854"/>
                    <a:pt x="7540" y="8394"/>
                  </a:cubicBezTo>
                  <a:cubicBezTo>
                    <a:pt x="6028" y="8436"/>
                    <a:pt x="4519" y="8438"/>
                    <a:pt x="3008" y="8373"/>
                  </a:cubicBezTo>
                  <a:cubicBezTo>
                    <a:pt x="4392" y="7808"/>
                    <a:pt x="8536" y="5215"/>
                    <a:pt x="12724" y="2581"/>
                  </a:cubicBezTo>
                  <a:cubicBezTo>
                    <a:pt x="13788" y="1912"/>
                    <a:pt x="14643" y="1396"/>
                    <a:pt x="15052" y="1153"/>
                  </a:cubicBezTo>
                  <a:close/>
                  <a:moveTo>
                    <a:pt x="18467" y="1526"/>
                  </a:moveTo>
                  <a:cubicBezTo>
                    <a:pt x="18663" y="1723"/>
                    <a:pt x="18791" y="1951"/>
                    <a:pt x="18808" y="2188"/>
                  </a:cubicBezTo>
                  <a:lnTo>
                    <a:pt x="18839" y="2353"/>
                  </a:lnTo>
                  <a:cubicBezTo>
                    <a:pt x="18973" y="2848"/>
                    <a:pt x="19131" y="3718"/>
                    <a:pt x="19243" y="4629"/>
                  </a:cubicBezTo>
                  <a:lnTo>
                    <a:pt x="19181" y="4670"/>
                  </a:lnTo>
                  <a:cubicBezTo>
                    <a:pt x="18162" y="5621"/>
                    <a:pt x="15817" y="7433"/>
                    <a:pt x="14649" y="8270"/>
                  </a:cubicBezTo>
                  <a:lnTo>
                    <a:pt x="11203" y="8332"/>
                  </a:lnTo>
                  <a:lnTo>
                    <a:pt x="8099" y="8373"/>
                  </a:lnTo>
                  <a:cubicBezTo>
                    <a:pt x="8999" y="7794"/>
                    <a:pt x="10439" y="6806"/>
                    <a:pt x="11979" y="5766"/>
                  </a:cubicBezTo>
                  <a:cubicBezTo>
                    <a:pt x="14546" y="4038"/>
                    <a:pt x="17478" y="2080"/>
                    <a:pt x="18467" y="1526"/>
                  </a:cubicBezTo>
                  <a:close/>
                  <a:moveTo>
                    <a:pt x="19305" y="4980"/>
                  </a:moveTo>
                  <a:cubicBezTo>
                    <a:pt x="19453" y="5896"/>
                    <a:pt x="19486" y="6833"/>
                    <a:pt x="19398" y="7752"/>
                  </a:cubicBezTo>
                  <a:lnTo>
                    <a:pt x="19367" y="7752"/>
                  </a:lnTo>
                  <a:cubicBezTo>
                    <a:pt x="19137" y="8317"/>
                    <a:pt x="18692" y="8289"/>
                    <a:pt x="17784" y="8270"/>
                  </a:cubicBezTo>
                  <a:lnTo>
                    <a:pt x="17412" y="8270"/>
                  </a:lnTo>
                  <a:cubicBezTo>
                    <a:pt x="16794" y="8270"/>
                    <a:pt x="16017" y="8270"/>
                    <a:pt x="15177" y="8270"/>
                  </a:cubicBezTo>
                  <a:cubicBezTo>
                    <a:pt x="16322" y="7433"/>
                    <a:pt x="18264" y="5916"/>
                    <a:pt x="19305" y="4980"/>
                  </a:cubicBezTo>
                  <a:close/>
                  <a:moveTo>
                    <a:pt x="12197" y="9407"/>
                  </a:moveTo>
                  <a:cubicBezTo>
                    <a:pt x="12188" y="9753"/>
                    <a:pt x="12195" y="10098"/>
                    <a:pt x="12259" y="10442"/>
                  </a:cubicBezTo>
                  <a:cubicBezTo>
                    <a:pt x="12259" y="10630"/>
                    <a:pt x="12313" y="10816"/>
                    <a:pt x="12321" y="10979"/>
                  </a:cubicBezTo>
                  <a:cubicBezTo>
                    <a:pt x="12328" y="11043"/>
                    <a:pt x="12411" y="11099"/>
                    <a:pt x="12507" y="11104"/>
                  </a:cubicBezTo>
                  <a:lnTo>
                    <a:pt x="13097" y="11186"/>
                  </a:lnTo>
                  <a:cubicBezTo>
                    <a:pt x="13882" y="11179"/>
                    <a:pt x="14682" y="11224"/>
                    <a:pt x="15456" y="11310"/>
                  </a:cubicBezTo>
                  <a:cubicBezTo>
                    <a:pt x="15492" y="11488"/>
                    <a:pt x="15492" y="11650"/>
                    <a:pt x="15456" y="11828"/>
                  </a:cubicBezTo>
                  <a:cubicBezTo>
                    <a:pt x="15456" y="11828"/>
                    <a:pt x="15456" y="11839"/>
                    <a:pt x="15456" y="11869"/>
                  </a:cubicBezTo>
                  <a:cubicBezTo>
                    <a:pt x="12674" y="11963"/>
                    <a:pt x="7956" y="12086"/>
                    <a:pt x="6609" y="11972"/>
                  </a:cubicBezTo>
                  <a:cubicBezTo>
                    <a:pt x="6564" y="11733"/>
                    <a:pt x="6542" y="11490"/>
                    <a:pt x="6547" y="11248"/>
                  </a:cubicBezTo>
                  <a:cubicBezTo>
                    <a:pt x="6919" y="11248"/>
                    <a:pt x="7606" y="11201"/>
                    <a:pt x="8223" y="11186"/>
                  </a:cubicBezTo>
                  <a:cubicBezTo>
                    <a:pt x="8722" y="11186"/>
                    <a:pt x="9188" y="11180"/>
                    <a:pt x="9434" y="11145"/>
                  </a:cubicBezTo>
                  <a:cubicBezTo>
                    <a:pt x="9483" y="11146"/>
                    <a:pt x="9527" y="11129"/>
                    <a:pt x="9558" y="11104"/>
                  </a:cubicBezTo>
                  <a:cubicBezTo>
                    <a:pt x="9590" y="11077"/>
                    <a:pt x="9593" y="11055"/>
                    <a:pt x="9589" y="11021"/>
                  </a:cubicBezTo>
                  <a:cubicBezTo>
                    <a:pt x="9544" y="10753"/>
                    <a:pt x="9589" y="10191"/>
                    <a:pt x="9589" y="9780"/>
                  </a:cubicBezTo>
                  <a:lnTo>
                    <a:pt x="9589" y="9490"/>
                  </a:lnTo>
                  <a:lnTo>
                    <a:pt x="12197" y="9407"/>
                  </a:lnTo>
                  <a:close/>
                  <a:moveTo>
                    <a:pt x="14742" y="12138"/>
                  </a:moveTo>
                  <a:lnTo>
                    <a:pt x="15394" y="12138"/>
                  </a:lnTo>
                  <a:cubicBezTo>
                    <a:pt x="15391" y="12269"/>
                    <a:pt x="15373" y="12402"/>
                    <a:pt x="15332" y="12531"/>
                  </a:cubicBezTo>
                  <a:lnTo>
                    <a:pt x="15332" y="12572"/>
                  </a:lnTo>
                  <a:cubicBezTo>
                    <a:pt x="15218" y="12578"/>
                    <a:pt x="15104" y="12578"/>
                    <a:pt x="14990" y="12572"/>
                  </a:cubicBezTo>
                  <a:lnTo>
                    <a:pt x="14804" y="12572"/>
                  </a:lnTo>
                  <a:cubicBezTo>
                    <a:pt x="14758" y="12426"/>
                    <a:pt x="14730" y="12287"/>
                    <a:pt x="14742" y="12138"/>
                  </a:cubicBezTo>
                  <a:close/>
                  <a:moveTo>
                    <a:pt x="6609" y="12159"/>
                  </a:moveTo>
                  <a:cubicBezTo>
                    <a:pt x="6807" y="12175"/>
                    <a:pt x="7000" y="12176"/>
                    <a:pt x="7199" y="12179"/>
                  </a:cubicBezTo>
                  <a:cubicBezTo>
                    <a:pt x="7200" y="12314"/>
                    <a:pt x="7223" y="12461"/>
                    <a:pt x="7261" y="12593"/>
                  </a:cubicBezTo>
                  <a:lnTo>
                    <a:pt x="6609" y="12572"/>
                  </a:lnTo>
                  <a:lnTo>
                    <a:pt x="6609" y="12407"/>
                  </a:lnTo>
                  <a:cubicBezTo>
                    <a:pt x="6609" y="12318"/>
                    <a:pt x="6609" y="12243"/>
                    <a:pt x="6609" y="12159"/>
                  </a:cubicBezTo>
                  <a:close/>
                  <a:moveTo>
                    <a:pt x="12662" y="12159"/>
                  </a:moveTo>
                  <a:lnTo>
                    <a:pt x="13345" y="12159"/>
                  </a:lnTo>
                  <a:cubicBezTo>
                    <a:pt x="13347" y="12300"/>
                    <a:pt x="13369" y="12454"/>
                    <a:pt x="13407" y="12593"/>
                  </a:cubicBezTo>
                  <a:lnTo>
                    <a:pt x="12755" y="12572"/>
                  </a:lnTo>
                  <a:cubicBezTo>
                    <a:pt x="12715" y="12435"/>
                    <a:pt x="12666" y="12298"/>
                    <a:pt x="12662" y="12159"/>
                  </a:cubicBezTo>
                  <a:close/>
                  <a:moveTo>
                    <a:pt x="13718" y="12159"/>
                  </a:moveTo>
                  <a:lnTo>
                    <a:pt x="14369" y="12159"/>
                  </a:lnTo>
                  <a:cubicBezTo>
                    <a:pt x="14362" y="12306"/>
                    <a:pt x="14395" y="12448"/>
                    <a:pt x="14432" y="12593"/>
                  </a:cubicBezTo>
                  <a:lnTo>
                    <a:pt x="13780" y="12572"/>
                  </a:lnTo>
                  <a:cubicBezTo>
                    <a:pt x="13737" y="12432"/>
                    <a:pt x="13719" y="12302"/>
                    <a:pt x="13718" y="12159"/>
                  </a:cubicBezTo>
                  <a:close/>
                  <a:moveTo>
                    <a:pt x="7509" y="12179"/>
                  </a:moveTo>
                  <a:lnTo>
                    <a:pt x="8192" y="12179"/>
                  </a:lnTo>
                  <a:cubicBezTo>
                    <a:pt x="8189" y="12314"/>
                    <a:pt x="8190" y="12440"/>
                    <a:pt x="8223" y="12572"/>
                  </a:cubicBezTo>
                  <a:lnTo>
                    <a:pt x="7571" y="12572"/>
                  </a:lnTo>
                  <a:cubicBezTo>
                    <a:pt x="7534" y="12440"/>
                    <a:pt x="7512" y="12314"/>
                    <a:pt x="7509" y="12179"/>
                  </a:cubicBezTo>
                  <a:close/>
                  <a:moveTo>
                    <a:pt x="8565" y="12179"/>
                  </a:moveTo>
                  <a:lnTo>
                    <a:pt x="9217" y="12179"/>
                  </a:lnTo>
                  <a:cubicBezTo>
                    <a:pt x="9215" y="12314"/>
                    <a:pt x="9243" y="12440"/>
                    <a:pt x="9279" y="12572"/>
                  </a:cubicBezTo>
                  <a:lnTo>
                    <a:pt x="8596" y="12572"/>
                  </a:lnTo>
                  <a:cubicBezTo>
                    <a:pt x="8557" y="12440"/>
                    <a:pt x="8560" y="12314"/>
                    <a:pt x="8565" y="12179"/>
                  </a:cubicBezTo>
                  <a:close/>
                  <a:moveTo>
                    <a:pt x="9589" y="12179"/>
                  </a:moveTo>
                  <a:lnTo>
                    <a:pt x="10241" y="12179"/>
                  </a:lnTo>
                  <a:cubicBezTo>
                    <a:pt x="10238" y="12315"/>
                    <a:pt x="10270" y="12459"/>
                    <a:pt x="10303" y="12593"/>
                  </a:cubicBezTo>
                  <a:lnTo>
                    <a:pt x="9651" y="12572"/>
                  </a:lnTo>
                  <a:cubicBezTo>
                    <a:pt x="9611" y="12440"/>
                    <a:pt x="9589" y="12314"/>
                    <a:pt x="9589" y="12179"/>
                  </a:cubicBezTo>
                  <a:close/>
                  <a:moveTo>
                    <a:pt x="10613" y="12179"/>
                  </a:moveTo>
                  <a:lnTo>
                    <a:pt x="11265" y="12179"/>
                  </a:lnTo>
                  <a:cubicBezTo>
                    <a:pt x="11262" y="12314"/>
                    <a:pt x="11294" y="12440"/>
                    <a:pt x="11327" y="12572"/>
                  </a:cubicBezTo>
                  <a:lnTo>
                    <a:pt x="10676" y="12572"/>
                  </a:lnTo>
                  <a:cubicBezTo>
                    <a:pt x="10638" y="12438"/>
                    <a:pt x="10606" y="12315"/>
                    <a:pt x="10613" y="12179"/>
                  </a:cubicBezTo>
                  <a:close/>
                  <a:moveTo>
                    <a:pt x="11638" y="12179"/>
                  </a:moveTo>
                  <a:lnTo>
                    <a:pt x="12321" y="12179"/>
                  </a:lnTo>
                  <a:cubicBezTo>
                    <a:pt x="12324" y="12317"/>
                    <a:pt x="12320" y="12457"/>
                    <a:pt x="12352" y="12593"/>
                  </a:cubicBezTo>
                  <a:lnTo>
                    <a:pt x="11762" y="12572"/>
                  </a:lnTo>
                  <a:lnTo>
                    <a:pt x="11700" y="12572"/>
                  </a:lnTo>
                  <a:cubicBezTo>
                    <a:pt x="11666" y="12438"/>
                    <a:pt x="11634" y="12315"/>
                    <a:pt x="11638" y="12179"/>
                  </a:cubicBezTo>
                  <a:close/>
                  <a:moveTo>
                    <a:pt x="17598" y="17268"/>
                  </a:moveTo>
                  <a:cubicBezTo>
                    <a:pt x="17598" y="17595"/>
                    <a:pt x="17549" y="17913"/>
                    <a:pt x="17505" y="18220"/>
                  </a:cubicBezTo>
                  <a:lnTo>
                    <a:pt x="17505" y="18447"/>
                  </a:lnTo>
                  <a:cubicBezTo>
                    <a:pt x="17005" y="18435"/>
                    <a:pt x="16506" y="18386"/>
                    <a:pt x="16015" y="18323"/>
                  </a:cubicBezTo>
                  <a:cubicBezTo>
                    <a:pt x="16067" y="18234"/>
                    <a:pt x="16102" y="18159"/>
                    <a:pt x="16139" y="18075"/>
                  </a:cubicBezTo>
                  <a:lnTo>
                    <a:pt x="16108" y="18075"/>
                  </a:lnTo>
                  <a:cubicBezTo>
                    <a:pt x="16281" y="17616"/>
                    <a:pt x="16887" y="17291"/>
                    <a:pt x="17598" y="17268"/>
                  </a:cubicBezTo>
                  <a:close/>
                  <a:moveTo>
                    <a:pt x="17970" y="17330"/>
                  </a:moveTo>
                  <a:cubicBezTo>
                    <a:pt x="18629" y="17361"/>
                    <a:pt x="19208" y="17627"/>
                    <a:pt x="19460" y="18034"/>
                  </a:cubicBezTo>
                  <a:cubicBezTo>
                    <a:pt x="19567" y="18182"/>
                    <a:pt x="19658" y="18348"/>
                    <a:pt x="19709" y="18509"/>
                  </a:cubicBezTo>
                  <a:lnTo>
                    <a:pt x="18995" y="18509"/>
                  </a:lnTo>
                  <a:cubicBezTo>
                    <a:pt x="18608" y="18509"/>
                    <a:pt x="18249" y="18509"/>
                    <a:pt x="17877" y="18509"/>
                  </a:cubicBezTo>
                  <a:lnTo>
                    <a:pt x="17877" y="18282"/>
                  </a:lnTo>
                  <a:cubicBezTo>
                    <a:pt x="17929" y="17975"/>
                    <a:pt x="17963" y="17662"/>
                    <a:pt x="17970" y="17330"/>
                  </a:cubicBezTo>
                  <a:close/>
                  <a:moveTo>
                    <a:pt x="15984" y="18592"/>
                  </a:moveTo>
                  <a:cubicBezTo>
                    <a:pt x="16768" y="18690"/>
                    <a:pt x="17544" y="18746"/>
                    <a:pt x="18343" y="18737"/>
                  </a:cubicBezTo>
                  <a:lnTo>
                    <a:pt x="19678" y="18737"/>
                  </a:lnTo>
                  <a:cubicBezTo>
                    <a:pt x="19704" y="18742"/>
                    <a:pt x="19744" y="18742"/>
                    <a:pt x="19771" y="18737"/>
                  </a:cubicBezTo>
                  <a:cubicBezTo>
                    <a:pt x="19899" y="19255"/>
                    <a:pt x="19760" y="19792"/>
                    <a:pt x="19367" y="20247"/>
                  </a:cubicBezTo>
                  <a:lnTo>
                    <a:pt x="19367" y="20268"/>
                  </a:lnTo>
                  <a:cubicBezTo>
                    <a:pt x="18984" y="20646"/>
                    <a:pt x="18309" y="20841"/>
                    <a:pt x="17629" y="20785"/>
                  </a:cubicBezTo>
                  <a:cubicBezTo>
                    <a:pt x="17108" y="20777"/>
                    <a:pt x="16629" y="20612"/>
                    <a:pt x="16325" y="20330"/>
                  </a:cubicBezTo>
                  <a:cubicBezTo>
                    <a:pt x="15891" y="19802"/>
                    <a:pt x="15775" y="19177"/>
                    <a:pt x="15984" y="18592"/>
                  </a:cubicBezTo>
                  <a:close/>
                  <a:moveTo>
                    <a:pt x="20174" y="19440"/>
                  </a:moveTo>
                  <a:cubicBezTo>
                    <a:pt x="20208" y="19694"/>
                    <a:pt x="20169" y="19937"/>
                    <a:pt x="20081" y="20185"/>
                  </a:cubicBezTo>
                  <a:cubicBezTo>
                    <a:pt x="20019" y="20154"/>
                    <a:pt x="19977" y="20120"/>
                    <a:pt x="19926" y="20082"/>
                  </a:cubicBezTo>
                  <a:cubicBezTo>
                    <a:pt x="20055" y="19873"/>
                    <a:pt x="20144" y="19665"/>
                    <a:pt x="20174" y="19440"/>
                  </a:cubicBezTo>
                  <a:close/>
                  <a:moveTo>
                    <a:pt x="19740" y="20330"/>
                  </a:moveTo>
                  <a:cubicBezTo>
                    <a:pt x="19809" y="20372"/>
                    <a:pt x="19877" y="20400"/>
                    <a:pt x="19957" y="20433"/>
                  </a:cubicBezTo>
                  <a:cubicBezTo>
                    <a:pt x="19860" y="20599"/>
                    <a:pt x="19706" y="20759"/>
                    <a:pt x="19522" y="20888"/>
                  </a:cubicBezTo>
                  <a:lnTo>
                    <a:pt x="19336" y="20661"/>
                  </a:lnTo>
                  <a:cubicBezTo>
                    <a:pt x="19463" y="20584"/>
                    <a:pt x="19582" y="20507"/>
                    <a:pt x="19678" y="20413"/>
                  </a:cubicBezTo>
                  <a:lnTo>
                    <a:pt x="19740" y="20330"/>
                  </a:lnTo>
                  <a:close/>
                  <a:moveTo>
                    <a:pt x="16449" y="20764"/>
                  </a:moveTo>
                  <a:cubicBezTo>
                    <a:pt x="16673" y="20868"/>
                    <a:pt x="16927" y="20934"/>
                    <a:pt x="17194" y="20971"/>
                  </a:cubicBezTo>
                  <a:cubicBezTo>
                    <a:pt x="17226" y="21047"/>
                    <a:pt x="17271" y="21126"/>
                    <a:pt x="17318" y="21199"/>
                  </a:cubicBezTo>
                  <a:lnTo>
                    <a:pt x="17070" y="21116"/>
                  </a:lnTo>
                  <a:cubicBezTo>
                    <a:pt x="16834" y="21020"/>
                    <a:pt x="16622" y="20908"/>
                    <a:pt x="16449" y="20764"/>
                  </a:cubicBezTo>
                  <a:close/>
                  <a:moveTo>
                    <a:pt x="19026" y="20785"/>
                  </a:moveTo>
                  <a:lnTo>
                    <a:pt x="19243" y="20992"/>
                  </a:lnTo>
                  <a:cubicBezTo>
                    <a:pt x="19173" y="21034"/>
                    <a:pt x="19102" y="21080"/>
                    <a:pt x="19026" y="21116"/>
                  </a:cubicBezTo>
                  <a:cubicBezTo>
                    <a:pt x="18916" y="21152"/>
                    <a:pt x="18801" y="21195"/>
                    <a:pt x="18684" y="21219"/>
                  </a:cubicBezTo>
                  <a:cubicBezTo>
                    <a:pt x="18653" y="21162"/>
                    <a:pt x="18634" y="21108"/>
                    <a:pt x="18591" y="21054"/>
                  </a:cubicBezTo>
                  <a:lnTo>
                    <a:pt x="18498" y="20950"/>
                  </a:lnTo>
                  <a:cubicBezTo>
                    <a:pt x="18688" y="20916"/>
                    <a:pt x="18860" y="20856"/>
                    <a:pt x="19026" y="20785"/>
                  </a:cubicBezTo>
                  <a:close/>
                  <a:moveTo>
                    <a:pt x="17660" y="21012"/>
                  </a:moveTo>
                  <a:lnTo>
                    <a:pt x="17815" y="21012"/>
                  </a:lnTo>
                  <a:cubicBezTo>
                    <a:pt x="17922" y="21018"/>
                    <a:pt x="18019" y="21018"/>
                    <a:pt x="18126" y="21012"/>
                  </a:cubicBezTo>
                  <a:cubicBezTo>
                    <a:pt x="18155" y="21072"/>
                    <a:pt x="18205" y="21122"/>
                    <a:pt x="18250" y="21178"/>
                  </a:cubicBezTo>
                  <a:cubicBezTo>
                    <a:pt x="18280" y="21212"/>
                    <a:pt x="18297" y="21264"/>
                    <a:pt x="18312" y="21302"/>
                  </a:cubicBezTo>
                  <a:cubicBezTo>
                    <a:pt x="18143" y="21311"/>
                    <a:pt x="17981" y="21304"/>
                    <a:pt x="17815" y="21281"/>
                  </a:cubicBezTo>
                  <a:cubicBezTo>
                    <a:pt x="17815" y="21237"/>
                    <a:pt x="17775" y="21197"/>
                    <a:pt x="17753" y="21157"/>
                  </a:cubicBezTo>
                  <a:lnTo>
                    <a:pt x="17660" y="21012"/>
                  </a:ln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19" name="Freeform 601"/>
            <p:cNvSpPr/>
            <p:nvPr/>
          </p:nvSpPr>
          <p:spPr>
            <a:xfrm rot="677732">
              <a:off x="879031" y="2841237"/>
              <a:ext cx="448905" cy="420481"/>
            </a:xfrm>
            <a:custGeom>
              <a:avLst/>
              <a:gdLst/>
              <a:ahLst/>
              <a:cxnLst>
                <a:cxn ang="0">
                  <a:pos x="wd2" y="hd2"/>
                </a:cxn>
                <a:cxn ang="5400000">
                  <a:pos x="wd2" y="hd2"/>
                </a:cxn>
                <a:cxn ang="10800000">
                  <a:pos x="wd2" y="hd2"/>
                </a:cxn>
                <a:cxn ang="16200000">
                  <a:pos x="wd2" y="hd2"/>
                </a:cxn>
              </a:cxnLst>
              <a:rect l="0" t="0" r="r" b="b"/>
              <a:pathLst>
                <a:path w="21493" h="21216" extrusionOk="0">
                  <a:moveTo>
                    <a:pt x="4213" y="7"/>
                  </a:moveTo>
                  <a:cubicBezTo>
                    <a:pt x="4097" y="52"/>
                    <a:pt x="4065" y="198"/>
                    <a:pt x="4101" y="323"/>
                  </a:cubicBezTo>
                  <a:cubicBezTo>
                    <a:pt x="4209" y="643"/>
                    <a:pt x="4721" y="1746"/>
                    <a:pt x="4999" y="2293"/>
                  </a:cubicBezTo>
                  <a:cubicBezTo>
                    <a:pt x="5054" y="2361"/>
                    <a:pt x="5141" y="2394"/>
                    <a:pt x="5223" y="2372"/>
                  </a:cubicBezTo>
                  <a:cubicBezTo>
                    <a:pt x="5259" y="2381"/>
                    <a:pt x="5262" y="2381"/>
                    <a:pt x="5298" y="2372"/>
                  </a:cubicBezTo>
                  <a:cubicBezTo>
                    <a:pt x="5403" y="2306"/>
                    <a:pt x="5465" y="2172"/>
                    <a:pt x="5410" y="2057"/>
                  </a:cubicBezTo>
                  <a:cubicBezTo>
                    <a:pt x="5123" y="1500"/>
                    <a:pt x="4638" y="429"/>
                    <a:pt x="4513" y="165"/>
                  </a:cubicBezTo>
                  <a:cubicBezTo>
                    <a:pt x="4482" y="50"/>
                    <a:pt x="4361" y="-25"/>
                    <a:pt x="4251" y="7"/>
                  </a:cubicBezTo>
                  <a:cubicBezTo>
                    <a:pt x="4243" y="10"/>
                    <a:pt x="4221" y="4"/>
                    <a:pt x="4213" y="7"/>
                  </a:cubicBezTo>
                  <a:close/>
                  <a:moveTo>
                    <a:pt x="1671" y="2017"/>
                  </a:moveTo>
                  <a:cubicBezTo>
                    <a:pt x="1565" y="2083"/>
                    <a:pt x="1504" y="2257"/>
                    <a:pt x="1558" y="2372"/>
                  </a:cubicBezTo>
                  <a:cubicBezTo>
                    <a:pt x="1920" y="2964"/>
                    <a:pt x="2355" y="3496"/>
                    <a:pt x="2867" y="3948"/>
                  </a:cubicBezTo>
                  <a:lnTo>
                    <a:pt x="2979" y="4027"/>
                  </a:lnTo>
                  <a:cubicBezTo>
                    <a:pt x="3061" y="4118"/>
                    <a:pt x="3192" y="4113"/>
                    <a:pt x="3279" y="4027"/>
                  </a:cubicBezTo>
                  <a:lnTo>
                    <a:pt x="3279" y="3988"/>
                  </a:lnTo>
                  <a:cubicBezTo>
                    <a:pt x="3365" y="3902"/>
                    <a:pt x="3360" y="3764"/>
                    <a:pt x="3279" y="3673"/>
                  </a:cubicBezTo>
                  <a:lnTo>
                    <a:pt x="3204" y="3594"/>
                  </a:lnTo>
                  <a:cubicBezTo>
                    <a:pt x="2729" y="3176"/>
                    <a:pt x="2309" y="2681"/>
                    <a:pt x="1970" y="2136"/>
                  </a:cubicBezTo>
                  <a:cubicBezTo>
                    <a:pt x="1907" y="2025"/>
                    <a:pt x="1780" y="1960"/>
                    <a:pt x="1671" y="2017"/>
                  </a:cubicBezTo>
                  <a:close/>
                  <a:moveTo>
                    <a:pt x="13375" y="2175"/>
                  </a:moveTo>
                  <a:cubicBezTo>
                    <a:pt x="12015" y="1945"/>
                    <a:pt x="10609" y="2028"/>
                    <a:pt x="9262" y="2490"/>
                  </a:cubicBezTo>
                  <a:cubicBezTo>
                    <a:pt x="6453" y="3362"/>
                    <a:pt x="4270" y="5703"/>
                    <a:pt x="3503" y="8678"/>
                  </a:cubicBezTo>
                  <a:cubicBezTo>
                    <a:pt x="2607" y="11933"/>
                    <a:pt x="3145" y="15794"/>
                    <a:pt x="4812" y="17860"/>
                  </a:cubicBezTo>
                  <a:cubicBezTo>
                    <a:pt x="6840" y="20074"/>
                    <a:pt x="9670" y="21309"/>
                    <a:pt x="12590" y="21210"/>
                  </a:cubicBezTo>
                  <a:cubicBezTo>
                    <a:pt x="13950" y="21218"/>
                    <a:pt x="15277" y="20956"/>
                    <a:pt x="16554" y="20461"/>
                  </a:cubicBezTo>
                  <a:cubicBezTo>
                    <a:pt x="19547" y="19465"/>
                    <a:pt x="21576" y="16514"/>
                    <a:pt x="21490" y="13210"/>
                  </a:cubicBezTo>
                  <a:cubicBezTo>
                    <a:pt x="21527" y="9558"/>
                    <a:pt x="19931" y="6068"/>
                    <a:pt x="17189" y="3830"/>
                  </a:cubicBezTo>
                  <a:cubicBezTo>
                    <a:pt x="16047" y="2948"/>
                    <a:pt x="14736" y="2405"/>
                    <a:pt x="13375" y="2175"/>
                  </a:cubicBezTo>
                  <a:close/>
                  <a:moveTo>
                    <a:pt x="12066" y="2530"/>
                  </a:moveTo>
                  <a:cubicBezTo>
                    <a:pt x="13825" y="2525"/>
                    <a:pt x="15514" y="3123"/>
                    <a:pt x="16928" y="4224"/>
                  </a:cubicBezTo>
                  <a:cubicBezTo>
                    <a:pt x="19550" y="6382"/>
                    <a:pt x="21077" y="9706"/>
                    <a:pt x="21041" y="13210"/>
                  </a:cubicBezTo>
                  <a:cubicBezTo>
                    <a:pt x="21117" y="16324"/>
                    <a:pt x="19231" y="19107"/>
                    <a:pt x="16404" y="20028"/>
                  </a:cubicBezTo>
                  <a:cubicBezTo>
                    <a:pt x="12461" y="21575"/>
                    <a:pt x="7523" y="20509"/>
                    <a:pt x="5148" y="17584"/>
                  </a:cubicBezTo>
                  <a:cubicBezTo>
                    <a:pt x="3571" y="15622"/>
                    <a:pt x="3045" y="11911"/>
                    <a:pt x="3914" y="8835"/>
                  </a:cubicBezTo>
                  <a:cubicBezTo>
                    <a:pt x="4638" y="6013"/>
                    <a:pt x="6711" y="3793"/>
                    <a:pt x="9374" y="2963"/>
                  </a:cubicBezTo>
                  <a:cubicBezTo>
                    <a:pt x="10245" y="2683"/>
                    <a:pt x="11155" y="2531"/>
                    <a:pt x="12066" y="2530"/>
                  </a:cubicBezTo>
                  <a:close/>
                  <a:moveTo>
                    <a:pt x="13226" y="3751"/>
                  </a:moveTo>
                  <a:cubicBezTo>
                    <a:pt x="12089" y="3560"/>
                    <a:pt x="10910" y="3639"/>
                    <a:pt x="9785" y="4027"/>
                  </a:cubicBezTo>
                  <a:cubicBezTo>
                    <a:pt x="7429" y="4745"/>
                    <a:pt x="5591" y="6694"/>
                    <a:pt x="4961" y="9190"/>
                  </a:cubicBezTo>
                  <a:cubicBezTo>
                    <a:pt x="4200" y="11898"/>
                    <a:pt x="4657" y="15149"/>
                    <a:pt x="6046" y="16875"/>
                  </a:cubicBezTo>
                  <a:cubicBezTo>
                    <a:pt x="7731" y="18748"/>
                    <a:pt x="10103" y="19745"/>
                    <a:pt x="12552" y="19673"/>
                  </a:cubicBezTo>
                  <a:cubicBezTo>
                    <a:pt x="13687" y="19678"/>
                    <a:pt x="14815" y="19493"/>
                    <a:pt x="15881" y="19082"/>
                  </a:cubicBezTo>
                  <a:cubicBezTo>
                    <a:pt x="18385" y="18245"/>
                    <a:pt x="20069" y="15739"/>
                    <a:pt x="19994" y="12973"/>
                  </a:cubicBezTo>
                  <a:cubicBezTo>
                    <a:pt x="20036" y="9909"/>
                    <a:pt x="18704" y="7009"/>
                    <a:pt x="16404" y="5131"/>
                  </a:cubicBezTo>
                  <a:cubicBezTo>
                    <a:pt x="15450" y="4393"/>
                    <a:pt x="14362" y="3942"/>
                    <a:pt x="13226" y="3751"/>
                  </a:cubicBezTo>
                  <a:close/>
                  <a:moveTo>
                    <a:pt x="63" y="4106"/>
                  </a:moveTo>
                  <a:cubicBezTo>
                    <a:pt x="-24" y="4192"/>
                    <a:pt x="-18" y="4330"/>
                    <a:pt x="63" y="4421"/>
                  </a:cubicBezTo>
                  <a:cubicBezTo>
                    <a:pt x="561" y="4830"/>
                    <a:pt x="1090" y="5180"/>
                    <a:pt x="1671" y="5407"/>
                  </a:cubicBezTo>
                  <a:lnTo>
                    <a:pt x="2119" y="5604"/>
                  </a:lnTo>
                  <a:cubicBezTo>
                    <a:pt x="2152" y="5612"/>
                    <a:pt x="2162" y="5612"/>
                    <a:pt x="2194" y="5604"/>
                  </a:cubicBezTo>
                  <a:cubicBezTo>
                    <a:pt x="2278" y="5602"/>
                    <a:pt x="2374" y="5560"/>
                    <a:pt x="2419" y="5485"/>
                  </a:cubicBezTo>
                  <a:cubicBezTo>
                    <a:pt x="2474" y="5369"/>
                    <a:pt x="2417" y="5229"/>
                    <a:pt x="2306" y="5170"/>
                  </a:cubicBezTo>
                  <a:lnTo>
                    <a:pt x="1820" y="4973"/>
                  </a:lnTo>
                  <a:cubicBezTo>
                    <a:pt x="1307" y="4743"/>
                    <a:pt x="820" y="4441"/>
                    <a:pt x="362" y="4106"/>
                  </a:cubicBezTo>
                  <a:cubicBezTo>
                    <a:pt x="275" y="4016"/>
                    <a:pt x="150" y="4016"/>
                    <a:pt x="63" y="4106"/>
                  </a:cubicBezTo>
                  <a:close/>
                  <a:moveTo>
                    <a:pt x="12066" y="4106"/>
                  </a:moveTo>
                  <a:cubicBezTo>
                    <a:pt x="13519" y="4101"/>
                    <a:pt x="14939" y="4614"/>
                    <a:pt x="16105" y="5525"/>
                  </a:cubicBezTo>
                  <a:cubicBezTo>
                    <a:pt x="18276" y="7310"/>
                    <a:pt x="19538" y="10034"/>
                    <a:pt x="19508" y="12934"/>
                  </a:cubicBezTo>
                  <a:cubicBezTo>
                    <a:pt x="19580" y="15489"/>
                    <a:pt x="18043" y="17789"/>
                    <a:pt x="15731" y="18570"/>
                  </a:cubicBezTo>
                  <a:cubicBezTo>
                    <a:pt x="12460" y="19853"/>
                    <a:pt x="8373" y="18984"/>
                    <a:pt x="6420" y="16560"/>
                  </a:cubicBezTo>
                  <a:cubicBezTo>
                    <a:pt x="5111" y="14946"/>
                    <a:pt x="4693" y="11914"/>
                    <a:pt x="5410" y="9348"/>
                  </a:cubicBezTo>
                  <a:cubicBezTo>
                    <a:pt x="5997" y="7015"/>
                    <a:pt x="7663" y="5152"/>
                    <a:pt x="9860" y="4461"/>
                  </a:cubicBezTo>
                  <a:cubicBezTo>
                    <a:pt x="10576" y="4236"/>
                    <a:pt x="11319" y="4112"/>
                    <a:pt x="12066" y="4106"/>
                  </a:cubicBezTo>
                  <a:close/>
                  <a:moveTo>
                    <a:pt x="12777" y="4658"/>
                  </a:moveTo>
                  <a:cubicBezTo>
                    <a:pt x="12541" y="4637"/>
                    <a:pt x="12295" y="4737"/>
                    <a:pt x="12253" y="4855"/>
                  </a:cubicBezTo>
                  <a:cubicBezTo>
                    <a:pt x="12250" y="4865"/>
                    <a:pt x="12254" y="4884"/>
                    <a:pt x="12253" y="4894"/>
                  </a:cubicBezTo>
                  <a:lnTo>
                    <a:pt x="11992" y="6392"/>
                  </a:lnTo>
                  <a:cubicBezTo>
                    <a:pt x="11971" y="6522"/>
                    <a:pt x="12146" y="6618"/>
                    <a:pt x="12403" y="6628"/>
                  </a:cubicBezTo>
                  <a:cubicBezTo>
                    <a:pt x="12416" y="6629"/>
                    <a:pt x="12465" y="6668"/>
                    <a:pt x="12478" y="6668"/>
                  </a:cubicBezTo>
                  <a:cubicBezTo>
                    <a:pt x="12714" y="6663"/>
                    <a:pt x="12870" y="6551"/>
                    <a:pt x="12889" y="6431"/>
                  </a:cubicBezTo>
                  <a:lnTo>
                    <a:pt x="13188" y="4934"/>
                  </a:lnTo>
                  <a:cubicBezTo>
                    <a:pt x="13210" y="4804"/>
                    <a:pt x="13033" y="4669"/>
                    <a:pt x="12777" y="4658"/>
                  </a:cubicBezTo>
                  <a:close/>
                  <a:moveTo>
                    <a:pt x="9860" y="5919"/>
                  </a:moveTo>
                  <a:cubicBezTo>
                    <a:pt x="9641" y="5954"/>
                    <a:pt x="9507" y="6092"/>
                    <a:pt x="9561" y="6234"/>
                  </a:cubicBezTo>
                  <a:cubicBezTo>
                    <a:pt x="9564" y="6242"/>
                    <a:pt x="9557" y="6266"/>
                    <a:pt x="9561" y="6274"/>
                  </a:cubicBezTo>
                  <a:lnTo>
                    <a:pt x="9897" y="6983"/>
                  </a:lnTo>
                  <a:cubicBezTo>
                    <a:pt x="9957" y="7097"/>
                    <a:pt x="10124" y="7182"/>
                    <a:pt x="10309" y="7180"/>
                  </a:cubicBezTo>
                  <a:lnTo>
                    <a:pt x="10458" y="7180"/>
                  </a:lnTo>
                  <a:cubicBezTo>
                    <a:pt x="10684" y="7137"/>
                    <a:pt x="10786" y="6972"/>
                    <a:pt x="10720" y="6825"/>
                  </a:cubicBezTo>
                  <a:lnTo>
                    <a:pt x="10384" y="6116"/>
                  </a:lnTo>
                  <a:cubicBezTo>
                    <a:pt x="10318" y="5969"/>
                    <a:pt x="10086" y="5876"/>
                    <a:pt x="9860" y="5919"/>
                  </a:cubicBezTo>
                  <a:close/>
                  <a:moveTo>
                    <a:pt x="14422" y="6274"/>
                  </a:moveTo>
                  <a:cubicBezTo>
                    <a:pt x="14055" y="6085"/>
                    <a:pt x="12480" y="9522"/>
                    <a:pt x="12104" y="10569"/>
                  </a:cubicBezTo>
                  <a:cubicBezTo>
                    <a:pt x="11944" y="10600"/>
                    <a:pt x="11799" y="10717"/>
                    <a:pt x="11692" y="10845"/>
                  </a:cubicBezTo>
                  <a:cubicBezTo>
                    <a:pt x="11517" y="11050"/>
                    <a:pt x="11448" y="11325"/>
                    <a:pt x="11505" y="11594"/>
                  </a:cubicBezTo>
                  <a:cubicBezTo>
                    <a:pt x="11632" y="11941"/>
                    <a:pt x="11938" y="12165"/>
                    <a:pt x="12291" y="12185"/>
                  </a:cubicBezTo>
                  <a:cubicBezTo>
                    <a:pt x="12556" y="12192"/>
                    <a:pt x="12786" y="12009"/>
                    <a:pt x="12889" y="11752"/>
                  </a:cubicBezTo>
                  <a:cubicBezTo>
                    <a:pt x="13964" y="11884"/>
                    <a:pt x="16079" y="11951"/>
                    <a:pt x="16142" y="11555"/>
                  </a:cubicBezTo>
                  <a:cubicBezTo>
                    <a:pt x="16205" y="11158"/>
                    <a:pt x="13651" y="11064"/>
                    <a:pt x="12889" y="11121"/>
                  </a:cubicBezTo>
                  <a:cubicBezTo>
                    <a:pt x="12893" y="11065"/>
                    <a:pt x="12893" y="10981"/>
                    <a:pt x="12889" y="10924"/>
                  </a:cubicBezTo>
                  <a:cubicBezTo>
                    <a:pt x="12848" y="10862"/>
                    <a:pt x="12799" y="10810"/>
                    <a:pt x="12739" y="10766"/>
                  </a:cubicBezTo>
                  <a:cubicBezTo>
                    <a:pt x="13510" y="9314"/>
                    <a:pt x="14790" y="6462"/>
                    <a:pt x="14422" y="6274"/>
                  </a:cubicBezTo>
                  <a:close/>
                  <a:moveTo>
                    <a:pt x="15955" y="6589"/>
                  </a:moveTo>
                  <a:cubicBezTo>
                    <a:pt x="15820" y="6502"/>
                    <a:pt x="15662" y="6521"/>
                    <a:pt x="15544" y="6628"/>
                  </a:cubicBezTo>
                  <a:lnTo>
                    <a:pt x="15020" y="7259"/>
                  </a:lnTo>
                  <a:cubicBezTo>
                    <a:pt x="14898" y="7402"/>
                    <a:pt x="14910" y="7613"/>
                    <a:pt x="15058" y="7732"/>
                  </a:cubicBezTo>
                  <a:cubicBezTo>
                    <a:pt x="15120" y="7781"/>
                    <a:pt x="15202" y="7810"/>
                    <a:pt x="15282" y="7811"/>
                  </a:cubicBezTo>
                  <a:cubicBezTo>
                    <a:pt x="15385" y="7810"/>
                    <a:pt x="15479" y="7768"/>
                    <a:pt x="15544" y="7692"/>
                  </a:cubicBezTo>
                  <a:lnTo>
                    <a:pt x="16068" y="7062"/>
                  </a:lnTo>
                  <a:cubicBezTo>
                    <a:pt x="16174" y="6907"/>
                    <a:pt x="16115" y="6692"/>
                    <a:pt x="15955" y="6589"/>
                  </a:cubicBezTo>
                  <a:close/>
                  <a:moveTo>
                    <a:pt x="7467" y="7692"/>
                  </a:moveTo>
                  <a:cubicBezTo>
                    <a:pt x="7343" y="7832"/>
                    <a:pt x="7347" y="8060"/>
                    <a:pt x="7467" y="8205"/>
                  </a:cubicBezTo>
                  <a:lnTo>
                    <a:pt x="8065" y="8796"/>
                  </a:lnTo>
                  <a:cubicBezTo>
                    <a:pt x="8120" y="8854"/>
                    <a:pt x="8178" y="8877"/>
                    <a:pt x="8252" y="8875"/>
                  </a:cubicBezTo>
                  <a:cubicBezTo>
                    <a:pt x="8344" y="8874"/>
                    <a:pt x="8418" y="8838"/>
                    <a:pt x="8476" y="8757"/>
                  </a:cubicBezTo>
                  <a:cubicBezTo>
                    <a:pt x="8597" y="8610"/>
                    <a:pt x="8597" y="8351"/>
                    <a:pt x="8476" y="8205"/>
                  </a:cubicBezTo>
                  <a:lnTo>
                    <a:pt x="7916" y="7692"/>
                  </a:lnTo>
                  <a:cubicBezTo>
                    <a:pt x="7792" y="7561"/>
                    <a:pt x="7590" y="7561"/>
                    <a:pt x="7467" y="7692"/>
                  </a:cubicBezTo>
                  <a:close/>
                  <a:moveTo>
                    <a:pt x="16628" y="9151"/>
                  </a:moveTo>
                  <a:cubicBezTo>
                    <a:pt x="16493" y="9137"/>
                    <a:pt x="16372" y="9368"/>
                    <a:pt x="16367" y="9702"/>
                  </a:cubicBezTo>
                  <a:cubicBezTo>
                    <a:pt x="16367" y="9711"/>
                    <a:pt x="16367" y="9733"/>
                    <a:pt x="16367" y="9742"/>
                  </a:cubicBezTo>
                  <a:cubicBezTo>
                    <a:pt x="16361" y="10090"/>
                    <a:pt x="16487" y="10398"/>
                    <a:pt x="16628" y="10412"/>
                  </a:cubicBezTo>
                  <a:lnTo>
                    <a:pt x="17302" y="10412"/>
                  </a:lnTo>
                  <a:cubicBezTo>
                    <a:pt x="17439" y="10412"/>
                    <a:pt x="17558" y="10120"/>
                    <a:pt x="17563" y="9781"/>
                  </a:cubicBezTo>
                  <a:cubicBezTo>
                    <a:pt x="17575" y="9448"/>
                    <a:pt x="17474" y="9178"/>
                    <a:pt x="17339" y="9151"/>
                  </a:cubicBezTo>
                  <a:lnTo>
                    <a:pt x="16628" y="9151"/>
                  </a:lnTo>
                  <a:close/>
                  <a:moveTo>
                    <a:pt x="6008" y="10096"/>
                  </a:moveTo>
                  <a:cubicBezTo>
                    <a:pt x="5890" y="10104"/>
                    <a:pt x="5793" y="10274"/>
                    <a:pt x="5784" y="10491"/>
                  </a:cubicBezTo>
                  <a:cubicBezTo>
                    <a:pt x="5784" y="10719"/>
                    <a:pt x="5883" y="10915"/>
                    <a:pt x="6008" y="10924"/>
                  </a:cubicBezTo>
                  <a:cubicBezTo>
                    <a:pt x="6683" y="10976"/>
                    <a:pt x="7366" y="11115"/>
                    <a:pt x="8028" y="11358"/>
                  </a:cubicBezTo>
                  <a:lnTo>
                    <a:pt x="8102" y="11358"/>
                  </a:lnTo>
                  <a:cubicBezTo>
                    <a:pt x="8197" y="11358"/>
                    <a:pt x="8253" y="11240"/>
                    <a:pt x="8289" y="11082"/>
                  </a:cubicBezTo>
                  <a:cubicBezTo>
                    <a:pt x="8320" y="10870"/>
                    <a:pt x="8289" y="10646"/>
                    <a:pt x="8177" y="10569"/>
                  </a:cubicBezTo>
                  <a:cubicBezTo>
                    <a:pt x="7466" y="10295"/>
                    <a:pt x="6735" y="10149"/>
                    <a:pt x="6008" y="10096"/>
                  </a:cubicBezTo>
                  <a:close/>
                  <a:moveTo>
                    <a:pt x="12178" y="11042"/>
                  </a:moveTo>
                  <a:lnTo>
                    <a:pt x="12216" y="11042"/>
                  </a:lnTo>
                  <a:cubicBezTo>
                    <a:pt x="12311" y="11052"/>
                    <a:pt x="12426" y="11075"/>
                    <a:pt x="12478" y="11161"/>
                  </a:cubicBezTo>
                  <a:cubicBezTo>
                    <a:pt x="12551" y="11285"/>
                    <a:pt x="12560" y="11456"/>
                    <a:pt x="12515" y="11594"/>
                  </a:cubicBezTo>
                  <a:lnTo>
                    <a:pt x="12478" y="11594"/>
                  </a:lnTo>
                  <a:cubicBezTo>
                    <a:pt x="12438" y="11680"/>
                    <a:pt x="12344" y="11718"/>
                    <a:pt x="12253" y="11712"/>
                  </a:cubicBezTo>
                  <a:cubicBezTo>
                    <a:pt x="12089" y="11696"/>
                    <a:pt x="11955" y="11591"/>
                    <a:pt x="11879" y="11436"/>
                  </a:cubicBezTo>
                  <a:cubicBezTo>
                    <a:pt x="11868" y="11320"/>
                    <a:pt x="11880" y="11208"/>
                    <a:pt x="11954" y="11121"/>
                  </a:cubicBezTo>
                  <a:cubicBezTo>
                    <a:pt x="12010" y="11057"/>
                    <a:pt x="12097" y="11045"/>
                    <a:pt x="12178" y="11042"/>
                  </a:cubicBezTo>
                  <a:close/>
                  <a:moveTo>
                    <a:pt x="16965" y="11909"/>
                  </a:moveTo>
                  <a:cubicBezTo>
                    <a:pt x="16846" y="11857"/>
                    <a:pt x="16746" y="11938"/>
                    <a:pt x="16703" y="12106"/>
                  </a:cubicBezTo>
                  <a:cubicBezTo>
                    <a:pt x="16668" y="12275"/>
                    <a:pt x="16700" y="12445"/>
                    <a:pt x="16815" y="12500"/>
                  </a:cubicBezTo>
                  <a:lnTo>
                    <a:pt x="18199" y="13131"/>
                  </a:lnTo>
                  <a:lnTo>
                    <a:pt x="18274" y="13131"/>
                  </a:lnTo>
                  <a:cubicBezTo>
                    <a:pt x="18372" y="13137"/>
                    <a:pt x="18470" y="13070"/>
                    <a:pt x="18498" y="12934"/>
                  </a:cubicBezTo>
                  <a:cubicBezTo>
                    <a:pt x="18527" y="12766"/>
                    <a:pt x="18463" y="12590"/>
                    <a:pt x="18349" y="12540"/>
                  </a:cubicBezTo>
                  <a:lnTo>
                    <a:pt x="16965" y="11909"/>
                  </a:lnTo>
                  <a:close/>
                  <a:moveTo>
                    <a:pt x="7055" y="12776"/>
                  </a:moveTo>
                  <a:cubicBezTo>
                    <a:pt x="6921" y="12806"/>
                    <a:pt x="6816" y="13080"/>
                    <a:pt x="6794" y="13407"/>
                  </a:cubicBezTo>
                  <a:cubicBezTo>
                    <a:pt x="6788" y="13755"/>
                    <a:pt x="6877" y="14023"/>
                    <a:pt x="7018" y="14037"/>
                  </a:cubicBezTo>
                  <a:lnTo>
                    <a:pt x="7729" y="14037"/>
                  </a:lnTo>
                  <a:cubicBezTo>
                    <a:pt x="7866" y="14038"/>
                    <a:pt x="7985" y="13785"/>
                    <a:pt x="7990" y="13446"/>
                  </a:cubicBezTo>
                  <a:cubicBezTo>
                    <a:pt x="8002" y="13113"/>
                    <a:pt x="7901" y="12804"/>
                    <a:pt x="7766" y="12776"/>
                  </a:cubicBezTo>
                  <a:lnTo>
                    <a:pt x="7055" y="12776"/>
                  </a:lnTo>
                  <a:close/>
                  <a:moveTo>
                    <a:pt x="16292" y="14392"/>
                  </a:moveTo>
                  <a:cubicBezTo>
                    <a:pt x="16171" y="14525"/>
                    <a:pt x="16140" y="14764"/>
                    <a:pt x="16254" y="14904"/>
                  </a:cubicBezTo>
                  <a:cubicBezTo>
                    <a:pt x="16270" y="14924"/>
                    <a:pt x="16310" y="14929"/>
                    <a:pt x="16329" y="14944"/>
                  </a:cubicBezTo>
                  <a:lnTo>
                    <a:pt x="16890" y="15496"/>
                  </a:lnTo>
                  <a:cubicBezTo>
                    <a:pt x="16943" y="15551"/>
                    <a:pt x="17006" y="15576"/>
                    <a:pt x="17077" y="15574"/>
                  </a:cubicBezTo>
                  <a:cubicBezTo>
                    <a:pt x="17166" y="15574"/>
                    <a:pt x="17245" y="15535"/>
                    <a:pt x="17302" y="15456"/>
                  </a:cubicBezTo>
                  <a:cubicBezTo>
                    <a:pt x="17416" y="15320"/>
                    <a:pt x="17416" y="15080"/>
                    <a:pt x="17302" y="14944"/>
                  </a:cubicBezTo>
                  <a:lnTo>
                    <a:pt x="16703" y="14432"/>
                  </a:lnTo>
                  <a:cubicBezTo>
                    <a:pt x="16589" y="14291"/>
                    <a:pt x="16413" y="14259"/>
                    <a:pt x="16292" y="14392"/>
                  </a:cubicBezTo>
                  <a:close/>
                  <a:moveTo>
                    <a:pt x="9486" y="15456"/>
                  </a:moveTo>
                  <a:cubicBezTo>
                    <a:pt x="9347" y="15343"/>
                    <a:pt x="9155" y="15362"/>
                    <a:pt x="9037" y="15496"/>
                  </a:cubicBezTo>
                  <a:lnTo>
                    <a:pt x="8514" y="16087"/>
                  </a:lnTo>
                  <a:cubicBezTo>
                    <a:pt x="8383" y="16215"/>
                    <a:pt x="8383" y="16432"/>
                    <a:pt x="8514" y="16560"/>
                  </a:cubicBezTo>
                  <a:cubicBezTo>
                    <a:pt x="8574" y="16612"/>
                    <a:pt x="8620" y="16640"/>
                    <a:pt x="8701" y="16639"/>
                  </a:cubicBezTo>
                  <a:cubicBezTo>
                    <a:pt x="8802" y="16638"/>
                    <a:pt x="8898" y="16595"/>
                    <a:pt x="8963" y="16520"/>
                  </a:cubicBezTo>
                  <a:lnTo>
                    <a:pt x="9486" y="15890"/>
                  </a:lnTo>
                  <a:cubicBezTo>
                    <a:pt x="9617" y="15762"/>
                    <a:pt x="9617" y="15584"/>
                    <a:pt x="9486" y="15456"/>
                  </a:cubicBezTo>
                  <a:close/>
                  <a:moveTo>
                    <a:pt x="14347" y="15890"/>
                  </a:moveTo>
                  <a:cubicBezTo>
                    <a:pt x="14024" y="15884"/>
                    <a:pt x="13725" y="15984"/>
                    <a:pt x="13712" y="16126"/>
                  </a:cubicBezTo>
                  <a:lnTo>
                    <a:pt x="13712" y="16875"/>
                  </a:lnTo>
                  <a:cubicBezTo>
                    <a:pt x="13684" y="17011"/>
                    <a:pt x="13927" y="17139"/>
                    <a:pt x="14235" y="17151"/>
                  </a:cubicBezTo>
                  <a:cubicBezTo>
                    <a:pt x="14261" y="17152"/>
                    <a:pt x="14285" y="17151"/>
                    <a:pt x="14310" y="17151"/>
                  </a:cubicBezTo>
                  <a:cubicBezTo>
                    <a:pt x="14637" y="17151"/>
                    <a:pt x="14895" y="17019"/>
                    <a:pt x="14908" y="16875"/>
                  </a:cubicBezTo>
                  <a:lnTo>
                    <a:pt x="14908" y="16126"/>
                  </a:lnTo>
                  <a:cubicBezTo>
                    <a:pt x="14909" y="15981"/>
                    <a:pt x="14674" y="15896"/>
                    <a:pt x="14347" y="15890"/>
                  </a:cubicBezTo>
                  <a:close/>
                  <a:moveTo>
                    <a:pt x="12029" y="15969"/>
                  </a:moveTo>
                  <a:cubicBezTo>
                    <a:pt x="11746" y="15932"/>
                    <a:pt x="11438" y="16001"/>
                    <a:pt x="11356" y="16126"/>
                  </a:cubicBezTo>
                  <a:cubicBezTo>
                    <a:pt x="11155" y="16789"/>
                    <a:pt x="11119" y="17429"/>
                    <a:pt x="11206" y="18097"/>
                  </a:cubicBezTo>
                  <a:cubicBezTo>
                    <a:pt x="11228" y="18220"/>
                    <a:pt x="11451" y="18334"/>
                    <a:pt x="11730" y="18333"/>
                  </a:cubicBezTo>
                  <a:cubicBezTo>
                    <a:pt x="12013" y="18328"/>
                    <a:pt x="12226" y="18222"/>
                    <a:pt x="12216" y="18097"/>
                  </a:cubicBezTo>
                  <a:cubicBezTo>
                    <a:pt x="12142" y="17457"/>
                    <a:pt x="12170" y="16831"/>
                    <a:pt x="12328" y="16205"/>
                  </a:cubicBezTo>
                  <a:cubicBezTo>
                    <a:pt x="12357" y="16101"/>
                    <a:pt x="12247" y="16010"/>
                    <a:pt x="12029" y="15969"/>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0" name="Freeform 619"/>
            <p:cNvSpPr/>
            <p:nvPr/>
          </p:nvSpPr>
          <p:spPr>
            <a:xfrm rot="677732">
              <a:off x="3358990" y="2762879"/>
              <a:ext cx="196880" cy="202444"/>
            </a:xfrm>
            <a:custGeom>
              <a:avLst/>
              <a:gdLst/>
              <a:ahLst/>
              <a:cxnLst>
                <a:cxn ang="0">
                  <a:pos x="wd2" y="hd2"/>
                </a:cxn>
                <a:cxn ang="5400000">
                  <a:pos x="wd2" y="hd2"/>
                </a:cxn>
                <a:cxn ang="10800000">
                  <a:pos x="wd2" y="hd2"/>
                </a:cxn>
                <a:cxn ang="16200000">
                  <a:pos x="wd2" y="hd2"/>
                </a:cxn>
              </a:cxnLst>
              <a:rect l="0" t="0" r="r" b="b"/>
              <a:pathLst>
                <a:path w="21485" h="21561" extrusionOk="0">
                  <a:moveTo>
                    <a:pt x="20707" y="16"/>
                  </a:moveTo>
                  <a:cubicBezTo>
                    <a:pt x="15559" y="2027"/>
                    <a:pt x="862" y="10159"/>
                    <a:pt x="249" y="10498"/>
                  </a:cubicBezTo>
                  <a:cubicBezTo>
                    <a:pt x="236" y="10505"/>
                    <a:pt x="261" y="10572"/>
                    <a:pt x="249" y="10581"/>
                  </a:cubicBezTo>
                  <a:cubicBezTo>
                    <a:pt x="18" y="10738"/>
                    <a:pt x="-83" y="11021"/>
                    <a:pt x="79" y="11246"/>
                  </a:cubicBezTo>
                  <a:cubicBezTo>
                    <a:pt x="1438" y="12636"/>
                    <a:pt x="3029" y="13838"/>
                    <a:pt x="4767" y="14740"/>
                  </a:cubicBezTo>
                  <a:cubicBezTo>
                    <a:pt x="5008" y="16900"/>
                    <a:pt x="5399" y="19042"/>
                    <a:pt x="5960" y="21145"/>
                  </a:cubicBezTo>
                  <a:cubicBezTo>
                    <a:pt x="5969" y="21187"/>
                    <a:pt x="6026" y="21191"/>
                    <a:pt x="6046" y="21228"/>
                  </a:cubicBezTo>
                  <a:cubicBezTo>
                    <a:pt x="6054" y="21267"/>
                    <a:pt x="5942" y="21274"/>
                    <a:pt x="5960" y="21311"/>
                  </a:cubicBezTo>
                  <a:cubicBezTo>
                    <a:pt x="6025" y="21420"/>
                    <a:pt x="6184" y="21437"/>
                    <a:pt x="6301" y="21478"/>
                  </a:cubicBezTo>
                  <a:cubicBezTo>
                    <a:pt x="6360" y="21498"/>
                    <a:pt x="6407" y="21562"/>
                    <a:pt x="6472" y="21561"/>
                  </a:cubicBezTo>
                  <a:lnTo>
                    <a:pt x="6727" y="21561"/>
                  </a:lnTo>
                  <a:cubicBezTo>
                    <a:pt x="8295" y="20668"/>
                    <a:pt x="9735" y="19662"/>
                    <a:pt x="11160" y="18566"/>
                  </a:cubicBezTo>
                  <a:cubicBezTo>
                    <a:pt x="11726" y="18166"/>
                    <a:pt x="12168" y="17802"/>
                    <a:pt x="12439" y="17651"/>
                  </a:cubicBezTo>
                  <a:cubicBezTo>
                    <a:pt x="13110" y="17945"/>
                    <a:pt x="14338" y="18566"/>
                    <a:pt x="14399" y="18566"/>
                  </a:cubicBezTo>
                  <a:cubicBezTo>
                    <a:pt x="14466" y="18583"/>
                    <a:pt x="14588" y="18583"/>
                    <a:pt x="14655" y="18566"/>
                  </a:cubicBezTo>
                  <a:cubicBezTo>
                    <a:pt x="14688" y="18572"/>
                    <a:pt x="14706" y="18572"/>
                    <a:pt x="14740" y="18566"/>
                  </a:cubicBezTo>
                  <a:cubicBezTo>
                    <a:pt x="14879" y="18516"/>
                    <a:pt x="14954" y="18371"/>
                    <a:pt x="14996" y="18234"/>
                  </a:cubicBezTo>
                  <a:cubicBezTo>
                    <a:pt x="15425" y="17059"/>
                    <a:pt x="16115" y="15483"/>
                    <a:pt x="16871" y="13492"/>
                  </a:cubicBezTo>
                  <a:cubicBezTo>
                    <a:pt x="18683" y="9281"/>
                    <a:pt x="20211" y="4912"/>
                    <a:pt x="21474" y="516"/>
                  </a:cubicBezTo>
                  <a:cubicBezTo>
                    <a:pt x="21517" y="288"/>
                    <a:pt x="21431" y="119"/>
                    <a:pt x="21218" y="16"/>
                  </a:cubicBezTo>
                  <a:cubicBezTo>
                    <a:pt x="21097" y="-38"/>
                    <a:pt x="20999" y="63"/>
                    <a:pt x="20877" y="100"/>
                  </a:cubicBezTo>
                  <a:cubicBezTo>
                    <a:pt x="20804" y="93"/>
                    <a:pt x="20779" y="-9"/>
                    <a:pt x="20707" y="16"/>
                  </a:cubicBezTo>
                  <a:close/>
                  <a:moveTo>
                    <a:pt x="19172" y="1680"/>
                  </a:moveTo>
                  <a:cubicBezTo>
                    <a:pt x="16361" y="4439"/>
                    <a:pt x="13371" y="7029"/>
                    <a:pt x="10222" y="9416"/>
                  </a:cubicBezTo>
                  <a:cubicBezTo>
                    <a:pt x="8241" y="10989"/>
                    <a:pt x="6395" y="12483"/>
                    <a:pt x="5108" y="13658"/>
                  </a:cubicBezTo>
                  <a:cubicBezTo>
                    <a:pt x="3739" y="12925"/>
                    <a:pt x="2427" y="12106"/>
                    <a:pt x="1272" y="11080"/>
                  </a:cubicBezTo>
                  <a:lnTo>
                    <a:pt x="1272" y="10997"/>
                  </a:lnTo>
                  <a:cubicBezTo>
                    <a:pt x="3683" y="9662"/>
                    <a:pt x="13718" y="4129"/>
                    <a:pt x="19172" y="1680"/>
                  </a:cubicBezTo>
                  <a:close/>
                  <a:moveTo>
                    <a:pt x="20110" y="2346"/>
                  </a:moveTo>
                  <a:cubicBezTo>
                    <a:pt x="19027" y="5512"/>
                    <a:pt x="17387" y="9651"/>
                    <a:pt x="16019" y="13076"/>
                  </a:cubicBezTo>
                  <a:cubicBezTo>
                    <a:pt x="15344" y="14729"/>
                    <a:pt x="14743" y="16184"/>
                    <a:pt x="14314" y="17319"/>
                  </a:cubicBezTo>
                  <a:cubicBezTo>
                    <a:pt x="13170" y="16861"/>
                    <a:pt x="10431" y="15643"/>
                    <a:pt x="8858" y="14906"/>
                  </a:cubicBezTo>
                  <a:cubicBezTo>
                    <a:pt x="10513" y="13074"/>
                    <a:pt x="16413" y="6408"/>
                    <a:pt x="20110" y="2346"/>
                  </a:cubicBezTo>
                  <a:close/>
                  <a:moveTo>
                    <a:pt x="15081" y="6422"/>
                  </a:moveTo>
                  <a:cubicBezTo>
                    <a:pt x="11763" y="10151"/>
                    <a:pt x="7580" y="14823"/>
                    <a:pt x="7580" y="14823"/>
                  </a:cubicBezTo>
                  <a:cubicBezTo>
                    <a:pt x="7551" y="14875"/>
                    <a:pt x="7586" y="14932"/>
                    <a:pt x="7580" y="14989"/>
                  </a:cubicBezTo>
                  <a:cubicBezTo>
                    <a:pt x="7314" y="16583"/>
                    <a:pt x="6969" y="18346"/>
                    <a:pt x="6642" y="19481"/>
                  </a:cubicBezTo>
                  <a:cubicBezTo>
                    <a:pt x="6216" y="17841"/>
                    <a:pt x="5942" y="16175"/>
                    <a:pt x="5790" y="14490"/>
                  </a:cubicBezTo>
                  <a:cubicBezTo>
                    <a:pt x="7065" y="13326"/>
                    <a:pt x="8899" y="11820"/>
                    <a:pt x="10819" y="10248"/>
                  </a:cubicBezTo>
                  <a:cubicBezTo>
                    <a:pt x="12382" y="9126"/>
                    <a:pt x="13635" y="7679"/>
                    <a:pt x="15081" y="6422"/>
                  </a:cubicBezTo>
                  <a:close/>
                  <a:moveTo>
                    <a:pt x="8347" y="15821"/>
                  </a:moveTo>
                  <a:cubicBezTo>
                    <a:pt x="9295" y="16284"/>
                    <a:pt x="10071" y="16584"/>
                    <a:pt x="11330" y="17152"/>
                  </a:cubicBezTo>
                  <a:cubicBezTo>
                    <a:pt x="11074" y="17334"/>
                    <a:pt x="10913" y="17485"/>
                    <a:pt x="10563" y="17734"/>
                  </a:cubicBezTo>
                  <a:cubicBezTo>
                    <a:pt x="9475" y="18572"/>
                    <a:pt x="8330" y="19349"/>
                    <a:pt x="7154" y="20064"/>
                  </a:cubicBezTo>
                  <a:cubicBezTo>
                    <a:pt x="7652" y="18922"/>
                    <a:pt x="8076" y="17392"/>
                    <a:pt x="8347" y="1582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1" name="Freeform 623"/>
            <p:cNvSpPr/>
            <p:nvPr/>
          </p:nvSpPr>
          <p:spPr>
            <a:xfrm rot="677732">
              <a:off x="563338" y="1454922"/>
              <a:ext cx="430463" cy="416327"/>
            </a:xfrm>
            <a:custGeom>
              <a:avLst/>
              <a:gdLst/>
              <a:ahLst/>
              <a:cxnLst>
                <a:cxn ang="0">
                  <a:pos x="wd2" y="hd2"/>
                </a:cxn>
                <a:cxn ang="5400000">
                  <a:pos x="wd2" y="hd2"/>
                </a:cxn>
                <a:cxn ang="10800000">
                  <a:pos x="wd2" y="hd2"/>
                </a:cxn>
                <a:cxn ang="16200000">
                  <a:pos x="wd2" y="hd2"/>
                </a:cxn>
              </a:cxnLst>
              <a:rect l="0" t="0" r="r" b="b"/>
              <a:pathLst>
                <a:path w="21579" h="21592" extrusionOk="0">
                  <a:moveTo>
                    <a:pt x="18640" y="1"/>
                  </a:moveTo>
                  <a:cubicBezTo>
                    <a:pt x="18537" y="-8"/>
                    <a:pt x="18426" y="76"/>
                    <a:pt x="18366" y="163"/>
                  </a:cubicBezTo>
                  <a:cubicBezTo>
                    <a:pt x="18329" y="240"/>
                    <a:pt x="18329" y="330"/>
                    <a:pt x="18366" y="406"/>
                  </a:cubicBezTo>
                  <a:cubicBezTo>
                    <a:pt x="18460" y="562"/>
                    <a:pt x="18608" y="729"/>
                    <a:pt x="18758" y="933"/>
                  </a:cubicBezTo>
                  <a:lnTo>
                    <a:pt x="18993" y="1257"/>
                  </a:lnTo>
                  <a:cubicBezTo>
                    <a:pt x="18129" y="1829"/>
                    <a:pt x="14628" y="4162"/>
                    <a:pt x="12845" y="5510"/>
                  </a:cubicBezTo>
                  <a:cubicBezTo>
                    <a:pt x="12197" y="4919"/>
                    <a:pt x="11092" y="3819"/>
                    <a:pt x="11083" y="3809"/>
                  </a:cubicBezTo>
                  <a:cubicBezTo>
                    <a:pt x="11000" y="3741"/>
                    <a:pt x="10852" y="3741"/>
                    <a:pt x="10769" y="3809"/>
                  </a:cubicBezTo>
                  <a:cubicBezTo>
                    <a:pt x="10722" y="3809"/>
                    <a:pt x="5951" y="6691"/>
                    <a:pt x="3642" y="8184"/>
                  </a:cubicBezTo>
                  <a:cubicBezTo>
                    <a:pt x="3590" y="8221"/>
                    <a:pt x="3579" y="8283"/>
                    <a:pt x="3564" y="8346"/>
                  </a:cubicBezTo>
                  <a:cubicBezTo>
                    <a:pt x="3545" y="8406"/>
                    <a:pt x="3545" y="8489"/>
                    <a:pt x="3564" y="8548"/>
                  </a:cubicBezTo>
                  <a:cubicBezTo>
                    <a:pt x="3771" y="8814"/>
                    <a:pt x="3981" y="9053"/>
                    <a:pt x="4230" y="9278"/>
                  </a:cubicBezTo>
                  <a:cubicBezTo>
                    <a:pt x="4271" y="9315"/>
                    <a:pt x="4331" y="9318"/>
                    <a:pt x="4386" y="9318"/>
                  </a:cubicBezTo>
                  <a:cubicBezTo>
                    <a:pt x="4426" y="9327"/>
                    <a:pt x="4464" y="9327"/>
                    <a:pt x="4504" y="9318"/>
                  </a:cubicBezTo>
                  <a:lnTo>
                    <a:pt x="10730" y="5470"/>
                  </a:lnTo>
                  <a:cubicBezTo>
                    <a:pt x="11096" y="5809"/>
                    <a:pt x="12150" y="6766"/>
                    <a:pt x="12610" y="7212"/>
                  </a:cubicBezTo>
                  <a:cubicBezTo>
                    <a:pt x="12696" y="7278"/>
                    <a:pt x="12837" y="7278"/>
                    <a:pt x="12923" y="7212"/>
                  </a:cubicBezTo>
                  <a:cubicBezTo>
                    <a:pt x="14669" y="5883"/>
                    <a:pt x="18944" y="3135"/>
                    <a:pt x="19854" y="2553"/>
                  </a:cubicBezTo>
                  <a:cubicBezTo>
                    <a:pt x="19967" y="2718"/>
                    <a:pt x="20094" y="2886"/>
                    <a:pt x="20207" y="3080"/>
                  </a:cubicBezTo>
                  <a:lnTo>
                    <a:pt x="20442" y="3485"/>
                  </a:lnTo>
                  <a:cubicBezTo>
                    <a:pt x="20491" y="3557"/>
                    <a:pt x="20592" y="3612"/>
                    <a:pt x="20677" y="3606"/>
                  </a:cubicBezTo>
                  <a:cubicBezTo>
                    <a:pt x="20761" y="3599"/>
                    <a:pt x="20834" y="3522"/>
                    <a:pt x="20872" y="3444"/>
                  </a:cubicBezTo>
                  <a:cubicBezTo>
                    <a:pt x="21211" y="2540"/>
                    <a:pt x="21435" y="1608"/>
                    <a:pt x="21577" y="649"/>
                  </a:cubicBezTo>
                  <a:cubicBezTo>
                    <a:pt x="21595" y="519"/>
                    <a:pt x="21505" y="395"/>
                    <a:pt x="21381" y="366"/>
                  </a:cubicBezTo>
                  <a:cubicBezTo>
                    <a:pt x="20475" y="176"/>
                    <a:pt x="19564" y="43"/>
                    <a:pt x="18640" y="1"/>
                  </a:cubicBezTo>
                  <a:close/>
                  <a:moveTo>
                    <a:pt x="19110" y="528"/>
                  </a:moveTo>
                  <a:cubicBezTo>
                    <a:pt x="19794" y="581"/>
                    <a:pt x="20474" y="677"/>
                    <a:pt x="21146" y="811"/>
                  </a:cubicBezTo>
                  <a:cubicBezTo>
                    <a:pt x="21032" y="1492"/>
                    <a:pt x="20847" y="2140"/>
                    <a:pt x="20637" y="2796"/>
                  </a:cubicBezTo>
                  <a:cubicBezTo>
                    <a:pt x="20498" y="2524"/>
                    <a:pt x="20326" y="2257"/>
                    <a:pt x="20128" y="2027"/>
                  </a:cubicBezTo>
                  <a:cubicBezTo>
                    <a:pt x="20042" y="1960"/>
                    <a:pt x="19941" y="1960"/>
                    <a:pt x="19854" y="2027"/>
                  </a:cubicBezTo>
                  <a:cubicBezTo>
                    <a:pt x="19798" y="2027"/>
                    <a:pt x="14909" y="5224"/>
                    <a:pt x="12845" y="6766"/>
                  </a:cubicBezTo>
                  <a:cubicBezTo>
                    <a:pt x="12178" y="6165"/>
                    <a:pt x="10965" y="4984"/>
                    <a:pt x="10965" y="4984"/>
                  </a:cubicBezTo>
                  <a:cubicBezTo>
                    <a:pt x="10880" y="4925"/>
                    <a:pt x="10776" y="4925"/>
                    <a:pt x="10691" y="4984"/>
                  </a:cubicBezTo>
                  <a:lnTo>
                    <a:pt x="4465" y="8873"/>
                  </a:lnTo>
                  <a:cubicBezTo>
                    <a:pt x="4380" y="8776"/>
                    <a:pt x="4275" y="8624"/>
                    <a:pt x="4190" y="8508"/>
                  </a:cubicBezTo>
                  <a:cubicBezTo>
                    <a:pt x="6274" y="7034"/>
                    <a:pt x="10109" y="4740"/>
                    <a:pt x="10926" y="4255"/>
                  </a:cubicBezTo>
                  <a:cubicBezTo>
                    <a:pt x="11273" y="4594"/>
                    <a:pt x="12220" y="5550"/>
                    <a:pt x="12727" y="5996"/>
                  </a:cubicBezTo>
                  <a:cubicBezTo>
                    <a:pt x="12814" y="6063"/>
                    <a:pt x="12954" y="6063"/>
                    <a:pt x="13040" y="5996"/>
                  </a:cubicBezTo>
                  <a:cubicBezTo>
                    <a:pt x="14993" y="4513"/>
                    <a:pt x="19455" y="1570"/>
                    <a:pt x="19502" y="1541"/>
                  </a:cubicBezTo>
                  <a:cubicBezTo>
                    <a:pt x="19604" y="1471"/>
                    <a:pt x="19640" y="1327"/>
                    <a:pt x="19580" y="1217"/>
                  </a:cubicBezTo>
                  <a:cubicBezTo>
                    <a:pt x="19461" y="1014"/>
                    <a:pt x="19332" y="794"/>
                    <a:pt x="19189" y="609"/>
                  </a:cubicBezTo>
                  <a:lnTo>
                    <a:pt x="19110" y="528"/>
                  </a:lnTo>
                  <a:close/>
                  <a:moveTo>
                    <a:pt x="1371" y="1338"/>
                  </a:moveTo>
                  <a:cubicBezTo>
                    <a:pt x="1241" y="1338"/>
                    <a:pt x="1136" y="1447"/>
                    <a:pt x="1136" y="1581"/>
                  </a:cubicBezTo>
                  <a:cubicBezTo>
                    <a:pt x="1136" y="4907"/>
                    <a:pt x="1319" y="8267"/>
                    <a:pt x="1488" y="11506"/>
                  </a:cubicBezTo>
                  <a:cubicBezTo>
                    <a:pt x="1601" y="13843"/>
                    <a:pt x="1706" y="16240"/>
                    <a:pt x="1763" y="18635"/>
                  </a:cubicBezTo>
                  <a:lnTo>
                    <a:pt x="235" y="18635"/>
                  </a:lnTo>
                  <a:cubicBezTo>
                    <a:pt x="111" y="18630"/>
                    <a:pt x="6" y="18709"/>
                    <a:pt x="0" y="18837"/>
                  </a:cubicBezTo>
                  <a:cubicBezTo>
                    <a:pt x="-5" y="18981"/>
                    <a:pt x="106" y="19116"/>
                    <a:pt x="235" y="19121"/>
                  </a:cubicBezTo>
                  <a:lnTo>
                    <a:pt x="1763" y="19121"/>
                  </a:lnTo>
                  <a:cubicBezTo>
                    <a:pt x="1763" y="19877"/>
                    <a:pt x="1763" y="20593"/>
                    <a:pt x="1763" y="21349"/>
                  </a:cubicBezTo>
                  <a:cubicBezTo>
                    <a:pt x="1763" y="21483"/>
                    <a:pt x="1868" y="21592"/>
                    <a:pt x="1998" y="21592"/>
                  </a:cubicBezTo>
                  <a:cubicBezTo>
                    <a:pt x="2127" y="21592"/>
                    <a:pt x="2233" y="21483"/>
                    <a:pt x="2233" y="21349"/>
                  </a:cubicBezTo>
                  <a:cubicBezTo>
                    <a:pt x="2233" y="20602"/>
                    <a:pt x="2233" y="19868"/>
                    <a:pt x="2233" y="19121"/>
                  </a:cubicBezTo>
                  <a:cubicBezTo>
                    <a:pt x="4513" y="19169"/>
                    <a:pt x="6867" y="19162"/>
                    <a:pt x="9242" y="19162"/>
                  </a:cubicBezTo>
                  <a:lnTo>
                    <a:pt x="21225" y="19162"/>
                  </a:lnTo>
                  <a:cubicBezTo>
                    <a:pt x="21354" y="19162"/>
                    <a:pt x="21460" y="19052"/>
                    <a:pt x="21460" y="18918"/>
                  </a:cubicBezTo>
                  <a:cubicBezTo>
                    <a:pt x="21460" y="18785"/>
                    <a:pt x="21354" y="18675"/>
                    <a:pt x="21225" y="18675"/>
                  </a:cubicBezTo>
                  <a:lnTo>
                    <a:pt x="21146" y="18635"/>
                  </a:lnTo>
                  <a:lnTo>
                    <a:pt x="18484" y="18635"/>
                  </a:lnTo>
                  <a:cubicBezTo>
                    <a:pt x="18437" y="17510"/>
                    <a:pt x="18344" y="14981"/>
                    <a:pt x="18288" y="12518"/>
                  </a:cubicBezTo>
                  <a:cubicBezTo>
                    <a:pt x="18232" y="10055"/>
                    <a:pt x="18178" y="7655"/>
                    <a:pt x="18131" y="6685"/>
                  </a:cubicBezTo>
                  <a:cubicBezTo>
                    <a:pt x="18122" y="6561"/>
                    <a:pt x="18017" y="6492"/>
                    <a:pt x="17896" y="6483"/>
                  </a:cubicBezTo>
                  <a:cubicBezTo>
                    <a:pt x="17408" y="6483"/>
                    <a:pt x="16896" y="6483"/>
                    <a:pt x="16408" y="6483"/>
                  </a:cubicBezTo>
                  <a:cubicBezTo>
                    <a:pt x="16290" y="6492"/>
                    <a:pt x="16178" y="6562"/>
                    <a:pt x="16173" y="6685"/>
                  </a:cubicBezTo>
                  <a:cubicBezTo>
                    <a:pt x="16117" y="7655"/>
                    <a:pt x="16258" y="16345"/>
                    <a:pt x="16408" y="18594"/>
                  </a:cubicBezTo>
                  <a:lnTo>
                    <a:pt x="14998" y="18594"/>
                  </a:lnTo>
                  <a:cubicBezTo>
                    <a:pt x="14895" y="16655"/>
                    <a:pt x="14731" y="13126"/>
                    <a:pt x="14646" y="11303"/>
                  </a:cubicBezTo>
                  <a:cubicBezTo>
                    <a:pt x="14158" y="11303"/>
                    <a:pt x="13636" y="11303"/>
                    <a:pt x="13158" y="11303"/>
                  </a:cubicBezTo>
                  <a:cubicBezTo>
                    <a:pt x="13102" y="12273"/>
                    <a:pt x="13234" y="16597"/>
                    <a:pt x="13393" y="18594"/>
                  </a:cubicBezTo>
                  <a:lnTo>
                    <a:pt x="11161" y="18594"/>
                  </a:lnTo>
                  <a:cubicBezTo>
                    <a:pt x="11161" y="17567"/>
                    <a:pt x="11031" y="15697"/>
                    <a:pt x="10965" y="13855"/>
                  </a:cubicBezTo>
                  <a:cubicBezTo>
                    <a:pt x="10899" y="12012"/>
                    <a:pt x="10855" y="10087"/>
                    <a:pt x="10808" y="9156"/>
                  </a:cubicBezTo>
                  <a:cubicBezTo>
                    <a:pt x="10804" y="9033"/>
                    <a:pt x="10692" y="8923"/>
                    <a:pt x="10573" y="8913"/>
                  </a:cubicBezTo>
                  <a:cubicBezTo>
                    <a:pt x="10085" y="8913"/>
                    <a:pt x="9573" y="8913"/>
                    <a:pt x="9085" y="8913"/>
                  </a:cubicBezTo>
                  <a:cubicBezTo>
                    <a:pt x="8965" y="8922"/>
                    <a:pt x="8898" y="9032"/>
                    <a:pt x="8890" y="9156"/>
                  </a:cubicBezTo>
                  <a:cubicBezTo>
                    <a:pt x="8833" y="10126"/>
                    <a:pt x="8926" y="16490"/>
                    <a:pt x="9085" y="18594"/>
                  </a:cubicBezTo>
                  <a:lnTo>
                    <a:pt x="7676" y="18594"/>
                  </a:lnTo>
                  <a:cubicBezTo>
                    <a:pt x="7572" y="16733"/>
                    <a:pt x="7417" y="14787"/>
                    <a:pt x="7323" y="12964"/>
                  </a:cubicBezTo>
                  <a:cubicBezTo>
                    <a:pt x="6845" y="12964"/>
                    <a:pt x="6361" y="12964"/>
                    <a:pt x="5835" y="12964"/>
                  </a:cubicBezTo>
                  <a:cubicBezTo>
                    <a:pt x="5816" y="14844"/>
                    <a:pt x="5907" y="16721"/>
                    <a:pt x="6070" y="18594"/>
                  </a:cubicBezTo>
                  <a:cubicBezTo>
                    <a:pt x="4756" y="18594"/>
                    <a:pt x="3470" y="18572"/>
                    <a:pt x="2193" y="18513"/>
                  </a:cubicBezTo>
                  <a:cubicBezTo>
                    <a:pt x="2193" y="17970"/>
                    <a:pt x="2193" y="17436"/>
                    <a:pt x="2193" y="16893"/>
                  </a:cubicBezTo>
                  <a:lnTo>
                    <a:pt x="3016" y="16893"/>
                  </a:lnTo>
                  <a:cubicBezTo>
                    <a:pt x="3145" y="16893"/>
                    <a:pt x="3251" y="16784"/>
                    <a:pt x="3251" y="16650"/>
                  </a:cubicBezTo>
                  <a:cubicBezTo>
                    <a:pt x="3251" y="16516"/>
                    <a:pt x="3145" y="16407"/>
                    <a:pt x="3016" y="16407"/>
                  </a:cubicBezTo>
                  <a:lnTo>
                    <a:pt x="2154" y="16407"/>
                  </a:lnTo>
                  <a:cubicBezTo>
                    <a:pt x="2154" y="15748"/>
                    <a:pt x="2190" y="15133"/>
                    <a:pt x="2115" y="14503"/>
                  </a:cubicBezTo>
                  <a:lnTo>
                    <a:pt x="3016" y="14503"/>
                  </a:lnTo>
                  <a:cubicBezTo>
                    <a:pt x="3145" y="14503"/>
                    <a:pt x="3251" y="14394"/>
                    <a:pt x="3251" y="14260"/>
                  </a:cubicBezTo>
                  <a:cubicBezTo>
                    <a:pt x="3251" y="14126"/>
                    <a:pt x="3145" y="14017"/>
                    <a:pt x="3016" y="14017"/>
                  </a:cubicBezTo>
                  <a:lnTo>
                    <a:pt x="2115" y="14017"/>
                  </a:lnTo>
                  <a:cubicBezTo>
                    <a:pt x="2115" y="13358"/>
                    <a:pt x="2035" y="12703"/>
                    <a:pt x="1998" y="12073"/>
                  </a:cubicBezTo>
                  <a:lnTo>
                    <a:pt x="2859" y="12073"/>
                  </a:lnTo>
                  <a:cubicBezTo>
                    <a:pt x="2989" y="12073"/>
                    <a:pt x="3094" y="11964"/>
                    <a:pt x="3094" y="11830"/>
                  </a:cubicBezTo>
                  <a:cubicBezTo>
                    <a:pt x="3094" y="11696"/>
                    <a:pt x="2989" y="11587"/>
                    <a:pt x="2859" y="11587"/>
                  </a:cubicBezTo>
                  <a:lnTo>
                    <a:pt x="1919" y="11587"/>
                  </a:lnTo>
                  <a:lnTo>
                    <a:pt x="1919" y="11425"/>
                  </a:lnTo>
                  <a:cubicBezTo>
                    <a:pt x="1919" y="10833"/>
                    <a:pt x="1869" y="10203"/>
                    <a:pt x="1841" y="9602"/>
                  </a:cubicBezTo>
                  <a:lnTo>
                    <a:pt x="2820" y="9602"/>
                  </a:lnTo>
                  <a:cubicBezTo>
                    <a:pt x="2949" y="9602"/>
                    <a:pt x="3055" y="9493"/>
                    <a:pt x="3055" y="9359"/>
                  </a:cubicBezTo>
                  <a:cubicBezTo>
                    <a:pt x="3055" y="9225"/>
                    <a:pt x="2950" y="9116"/>
                    <a:pt x="2820" y="9116"/>
                  </a:cubicBezTo>
                  <a:lnTo>
                    <a:pt x="1802" y="9116"/>
                  </a:lnTo>
                  <a:cubicBezTo>
                    <a:pt x="1802" y="8466"/>
                    <a:pt x="1752" y="7852"/>
                    <a:pt x="1723" y="7212"/>
                  </a:cubicBezTo>
                  <a:lnTo>
                    <a:pt x="2467" y="7212"/>
                  </a:lnTo>
                  <a:cubicBezTo>
                    <a:pt x="2597" y="7212"/>
                    <a:pt x="2702" y="7103"/>
                    <a:pt x="2702" y="6969"/>
                  </a:cubicBezTo>
                  <a:cubicBezTo>
                    <a:pt x="2702" y="6835"/>
                    <a:pt x="2597" y="6726"/>
                    <a:pt x="2467" y="6726"/>
                  </a:cubicBezTo>
                  <a:lnTo>
                    <a:pt x="1684" y="6726"/>
                  </a:lnTo>
                  <a:cubicBezTo>
                    <a:pt x="1684" y="6066"/>
                    <a:pt x="1655" y="5411"/>
                    <a:pt x="1645" y="4781"/>
                  </a:cubicBezTo>
                  <a:lnTo>
                    <a:pt x="2467" y="4781"/>
                  </a:lnTo>
                  <a:cubicBezTo>
                    <a:pt x="2597" y="4781"/>
                    <a:pt x="2702" y="4672"/>
                    <a:pt x="2702" y="4538"/>
                  </a:cubicBezTo>
                  <a:cubicBezTo>
                    <a:pt x="2698" y="4406"/>
                    <a:pt x="2595" y="4300"/>
                    <a:pt x="2467" y="4295"/>
                  </a:cubicBezTo>
                  <a:lnTo>
                    <a:pt x="1606" y="4295"/>
                  </a:lnTo>
                  <a:cubicBezTo>
                    <a:pt x="1606" y="3393"/>
                    <a:pt x="1606" y="2483"/>
                    <a:pt x="1606" y="1581"/>
                  </a:cubicBezTo>
                  <a:cubicBezTo>
                    <a:pt x="1606" y="1447"/>
                    <a:pt x="1500" y="1338"/>
                    <a:pt x="1371" y="1338"/>
                  </a:cubicBezTo>
                  <a:close/>
                  <a:moveTo>
                    <a:pt x="16526" y="6928"/>
                  </a:moveTo>
                  <a:lnTo>
                    <a:pt x="17544" y="6928"/>
                  </a:lnTo>
                  <a:cubicBezTo>
                    <a:pt x="17544" y="7151"/>
                    <a:pt x="17544" y="7428"/>
                    <a:pt x="17544" y="7738"/>
                  </a:cubicBezTo>
                  <a:lnTo>
                    <a:pt x="17466" y="7738"/>
                  </a:lnTo>
                  <a:cubicBezTo>
                    <a:pt x="17183" y="7974"/>
                    <a:pt x="16865" y="8169"/>
                    <a:pt x="16526" y="8305"/>
                  </a:cubicBezTo>
                  <a:cubicBezTo>
                    <a:pt x="16629" y="7762"/>
                    <a:pt x="16634" y="7300"/>
                    <a:pt x="16643" y="7009"/>
                  </a:cubicBezTo>
                  <a:lnTo>
                    <a:pt x="16526" y="6928"/>
                  </a:lnTo>
                  <a:close/>
                  <a:moveTo>
                    <a:pt x="17583" y="8346"/>
                  </a:moveTo>
                  <a:cubicBezTo>
                    <a:pt x="17583" y="8627"/>
                    <a:pt x="17583" y="8917"/>
                    <a:pt x="17583" y="9237"/>
                  </a:cubicBezTo>
                  <a:cubicBezTo>
                    <a:pt x="17583" y="9237"/>
                    <a:pt x="17600" y="9237"/>
                    <a:pt x="17544" y="9237"/>
                  </a:cubicBezTo>
                  <a:cubicBezTo>
                    <a:pt x="17238" y="9488"/>
                    <a:pt x="16857" y="9676"/>
                    <a:pt x="16487" y="9804"/>
                  </a:cubicBezTo>
                  <a:cubicBezTo>
                    <a:pt x="16637" y="9523"/>
                    <a:pt x="16643" y="9173"/>
                    <a:pt x="16643" y="8873"/>
                  </a:cubicBezTo>
                  <a:lnTo>
                    <a:pt x="16526" y="8873"/>
                  </a:lnTo>
                  <a:cubicBezTo>
                    <a:pt x="16900" y="8748"/>
                    <a:pt x="17254" y="8569"/>
                    <a:pt x="17583" y="8346"/>
                  </a:cubicBezTo>
                  <a:close/>
                  <a:moveTo>
                    <a:pt x="9320" y="9480"/>
                  </a:moveTo>
                  <a:cubicBezTo>
                    <a:pt x="9658" y="9480"/>
                    <a:pt x="10001" y="9480"/>
                    <a:pt x="10339" y="9480"/>
                  </a:cubicBezTo>
                  <a:cubicBezTo>
                    <a:pt x="10339" y="9645"/>
                    <a:pt x="10339" y="9813"/>
                    <a:pt x="10339" y="10007"/>
                  </a:cubicBezTo>
                  <a:cubicBezTo>
                    <a:pt x="10339" y="10007"/>
                    <a:pt x="10356" y="10007"/>
                    <a:pt x="10299" y="10007"/>
                  </a:cubicBezTo>
                  <a:cubicBezTo>
                    <a:pt x="10002" y="10247"/>
                    <a:pt x="9676" y="10442"/>
                    <a:pt x="9320" y="10574"/>
                  </a:cubicBezTo>
                  <a:cubicBezTo>
                    <a:pt x="9330" y="10128"/>
                    <a:pt x="9320" y="9742"/>
                    <a:pt x="9320" y="9480"/>
                  </a:cubicBezTo>
                  <a:close/>
                  <a:moveTo>
                    <a:pt x="17622" y="9845"/>
                  </a:moveTo>
                  <a:cubicBezTo>
                    <a:pt x="17622" y="10136"/>
                    <a:pt x="17622" y="10426"/>
                    <a:pt x="17622" y="10736"/>
                  </a:cubicBezTo>
                  <a:cubicBezTo>
                    <a:pt x="17306" y="10995"/>
                    <a:pt x="16950" y="11177"/>
                    <a:pt x="16565" y="11303"/>
                  </a:cubicBezTo>
                  <a:cubicBezTo>
                    <a:pt x="16677" y="11002"/>
                    <a:pt x="16653" y="10682"/>
                    <a:pt x="16643" y="10371"/>
                  </a:cubicBezTo>
                  <a:lnTo>
                    <a:pt x="16526" y="10371"/>
                  </a:lnTo>
                  <a:cubicBezTo>
                    <a:pt x="16914" y="10246"/>
                    <a:pt x="17281" y="10073"/>
                    <a:pt x="17622" y="9845"/>
                  </a:cubicBezTo>
                  <a:close/>
                  <a:moveTo>
                    <a:pt x="10378" y="10574"/>
                  </a:moveTo>
                  <a:cubicBezTo>
                    <a:pt x="10378" y="10826"/>
                    <a:pt x="10378" y="11103"/>
                    <a:pt x="10378" y="11384"/>
                  </a:cubicBezTo>
                  <a:cubicBezTo>
                    <a:pt x="10378" y="11384"/>
                    <a:pt x="10404" y="11384"/>
                    <a:pt x="10339" y="11384"/>
                  </a:cubicBezTo>
                  <a:cubicBezTo>
                    <a:pt x="10033" y="11635"/>
                    <a:pt x="9691" y="11824"/>
                    <a:pt x="9320" y="11951"/>
                  </a:cubicBezTo>
                  <a:cubicBezTo>
                    <a:pt x="9358" y="11670"/>
                    <a:pt x="9320" y="11382"/>
                    <a:pt x="9320" y="11100"/>
                  </a:cubicBezTo>
                  <a:cubicBezTo>
                    <a:pt x="9696" y="10984"/>
                    <a:pt x="10050" y="10798"/>
                    <a:pt x="10378" y="10574"/>
                  </a:cubicBezTo>
                  <a:close/>
                  <a:moveTo>
                    <a:pt x="17622" y="11303"/>
                  </a:moveTo>
                  <a:lnTo>
                    <a:pt x="17622" y="12194"/>
                  </a:lnTo>
                  <a:cubicBezTo>
                    <a:pt x="17292" y="12458"/>
                    <a:pt x="16922" y="12667"/>
                    <a:pt x="16526" y="12802"/>
                  </a:cubicBezTo>
                  <a:cubicBezTo>
                    <a:pt x="16685" y="12453"/>
                    <a:pt x="16692" y="12150"/>
                    <a:pt x="16682" y="11830"/>
                  </a:cubicBezTo>
                  <a:lnTo>
                    <a:pt x="16526" y="11830"/>
                  </a:lnTo>
                  <a:cubicBezTo>
                    <a:pt x="16921" y="11709"/>
                    <a:pt x="17277" y="11536"/>
                    <a:pt x="17622" y="11303"/>
                  </a:cubicBezTo>
                  <a:close/>
                  <a:moveTo>
                    <a:pt x="10417" y="11951"/>
                  </a:moveTo>
                  <a:cubicBezTo>
                    <a:pt x="10417" y="12210"/>
                    <a:pt x="10417" y="12477"/>
                    <a:pt x="10417" y="12761"/>
                  </a:cubicBezTo>
                  <a:lnTo>
                    <a:pt x="10378" y="12761"/>
                  </a:lnTo>
                  <a:cubicBezTo>
                    <a:pt x="10065" y="13020"/>
                    <a:pt x="9703" y="13203"/>
                    <a:pt x="9320" y="13328"/>
                  </a:cubicBezTo>
                  <a:cubicBezTo>
                    <a:pt x="9358" y="13047"/>
                    <a:pt x="9369" y="12757"/>
                    <a:pt x="9360" y="12437"/>
                  </a:cubicBezTo>
                  <a:cubicBezTo>
                    <a:pt x="9731" y="12317"/>
                    <a:pt x="10093" y="12174"/>
                    <a:pt x="10417" y="11951"/>
                  </a:cubicBezTo>
                  <a:close/>
                  <a:moveTo>
                    <a:pt x="17661" y="12761"/>
                  </a:moveTo>
                  <a:lnTo>
                    <a:pt x="17661" y="13652"/>
                  </a:lnTo>
                  <a:cubicBezTo>
                    <a:pt x="17328" y="13925"/>
                    <a:pt x="16931" y="14169"/>
                    <a:pt x="16526" y="14301"/>
                  </a:cubicBezTo>
                  <a:cubicBezTo>
                    <a:pt x="16713" y="13981"/>
                    <a:pt x="16731" y="13658"/>
                    <a:pt x="16721" y="13328"/>
                  </a:cubicBezTo>
                  <a:lnTo>
                    <a:pt x="16526" y="13288"/>
                  </a:lnTo>
                  <a:cubicBezTo>
                    <a:pt x="16926" y="13178"/>
                    <a:pt x="17316" y="12998"/>
                    <a:pt x="17661" y="12761"/>
                  </a:cubicBezTo>
                  <a:close/>
                  <a:moveTo>
                    <a:pt x="10456" y="13328"/>
                  </a:moveTo>
                  <a:cubicBezTo>
                    <a:pt x="10456" y="13522"/>
                    <a:pt x="10456" y="13702"/>
                    <a:pt x="10456" y="13895"/>
                  </a:cubicBezTo>
                  <a:cubicBezTo>
                    <a:pt x="10461" y="13970"/>
                    <a:pt x="10460" y="14064"/>
                    <a:pt x="10456" y="14139"/>
                  </a:cubicBezTo>
                  <a:cubicBezTo>
                    <a:pt x="10456" y="14139"/>
                    <a:pt x="10464" y="14139"/>
                    <a:pt x="10417" y="14139"/>
                  </a:cubicBezTo>
                  <a:cubicBezTo>
                    <a:pt x="10098" y="14401"/>
                    <a:pt x="9709" y="14617"/>
                    <a:pt x="9320" y="14746"/>
                  </a:cubicBezTo>
                  <a:lnTo>
                    <a:pt x="9320" y="13855"/>
                  </a:lnTo>
                  <a:cubicBezTo>
                    <a:pt x="9715" y="13729"/>
                    <a:pt x="10110" y="13562"/>
                    <a:pt x="10456" y="13328"/>
                  </a:cubicBezTo>
                  <a:close/>
                  <a:moveTo>
                    <a:pt x="17661" y="14260"/>
                  </a:moveTo>
                  <a:cubicBezTo>
                    <a:pt x="17661" y="14561"/>
                    <a:pt x="17661" y="14870"/>
                    <a:pt x="17661" y="15151"/>
                  </a:cubicBezTo>
                  <a:cubicBezTo>
                    <a:pt x="17323" y="15424"/>
                    <a:pt x="16938" y="15594"/>
                    <a:pt x="16526" y="15718"/>
                  </a:cubicBezTo>
                  <a:cubicBezTo>
                    <a:pt x="16760" y="15427"/>
                    <a:pt x="16731" y="15126"/>
                    <a:pt x="16721" y="14787"/>
                  </a:cubicBezTo>
                  <a:lnTo>
                    <a:pt x="16526" y="14787"/>
                  </a:lnTo>
                  <a:cubicBezTo>
                    <a:pt x="16930" y="14679"/>
                    <a:pt x="17314" y="14499"/>
                    <a:pt x="17661" y="14260"/>
                  </a:cubicBezTo>
                  <a:close/>
                  <a:moveTo>
                    <a:pt x="10456" y="14706"/>
                  </a:moveTo>
                  <a:lnTo>
                    <a:pt x="10456" y="15516"/>
                  </a:lnTo>
                  <a:cubicBezTo>
                    <a:pt x="10131" y="15780"/>
                    <a:pt x="9754" y="15996"/>
                    <a:pt x="9360" y="16123"/>
                  </a:cubicBezTo>
                  <a:cubicBezTo>
                    <a:pt x="9425" y="15862"/>
                    <a:pt x="9408" y="15543"/>
                    <a:pt x="9399" y="15232"/>
                  </a:cubicBezTo>
                  <a:lnTo>
                    <a:pt x="9320" y="15232"/>
                  </a:lnTo>
                  <a:cubicBezTo>
                    <a:pt x="9720" y="15116"/>
                    <a:pt x="10110" y="14943"/>
                    <a:pt x="10456" y="14706"/>
                  </a:cubicBezTo>
                  <a:close/>
                  <a:moveTo>
                    <a:pt x="17661" y="15718"/>
                  </a:moveTo>
                  <a:cubicBezTo>
                    <a:pt x="17661" y="16009"/>
                    <a:pt x="17661" y="16298"/>
                    <a:pt x="17661" y="16569"/>
                  </a:cubicBezTo>
                  <a:cubicBezTo>
                    <a:pt x="17661" y="16569"/>
                    <a:pt x="17602" y="16569"/>
                    <a:pt x="17583" y="16569"/>
                  </a:cubicBezTo>
                  <a:cubicBezTo>
                    <a:pt x="17267" y="16823"/>
                    <a:pt x="16905" y="17005"/>
                    <a:pt x="16526" y="17136"/>
                  </a:cubicBezTo>
                  <a:cubicBezTo>
                    <a:pt x="16789" y="16884"/>
                    <a:pt x="16779" y="16584"/>
                    <a:pt x="16761" y="16245"/>
                  </a:cubicBezTo>
                  <a:lnTo>
                    <a:pt x="16526" y="16245"/>
                  </a:lnTo>
                  <a:cubicBezTo>
                    <a:pt x="16933" y="16142"/>
                    <a:pt x="17311" y="15956"/>
                    <a:pt x="17661" y="15718"/>
                  </a:cubicBezTo>
                  <a:close/>
                  <a:moveTo>
                    <a:pt x="10456" y="16083"/>
                  </a:moveTo>
                  <a:cubicBezTo>
                    <a:pt x="10456" y="16364"/>
                    <a:pt x="10456" y="16641"/>
                    <a:pt x="10456" y="16893"/>
                  </a:cubicBezTo>
                  <a:cubicBezTo>
                    <a:pt x="10456" y="16893"/>
                    <a:pt x="10464" y="16893"/>
                    <a:pt x="10417" y="16893"/>
                  </a:cubicBezTo>
                  <a:cubicBezTo>
                    <a:pt x="10094" y="17155"/>
                    <a:pt x="9751" y="17372"/>
                    <a:pt x="9360" y="17501"/>
                  </a:cubicBezTo>
                  <a:cubicBezTo>
                    <a:pt x="9500" y="17248"/>
                    <a:pt x="9486" y="16960"/>
                    <a:pt x="9477" y="16650"/>
                  </a:cubicBezTo>
                  <a:lnTo>
                    <a:pt x="9320" y="16650"/>
                  </a:lnTo>
                  <a:cubicBezTo>
                    <a:pt x="9723" y="16529"/>
                    <a:pt x="10106" y="16321"/>
                    <a:pt x="10456" y="16083"/>
                  </a:cubicBezTo>
                  <a:close/>
                  <a:moveTo>
                    <a:pt x="17740" y="17136"/>
                  </a:moveTo>
                  <a:cubicBezTo>
                    <a:pt x="17740" y="17728"/>
                    <a:pt x="17761" y="18226"/>
                    <a:pt x="17818" y="18594"/>
                  </a:cubicBezTo>
                  <a:lnTo>
                    <a:pt x="16643" y="18594"/>
                  </a:lnTo>
                  <a:cubicBezTo>
                    <a:pt x="16643" y="18352"/>
                    <a:pt x="16643" y="18062"/>
                    <a:pt x="16643" y="17703"/>
                  </a:cubicBezTo>
                  <a:cubicBezTo>
                    <a:pt x="17042" y="17575"/>
                    <a:pt x="17392" y="17375"/>
                    <a:pt x="17740" y="17136"/>
                  </a:cubicBezTo>
                  <a:close/>
                  <a:moveTo>
                    <a:pt x="10534" y="17460"/>
                  </a:moveTo>
                  <a:cubicBezTo>
                    <a:pt x="10534" y="17887"/>
                    <a:pt x="10534" y="18274"/>
                    <a:pt x="10534" y="18594"/>
                  </a:cubicBezTo>
                  <a:lnTo>
                    <a:pt x="9438" y="18594"/>
                  </a:lnTo>
                  <a:cubicBezTo>
                    <a:pt x="9438" y="18420"/>
                    <a:pt x="9438" y="18210"/>
                    <a:pt x="9438" y="17987"/>
                  </a:cubicBezTo>
                  <a:cubicBezTo>
                    <a:pt x="9838" y="17873"/>
                    <a:pt x="10189" y="17699"/>
                    <a:pt x="10534" y="17460"/>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2" name="Freeform 625"/>
            <p:cNvSpPr/>
            <p:nvPr/>
          </p:nvSpPr>
          <p:spPr>
            <a:xfrm rot="677732">
              <a:off x="3385328" y="667540"/>
              <a:ext cx="413060" cy="115843"/>
            </a:xfrm>
            <a:custGeom>
              <a:avLst/>
              <a:gdLst/>
              <a:ahLst/>
              <a:cxnLst>
                <a:cxn ang="0">
                  <a:pos x="wd2" y="hd2"/>
                </a:cxn>
                <a:cxn ang="5400000">
                  <a:pos x="wd2" y="hd2"/>
                </a:cxn>
                <a:cxn ang="10800000">
                  <a:pos x="wd2" y="hd2"/>
                </a:cxn>
                <a:cxn ang="16200000">
                  <a:pos x="wd2" y="hd2"/>
                </a:cxn>
              </a:cxnLst>
              <a:rect l="0" t="0" r="r" b="b"/>
              <a:pathLst>
                <a:path w="21349" h="21355" extrusionOk="0">
                  <a:moveTo>
                    <a:pt x="19884" y="43"/>
                  </a:moveTo>
                  <a:cubicBezTo>
                    <a:pt x="19412" y="232"/>
                    <a:pt x="19023" y="1418"/>
                    <a:pt x="18916" y="3067"/>
                  </a:cubicBezTo>
                  <a:cubicBezTo>
                    <a:pt x="18814" y="4046"/>
                    <a:pt x="18846" y="5051"/>
                    <a:pt x="18996" y="5947"/>
                  </a:cubicBezTo>
                  <a:cubicBezTo>
                    <a:pt x="19207" y="6734"/>
                    <a:pt x="19499" y="7165"/>
                    <a:pt x="19804" y="7098"/>
                  </a:cubicBezTo>
                  <a:cubicBezTo>
                    <a:pt x="20014" y="7084"/>
                    <a:pt x="20227" y="7299"/>
                    <a:pt x="20409" y="7674"/>
                  </a:cubicBezTo>
                  <a:cubicBezTo>
                    <a:pt x="20612" y="8226"/>
                    <a:pt x="20960" y="9417"/>
                    <a:pt x="20853" y="10554"/>
                  </a:cubicBezTo>
                  <a:cubicBezTo>
                    <a:pt x="20696" y="11648"/>
                    <a:pt x="20350" y="12324"/>
                    <a:pt x="20005" y="12282"/>
                  </a:cubicBezTo>
                  <a:cubicBezTo>
                    <a:pt x="19729" y="12336"/>
                    <a:pt x="19490" y="11630"/>
                    <a:pt x="19400" y="10698"/>
                  </a:cubicBezTo>
                  <a:cubicBezTo>
                    <a:pt x="19360" y="10265"/>
                    <a:pt x="19239" y="10123"/>
                    <a:pt x="19117" y="10266"/>
                  </a:cubicBezTo>
                  <a:cubicBezTo>
                    <a:pt x="18987" y="10422"/>
                    <a:pt x="18918" y="10828"/>
                    <a:pt x="18956" y="11274"/>
                  </a:cubicBezTo>
                  <a:cubicBezTo>
                    <a:pt x="19110" y="12908"/>
                    <a:pt x="19522" y="14069"/>
                    <a:pt x="20005" y="14010"/>
                  </a:cubicBezTo>
                  <a:cubicBezTo>
                    <a:pt x="20554" y="14058"/>
                    <a:pt x="21072" y="12912"/>
                    <a:pt x="21297" y="11130"/>
                  </a:cubicBezTo>
                  <a:cubicBezTo>
                    <a:pt x="21384" y="10200"/>
                    <a:pt x="21440" y="8378"/>
                    <a:pt x="20772" y="6379"/>
                  </a:cubicBezTo>
                  <a:cubicBezTo>
                    <a:pt x="20518" y="5802"/>
                    <a:pt x="20226" y="5380"/>
                    <a:pt x="19925" y="5371"/>
                  </a:cubicBezTo>
                  <a:cubicBezTo>
                    <a:pt x="19731" y="5371"/>
                    <a:pt x="19498" y="5352"/>
                    <a:pt x="19440" y="4939"/>
                  </a:cubicBezTo>
                  <a:cubicBezTo>
                    <a:pt x="19382" y="4525"/>
                    <a:pt x="19363" y="4458"/>
                    <a:pt x="19440" y="3355"/>
                  </a:cubicBezTo>
                  <a:cubicBezTo>
                    <a:pt x="19496" y="2435"/>
                    <a:pt x="19702" y="1882"/>
                    <a:pt x="19965" y="1771"/>
                  </a:cubicBezTo>
                  <a:cubicBezTo>
                    <a:pt x="20153" y="1693"/>
                    <a:pt x="20340" y="2009"/>
                    <a:pt x="20409" y="2635"/>
                  </a:cubicBezTo>
                  <a:cubicBezTo>
                    <a:pt x="20455" y="3062"/>
                    <a:pt x="20612" y="3229"/>
                    <a:pt x="20732" y="3067"/>
                  </a:cubicBezTo>
                  <a:cubicBezTo>
                    <a:pt x="20850" y="2878"/>
                    <a:pt x="20901" y="2343"/>
                    <a:pt x="20853" y="1915"/>
                  </a:cubicBezTo>
                  <a:cubicBezTo>
                    <a:pt x="20703" y="519"/>
                    <a:pt x="20299" y="-186"/>
                    <a:pt x="19884" y="43"/>
                  </a:cubicBezTo>
                  <a:close/>
                  <a:moveTo>
                    <a:pt x="2566" y="1339"/>
                  </a:moveTo>
                  <a:cubicBezTo>
                    <a:pt x="2051" y="1076"/>
                    <a:pt x="1487" y="1425"/>
                    <a:pt x="992" y="2203"/>
                  </a:cubicBezTo>
                  <a:cubicBezTo>
                    <a:pt x="213" y="3401"/>
                    <a:pt x="-160" y="6344"/>
                    <a:pt x="64" y="9258"/>
                  </a:cubicBezTo>
                  <a:cubicBezTo>
                    <a:pt x="70" y="9592"/>
                    <a:pt x="134" y="9903"/>
                    <a:pt x="225" y="9978"/>
                  </a:cubicBezTo>
                  <a:lnTo>
                    <a:pt x="629" y="10410"/>
                  </a:lnTo>
                  <a:cubicBezTo>
                    <a:pt x="1693" y="11410"/>
                    <a:pt x="3657" y="13289"/>
                    <a:pt x="3454" y="17322"/>
                  </a:cubicBezTo>
                  <a:cubicBezTo>
                    <a:pt x="3386" y="18713"/>
                    <a:pt x="3043" y="19699"/>
                    <a:pt x="2647" y="19626"/>
                  </a:cubicBezTo>
                  <a:cubicBezTo>
                    <a:pt x="1820" y="19723"/>
                    <a:pt x="1040" y="18151"/>
                    <a:pt x="629" y="15594"/>
                  </a:cubicBezTo>
                  <a:cubicBezTo>
                    <a:pt x="587" y="15151"/>
                    <a:pt x="472" y="14882"/>
                    <a:pt x="346" y="15018"/>
                  </a:cubicBezTo>
                  <a:cubicBezTo>
                    <a:pt x="223" y="15145"/>
                    <a:pt x="149" y="15587"/>
                    <a:pt x="185" y="16026"/>
                  </a:cubicBezTo>
                  <a:cubicBezTo>
                    <a:pt x="626" y="19304"/>
                    <a:pt x="1559" y="21414"/>
                    <a:pt x="2566" y="21354"/>
                  </a:cubicBezTo>
                  <a:lnTo>
                    <a:pt x="2687" y="21354"/>
                  </a:lnTo>
                  <a:cubicBezTo>
                    <a:pt x="3303" y="21368"/>
                    <a:pt x="3835" y="19772"/>
                    <a:pt x="3939" y="17610"/>
                  </a:cubicBezTo>
                  <a:cubicBezTo>
                    <a:pt x="4219" y="12198"/>
                    <a:pt x="2017" y="10108"/>
                    <a:pt x="750" y="8970"/>
                  </a:cubicBezTo>
                  <a:lnTo>
                    <a:pt x="427" y="8394"/>
                  </a:lnTo>
                  <a:cubicBezTo>
                    <a:pt x="314" y="6373"/>
                    <a:pt x="652" y="4364"/>
                    <a:pt x="1194" y="3643"/>
                  </a:cubicBezTo>
                  <a:cubicBezTo>
                    <a:pt x="2002" y="2461"/>
                    <a:pt x="2899" y="2971"/>
                    <a:pt x="3576" y="4939"/>
                  </a:cubicBezTo>
                  <a:cubicBezTo>
                    <a:pt x="3663" y="5272"/>
                    <a:pt x="3845" y="5251"/>
                    <a:pt x="3939" y="4939"/>
                  </a:cubicBezTo>
                  <a:cubicBezTo>
                    <a:pt x="4056" y="4616"/>
                    <a:pt x="4060" y="4024"/>
                    <a:pt x="3979" y="3643"/>
                  </a:cubicBezTo>
                  <a:cubicBezTo>
                    <a:pt x="3565" y="2401"/>
                    <a:pt x="3082" y="1602"/>
                    <a:pt x="2566" y="1339"/>
                  </a:cubicBezTo>
                  <a:close/>
                  <a:moveTo>
                    <a:pt x="16776" y="2059"/>
                  </a:moveTo>
                  <a:cubicBezTo>
                    <a:pt x="16398" y="2425"/>
                    <a:pt x="16139" y="3553"/>
                    <a:pt x="16090" y="4939"/>
                  </a:cubicBezTo>
                  <a:cubicBezTo>
                    <a:pt x="15983" y="8007"/>
                    <a:pt x="16685" y="8447"/>
                    <a:pt x="17139" y="8826"/>
                  </a:cubicBezTo>
                  <a:cubicBezTo>
                    <a:pt x="17352" y="8887"/>
                    <a:pt x="17522" y="9154"/>
                    <a:pt x="17704" y="9546"/>
                  </a:cubicBezTo>
                  <a:cubicBezTo>
                    <a:pt x="18033" y="10615"/>
                    <a:pt x="18195" y="11558"/>
                    <a:pt x="18108" y="12282"/>
                  </a:cubicBezTo>
                  <a:cubicBezTo>
                    <a:pt x="17960" y="13104"/>
                    <a:pt x="17693" y="13561"/>
                    <a:pt x="17422" y="13434"/>
                  </a:cubicBezTo>
                  <a:cubicBezTo>
                    <a:pt x="17143" y="13419"/>
                    <a:pt x="16886" y="12668"/>
                    <a:pt x="16816" y="11706"/>
                  </a:cubicBezTo>
                  <a:cubicBezTo>
                    <a:pt x="16803" y="11233"/>
                    <a:pt x="16707" y="10939"/>
                    <a:pt x="16574" y="10986"/>
                  </a:cubicBezTo>
                  <a:cubicBezTo>
                    <a:pt x="16441" y="11034"/>
                    <a:pt x="16319" y="11521"/>
                    <a:pt x="16332" y="11994"/>
                  </a:cubicBezTo>
                  <a:cubicBezTo>
                    <a:pt x="16334" y="12077"/>
                    <a:pt x="16364" y="12061"/>
                    <a:pt x="16372" y="12138"/>
                  </a:cubicBezTo>
                  <a:cubicBezTo>
                    <a:pt x="16488" y="13822"/>
                    <a:pt x="16895" y="15089"/>
                    <a:pt x="17382" y="15162"/>
                  </a:cubicBezTo>
                  <a:lnTo>
                    <a:pt x="17462" y="15162"/>
                  </a:lnTo>
                  <a:cubicBezTo>
                    <a:pt x="17906" y="15254"/>
                    <a:pt x="18350" y="14414"/>
                    <a:pt x="18552" y="13002"/>
                  </a:cubicBezTo>
                  <a:cubicBezTo>
                    <a:pt x="18659" y="12140"/>
                    <a:pt x="18705" y="10422"/>
                    <a:pt x="18027" y="8250"/>
                  </a:cubicBezTo>
                  <a:cubicBezTo>
                    <a:pt x="17786" y="7603"/>
                    <a:pt x="17521" y="7171"/>
                    <a:pt x="17220" y="7098"/>
                  </a:cubicBezTo>
                  <a:cubicBezTo>
                    <a:pt x="16669" y="6719"/>
                    <a:pt x="16536" y="6537"/>
                    <a:pt x="16574" y="5227"/>
                  </a:cubicBezTo>
                  <a:cubicBezTo>
                    <a:pt x="16595" y="4510"/>
                    <a:pt x="16740" y="3933"/>
                    <a:pt x="16937" y="3787"/>
                  </a:cubicBezTo>
                  <a:cubicBezTo>
                    <a:pt x="17200" y="3465"/>
                    <a:pt x="17494" y="3576"/>
                    <a:pt x="17704" y="4219"/>
                  </a:cubicBezTo>
                  <a:cubicBezTo>
                    <a:pt x="17793" y="4580"/>
                    <a:pt x="17926" y="4676"/>
                    <a:pt x="18027" y="4363"/>
                  </a:cubicBezTo>
                  <a:cubicBezTo>
                    <a:pt x="18129" y="4048"/>
                    <a:pt x="18156" y="3428"/>
                    <a:pt x="18068" y="3067"/>
                  </a:cubicBezTo>
                  <a:cubicBezTo>
                    <a:pt x="17731" y="1917"/>
                    <a:pt x="17220" y="1546"/>
                    <a:pt x="16776" y="2059"/>
                  </a:cubicBezTo>
                  <a:close/>
                  <a:moveTo>
                    <a:pt x="15363" y="4075"/>
                  </a:moveTo>
                  <a:cubicBezTo>
                    <a:pt x="13951" y="3178"/>
                    <a:pt x="13421" y="5288"/>
                    <a:pt x="13304" y="6667"/>
                  </a:cubicBezTo>
                  <a:cubicBezTo>
                    <a:pt x="13057" y="9381"/>
                    <a:pt x="13305" y="12465"/>
                    <a:pt x="13950" y="14154"/>
                  </a:cubicBezTo>
                  <a:cubicBezTo>
                    <a:pt x="14160" y="14709"/>
                    <a:pt x="14416" y="15013"/>
                    <a:pt x="14677" y="15018"/>
                  </a:cubicBezTo>
                  <a:cubicBezTo>
                    <a:pt x="15039" y="14993"/>
                    <a:pt x="15387" y="14482"/>
                    <a:pt x="15646" y="13578"/>
                  </a:cubicBezTo>
                  <a:cubicBezTo>
                    <a:pt x="15739" y="13231"/>
                    <a:pt x="15739" y="12629"/>
                    <a:pt x="15646" y="12282"/>
                  </a:cubicBezTo>
                  <a:cubicBezTo>
                    <a:pt x="15556" y="11930"/>
                    <a:pt x="15421" y="11962"/>
                    <a:pt x="15323" y="12282"/>
                  </a:cubicBezTo>
                  <a:cubicBezTo>
                    <a:pt x="15059" y="13424"/>
                    <a:pt x="14564" y="13605"/>
                    <a:pt x="14233" y="12714"/>
                  </a:cubicBezTo>
                  <a:cubicBezTo>
                    <a:pt x="13987" y="12066"/>
                    <a:pt x="13829" y="11172"/>
                    <a:pt x="13748" y="10122"/>
                  </a:cubicBezTo>
                  <a:cubicBezTo>
                    <a:pt x="14303" y="10432"/>
                    <a:pt x="14845" y="9792"/>
                    <a:pt x="15282" y="8538"/>
                  </a:cubicBezTo>
                  <a:cubicBezTo>
                    <a:pt x="15532" y="7491"/>
                    <a:pt x="15623" y="6123"/>
                    <a:pt x="15525" y="4795"/>
                  </a:cubicBezTo>
                  <a:cubicBezTo>
                    <a:pt x="15509" y="4439"/>
                    <a:pt x="15463" y="4130"/>
                    <a:pt x="15363" y="4075"/>
                  </a:cubicBezTo>
                  <a:close/>
                  <a:moveTo>
                    <a:pt x="11447" y="5083"/>
                  </a:moveTo>
                  <a:cubicBezTo>
                    <a:pt x="10678" y="5819"/>
                    <a:pt x="10212" y="8605"/>
                    <a:pt x="10317" y="11418"/>
                  </a:cubicBezTo>
                  <a:cubicBezTo>
                    <a:pt x="10512" y="13912"/>
                    <a:pt x="11088" y="15609"/>
                    <a:pt x="11811" y="15882"/>
                  </a:cubicBezTo>
                  <a:lnTo>
                    <a:pt x="11932" y="15882"/>
                  </a:lnTo>
                  <a:cubicBezTo>
                    <a:pt x="12355" y="15982"/>
                    <a:pt x="12749" y="15134"/>
                    <a:pt x="12901" y="13722"/>
                  </a:cubicBezTo>
                  <a:cubicBezTo>
                    <a:pt x="12961" y="13296"/>
                    <a:pt x="12899" y="12784"/>
                    <a:pt x="12780" y="12570"/>
                  </a:cubicBezTo>
                  <a:cubicBezTo>
                    <a:pt x="12756" y="12527"/>
                    <a:pt x="12725" y="12439"/>
                    <a:pt x="12699" y="12426"/>
                  </a:cubicBezTo>
                  <a:cubicBezTo>
                    <a:pt x="12573" y="12265"/>
                    <a:pt x="12462" y="12555"/>
                    <a:pt x="12416" y="13002"/>
                  </a:cubicBezTo>
                  <a:cubicBezTo>
                    <a:pt x="12335" y="13788"/>
                    <a:pt x="12081" y="14181"/>
                    <a:pt x="11851" y="14010"/>
                  </a:cubicBezTo>
                  <a:cubicBezTo>
                    <a:pt x="11350" y="13830"/>
                    <a:pt x="10928" y="12678"/>
                    <a:pt x="10761" y="10986"/>
                  </a:cubicBezTo>
                  <a:cubicBezTo>
                    <a:pt x="10711" y="9028"/>
                    <a:pt x="11074" y="7294"/>
                    <a:pt x="11609" y="6811"/>
                  </a:cubicBezTo>
                  <a:cubicBezTo>
                    <a:pt x="11889" y="6466"/>
                    <a:pt x="12105" y="6604"/>
                    <a:pt x="12134" y="6811"/>
                  </a:cubicBezTo>
                  <a:cubicBezTo>
                    <a:pt x="12198" y="7228"/>
                    <a:pt x="12336" y="7303"/>
                    <a:pt x="12457" y="7098"/>
                  </a:cubicBezTo>
                  <a:cubicBezTo>
                    <a:pt x="12574" y="6870"/>
                    <a:pt x="12595" y="6376"/>
                    <a:pt x="12537" y="5947"/>
                  </a:cubicBezTo>
                  <a:cubicBezTo>
                    <a:pt x="12373" y="4809"/>
                    <a:pt x="11950" y="4462"/>
                    <a:pt x="11447" y="5083"/>
                  </a:cubicBezTo>
                  <a:close/>
                  <a:moveTo>
                    <a:pt x="15081" y="5659"/>
                  </a:moveTo>
                  <a:cubicBezTo>
                    <a:pt x="15110" y="6272"/>
                    <a:pt x="15080" y="6937"/>
                    <a:pt x="14959" y="7386"/>
                  </a:cubicBezTo>
                  <a:cubicBezTo>
                    <a:pt x="14593" y="8320"/>
                    <a:pt x="14109" y="8713"/>
                    <a:pt x="13668" y="8394"/>
                  </a:cubicBezTo>
                  <a:cubicBezTo>
                    <a:pt x="13675" y="8062"/>
                    <a:pt x="13711" y="7693"/>
                    <a:pt x="13748" y="7386"/>
                  </a:cubicBezTo>
                  <a:cubicBezTo>
                    <a:pt x="13913" y="5973"/>
                    <a:pt x="14374" y="5348"/>
                    <a:pt x="15081" y="5659"/>
                  </a:cubicBezTo>
                  <a:close/>
                  <a:moveTo>
                    <a:pt x="9308" y="7386"/>
                  </a:moveTo>
                  <a:cubicBezTo>
                    <a:pt x="8927" y="6570"/>
                    <a:pt x="8457" y="6875"/>
                    <a:pt x="8178" y="8106"/>
                  </a:cubicBezTo>
                  <a:cubicBezTo>
                    <a:pt x="7705" y="10231"/>
                    <a:pt x="7654" y="13151"/>
                    <a:pt x="8056" y="15450"/>
                  </a:cubicBezTo>
                  <a:cubicBezTo>
                    <a:pt x="8303" y="16653"/>
                    <a:pt x="8689" y="17264"/>
                    <a:pt x="9106" y="17178"/>
                  </a:cubicBezTo>
                  <a:cubicBezTo>
                    <a:pt x="9477" y="17143"/>
                    <a:pt x="9859" y="16870"/>
                    <a:pt x="10196" y="16314"/>
                  </a:cubicBezTo>
                  <a:cubicBezTo>
                    <a:pt x="10318" y="16138"/>
                    <a:pt x="10363" y="15599"/>
                    <a:pt x="10317" y="15162"/>
                  </a:cubicBezTo>
                  <a:cubicBezTo>
                    <a:pt x="10264" y="14724"/>
                    <a:pt x="10120" y="14562"/>
                    <a:pt x="9994" y="14730"/>
                  </a:cubicBezTo>
                  <a:cubicBezTo>
                    <a:pt x="9249" y="15833"/>
                    <a:pt x="8690" y="15786"/>
                    <a:pt x="8420" y="14442"/>
                  </a:cubicBezTo>
                  <a:cubicBezTo>
                    <a:pt x="8156" y="12795"/>
                    <a:pt x="8218" y="10623"/>
                    <a:pt x="8541" y="9114"/>
                  </a:cubicBezTo>
                  <a:cubicBezTo>
                    <a:pt x="8667" y="8478"/>
                    <a:pt x="8887" y="8381"/>
                    <a:pt x="9066" y="8826"/>
                  </a:cubicBezTo>
                  <a:cubicBezTo>
                    <a:pt x="9183" y="9055"/>
                    <a:pt x="9365" y="8957"/>
                    <a:pt x="9429" y="8538"/>
                  </a:cubicBezTo>
                  <a:cubicBezTo>
                    <a:pt x="9493" y="8120"/>
                    <a:pt x="9426" y="7615"/>
                    <a:pt x="9308" y="7386"/>
                  </a:cubicBezTo>
                  <a:close/>
                  <a:moveTo>
                    <a:pt x="4867" y="8250"/>
                  </a:moveTo>
                  <a:cubicBezTo>
                    <a:pt x="4734" y="8250"/>
                    <a:pt x="4625" y="8494"/>
                    <a:pt x="4625" y="8970"/>
                  </a:cubicBezTo>
                  <a:lnTo>
                    <a:pt x="4625" y="9834"/>
                  </a:lnTo>
                  <a:cubicBezTo>
                    <a:pt x="4625" y="13281"/>
                    <a:pt x="4616" y="21037"/>
                    <a:pt x="6038" y="21210"/>
                  </a:cubicBezTo>
                  <a:cubicBezTo>
                    <a:pt x="6391" y="21266"/>
                    <a:pt x="6743" y="20559"/>
                    <a:pt x="6926" y="19482"/>
                  </a:cubicBezTo>
                  <a:cubicBezTo>
                    <a:pt x="7328" y="16201"/>
                    <a:pt x="7359" y="12466"/>
                    <a:pt x="7007" y="9114"/>
                  </a:cubicBezTo>
                  <a:cubicBezTo>
                    <a:pt x="6924" y="8847"/>
                    <a:pt x="6779" y="8764"/>
                    <a:pt x="6684" y="8970"/>
                  </a:cubicBezTo>
                  <a:cubicBezTo>
                    <a:pt x="6568" y="9184"/>
                    <a:pt x="6519" y="9684"/>
                    <a:pt x="6563" y="10122"/>
                  </a:cubicBezTo>
                  <a:cubicBezTo>
                    <a:pt x="6853" y="12902"/>
                    <a:pt x="6852" y="15982"/>
                    <a:pt x="6563" y="18762"/>
                  </a:cubicBezTo>
                  <a:cubicBezTo>
                    <a:pt x="6455" y="19355"/>
                    <a:pt x="6276" y="19664"/>
                    <a:pt x="6078" y="19626"/>
                  </a:cubicBezTo>
                  <a:cubicBezTo>
                    <a:pt x="5111" y="19626"/>
                    <a:pt x="5109" y="13300"/>
                    <a:pt x="5110" y="10266"/>
                  </a:cubicBezTo>
                  <a:lnTo>
                    <a:pt x="5110" y="8970"/>
                  </a:lnTo>
                  <a:cubicBezTo>
                    <a:pt x="5110" y="8494"/>
                    <a:pt x="5001" y="8250"/>
                    <a:pt x="4867" y="8250"/>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3" name="Freeform 666"/>
            <p:cNvSpPr/>
            <p:nvPr/>
          </p:nvSpPr>
          <p:spPr>
            <a:xfrm rot="677732" flipH="1">
              <a:off x="3597052" y="1267608"/>
              <a:ext cx="512660" cy="444187"/>
            </a:xfrm>
            <a:custGeom>
              <a:avLst/>
              <a:gdLst/>
              <a:ahLst/>
              <a:cxnLst>
                <a:cxn ang="0">
                  <a:pos x="wd2" y="hd2"/>
                </a:cxn>
                <a:cxn ang="5400000">
                  <a:pos x="wd2" y="hd2"/>
                </a:cxn>
                <a:cxn ang="10800000">
                  <a:pos x="wd2" y="hd2"/>
                </a:cxn>
                <a:cxn ang="16200000">
                  <a:pos x="wd2" y="hd2"/>
                </a:cxn>
              </a:cxnLst>
              <a:rect l="0" t="0" r="r" b="b"/>
              <a:pathLst>
                <a:path w="21528" h="21566" extrusionOk="0">
                  <a:moveTo>
                    <a:pt x="6138" y="20"/>
                  </a:moveTo>
                  <a:cubicBezTo>
                    <a:pt x="5721" y="229"/>
                    <a:pt x="4638" y="965"/>
                    <a:pt x="3514" y="1764"/>
                  </a:cubicBezTo>
                  <a:cubicBezTo>
                    <a:pt x="2434" y="2575"/>
                    <a:pt x="1315" y="3324"/>
                    <a:pt x="168" y="4001"/>
                  </a:cubicBezTo>
                  <a:cubicBezTo>
                    <a:pt x="117" y="4034"/>
                    <a:pt x="84" y="4088"/>
                    <a:pt x="70" y="4153"/>
                  </a:cubicBezTo>
                  <a:cubicBezTo>
                    <a:pt x="39" y="4188"/>
                    <a:pt x="14" y="4219"/>
                    <a:pt x="4" y="4267"/>
                  </a:cubicBezTo>
                  <a:cubicBezTo>
                    <a:pt x="-43" y="5701"/>
                    <a:pt x="292" y="12690"/>
                    <a:pt x="496" y="16857"/>
                  </a:cubicBezTo>
                  <a:cubicBezTo>
                    <a:pt x="551" y="17946"/>
                    <a:pt x="604" y="18854"/>
                    <a:pt x="627" y="19435"/>
                  </a:cubicBezTo>
                  <a:cubicBezTo>
                    <a:pt x="627" y="19680"/>
                    <a:pt x="615" y="19750"/>
                    <a:pt x="7745" y="20649"/>
                  </a:cubicBezTo>
                  <a:cubicBezTo>
                    <a:pt x="11079" y="21066"/>
                    <a:pt x="15074" y="21559"/>
                    <a:pt x="15979" y="21559"/>
                  </a:cubicBezTo>
                  <a:lnTo>
                    <a:pt x="16044" y="21559"/>
                  </a:lnTo>
                  <a:cubicBezTo>
                    <a:pt x="16072" y="21568"/>
                    <a:pt x="16114" y="21568"/>
                    <a:pt x="16143" y="21559"/>
                  </a:cubicBezTo>
                  <a:cubicBezTo>
                    <a:pt x="16528" y="21341"/>
                    <a:pt x="16908" y="21091"/>
                    <a:pt x="17356" y="20800"/>
                  </a:cubicBezTo>
                  <a:cubicBezTo>
                    <a:pt x="19274" y="19529"/>
                    <a:pt x="21433" y="17861"/>
                    <a:pt x="21456" y="17842"/>
                  </a:cubicBezTo>
                  <a:cubicBezTo>
                    <a:pt x="21529" y="17758"/>
                    <a:pt x="21557" y="17628"/>
                    <a:pt x="21489" y="17539"/>
                  </a:cubicBezTo>
                  <a:cubicBezTo>
                    <a:pt x="21489" y="16985"/>
                    <a:pt x="21479" y="16274"/>
                    <a:pt x="21424" y="15529"/>
                  </a:cubicBezTo>
                  <a:cubicBezTo>
                    <a:pt x="21369" y="14785"/>
                    <a:pt x="21358" y="13707"/>
                    <a:pt x="21358" y="12799"/>
                  </a:cubicBezTo>
                  <a:cubicBezTo>
                    <a:pt x="21362" y="12778"/>
                    <a:pt x="21362" y="12782"/>
                    <a:pt x="21358" y="12761"/>
                  </a:cubicBezTo>
                  <a:cubicBezTo>
                    <a:pt x="21350" y="12737"/>
                    <a:pt x="21342" y="12702"/>
                    <a:pt x="21325" y="12685"/>
                  </a:cubicBezTo>
                  <a:lnTo>
                    <a:pt x="21227" y="12647"/>
                  </a:lnTo>
                  <a:cubicBezTo>
                    <a:pt x="20186" y="12453"/>
                    <a:pt x="19132" y="12310"/>
                    <a:pt x="18078" y="12268"/>
                  </a:cubicBezTo>
                  <a:cubicBezTo>
                    <a:pt x="18016" y="11289"/>
                    <a:pt x="18014" y="10329"/>
                    <a:pt x="18045" y="9348"/>
                  </a:cubicBezTo>
                  <a:cubicBezTo>
                    <a:pt x="18045" y="9012"/>
                    <a:pt x="18045" y="8701"/>
                    <a:pt x="18045" y="8438"/>
                  </a:cubicBezTo>
                  <a:cubicBezTo>
                    <a:pt x="18045" y="8313"/>
                    <a:pt x="17957" y="8211"/>
                    <a:pt x="17848" y="8211"/>
                  </a:cubicBezTo>
                  <a:cubicBezTo>
                    <a:pt x="16763" y="7975"/>
                    <a:pt x="14906" y="7752"/>
                    <a:pt x="14371" y="7680"/>
                  </a:cubicBezTo>
                  <a:cubicBezTo>
                    <a:pt x="14313" y="6707"/>
                    <a:pt x="14312" y="5697"/>
                    <a:pt x="14338" y="4722"/>
                  </a:cubicBezTo>
                  <a:cubicBezTo>
                    <a:pt x="14338" y="4404"/>
                    <a:pt x="14306" y="4102"/>
                    <a:pt x="14306" y="3812"/>
                  </a:cubicBezTo>
                  <a:cubicBezTo>
                    <a:pt x="14310" y="3788"/>
                    <a:pt x="14310" y="3798"/>
                    <a:pt x="14306" y="3774"/>
                  </a:cubicBezTo>
                  <a:lnTo>
                    <a:pt x="14306" y="3698"/>
                  </a:lnTo>
                  <a:cubicBezTo>
                    <a:pt x="14280" y="3667"/>
                    <a:pt x="14276" y="3633"/>
                    <a:pt x="14240" y="3622"/>
                  </a:cubicBezTo>
                  <a:cubicBezTo>
                    <a:pt x="13004" y="3468"/>
                    <a:pt x="11736" y="3468"/>
                    <a:pt x="10501" y="3622"/>
                  </a:cubicBezTo>
                  <a:cubicBezTo>
                    <a:pt x="10480" y="3187"/>
                    <a:pt x="10480" y="2768"/>
                    <a:pt x="10501" y="2333"/>
                  </a:cubicBezTo>
                  <a:cubicBezTo>
                    <a:pt x="10526" y="1708"/>
                    <a:pt x="10508" y="1094"/>
                    <a:pt x="10435" y="475"/>
                  </a:cubicBezTo>
                  <a:cubicBezTo>
                    <a:pt x="10439" y="457"/>
                    <a:pt x="10439" y="417"/>
                    <a:pt x="10435" y="399"/>
                  </a:cubicBezTo>
                  <a:cubicBezTo>
                    <a:pt x="10435" y="399"/>
                    <a:pt x="10435" y="350"/>
                    <a:pt x="10435" y="323"/>
                  </a:cubicBezTo>
                  <a:cubicBezTo>
                    <a:pt x="10418" y="284"/>
                    <a:pt x="10399" y="236"/>
                    <a:pt x="10369" y="209"/>
                  </a:cubicBezTo>
                  <a:cubicBezTo>
                    <a:pt x="10352" y="201"/>
                    <a:pt x="10321" y="201"/>
                    <a:pt x="10304" y="209"/>
                  </a:cubicBezTo>
                  <a:cubicBezTo>
                    <a:pt x="8940" y="13"/>
                    <a:pt x="7577" y="-32"/>
                    <a:pt x="6204" y="20"/>
                  </a:cubicBezTo>
                  <a:cubicBezTo>
                    <a:pt x="6178" y="11"/>
                    <a:pt x="6164" y="11"/>
                    <a:pt x="6138" y="20"/>
                  </a:cubicBezTo>
                  <a:close/>
                  <a:moveTo>
                    <a:pt x="6105" y="361"/>
                  </a:moveTo>
                  <a:cubicBezTo>
                    <a:pt x="7307" y="326"/>
                    <a:pt x="8517" y="349"/>
                    <a:pt x="9713" y="475"/>
                  </a:cubicBezTo>
                  <a:cubicBezTo>
                    <a:pt x="8286" y="1579"/>
                    <a:pt x="6788" y="2580"/>
                    <a:pt x="5252" y="3471"/>
                  </a:cubicBezTo>
                  <a:cubicBezTo>
                    <a:pt x="4781" y="3743"/>
                    <a:pt x="4389" y="3988"/>
                    <a:pt x="4137" y="4115"/>
                  </a:cubicBezTo>
                  <a:cubicBezTo>
                    <a:pt x="3092" y="3996"/>
                    <a:pt x="2038" y="3941"/>
                    <a:pt x="988" y="3964"/>
                  </a:cubicBezTo>
                  <a:lnTo>
                    <a:pt x="824" y="3964"/>
                  </a:lnTo>
                  <a:cubicBezTo>
                    <a:pt x="1494" y="3541"/>
                    <a:pt x="2566" y="2779"/>
                    <a:pt x="3580" y="2068"/>
                  </a:cubicBezTo>
                  <a:cubicBezTo>
                    <a:pt x="4657" y="1296"/>
                    <a:pt x="5681" y="579"/>
                    <a:pt x="6105" y="361"/>
                  </a:cubicBezTo>
                  <a:close/>
                  <a:moveTo>
                    <a:pt x="9812" y="968"/>
                  </a:moveTo>
                  <a:cubicBezTo>
                    <a:pt x="9379" y="2230"/>
                    <a:pt x="8800" y="3757"/>
                    <a:pt x="8336" y="4874"/>
                  </a:cubicBezTo>
                  <a:cubicBezTo>
                    <a:pt x="8336" y="4874"/>
                    <a:pt x="8336" y="4857"/>
                    <a:pt x="8336" y="4912"/>
                  </a:cubicBezTo>
                  <a:lnTo>
                    <a:pt x="7713" y="5329"/>
                  </a:lnTo>
                  <a:cubicBezTo>
                    <a:pt x="7602" y="5410"/>
                    <a:pt x="7502" y="5521"/>
                    <a:pt x="7385" y="5594"/>
                  </a:cubicBezTo>
                  <a:cubicBezTo>
                    <a:pt x="7809" y="4496"/>
                    <a:pt x="8516" y="2475"/>
                    <a:pt x="8697" y="1840"/>
                  </a:cubicBezTo>
                  <a:cubicBezTo>
                    <a:pt x="9145" y="1522"/>
                    <a:pt x="9521" y="1213"/>
                    <a:pt x="9812" y="968"/>
                  </a:cubicBezTo>
                  <a:close/>
                  <a:moveTo>
                    <a:pt x="10009" y="1537"/>
                  </a:moveTo>
                  <a:lnTo>
                    <a:pt x="10041" y="2295"/>
                  </a:lnTo>
                  <a:cubicBezTo>
                    <a:pt x="10012" y="2770"/>
                    <a:pt x="10012" y="3224"/>
                    <a:pt x="10041" y="3698"/>
                  </a:cubicBezTo>
                  <a:cubicBezTo>
                    <a:pt x="9774" y="3852"/>
                    <a:pt x="9381" y="4150"/>
                    <a:pt x="8893" y="4494"/>
                  </a:cubicBezTo>
                  <a:cubicBezTo>
                    <a:pt x="9263" y="3587"/>
                    <a:pt x="9663" y="2499"/>
                    <a:pt x="10009" y="1537"/>
                  </a:cubicBezTo>
                  <a:close/>
                  <a:moveTo>
                    <a:pt x="8139" y="2143"/>
                  </a:moveTo>
                  <a:cubicBezTo>
                    <a:pt x="7801" y="3333"/>
                    <a:pt x="7030" y="5523"/>
                    <a:pt x="6794" y="6049"/>
                  </a:cubicBezTo>
                  <a:lnTo>
                    <a:pt x="6761" y="6011"/>
                  </a:lnTo>
                  <a:cubicBezTo>
                    <a:pt x="6486" y="6211"/>
                    <a:pt x="6218" y="6408"/>
                    <a:pt x="5974" y="6580"/>
                  </a:cubicBezTo>
                  <a:cubicBezTo>
                    <a:pt x="6139" y="6135"/>
                    <a:pt x="6337" y="5468"/>
                    <a:pt x="6564" y="4760"/>
                  </a:cubicBezTo>
                  <a:cubicBezTo>
                    <a:pt x="6792" y="4052"/>
                    <a:pt x="7095" y="3172"/>
                    <a:pt x="7221" y="2864"/>
                  </a:cubicBezTo>
                  <a:cubicBezTo>
                    <a:pt x="7224" y="2834"/>
                    <a:pt x="7224" y="2780"/>
                    <a:pt x="7221" y="2750"/>
                  </a:cubicBezTo>
                  <a:cubicBezTo>
                    <a:pt x="7543" y="2550"/>
                    <a:pt x="7832" y="2352"/>
                    <a:pt x="8139" y="2143"/>
                  </a:cubicBezTo>
                  <a:close/>
                  <a:moveTo>
                    <a:pt x="6728" y="3129"/>
                  </a:moveTo>
                  <a:cubicBezTo>
                    <a:pt x="6595" y="3520"/>
                    <a:pt x="6392" y="4018"/>
                    <a:pt x="6204" y="4608"/>
                  </a:cubicBezTo>
                  <a:cubicBezTo>
                    <a:pt x="5905" y="5516"/>
                    <a:pt x="5566" y="6582"/>
                    <a:pt x="5416" y="6846"/>
                  </a:cubicBezTo>
                  <a:cubicBezTo>
                    <a:pt x="5409" y="6881"/>
                    <a:pt x="5409" y="6924"/>
                    <a:pt x="5416" y="6959"/>
                  </a:cubicBezTo>
                  <a:cubicBezTo>
                    <a:pt x="5141" y="7141"/>
                    <a:pt x="4924" y="7305"/>
                    <a:pt x="4728" y="7414"/>
                  </a:cubicBezTo>
                  <a:cubicBezTo>
                    <a:pt x="4901" y="6788"/>
                    <a:pt x="5029" y="5997"/>
                    <a:pt x="5187" y="5253"/>
                  </a:cubicBezTo>
                  <a:cubicBezTo>
                    <a:pt x="5297" y="4735"/>
                    <a:pt x="5413" y="4258"/>
                    <a:pt x="5515" y="3850"/>
                  </a:cubicBezTo>
                  <a:lnTo>
                    <a:pt x="6728" y="3129"/>
                  </a:lnTo>
                  <a:close/>
                  <a:moveTo>
                    <a:pt x="13715" y="4001"/>
                  </a:moveTo>
                  <a:lnTo>
                    <a:pt x="13715" y="4039"/>
                  </a:lnTo>
                  <a:cubicBezTo>
                    <a:pt x="11841" y="5560"/>
                    <a:pt x="9890" y="6910"/>
                    <a:pt x="7844" y="8097"/>
                  </a:cubicBezTo>
                  <a:cubicBezTo>
                    <a:pt x="6944" y="7870"/>
                    <a:pt x="6009" y="7739"/>
                    <a:pt x="5088" y="7718"/>
                  </a:cubicBezTo>
                  <a:cubicBezTo>
                    <a:pt x="5780" y="7300"/>
                    <a:pt x="6881" y="6517"/>
                    <a:pt x="7942" y="5746"/>
                  </a:cubicBezTo>
                  <a:cubicBezTo>
                    <a:pt x="9003" y="4974"/>
                    <a:pt x="9928" y="4295"/>
                    <a:pt x="10337" y="4077"/>
                  </a:cubicBezTo>
                  <a:cubicBezTo>
                    <a:pt x="11463" y="3951"/>
                    <a:pt x="12586" y="3929"/>
                    <a:pt x="13715" y="4001"/>
                  </a:cubicBezTo>
                  <a:close/>
                  <a:moveTo>
                    <a:pt x="5056" y="4115"/>
                  </a:moveTo>
                  <a:lnTo>
                    <a:pt x="4793" y="5139"/>
                  </a:lnTo>
                  <a:cubicBezTo>
                    <a:pt x="4699" y="5620"/>
                    <a:pt x="4600" y="6135"/>
                    <a:pt x="4498" y="6580"/>
                  </a:cubicBezTo>
                  <a:cubicBezTo>
                    <a:pt x="4498" y="6380"/>
                    <a:pt x="4498" y="6182"/>
                    <a:pt x="4498" y="5973"/>
                  </a:cubicBezTo>
                  <a:cubicBezTo>
                    <a:pt x="4498" y="5474"/>
                    <a:pt x="4488" y="4956"/>
                    <a:pt x="4432" y="4457"/>
                  </a:cubicBezTo>
                  <a:cubicBezTo>
                    <a:pt x="4598" y="4375"/>
                    <a:pt x="4820" y="4251"/>
                    <a:pt x="5056" y="4115"/>
                  </a:cubicBezTo>
                  <a:close/>
                  <a:moveTo>
                    <a:pt x="234" y="4457"/>
                  </a:moveTo>
                  <a:lnTo>
                    <a:pt x="923" y="4457"/>
                  </a:lnTo>
                  <a:cubicBezTo>
                    <a:pt x="1972" y="4436"/>
                    <a:pt x="3026" y="4459"/>
                    <a:pt x="4072" y="4570"/>
                  </a:cubicBezTo>
                  <a:lnTo>
                    <a:pt x="4104" y="5973"/>
                  </a:lnTo>
                  <a:cubicBezTo>
                    <a:pt x="4104" y="6618"/>
                    <a:pt x="4171" y="7263"/>
                    <a:pt x="4203" y="7907"/>
                  </a:cubicBezTo>
                  <a:cubicBezTo>
                    <a:pt x="4203" y="8024"/>
                    <a:pt x="4298" y="8092"/>
                    <a:pt x="4400" y="8097"/>
                  </a:cubicBezTo>
                  <a:lnTo>
                    <a:pt x="5023" y="8097"/>
                  </a:lnTo>
                  <a:cubicBezTo>
                    <a:pt x="5910" y="8114"/>
                    <a:pt x="6810" y="8232"/>
                    <a:pt x="7680" y="8438"/>
                  </a:cubicBezTo>
                  <a:cubicBezTo>
                    <a:pt x="7680" y="8759"/>
                    <a:pt x="7680" y="9064"/>
                    <a:pt x="7680" y="9348"/>
                  </a:cubicBezTo>
                  <a:cubicBezTo>
                    <a:pt x="7605" y="10268"/>
                    <a:pt x="7691" y="11202"/>
                    <a:pt x="7942" y="12079"/>
                  </a:cubicBezTo>
                  <a:cubicBezTo>
                    <a:pt x="7974" y="12157"/>
                    <a:pt x="8031" y="12225"/>
                    <a:pt x="8106" y="12230"/>
                  </a:cubicBezTo>
                  <a:cubicBezTo>
                    <a:pt x="9134" y="12324"/>
                    <a:pt x="10142" y="12470"/>
                    <a:pt x="11157" y="12685"/>
                  </a:cubicBezTo>
                  <a:lnTo>
                    <a:pt x="12141" y="12875"/>
                  </a:lnTo>
                  <a:cubicBezTo>
                    <a:pt x="12141" y="13111"/>
                    <a:pt x="12141" y="13370"/>
                    <a:pt x="12141" y="13633"/>
                  </a:cubicBezTo>
                  <a:cubicBezTo>
                    <a:pt x="12073" y="14348"/>
                    <a:pt x="12123" y="15070"/>
                    <a:pt x="12305" y="15757"/>
                  </a:cubicBezTo>
                  <a:cubicBezTo>
                    <a:pt x="12328" y="15831"/>
                    <a:pt x="12401" y="15862"/>
                    <a:pt x="12469" y="15871"/>
                  </a:cubicBezTo>
                  <a:cubicBezTo>
                    <a:pt x="12838" y="15934"/>
                    <a:pt x="13163" y="16025"/>
                    <a:pt x="13486" y="16098"/>
                  </a:cubicBezTo>
                  <a:cubicBezTo>
                    <a:pt x="14274" y="16298"/>
                    <a:pt x="15073" y="16410"/>
                    <a:pt x="15880" y="16439"/>
                  </a:cubicBezTo>
                  <a:cubicBezTo>
                    <a:pt x="15880" y="17220"/>
                    <a:pt x="15829" y="18089"/>
                    <a:pt x="15782" y="18942"/>
                  </a:cubicBezTo>
                  <a:cubicBezTo>
                    <a:pt x="15735" y="19795"/>
                    <a:pt x="15724" y="20353"/>
                    <a:pt x="15716" y="20952"/>
                  </a:cubicBezTo>
                  <a:cubicBezTo>
                    <a:pt x="13444" y="20870"/>
                    <a:pt x="2171" y="19460"/>
                    <a:pt x="890" y="19170"/>
                  </a:cubicBezTo>
                  <a:lnTo>
                    <a:pt x="857" y="19170"/>
                  </a:lnTo>
                  <a:cubicBezTo>
                    <a:pt x="857" y="18589"/>
                    <a:pt x="814" y="17741"/>
                    <a:pt x="759" y="16743"/>
                  </a:cubicBezTo>
                  <a:cubicBezTo>
                    <a:pt x="562" y="12776"/>
                    <a:pt x="210" y="6254"/>
                    <a:pt x="234" y="4457"/>
                  </a:cubicBezTo>
                  <a:close/>
                  <a:moveTo>
                    <a:pt x="13682" y="4570"/>
                  </a:moveTo>
                  <a:lnTo>
                    <a:pt x="13551" y="5139"/>
                  </a:lnTo>
                  <a:cubicBezTo>
                    <a:pt x="13174" y="6337"/>
                    <a:pt x="12695" y="7869"/>
                    <a:pt x="12239" y="8931"/>
                  </a:cubicBezTo>
                  <a:lnTo>
                    <a:pt x="11452" y="9462"/>
                  </a:lnTo>
                  <a:lnTo>
                    <a:pt x="11288" y="9614"/>
                  </a:lnTo>
                  <a:cubicBezTo>
                    <a:pt x="11712" y="8443"/>
                    <a:pt x="12427" y="6145"/>
                    <a:pt x="12600" y="5518"/>
                  </a:cubicBezTo>
                  <a:cubicBezTo>
                    <a:pt x="12600" y="5518"/>
                    <a:pt x="12600" y="5535"/>
                    <a:pt x="12600" y="5480"/>
                  </a:cubicBezTo>
                  <a:cubicBezTo>
                    <a:pt x="13024" y="5163"/>
                    <a:pt x="13376" y="4870"/>
                    <a:pt x="13682" y="4570"/>
                  </a:cubicBezTo>
                  <a:close/>
                  <a:moveTo>
                    <a:pt x="13912" y="5291"/>
                  </a:moveTo>
                  <a:cubicBezTo>
                    <a:pt x="13894" y="6105"/>
                    <a:pt x="13917" y="6906"/>
                    <a:pt x="13978" y="7718"/>
                  </a:cubicBezTo>
                  <a:lnTo>
                    <a:pt x="13978" y="7794"/>
                  </a:lnTo>
                  <a:cubicBezTo>
                    <a:pt x="13718" y="7939"/>
                    <a:pt x="13317" y="8216"/>
                    <a:pt x="12830" y="8552"/>
                  </a:cubicBezTo>
                  <a:cubicBezTo>
                    <a:pt x="13223" y="7526"/>
                    <a:pt x="13598" y="6307"/>
                    <a:pt x="13912" y="5291"/>
                  </a:cubicBezTo>
                  <a:close/>
                  <a:moveTo>
                    <a:pt x="2038" y="5518"/>
                  </a:moveTo>
                  <a:cubicBezTo>
                    <a:pt x="1797" y="5599"/>
                    <a:pt x="1564" y="5736"/>
                    <a:pt x="1382" y="5935"/>
                  </a:cubicBezTo>
                  <a:cubicBezTo>
                    <a:pt x="1306" y="6027"/>
                    <a:pt x="1306" y="6148"/>
                    <a:pt x="1382" y="6239"/>
                  </a:cubicBezTo>
                  <a:cubicBezTo>
                    <a:pt x="1458" y="6325"/>
                    <a:pt x="1601" y="6325"/>
                    <a:pt x="1677" y="6239"/>
                  </a:cubicBezTo>
                  <a:cubicBezTo>
                    <a:pt x="1739" y="6175"/>
                    <a:pt x="1800" y="6132"/>
                    <a:pt x="1874" y="6087"/>
                  </a:cubicBezTo>
                  <a:cubicBezTo>
                    <a:pt x="1874" y="6532"/>
                    <a:pt x="1874" y="6997"/>
                    <a:pt x="1874" y="7414"/>
                  </a:cubicBezTo>
                  <a:lnTo>
                    <a:pt x="1874" y="7983"/>
                  </a:lnTo>
                  <a:cubicBezTo>
                    <a:pt x="1700" y="7943"/>
                    <a:pt x="1542" y="7880"/>
                    <a:pt x="1382" y="7794"/>
                  </a:cubicBezTo>
                  <a:cubicBezTo>
                    <a:pt x="1284" y="7740"/>
                    <a:pt x="1139" y="7797"/>
                    <a:pt x="1087" y="7907"/>
                  </a:cubicBezTo>
                  <a:cubicBezTo>
                    <a:pt x="1038" y="8019"/>
                    <a:pt x="1088" y="8154"/>
                    <a:pt x="1185" y="8211"/>
                  </a:cubicBezTo>
                  <a:cubicBezTo>
                    <a:pt x="1522" y="8381"/>
                    <a:pt x="1877" y="8470"/>
                    <a:pt x="2235" y="8514"/>
                  </a:cubicBezTo>
                  <a:lnTo>
                    <a:pt x="2563" y="8590"/>
                  </a:lnTo>
                  <a:cubicBezTo>
                    <a:pt x="2657" y="8587"/>
                    <a:pt x="2744" y="8508"/>
                    <a:pt x="2760" y="8400"/>
                  </a:cubicBezTo>
                  <a:cubicBezTo>
                    <a:pt x="2807" y="8287"/>
                    <a:pt x="2759" y="8151"/>
                    <a:pt x="2661" y="8097"/>
                  </a:cubicBezTo>
                  <a:cubicBezTo>
                    <a:pt x="2650" y="8091"/>
                    <a:pt x="2640" y="8100"/>
                    <a:pt x="2628" y="8097"/>
                  </a:cubicBezTo>
                  <a:lnTo>
                    <a:pt x="2267" y="8021"/>
                  </a:lnTo>
                  <a:lnTo>
                    <a:pt x="2267" y="7338"/>
                  </a:lnTo>
                  <a:cubicBezTo>
                    <a:pt x="2267" y="6794"/>
                    <a:pt x="2267" y="6224"/>
                    <a:pt x="2267" y="5670"/>
                  </a:cubicBezTo>
                  <a:cubicBezTo>
                    <a:pt x="2266" y="5599"/>
                    <a:pt x="2251" y="5562"/>
                    <a:pt x="2202" y="5518"/>
                  </a:cubicBezTo>
                  <a:cubicBezTo>
                    <a:pt x="2150" y="5488"/>
                    <a:pt x="2090" y="5488"/>
                    <a:pt x="2038" y="5518"/>
                  </a:cubicBezTo>
                  <a:close/>
                  <a:moveTo>
                    <a:pt x="12108" y="5822"/>
                  </a:moveTo>
                  <a:cubicBezTo>
                    <a:pt x="11738" y="6993"/>
                    <a:pt x="10949" y="9492"/>
                    <a:pt x="10697" y="9955"/>
                  </a:cubicBezTo>
                  <a:lnTo>
                    <a:pt x="10697" y="10031"/>
                  </a:lnTo>
                  <a:lnTo>
                    <a:pt x="9845" y="10638"/>
                  </a:lnTo>
                  <a:cubicBezTo>
                    <a:pt x="10320" y="9334"/>
                    <a:pt x="10716" y="7986"/>
                    <a:pt x="11025" y="6618"/>
                  </a:cubicBezTo>
                  <a:lnTo>
                    <a:pt x="12108" y="5822"/>
                  </a:lnTo>
                  <a:close/>
                  <a:moveTo>
                    <a:pt x="10599" y="6921"/>
                  </a:moveTo>
                  <a:cubicBezTo>
                    <a:pt x="10237" y="8284"/>
                    <a:pt x="9800" y="9606"/>
                    <a:pt x="9287" y="10903"/>
                  </a:cubicBezTo>
                  <a:cubicBezTo>
                    <a:pt x="9283" y="10927"/>
                    <a:pt x="9283" y="10955"/>
                    <a:pt x="9287" y="10979"/>
                  </a:cubicBezTo>
                  <a:cubicBezTo>
                    <a:pt x="8973" y="11188"/>
                    <a:pt x="8696" y="11374"/>
                    <a:pt x="8500" y="11510"/>
                  </a:cubicBezTo>
                  <a:cubicBezTo>
                    <a:pt x="8681" y="10874"/>
                    <a:pt x="8834" y="10120"/>
                    <a:pt x="8992" y="9348"/>
                  </a:cubicBezTo>
                  <a:cubicBezTo>
                    <a:pt x="9102" y="8795"/>
                    <a:pt x="9218" y="8258"/>
                    <a:pt x="9320" y="7831"/>
                  </a:cubicBezTo>
                  <a:cubicBezTo>
                    <a:pt x="9320" y="7831"/>
                    <a:pt x="9320" y="7783"/>
                    <a:pt x="9320" y="7756"/>
                  </a:cubicBezTo>
                  <a:cubicBezTo>
                    <a:pt x="9713" y="7511"/>
                    <a:pt x="10112" y="7230"/>
                    <a:pt x="10599" y="6921"/>
                  </a:cubicBezTo>
                  <a:close/>
                  <a:moveTo>
                    <a:pt x="8828" y="8021"/>
                  </a:moveTo>
                  <a:cubicBezTo>
                    <a:pt x="8741" y="8375"/>
                    <a:pt x="8669" y="8770"/>
                    <a:pt x="8598" y="9197"/>
                  </a:cubicBezTo>
                  <a:lnTo>
                    <a:pt x="8565" y="9235"/>
                  </a:lnTo>
                  <a:cubicBezTo>
                    <a:pt x="8416" y="9961"/>
                    <a:pt x="8271" y="10683"/>
                    <a:pt x="8106" y="11282"/>
                  </a:cubicBezTo>
                  <a:cubicBezTo>
                    <a:pt x="8037" y="10681"/>
                    <a:pt x="8013" y="10068"/>
                    <a:pt x="8041" y="9462"/>
                  </a:cubicBezTo>
                  <a:cubicBezTo>
                    <a:pt x="8041" y="9126"/>
                    <a:pt x="8041" y="8803"/>
                    <a:pt x="8041" y="8476"/>
                  </a:cubicBezTo>
                  <a:cubicBezTo>
                    <a:pt x="8237" y="8376"/>
                    <a:pt x="8505" y="8221"/>
                    <a:pt x="8828" y="8021"/>
                  </a:cubicBezTo>
                  <a:close/>
                  <a:moveTo>
                    <a:pt x="14207" y="8135"/>
                  </a:moveTo>
                  <a:cubicBezTo>
                    <a:pt x="14522" y="8135"/>
                    <a:pt x="16216" y="8401"/>
                    <a:pt x="17356" y="8628"/>
                  </a:cubicBezTo>
                  <a:cubicBezTo>
                    <a:pt x="16767" y="9181"/>
                    <a:pt x="15142" y="10380"/>
                    <a:pt x="14010" y="11206"/>
                  </a:cubicBezTo>
                  <a:lnTo>
                    <a:pt x="13978" y="11244"/>
                  </a:lnTo>
                  <a:cubicBezTo>
                    <a:pt x="13231" y="11798"/>
                    <a:pt x="12577" y="12252"/>
                    <a:pt x="12239" y="12534"/>
                  </a:cubicBezTo>
                  <a:lnTo>
                    <a:pt x="11189" y="12344"/>
                  </a:lnTo>
                  <a:cubicBezTo>
                    <a:pt x="10325" y="12181"/>
                    <a:pt x="9456" y="12056"/>
                    <a:pt x="8631" y="11965"/>
                  </a:cubicBezTo>
                  <a:cubicBezTo>
                    <a:pt x="9362" y="11520"/>
                    <a:pt x="10517" y="10678"/>
                    <a:pt x="11649" y="9879"/>
                  </a:cubicBezTo>
                  <a:cubicBezTo>
                    <a:pt x="12781" y="9080"/>
                    <a:pt x="13775" y="8362"/>
                    <a:pt x="14207" y="8135"/>
                  </a:cubicBezTo>
                  <a:close/>
                  <a:moveTo>
                    <a:pt x="5482" y="9159"/>
                  </a:moveTo>
                  <a:cubicBezTo>
                    <a:pt x="5211" y="9035"/>
                    <a:pt x="4900" y="9109"/>
                    <a:pt x="4695" y="9348"/>
                  </a:cubicBezTo>
                  <a:cubicBezTo>
                    <a:pt x="4546" y="9540"/>
                    <a:pt x="4500" y="9837"/>
                    <a:pt x="4596" y="10069"/>
                  </a:cubicBezTo>
                  <a:cubicBezTo>
                    <a:pt x="4643" y="10181"/>
                    <a:pt x="4761" y="10234"/>
                    <a:pt x="4859" y="10183"/>
                  </a:cubicBezTo>
                  <a:cubicBezTo>
                    <a:pt x="4958" y="10133"/>
                    <a:pt x="5000" y="9994"/>
                    <a:pt x="4957" y="9879"/>
                  </a:cubicBezTo>
                  <a:cubicBezTo>
                    <a:pt x="4914" y="9820"/>
                    <a:pt x="4915" y="9709"/>
                    <a:pt x="4957" y="9652"/>
                  </a:cubicBezTo>
                  <a:cubicBezTo>
                    <a:pt x="5085" y="9515"/>
                    <a:pt x="5299" y="9542"/>
                    <a:pt x="5416" y="9690"/>
                  </a:cubicBezTo>
                  <a:cubicBezTo>
                    <a:pt x="5477" y="9765"/>
                    <a:pt x="5490" y="9852"/>
                    <a:pt x="5482" y="9955"/>
                  </a:cubicBezTo>
                  <a:cubicBezTo>
                    <a:pt x="5482" y="10182"/>
                    <a:pt x="5268" y="10479"/>
                    <a:pt x="5056" y="10751"/>
                  </a:cubicBezTo>
                  <a:cubicBezTo>
                    <a:pt x="4853" y="10979"/>
                    <a:pt x="4710" y="11248"/>
                    <a:pt x="4596" y="11548"/>
                  </a:cubicBezTo>
                  <a:cubicBezTo>
                    <a:pt x="4565" y="11663"/>
                    <a:pt x="4597" y="11771"/>
                    <a:pt x="4695" y="11813"/>
                  </a:cubicBezTo>
                  <a:cubicBezTo>
                    <a:pt x="4908" y="11901"/>
                    <a:pt x="5158" y="11976"/>
                    <a:pt x="5384" y="12003"/>
                  </a:cubicBezTo>
                  <a:lnTo>
                    <a:pt x="5744" y="12079"/>
                  </a:lnTo>
                  <a:lnTo>
                    <a:pt x="5777" y="12079"/>
                  </a:lnTo>
                  <a:cubicBezTo>
                    <a:pt x="5866" y="12074"/>
                    <a:pt x="5950" y="11988"/>
                    <a:pt x="5974" y="11889"/>
                  </a:cubicBezTo>
                  <a:cubicBezTo>
                    <a:pt x="5999" y="11784"/>
                    <a:pt x="5960" y="11672"/>
                    <a:pt x="5876" y="11623"/>
                  </a:cubicBezTo>
                  <a:lnTo>
                    <a:pt x="5449" y="11548"/>
                  </a:lnTo>
                  <a:lnTo>
                    <a:pt x="5088" y="11472"/>
                  </a:lnTo>
                  <a:cubicBezTo>
                    <a:pt x="5179" y="11316"/>
                    <a:pt x="5302" y="11189"/>
                    <a:pt x="5416" y="11055"/>
                  </a:cubicBezTo>
                  <a:cubicBezTo>
                    <a:pt x="5700" y="10774"/>
                    <a:pt x="5890" y="10382"/>
                    <a:pt x="5941" y="9955"/>
                  </a:cubicBezTo>
                  <a:cubicBezTo>
                    <a:pt x="5946" y="9613"/>
                    <a:pt x="5757" y="9287"/>
                    <a:pt x="5482" y="9159"/>
                  </a:cubicBezTo>
                  <a:close/>
                  <a:moveTo>
                    <a:pt x="17258" y="9310"/>
                  </a:moveTo>
                  <a:cubicBezTo>
                    <a:pt x="17179" y="9701"/>
                    <a:pt x="17098" y="10137"/>
                    <a:pt x="16995" y="10600"/>
                  </a:cubicBezTo>
                  <a:lnTo>
                    <a:pt x="16963" y="10675"/>
                  </a:lnTo>
                  <a:cubicBezTo>
                    <a:pt x="16826" y="11551"/>
                    <a:pt x="16626" y="12390"/>
                    <a:pt x="16339" y="13216"/>
                  </a:cubicBezTo>
                  <a:lnTo>
                    <a:pt x="15618" y="13671"/>
                  </a:lnTo>
                  <a:lnTo>
                    <a:pt x="15454" y="13747"/>
                  </a:lnTo>
                  <a:cubicBezTo>
                    <a:pt x="15682" y="13039"/>
                    <a:pt x="16042" y="11739"/>
                    <a:pt x="16372" y="10486"/>
                  </a:cubicBezTo>
                  <a:lnTo>
                    <a:pt x="16569" y="9841"/>
                  </a:lnTo>
                  <a:lnTo>
                    <a:pt x="17258" y="9310"/>
                  </a:lnTo>
                  <a:close/>
                  <a:moveTo>
                    <a:pt x="17619" y="9500"/>
                  </a:moveTo>
                  <a:cubicBezTo>
                    <a:pt x="17593" y="10475"/>
                    <a:pt x="17634" y="11449"/>
                    <a:pt x="17717" y="12420"/>
                  </a:cubicBezTo>
                  <a:lnTo>
                    <a:pt x="17684" y="12458"/>
                  </a:lnTo>
                  <a:lnTo>
                    <a:pt x="16864" y="12913"/>
                  </a:lnTo>
                  <a:cubicBezTo>
                    <a:pt x="17065" y="12207"/>
                    <a:pt x="17227" y="11517"/>
                    <a:pt x="17356" y="10789"/>
                  </a:cubicBezTo>
                  <a:cubicBezTo>
                    <a:pt x="17443" y="10335"/>
                    <a:pt x="17524" y="9881"/>
                    <a:pt x="17619" y="9500"/>
                  </a:cubicBezTo>
                  <a:close/>
                  <a:moveTo>
                    <a:pt x="16077" y="10220"/>
                  </a:moveTo>
                  <a:lnTo>
                    <a:pt x="16011" y="10372"/>
                  </a:lnTo>
                  <a:cubicBezTo>
                    <a:pt x="15728" y="11425"/>
                    <a:pt x="15150" y="13566"/>
                    <a:pt x="14962" y="13975"/>
                  </a:cubicBezTo>
                  <a:cubicBezTo>
                    <a:pt x="14954" y="14010"/>
                    <a:pt x="14954" y="14053"/>
                    <a:pt x="14962" y="14088"/>
                  </a:cubicBezTo>
                  <a:lnTo>
                    <a:pt x="14240" y="14505"/>
                  </a:lnTo>
                  <a:cubicBezTo>
                    <a:pt x="14662" y="13326"/>
                    <a:pt x="15020" y="12103"/>
                    <a:pt x="15290" y="10865"/>
                  </a:cubicBezTo>
                  <a:cubicBezTo>
                    <a:pt x="15290" y="10865"/>
                    <a:pt x="15290" y="10854"/>
                    <a:pt x="15290" y="10827"/>
                  </a:cubicBezTo>
                  <a:lnTo>
                    <a:pt x="16077" y="10220"/>
                  </a:lnTo>
                  <a:close/>
                  <a:moveTo>
                    <a:pt x="14830" y="11168"/>
                  </a:moveTo>
                  <a:cubicBezTo>
                    <a:pt x="14519" y="12398"/>
                    <a:pt x="14153" y="13594"/>
                    <a:pt x="13715" y="14771"/>
                  </a:cubicBezTo>
                  <a:lnTo>
                    <a:pt x="13682" y="14809"/>
                  </a:lnTo>
                  <a:lnTo>
                    <a:pt x="13026" y="15188"/>
                  </a:lnTo>
                  <a:cubicBezTo>
                    <a:pt x="13160" y="14643"/>
                    <a:pt x="13294" y="14041"/>
                    <a:pt x="13420" y="13406"/>
                  </a:cubicBezTo>
                  <a:cubicBezTo>
                    <a:pt x="13522" y="12925"/>
                    <a:pt x="13621" y="12422"/>
                    <a:pt x="13715" y="12041"/>
                  </a:cubicBezTo>
                  <a:cubicBezTo>
                    <a:pt x="13715" y="12041"/>
                    <a:pt x="13715" y="11992"/>
                    <a:pt x="13715" y="11965"/>
                  </a:cubicBezTo>
                  <a:lnTo>
                    <a:pt x="14207" y="11623"/>
                  </a:lnTo>
                  <a:lnTo>
                    <a:pt x="14830" y="11168"/>
                  </a:lnTo>
                  <a:close/>
                  <a:moveTo>
                    <a:pt x="13289" y="12306"/>
                  </a:moveTo>
                  <a:cubicBezTo>
                    <a:pt x="13234" y="12551"/>
                    <a:pt x="13163" y="12900"/>
                    <a:pt x="13092" y="13254"/>
                  </a:cubicBezTo>
                  <a:lnTo>
                    <a:pt x="13059" y="13292"/>
                  </a:lnTo>
                  <a:cubicBezTo>
                    <a:pt x="12902" y="14054"/>
                    <a:pt x="12740" y="14844"/>
                    <a:pt x="12567" y="15416"/>
                  </a:cubicBezTo>
                  <a:cubicBezTo>
                    <a:pt x="12483" y="14867"/>
                    <a:pt x="12464" y="14302"/>
                    <a:pt x="12502" y="13747"/>
                  </a:cubicBezTo>
                  <a:cubicBezTo>
                    <a:pt x="12502" y="13466"/>
                    <a:pt x="12502" y="13194"/>
                    <a:pt x="12502" y="12913"/>
                  </a:cubicBezTo>
                  <a:cubicBezTo>
                    <a:pt x="12682" y="12768"/>
                    <a:pt x="12943" y="12542"/>
                    <a:pt x="13289" y="12306"/>
                  </a:cubicBezTo>
                  <a:close/>
                  <a:moveTo>
                    <a:pt x="18012" y="12761"/>
                  </a:moveTo>
                  <a:cubicBezTo>
                    <a:pt x="18917" y="12796"/>
                    <a:pt x="19838" y="12880"/>
                    <a:pt x="20735" y="13027"/>
                  </a:cubicBezTo>
                  <a:cubicBezTo>
                    <a:pt x="19245" y="14186"/>
                    <a:pt x="17650" y="15171"/>
                    <a:pt x="16011" y="16022"/>
                  </a:cubicBezTo>
                  <a:lnTo>
                    <a:pt x="16011" y="16060"/>
                  </a:lnTo>
                  <a:cubicBezTo>
                    <a:pt x="15176" y="16037"/>
                    <a:pt x="14335" y="15925"/>
                    <a:pt x="13518" y="15719"/>
                  </a:cubicBezTo>
                  <a:lnTo>
                    <a:pt x="13092" y="15643"/>
                  </a:lnTo>
                  <a:cubicBezTo>
                    <a:pt x="13792" y="15253"/>
                    <a:pt x="14863" y="14631"/>
                    <a:pt x="15815" y="14050"/>
                  </a:cubicBezTo>
                  <a:cubicBezTo>
                    <a:pt x="16766" y="13469"/>
                    <a:pt x="17595" y="12970"/>
                    <a:pt x="18012" y="12761"/>
                  </a:cubicBezTo>
                  <a:close/>
                  <a:moveTo>
                    <a:pt x="9779" y="13178"/>
                  </a:moveTo>
                  <a:cubicBezTo>
                    <a:pt x="9645" y="13133"/>
                    <a:pt x="9296" y="13060"/>
                    <a:pt x="8926" y="13595"/>
                  </a:cubicBezTo>
                  <a:cubicBezTo>
                    <a:pt x="8861" y="13696"/>
                    <a:pt x="8905" y="13861"/>
                    <a:pt x="8992" y="13937"/>
                  </a:cubicBezTo>
                  <a:cubicBezTo>
                    <a:pt x="9063" y="14024"/>
                    <a:pt x="9178" y="14019"/>
                    <a:pt x="9254" y="13937"/>
                  </a:cubicBezTo>
                  <a:cubicBezTo>
                    <a:pt x="9428" y="13682"/>
                    <a:pt x="9561" y="13635"/>
                    <a:pt x="9648" y="13671"/>
                  </a:cubicBezTo>
                  <a:cubicBezTo>
                    <a:pt x="9726" y="13713"/>
                    <a:pt x="9787" y="13799"/>
                    <a:pt x="9779" y="13899"/>
                  </a:cubicBezTo>
                  <a:cubicBezTo>
                    <a:pt x="9779" y="14126"/>
                    <a:pt x="9603" y="14429"/>
                    <a:pt x="9123" y="14619"/>
                  </a:cubicBezTo>
                  <a:cubicBezTo>
                    <a:pt x="9043" y="14655"/>
                    <a:pt x="8986" y="14747"/>
                    <a:pt x="8992" y="14847"/>
                  </a:cubicBezTo>
                  <a:cubicBezTo>
                    <a:pt x="8993" y="14948"/>
                    <a:pt x="9070" y="15053"/>
                    <a:pt x="9156" y="15074"/>
                  </a:cubicBezTo>
                  <a:cubicBezTo>
                    <a:pt x="9525" y="15174"/>
                    <a:pt x="9738" y="15380"/>
                    <a:pt x="9746" y="15643"/>
                  </a:cubicBezTo>
                  <a:cubicBezTo>
                    <a:pt x="9755" y="15834"/>
                    <a:pt x="9641" y="15999"/>
                    <a:pt x="9484" y="16060"/>
                  </a:cubicBezTo>
                  <a:cubicBezTo>
                    <a:pt x="9272" y="16133"/>
                    <a:pt x="9007" y="15967"/>
                    <a:pt x="8795" y="15567"/>
                  </a:cubicBezTo>
                  <a:cubicBezTo>
                    <a:pt x="8738" y="15463"/>
                    <a:pt x="8624" y="15428"/>
                    <a:pt x="8533" y="15491"/>
                  </a:cubicBezTo>
                  <a:cubicBezTo>
                    <a:pt x="8441" y="15561"/>
                    <a:pt x="8411" y="15686"/>
                    <a:pt x="8467" y="15795"/>
                  </a:cubicBezTo>
                  <a:cubicBezTo>
                    <a:pt x="8645" y="16205"/>
                    <a:pt x="8990" y="16505"/>
                    <a:pt x="9385" y="16553"/>
                  </a:cubicBezTo>
                  <a:cubicBezTo>
                    <a:pt x="9456" y="16566"/>
                    <a:pt x="9545" y="16566"/>
                    <a:pt x="9615" y="16553"/>
                  </a:cubicBezTo>
                  <a:cubicBezTo>
                    <a:pt x="9946" y="16420"/>
                    <a:pt x="10159" y="16047"/>
                    <a:pt x="10140" y="15643"/>
                  </a:cubicBezTo>
                  <a:cubicBezTo>
                    <a:pt x="10122" y="15297"/>
                    <a:pt x="9946" y="14970"/>
                    <a:pt x="9681" y="14809"/>
                  </a:cubicBezTo>
                  <a:cubicBezTo>
                    <a:pt x="9981" y="14617"/>
                    <a:pt x="10172" y="14257"/>
                    <a:pt x="10173" y="13861"/>
                  </a:cubicBezTo>
                  <a:cubicBezTo>
                    <a:pt x="10180" y="13565"/>
                    <a:pt x="10018" y="13286"/>
                    <a:pt x="9779" y="13178"/>
                  </a:cubicBezTo>
                  <a:close/>
                  <a:moveTo>
                    <a:pt x="20768" y="13557"/>
                  </a:moveTo>
                  <a:cubicBezTo>
                    <a:pt x="20595" y="14202"/>
                    <a:pt x="20433" y="15104"/>
                    <a:pt x="20276" y="15984"/>
                  </a:cubicBezTo>
                  <a:cubicBezTo>
                    <a:pt x="20143" y="16817"/>
                    <a:pt x="19992" y="17637"/>
                    <a:pt x="19783" y="18449"/>
                  </a:cubicBezTo>
                  <a:lnTo>
                    <a:pt x="18898" y="19056"/>
                  </a:lnTo>
                  <a:cubicBezTo>
                    <a:pt x="19061" y="18365"/>
                    <a:pt x="19300" y="17261"/>
                    <a:pt x="19587" y="15946"/>
                  </a:cubicBezTo>
                  <a:cubicBezTo>
                    <a:pt x="19775" y="15129"/>
                    <a:pt x="19910" y="14408"/>
                    <a:pt x="19980" y="14126"/>
                  </a:cubicBezTo>
                  <a:cubicBezTo>
                    <a:pt x="20271" y="13927"/>
                    <a:pt x="20532" y="13739"/>
                    <a:pt x="20768" y="13557"/>
                  </a:cubicBezTo>
                  <a:close/>
                  <a:moveTo>
                    <a:pt x="20964" y="14316"/>
                  </a:moveTo>
                  <a:cubicBezTo>
                    <a:pt x="20964" y="14742"/>
                    <a:pt x="20950" y="15168"/>
                    <a:pt x="20997" y="15567"/>
                  </a:cubicBezTo>
                  <a:cubicBezTo>
                    <a:pt x="20997" y="16248"/>
                    <a:pt x="21063" y="16899"/>
                    <a:pt x="21063" y="17425"/>
                  </a:cubicBezTo>
                  <a:cubicBezTo>
                    <a:pt x="20960" y="17534"/>
                    <a:pt x="20668" y="17751"/>
                    <a:pt x="20276" y="18032"/>
                  </a:cubicBezTo>
                  <a:lnTo>
                    <a:pt x="20243" y="18032"/>
                  </a:lnTo>
                  <a:cubicBezTo>
                    <a:pt x="20376" y="17478"/>
                    <a:pt x="20503" y="16758"/>
                    <a:pt x="20636" y="16022"/>
                  </a:cubicBezTo>
                  <a:cubicBezTo>
                    <a:pt x="20746" y="15423"/>
                    <a:pt x="20854" y="14833"/>
                    <a:pt x="20964" y="14316"/>
                  </a:cubicBezTo>
                  <a:close/>
                  <a:moveTo>
                    <a:pt x="19521" y="14505"/>
                  </a:moveTo>
                  <a:cubicBezTo>
                    <a:pt x="19442" y="14859"/>
                    <a:pt x="19311" y="15326"/>
                    <a:pt x="19193" y="15871"/>
                  </a:cubicBezTo>
                  <a:cubicBezTo>
                    <a:pt x="18902" y="17178"/>
                    <a:pt x="18490" y="19128"/>
                    <a:pt x="18340" y="19473"/>
                  </a:cubicBezTo>
                  <a:lnTo>
                    <a:pt x="17553" y="19966"/>
                  </a:lnTo>
                  <a:cubicBezTo>
                    <a:pt x="17970" y="18604"/>
                    <a:pt x="18771" y="15622"/>
                    <a:pt x="18865" y="14923"/>
                  </a:cubicBezTo>
                  <a:cubicBezTo>
                    <a:pt x="19085" y="14777"/>
                    <a:pt x="19317" y="14651"/>
                    <a:pt x="19521" y="14505"/>
                  </a:cubicBezTo>
                  <a:close/>
                  <a:moveTo>
                    <a:pt x="18406" y="15188"/>
                  </a:moveTo>
                  <a:cubicBezTo>
                    <a:pt x="18146" y="16404"/>
                    <a:pt x="17223" y="19719"/>
                    <a:pt x="16995" y="20345"/>
                  </a:cubicBezTo>
                  <a:cubicBezTo>
                    <a:pt x="16752" y="20509"/>
                    <a:pt x="16460" y="20684"/>
                    <a:pt x="16208" y="20838"/>
                  </a:cubicBezTo>
                  <a:lnTo>
                    <a:pt x="16175" y="20876"/>
                  </a:lnTo>
                  <a:cubicBezTo>
                    <a:pt x="16490" y="19868"/>
                    <a:pt x="17375" y="16708"/>
                    <a:pt x="17619" y="15719"/>
                  </a:cubicBezTo>
                  <a:cubicBezTo>
                    <a:pt x="17619" y="15719"/>
                    <a:pt x="17619" y="15745"/>
                    <a:pt x="17619" y="15681"/>
                  </a:cubicBezTo>
                  <a:lnTo>
                    <a:pt x="18406" y="15188"/>
                  </a:lnTo>
                  <a:close/>
                  <a:moveTo>
                    <a:pt x="17159" y="15946"/>
                  </a:moveTo>
                  <a:cubicBezTo>
                    <a:pt x="16923" y="16854"/>
                    <a:pt x="16456" y="18549"/>
                    <a:pt x="16110" y="19739"/>
                  </a:cubicBezTo>
                  <a:cubicBezTo>
                    <a:pt x="16139" y="19498"/>
                    <a:pt x="16134" y="19279"/>
                    <a:pt x="16143" y="19056"/>
                  </a:cubicBezTo>
                  <a:cubicBezTo>
                    <a:pt x="16190" y="18148"/>
                    <a:pt x="16208" y="17220"/>
                    <a:pt x="16208" y="16439"/>
                  </a:cubicBezTo>
                  <a:cubicBezTo>
                    <a:pt x="16444" y="16312"/>
                    <a:pt x="16790" y="16164"/>
                    <a:pt x="17159" y="15946"/>
                  </a:cubicBezTo>
                  <a:close/>
                  <a:moveTo>
                    <a:pt x="13781" y="17084"/>
                  </a:moveTo>
                  <a:cubicBezTo>
                    <a:pt x="13688" y="17067"/>
                    <a:pt x="13607" y="17131"/>
                    <a:pt x="13584" y="17236"/>
                  </a:cubicBezTo>
                  <a:cubicBezTo>
                    <a:pt x="13164" y="17437"/>
                    <a:pt x="12825" y="17789"/>
                    <a:pt x="12567" y="18222"/>
                  </a:cubicBezTo>
                  <a:cubicBezTo>
                    <a:pt x="12539" y="18288"/>
                    <a:pt x="12539" y="18345"/>
                    <a:pt x="12567" y="18411"/>
                  </a:cubicBezTo>
                  <a:cubicBezTo>
                    <a:pt x="12591" y="18478"/>
                    <a:pt x="12638" y="18544"/>
                    <a:pt x="12698" y="18563"/>
                  </a:cubicBezTo>
                  <a:cubicBezTo>
                    <a:pt x="13011" y="18657"/>
                    <a:pt x="13329" y="18707"/>
                    <a:pt x="13650" y="18753"/>
                  </a:cubicBezTo>
                  <a:cubicBezTo>
                    <a:pt x="13689" y="19043"/>
                    <a:pt x="13709" y="19342"/>
                    <a:pt x="13748" y="19587"/>
                  </a:cubicBezTo>
                  <a:cubicBezTo>
                    <a:pt x="13763" y="19694"/>
                    <a:pt x="13850" y="19773"/>
                    <a:pt x="13945" y="19776"/>
                  </a:cubicBezTo>
                  <a:lnTo>
                    <a:pt x="13978" y="19776"/>
                  </a:lnTo>
                  <a:cubicBezTo>
                    <a:pt x="14084" y="19754"/>
                    <a:pt x="14161" y="19634"/>
                    <a:pt x="14142" y="19511"/>
                  </a:cubicBezTo>
                  <a:cubicBezTo>
                    <a:pt x="14142" y="19302"/>
                    <a:pt x="14075" y="19074"/>
                    <a:pt x="14043" y="18828"/>
                  </a:cubicBezTo>
                  <a:lnTo>
                    <a:pt x="14601" y="18828"/>
                  </a:lnTo>
                  <a:cubicBezTo>
                    <a:pt x="14708" y="18824"/>
                    <a:pt x="14793" y="18724"/>
                    <a:pt x="14798" y="18601"/>
                  </a:cubicBezTo>
                  <a:cubicBezTo>
                    <a:pt x="14807" y="18476"/>
                    <a:pt x="14709" y="18346"/>
                    <a:pt x="14601" y="18335"/>
                  </a:cubicBezTo>
                  <a:cubicBezTo>
                    <a:pt x="14590" y="18334"/>
                    <a:pt x="14579" y="18334"/>
                    <a:pt x="14568" y="18335"/>
                  </a:cubicBezTo>
                  <a:lnTo>
                    <a:pt x="13978" y="18335"/>
                  </a:lnTo>
                  <a:cubicBezTo>
                    <a:pt x="13942" y="17998"/>
                    <a:pt x="13942" y="17649"/>
                    <a:pt x="13978" y="17312"/>
                  </a:cubicBezTo>
                  <a:cubicBezTo>
                    <a:pt x="13987" y="17189"/>
                    <a:pt x="13886" y="17098"/>
                    <a:pt x="13781" y="17084"/>
                  </a:cubicBezTo>
                  <a:close/>
                  <a:moveTo>
                    <a:pt x="13551" y="17691"/>
                  </a:moveTo>
                  <a:cubicBezTo>
                    <a:pt x="13551" y="17872"/>
                    <a:pt x="13551" y="18078"/>
                    <a:pt x="13551" y="18260"/>
                  </a:cubicBezTo>
                  <a:lnTo>
                    <a:pt x="13059" y="18146"/>
                  </a:lnTo>
                  <a:cubicBezTo>
                    <a:pt x="13200" y="17962"/>
                    <a:pt x="13365" y="17808"/>
                    <a:pt x="13551" y="1769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4" name="Freeform 671"/>
            <p:cNvSpPr/>
            <p:nvPr/>
          </p:nvSpPr>
          <p:spPr>
            <a:xfrm rot="677732" flipH="1">
              <a:off x="414990" y="1682055"/>
              <a:ext cx="114179" cy="226564"/>
            </a:xfrm>
            <a:custGeom>
              <a:avLst/>
              <a:gdLst/>
              <a:ahLst/>
              <a:cxnLst>
                <a:cxn ang="0">
                  <a:pos x="wd2" y="hd2"/>
                </a:cxn>
                <a:cxn ang="5400000">
                  <a:pos x="wd2" y="hd2"/>
                </a:cxn>
                <a:cxn ang="10800000">
                  <a:pos x="wd2" y="hd2"/>
                </a:cxn>
                <a:cxn ang="16200000">
                  <a:pos x="wd2" y="hd2"/>
                </a:cxn>
              </a:cxnLst>
              <a:rect l="0" t="0" r="r" b="b"/>
              <a:pathLst>
                <a:path w="21209" h="21337" extrusionOk="0">
                  <a:moveTo>
                    <a:pt x="21122" y="8659"/>
                  </a:moveTo>
                  <a:cubicBezTo>
                    <a:pt x="20352" y="7880"/>
                    <a:pt x="18807" y="7374"/>
                    <a:pt x="17088" y="7338"/>
                  </a:cubicBezTo>
                  <a:cubicBezTo>
                    <a:pt x="17088" y="6088"/>
                    <a:pt x="17088" y="4838"/>
                    <a:pt x="17088" y="3605"/>
                  </a:cubicBezTo>
                  <a:lnTo>
                    <a:pt x="17088" y="1756"/>
                  </a:lnTo>
                  <a:cubicBezTo>
                    <a:pt x="17088" y="1756"/>
                    <a:pt x="17088" y="1756"/>
                    <a:pt x="17088" y="1756"/>
                  </a:cubicBezTo>
                  <a:cubicBezTo>
                    <a:pt x="17088" y="1263"/>
                    <a:pt x="16288" y="929"/>
                    <a:pt x="15418" y="682"/>
                  </a:cubicBezTo>
                  <a:cubicBezTo>
                    <a:pt x="12023" y="-263"/>
                    <a:pt x="7890" y="-223"/>
                    <a:pt x="4569" y="788"/>
                  </a:cubicBezTo>
                  <a:cubicBezTo>
                    <a:pt x="4306" y="946"/>
                    <a:pt x="4158" y="1145"/>
                    <a:pt x="4151" y="1351"/>
                  </a:cubicBezTo>
                  <a:cubicBezTo>
                    <a:pt x="3891" y="3239"/>
                    <a:pt x="3891" y="5134"/>
                    <a:pt x="4151" y="7021"/>
                  </a:cubicBezTo>
                  <a:cubicBezTo>
                    <a:pt x="2621" y="7021"/>
                    <a:pt x="674" y="7373"/>
                    <a:pt x="152" y="8042"/>
                  </a:cubicBezTo>
                  <a:cubicBezTo>
                    <a:pt x="-126" y="8377"/>
                    <a:pt x="-161" y="8940"/>
                    <a:pt x="1265" y="9574"/>
                  </a:cubicBezTo>
                  <a:cubicBezTo>
                    <a:pt x="3568" y="10297"/>
                    <a:pt x="6207" y="10698"/>
                    <a:pt x="8916" y="10736"/>
                  </a:cubicBezTo>
                  <a:cubicBezTo>
                    <a:pt x="8916" y="12973"/>
                    <a:pt x="9194" y="18325"/>
                    <a:pt x="9194" y="18379"/>
                  </a:cubicBezTo>
                  <a:cubicBezTo>
                    <a:pt x="9177" y="18431"/>
                    <a:pt x="9177" y="18484"/>
                    <a:pt x="9194" y="18537"/>
                  </a:cubicBezTo>
                  <a:cubicBezTo>
                    <a:pt x="9194" y="18537"/>
                    <a:pt x="10654" y="20474"/>
                    <a:pt x="11350" y="21108"/>
                  </a:cubicBezTo>
                  <a:cubicBezTo>
                    <a:pt x="11503" y="21249"/>
                    <a:pt x="11796" y="21337"/>
                    <a:pt x="12115" y="21337"/>
                  </a:cubicBezTo>
                  <a:cubicBezTo>
                    <a:pt x="12423" y="21334"/>
                    <a:pt x="12709" y="21255"/>
                    <a:pt x="12880" y="21125"/>
                  </a:cubicBezTo>
                  <a:cubicBezTo>
                    <a:pt x="13634" y="20217"/>
                    <a:pt x="14013" y="19240"/>
                    <a:pt x="13993" y="18255"/>
                  </a:cubicBezTo>
                  <a:cubicBezTo>
                    <a:pt x="13993" y="17621"/>
                    <a:pt x="13228" y="12427"/>
                    <a:pt x="12811" y="10807"/>
                  </a:cubicBezTo>
                  <a:cubicBezTo>
                    <a:pt x="15203" y="10885"/>
                    <a:pt x="17596" y="10655"/>
                    <a:pt x="19766" y="10138"/>
                  </a:cubicBezTo>
                  <a:cubicBezTo>
                    <a:pt x="20867" y="9877"/>
                    <a:pt x="21439" y="9253"/>
                    <a:pt x="21122" y="8659"/>
                  </a:cubicBezTo>
                  <a:close/>
                  <a:moveTo>
                    <a:pt x="15418" y="2390"/>
                  </a:moveTo>
                  <a:lnTo>
                    <a:pt x="15418" y="3623"/>
                  </a:lnTo>
                  <a:cubicBezTo>
                    <a:pt x="15418" y="5084"/>
                    <a:pt x="15418" y="6598"/>
                    <a:pt x="15418" y="8060"/>
                  </a:cubicBezTo>
                  <a:cubicBezTo>
                    <a:pt x="12454" y="8646"/>
                    <a:pt x="9141" y="8582"/>
                    <a:pt x="6273" y="7884"/>
                  </a:cubicBezTo>
                  <a:cubicBezTo>
                    <a:pt x="5760" y="5976"/>
                    <a:pt x="5655" y="4045"/>
                    <a:pt x="5960" y="2126"/>
                  </a:cubicBezTo>
                  <a:cubicBezTo>
                    <a:pt x="7998" y="2410"/>
                    <a:pt x="10105" y="2546"/>
                    <a:pt x="12219" y="2531"/>
                  </a:cubicBezTo>
                  <a:cubicBezTo>
                    <a:pt x="13304" y="2540"/>
                    <a:pt x="14388" y="2493"/>
                    <a:pt x="15453" y="2390"/>
                  </a:cubicBezTo>
                  <a:close/>
                  <a:moveTo>
                    <a:pt x="14619" y="1386"/>
                  </a:moveTo>
                  <a:lnTo>
                    <a:pt x="15071" y="1527"/>
                  </a:lnTo>
                  <a:cubicBezTo>
                    <a:pt x="12052" y="1738"/>
                    <a:pt x="8980" y="1649"/>
                    <a:pt x="6029" y="1263"/>
                  </a:cubicBezTo>
                  <a:cubicBezTo>
                    <a:pt x="8768" y="625"/>
                    <a:pt x="11933" y="657"/>
                    <a:pt x="14619" y="1351"/>
                  </a:cubicBezTo>
                  <a:close/>
                  <a:moveTo>
                    <a:pt x="12045" y="19646"/>
                  </a:moveTo>
                  <a:cubicBezTo>
                    <a:pt x="11558" y="19065"/>
                    <a:pt x="11106" y="18449"/>
                    <a:pt x="10932" y="18255"/>
                  </a:cubicBezTo>
                  <a:cubicBezTo>
                    <a:pt x="10932" y="17586"/>
                    <a:pt x="10654" y="12867"/>
                    <a:pt x="10654" y="10772"/>
                  </a:cubicBezTo>
                  <a:lnTo>
                    <a:pt x="11141" y="10772"/>
                  </a:lnTo>
                  <a:cubicBezTo>
                    <a:pt x="11419" y="11723"/>
                    <a:pt x="11976" y="15667"/>
                    <a:pt x="12324" y="18255"/>
                  </a:cubicBezTo>
                  <a:cubicBezTo>
                    <a:pt x="12308" y="18722"/>
                    <a:pt x="12215" y="19187"/>
                    <a:pt x="12045" y="19646"/>
                  </a:cubicBezTo>
                  <a:close/>
                  <a:moveTo>
                    <a:pt x="19000" y="9381"/>
                  </a:moveTo>
                  <a:cubicBezTo>
                    <a:pt x="16531" y="10243"/>
                    <a:pt x="5299" y="10067"/>
                    <a:pt x="2586" y="8870"/>
                  </a:cubicBezTo>
                  <a:cubicBezTo>
                    <a:pt x="2100" y="8659"/>
                    <a:pt x="1856" y="8447"/>
                    <a:pt x="1926" y="8342"/>
                  </a:cubicBezTo>
                  <a:cubicBezTo>
                    <a:pt x="1995" y="8236"/>
                    <a:pt x="3351" y="7884"/>
                    <a:pt x="4569" y="7866"/>
                  </a:cubicBezTo>
                  <a:cubicBezTo>
                    <a:pt x="4569" y="8007"/>
                    <a:pt x="4569" y="8166"/>
                    <a:pt x="4743" y="8289"/>
                  </a:cubicBezTo>
                  <a:cubicBezTo>
                    <a:pt x="4809" y="8391"/>
                    <a:pt x="4944" y="8479"/>
                    <a:pt x="5125" y="8535"/>
                  </a:cubicBezTo>
                  <a:cubicBezTo>
                    <a:pt x="6927" y="9087"/>
                    <a:pt x="9002" y="9367"/>
                    <a:pt x="11106" y="9345"/>
                  </a:cubicBezTo>
                  <a:cubicBezTo>
                    <a:pt x="13020" y="9348"/>
                    <a:pt x="14915" y="9150"/>
                    <a:pt x="16671" y="8764"/>
                  </a:cubicBezTo>
                  <a:cubicBezTo>
                    <a:pt x="16977" y="8707"/>
                    <a:pt x="17184" y="8560"/>
                    <a:pt x="17192" y="8395"/>
                  </a:cubicBezTo>
                  <a:lnTo>
                    <a:pt x="17192" y="8218"/>
                  </a:lnTo>
                  <a:cubicBezTo>
                    <a:pt x="18236" y="8218"/>
                    <a:pt x="19453" y="8606"/>
                    <a:pt x="19627" y="8923"/>
                  </a:cubicBezTo>
                  <a:cubicBezTo>
                    <a:pt x="19800" y="9240"/>
                    <a:pt x="19174" y="9257"/>
                    <a:pt x="18827" y="938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5" name="Freeform 672"/>
            <p:cNvSpPr/>
            <p:nvPr/>
          </p:nvSpPr>
          <p:spPr>
            <a:xfrm rot="677732">
              <a:off x="674069" y="1840202"/>
              <a:ext cx="173396" cy="230224"/>
            </a:xfrm>
            <a:custGeom>
              <a:avLst/>
              <a:gdLst/>
              <a:ahLst/>
              <a:cxnLst>
                <a:cxn ang="0">
                  <a:pos x="wd2" y="hd2"/>
                </a:cxn>
                <a:cxn ang="5400000">
                  <a:pos x="wd2" y="hd2"/>
                </a:cxn>
                <a:cxn ang="10800000">
                  <a:pos x="wd2" y="hd2"/>
                </a:cxn>
                <a:cxn ang="16200000">
                  <a:pos x="wd2" y="hd2"/>
                </a:cxn>
              </a:cxnLst>
              <a:rect l="0" t="0" r="r" b="b"/>
              <a:pathLst>
                <a:path w="21337" h="21396" extrusionOk="0">
                  <a:moveTo>
                    <a:pt x="21018" y="3689"/>
                  </a:moveTo>
                  <a:cubicBezTo>
                    <a:pt x="19636" y="1343"/>
                    <a:pt x="16020" y="-204"/>
                    <a:pt x="14384" y="22"/>
                  </a:cubicBezTo>
                  <a:cubicBezTo>
                    <a:pt x="14091" y="56"/>
                    <a:pt x="13831" y="182"/>
                    <a:pt x="13670" y="369"/>
                  </a:cubicBezTo>
                  <a:cubicBezTo>
                    <a:pt x="11751" y="2011"/>
                    <a:pt x="9988" y="3753"/>
                    <a:pt x="8395" y="5583"/>
                  </a:cubicBezTo>
                  <a:cubicBezTo>
                    <a:pt x="7467" y="4984"/>
                    <a:pt x="6193" y="4793"/>
                    <a:pt x="5032" y="5079"/>
                  </a:cubicBezTo>
                  <a:cubicBezTo>
                    <a:pt x="4571" y="5270"/>
                    <a:pt x="4065" y="5739"/>
                    <a:pt x="4364" y="6816"/>
                  </a:cubicBezTo>
                  <a:cubicBezTo>
                    <a:pt x="5105" y="8279"/>
                    <a:pt x="6345" y="9567"/>
                    <a:pt x="7958" y="10553"/>
                  </a:cubicBezTo>
                  <a:cubicBezTo>
                    <a:pt x="5953" y="12551"/>
                    <a:pt x="1047" y="17608"/>
                    <a:pt x="1047" y="17660"/>
                  </a:cubicBezTo>
                  <a:cubicBezTo>
                    <a:pt x="1039" y="17706"/>
                    <a:pt x="1039" y="17753"/>
                    <a:pt x="1047" y="17799"/>
                  </a:cubicBezTo>
                  <a:cubicBezTo>
                    <a:pt x="1047" y="17799"/>
                    <a:pt x="172" y="20075"/>
                    <a:pt x="10" y="20892"/>
                  </a:cubicBezTo>
                  <a:cubicBezTo>
                    <a:pt x="-29" y="21044"/>
                    <a:pt x="52" y="21200"/>
                    <a:pt x="218" y="21292"/>
                  </a:cubicBezTo>
                  <a:cubicBezTo>
                    <a:pt x="321" y="21358"/>
                    <a:pt x="451" y="21395"/>
                    <a:pt x="586" y="21396"/>
                  </a:cubicBezTo>
                  <a:lnTo>
                    <a:pt x="794" y="21396"/>
                  </a:lnTo>
                  <a:cubicBezTo>
                    <a:pt x="2047" y="20845"/>
                    <a:pt x="3142" y="20113"/>
                    <a:pt x="4018" y="19241"/>
                  </a:cubicBezTo>
                  <a:cubicBezTo>
                    <a:pt x="4571" y="18616"/>
                    <a:pt x="9017" y="13541"/>
                    <a:pt x="10169" y="11995"/>
                  </a:cubicBezTo>
                  <a:cubicBezTo>
                    <a:pt x="11570" y="12900"/>
                    <a:pt x="13249" y="13527"/>
                    <a:pt x="15052" y="13819"/>
                  </a:cubicBezTo>
                  <a:lnTo>
                    <a:pt x="15237" y="13819"/>
                  </a:lnTo>
                  <a:cubicBezTo>
                    <a:pt x="16032" y="13897"/>
                    <a:pt x="16796" y="13562"/>
                    <a:pt x="17102" y="13003"/>
                  </a:cubicBezTo>
                  <a:cubicBezTo>
                    <a:pt x="17346" y="12021"/>
                    <a:pt x="16850" y="11017"/>
                    <a:pt x="15812" y="10396"/>
                  </a:cubicBezTo>
                  <a:cubicBezTo>
                    <a:pt x="16987" y="9301"/>
                    <a:pt x="18116" y="8172"/>
                    <a:pt x="19244" y="7060"/>
                  </a:cubicBezTo>
                  <a:cubicBezTo>
                    <a:pt x="19843" y="6469"/>
                    <a:pt x="20419" y="5878"/>
                    <a:pt x="21018" y="5322"/>
                  </a:cubicBezTo>
                  <a:cubicBezTo>
                    <a:pt x="21018" y="5322"/>
                    <a:pt x="21018" y="5322"/>
                    <a:pt x="21018" y="5322"/>
                  </a:cubicBezTo>
                  <a:cubicBezTo>
                    <a:pt x="21571" y="4801"/>
                    <a:pt x="21294" y="4175"/>
                    <a:pt x="21018" y="3689"/>
                  </a:cubicBezTo>
                  <a:close/>
                  <a:moveTo>
                    <a:pt x="15559" y="995"/>
                  </a:moveTo>
                  <a:cubicBezTo>
                    <a:pt x="17485" y="1550"/>
                    <a:pt x="19058" y="2637"/>
                    <a:pt x="19959" y="4036"/>
                  </a:cubicBezTo>
                  <a:cubicBezTo>
                    <a:pt x="20043" y="4176"/>
                    <a:pt x="20113" y="4322"/>
                    <a:pt x="20166" y="4470"/>
                  </a:cubicBezTo>
                  <a:cubicBezTo>
                    <a:pt x="17960" y="3611"/>
                    <a:pt x="16039" y="2387"/>
                    <a:pt x="14545" y="891"/>
                  </a:cubicBezTo>
                  <a:lnTo>
                    <a:pt x="14730" y="891"/>
                  </a:lnTo>
                  <a:cubicBezTo>
                    <a:pt x="15012" y="890"/>
                    <a:pt x="15292" y="925"/>
                    <a:pt x="15559" y="995"/>
                  </a:cubicBezTo>
                  <a:close/>
                  <a:moveTo>
                    <a:pt x="3074" y="18668"/>
                  </a:moveTo>
                  <a:cubicBezTo>
                    <a:pt x="2568" y="19151"/>
                    <a:pt x="2005" y="19599"/>
                    <a:pt x="1393" y="20006"/>
                  </a:cubicBezTo>
                  <a:cubicBezTo>
                    <a:pt x="1646" y="19241"/>
                    <a:pt x="1991" y="18268"/>
                    <a:pt x="2084" y="18112"/>
                  </a:cubicBezTo>
                  <a:cubicBezTo>
                    <a:pt x="2636" y="17538"/>
                    <a:pt x="6921" y="13037"/>
                    <a:pt x="8833" y="11161"/>
                  </a:cubicBezTo>
                  <a:lnTo>
                    <a:pt x="9247" y="11421"/>
                  </a:lnTo>
                  <a:cubicBezTo>
                    <a:pt x="8487" y="12464"/>
                    <a:pt x="4594" y="16947"/>
                    <a:pt x="3074" y="18668"/>
                  </a:cubicBezTo>
                  <a:close/>
                  <a:moveTo>
                    <a:pt x="16020" y="12638"/>
                  </a:moveTo>
                  <a:cubicBezTo>
                    <a:pt x="16020" y="12829"/>
                    <a:pt x="15628" y="12898"/>
                    <a:pt x="15098" y="12898"/>
                  </a:cubicBezTo>
                  <a:cubicBezTo>
                    <a:pt x="12795" y="12812"/>
                    <a:pt x="6023" y="8676"/>
                    <a:pt x="5470" y="6625"/>
                  </a:cubicBezTo>
                  <a:cubicBezTo>
                    <a:pt x="5470" y="6434"/>
                    <a:pt x="5308" y="5965"/>
                    <a:pt x="5585" y="5843"/>
                  </a:cubicBezTo>
                  <a:cubicBezTo>
                    <a:pt x="5861" y="5722"/>
                    <a:pt x="7036" y="5930"/>
                    <a:pt x="7888" y="6365"/>
                  </a:cubicBezTo>
                  <a:cubicBezTo>
                    <a:pt x="7888" y="6538"/>
                    <a:pt x="7681" y="6712"/>
                    <a:pt x="7589" y="6869"/>
                  </a:cubicBezTo>
                  <a:cubicBezTo>
                    <a:pt x="7543" y="6964"/>
                    <a:pt x="7543" y="7069"/>
                    <a:pt x="7589" y="7164"/>
                  </a:cubicBezTo>
                  <a:cubicBezTo>
                    <a:pt x="8872" y="9320"/>
                    <a:pt x="11437" y="10887"/>
                    <a:pt x="14499" y="11387"/>
                  </a:cubicBezTo>
                  <a:lnTo>
                    <a:pt x="14637" y="11387"/>
                  </a:lnTo>
                  <a:cubicBezTo>
                    <a:pt x="14802" y="11386"/>
                    <a:pt x="14959" y="11336"/>
                    <a:pt x="15075" y="11248"/>
                  </a:cubicBezTo>
                  <a:cubicBezTo>
                    <a:pt x="15144" y="11168"/>
                    <a:pt x="15222" y="11093"/>
                    <a:pt x="15306" y="11022"/>
                  </a:cubicBezTo>
                  <a:cubicBezTo>
                    <a:pt x="15848" y="11454"/>
                    <a:pt x="16110" y="12046"/>
                    <a:pt x="16020" y="12638"/>
                  </a:cubicBezTo>
                  <a:close/>
                  <a:moveTo>
                    <a:pt x="18323" y="6486"/>
                  </a:moveTo>
                  <a:cubicBezTo>
                    <a:pt x="17010" y="7824"/>
                    <a:pt x="15651" y="9197"/>
                    <a:pt x="14223" y="10466"/>
                  </a:cubicBezTo>
                  <a:cubicBezTo>
                    <a:pt x="11792" y="9961"/>
                    <a:pt x="9763" y="8696"/>
                    <a:pt x="8648" y="6990"/>
                  </a:cubicBezTo>
                  <a:cubicBezTo>
                    <a:pt x="10114" y="5022"/>
                    <a:pt x="11859" y="3181"/>
                    <a:pt x="13854" y="1499"/>
                  </a:cubicBezTo>
                  <a:cubicBezTo>
                    <a:pt x="15365" y="2994"/>
                    <a:pt x="17271" y="4237"/>
                    <a:pt x="19452" y="5148"/>
                  </a:cubicBezTo>
                  <a:lnTo>
                    <a:pt x="19590" y="5148"/>
                  </a:lnTo>
                  <a:cubicBezTo>
                    <a:pt x="19175" y="5652"/>
                    <a:pt x="18761" y="6069"/>
                    <a:pt x="18323" y="6486"/>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6" name="Freeform 673"/>
            <p:cNvSpPr/>
            <p:nvPr/>
          </p:nvSpPr>
          <p:spPr>
            <a:xfrm rot="677732">
              <a:off x="3119672" y="577105"/>
              <a:ext cx="122212" cy="298989"/>
            </a:xfrm>
            <a:custGeom>
              <a:avLst/>
              <a:gdLst/>
              <a:ahLst/>
              <a:cxnLst>
                <a:cxn ang="0">
                  <a:pos x="wd2" y="hd2"/>
                </a:cxn>
                <a:cxn ang="5400000">
                  <a:pos x="wd2" y="hd2"/>
                </a:cxn>
                <a:cxn ang="10800000">
                  <a:pos x="wd2" y="hd2"/>
                </a:cxn>
                <a:cxn ang="16200000">
                  <a:pos x="wd2" y="hd2"/>
                </a:cxn>
              </a:cxnLst>
              <a:rect l="0" t="0" r="r" b="b"/>
              <a:pathLst>
                <a:path w="21484" h="21600" extrusionOk="0">
                  <a:moveTo>
                    <a:pt x="19868" y="5890"/>
                  </a:moveTo>
                  <a:lnTo>
                    <a:pt x="21085" y="5633"/>
                  </a:lnTo>
                  <a:cubicBezTo>
                    <a:pt x="21408" y="5558"/>
                    <a:pt x="21558" y="5400"/>
                    <a:pt x="21447" y="5255"/>
                  </a:cubicBezTo>
                  <a:cubicBezTo>
                    <a:pt x="21076" y="4865"/>
                    <a:pt x="20602" y="4494"/>
                    <a:pt x="20032" y="4147"/>
                  </a:cubicBezTo>
                  <a:cubicBezTo>
                    <a:pt x="19983" y="4095"/>
                    <a:pt x="19904" y="4049"/>
                    <a:pt x="19802" y="4012"/>
                  </a:cubicBezTo>
                  <a:cubicBezTo>
                    <a:pt x="16499" y="2820"/>
                    <a:pt x="13440" y="1519"/>
                    <a:pt x="10654" y="122"/>
                  </a:cubicBezTo>
                  <a:cubicBezTo>
                    <a:pt x="10487" y="45"/>
                    <a:pt x="10248" y="0"/>
                    <a:pt x="9996" y="0"/>
                  </a:cubicBezTo>
                  <a:cubicBezTo>
                    <a:pt x="9733" y="5"/>
                    <a:pt x="9490" y="60"/>
                    <a:pt x="9338" y="149"/>
                  </a:cubicBezTo>
                  <a:cubicBezTo>
                    <a:pt x="7496" y="1297"/>
                    <a:pt x="5488" y="2715"/>
                    <a:pt x="3744" y="3958"/>
                  </a:cubicBezTo>
                  <a:lnTo>
                    <a:pt x="2296" y="4985"/>
                  </a:lnTo>
                  <a:cubicBezTo>
                    <a:pt x="2110" y="5047"/>
                    <a:pt x="2012" y="5143"/>
                    <a:pt x="2033" y="5241"/>
                  </a:cubicBezTo>
                  <a:cubicBezTo>
                    <a:pt x="2080" y="5465"/>
                    <a:pt x="2179" y="5687"/>
                    <a:pt x="2329" y="5903"/>
                  </a:cubicBezTo>
                  <a:cubicBezTo>
                    <a:pt x="2436" y="6090"/>
                    <a:pt x="2513" y="6280"/>
                    <a:pt x="2560" y="6470"/>
                  </a:cubicBezTo>
                  <a:cubicBezTo>
                    <a:pt x="2611" y="6654"/>
                    <a:pt x="2999" y="6790"/>
                    <a:pt x="3448" y="6781"/>
                  </a:cubicBezTo>
                  <a:cubicBezTo>
                    <a:pt x="4501" y="6781"/>
                    <a:pt x="5587" y="6781"/>
                    <a:pt x="6739" y="6781"/>
                  </a:cubicBezTo>
                  <a:lnTo>
                    <a:pt x="9075" y="6781"/>
                  </a:lnTo>
                  <a:cubicBezTo>
                    <a:pt x="9709" y="8055"/>
                    <a:pt x="9642" y="9370"/>
                    <a:pt x="8878" y="10631"/>
                  </a:cubicBezTo>
                  <a:cubicBezTo>
                    <a:pt x="7179" y="12693"/>
                    <a:pt x="4262" y="14549"/>
                    <a:pt x="388" y="16035"/>
                  </a:cubicBezTo>
                  <a:cubicBezTo>
                    <a:pt x="224" y="16092"/>
                    <a:pt x="129" y="16176"/>
                    <a:pt x="125" y="16264"/>
                  </a:cubicBezTo>
                  <a:cubicBezTo>
                    <a:pt x="125" y="16264"/>
                    <a:pt x="125" y="16264"/>
                    <a:pt x="125" y="16359"/>
                  </a:cubicBezTo>
                  <a:cubicBezTo>
                    <a:pt x="-42" y="16852"/>
                    <a:pt x="-42" y="17352"/>
                    <a:pt x="125" y="17845"/>
                  </a:cubicBezTo>
                  <a:cubicBezTo>
                    <a:pt x="125" y="17980"/>
                    <a:pt x="125" y="18128"/>
                    <a:pt x="125" y="18263"/>
                  </a:cubicBezTo>
                  <a:cubicBezTo>
                    <a:pt x="109" y="18308"/>
                    <a:pt x="109" y="18354"/>
                    <a:pt x="125" y="18398"/>
                  </a:cubicBezTo>
                  <a:cubicBezTo>
                    <a:pt x="2468" y="19807"/>
                    <a:pt x="5729" y="20916"/>
                    <a:pt x="9536" y="21600"/>
                  </a:cubicBezTo>
                  <a:cubicBezTo>
                    <a:pt x="11674" y="21384"/>
                    <a:pt x="20756" y="16980"/>
                    <a:pt x="21250" y="13887"/>
                  </a:cubicBezTo>
                  <a:cubicBezTo>
                    <a:pt x="21445" y="11250"/>
                    <a:pt x="20544" y="8618"/>
                    <a:pt x="18585" y="6106"/>
                  </a:cubicBezTo>
                  <a:close/>
                  <a:moveTo>
                    <a:pt x="6706" y="6092"/>
                  </a:moveTo>
                  <a:cubicBezTo>
                    <a:pt x="5817" y="6092"/>
                    <a:pt x="4962" y="6092"/>
                    <a:pt x="4106" y="6092"/>
                  </a:cubicBezTo>
                  <a:lnTo>
                    <a:pt x="3909" y="5755"/>
                  </a:lnTo>
                  <a:lnTo>
                    <a:pt x="3909" y="5552"/>
                  </a:lnTo>
                  <a:cubicBezTo>
                    <a:pt x="5386" y="5491"/>
                    <a:pt x="6874" y="5491"/>
                    <a:pt x="8351" y="5552"/>
                  </a:cubicBezTo>
                  <a:cubicBezTo>
                    <a:pt x="8351" y="5714"/>
                    <a:pt x="8614" y="5903"/>
                    <a:pt x="8746" y="6106"/>
                  </a:cubicBezTo>
                  <a:close/>
                  <a:moveTo>
                    <a:pt x="10358" y="10847"/>
                  </a:moveTo>
                  <a:cubicBezTo>
                    <a:pt x="11458" y="8958"/>
                    <a:pt x="11207" y="6979"/>
                    <a:pt x="9634" y="5147"/>
                  </a:cubicBezTo>
                  <a:cubicBezTo>
                    <a:pt x="9573" y="5042"/>
                    <a:pt x="9366" y="4963"/>
                    <a:pt x="9108" y="4944"/>
                  </a:cubicBezTo>
                  <a:cubicBezTo>
                    <a:pt x="7550" y="4810"/>
                    <a:pt x="5949" y="4783"/>
                    <a:pt x="4369" y="4863"/>
                  </a:cubicBezTo>
                  <a:lnTo>
                    <a:pt x="5159" y="4296"/>
                  </a:lnTo>
                  <a:cubicBezTo>
                    <a:pt x="6706" y="3188"/>
                    <a:pt x="8450" y="1959"/>
                    <a:pt x="10095" y="905"/>
                  </a:cubicBezTo>
                  <a:cubicBezTo>
                    <a:pt x="12475" y="2066"/>
                    <a:pt x="15048" y="3158"/>
                    <a:pt x="17795" y="4174"/>
                  </a:cubicBezTo>
                  <a:cubicBezTo>
                    <a:pt x="17045" y="4302"/>
                    <a:pt x="16275" y="4411"/>
                    <a:pt x="15491" y="4498"/>
                  </a:cubicBezTo>
                  <a:lnTo>
                    <a:pt x="14077" y="4674"/>
                  </a:lnTo>
                  <a:cubicBezTo>
                    <a:pt x="13856" y="4707"/>
                    <a:pt x="13677" y="4775"/>
                    <a:pt x="13583" y="4863"/>
                  </a:cubicBezTo>
                  <a:cubicBezTo>
                    <a:pt x="13502" y="4950"/>
                    <a:pt x="13502" y="5046"/>
                    <a:pt x="13583" y="5133"/>
                  </a:cubicBezTo>
                  <a:cubicBezTo>
                    <a:pt x="15676" y="7425"/>
                    <a:pt x="16897" y="9835"/>
                    <a:pt x="17203" y="12279"/>
                  </a:cubicBezTo>
                  <a:cubicBezTo>
                    <a:pt x="16854" y="14979"/>
                    <a:pt x="13907" y="17510"/>
                    <a:pt x="9009" y="19317"/>
                  </a:cubicBezTo>
                  <a:cubicBezTo>
                    <a:pt x="6522" y="18389"/>
                    <a:pt x="4171" y="17401"/>
                    <a:pt x="1967" y="16359"/>
                  </a:cubicBezTo>
                  <a:cubicBezTo>
                    <a:pt x="5795" y="14823"/>
                    <a:pt x="8672" y="12933"/>
                    <a:pt x="10358" y="10847"/>
                  </a:cubicBezTo>
                  <a:close/>
                  <a:moveTo>
                    <a:pt x="19671" y="13846"/>
                  </a:moveTo>
                  <a:cubicBezTo>
                    <a:pt x="19243" y="16359"/>
                    <a:pt x="12497" y="19803"/>
                    <a:pt x="9996" y="20722"/>
                  </a:cubicBezTo>
                  <a:cubicBezTo>
                    <a:pt x="9996" y="20465"/>
                    <a:pt x="9799" y="20141"/>
                    <a:pt x="9766" y="19965"/>
                  </a:cubicBezTo>
                  <a:cubicBezTo>
                    <a:pt x="15181" y="18023"/>
                    <a:pt x="18466" y="15267"/>
                    <a:pt x="18881" y="12320"/>
                  </a:cubicBezTo>
                  <a:cubicBezTo>
                    <a:pt x="18645" y="9893"/>
                    <a:pt x="17537" y="7494"/>
                    <a:pt x="15590" y="5201"/>
                  </a:cubicBezTo>
                  <a:lnTo>
                    <a:pt x="16117" y="5201"/>
                  </a:lnTo>
                  <a:cubicBezTo>
                    <a:pt x="17119" y="5077"/>
                    <a:pt x="18098" y="4924"/>
                    <a:pt x="19045" y="4741"/>
                  </a:cubicBezTo>
                  <a:cubicBezTo>
                    <a:pt x="19275" y="4903"/>
                    <a:pt x="19539" y="5079"/>
                    <a:pt x="19736" y="5241"/>
                  </a:cubicBezTo>
                  <a:lnTo>
                    <a:pt x="19309" y="5322"/>
                  </a:lnTo>
                  <a:cubicBezTo>
                    <a:pt x="18683" y="5444"/>
                    <a:pt x="17927" y="5592"/>
                    <a:pt x="17334" y="5728"/>
                  </a:cubicBezTo>
                  <a:cubicBezTo>
                    <a:pt x="17132" y="5773"/>
                    <a:pt x="16988" y="5852"/>
                    <a:pt x="16939" y="5944"/>
                  </a:cubicBezTo>
                  <a:cubicBezTo>
                    <a:pt x="16857" y="6026"/>
                    <a:pt x="16857" y="6118"/>
                    <a:pt x="16939" y="6200"/>
                  </a:cubicBezTo>
                  <a:cubicBezTo>
                    <a:pt x="18890" y="8668"/>
                    <a:pt x="19813" y="11253"/>
                    <a:pt x="19671" y="13846"/>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7" name="Freeform 674"/>
            <p:cNvSpPr/>
            <p:nvPr/>
          </p:nvSpPr>
          <p:spPr>
            <a:xfrm rot="677732">
              <a:off x="2629049" y="2849804"/>
              <a:ext cx="233686" cy="376690"/>
            </a:xfrm>
            <a:custGeom>
              <a:avLst/>
              <a:gdLst/>
              <a:ahLst/>
              <a:cxnLst>
                <a:cxn ang="0">
                  <a:pos x="wd2" y="hd2"/>
                </a:cxn>
                <a:cxn ang="5400000">
                  <a:pos x="wd2" y="hd2"/>
                </a:cxn>
                <a:cxn ang="10800000">
                  <a:pos x="wd2" y="hd2"/>
                </a:cxn>
                <a:cxn ang="16200000">
                  <a:pos x="wd2" y="hd2"/>
                </a:cxn>
              </a:cxnLst>
              <a:rect l="0" t="0" r="r" b="b"/>
              <a:pathLst>
                <a:path w="21598" h="21591" extrusionOk="0">
                  <a:moveTo>
                    <a:pt x="21183" y="5450"/>
                  </a:moveTo>
                  <a:cubicBezTo>
                    <a:pt x="19637" y="3765"/>
                    <a:pt x="18313" y="2005"/>
                    <a:pt x="17221" y="188"/>
                  </a:cubicBezTo>
                  <a:cubicBezTo>
                    <a:pt x="17188" y="105"/>
                    <a:pt x="17080" y="42"/>
                    <a:pt x="16944" y="27"/>
                  </a:cubicBezTo>
                  <a:cubicBezTo>
                    <a:pt x="16824" y="-9"/>
                    <a:pt x="16684" y="-9"/>
                    <a:pt x="16563" y="27"/>
                  </a:cubicBezTo>
                  <a:cubicBezTo>
                    <a:pt x="14678" y="917"/>
                    <a:pt x="12532" y="2064"/>
                    <a:pt x="10664" y="3071"/>
                  </a:cubicBezTo>
                  <a:lnTo>
                    <a:pt x="9072" y="3918"/>
                  </a:lnTo>
                  <a:cubicBezTo>
                    <a:pt x="8946" y="3946"/>
                    <a:pt x="8849" y="4010"/>
                    <a:pt x="8813" y="4089"/>
                  </a:cubicBezTo>
                  <a:cubicBezTo>
                    <a:pt x="8728" y="4319"/>
                    <a:pt x="8670" y="4552"/>
                    <a:pt x="8640" y="4786"/>
                  </a:cubicBezTo>
                  <a:cubicBezTo>
                    <a:pt x="8640" y="5033"/>
                    <a:pt x="8536" y="5279"/>
                    <a:pt x="8484" y="5408"/>
                  </a:cubicBezTo>
                  <a:cubicBezTo>
                    <a:pt x="8429" y="5549"/>
                    <a:pt x="8568" y="5692"/>
                    <a:pt x="8795" y="5729"/>
                  </a:cubicBezTo>
                  <a:cubicBezTo>
                    <a:pt x="9522" y="5858"/>
                    <a:pt x="10266" y="6029"/>
                    <a:pt x="10993" y="6201"/>
                  </a:cubicBezTo>
                  <a:lnTo>
                    <a:pt x="12723" y="6554"/>
                  </a:lnTo>
                  <a:cubicBezTo>
                    <a:pt x="12425" y="7982"/>
                    <a:pt x="11622" y="9351"/>
                    <a:pt x="10370" y="10563"/>
                  </a:cubicBezTo>
                  <a:cubicBezTo>
                    <a:pt x="8039" y="12422"/>
                    <a:pt x="5002" y="13895"/>
                    <a:pt x="1529" y="14850"/>
                  </a:cubicBezTo>
                  <a:cubicBezTo>
                    <a:pt x="1415" y="14873"/>
                    <a:pt x="1325" y="14929"/>
                    <a:pt x="1287" y="15000"/>
                  </a:cubicBezTo>
                  <a:cubicBezTo>
                    <a:pt x="1287" y="15000"/>
                    <a:pt x="1148" y="15000"/>
                    <a:pt x="1114" y="15075"/>
                  </a:cubicBezTo>
                  <a:cubicBezTo>
                    <a:pt x="706" y="15536"/>
                    <a:pt x="404" y="16030"/>
                    <a:pt x="214" y="16543"/>
                  </a:cubicBezTo>
                  <a:cubicBezTo>
                    <a:pt x="214" y="16693"/>
                    <a:pt x="76" y="16843"/>
                    <a:pt x="7" y="16972"/>
                  </a:cubicBezTo>
                  <a:cubicBezTo>
                    <a:pt x="-2" y="17011"/>
                    <a:pt x="-2" y="17051"/>
                    <a:pt x="7" y="17090"/>
                  </a:cubicBezTo>
                  <a:cubicBezTo>
                    <a:pt x="553" y="18239"/>
                    <a:pt x="1401" y="19325"/>
                    <a:pt x="2515" y="20305"/>
                  </a:cubicBezTo>
                  <a:cubicBezTo>
                    <a:pt x="2990" y="20815"/>
                    <a:pt x="3640" y="21254"/>
                    <a:pt x="4418" y="21591"/>
                  </a:cubicBezTo>
                  <a:lnTo>
                    <a:pt x="4591" y="21591"/>
                  </a:lnTo>
                  <a:cubicBezTo>
                    <a:pt x="6321" y="21591"/>
                    <a:pt x="14557" y="18494"/>
                    <a:pt x="16615" y="15503"/>
                  </a:cubicBezTo>
                  <a:cubicBezTo>
                    <a:pt x="18225" y="12841"/>
                    <a:pt x="19102" y="10029"/>
                    <a:pt x="19210" y="7187"/>
                  </a:cubicBezTo>
                  <a:lnTo>
                    <a:pt x="20300" y="7112"/>
                  </a:lnTo>
                  <a:cubicBezTo>
                    <a:pt x="20620" y="7099"/>
                    <a:pt x="20938" y="7074"/>
                    <a:pt x="21252" y="7037"/>
                  </a:cubicBezTo>
                  <a:cubicBezTo>
                    <a:pt x="21441" y="7009"/>
                    <a:pt x="21581" y="6910"/>
                    <a:pt x="21598" y="6790"/>
                  </a:cubicBezTo>
                  <a:cubicBezTo>
                    <a:pt x="21548" y="6345"/>
                    <a:pt x="21432" y="5904"/>
                    <a:pt x="21252" y="5472"/>
                  </a:cubicBezTo>
                  <a:cubicBezTo>
                    <a:pt x="21230" y="5464"/>
                    <a:pt x="21207" y="5457"/>
                    <a:pt x="21183" y="5450"/>
                  </a:cubicBezTo>
                  <a:close/>
                  <a:moveTo>
                    <a:pt x="9505" y="4893"/>
                  </a:moveTo>
                  <a:cubicBezTo>
                    <a:pt x="9614" y="5076"/>
                    <a:pt x="9741" y="5255"/>
                    <a:pt x="9885" y="5429"/>
                  </a:cubicBezTo>
                  <a:lnTo>
                    <a:pt x="9401" y="5333"/>
                  </a:lnTo>
                  <a:cubicBezTo>
                    <a:pt x="9435" y="5204"/>
                    <a:pt x="9470" y="5054"/>
                    <a:pt x="9505" y="4893"/>
                  </a:cubicBezTo>
                  <a:close/>
                  <a:moveTo>
                    <a:pt x="11114" y="5697"/>
                  </a:moveTo>
                  <a:cubicBezTo>
                    <a:pt x="10773" y="5360"/>
                    <a:pt x="10494" y="5001"/>
                    <a:pt x="10283" y="4625"/>
                  </a:cubicBezTo>
                  <a:cubicBezTo>
                    <a:pt x="10465" y="4651"/>
                    <a:pt x="10644" y="4683"/>
                    <a:pt x="10819" y="4722"/>
                  </a:cubicBezTo>
                  <a:cubicBezTo>
                    <a:pt x="10953" y="5030"/>
                    <a:pt x="11195" y="5315"/>
                    <a:pt x="11529" y="5558"/>
                  </a:cubicBezTo>
                  <a:lnTo>
                    <a:pt x="11771" y="5783"/>
                  </a:lnTo>
                  <a:lnTo>
                    <a:pt x="11304" y="5686"/>
                  </a:lnTo>
                  <a:close/>
                  <a:moveTo>
                    <a:pt x="12844" y="5901"/>
                  </a:moveTo>
                  <a:cubicBezTo>
                    <a:pt x="12694" y="5687"/>
                    <a:pt x="12502" y="5485"/>
                    <a:pt x="12273" y="5300"/>
                  </a:cubicBezTo>
                  <a:lnTo>
                    <a:pt x="11944" y="5000"/>
                  </a:lnTo>
                  <a:cubicBezTo>
                    <a:pt x="12271" y="5063"/>
                    <a:pt x="12585" y="5149"/>
                    <a:pt x="12878" y="5258"/>
                  </a:cubicBezTo>
                  <a:cubicBezTo>
                    <a:pt x="12826" y="5450"/>
                    <a:pt x="12809" y="5665"/>
                    <a:pt x="12792" y="5901"/>
                  </a:cubicBezTo>
                  <a:close/>
                  <a:moveTo>
                    <a:pt x="11027" y="10927"/>
                  </a:moveTo>
                  <a:cubicBezTo>
                    <a:pt x="12812" y="9184"/>
                    <a:pt x="13755" y="7161"/>
                    <a:pt x="13744" y="5097"/>
                  </a:cubicBezTo>
                  <a:cubicBezTo>
                    <a:pt x="13736" y="5017"/>
                    <a:pt x="13673" y="4942"/>
                    <a:pt x="13570" y="4893"/>
                  </a:cubicBezTo>
                  <a:cubicBezTo>
                    <a:pt x="12518" y="4529"/>
                    <a:pt x="11388" y="4258"/>
                    <a:pt x="10214" y="4089"/>
                  </a:cubicBezTo>
                  <a:lnTo>
                    <a:pt x="11269" y="3521"/>
                  </a:lnTo>
                  <a:cubicBezTo>
                    <a:pt x="12999" y="2600"/>
                    <a:pt x="14920" y="1560"/>
                    <a:pt x="16667" y="713"/>
                  </a:cubicBezTo>
                  <a:cubicBezTo>
                    <a:pt x="17652" y="2313"/>
                    <a:pt x="18808" y="3871"/>
                    <a:pt x="20127" y="5375"/>
                  </a:cubicBezTo>
                  <a:cubicBezTo>
                    <a:pt x="19471" y="5408"/>
                    <a:pt x="18811" y="5408"/>
                    <a:pt x="18155" y="5375"/>
                  </a:cubicBezTo>
                  <a:lnTo>
                    <a:pt x="17100" y="5375"/>
                  </a:lnTo>
                  <a:cubicBezTo>
                    <a:pt x="16980" y="5372"/>
                    <a:pt x="16865" y="5404"/>
                    <a:pt x="16788" y="5461"/>
                  </a:cubicBezTo>
                  <a:cubicBezTo>
                    <a:pt x="16705" y="5516"/>
                    <a:pt x="16662" y="5590"/>
                    <a:pt x="16667" y="5665"/>
                  </a:cubicBezTo>
                  <a:cubicBezTo>
                    <a:pt x="16789" y="8305"/>
                    <a:pt x="16246" y="10941"/>
                    <a:pt x="15058" y="13478"/>
                  </a:cubicBezTo>
                  <a:cubicBezTo>
                    <a:pt x="13262" y="16217"/>
                    <a:pt x="9765" y="18395"/>
                    <a:pt x="5353" y="19522"/>
                  </a:cubicBezTo>
                  <a:cubicBezTo>
                    <a:pt x="4165" y="18166"/>
                    <a:pt x="3107" y="16766"/>
                    <a:pt x="2186" y="15332"/>
                  </a:cubicBezTo>
                  <a:cubicBezTo>
                    <a:pt x="5653" y="14330"/>
                    <a:pt x="8670" y="12818"/>
                    <a:pt x="10975" y="10927"/>
                  </a:cubicBezTo>
                  <a:close/>
                  <a:moveTo>
                    <a:pt x="17602" y="11667"/>
                  </a:moveTo>
                  <a:cubicBezTo>
                    <a:pt x="17378" y="11709"/>
                    <a:pt x="17158" y="11759"/>
                    <a:pt x="16944" y="11817"/>
                  </a:cubicBezTo>
                  <a:lnTo>
                    <a:pt x="16702" y="11870"/>
                  </a:lnTo>
                  <a:cubicBezTo>
                    <a:pt x="16788" y="11613"/>
                    <a:pt x="16875" y="11345"/>
                    <a:pt x="16944" y="11066"/>
                  </a:cubicBezTo>
                  <a:cubicBezTo>
                    <a:pt x="17254" y="11012"/>
                    <a:pt x="17550" y="10933"/>
                    <a:pt x="17826" y="10831"/>
                  </a:cubicBezTo>
                  <a:cubicBezTo>
                    <a:pt x="17722" y="11099"/>
                    <a:pt x="17636" y="11377"/>
                    <a:pt x="17550" y="11667"/>
                  </a:cubicBezTo>
                  <a:close/>
                  <a:moveTo>
                    <a:pt x="16356" y="14593"/>
                  </a:moveTo>
                  <a:lnTo>
                    <a:pt x="16235" y="14593"/>
                  </a:lnTo>
                  <a:cubicBezTo>
                    <a:pt x="15907" y="14638"/>
                    <a:pt x="15583" y="14696"/>
                    <a:pt x="15266" y="14764"/>
                  </a:cubicBezTo>
                  <a:lnTo>
                    <a:pt x="15041" y="14764"/>
                  </a:lnTo>
                  <a:cubicBezTo>
                    <a:pt x="15266" y="14496"/>
                    <a:pt x="15473" y="14217"/>
                    <a:pt x="15681" y="13939"/>
                  </a:cubicBezTo>
                  <a:cubicBezTo>
                    <a:pt x="16059" y="13876"/>
                    <a:pt x="16429" y="13797"/>
                    <a:pt x="16788" y="13703"/>
                  </a:cubicBezTo>
                  <a:cubicBezTo>
                    <a:pt x="16581" y="14024"/>
                    <a:pt x="16460" y="14303"/>
                    <a:pt x="16304" y="14593"/>
                  </a:cubicBezTo>
                  <a:close/>
                  <a:moveTo>
                    <a:pt x="17446" y="8505"/>
                  </a:moveTo>
                  <a:cubicBezTo>
                    <a:pt x="17658" y="8437"/>
                    <a:pt x="17860" y="8358"/>
                    <a:pt x="18051" y="8269"/>
                  </a:cubicBezTo>
                  <a:lnTo>
                    <a:pt x="18345" y="8162"/>
                  </a:lnTo>
                  <a:cubicBezTo>
                    <a:pt x="18345" y="8419"/>
                    <a:pt x="18345" y="8709"/>
                    <a:pt x="18224" y="9041"/>
                  </a:cubicBezTo>
                  <a:lnTo>
                    <a:pt x="18120" y="9041"/>
                  </a:lnTo>
                  <a:cubicBezTo>
                    <a:pt x="17867" y="9146"/>
                    <a:pt x="17601" y="9239"/>
                    <a:pt x="17325" y="9320"/>
                  </a:cubicBezTo>
                  <a:cubicBezTo>
                    <a:pt x="17307" y="9052"/>
                    <a:pt x="17359" y="8773"/>
                    <a:pt x="17394" y="8559"/>
                  </a:cubicBezTo>
                  <a:close/>
                  <a:moveTo>
                    <a:pt x="17065" y="13103"/>
                  </a:moveTo>
                  <a:cubicBezTo>
                    <a:pt x="17065" y="13103"/>
                    <a:pt x="17065" y="13103"/>
                    <a:pt x="16979" y="13103"/>
                  </a:cubicBezTo>
                  <a:cubicBezTo>
                    <a:pt x="16892" y="13103"/>
                    <a:pt x="16442" y="13253"/>
                    <a:pt x="16096" y="13328"/>
                  </a:cubicBezTo>
                  <a:cubicBezTo>
                    <a:pt x="16235" y="13081"/>
                    <a:pt x="16356" y="12803"/>
                    <a:pt x="16477" y="12492"/>
                  </a:cubicBezTo>
                  <a:cubicBezTo>
                    <a:pt x="16751" y="12447"/>
                    <a:pt x="17017" y="12386"/>
                    <a:pt x="17273" y="12310"/>
                  </a:cubicBezTo>
                  <a:lnTo>
                    <a:pt x="17394" y="12310"/>
                  </a:lnTo>
                  <a:cubicBezTo>
                    <a:pt x="17238" y="12556"/>
                    <a:pt x="17134" y="12845"/>
                    <a:pt x="17013" y="13103"/>
                  </a:cubicBezTo>
                  <a:close/>
                  <a:moveTo>
                    <a:pt x="17999" y="10209"/>
                  </a:moveTo>
                  <a:cubicBezTo>
                    <a:pt x="17999" y="10209"/>
                    <a:pt x="17913" y="10209"/>
                    <a:pt x="17878" y="10209"/>
                  </a:cubicBezTo>
                  <a:lnTo>
                    <a:pt x="17411" y="10359"/>
                  </a:lnTo>
                  <a:lnTo>
                    <a:pt x="17082" y="10466"/>
                  </a:lnTo>
                  <a:cubicBezTo>
                    <a:pt x="17082" y="10295"/>
                    <a:pt x="17082" y="10123"/>
                    <a:pt x="17204" y="9941"/>
                  </a:cubicBezTo>
                  <a:cubicBezTo>
                    <a:pt x="17325" y="9759"/>
                    <a:pt x="17809" y="9770"/>
                    <a:pt x="18103" y="9673"/>
                  </a:cubicBezTo>
                  <a:close/>
                  <a:moveTo>
                    <a:pt x="18380" y="7165"/>
                  </a:moveTo>
                  <a:cubicBezTo>
                    <a:pt x="18399" y="7301"/>
                    <a:pt x="18399" y="7437"/>
                    <a:pt x="18380" y="7573"/>
                  </a:cubicBezTo>
                  <a:cubicBezTo>
                    <a:pt x="18324" y="7562"/>
                    <a:pt x="18263" y="7562"/>
                    <a:pt x="18207" y="7573"/>
                  </a:cubicBezTo>
                  <a:cubicBezTo>
                    <a:pt x="17986" y="7647"/>
                    <a:pt x="17772" y="7729"/>
                    <a:pt x="17567" y="7819"/>
                  </a:cubicBezTo>
                  <a:cubicBezTo>
                    <a:pt x="17567" y="7315"/>
                    <a:pt x="17653" y="6854"/>
                    <a:pt x="17653" y="6447"/>
                  </a:cubicBezTo>
                  <a:lnTo>
                    <a:pt x="17740" y="6512"/>
                  </a:lnTo>
                  <a:cubicBezTo>
                    <a:pt x="17984" y="6686"/>
                    <a:pt x="18187" y="6881"/>
                    <a:pt x="18345" y="7090"/>
                  </a:cubicBezTo>
                  <a:close/>
                  <a:moveTo>
                    <a:pt x="11806" y="17947"/>
                  </a:moveTo>
                  <a:lnTo>
                    <a:pt x="12757" y="17947"/>
                  </a:lnTo>
                  <a:cubicBezTo>
                    <a:pt x="12221" y="18258"/>
                    <a:pt x="11667" y="18558"/>
                    <a:pt x="11027" y="18837"/>
                  </a:cubicBezTo>
                  <a:cubicBezTo>
                    <a:pt x="11027" y="18837"/>
                    <a:pt x="11027" y="18837"/>
                    <a:pt x="11027" y="18772"/>
                  </a:cubicBezTo>
                  <a:cubicBezTo>
                    <a:pt x="10819" y="18688"/>
                    <a:pt x="10599" y="18616"/>
                    <a:pt x="10370" y="18558"/>
                  </a:cubicBezTo>
                  <a:lnTo>
                    <a:pt x="9955" y="18440"/>
                  </a:lnTo>
                  <a:cubicBezTo>
                    <a:pt x="10318" y="18269"/>
                    <a:pt x="10664" y="18108"/>
                    <a:pt x="10993" y="17926"/>
                  </a:cubicBezTo>
                  <a:cubicBezTo>
                    <a:pt x="11244" y="17949"/>
                    <a:pt x="11500" y="17956"/>
                    <a:pt x="11754" y="17947"/>
                  </a:cubicBezTo>
                  <a:close/>
                  <a:moveTo>
                    <a:pt x="3155" y="19983"/>
                  </a:moveTo>
                  <a:lnTo>
                    <a:pt x="2775" y="19608"/>
                  </a:lnTo>
                  <a:cubicBezTo>
                    <a:pt x="3177" y="19568"/>
                    <a:pt x="3576" y="19515"/>
                    <a:pt x="3968" y="19447"/>
                  </a:cubicBezTo>
                  <a:lnTo>
                    <a:pt x="4366" y="19383"/>
                  </a:lnTo>
                  <a:cubicBezTo>
                    <a:pt x="4488" y="19533"/>
                    <a:pt x="4626" y="19673"/>
                    <a:pt x="4747" y="19812"/>
                  </a:cubicBezTo>
                  <a:lnTo>
                    <a:pt x="4470" y="19812"/>
                  </a:lnTo>
                  <a:cubicBezTo>
                    <a:pt x="4007" y="19924"/>
                    <a:pt x="3514" y="19982"/>
                    <a:pt x="3017" y="19983"/>
                  </a:cubicBezTo>
                  <a:close/>
                  <a:moveTo>
                    <a:pt x="1010" y="17465"/>
                  </a:moveTo>
                  <a:cubicBezTo>
                    <a:pt x="1527" y="17355"/>
                    <a:pt x="2021" y="17208"/>
                    <a:pt x="2481" y="17025"/>
                  </a:cubicBezTo>
                  <a:cubicBezTo>
                    <a:pt x="2636" y="17250"/>
                    <a:pt x="2809" y="17497"/>
                    <a:pt x="3000" y="17722"/>
                  </a:cubicBezTo>
                  <a:cubicBezTo>
                    <a:pt x="2786" y="17766"/>
                    <a:pt x="2578" y="17820"/>
                    <a:pt x="2377" y="17883"/>
                  </a:cubicBezTo>
                  <a:cubicBezTo>
                    <a:pt x="2078" y="17983"/>
                    <a:pt x="1758" y="18055"/>
                    <a:pt x="1425" y="18097"/>
                  </a:cubicBezTo>
                  <a:cubicBezTo>
                    <a:pt x="1166" y="17861"/>
                    <a:pt x="1010" y="17647"/>
                    <a:pt x="1010" y="17465"/>
                  </a:cubicBezTo>
                  <a:close/>
                  <a:moveTo>
                    <a:pt x="2740" y="18365"/>
                  </a:moveTo>
                  <a:cubicBezTo>
                    <a:pt x="2933" y="18302"/>
                    <a:pt x="3136" y="18252"/>
                    <a:pt x="3346" y="18215"/>
                  </a:cubicBezTo>
                  <a:lnTo>
                    <a:pt x="3899" y="18901"/>
                  </a:lnTo>
                  <a:lnTo>
                    <a:pt x="3674" y="18901"/>
                  </a:lnTo>
                  <a:cubicBezTo>
                    <a:pt x="3202" y="18991"/>
                    <a:pt x="2714" y="19048"/>
                    <a:pt x="2221" y="19072"/>
                  </a:cubicBezTo>
                  <a:lnTo>
                    <a:pt x="1771" y="18558"/>
                  </a:lnTo>
                  <a:cubicBezTo>
                    <a:pt x="2103" y="18513"/>
                    <a:pt x="2428" y="18448"/>
                    <a:pt x="2740" y="18365"/>
                  </a:cubicBezTo>
                  <a:close/>
                  <a:moveTo>
                    <a:pt x="5404" y="20219"/>
                  </a:moveTo>
                  <a:cubicBezTo>
                    <a:pt x="5612" y="20326"/>
                    <a:pt x="5820" y="20433"/>
                    <a:pt x="6010" y="20551"/>
                  </a:cubicBezTo>
                  <a:lnTo>
                    <a:pt x="6356" y="20755"/>
                  </a:lnTo>
                  <a:cubicBezTo>
                    <a:pt x="5958" y="20895"/>
                    <a:pt x="5541" y="21013"/>
                    <a:pt x="5110" y="21109"/>
                  </a:cubicBezTo>
                  <a:cubicBezTo>
                    <a:pt x="5110" y="20884"/>
                    <a:pt x="5231" y="20476"/>
                    <a:pt x="5335" y="20219"/>
                  </a:cubicBezTo>
                  <a:close/>
                  <a:moveTo>
                    <a:pt x="7135" y="20455"/>
                  </a:moveTo>
                  <a:cubicBezTo>
                    <a:pt x="6976" y="20368"/>
                    <a:pt x="6826" y="20274"/>
                    <a:pt x="6685" y="20176"/>
                  </a:cubicBezTo>
                  <a:lnTo>
                    <a:pt x="6148" y="19887"/>
                  </a:lnTo>
                  <a:lnTo>
                    <a:pt x="7221" y="19544"/>
                  </a:lnTo>
                  <a:cubicBezTo>
                    <a:pt x="7679" y="19664"/>
                    <a:pt x="8114" y="19815"/>
                    <a:pt x="8519" y="19994"/>
                  </a:cubicBezTo>
                  <a:cubicBezTo>
                    <a:pt x="8051" y="20187"/>
                    <a:pt x="7602" y="20348"/>
                    <a:pt x="7169" y="20498"/>
                  </a:cubicBezTo>
                  <a:close/>
                  <a:moveTo>
                    <a:pt x="9262" y="19651"/>
                  </a:moveTo>
                  <a:cubicBezTo>
                    <a:pt x="8889" y="19496"/>
                    <a:pt x="8502" y="19353"/>
                    <a:pt x="8103" y="19222"/>
                  </a:cubicBezTo>
                  <a:cubicBezTo>
                    <a:pt x="8519" y="19062"/>
                    <a:pt x="8934" y="18912"/>
                    <a:pt x="9332" y="18740"/>
                  </a:cubicBezTo>
                  <a:cubicBezTo>
                    <a:pt x="9560" y="18860"/>
                    <a:pt x="9817" y="18958"/>
                    <a:pt x="10093" y="19030"/>
                  </a:cubicBezTo>
                  <a:lnTo>
                    <a:pt x="10474" y="19147"/>
                  </a:lnTo>
                  <a:lnTo>
                    <a:pt x="9280" y="19683"/>
                  </a:lnTo>
                  <a:lnTo>
                    <a:pt x="9141" y="19651"/>
                  </a:lnTo>
                  <a:close/>
                  <a:moveTo>
                    <a:pt x="1633" y="15761"/>
                  </a:moveTo>
                  <a:cubicBezTo>
                    <a:pt x="1789" y="15996"/>
                    <a:pt x="1962" y="16254"/>
                    <a:pt x="2152" y="16522"/>
                  </a:cubicBezTo>
                  <a:cubicBezTo>
                    <a:pt x="1806" y="16669"/>
                    <a:pt x="1435" y="16791"/>
                    <a:pt x="1045" y="16886"/>
                  </a:cubicBezTo>
                  <a:lnTo>
                    <a:pt x="1045" y="16779"/>
                  </a:lnTo>
                  <a:cubicBezTo>
                    <a:pt x="1170" y="16434"/>
                    <a:pt x="1325" y="16094"/>
                    <a:pt x="1512" y="15761"/>
                  </a:cubicBezTo>
                  <a:close/>
                  <a:moveTo>
                    <a:pt x="3709" y="20487"/>
                  </a:moveTo>
                  <a:cubicBezTo>
                    <a:pt x="3967" y="20451"/>
                    <a:pt x="4222" y="20404"/>
                    <a:pt x="4470" y="20348"/>
                  </a:cubicBezTo>
                  <a:cubicBezTo>
                    <a:pt x="4470" y="20509"/>
                    <a:pt x="4349" y="20691"/>
                    <a:pt x="4280" y="20926"/>
                  </a:cubicBezTo>
                  <a:cubicBezTo>
                    <a:pt x="4032" y="20791"/>
                    <a:pt x="3801" y="20644"/>
                    <a:pt x="3588" y="20487"/>
                  </a:cubicBezTo>
                  <a:close/>
                  <a:moveTo>
                    <a:pt x="13709" y="17368"/>
                  </a:moveTo>
                  <a:lnTo>
                    <a:pt x="11979" y="17368"/>
                  </a:lnTo>
                  <a:cubicBezTo>
                    <a:pt x="12255" y="17197"/>
                    <a:pt x="12515" y="17015"/>
                    <a:pt x="12775" y="16832"/>
                  </a:cubicBezTo>
                  <a:lnTo>
                    <a:pt x="12965" y="16832"/>
                  </a:lnTo>
                  <a:cubicBezTo>
                    <a:pt x="13328" y="16844"/>
                    <a:pt x="13692" y="16844"/>
                    <a:pt x="14055" y="16832"/>
                  </a:cubicBezTo>
                  <a:lnTo>
                    <a:pt x="14505" y="16832"/>
                  </a:lnTo>
                  <a:cubicBezTo>
                    <a:pt x="14124" y="16993"/>
                    <a:pt x="13864" y="17186"/>
                    <a:pt x="13588" y="17368"/>
                  </a:cubicBezTo>
                  <a:close/>
                  <a:moveTo>
                    <a:pt x="15145" y="16297"/>
                  </a:moveTo>
                  <a:cubicBezTo>
                    <a:pt x="14799" y="16297"/>
                    <a:pt x="14401" y="16297"/>
                    <a:pt x="14037" y="16297"/>
                  </a:cubicBezTo>
                  <a:lnTo>
                    <a:pt x="13588" y="16297"/>
                  </a:lnTo>
                  <a:cubicBezTo>
                    <a:pt x="13934" y="16018"/>
                    <a:pt x="14262" y="15718"/>
                    <a:pt x="14574" y="15418"/>
                  </a:cubicBezTo>
                  <a:cubicBezTo>
                    <a:pt x="14957" y="15380"/>
                    <a:pt x="15334" y="15319"/>
                    <a:pt x="15698" y="15236"/>
                  </a:cubicBezTo>
                  <a:lnTo>
                    <a:pt x="16131" y="15150"/>
                  </a:lnTo>
                  <a:lnTo>
                    <a:pt x="15975" y="15386"/>
                  </a:lnTo>
                  <a:cubicBezTo>
                    <a:pt x="15707" y="15698"/>
                    <a:pt x="15388" y="15992"/>
                    <a:pt x="15024" y="16264"/>
                  </a:cubicBezTo>
                  <a:close/>
                  <a:moveTo>
                    <a:pt x="19072" y="6822"/>
                  </a:moveTo>
                  <a:cubicBezTo>
                    <a:pt x="18903" y="6611"/>
                    <a:pt x="18694" y="6413"/>
                    <a:pt x="18449" y="6233"/>
                  </a:cubicBezTo>
                  <a:lnTo>
                    <a:pt x="18103" y="5943"/>
                  </a:lnTo>
                  <a:lnTo>
                    <a:pt x="18951" y="5943"/>
                  </a:lnTo>
                  <a:cubicBezTo>
                    <a:pt x="19103" y="6194"/>
                    <a:pt x="19294" y="6434"/>
                    <a:pt x="19522" y="6662"/>
                  </a:cubicBezTo>
                  <a:lnTo>
                    <a:pt x="19626" y="6769"/>
                  </a:lnTo>
                  <a:close/>
                  <a:moveTo>
                    <a:pt x="20560" y="6715"/>
                  </a:moveTo>
                  <a:cubicBezTo>
                    <a:pt x="20472" y="6608"/>
                    <a:pt x="20374" y="6504"/>
                    <a:pt x="20266" y="6404"/>
                  </a:cubicBezTo>
                  <a:cubicBezTo>
                    <a:pt x="20127" y="6254"/>
                    <a:pt x="19989" y="6093"/>
                    <a:pt x="19885" y="5954"/>
                  </a:cubicBezTo>
                  <a:lnTo>
                    <a:pt x="20577" y="5954"/>
                  </a:lnTo>
                  <a:cubicBezTo>
                    <a:pt x="20679" y="6212"/>
                    <a:pt x="20760" y="6473"/>
                    <a:pt x="20819" y="6737"/>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8" name="Freeform 675"/>
            <p:cNvSpPr/>
            <p:nvPr/>
          </p:nvSpPr>
          <p:spPr>
            <a:xfrm rot="677732">
              <a:off x="600118" y="336180"/>
              <a:ext cx="405539" cy="229240"/>
            </a:xfrm>
            <a:custGeom>
              <a:avLst/>
              <a:gdLst/>
              <a:ahLst/>
              <a:cxnLst>
                <a:cxn ang="0">
                  <a:pos x="wd2" y="hd2"/>
                </a:cxn>
                <a:cxn ang="5400000">
                  <a:pos x="wd2" y="hd2"/>
                </a:cxn>
                <a:cxn ang="10800000">
                  <a:pos x="wd2" y="hd2"/>
                </a:cxn>
                <a:cxn ang="16200000">
                  <a:pos x="wd2" y="hd2"/>
                </a:cxn>
              </a:cxnLst>
              <a:rect l="0" t="0" r="r" b="b"/>
              <a:pathLst>
                <a:path w="21368" h="21420" extrusionOk="0">
                  <a:moveTo>
                    <a:pt x="2328" y="34"/>
                  </a:moveTo>
                  <a:cubicBezTo>
                    <a:pt x="1721" y="192"/>
                    <a:pt x="1202" y="974"/>
                    <a:pt x="1011" y="2005"/>
                  </a:cubicBezTo>
                  <a:cubicBezTo>
                    <a:pt x="795" y="3573"/>
                    <a:pt x="1047" y="5204"/>
                    <a:pt x="1669" y="6384"/>
                  </a:cubicBezTo>
                  <a:lnTo>
                    <a:pt x="1957" y="6967"/>
                  </a:lnTo>
                  <a:cubicBezTo>
                    <a:pt x="2539" y="8033"/>
                    <a:pt x="3496" y="9782"/>
                    <a:pt x="3398" y="11127"/>
                  </a:cubicBezTo>
                  <a:cubicBezTo>
                    <a:pt x="3348" y="11644"/>
                    <a:pt x="3170" y="12066"/>
                    <a:pt x="2904" y="12295"/>
                  </a:cubicBezTo>
                  <a:cubicBezTo>
                    <a:pt x="2436" y="12810"/>
                    <a:pt x="1848" y="12702"/>
                    <a:pt x="1463" y="12003"/>
                  </a:cubicBezTo>
                  <a:cubicBezTo>
                    <a:pt x="698" y="10828"/>
                    <a:pt x="332" y="9009"/>
                    <a:pt x="558" y="7259"/>
                  </a:cubicBezTo>
                  <a:cubicBezTo>
                    <a:pt x="613" y="7037"/>
                    <a:pt x="560" y="6772"/>
                    <a:pt x="435" y="6675"/>
                  </a:cubicBezTo>
                  <a:cubicBezTo>
                    <a:pt x="309" y="6579"/>
                    <a:pt x="160" y="6673"/>
                    <a:pt x="105" y="6894"/>
                  </a:cubicBezTo>
                  <a:cubicBezTo>
                    <a:pt x="-204" y="8992"/>
                    <a:pt x="179" y="11219"/>
                    <a:pt x="1093" y="12660"/>
                  </a:cubicBezTo>
                  <a:cubicBezTo>
                    <a:pt x="1413" y="13187"/>
                    <a:pt x="1849" y="13511"/>
                    <a:pt x="2287" y="13536"/>
                  </a:cubicBezTo>
                  <a:cubicBezTo>
                    <a:pt x="2591" y="13526"/>
                    <a:pt x="2894" y="13385"/>
                    <a:pt x="3151" y="13098"/>
                  </a:cubicBezTo>
                  <a:cubicBezTo>
                    <a:pt x="3536" y="12747"/>
                    <a:pt x="3809" y="12099"/>
                    <a:pt x="3892" y="11346"/>
                  </a:cubicBezTo>
                  <a:cubicBezTo>
                    <a:pt x="4020" y="9599"/>
                    <a:pt x="2967" y="7624"/>
                    <a:pt x="2287" y="6384"/>
                  </a:cubicBezTo>
                  <a:lnTo>
                    <a:pt x="1998" y="5873"/>
                  </a:lnTo>
                  <a:cubicBezTo>
                    <a:pt x="1500" y="4940"/>
                    <a:pt x="1317" y="3627"/>
                    <a:pt x="1463" y="2370"/>
                  </a:cubicBezTo>
                  <a:cubicBezTo>
                    <a:pt x="1608" y="1606"/>
                    <a:pt x="1998" y="1119"/>
                    <a:pt x="2451" y="1056"/>
                  </a:cubicBezTo>
                  <a:cubicBezTo>
                    <a:pt x="3014" y="914"/>
                    <a:pt x="3541" y="1306"/>
                    <a:pt x="3850" y="2151"/>
                  </a:cubicBezTo>
                  <a:cubicBezTo>
                    <a:pt x="4036" y="2643"/>
                    <a:pt x="4000" y="3330"/>
                    <a:pt x="3768" y="3756"/>
                  </a:cubicBezTo>
                  <a:cubicBezTo>
                    <a:pt x="3693" y="3957"/>
                    <a:pt x="3737" y="4207"/>
                    <a:pt x="3850" y="4340"/>
                  </a:cubicBezTo>
                  <a:cubicBezTo>
                    <a:pt x="3946" y="4453"/>
                    <a:pt x="4055" y="4480"/>
                    <a:pt x="4139" y="4340"/>
                  </a:cubicBezTo>
                  <a:cubicBezTo>
                    <a:pt x="4510" y="3632"/>
                    <a:pt x="4599" y="2525"/>
                    <a:pt x="4303" y="1713"/>
                  </a:cubicBezTo>
                  <a:cubicBezTo>
                    <a:pt x="3897" y="500"/>
                    <a:pt x="3116" y="-163"/>
                    <a:pt x="2328" y="34"/>
                  </a:cubicBezTo>
                  <a:close/>
                  <a:moveTo>
                    <a:pt x="6608" y="6019"/>
                  </a:moveTo>
                  <a:cubicBezTo>
                    <a:pt x="6498" y="5889"/>
                    <a:pt x="6357" y="5904"/>
                    <a:pt x="6279" y="6092"/>
                  </a:cubicBezTo>
                  <a:cubicBezTo>
                    <a:pt x="6073" y="6645"/>
                    <a:pt x="5892" y="7234"/>
                    <a:pt x="5744" y="7843"/>
                  </a:cubicBezTo>
                  <a:cubicBezTo>
                    <a:pt x="5539" y="7739"/>
                    <a:pt x="5356" y="7580"/>
                    <a:pt x="5167" y="7405"/>
                  </a:cubicBezTo>
                  <a:cubicBezTo>
                    <a:pt x="5071" y="7239"/>
                    <a:pt x="4934" y="7239"/>
                    <a:pt x="4838" y="7405"/>
                  </a:cubicBezTo>
                  <a:cubicBezTo>
                    <a:pt x="4743" y="7581"/>
                    <a:pt x="4743" y="7886"/>
                    <a:pt x="4838" y="8062"/>
                  </a:cubicBezTo>
                  <a:cubicBezTo>
                    <a:pt x="5060" y="8334"/>
                    <a:pt x="5277" y="8525"/>
                    <a:pt x="5538" y="8646"/>
                  </a:cubicBezTo>
                  <a:cubicBezTo>
                    <a:pt x="5459" y="8996"/>
                    <a:pt x="5411" y="9336"/>
                    <a:pt x="5332" y="9668"/>
                  </a:cubicBezTo>
                  <a:cubicBezTo>
                    <a:pt x="5204" y="10297"/>
                    <a:pt x="5037" y="10898"/>
                    <a:pt x="4879" y="11492"/>
                  </a:cubicBezTo>
                  <a:cubicBezTo>
                    <a:pt x="4824" y="11712"/>
                    <a:pt x="4879" y="11977"/>
                    <a:pt x="5003" y="12076"/>
                  </a:cubicBezTo>
                  <a:cubicBezTo>
                    <a:pt x="5011" y="12082"/>
                    <a:pt x="5035" y="12071"/>
                    <a:pt x="5044" y="12076"/>
                  </a:cubicBezTo>
                  <a:lnTo>
                    <a:pt x="5085" y="12076"/>
                  </a:lnTo>
                  <a:cubicBezTo>
                    <a:pt x="5402" y="12284"/>
                    <a:pt x="5736" y="12394"/>
                    <a:pt x="6073" y="12441"/>
                  </a:cubicBezTo>
                  <a:cubicBezTo>
                    <a:pt x="6209" y="12441"/>
                    <a:pt x="6320" y="12244"/>
                    <a:pt x="6320" y="12003"/>
                  </a:cubicBezTo>
                  <a:cubicBezTo>
                    <a:pt x="6320" y="11762"/>
                    <a:pt x="6209" y="11565"/>
                    <a:pt x="6073" y="11565"/>
                  </a:cubicBezTo>
                  <a:cubicBezTo>
                    <a:pt x="5854" y="11544"/>
                    <a:pt x="5662" y="11475"/>
                    <a:pt x="5455" y="11346"/>
                  </a:cubicBezTo>
                  <a:cubicBezTo>
                    <a:pt x="5574" y="10874"/>
                    <a:pt x="5676" y="10449"/>
                    <a:pt x="5785" y="9960"/>
                  </a:cubicBezTo>
                  <a:cubicBezTo>
                    <a:pt x="5893" y="9470"/>
                    <a:pt x="5943" y="9214"/>
                    <a:pt x="6032" y="8865"/>
                  </a:cubicBezTo>
                  <a:lnTo>
                    <a:pt x="6279" y="9011"/>
                  </a:lnTo>
                  <a:lnTo>
                    <a:pt x="6855" y="9376"/>
                  </a:lnTo>
                  <a:cubicBezTo>
                    <a:pt x="6887" y="9391"/>
                    <a:pt x="6905" y="9391"/>
                    <a:pt x="6937" y="9376"/>
                  </a:cubicBezTo>
                  <a:cubicBezTo>
                    <a:pt x="7035" y="9372"/>
                    <a:pt x="7143" y="9240"/>
                    <a:pt x="7184" y="9084"/>
                  </a:cubicBezTo>
                  <a:cubicBezTo>
                    <a:pt x="7240" y="8867"/>
                    <a:pt x="7182" y="8603"/>
                    <a:pt x="7061" y="8500"/>
                  </a:cubicBezTo>
                  <a:cubicBezTo>
                    <a:pt x="6982" y="8448"/>
                    <a:pt x="6778" y="8310"/>
                    <a:pt x="6443" y="8135"/>
                  </a:cubicBezTo>
                  <a:lnTo>
                    <a:pt x="6237" y="8062"/>
                  </a:lnTo>
                  <a:cubicBezTo>
                    <a:pt x="6363" y="7555"/>
                    <a:pt x="6514" y="7060"/>
                    <a:pt x="6690" y="6602"/>
                  </a:cubicBezTo>
                  <a:cubicBezTo>
                    <a:pt x="6762" y="6398"/>
                    <a:pt x="6719" y="6158"/>
                    <a:pt x="6608" y="6019"/>
                  </a:cubicBezTo>
                  <a:close/>
                  <a:moveTo>
                    <a:pt x="8542" y="7843"/>
                  </a:moveTo>
                  <a:cubicBezTo>
                    <a:pt x="8431" y="7801"/>
                    <a:pt x="8303" y="7880"/>
                    <a:pt x="8254" y="8062"/>
                  </a:cubicBezTo>
                  <a:lnTo>
                    <a:pt x="7966" y="9522"/>
                  </a:lnTo>
                  <a:lnTo>
                    <a:pt x="7719" y="10689"/>
                  </a:lnTo>
                  <a:cubicBezTo>
                    <a:pt x="7658" y="10890"/>
                    <a:pt x="7592" y="11128"/>
                    <a:pt x="7554" y="11346"/>
                  </a:cubicBezTo>
                  <a:cubicBezTo>
                    <a:pt x="7554" y="11346"/>
                    <a:pt x="7554" y="11387"/>
                    <a:pt x="7554" y="11492"/>
                  </a:cubicBezTo>
                  <a:cubicBezTo>
                    <a:pt x="7408" y="12333"/>
                    <a:pt x="7301" y="13177"/>
                    <a:pt x="7225" y="14046"/>
                  </a:cubicBezTo>
                  <a:cubicBezTo>
                    <a:pt x="7207" y="14286"/>
                    <a:pt x="7297" y="14513"/>
                    <a:pt x="7431" y="14557"/>
                  </a:cubicBezTo>
                  <a:cubicBezTo>
                    <a:pt x="7551" y="14559"/>
                    <a:pt x="7663" y="14403"/>
                    <a:pt x="7678" y="14192"/>
                  </a:cubicBezTo>
                  <a:cubicBezTo>
                    <a:pt x="7772" y="13102"/>
                    <a:pt x="7917" y="12017"/>
                    <a:pt x="8131" y="10981"/>
                  </a:cubicBezTo>
                  <a:cubicBezTo>
                    <a:pt x="8270" y="10487"/>
                    <a:pt x="8530" y="10111"/>
                    <a:pt x="8830" y="9960"/>
                  </a:cubicBezTo>
                  <a:cubicBezTo>
                    <a:pt x="9135" y="9850"/>
                    <a:pt x="9431" y="10094"/>
                    <a:pt x="9612" y="10543"/>
                  </a:cubicBezTo>
                  <a:cubicBezTo>
                    <a:pt x="9676" y="10757"/>
                    <a:pt x="9862" y="10802"/>
                    <a:pt x="9983" y="10689"/>
                  </a:cubicBezTo>
                  <a:cubicBezTo>
                    <a:pt x="10019" y="10655"/>
                    <a:pt x="10042" y="10605"/>
                    <a:pt x="10065" y="10543"/>
                  </a:cubicBezTo>
                  <a:cubicBezTo>
                    <a:pt x="10160" y="10385"/>
                    <a:pt x="10154" y="10128"/>
                    <a:pt x="10065" y="9960"/>
                  </a:cubicBezTo>
                  <a:cubicBezTo>
                    <a:pt x="9750" y="9244"/>
                    <a:pt x="9234" y="8900"/>
                    <a:pt x="8748" y="9084"/>
                  </a:cubicBezTo>
                  <a:cubicBezTo>
                    <a:pt x="8669" y="9127"/>
                    <a:pt x="8613" y="9230"/>
                    <a:pt x="8542" y="9303"/>
                  </a:cubicBezTo>
                  <a:lnTo>
                    <a:pt x="8707" y="8354"/>
                  </a:lnTo>
                  <a:cubicBezTo>
                    <a:pt x="8735" y="8118"/>
                    <a:pt x="8675" y="7893"/>
                    <a:pt x="8542" y="7843"/>
                  </a:cubicBezTo>
                  <a:close/>
                  <a:moveTo>
                    <a:pt x="13975" y="11200"/>
                  </a:moveTo>
                  <a:cubicBezTo>
                    <a:pt x="13859" y="11073"/>
                    <a:pt x="13717" y="11141"/>
                    <a:pt x="13645" y="11346"/>
                  </a:cubicBezTo>
                  <a:cubicBezTo>
                    <a:pt x="13635" y="11375"/>
                    <a:pt x="13651" y="11387"/>
                    <a:pt x="13645" y="11419"/>
                  </a:cubicBezTo>
                  <a:cubicBezTo>
                    <a:pt x="13566" y="11722"/>
                    <a:pt x="13477" y="12042"/>
                    <a:pt x="13398" y="12368"/>
                  </a:cubicBezTo>
                  <a:cubicBezTo>
                    <a:pt x="13245" y="12257"/>
                    <a:pt x="13081" y="12098"/>
                    <a:pt x="12946" y="11930"/>
                  </a:cubicBezTo>
                  <a:cubicBezTo>
                    <a:pt x="12848" y="11772"/>
                    <a:pt x="12714" y="11772"/>
                    <a:pt x="12616" y="11930"/>
                  </a:cubicBezTo>
                  <a:cubicBezTo>
                    <a:pt x="12521" y="12106"/>
                    <a:pt x="12521" y="12411"/>
                    <a:pt x="12616" y="12587"/>
                  </a:cubicBezTo>
                  <a:cubicBezTo>
                    <a:pt x="12787" y="12803"/>
                    <a:pt x="12956" y="12965"/>
                    <a:pt x="13151" y="13098"/>
                  </a:cubicBezTo>
                  <a:cubicBezTo>
                    <a:pt x="12907" y="14196"/>
                    <a:pt x="12731" y="15308"/>
                    <a:pt x="12575" y="16455"/>
                  </a:cubicBezTo>
                  <a:cubicBezTo>
                    <a:pt x="12547" y="16665"/>
                    <a:pt x="12586" y="16885"/>
                    <a:pt x="12699" y="16966"/>
                  </a:cubicBezTo>
                  <a:cubicBezTo>
                    <a:pt x="12984" y="17110"/>
                    <a:pt x="13307" y="17190"/>
                    <a:pt x="13604" y="17185"/>
                  </a:cubicBezTo>
                  <a:cubicBezTo>
                    <a:pt x="13738" y="17176"/>
                    <a:pt x="13846" y="16984"/>
                    <a:pt x="13851" y="16747"/>
                  </a:cubicBezTo>
                  <a:cubicBezTo>
                    <a:pt x="13851" y="16512"/>
                    <a:pt x="13736" y="16318"/>
                    <a:pt x="13604" y="16309"/>
                  </a:cubicBezTo>
                  <a:cubicBezTo>
                    <a:pt x="13486" y="16309"/>
                    <a:pt x="13256" y="16309"/>
                    <a:pt x="13069" y="16309"/>
                  </a:cubicBezTo>
                  <a:cubicBezTo>
                    <a:pt x="13219" y="15336"/>
                    <a:pt x="13434" y="14398"/>
                    <a:pt x="13645" y="13463"/>
                  </a:cubicBezTo>
                  <a:lnTo>
                    <a:pt x="14098" y="13682"/>
                  </a:lnTo>
                  <a:lnTo>
                    <a:pt x="14592" y="13901"/>
                  </a:lnTo>
                  <a:lnTo>
                    <a:pt x="14674" y="13901"/>
                  </a:lnTo>
                  <a:cubicBezTo>
                    <a:pt x="14796" y="13949"/>
                    <a:pt x="14920" y="13889"/>
                    <a:pt x="14962" y="13682"/>
                  </a:cubicBezTo>
                  <a:cubicBezTo>
                    <a:pt x="15004" y="13462"/>
                    <a:pt x="14922" y="13172"/>
                    <a:pt x="14798" y="13098"/>
                  </a:cubicBezTo>
                  <a:cubicBezTo>
                    <a:pt x="14640" y="12993"/>
                    <a:pt x="14450" y="12966"/>
                    <a:pt x="14263" y="12879"/>
                  </a:cubicBezTo>
                  <a:lnTo>
                    <a:pt x="13851" y="12660"/>
                  </a:lnTo>
                  <a:lnTo>
                    <a:pt x="14057" y="11784"/>
                  </a:lnTo>
                  <a:cubicBezTo>
                    <a:pt x="14128" y="11579"/>
                    <a:pt x="14090" y="11327"/>
                    <a:pt x="13975" y="11200"/>
                  </a:cubicBezTo>
                  <a:close/>
                  <a:moveTo>
                    <a:pt x="10764" y="11711"/>
                  </a:moveTo>
                  <a:cubicBezTo>
                    <a:pt x="10449" y="11591"/>
                    <a:pt x="10111" y="11668"/>
                    <a:pt x="9818" y="12003"/>
                  </a:cubicBezTo>
                  <a:cubicBezTo>
                    <a:pt x="9308" y="12344"/>
                    <a:pt x="9049" y="13363"/>
                    <a:pt x="9242" y="14265"/>
                  </a:cubicBezTo>
                  <a:cubicBezTo>
                    <a:pt x="9261" y="14357"/>
                    <a:pt x="9255" y="14473"/>
                    <a:pt x="9283" y="14557"/>
                  </a:cubicBezTo>
                  <a:cubicBezTo>
                    <a:pt x="9480" y="15303"/>
                    <a:pt x="9941" y="15691"/>
                    <a:pt x="10394" y="15506"/>
                  </a:cubicBezTo>
                  <a:cubicBezTo>
                    <a:pt x="10728" y="15317"/>
                    <a:pt x="11046" y="14978"/>
                    <a:pt x="11258" y="14484"/>
                  </a:cubicBezTo>
                  <a:cubicBezTo>
                    <a:pt x="11308" y="14869"/>
                    <a:pt x="11354" y="15250"/>
                    <a:pt x="11423" y="15652"/>
                  </a:cubicBezTo>
                  <a:cubicBezTo>
                    <a:pt x="11462" y="15825"/>
                    <a:pt x="11565" y="15936"/>
                    <a:pt x="11670" y="15944"/>
                  </a:cubicBezTo>
                  <a:lnTo>
                    <a:pt x="11752" y="15944"/>
                  </a:lnTo>
                  <a:cubicBezTo>
                    <a:pt x="11880" y="15862"/>
                    <a:pt x="11956" y="15591"/>
                    <a:pt x="11917" y="15360"/>
                  </a:cubicBezTo>
                  <a:cubicBezTo>
                    <a:pt x="11797" y="14710"/>
                    <a:pt x="11686" y="14065"/>
                    <a:pt x="11629" y="13390"/>
                  </a:cubicBezTo>
                  <a:lnTo>
                    <a:pt x="11546" y="12806"/>
                  </a:lnTo>
                  <a:lnTo>
                    <a:pt x="11546" y="12733"/>
                  </a:lnTo>
                  <a:cubicBezTo>
                    <a:pt x="11357" y="12214"/>
                    <a:pt x="11080" y="11831"/>
                    <a:pt x="10764" y="11711"/>
                  </a:cubicBezTo>
                  <a:close/>
                  <a:moveTo>
                    <a:pt x="10518" y="12441"/>
                  </a:moveTo>
                  <a:cubicBezTo>
                    <a:pt x="10730" y="12421"/>
                    <a:pt x="10926" y="12575"/>
                    <a:pt x="11053" y="12879"/>
                  </a:cubicBezTo>
                  <a:cubicBezTo>
                    <a:pt x="10988" y="13639"/>
                    <a:pt x="10674" y="14282"/>
                    <a:pt x="10271" y="14557"/>
                  </a:cubicBezTo>
                  <a:cubicBezTo>
                    <a:pt x="10034" y="14662"/>
                    <a:pt x="9842" y="14498"/>
                    <a:pt x="9694" y="13974"/>
                  </a:cubicBezTo>
                  <a:cubicBezTo>
                    <a:pt x="9468" y="13240"/>
                    <a:pt x="9895" y="12782"/>
                    <a:pt x="10024" y="12660"/>
                  </a:cubicBezTo>
                  <a:cubicBezTo>
                    <a:pt x="10178" y="12511"/>
                    <a:pt x="10342" y="12441"/>
                    <a:pt x="10518" y="12441"/>
                  </a:cubicBezTo>
                  <a:close/>
                  <a:moveTo>
                    <a:pt x="15374" y="14630"/>
                  </a:moveTo>
                  <a:cubicBezTo>
                    <a:pt x="14951" y="14793"/>
                    <a:pt x="14637" y="15469"/>
                    <a:pt x="14633" y="16236"/>
                  </a:cubicBezTo>
                  <a:cubicBezTo>
                    <a:pt x="14687" y="17312"/>
                    <a:pt x="15123" y="18239"/>
                    <a:pt x="15703" y="18571"/>
                  </a:cubicBezTo>
                  <a:lnTo>
                    <a:pt x="15868" y="18571"/>
                  </a:lnTo>
                  <a:cubicBezTo>
                    <a:pt x="16083" y="18576"/>
                    <a:pt x="16262" y="18324"/>
                    <a:pt x="16362" y="17987"/>
                  </a:cubicBezTo>
                  <a:cubicBezTo>
                    <a:pt x="16427" y="17775"/>
                    <a:pt x="16399" y="17519"/>
                    <a:pt x="16279" y="17404"/>
                  </a:cubicBezTo>
                  <a:cubicBezTo>
                    <a:pt x="16159" y="17288"/>
                    <a:pt x="16015" y="17410"/>
                    <a:pt x="15950" y="17623"/>
                  </a:cubicBezTo>
                  <a:cubicBezTo>
                    <a:pt x="15950" y="17623"/>
                    <a:pt x="15923" y="17745"/>
                    <a:pt x="15785" y="17623"/>
                  </a:cubicBezTo>
                  <a:cubicBezTo>
                    <a:pt x="15453" y="17399"/>
                    <a:pt x="15242" y="16851"/>
                    <a:pt x="15168" y="16236"/>
                  </a:cubicBezTo>
                  <a:cubicBezTo>
                    <a:pt x="15430" y="16573"/>
                    <a:pt x="15709" y="16792"/>
                    <a:pt x="16032" y="16820"/>
                  </a:cubicBezTo>
                  <a:cubicBezTo>
                    <a:pt x="16282" y="16850"/>
                    <a:pt x="16518" y="16577"/>
                    <a:pt x="16608" y="16163"/>
                  </a:cubicBezTo>
                  <a:cubicBezTo>
                    <a:pt x="16684" y="15833"/>
                    <a:pt x="16667" y="15467"/>
                    <a:pt x="16526" y="15214"/>
                  </a:cubicBezTo>
                  <a:cubicBezTo>
                    <a:pt x="16222" y="14713"/>
                    <a:pt x="15781" y="14480"/>
                    <a:pt x="15374" y="14630"/>
                  </a:cubicBezTo>
                  <a:close/>
                  <a:moveTo>
                    <a:pt x="18502" y="15287"/>
                  </a:moveTo>
                  <a:cubicBezTo>
                    <a:pt x="18117" y="14994"/>
                    <a:pt x="17656" y="15020"/>
                    <a:pt x="17308" y="15433"/>
                  </a:cubicBezTo>
                  <a:cubicBezTo>
                    <a:pt x="17057" y="15759"/>
                    <a:pt x="16940" y="16345"/>
                    <a:pt x="16979" y="16893"/>
                  </a:cubicBezTo>
                  <a:cubicBezTo>
                    <a:pt x="17029" y="17854"/>
                    <a:pt x="17506" y="18514"/>
                    <a:pt x="18049" y="18425"/>
                  </a:cubicBezTo>
                  <a:cubicBezTo>
                    <a:pt x="18059" y="18424"/>
                    <a:pt x="18080" y="18428"/>
                    <a:pt x="18090" y="18425"/>
                  </a:cubicBezTo>
                  <a:cubicBezTo>
                    <a:pt x="18169" y="18442"/>
                    <a:pt x="18217" y="18442"/>
                    <a:pt x="18296" y="18425"/>
                  </a:cubicBezTo>
                  <a:lnTo>
                    <a:pt x="18296" y="18571"/>
                  </a:lnTo>
                  <a:cubicBezTo>
                    <a:pt x="18300" y="19179"/>
                    <a:pt x="18250" y="19784"/>
                    <a:pt x="18090" y="20323"/>
                  </a:cubicBezTo>
                  <a:cubicBezTo>
                    <a:pt x="17942" y="20637"/>
                    <a:pt x="17565" y="20491"/>
                    <a:pt x="17308" y="20177"/>
                  </a:cubicBezTo>
                  <a:cubicBezTo>
                    <a:pt x="17209" y="20054"/>
                    <a:pt x="16915" y="19589"/>
                    <a:pt x="17102" y="19082"/>
                  </a:cubicBezTo>
                  <a:cubicBezTo>
                    <a:pt x="17158" y="18900"/>
                    <a:pt x="17110" y="18704"/>
                    <a:pt x="17020" y="18571"/>
                  </a:cubicBezTo>
                  <a:cubicBezTo>
                    <a:pt x="16907" y="18436"/>
                    <a:pt x="16767" y="18445"/>
                    <a:pt x="16691" y="18644"/>
                  </a:cubicBezTo>
                  <a:cubicBezTo>
                    <a:pt x="16419" y="19399"/>
                    <a:pt x="16556" y="20429"/>
                    <a:pt x="16979" y="20907"/>
                  </a:cubicBezTo>
                  <a:cubicBezTo>
                    <a:pt x="16995" y="20925"/>
                    <a:pt x="17003" y="20890"/>
                    <a:pt x="17020" y="20907"/>
                  </a:cubicBezTo>
                  <a:cubicBezTo>
                    <a:pt x="17248" y="21209"/>
                    <a:pt x="17517" y="21402"/>
                    <a:pt x="17802" y="21418"/>
                  </a:cubicBezTo>
                  <a:cubicBezTo>
                    <a:pt x="18054" y="21437"/>
                    <a:pt x="18303" y="21255"/>
                    <a:pt x="18460" y="20907"/>
                  </a:cubicBezTo>
                  <a:cubicBezTo>
                    <a:pt x="18696" y="20224"/>
                    <a:pt x="18800" y="19444"/>
                    <a:pt x="18790" y="18644"/>
                  </a:cubicBezTo>
                  <a:cubicBezTo>
                    <a:pt x="18790" y="18365"/>
                    <a:pt x="18790" y="18086"/>
                    <a:pt x="18790" y="17841"/>
                  </a:cubicBezTo>
                  <a:cubicBezTo>
                    <a:pt x="18934" y="17513"/>
                    <a:pt x="19006" y="17090"/>
                    <a:pt x="18995" y="16674"/>
                  </a:cubicBezTo>
                  <a:cubicBezTo>
                    <a:pt x="19000" y="16627"/>
                    <a:pt x="18999" y="16574"/>
                    <a:pt x="18995" y="16528"/>
                  </a:cubicBezTo>
                  <a:cubicBezTo>
                    <a:pt x="18961" y="15969"/>
                    <a:pt x="18791" y="15519"/>
                    <a:pt x="18502" y="15287"/>
                  </a:cubicBezTo>
                  <a:close/>
                  <a:moveTo>
                    <a:pt x="19777" y="15433"/>
                  </a:moveTo>
                  <a:cubicBezTo>
                    <a:pt x="19640" y="15442"/>
                    <a:pt x="19530" y="15700"/>
                    <a:pt x="19530" y="15944"/>
                  </a:cubicBezTo>
                  <a:cubicBezTo>
                    <a:pt x="19598" y="16814"/>
                    <a:pt x="19732" y="17596"/>
                    <a:pt x="19983" y="18352"/>
                  </a:cubicBezTo>
                  <a:cubicBezTo>
                    <a:pt x="19697" y="18911"/>
                    <a:pt x="19430" y="19504"/>
                    <a:pt x="19242" y="19958"/>
                  </a:cubicBezTo>
                  <a:cubicBezTo>
                    <a:pt x="19161" y="20151"/>
                    <a:pt x="19216" y="20397"/>
                    <a:pt x="19325" y="20542"/>
                  </a:cubicBezTo>
                  <a:cubicBezTo>
                    <a:pt x="19367" y="20598"/>
                    <a:pt x="19395" y="20615"/>
                    <a:pt x="19448" y="20615"/>
                  </a:cubicBezTo>
                  <a:cubicBezTo>
                    <a:pt x="19525" y="20608"/>
                    <a:pt x="19605" y="20573"/>
                    <a:pt x="19654" y="20469"/>
                  </a:cubicBezTo>
                  <a:cubicBezTo>
                    <a:pt x="19831" y="20032"/>
                    <a:pt x="20078" y="19495"/>
                    <a:pt x="20354" y="18936"/>
                  </a:cubicBezTo>
                  <a:cubicBezTo>
                    <a:pt x="20708" y="18234"/>
                    <a:pt x="21039" y="17523"/>
                    <a:pt x="21341" y="16747"/>
                  </a:cubicBezTo>
                  <a:cubicBezTo>
                    <a:pt x="21396" y="16548"/>
                    <a:pt x="21364" y="16282"/>
                    <a:pt x="21259" y="16163"/>
                  </a:cubicBezTo>
                  <a:cubicBezTo>
                    <a:pt x="21143" y="16044"/>
                    <a:pt x="21011" y="16120"/>
                    <a:pt x="20930" y="16309"/>
                  </a:cubicBezTo>
                  <a:cubicBezTo>
                    <a:pt x="20751" y="16782"/>
                    <a:pt x="20527" y="17200"/>
                    <a:pt x="20312" y="17623"/>
                  </a:cubicBezTo>
                  <a:cubicBezTo>
                    <a:pt x="20157" y="17072"/>
                    <a:pt x="20079" y="16479"/>
                    <a:pt x="20024" y="15871"/>
                  </a:cubicBezTo>
                  <a:cubicBezTo>
                    <a:pt x="20024" y="15630"/>
                    <a:pt x="19914" y="15433"/>
                    <a:pt x="19777" y="15433"/>
                  </a:cubicBezTo>
                  <a:close/>
                  <a:moveTo>
                    <a:pt x="15415" y="15506"/>
                  </a:moveTo>
                  <a:lnTo>
                    <a:pt x="15538" y="15506"/>
                  </a:lnTo>
                  <a:cubicBezTo>
                    <a:pt x="15737" y="15467"/>
                    <a:pt x="15909" y="15603"/>
                    <a:pt x="16073" y="15798"/>
                  </a:cubicBezTo>
                  <a:cubicBezTo>
                    <a:pt x="15837" y="15812"/>
                    <a:pt x="15616" y="15725"/>
                    <a:pt x="15415" y="15506"/>
                  </a:cubicBezTo>
                  <a:close/>
                  <a:moveTo>
                    <a:pt x="18008" y="15944"/>
                  </a:moveTo>
                  <a:cubicBezTo>
                    <a:pt x="18109" y="15941"/>
                    <a:pt x="18202" y="16018"/>
                    <a:pt x="18296" y="16090"/>
                  </a:cubicBezTo>
                  <a:cubicBezTo>
                    <a:pt x="18423" y="16165"/>
                    <a:pt x="18510" y="16298"/>
                    <a:pt x="18543" y="16528"/>
                  </a:cubicBezTo>
                  <a:cubicBezTo>
                    <a:pt x="18466" y="16781"/>
                    <a:pt x="18413" y="17051"/>
                    <a:pt x="18378" y="17331"/>
                  </a:cubicBezTo>
                  <a:cubicBezTo>
                    <a:pt x="18279" y="17456"/>
                    <a:pt x="18170" y="17599"/>
                    <a:pt x="18049" y="17623"/>
                  </a:cubicBezTo>
                  <a:cubicBezTo>
                    <a:pt x="17768" y="17692"/>
                    <a:pt x="17512" y="17317"/>
                    <a:pt x="17473" y="16820"/>
                  </a:cubicBezTo>
                  <a:cubicBezTo>
                    <a:pt x="17471" y="16804"/>
                    <a:pt x="17473" y="16763"/>
                    <a:pt x="17473" y="16747"/>
                  </a:cubicBezTo>
                  <a:cubicBezTo>
                    <a:pt x="17450" y="16509"/>
                    <a:pt x="17483" y="16297"/>
                    <a:pt x="17596" y="16163"/>
                  </a:cubicBezTo>
                  <a:cubicBezTo>
                    <a:pt x="17711" y="16034"/>
                    <a:pt x="17872" y="15940"/>
                    <a:pt x="18008" y="15944"/>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29" name="Freeform 619"/>
            <p:cNvSpPr/>
            <p:nvPr/>
          </p:nvSpPr>
          <p:spPr>
            <a:xfrm rot="677732">
              <a:off x="2331515" y="2845358"/>
              <a:ext cx="289980" cy="298178"/>
            </a:xfrm>
            <a:custGeom>
              <a:avLst/>
              <a:gdLst/>
              <a:ahLst/>
              <a:cxnLst>
                <a:cxn ang="0">
                  <a:pos x="wd2" y="hd2"/>
                </a:cxn>
                <a:cxn ang="5400000">
                  <a:pos x="wd2" y="hd2"/>
                </a:cxn>
                <a:cxn ang="10800000">
                  <a:pos x="wd2" y="hd2"/>
                </a:cxn>
                <a:cxn ang="16200000">
                  <a:pos x="wd2" y="hd2"/>
                </a:cxn>
              </a:cxnLst>
              <a:rect l="0" t="0" r="r" b="b"/>
              <a:pathLst>
                <a:path w="21485" h="21561" extrusionOk="0">
                  <a:moveTo>
                    <a:pt x="20707" y="16"/>
                  </a:moveTo>
                  <a:cubicBezTo>
                    <a:pt x="15559" y="2027"/>
                    <a:pt x="862" y="10159"/>
                    <a:pt x="249" y="10498"/>
                  </a:cubicBezTo>
                  <a:cubicBezTo>
                    <a:pt x="236" y="10505"/>
                    <a:pt x="261" y="10572"/>
                    <a:pt x="249" y="10581"/>
                  </a:cubicBezTo>
                  <a:cubicBezTo>
                    <a:pt x="18" y="10738"/>
                    <a:pt x="-83" y="11021"/>
                    <a:pt x="79" y="11246"/>
                  </a:cubicBezTo>
                  <a:cubicBezTo>
                    <a:pt x="1438" y="12636"/>
                    <a:pt x="3029" y="13838"/>
                    <a:pt x="4767" y="14740"/>
                  </a:cubicBezTo>
                  <a:cubicBezTo>
                    <a:pt x="5008" y="16900"/>
                    <a:pt x="5399" y="19042"/>
                    <a:pt x="5960" y="21145"/>
                  </a:cubicBezTo>
                  <a:cubicBezTo>
                    <a:pt x="5969" y="21187"/>
                    <a:pt x="6026" y="21191"/>
                    <a:pt x="6046" y="21228"/>
                  </a:cubicBezTo>
                  <a:cubicBezTo>
                    <a:pt x="6054" y="21267"/>
                    <a:pt x="5942" y="21274"/>
                    <a:pt x="5960" y="21311"/>
                  </a:cubicBezTo>
                  <a:cubicBezTo>
                    <a:pt x="6025" y="21420"/>
                    <a:pt x="6184" y="21437"/>
                    <a:pt x="6301" y="21478"/>
                  </a:cubicBezTo>
                  <a:cubicBezTo>
                    <a:pt x="6360" y="21498"/>
                    <a:pt x="6407" y="21562"/>
                    <a:pt x="6472" y="21561"/>
                  </a:cubicBezTo>
                  <a:lnTo>
                    <a:pt x="6727" y="21561"/>
                  </a:lnTo>
                  <a:cubicBezTo>
                    <a:pt x="8295" y="20668"/>
                    <a:pt x="9735" y="19662"/>
                    <a:pt x="11160" y="18566"/>
                  </a:cubicBezTo>
                  <a:cubicBezTo>
                    <a:pt x="11726" y="18166"/>
                    <a:pt x="12168" y="17802"/>
                    <a:pt x="12439" y="17651"/>
                  </a:cubicBezTo>
                  <a:cubicBezTo>
                    <a:pt x="13110" y="17945"/>
                    <a:pt x="14338" y="18566"/>
                    <a:pt x="14399" y="18566"/>
                  </a:cubicBezTo>
                  <a:cubicBezTo>
                    <a:pt x="14466" y="18583"/>
                    <a:pt x="14588" y="18583"/>
                    <a:pt x="14655" y="18566"/>
                  </a:cubicBezTo>
                  <a:cubicBezTo>
                    <a:pt x="14688" y="18572"/>
                    <a:pt x="14706" y="18572"/>
                    <a:pt x="14740" y="18566"/>
                  </a:cubicBezTo>
                  <a:cubicBezTo>
                    <a:pt x="14879" y="18516"/>
                    <a:pt x="14954" y="18371"/>
                    <a:pt x="14996" y="18234"/>
                  </a:cubicBezTo>
                  <a:cubicBezTo>
                    <a:pt x="15425" y="17059"/>
                    <a:pt x="16115" y="15483"/>
                    <a:pt x="16871" y="13492"/>
                  </a:cubicBezTo>
                  <a:cubicBezTo>
                    <a:pt x="18683" y="9281"/>
                    <a:pt x="20211" y="4912"/>
                    <a:pt x="21474" y="516"/>
                  </a:cubicBezTo>
                  <a:cubicBezTo>
                    <a:pt x="21517" y="288"/>
                    <a:pt x="21431" y="119"/>
                    <a:pt x="21218" y="16"/>
                  </a:cubicBezTo>
                  <a:cubicBezTo>
                    <a:pt x="21097" y="-38"/>
                    <a:pt x="20999" y="63"/>
                    <a:pt x="20877" y="100"/>
                  </a:cubicBezTo>
                  <a:cubicBezTo>
                    <a:pt x="20804" y="93"/>
                    <a:pt x="20779" y="-9"/>
                    <a:pt x="20707" y="16"/>
                  </a:cubicBezTo>
                  <a:close/>
                  <a:moveTo>
                    <a:pt x="19172" y="1680"/>
                  </a:moveTo>
                  <a:cubicBezTo>
                    <a:pt x="16361" y="4439"/>
                    <a:pt x="13371" y="7029"/>
                    <a:pt x="10222" y="9416"/>
                  </a:cubicBezTo>
                  <a:cubicBezTo>
                    <a:pt x="8241" y="10989"/>
                    <a:pt x="6395" y="12483"/>
                    <a:pt x="5108" y="13658"/>
                  </a:cubicBezTo>
                  <a:cubicBezTo>
                    <a:pt x="3739" y="12925"/>
                    <a:pt x="2427" y="12106"/>
                    <a:pt x="1272" y="11080"/>
                  </a:cubicBezTo>
                  <a:lnTo>
                    <a:pt x="1272" y="10997"/>
                  </a:lnTo>
                  <a:cubicBezTo>
                    <a:pt x="3683" y="9662"/>
                    <a:pt x="13718" y="4129"/>
                    <a:pt x="19172" y="1680"/>
                  </a:cubicBezTo>
                  <a:close/>
                  <a:moveTo>
                    <a:pt x="20110" y="2346"/>
                  </a:moveTo>
                  <a:cubicBezTo>
                    <a:pt x="19027" y="5512"/>
                    <a:pt x="17387" y="9651"/>
                    <a:pt x="16019" y="13076"/>
                  </a:cubicBezTo>
                  <a:cubicBezTo>
                    <a:pt x="15344" y="14729"/>
                    <a:pt x="14743" y="16184"/>
                    <a:pt x="14314" y="17319"/>
                  </a:cubicBezTo>
                  <a:cubicBezTo>
                    <a:pt x="13170" y="16861"/>
                    <a:pt x="10431" y="15643"/>
                    <a:pt x="8858" y="14906"/>
                  </a:cubicBezTo>
                  <a:cubicBezTo>
                    <a:pt x="10513" y="13074"/>
                    <a:pt x="16413" y="6408"/>
                    <a:pt x="20110" y="2346"/>
                  </a:cubicBezTo>
                  <a:close/>
                  <a:moveTo>
                    <a:pt x="15081" y="6422"/>
                  </a:moveTo>
                  <a:cubicBezTo>
                    <a:pt x="11763" y="10151"/>
                    <a:pt x="7580" y="14823"/>
                    <a:pt x="7580" y="14823"/>
                  </a:cubicBezTo>
                  <a:cubicBezTo>
                    <a:pt x="7551" y="14875"/>
                    <a:pt x="7586" y="14932"/>
                    <a:pt x="7580" y="14989"/>
                  </a:cubicBezTo>
                  <a:cubicBezTo>
                    <a:pt x="7314" y="16583"/>
                    <a:pt x="6969" y="18346"/>
                    <a:pt x="6642" y="19481"/>
                  </a:cubicBezTo>
                  <a:cubicBezTo>
                    <a:pt x="6216" y="17841"/>
                    <a:pt x="5942" y="16175"/>
                    <a:pt x="5790" y="14490"/>
                  </a:cubicBezTo>
                  <a:cubicBezTo>
                    <a:pt x="7065" y="13326"/>
                    <a:pt x="8899" y="11820"/>
                    <a:pt x="10819" y="10248"/>
                  </a:cubicBezTo>
                  <a:cubicBezTo>
                    <a:pt x="12382" y="9126"/>
                    <a:pt x="13635" y="7679"/>
                    <a:pt x="15081" y="6422"/>
                  </a:cubicBezTo>
                  <a:close/>
                  <a:moveTo>
                    <a:pt x="8347" y="15821"/>
                  </a:moveTo>
                  <a:cubicBezTo>
                    <a:pt x="9295" y="16284"/>
                    <a:pt x="10071" y="16584"/>
                    <a:pt x="11330" y="17152"/>
                  </a:cubicBezTo>
                  <a:cubicBezTo>
                    <a:pt x="11074" y="17334"/>
                    <a:pt x="10913" y="17485"/>
                    <a:pt x="10563" y="17734"/>
                  </a:cubicBezTo>
                  <a:cubicBezTo>
                    <a:pt x="9475" y="18572"/>
                    <a:pt x="8330" y="19349"/>
                    <a:pt x="7154" y="20064"/>
                  </a:cubicBezTo>
                  <a:cubicBezTo>
                    <a:pt x="7652" y="18922"/>
                    <a:pt x="8076" y="17392"/>
                    <a:pt x="8347" y="1582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0" name="Freeform 671"/>
            <p:cNvSpPr/>
            <p:nvPr/>
          </p:nvSpPr>
          <p:spPr>
            <a:xfrm rot="677732">
              <a:off x="3226710" y="732927"/>
              <a:ext cx="114178" cy="226566"/>
            </a:xfrm>
            <a:custGeom>
              <a:avLst/>
              <a:gdLst/>
              <a:ahLst/>
              <a:cxnLst>
                <a:cxn ang="0">
                  <a:pos x="wd2" y="hd2"/>
                </a:cxn>
                <a:cxn ang="5400000">
                  <a:pos x="wd2" y="hd2"/>
                </a:cxn>
                <a:cxn ang="10800000">
                  <a:pos x="wd2" y="hd2"/>
                </a:cxn>
                <a:cxn ang="16200000">
                  <a:pos x="wd2" y="hd2"/>
                </a:cxn>
              </a:cxnLst>
              <a:rect l="0" t="0" r="r" b="b"/>
              <a:pathLst>
                <a:path w="21209" h="21337" extrusionOk="0">
                  <a:moveTo>
                    <a:pt x="21122" y="8659"/>
                  </a:moveTo>
                  <a:cubicBezTo>
                    <a:pt x="20352" y="7880"/>
                    <a:pt x="18807" y="7374"/>
                    <a:pt x="17088" y="7338"/>
                  </a:cubicBezTo>
                  <a:cubicBezTo>
                    <a:pt x="17088" y="6088"/>
                    <a:pt x="17088" y="4838"/>
                    <a:pt x="17088" y="3605"/>
                  </a:cubicBezTo>
                  <a:lnTo>
                    <a:pt x="17088" y="1756"/>
                  </a:lnTo>
                  <a:cubicBezTo>
                    <a:pt x="17088" y="1756"/>
                    <a:pt x="17088" y="1756"/>
                    <a:pt x="17088" y="1756"/>
                  </a:cubicBezTo>
                  <a:cubicBezTo>
                    <a:pt x="17088" y="1263"/>
                    <a:pt x="16288" y="929"/>
                    <a:pt x="15418" y="682"/>
                  </a:cubicBezTo>
                  <a:cubicBezTo>
                    <a:pt x="12023" y="-263"/>
                    <a:pt x="7890" y="-223"/>
                    <a:pt x="4569" y="788"/>
                  </a:cubicBezTo>
                  <a:cubicBezTo>
                    <a:pt x="4306" y="946"/>
                    <a:pt x="4158" y="1145"/>
                    <a:pt x="4151" y="1351"/>
                  </a:cubicBezTo>
                  <a:cubicBezTo>
                    <a:pt x="3891" y="3239"/>
                    <a:pt x="3891" y="5134"/>
                    <a:pt x="4151" y="7021"/>
                  </a:cubicBezTo>
                  <a:cubicBezTo>
                    <a:pt x="2621" y="7021"/>
                    <a:pt x="674" y="7373"/>
                    <a:pt x="152" y="8042"/>
                  </a:cubicBezTo>
                  <a:cubicBezTo>
                    <a:pt x="-126" y="8377"/>
                    <a:pt x="-161" y="8940"/>
                    <a:pt x="1265" y="9574"/>
                  </a:cubicBezTo>
                  <a:cubicBezTo>
                    <a:pt x="3568" y="10297"/>
                    <a:pt x="6207" y="10698"/>
                    <a:pt x="8916" y="10736"/>
                  </a:cubicBezTo>
                  <a:cubicBezTo>
                    <a:pt x="8916" y="12973"/>
                    <a:pt x="9194" y="18325"/>
                    <a:pt x="9194" y="18379"/>
                  </a:cubicBezTo>
                  <a:cubicBezTo>
                    <a:pt x="9177" y="18431"/>
                    <a:pt x="9177" y="18484"/>
                    <a:pt x="9194" y="18537"/>
                  </a:cubicBezTo>
                  <a:cubicBezTo>
                    <a:pt x="9194" y="18537"/>
                    <a:pt x="10654" y="20474"/>
                    <a:pt x="11350" y="21108"/>
                  </a:cubicBezTo>
                  <a:cubicBezTo>
                    <a:pt x="11503" y="21249"/>
                    <a:pt x="11796" y="21337"/>
                    <a:pt x="12115" y="21337"/>
                  </a:cubicBezTo>
                  <a:cubicBezTo>
                    <a:pt x="12423" y="21334"/>
                    <a:pt x="12709" y="21255"/>
                    <a:pt x="12880" y="21125"/>
                  </a:cubicBezTo>
                  <a:cubicBezTo>
                    <a:pt x="13634" y="20217"/>
                    <a:pt x="14013" y="19240"/>
                    <a:pt x="13993" y="18255"/>
                  </a:cubicBezTo>
                  <a:cubicBezTo>
                    <a:pt x="13993" y="17621"/>
                    <a:pt x="13228" y="12427"/>
                    <a:pt x="12811" y="10807"/>
                  </a:cubicBezTo>
                  <a:cubicBezTo>
                    <a:pt x="15203" y="10885"/>
                    <a:pt x="17596" y="10655"/>
                    <a:pt x="19766" y="10138"/>
                  </a:cubicBezTo>
                  <a:cubicBezTo>
                    <a:pt x="20867" y="9877"/>
                    <a:pt x="21439" y="9253"/>
                    <a:pt x="21122" y="8659"/>
                  </a:cubicBezTo>
                  <a:close/>
                  <a:moveTo>
                    <a:pt x="15418" y="2390"/>
                  </a:moveTo>
                  <a:lnTo>
                    <a:pt x="15418" y="3623"/>
                  </a:lnTo>
                  <a:cubicBezTo>
                    <a:pt x="15418" y="5084"/>
                    <a:pt x="15418" y="6598"/>
                    <a:pt x="15418" y="8060"/>
                  </a:cubicBezTo>
                  <a:cubicBezTo>
                    <a:pt x="12454" y="8646"/>
                    <a:pt x="9141" y="8582"/>
                    <a:pt x="6273" y="7884"/>
                  </a:cubicBezTo>
                  <a:cubicBezTo>
                    <a:pt x="5760" y="5976"/>
                    <a:pt x="5655" y="4045"/>
                    <a:pt x="5960" y="2126"/>
                  </a:cubicBezTo>
                  <a:cubicBezTo>
                    <a:pt x="7998" y="2410"/>
                    <a:pt x="10105" y="2546"/>
                    <a:pt x="12219" y="2531"/>
                  </a:cubicBezTo>
                  <a:cubicBezTo>
                    <a:pt x="13304" y="2540"/>
                    <a:pt x="14388" y="2493"/>
                    <a:pt x="15453" y="2390"/>
                  </a:cubicBezTo>
                  <a:close/>
                  <a:moveTo>
                    <a:pt x="14619" y="1386"/>
                  </a:moveTo>
                  <a:lnTo>
                    <a:pt x="15071" y="1527"/>
                  </a:lnTo>
                  <a:cubicBezTo>
                    <a:pt x="12052" y="1738"/>
                    <a:pt x="8980" y="1649"/>
                    <a:pt x="6029" y="1263"/>
                  </a:cubicBezTo>
                  <a:cubicBezTo>
                    <a:pt x="8768" y="625"/>
                    <a:pt x="11933" y="657"/>
                    <a:pt x="14619" y="1351"/>
                  </a:cubicBezTo>
                  <a:close/>
                  <a:moveTo>
                    <a:pt x="12045" y="19646"/>
                  </a:moveTo>
                  <a:cubicBezTo>
                    <a:pt x="11558" y="19065"/>
                    <a:pt x="11106" y="18449"/>
                    <a:pt x="10932" y="18255"/>
                  </a:cubicBezTo>
                  <a:cubicBezTo>
                    <a:pt x="10932" y="17586"/>
                    <a:pt x="10654" y="12867"/>
                    <a:pt x="10654" y="10772"/>
                  </a:cubicBezTo>
                  <a:lnTo>
                    <a:pt x="11141" y="10772"/>
                  </a:lnTo>
                  <a:cubicBezTo>
                    <a:pt x="11419" y="11723"/>
                    <a:pt x="11976" y="15667"/>
                    <a:pt x="12324" y="18255"/>
                  </a:cubicBezTo>
                  <a:cubicBezTo>
                    <a:pt x="12308" y="18722"/>
                    <a:pt x="12215" y="19187"/>
                    <a:pt x="12045" y="19646"/>
                  </a:cubicBezTo>
                  <a:close/>
                  <a:moveTo>
                    <a:pt x="19000" y="9381"/>
                  </a:moveTo>
                  <a:cubicBezTo>
                    <a:pt x="16531" y="10243"/>
                    <a:pt x="5299" y="10067"/>
                    <a:pt x="2586" y="8870"/>
                  </a:cubicBezTo>
                  <a:cubicBezTo>
                    <a:pt x="2100" y="8659"/>
                    <a:pt x="1856" y="8447"/>
                    <a:pt x="1926" y="8342"/>
                  </a:cubicBezTo>
                  <a:cubicBezTo>
                    <a:pt x="1995" y="8236"/>
                    <a:pt x="3351" y="7884"/>
                    <a:pt x="4569" y="7866"/>
                  </a:cubicBezTo>
                  <a:cubicBezTo>
                    <a:pt x="4569" y="8007"/>
                    <a:pt x="4569" y="8166"/>
                    <a:pt x="4743" y="8289"/>
                  </a:cubicBezTo>
                  <a:cubicBezTo>
                    <a:pt x="4809" y="8391"/>
                    <a:pt x="4944" y="8479"/>
                    <a:pt x="5125" y="8535"/>
                  </a:cubicBezTo>
                  <a:cubicBezTo>
                    <a:pt x="6927" y="9087"/>
                    <a:pt x="9002" y="9367"/>
                    <a:pt x="11106" y="9345"/>
                  </a:cubicBezTo>
                  <a:cubicBezTo>
                    <a:pt x="13020" y="9348"/>
                    <a:pt x="14915" y="9150"/>
                    <a:pt x="16671" y="8764"/>
                  </a:cubicBezTo>
                  <a:cubicBezTo>
                    <a:pt x="16977" y="8707"/>
                    <a:pt x="17184" y="8560"/>
                    <a:pt x="17192" y="8395"/>
                  </a:cubicBezTo>
                  <a:lnTo>
                    <a:pt x="17192" y="8218"/>
                  </a:lnTo>
                  <a:cubicBezTo>
                    <a:pt x="18236" y="8218"/>
                    <a:pt x="19453" y="8606"/>
                    <a:pt x="19627" y="8923"/>
                  </a:cubicBezTo>
                  <a:cubicBezTo>
                    <a:pt x="19800" y="9240"/>
                    <a:pt x="19174" y="9257"/>
                    <a:pt x="18827" y="938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1" name="Freeform 672"/>
            <p:cNvSpPr/>
            <p:nvPr/>
          </p:nvSpPr>
          <p:spPr>
            <a:xfrm rot="677732">
              <a:off x="2808481" y="96213"/>
              <a:ext cx="173396" cy="230223"/>
            </a:xfrm>
            <a:custGeom>
              <a:avLst/>
              <a:gdLst/>
              <a:ahLst/>
              <a:cxnLst>
                <a:cxn ang="0">
                  <a:pos x="wd2" y="hd2"/>
                </a:cxn>
                <a:cxn ang="5400000">
                  <a:pos x="wd2" y="hd2"/>
                </a:cxn>
                <a:cxn ang="10800000">
                  <a:pos x="wd2" y="hd2"/>
                </a:cxn>
                <a:cxn ang="16200000">
                  <a:pos x="wd2" y="hd2"/>
                </a:cxn>
              </a:cxnLst>
              <a:rect l="0" t="0" r="r" b="b"/>
              <a:pathLst>
                <a:path w="21337" h="21396" extrusionOk="0">
                  <a:moveTo>
                    <a:pt x="21018" y="3689"/>
                  </a:moveTo>
                  <a:cubicBezTo>
                    <a:pt x="19636" y="1343"/>
                    <a:pt x="16020" y="-204"/>
                    <a:pt x="14384" y="22"/>
                  </a:cubicBezTo>
                  <a:cubicBezTo>
                    <a:pt x="14091" y="56"/>
                    <a:pt x="13831" y="182"/>
                    <a:pt x="13670" y="369"/>
                  </a:cubicBezTo>
                  <a:cubicBezTo>
                    <a:pt x="11751" y="2011"/>
                    <a:pt x="9988" y="3753"/>
                    <a:pt x="8395" y="5583"/>
                  </a:cubicBezTo>
                  <a:cubicBezTo>
                    <a:pt x="7467" y="4984"/>
                    <a:pt x="6193" y="4793"/>
                    <a:pt x="5032" y="5079"/>
                  </a:cubicBezTo>
                  <a:cubicBezTo>
                    <a:pt x="4571" y="5270"/>
                    <a:pt x="4065" y="5739"/>
                    <a:pt x="4364" y="6816"/>
                  </a:cubicBezTo>
                  <a:cubicBezTo>
                    <a:pt x="5105" y="8279"/>
                    <a:pt x="6345" y="9567"/>
                    <a:pt x="7958" y="10553"/>
                  </a:cubicBezTo>
                  <a:cubicBezTo>
                    <a:pt x="5953" y="12551"/>
                    <a:pt x="1047" y="17608"/>
                    <a:pt x="1047" y="17660"/>
                  </a:cubicBezTo>
                  <a:cubicBezTo>
                    <a:pt x="1039" y="17706"/>
                    <a:pt x="1039" y="17753"/>
                    <a:pt x="1047" y="17799"/>
                  </a:cubicBezTo>
                  <a:cubicBezTo>
                    <a:pt x="1047" y="17799"/>
                    <a:pt x="172" y="20075"/>
                    <a:pt x="10" y="20892"/>
                  </a:cubicBezTo>
                  <a:cubicBezTo>
                    <a:pt x="-29" y="21044"/>
                    <a:pt x="52" y="21200"/>
                    <a:pt x="218" y="21292"/>
                  </a:cubicBezTo>
                  <a:cubicBezTo>
                    <a:pt x="321" y="21358"/>
                    <a:pt x="451" y="21395"/>
                    <a:pt x="586" y="21396"/>
                  </a:cubicBezTo>
                  <a:lnTo>
                    <a:pt x="794" y="21396"/>
                  </a:lnTo>
                  <a:cubicBezTo>
                    <a:pt x="2047" y="20845"/>
                    <a:pt x="3142" y="20113"/>
                    <a:pt x="4018" y="19241"/>
                  </a:cubicBezTo>
                  <a:cubicBezTo>
                    <a:pt x="4571" y="18616"/>
                    <a:pt x="9017" y="13541"/>
                    <a:pt x="10169" y="11995"/>
                  </a:cubicBezTo>
                  <a:cubicBezTo>
                    <a:pt x="11570" y="12900"/>
                    <a:pt x="13249" y="13527"/>
                    <a:pt x="15052" y="13819"/>
                  </a:cubicBezTo>
                  <a:lnTo>
                    <a:pt x="15237" y="13819"/>
                  </a:lnTo>
                  <a:cubicBezTo>
                    <a:pt x="16032" y="13897"/>
                    <a:pt x="16796" y="13562"/>
                    <a:pt x="17102" y="13003"/>
                  </a:cubicBezTo>
                  <a:cubicBezTo>
                    <a:pt x="17346" y="12021"/>
                    <a:pt x="16850" y="11017"/>
                    <a:pt x="15812" y="10396"/>
                  </a:cubicBezTo>
                  <a:cubicBezTo>
                    <a:pt x="16987" y="9301"/>
                    <a:pt x="18116" y="8172"/>
                    <a:pt x="19244" y="7060"/>
                  </a:cubicBezTo>
                  <a:cubicBezTo>
                    <a:pt x="19843" y="6469"/>
                    <a:pt x="20419" y="5878"/>
                    <a:pt x="21018" y="5322"/>
                  </a:cubicBezTo>
                  <a:cubicBezTo>
                    <a:pt x="21018" y="5322"/>
                    <a:pt x="21018" y="5322"/>
                    <a:pt x="21018" y="5322"/>
                  </a:cubicBezTo>
                  <a:cubicBezTo>
                    <a:pt x="21571" y="4801"/>
                    <a:pt x="21294" y="4175"/>
                    <a:pt x="21018" y="3689"/>
                  </a:cubicBezTo>
                  <a:close/>
                  <a:moveTo>
                    <a:pt x="15559" y="995"/>
                  </a:moveTo>
                  <a:cubicBezTo>
                    <a:pt x="17485" y="1550"/>
                    <a:pt x="19058" y="2637"/>
                    <a:pt x="19959" y="4036"/>
                  </a:cubicBezTo>
                  <a:cubicBezTo>
                    <a:pt x="20043" y="4176"/>
                    <a:pt x="20113" y="4322"/>
                    <a:pt x="20166" y="4470"/>
                  </a:cubicBezTo>
                  <a:cubicBezTo>
                    <a:pt x="17960" y="3611"/>
                    <a:pt x="16039" y="2387"/>
                    <a:pt x="14545" y="891"/>
                  </a:cubicBezTo>
                  <a:lnTo>
                    <a:pt x="14730" y="891"/>
                  </a:lnTo>
                  <a:cubicBezTo>
                    <a:pt x="15012" y="890"/>
                    <a:pt x="15292" y="925"/>
                    <a:pt x="15559" y="995"/>
                  </a:cubicBezTo>
                  <a:close/>
                  <a:moveTo>
                    <a:pt x="3074" y="18668"/>
                  </a:moveTo>
                  <a:cubicBezTo>
                    <a:pt x="2568" y="19151"/>
                    <a:pt x="2005" y="19599"/>
                    <a:pt x="1393" y="20006"/>
                  </a:cubicBezTo>
                  <a:cubicBezTo>
                    <a:pt x="1646" y="19241"/>
                    <a:pt x="1991" y="18268"/>
                    <a:pt x="2084" y="18112"/>
                  </a:cubicBezTo>
                  <a:cubicBezTo>
                    <a:pt x="2636" y="17538"/>
                    <a:pt x="6921" y="13037"/>
                    <a:pt x="8833" y="11161"/>
                  </a:cubicBezTo>
                  <a:lnTo>
                    <a:pt x="9247" y="11421"/>
                  </a:lnTo>
                  <a:cubicBezTo>
                    <a:pt x="8487" y="12464"/>
                    <a:pt x="4594" y="16947"/>
                    <a:pt x="3074" y="18668"/>
                  </a:cubicBezTo>
                  <a:close/>
                  <a:moveTo>
                    <a:pt x="16020" y="12638"/>
                  </a:moveTo>
                  <a:cubicBezTo>
                    <a:pt x="16020" y="12829"/>
                    <a:pt x="15628" y="12898"/>
                    <a:pt x="15098" y="12898"/>
                  </a:cubicBezTo>
                  <a:cubicBezTo>
                    <a:pt x="12795" y="12812"/>
                    <a:pt x="6023" y="8676"/>
                    <a:pt x="5470" y="6625"/>
                  </a:cubicBezTo>
                  <a:cubicBezTo>
                    <a:pt x="5470" y="6434"/>
                    <a:pt x="5308" y="5965"/>
                    <a:pt x="5585" y="5843"/>
                  </a:cubicBezTo>
                  <a:cubicBezTo>
                    <a:pt x="5861" y="5722"/>
                    <a:pt x="7036" y="5930"/>
                    <a:pt x="7888" y="6365"/>
                  </a:cubicBezTo>
                  <a:cubicBezTo>
                    <a:pt x="7888" y="6538"/>
                    <a:pt x="7681" y="6712"/>
                    <a:pt x="7589" y="6869"/>
                  </a:cubicBezTo>
                  <a:cubicBezTo>
                    <a:pt x="7543" y="6964"/>
                    <a:pt x="7543" y="7069"/>
                    <a:pt x="7589" y="7164"/>
                  </a:cubicBezTo>
                  <a:cubicBezTo>
                    <a:pt x="8872" y="9320"/>
                    <a:pt x="11437" y="10887"/>
                    <a:pt x="14499" y="11387"/>
                  </a:cubicBezTo>
                  <a:lnTo>
                    <a:pt x="14637" y="11387"/>
                  </a:lnTo>
                  <a:cubicBezTo>
                    <a:pt x="14802" y="11386"/>
                    <a:pt x="14959" y="11336"/>
                    <a:pt x="15075" y="11248"/>
                  </a:cubicBezTo>
                  <a:cubicBezTo>
                    <a:pt x="15144" y="11168"/>
                    <a:pt x="15222" y="11093"/>
                    <a:pt x="15306" y="11022"/>
                  </a:cubicBezTo>
                  <a:cubicBezTo>
                    <a:pt x="15848" y="11454"/>
                    <a:pt x="16110" y="12046"/>
                    <a:pt x="16020" y="12638"/>
                  </a:cubicBezTo>
                  <a:close/>
                  <a:moveTo>
                    <a:pt x="18323" y="6486"/>
                  </a:moveTo>
                  <a:cubicBezTo>
                    <a:pt x="17010" y="7824"/>
                    <a:pt x="15651" y="9197"/>
                    <a:pt x="14223" y="10466"/>
                  </a:cubicBezTo>
                  <a:cubicBezTo>
                    <a:pt x="11792" y="9961"/>
                    <a:pt x="9763" y="8696"/>
                    <a:pt x="8648" y="6990"/>
                  </a:cubicBezTo>
                  <a:cubicBezTo>
                    <a:pt x="10114" y="5022"/>
                    <a:pt x="11859" y="3181"/>
                    <a:pt x="13854" y="1499"/>
                  </a:cubicBezTo>
                  <a:cubicBezTo>
                    <a:pt x="15365" y="2994"/>
                    <a:pt x="17271" y="4237"/>
                    <a:pt x="19452" y="5148"/>
                  </a:cubicBezTo>
                  <a:lnTo>
                    <a:pt x="19590" y="5148"/>
                  </a:lnTo>
                  <a:cubicBezTo>
                    <a:pt x="19175" y="5652"/>
                    <a:pt x="18761" y="6069"/>
                    <a:pt x="18323" y="6486"/>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2" name="Freeform 619"/>
            <p:cNvSpPr/>
            <p:nvPr/>
          </p:nvSpPr>
          <p:spPr>
            <a:xfrm rot="677732">
              <a:off x="421184" y="601960"/>
              <a:ext cx="196879" cy="202444"/>
            </a:xfrm>
            <a:custGeom>
              <a:avLst/>
              <a:gdLst/>
              <a:ahLst/>
              <a:cxnLst>
                <a:cxn ang="0">
                  <a:pos x="wd2" y="hd2"/>
                </a:cxn>
                <a:cxn ang="5400000">
                  <a:pos x="wd2" y="hd2"/>
                </a:cxn>
                <a:cxn ang="10800000">
                  <a:pos x="wd2" y="hd2"/>
                </a:cxn>
                <a:cxn ang="16200000">
                  <a:pos x="wd2" y="hd2"/>
                </a:cxn>
              </a:cxnLst>
              <a:rect l="0" t="0" r="r" b="b"/>
              <a:pathLst>
                <a:path w="21485" h="21561" extrusionOk="0">
                  <a:moveTo>
                    <a:pt x="20707" y="16"/>
                  </a:moveTo>
                  <a:cubicBezTo>
                    <a:pt x="15559" y="2027"/>
                    <a:pt x="862" y="10159"/>
                    <a:pt x="249" y="10498"/>
                  </a:cubicBezTo>
                  <a:cubicBezTo>
                    <a:pt x="236" y="10505"/>
                    <a:pt x="261" y="10572"/>
                    <a:pt x="249" y="10581"/>
                  </a:cubicBezTo>
                  <a:cubicBezTo>
                    <a:pt x="18" y="10738"/>
                    <a:pt x="-83" y="11021"/>
                    <a:pt x="79" y="11246"/>
                  </a:cubicBezTo>
                  <a:cubicBezTo>
                    <a:pt x="1438" y="12636"/>
                    <a:pt x="3029" y="13838"/>
                    <a:pt x="4767" y="14740"/>
                  </a:cubicBezTo>
                  <a:cubicBezTo>
                    <a:pt x="5008" y="16900"/>
                    <a:pt x="5399" y="19042"/>
                    <a:pt x="5960" y="21145"/>
                  </a:cubicBezTo>
                  <a:cubicBezTo>
                    <a:pt x="5969" y="21187"/>
                    <a:pt x="6026" y="21191"/>
                    <a:pt x="6046" y="21228"/>
                  </a:cubicBezTo>
                  <a:cubicBezTo>
                    <a:pt x="6054" y="21267"/>
                    <a:pt x="5942" y="21274"/>
                    <a:pt x="5960" y="21311"/>
                  </a:cubicBezTo>
                  <a:cubicBezTo>
                    <a:pt x="6025" y="21420"/>
                    <a:pt x="6184" y="21437"/>
                    <a:pt x="6301" y="21478"/>
                  </a:cubicBezTo>
                  <a:cubicBezTo>
                    <a:pt x="6360" y="21498"/>
                    <a:pt x="6407" y="21562"/>
                    <a:pt x="6472" y="21561"/>
                  </a:cubicBezTo>
                  <a:lnTo>
                    <a:pt x="6727" y="21561"/>
                  </a:lnTo>
                  <a:cubicBezTo>
                    <a:pt x="8295" y="20668"/>
                    <a:pt x="9735" y="19662"/>
                    <a:pt x="11160" y="18566"/>
                  </a:cubicBezTo>
                  <a:cubicBezTo>
                    <a:pt x="11726" y="18166"/>
                    <a:pt x="12168" y="17802"/>
                    <a:pt x="12439" y="17651"/>
                  </a:cubicBezTo>
                  <a:cubicBezTo>
                    <a:pt x="13110" y="17945"/>
                    <a:pt x="14338" y="18566"/>
                    <a:pt x="14399" y="18566"/>
                  </a:cubicBezTo>
                  <a:cubicBezTo>
                    <a:pt x="14466" y="18583"/>
                    <a:pt x="14588" y="18583"/>
                    <a:pt x="14655" y="18566"/>
                  </a:cubicBezTo>
                  <a:cubicBezTo>
                    <a:pt x="14688" y="18572"/>
                    <a:pt x="14706" y="18572"/>
                    <a:pt x="14740" y="18566"/>
                  </a:cubicBezTo>
                  <a:cubicBezTo>
                    <a:pt x="14879" y="18516"/>
                    <a:pt x="14954" y="18371"/>
                    <a:pt x="14996" y="18234"/>
                  </a:cubicBezTo>
                  <a:cubicBezTo>
                    <a:pt x="15425" y="17059"/>
                    <a:pt x="16115" y="15483"/>
                    <a:pt x="16871" y="13492"/>
                  </a:cubicBezTo>
                  <a:cubicBezTo>
                    <a:pt x="18683" y="9281"/>
                    <a:pt x="20211" y="4912"/>
                    <a:pt x="21474" y="516"/>
                  </a:cubicBezTo>
                  <a:cubicBezTo>
                    <a:pt x="21517" y="288"/>
                    <a:pt x="21431" y="119"/>
                    <a:pt x="21218" y="16"/>
                  </a:cubicBezTo>
                  <a:cubicBezTo>
                    <a:pt x="21097" y="-38"/>
                    <a:pt x="20999" y="63"/>
                    <a:pt x="20877" y="100"/>
                  </a:cubicBezTo>
                  <a:cubicBezTo>
                    <a:pt x="20804" y="93"/>
                    <a:pt x="20779" y="-9"/>
                    <a:pt x="20707" y="16"/>
                  </a:cubicBezTo>
                  <a:close/>
                  <a:moveTo>
                    <a:pt x="19172" y="1680"/>
                  </a:moveTo>
                  <a:cubicBezTo>
                    <a:pt x="16361" y="4439"/>
                    <a:pt x="13371" y="7029"/>
                    <a:pt x="10222" y="9416"/>
                  </a:cubicBezTo>
                  <a:cubicBezTo>
                    <a:pt x="8241" y="10989"/>
                    <a:pt x="6395" y="12483"/>
                    <a:pt x="5108" y="13658"/>
                  </a:cubicBezTo>
                  <a:cubicBezTo>
                    <a:pt x="3739" y="12925"/>
                    <a:pt x="2427" y="12106"/>
                    <a:pt x="1272" y="11080"/>
                  </a:cubicBezTo>
                  <a:lnTo>
                    <a:pt x="1272" y="10997"/>
                  </a:lnTo>
                  <a:cubicBezTo>
                    <a:pt x="3683" y="9662"/>
                    <a:pt x="13718" y="4129"/>
                    <a:pt x="19172" y="1680"/>
                  </a:cubicBezTo>
                  <a:close/>
                  <a:moveTo>
                    <a:pt x="20110" y="2346"/>
                  </a:moveTo>
                  <a:cubicBezTo>
                    <a:pt x="19027" y="5512"/>
                    <a:pt x="17387" y="9651"/>
                    <a:pt x="16019" y="13076"/>
                  </a:cubicBezTo>
                  <a:cubicBezTo>
                    <a:pt x="15344" y="14729"/>
                    <a:pt x="14743" y="16184"/>
                    <a:pt x="14314" y="17319"/>
                  </a:cubicBezTo>
                  <a:cubicBezTo>
                    <a:pt x="13170" y="16861"/>
                    <a:pt x="10431" y="15643"/>
                    <a:pt x="8858" y="14906"/>
                  </a:cubicBezTo>
                  <a:cubicBezTo>
                    <a:pt x="10513" y="13074"/>
                    <a:pt x="16413" y="6408"/>
                    <a:pt x="20110" y="2346"/>
                  </a:cubicBezTo>
                  <a:close/>
                  <a:moveTo>
                    <a:pt x="15081" y="6422"/>
                  </a:moveTo>
                  <a:cubicBezTo>
                    <a:pt x="11763" y="10151"/>
                    <a:pt x="7580" y="14823"/>
                    <a:pt x="7580" y="14823"/>
                  </a:cubicBezTo>
                  <a:cubicBezTo>
                    <a:pt x="7551" y="14875"/>
                    <a:pt x="7586" y="14932"/>
                    <a:pt x="7580" y="14989"/>
                  </a:cubicBezTo>
                  <a:cubicBezTo>
                    <a:pt x="7314" y="16583"/>
                    <a:pt x="6969" y="18346"/>
                    <a:pt x="6642" y="19481"/>
                  </a:cubicBezTo>
                  <a:cubicBezTo>
                    <a:pt x="6216" y="17841"/>
                    <a:pt x="5942" y="16175"/>
                    <a:pt x="5790" y="14490"/>
                  </a:cubicBezTo>
                  <a:cubicBezTo>
                    <a:pt x="7065" y="13326"/>
                    <a:pt x="8899" y="11820"/>
                    <a:pt x="10819" y="10248"/>
                  </a:cubicBezTo>
                  <a:cubicBezTo>
                    <a:pt x="12382" y="9126"/>
                    <a:pt x="13635" y="7679"/>
                    <a:pt x="15081" y="6422"/>
                  </a:cubicBezTo>
                  <a:close/>
                  <a:moveTo>
                    <a:pt x="8347" y="15821"/>
                  </a:moveTo>
                  <a:cubicBezTo>
                    <a:pt x="9295" y="16284"/>
                    <a:pt x="10071" y="16584"/>
                    <a:pt x="11330" y="17152"/>
                  </a:cubicBezTo>
                  <a:cubicBezTo>
                    <a:pt x="11074" y="17334"/>
                    <a:pt x="10913" y="17485"/>
                    <a:pt x="10563" y="17734"/>
                  </a:cubicBezTo>
                  <a:cubicBezTo>
                    <a:pt x="9475" y="18572"/>
                    <a:pt x="8330" y="19349"/>
                    <a:pt x="7154" y="20064"/>
                  </a:cubicBezTo>
                  <a:cubicBezTo>
                    <a:pt x="7652" y="18922"/>
                    <a:pt x="8076" y="17392"/>
                    <a:pt x="8347" y="15821"/>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3" name="Freeform 586"/>
            <p:cNvSpPr/>
            <p:nvPr/>
          </p:nvSpPr>
          <p:spPr>
            <a:xfrm rot="677732">
              <a:off x="1299727" y="434938"/>
              <a:ext cx="225334" cy="148829"/>
            </a:xfrm>
            <a:custGeom>
              <a:avLst/>
              <a:gdLst/>
              <a:ahLst/>
              <a:cxnLst>
                <a:cxn ang="0">
                  <a:pos x="wd2" y="hd2"/>
                </a:cxn>
                <a:cxn ang="5400000">
                  <a:pos x="wd2" y="hd2"/>
                </a:cxn>
                <a:cxn ang="10800000">
                  <a:pos x="wd2" y="hd2"/>
                </a:cxn>
                <a:cxn ang="16200000">
                  <a:pos x="wd2" y="hd2"/>
                </a:cxn>
              </a:cxnLst>
              <a:rect l="0" t="0" r="r" b="b"/>
              <a:pathLst>
                <a:path w="21139" h="21122" extrusionOk="0">
                  <a:moveTo>
                    <a:pt x="20979" y="5928"/>
                  </a:moveTo>
                  <a:cubicBezTo>
                    <a:pt x="20979" y="5928"/>
                    <a:pt x="20979" y="5928"/>
                    <a:pt x="20912" y="5794"/>
                  </a:cubicBezTo>
                  <a:cubicBezTo>
                    <a:pt x="20918" y="5649"/>
                    <a:pt x="20918" y="5504"/>
                    <a:pt x="20912" y="5359"/>
                  </a:cubicBezTo>
                  <a:cubicBezTo>
                    <a:pt x="20437" y="1850"/>
                    <a:pt x="18221" y="-474"/>
                    <a:pt x="15880" y="82"/>
                  </a:cubicBezTo>
                  <a:cubicBezTo>
                    <a:pt x="13352" y="434"/>
                    <a:pt x="11845" y="4019"/>
                    <a:pt x="10947" y="6163"/>
                  </a:cubicBezTo>
                  <a:lnTo>
                    <a:pt x="10603" y="6933"/>
                  </a:lnTo>
                  <a:cubicBezTo>
                    <a:pt x="10404" y="6833"/>
                    <a:pt x="10016" y="6582"/>
                    <a:pt x="9650" y="6364"/>
                  </a:cubicBezTo>
                  <a:cubicBezTo>
                    <a:pt x="8669" y="5669"/>
                    <a:pt x="7649" y="5109"/>
                    <a:pt x="6602" y="4689"/>
                  </a:cubicBezTo>
                  <a:cubicBezTo>
                    <a:pt x="3950" y="4017"/>
                    <a:pt x="1349" y="6237"/>
                    <a:pt x="361" y="10016"/>
                  </a:cubicBezTo>
                  <a:cubicBezTo>
                    <a:pt x="44" y="11128"/>
                    <a:pt x="-67" y="12350"/>
                    <a:pt x="39" y="13550"/>
                  </a:cubicBezTo>
                  <a:cubicBezTo>
                    <a:pt x="39" y="13550"/>
                    <a:pt x="39" y="13550"/>
                    <a:pt x="39" y="13550"/>
                  </a:cubicBezTo>
                  <a:cubicBezTo>
                    <a:pt x="162" y="16019"/>
                    <a:pt x="1044" y="18259"/>
                    <a:pt x="2423" y="19598"/>
                  </a:cubicBezTo>
                  <a:cubicBezTo>
                    <a:pt x="3406" y="20594"/>
                    <a:pt x="4564" y="21125"/>
                    <a:pt x="5748" y="21122"/>
                  </a:cubicBezTo>
                  <a:cubicBezTo>
                    <a:pt x="6503" y="21126"/>
                    <a:pt x="7253" y="20933"/>
                    <a:pt x="7965" y="20552"/>
                  </a:cubicBezTo>
                  <a:cubicBezTo>
                    <a:pt x="9815" y="19377"/>
                    <a:pt x="11442" y="17523"/>
                    <a:pt x="12698" y="15159"/>
                  </a:cubicBezTo>
                  <a:cubicBezTo>
                    <a:pt x="13618" y="15410"/>
                    <a:pt x="16656" y="16097"/>
                    <a:pt x="18341" y="14539"/>
                  </a:cubicBezTo>
                  <a:cubicBezTo>
                    <a:pt x="20646" y="12478"/>
                    <a:pt x="21533" y="9563"/>
                    <a:pt x="20979" y="5928"/>
                  </a:cubicBezTo>
                  <a:close/>
                  <a:moveTo>
                    <a:pt x="871" y="10300"/>
                  </a:moveTo>
                  <a:cubicBezTo>
                    <a:pt x="1758" y="6892"/>
                    <a:pt x="4099" y="4882"/>
                    <a:pt x="6491" y="5476"/>
                  </a:cubicBezTo>
                  <a:cubicBezTo>
                    <a:pt x="7503" y="5906"/>
                    <a:pt x="8490" y="6467"/>
                    <a:pt x="9439" y="7151"/>
                  </a:cubicBezTo>
                  <a:lnTo>
                    <a:pt x="10071" y="7536"/>
                  </a:lnTo>
                  <a:cubicBezTo>
                    <a:pt x="10071" y="7536"/>
                    <a:pt x="10071" y="7536"/>
                    <a:pt x="10071" y="7536"/>
                  </a:cubicBezTo>
                  <a:cubicBezTo>
                    <a:pt x="10637" y="7838"/>
                    <a:pt x="11180" y="8240"/>
                    <a:pt x="11767" y="8608"/>
                  </a:cubicBezTo>
                  <a:cubicBezTo>
                    <a:pt x="12919" y="9535"/>
                    <a:pt x="14181" y="10105"/>
                    <a:pt x="15481" y="10284"/>
                  </a:cubicBezTo>
                  <a:cubicBezTo>
                    <a:pt x="16237" y="10298"/>
                    <a:pt x="16970" y="9893"/>
                    <a:pt x="17542" y="9145"/>
                  </a:cubicBezTo>
                  <a:cubicBezTo>
                    <a:pt x="17720" y="8914"/>
                    <a:pt x="17874" y="8642"/>
                    <a:pt x="17997" y="8340"/>
                  </a:cubicBezTo>
                  <a:cubicBezTo>
                    <a:pt x="18275" y="7716"/>
                    <a:pt x="18390" y="6958"/>
                    <a:pt x="18318" y="6213"/>
                  </a:cubicBezTo>
                  <a:cubicBezTo>
                    <a:pt x="18166" y="5035"/>
                    <a:pt x="17608" y="4070"/>
                    <a:pt x="16855" y="3684"/>
                  </a:cubicBezTo>
                  <a:cubicBezTo>
                    <a:pt x="16527" y="3490"/>
                    <a:pt x="16172" y="3432"/>
                    <a:pt x="15824" y="3516"/>
                  </a:cubicBezTo>
                  <a:cubicBezTo>
                    <a:pt x="14549" y="3818"/>
                    <a:pt x="13507" y="5895"/>
                    <a:pt x="12776" y="7402"/>
                  </a:cubicBezTo>
                  <a:lnTo>
                    <a:pt x="12421" y="8089"/>
                  </a:lnTo>
                  <a:lnTo>
                    <a:pt x="11124" y="7218"/>
                  </a:lnTo>
                  <a:lnTo>
                    <a:pt x="11412" y="6548"/>
                  </a:lnTo>
                  <a:cubicBezTo>
                    <a:pt x="12255" y="4538"/>
                    <a:pt x="13629" y="1188"/>
                    <a:pt x="15935" y="853"/>
                  </a:cubicBezTo>
                  <a:cubicBezTo>
                    <a:pt x="17994" y="376"/>
                    <a:pt x="19940" y="2413"/>
                    <a:pt x="20369" y="5493"/>
                  </a:cubicBezTo>
                  <a:cubicBezTo>
                    <a:pt x="20602" y="7989"/>
                    <a:pt x="18939" y="11121"/>
                    <a:pt x="17354" y="12193"/>
                  </a:cubicBezTo>
                  <a:cubicBezTo>
                    <a:pt x="16085" y="12862"/>
                    <a:pt x="14709" y="12915"/>
                    <a:pt x="13419" y="12344"/>
                  </a:cubicBezTo>
                  <a:cubicBezTo>
                    <a:pt x="13042" y="12244"/>
                    <a:pt x="12665" y="12143"/>
                    <a:pt x="12310" y="12076"/>
                  </a:cubicBezTo>
                  <a:cubicBezTo>
                    <a:pt x="12310" y="12076"/>
                    <a:pt x="12310" y="12076"/>
                    <a:pt x="12310" y="12076"/>
                  </a:cubicBezTo>
                  <a:cubicBezTo>
                    <a:pt x="11590" y="11741"/>
                    <a:pt x="10858" y="11339"/>
                    <a:pt x="10093" y="10954"/>
                  </a:cubicBezTo>
                  <a:lnTo>
                    <a:pt x="9373" y="10552"/>
                  </a:lnTo>
                  <a:cubicBezTo>
                    <a:pt x="8961" y="10309"/>
                    <a:pt x="8561" y="10024"/>
                    <a:pt x="8176" y="9697"/>
                  </a:cubicBezTo>
                  <a:cubicBezTo>
                    <a:pt x="7413" y="8960"/>
                    <a:pt x="6540" y="8522"/>
                    <a:pt x="5637" y="8424"/>
                  </a:cubicBezTo>
                  <a:cubicBezTo>
                    <a:pt x="4730" y="8462"/>
                    <a:pt x="3874" y="9069"/>
                    <a:pt x="3276" y="10099"/>
                  </a:cubicBezTo>
                  <a:cubicBezTo>
                    <a:pt x="2886" y="10814"/>
                    <a:pt x="2724" y="11751"/>
                    <a:pt x="2833" y="12662"/>
                  </a:cubicBezTo>
                  <a:cubicBezTo>
                    <a:pt x="2928" y="13890"/>
                    <a:pt x="3546" y="14878"/>
                    <a:pt x="4351" y="15091"/>
                  </a:cubicBezTo>
                  <a:cubicBezTo>
                    <a:pt x="4539" y="15118"/>
                    <a:pt x="4729" y="15118"/>
                    <a:pt x="4917" y="15091"/>
                  </a:cubicBezTo>
                  <a:cubicBezTo>
                    <a:pt x="6740" y="14883"/>
                    <a:pt x="8433" y="13580"/>
                    <a:pt x="9617" y="11473"/>
                  </a:cubicBezTo>
                  <a:lnTo>
                    <a:pt x="9905" y="11641"/>
                  </a:lnTo>
                  <a:cubicBezTo>
                    <a:pt x="10426" y="11925"/>
                    <a:pt x="11013" y="12210"/>
                    <a:pt x="11501" y="12478"/>
                  </a:cubicBezTo>
                  <a:cubicBezTo>
                    <a:pt x="10710" y="13983"/>
                    <a:pt x="9781" y="15309"/>
                    <a:pt x="8741" y="16415"/>
                  </a:cubicBezTo>
                  <a:cubicBezTo>
                    <a:pt x="6413" y="18793"/>
                    <a:pt x="4207" y="18978"/>
                    <a:pt x="2168" y="16984"/>
                  </a:cubicBezTo>
                  <a:cubicBezTo>
                    <a:pt x="651" y="15605"/>
                    <a:pt x="87" y="12699"/>
                    <a:pt x="871" y="10300"/>
                  </a:cubicBezTo>
                  <a:close/>
                  <a:moveTo>
                    <a:pt x="15736" y="4387"/>
                  </a:moveTo>
                  <a:cubicBezTo>
                    <a:pt x="15822" y="4745"/>
                    <a:pt x="15933" y="5088"/>
                    <a:pt x="16068" y="5409"/>
                  </a:cubicBezTo>
                  <a:cubicBezTo>
                    <a:pt x="15870" y="5415"/>
                    <a:pt x="15674" y="5478"/>
                    <a:pt x="15492" y="5593"/>
                  </a:cubicBezTo>
                  <a:cubicBezTo>
                    <a:pt x="15415" y="5639"/>
                    <a:pt x="15340" y="5695"/>
                    <a:pt x="15270" y="5761"/>
                  </a:cubicBezTo>
                  <a:cubicBezTo>
                    <a:pt x="15270" y="5761"/>
                    <a:pt x="15270" y="5761"/>
                    <a:pt x="15270" y="5660"/>
                  </a:cubicBezTo>
                  <a:lnTo>
                    <a:pt x="14782" y="5242"/>
                  </a:lnTo>
                  <a:cubicBezTo>
                    <a:pt x="15054" y="4852"/>
                    <a:pt x="15379" y="4560"/>
                    <a:pt x="15736" y="4387"/>
                  </a:cubicBezTo>
                  <a:close/>
                  <a:moveTo>
                    <a:pt x="15736" y="6364"/>
                  </a:moveTo>
                  <a:cubicBezTo>
                    <a:pt x="16341" y="6109"/>
                    <a:pt x="16990" y="6329"/>
                    <a:pt x="17465" y="6950"/>
                  </a:cubicBezTo>
                  <a:cubicBezTo>
                    <a:pt x="17648" y="7211"/>
                    <a:pt x="17685" y="7631"/>
                    <a:pt x="17554" y="7955"/>
                  </a:cubicBezTo>
                  <a:cubicBezTo>
                    <a:pt x="17465" y="8157"/>
                    <a:pt x="17356" y="8338"/>
                    <a:pt x="17232" y="8491"/>
                  </a:cubicBezTo>
                  <a:cubicBezTo>
                    <a:pt x="16225" y="9582"/>
                    <a:pt x="14901" y="9737"/>
                    <a:pt x="13796" y="8893"/>
                  </a:cubicBezTo>
                  <a:cubicBezTo>
                    <a:pt x="14296" y="7842"/>
                    <a:pt x="14948" y="6977"/>
                    <a:pt x="15702" y="6364"/>
                  </a:cubicBezTo>
                  <a:close/>
                  <a:moveTo>
                    <a:pt x="16744" y="5510"/>
                  </a:moveTo>
                  <a:cubicBezTo>
                    <a:pt x="16744" y="5510"/>
                    <a:pt x="16744" y="5409"/>
                    <a:pt x="16744" y="5376"/>
                  </a:cubicBezTo>
                  <a:lnTo>
                    <a:pt x="16744" y="5258"/>
                  </a:lnTo>
                  <a:cubicBezTo>
                    <a:pt x="16617" y="4963"/>
                    <a:pt x="16502" y="4655"/>
                    <a:pt x="16401" y="4337"/>
                  </a:cubicBezTo>
                  <a:cubicBezTo>
                    <a:pt x="16525" y="4346"/>
                    <a:pt x="16648" y="4380"/>
                    <a:pt x="16766" y="4437"/>
                  </a:cubicBezTo>
                  <a:cubicBezTo>
                    <a:pt x="17330" y="4721"/>
                    <a:pt x="17752" y="5435"/>
                    <a:pt x="17875" y="6314"/>
                  </a:cubicBezTo>
                  <a:cubicBezTo>
                    <a:pt x="17548" y="5879"/>
                    <a:pt x="17143" y="5599"/>
                    <a:pt x="16711" y="5510"/>
                  </a:cubicBezTo>
                  <a:close/>
                  <a:moveTo>
                    <a:pt x="14350" y="5828"/>
                  </a:moveTo>
                  <a:cubicBezTo>
                    <a:pt x="14495" y="5978"/>
                    <a:pt x="14647" y="6112"/>
                    <a:pt x="14804" y="6230"/>
                  </a:cubicBezTo>
                  <a:cubicBezTo>
                    <a:pt x="14537" y="6524"/>
                    <a:pt x="14281" y="6843"/>
                    <a:pt x="14040" y="7185"/>
                  </a:cubicBezTo>
                  <a:cubicBezTo>
                    <a:pt x="14040" y="7185"/>
                    <a:pt x="14040" y="7185"/>
                    <a:pt x="14040" y="7185"/>
                  </a:cubicBezTo>
                  <a:cubicBezTo>
                    <a:pt x="13954" y="7093"/>
                    <a:pt x="13861" y="7019"/>
                    <a:pt x="13762" y="6967"/>
                  </a:cubicBezTo>
                  <a:cubicBezTo>
                    <a:pt x="13934" y="6573"/>
                    <a:pt x="14119" y="6193"/>
                    <a:pt x="14317" y="5828"/>
                  </a:cubicBezTo>
                  <a:close/>
                  <a:moveTo>
                    <a:pt x="13241" y="7888"/>
                  </a:moveTo>
                  <a:cubicBezTo>
                    <a:pt x="13282" y="7795"/>
                    <a:pt x="13327" y="7705"/>
                    <a:pt x="13374" y="7620"/>
                  </a:cubicBezTo>
                  <a:cubicBezTo>
                    <a:pt x="13474" y="7635"/>
                    <a:pt x="13569" y="7687"/>
                    <a:pt x="13652" y="7771"/>
                  </a:cubicBezTo>
                  <a:cubicBezTo>
                    <a:pt x="13500" y="8021"/>
                    <a:pt x="13363" y="8290"/>
                    <a:pt x="13241" y="8575"/>
                  </a:cubicBezTo>
                  <a:lnTo>
                    <a:pt x="12975" y="8424"/>
                  </a:lnTo>
                  <a:close/>
                  <a:moveTo>
                    <a:pt x="16766" y="14589"/>
                  </a:moveTo>
                  <a:cubicBezTo>
                    <a:pt x="16656" y="14220"/>
                    <a:pt x="16523" y="13818"/>
                    <a:pt x="16378" y="13416"/>
                  </a:cubicBezTo>
                  <a:cubicBezTo>
                    <a:pt x="16758" y="13335"/>
                    <a:pt x="17130" y="13189"/>
                    <a:pt x="17487" y="12981"/>
                  </a:cubicBezTo>
                  <a:cubicBezTo>
                    <a:pt x="17681" y="13287"/>
                    <a:pt x="17863" y="13612"/>
                    <a:pt x="18030" y="13952"/>
                  </a:cubicBezTo>
                  <a:cubicBezTo>
                    <a:pt x="17627" y="14269"/>
                    <a:pt x="17193" y="14484"/>
                    <a:pt x="16744" y="14589"/>
                  </a:cubicBezTo>
                  <a:close/>
                  <a:moveTo>
                    <a:pt x="8874" y="18944"/>
                  </a:moveTo>
                  <a:lnTo>
                    <a:pt x="8752" y="18743"/>
                  </a:lnTo>
                  <a:cubicBezTo>
                    <a:pt x="8580" y="18430"/>
                    <a:pt x="8386" y="18143"/>
                    <a:pt x="8176" y="17889"/>
                  </a:cubicBezTo>
                  <a:cubicBezTo>
                    <a:pt x="8596" y="17541"/>
                    <a:pt x="9000" y="17150"/>
                    <a:pt x="9384" y="16716"/>
                  </a:cubicBezTo>
                  <a:lnTo>
                    <a:pt x="9628" y="17035"/>
                  </a:lnTo>
                  <a:cubicBezTo>
                    <a:pt x="9787" y="17234"/>
                    <a:pt x="9939" y="17447"/>
                    <a:pt x="10082" y="17671"/>
                  </a:cubicBezTo>
                  <a:cubicBezTo>
                    <a:pt x="10082" y="17671"/>
                    <a:pt x="10149" y="17671"/>
                    <a:pt x="10182" y="17671"/>
                  </a:cubicBezTo>
                  <a:cubicBezTo>
                    <a:pt x="9772" y="18151"/>
                    <a:pt x="9339" y="18582"/>
                    <a:pt x="8885" y="18961"/>
                  </a:cubicBezTo>
                  <a:cubicBezTo>
                    <a:pt x="8885" y="18961"/>
                    <a:pt x="8863" y="18978"/>
                    <a:pt x="8852" y="18944"/>
                  </a:cubicBezTo>
                  <a:close/>
                  <a:moveTo>
                    <a:pt x="10492" y="17118"/>
                  </a:moveTo>
                  <a:cubicBezTo>
                    <a:pt x="10336" y="16857"/>
                    <a:pt x="10166" y="16616"/>
                    <a:pt x="9982" y="16398"/>
                  </a:cubicBezTo>
                  <a:lnTo>
                    <a:pt x="9827" y="16197"/>
                  </a:lnTo>
                  <a:cubicBezTo>
                    <a:pt x="10204" y="15745"/>
                    <a:pt x="10537" y="15293"/>
                    <a:pt x="10836" y="14857"/>
                  </a:cubicBezTo>
                  <a:lnTo>
                    <a:pt x="11036" y="15158"/>
                  </a:lnTo>
                  <a:cubicBezTo>
                    <a:pt x="11196" y="15330"/>
                    <a:pt x="11326" y="15561"/>
                    <a:pt x="11412" y="15829"/>
                  </a:cubicBezTo>
                  <a:cubicBezTo>
                    <a:pt x="11436" y="15886"/>
                    <a:pt x="11466" y="15937"/>
                    <a:pt x="11501" y="15979"/>
                  </a:cubicBezTo>
                  <a:cubicBezTo>
                    <a:pt x="11213" y="16415"/>
                    <a:pt x="10891" y="16867"/>
                    <a:pt x="10537" y="17319"/>
                  </a:cubicBezTo>
                  <a:cubicBezTo>
                    <a:pt x="10526" y="17245"/>
                    <a:pt x="10503" y="17176"/>
                    <a:pt x="10470" y="17118"/>
                  </a:cubicBezTo>
                  <a:close/>
                  <a:moveTo>
                    <a:pt x="11412" y="14522"/>
                  </a:moveTo>
                  <a:cubicBezTo>
                    <a:pt x="11344" y="14441"/>
                    <a:pt x="11281" y="14352"/>
                    <a:pt x="11224" y="14254"/>
                  </a:cubicBezTo>
                  <a:cubicBezTo>
                    <a:pt x="11459" y="13886"/>
                    <a:pt x="11681" y="13501"/>
                    <a:pt x="11889" y="13098"/>
                  </a:cubicBezTo>
                  <a:cubicBezTo>
                    <a:pt x="12005" y="13618"/>
                    <a:pt x="12165" y="14114"/>
                    <a:pt x="12366" y="14572"/>
                  </a:cubicBezTo>
                  <a:lnTo>
                    <a:pt x="11878" y="15376"/>
                  </a:lnTo>
                  <a:cubicBezTo>
                    <a:pt x="11750" y="15051"/>
                    <a:pt x="11585" y="14761"/>
                    <a:pt x="11390" y="14522"/>
                  </a:cubicBezTo>
                  <a:close/>
                  <a:moveTo>
                    <a:pt x="12876" y="14254"/>
                  </a:moveTo>
                  <a:cubicBezTo>
                    <a:pt x="12689" y="13824"/>
                    <a:pt x="12536" y="13363"/>
                    <a:pt x="12421" y="12880"/>
                  </a:cubicBezTo>
                  <a:lnTo>
                    <a:pt x="13330" y="13098"/>
                  </a:lnTo>
                  <a:lnTo>
                    <a:pt x="13663" y="13199"/>
                  </a:lnTo>
                  <a:cubicBezTo>
                    <a:pt x="13663" y="13199"/>
                    <a:pt x="13663" y="13199"/>
                    <a:pt x="13663" y="13199"/>
                  </a:cubicBezTo>
                  <a:cubicBezTo>
                    <a:pt x="13825" y="13717"/>
                    <a:pt x="14026" y="14206"/>
                    <a:pt x="14261" y="14656"/>
                  </a:cubicBezTo>
                  <a:cubicBezTo>
                    <a:pt x="13808" y="14603"/>
                    <a:pt x="13356" y="14513"/>
                    <a:pt x="12909" y="14388"/>
                  </a:cubicBezTo>
                  <a:cubicBezTo>
                    <a:pt x="12887" y="14338"/>
                    <a:pt x="12861" y="14293"/>
                    <a:pt x="12831" y="14254"/>
                  </a:cubicBezTo>
                  <a:close/>
                  <a:moveTo>
                    <a:pt x="7644" y="10133"/>
                  </a:moveTo>
                  <a:cubicBezTo>
                    <a:pt x="7710" y="10459"/>
                    <a:pt x="7799" y="10773"/>
                    <a:pt x="7910" y="11071"/>
                  </a:cubicBezTo>
                  <a:lnTo>
                    <a:pt x="7910" y="11272"/>
                  </a:lnTo>
                  <a:cubicBezTo>
                    <a:pt x="7665" y="11051"/>
                    <a:pt x="7414" y="10850"/>
                    <a:pt x="7156" y="10669"/>
                  </a:cubicBezTo>
                  <a:cubicBezTo>
                    <a:pt x="7080" y="10261"/>
                    <a:pt x="6952" y="9880"/>
                    <a:pt x="6779" y="9547"/>
                  </a:cubicBezTo>
                  <a:cubicBezTo>
                    <a:pt x="7075" y="9715"/>
                    <a:pt x="7363" y="9911"/>
                    <a:pt x="7644" y="10133"/>
                  </a:cubicBezTo>
                  <a:close/>
                  <a:moveTo>
                    <a:pt x="6058" y="9212"/>
                  </a:moveTo>
                  <a:cubicBezTo>
                    <a:pt x="6145" y="9465"/>
                    <a:pt x="6242" y="9711"/>
                    <a:pt x="6347" y="9949"/>
                  </a:cubicBezTo>
                  <a:lnTo>
                    <a:pt x="6491" y="10284"/>
                  </a:lnTo>
                  <a:cubicBezTo>
                    <a:pt x="6131" y="10125"/>
                    <a:pt x="5756" y="10062"/>
                    <a:pt x="5382" y="10099"/>
                  </a:cubicBezTo>
                  <a:lnTo>
                    <a:pt x="5249" y="10099"/>
                  </a:lnTo>
                  <a:cubicBezTo>
                    <a:pt x="5249" y="10099"/>
                    <a:pt x="5249" y="10099"/>
                    <a:pt x="5249" y="9982"/>
                  </a:cubicBezTo>
                  <a:cubicBezTo>
                    <a:pt x="5117" y="9802"/>
                    <a:pt x="4994" y="9606"/>
                    <a:pt x="4883" y="9396"/>
                  </a:cubicBezTo>
                  <a:cubicBezTo>
                    <a:pt x="5149" y="9240"/>
                    <a:pt x="5430" y="9149"/>
                    <a:pt x="5715" y="9128"/>
                  </a:cubicBezTo>
                  <a:lnTo>
                    <a:pt x="5781" y="9128"/>
                  </a:lnTo>
                  <a:cubicBezTo>
                    <a:pt x="5875" y="9150"/>
                    <a:pt x="5968" y="9184"/>
                    <a:pt x="6058" y="9228"/>
                  </a:cubicBezTo>
                  <a:close/>
                  <a:moveTo>
                    <a:pt x="4296" y="9781"/>
                  </a:moveTo>
                  <a:cubicBezTo>
                    <a:pt x="4418" y="9999"/>
                    <a:pt x="4518" y="10183"/>
                    <a:pt x="4617" y="10334"/>
                  </a:cubicBezTo>
                  <a:cubicBezTo>
                    <a:pt x="4150" y="10550"/>
                    <a:pt x="3726" y="10942"/>
                    <a:pt x="3387" y="11473"/>
                  </a:cubicBezTo>
                  <a:cubicBezTo>
                    <a:pt x="3444" y="11135"/>
                    <a:pt x="3550" y="10821"/>
                    <a:pt x="3697" y="10552"/>
                  </a:cubicBezTo>
                  <a:cubicBezTo>
                    <a:pt x="3866" y="10249"/>
                    <a:pt x="4068" y="9994"/>
                    <a:pt x="4296" y="9798"/>
                  </a:cubicBezTo>
                  <a:close/>
                  <a:moveTo>
                    <a:pt x="3575" y="13132"/>
                  </a:moveTo>
                  <a:cubicBezTo>
                    <a:pt x="3540" y="12753"/>
                    <a:pt x="3613" y="12370"/>
                    <a:pt x="3775" y="12076"/>
                  </a:cubicBezTo>
                  <a:cubicBezTo>
                    <a:pt x="4213" y="11428"/>
                    <a:pt x="4783" y="11021"/>
                    <a:pt x="5393" y="10920"/>
                  </a:cubicBezTo>
                  <a:cubicBezTo>
                    <a:pt x="6309" y="10927"/>
                    <a:pt x="7199" y="11380"/>
                    <a:pt x="7932" y="12210"/>
                  </a:cubicBezTo>
                  <a:lnTo>
                    <a:pt x="8164" y="12411"/>
                  </a:lnTo>
                  <a:cubicBezTo>
                    <a:pt x="7110" y="13662"/>
                    <a:pt x="5790" y="14293"/>
                    <a:pt x="4451" y="14187"/>
                  </a:cubicBezTo>
                  <a:cubicBezTo>
                    <a:pt x="4073" y="14097"/>
                    <a:pt x="3744" y="13743"/>
                    <a:pt x="3564" y="13232"/>
                  </a:cubicBezTo>
                  <a:cubicBezTo>
                    <a:pt x="3564" y="13232"/>
                    <a:pt x="3575" y="13182"/>
                    <a:pt x="3575" y="13148"/>
                  </a:cubicBezTo>
                  <a:close/>
                  <a:moveTo>
                    <a:pt x="8641" y="11825"/>
                  </a:moveTo>
                  <a:cubicBezTo>
                    <a:pt x="8653" y="11753"/>
                    <a:pt x="8653" y="11679"/>
                    <a:pt x="8641" y="11607"/>
                  </a:cubicBezTo>
                  <a:cubicBezTo>
                    <a:pt x="8574" y="11300"/>
                    <a:pt x="8488" y="11003"/>
                    <a:pt x="8386" y="10719"/>
                  </a:cubicBezTo>
                  <a:cubicBezTo>
                    <a:pt x="8608" y="10870"/>
                    <a:pt x="8830" y="11038"/>
                    <a:pt x="9051" y="11155"/>
                  </a:cubicBezTo>
                  <a:cubicBezTo>
                    <a:pt x="8928" y="11391"/>
                    <a:pt x="8791" y="11610"/>
                    <a:pt x="8641" y="11808"/>
                  </a:cubicBezTo>
                  <a:close/>
                  <a:moveTo>
                    <a:pt x="1635" y="17420"/>
                  </a:moveTo>
                  <a:lnTo>
                    <a:pt x="1857" y="17671"/>
                  </a:lnTo>
                  <a:cubicBezTo>
                    <a:pt x="2328" y="18139"/>
                    <a:pt x="2839" y="18505"/>
                    <a:pt x="3376" y="18760"/>
                  </a:cubicBezTo>
                  <a:cubicBezTo>
                    <a:pt x="3545" y="19079"/>
                    <a:pt x="3701" y="19415"/>
                    <a:pt x="3841" y="19765"/>
                  </a:cubicBezTo>
                  <a:cubicBezTo>
                    <a:pt x="3451" y="19547"/>
                    <a:pt x="3079" y="19260"/>
                    <a:pt x="2733" y="18911"/>
                  </a:cubicBezTo>
                  <a:cubicBezTo>
                    <a:pt x="2325" y="18496"/>
                    <a:pt x="1956" y="18000"/>
                    <a:pt x="1635" y="17437"/>
                  </a:cubicBezTo>
                  <a:close/>
                  <a:moveTo>
                    <a:pt x="4573" y="20184"/>
                  </a:moveTo>
                  <a:cubicBezTo>
                    <a:pt x="4477" y="19828"/>
                    <a:pt x="4355" y="19491"/>
                    <a:pt x="4207" y="19179"/>
                  </a:cubicBezTo>
                  <a:cubicBezTo>
                    <a:pt x="4475" y="19245"/>
                    <a:pt x="4745" y="19278"/>
                    <a:pt x="5016" y="19279"/>
                  </a:cubicBezTo>
                  <a:lnTo>
                    <a:pt x="5593" y="19279"/>
                  </a:lnTo>
                  <a:cubicBezTo>
                    <a:pt x="5770" y="19681"/>
                    <a:pt x="5970" y="20050"/>
                    <a:pt x="6169" y="20418"/>
                  </a:cubicBezTo>
                  <a:cubicBezTo>
                    <a:pt x="5632" y="20467"/>
                    <a:pt x="5094" y="20388"/>
                    <a:pt x="4573" y="20184"/>
                  </a:cubicBezTo>
                  <a:close/>
                  <a:moveTo>
                    <a:pt x="7788" y="19866"/>
                  </a:moveTo>
                  <a:cubicBezTo>
                    <a:pt x="7460" y="20041"/>
                    <a:pt x="7122" y="20170"/>
                    <a:pt x="6779" y="20251"/>
                  </a:cubicBezTo>
                  <a:cubicBezTo>
                    <a:pt x="6779" y="20251"/>
                    <a:pt x="6779" y="20251"/>
                    <a:pt x="6779" y="20150"/>
                  </a:cubicBezTo>
                  <a:cubicBezTo>
                    <a:pt x="6582" y="19802"/>
                    <a:pt x="6397" y="19439"/>
                    <a:pt x="6225" y="19061"/>
                  </a:cubicBezTo>
                  <a:cubicBezTo>
                    <a:pt x="6715" y="18898"/>
                    <a:pt x="7194" y="18662"/>
                    <a:pt x="7655" y="18358"/>
                  </a:cubicBezTo>
                  <a:cubicBezTo>
                    <a:pt x="7651" y="18391"/>
                    <a:pt x="7651" y="18425"/>
                    <a:pt x="7655" y="18458"/>
                  </a:cubicBezTo>
                  <a:cubicBezTo>
                    <a:pt x="7894" y="18711"/>
                    <a:pt x="8107" y="19016"/>
                    <a:pt x="8286" y="19363"/>
                  </a:cubicBezTo>
                  <a:lnTo>
                    <a:pt x="8353" y="19497"/>
                  </a:lnTo>
                  <a:cubicBezTo>
                    <a:pt x="8168" y="19608"/>
                    <a:pt x="7979" y="19703"/>
                    <a:pt x="7788" y="19782"/>
                  </a:cubicBezTo>
                  <a:close/>
                  <a:moveTo>
                    <a:pt x="14893" y="14840"/>
                  </a:moveTo>
                  <a:cubicBezTo>
                    <a:pt x="14904" y="14780"/>
                    <a:pt x="14904" y="14716"/>
                    <a:pt x="14893" y="14656"/>
                  </a:cubicBezTo>
                  <a:lnTo>
                    <a:pt x="14771" y="14421"/>
                  </a:lnTo>
                  <a:cubicBezTo>
                    <a:pt x="14616" y="14103"/>
                    <a:pt x="14472" y="13768"/>
                    <a:pt x="14339" y="13433"/>
                  </a:cubicBezTo>
                  <a:cubicBezTo>
                    <a:pt x="14812" y="13544"/>
                    <a:pt x="15290" y="13589"/>
                    <a:pt x="15769" y="13567"/>
                  </a:cubicBezTo>
                  <a:cubicBezTo>
                    <a:pt x="15924" y="13957"/>
                    <a:pt x="16065" y="14359"/>
                    <a:pt x="16190" y="14773"/>
                  </a:cubicBezTo>
                  <a:cubicBezTo>
                    <a:pt x="15758" y="14810"/>
                    <a:pt x="15325" y="14805"/>
                    <a:pt x="14893" y="14756"/>
                  </a:cubicBezTo>
                  <a:close/>
                  <a:moveTo>
                    <a:pt x="18429" y="13584"/>
                  </a:moveTo>
                  <a:cubicBezTo>
                    <a:pt x="18277" y="13270"/>
                    <a:pt x="18114" y="12968"/>
                    <a:pt x="17941" y="12679"/>
                  </a:cubicBezTo>
                  <a:cubicBezTo>
                    <a:pt x="18294" y="12380"/>
                    <a:pt x="18624" y="12027"/>
                    <a:pt x="18928" y="11624"/>
                  </a:cubicBezTo>
                  <a:cubicBezTo>
                    <a:pt x="19060" y="11891"/>
                    <a:pt x="19217" y="12128"/>
                    <a:pt x="19394" y="12327"/>
                  </a:cubicBezTo>
                  <a:cubicBezTo>
                    <a:pt x="19098" y="12759"/>
                    <a:pt x="18775" y="13147"/>
                    <a:pt x="18429" y="13483"/>
                  </a:cubicBezTo>
                  <a:close/>
                  <a:moveTo>
                    <a:pt x="19759" y="11741"/>
                  </a:moveTo>
                  <a:cubicBezTo>
                    <a:pt x="19759" y="11741"/>
                    <a:pt x="19759" y="11741"/>
                    <a:pt x="19759" y="11641"/>
                  </a:cubicBezTo>
                  <a:cubicBezTo>
                    <a:pt x="19612" y="11481"/>
                    <a:pt x="19481" y="11289"/>
                    <a:pt x="19371" y="11071"/>
                  </a:cubicBezTo>
                  <a:cubicBezTo>
                    <a:pt x="19891" y="10282"/>
                    <a:pt x="20311" y="9356"/>
                    <a:pt x="20613" y="8340"/>
                  </a:cubicBezTo>
                  <a:cubicBezTo>
                    <a:pt x="20556" y="9551"/>
                    <a:pt x="20259" y="10707"/>
                    <a:pt x="19759" y="11657"/>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4" name="Freeform 623"/>
            <p:cNvSpPr/>
            <p:nvPr/>
          </p:nvSpPr>
          <p:spPr>
            <a:xfrm rot="677732">
              <a:off x="1207064" y="27459"/>
              <a:ext cx="310038" cy="299856"/>
            </a:xfrm>
            <a:custGeom>
              <a:avLst/>
              <a:gdLst/>
              <a:ahLst/>
              <a:cxnLst>
                <a:cxn ang="0">
                  <a:pos x="wd2" y="hd2"/>
                </a:cxn>
                <a:cxn ang="5400000">
                  <a:pos x="wd2" y="hd2"/>
                </a:cxn>
                <a:cxn ang="10800000">
                  <a:pos x="wd2" y="hd2"/>
                </a:cxn>
                <a:cxn ang="16200000">
                  <a:pos x="wd2" y="hd2"/>
                </a:cxn>
              </a:cxnLst>
              <a:rect l="0" t="0" r="r" b="b"/>
              <a:pathLst>
                <a:path w="21579" h="21592" extrusionOk="0">
                  <a:moveTo>
                    <a:pt x="18640" y="1"/>
                  </a:moveTo>
                  <a:cubicBezTo>
                    <a:pt x="18537" y="-8"/>
                    <a:pt x="18426" y="76"/>
                    <a:pt x="18366" y="163"/>
                  </a:cubicBezTo>
                  <a:cubicBezTo>
                    <a:pt x="18329" y="240"/>
                    <a:pt x="18329" y="330"/>
                    <a:pt x="18366" y="406"/>
                  </a:cubicBezTo>
                  <a:cubicBezTo>
                    <a:pt x="18460" y="562"/>
                    <a:pt x="18608" y="729"/>
                    <a:pt x="18758" y="933"/>
                  </a:cubicBezTo>
                  <a:lnTo>
                    <a:pt x="18993" y="1257"/>
                  </a:lnTo>
                  <a:cubicBezTo>
                    <a:pt x="18129" y="1829"/>
                    <a:pt x="14628" y="4162"/>
                    <a:pt x="12845" y="5510"/>
                  </a:cubicBezTo>
                  <a:cubicBezTo>
                    <a:pt x="12197" y="4919"/>
                    <a:pt x="11092" y="3819"/>
                    <a:pt x="11083" y="3809"/>
                  </a:cubicBezTo>
                  <a:cubicBezTo>
                    <a:pt x="11000" y="3741"/>
                    <a:pt x="10852" y="3741"/>
                    <a:pt x="10769" y="3809"/>
                  </a:cubicBezTo>
                  <a:cubicBezTo>
                    <a:pt x="10722" y="3809"/>
                    <a:pt x="5951" y="6691"/>
                    <a:pt x="3642" y="8184"/>
                  </a:cubicBezTo>
                  <a:cubicBezTo>
                    <a:pt x="3590" y="8221"/>
                    <a:pt x="3579" y="8283"/>
                    <a:pt x="3564" y="8346"/>
                  </a:cubicBezTo>
                  <a:cubicBezTo>
                    <a:pt x="3545" y="8406"/>
                    <a:pt x="3545" y="8489"/>
                    <a:pt x="3564" y="8548"/>
                  </a:cubicBezTo>
                  <a:cubicBezTo>
                    <a:pt x="3771" y="8814"/>
                    <a:pt x="3981" y="9053"/>
                    <a:pt x="4230" y="9278"/>
                  </a:cubicBezTo>
                  <a:cubicBezTo>
                    <a:pt x="4271" y="9315"/>
                    <a:pt x="4331" y="9318"/>
                    <a:pt x="4386" y="9318"/>
                  </a:cubicBezTo>
                  <a:cubicBezTo>
                    <a:pt x="4426" y="9327"/>
                    <a:pt x="4464" y="9327"/>
                    <a:pt x="4504" y="9318"/>
                  </a:cubicBezTo>
                  <a:lnTo>
                    <a:pt x="10730" y="5470"/>
                  </a:lnTo>
                  <a:cubicBezTo>
                    <a:pt x="11096" y="5809"/>
                    <a:pt x="12150" y="6766"/>
                    <a:pt x="12610" y="7212"/>
                  </a:cubicBezTo>
                  <a:cubicBezTo>
                    <a:pt x="12696" y="7278"/>
                    <a:pt x="12837" y="7278"/>
                    <a:pt x="12923" y="7212"/>
                  </a:cubicBezTo>
                  <a:cubicBezTo>
                    <a:pt x="14669" y="5883"/>
                    <a:pt x="18944" y="3135"/>
                    <a:pt x="19854" y="2553"/>
                  </a:cubicBezTo>
                  <a:cubicBezTo>
                    <a:pt x="19967" y="2718"/>
                    <a:pt x="20094" y="2886"/>
                    <a:pt x="20207" y="3080"/>
                  </a:cubicBezTo>
                  <a:lnTo>
                    <a:pt x="20442" y="3485"/>
                  </a:lnTo>
                  <a:cubicBezTo>
                    <a:pt x="20491" y="3557"/>
                    <a:pt x="20592" y="3612"/>
                    <a:pt x="20677" y="3606"/>
                  </a:cubicBezTo>
                  <a:cubicBezTo>
                    <a:pt x="20761" y="3599"/>
                    <a:pt x="20834" y="3522"/>
                    <a:pt x="20872" y="3444"/>
                  </a:cubicBezTo>
                  <a:cubicBezTo>
                    <a:pt x="21211" y="2540"/>
                    <a:pt x="21435" y="1608"/>
                    <a:pt x="21577" y="649"/>
                  </a:cubicBezTo>
                  <a:cubicBezTo>
                    <a:pt x="21595" y="519"/>
                    <a:pt x="21505" y="395"/>
                    <a:pt x="21381" y="366"/>
                  </a:cubicBezTo>
                  <a:cubicBezTo>
                    <a:pt x="20475" y="176"/>
                    <a:pt x="19564" y="43"/>
                    <a:pt x="18640" y="1"/>
                  </a:cubicBezTo>
                  <a:close/>
                  <a:moveTo>
                    <a:pt x="19110" y="528"/>
                  </a:moveTo>
                  <a:cubicBezTo>
                    <a:pt x="19794" y="581"/>
                    <a:pt x="20474" y="677"/>
                    <a:pt x="21146" y="811"/>
                  </a:cubicBezTo>
                  <a:cubicBezTo>
                    <a:pt x="21032" y="1492"/>
                    <a:pt x="20847" y="2140"/>
                    <a:pt x="20637" y="2796"/>
                  </a:cubicBezTo>
                  <a:cubicBezTo>
                    <a:pt x="20498" y="2524"/>
                    <a:pt x="20326" y="2257"/>
                    <a:pt x="20128" y="2027"/>
                  </a:cubicBezTo>
                  <a:cubicBezTo>
                    <a:pt x="20042" y="1960"/>
                    <a:pt x="19941" y="1960"/>
                    <a:pt x="19854" y="2027"/>
                  </a:cubicBezTo>
                  <a:cubicBezTo>
                    <a:pt x="19798" y="2027"/>
                    <a:pt x="14909" y="5224"/>
                    <a:pt x="12845" y="6766"/>
                  </a:cubicBezTo>
                  <a:cubicBezTo>
                    <a:pt x="12178" y="6165"/>
                    <a:pt x="10965" y="4984"/>
                    <a:pt x="10965" y="4984"/>
                  </a:cubicBezTo>
                  <a:cubicBezTo>
                    <a:pt x="10880" y="4925"/>
                    <a:pt x="10776" y="4925"/>
                    <a:pt x="10691" y="4984"/>
                  </a:cubicBezTo>
                  <a:lnTo>
                    <a:pt x="4465" y="8873"/>
                  </a:lnTo>
                  <a:cubicBezTo>
                    <a:pt x="4380" y="8776"/>
                    <a:pt x="4275" y="8624"/>
                    <a:pt x="4190" y="8508"/>
                  </a:cubicBezTo>
                  <a:cubicBezTo>
                    <a:pt x="6274" y="7034"/>
                    <a:pt x="10109" y="4740"/>
                    <a:pt x="10926" y="4255"/>
                  </a:cubicBezTo>
                  <a:cubicBezTo>
                    <a:pt x="11273" y="4594"/>
                    <a:pt x="12220" y="5550"/>
                    <a:pt x="12727" y="5996"/>
                  </a:cubicBezTo>
                  <a:cubicBezTo>
                    <a:pt x="12814" y="6063"/>
                    <a:pt x="12954" y="6063"/>
                    <a:pt x="13040" y="5996"/>
                  </a:cubicBezTo>
                  <a:cubicBezTo>
                    <a:pt x="14993" y="4513"/>
                    <a:pt x="19455" y="1570"/>
                    <a:pt x="19502" y="1541"/>
                  </a:cubicBezTo>
                  <a:cubicBezTo>
                    <a:pt x="19604" y="1471"/>
                    <a:pt x="19640" y="1327"/>
                    <a:pt x="19580" y="1217"/>
                  </a:cubicBezTo>
                  <a:cubicBezTo>
                    <a:pt x="19461" y="1014"/>
                    <a:pt x="19332" y="794"/>
                    <a:pt x="19189" y="609"/>
                  </a:cubicBezTo>
                  <a:lnTo>
                    <a:pt x="19110" y="528"/>
                  </a:lnTo>
                  <a:close/>
                  <a:moveTo>
                    <a:pt x="1371" y="1338"/>
                  </a:moveTo>
                  <a:cubicBezTo>
                    <a:pt x="1241" y="1338"/>
                    <a:pt x="1136" y="1447"/>
                    <a:pt x="1136" y="1581"/>
                  </a:cubicBezTo>
                  <a:cubicBezTo>
                    <a:pt x="1136" y="4907"/>
                    <a:pt x="1319" y="8267"/>
                    <a:pt x="1488" y="11506"/>
                  </a:cubicBezTo>
                  <a:cubicBezTo>
                    <a:pt x="1601" y="13843"/>
                    <a:pt x="1706" y="16240"/>
                    <a:pt x="1763" y="18635"/>
                  </a:cubicBezTo>
                  <a:lnTo>
                    <a:pt x="235" y="18635"/>
                  </a:lnTo>
                  <a:cubicBezTo>
                    <a:pt x="111" y="18630"/>
                    <a:pt x="6" y="18709"/>
                    <a:pt x="0" y="18837"/>
                  </a:cubicBezTo>
                  <a:cubicBezTo>
                    <a:pt x="-5" y="18981"/>
                    <a:pt x="106" y="19116"/>
                    <a:pt x="235" y="19121"/>
                  </a:cubicBezTo>
                  <a:lnTo>
                    <a:pt x="1763" y="19121"/>
                  </a:lnTo>
                  <a:cubicBezTo>
                    <a:pt x="1763" y="19877"/>
                    <a:pt x="1763" y="20593"/>
                    <a:pt x="1763" y="21349"/>
                  </a:cubicBezTo>
                  <a:cubicBezTo>
                    <a:pt x="1763" y="21483"/>
                    <a:pt x="1868" y="21592"/>
                    <a:pt x="1998" y="21592"/>
                  </a:cubicBezTo>
                  <a:cubicBezTo>
                    <a:pt x="2127" y="21592"/>
                    <a:pt x="2233" y="21483"/>
                    <a:pt x="2233" y="21349"/>
                  </a:cubicBezTo>
                  <a:cubicBezTo>
                    <a:pt x="2233" y="20602"/>
                    <a:pt x="2233" y="19868"/>
                    <a:pt x="2233" y="19121"/>
                  </a:cubicBezTo>
                  <a:cubicBezTo>
                    <a:pt x="4513" y="19169"/>
                    <a:pt x="6867" y="19162"/>
                    <a:pt x="9242" y="19162"/>
                  </a:cubicBezTo>
                  <a:lnTo>
                    <a:pt x="21225" y="19162"/>
                  </a:lnTo>
                  <a:cubicBezTo>
                    <a:pt x="21354" y="19162"/>
                    <a:pt x="21460" y="19052"/>
                    <a:pt x="21460" y="18918"/>
                  </a:cubicBezTo>
                  <a:cubicBezTo>
                    <a:pt x="21460" y="18785"/>
                    <a:pt x="21354" y="18675"/>
                    <a:pt x="21225" y="18675"/>
                  </a:cubicBezTo>
                  <a:lnTo>
                    <a:pt x="21146" y="18635"/>
                  </a:lnTo>
                  <a:lnTo>
                    <a:pt x="18484" y="18635"/>
                  </a:lnTo>
                  <a:cubicBezTo>
                    <a:pt x="18437" y="17510"/>
                    <a:pt x="18344" y="14981"/>
                    <a:pt x="18288" y="12518"/>
                  </a:cubicBezTo>
                  <a:cubicBezTo>
                    <a:pt x="18232" y="10055"/>
                    <a:pt x="18178" y="7655"/>
                    <a:pt x="18131" y="6685"/>
                  </a:cubicBezTo>
                  <a:cubicBezTo>
                    <a:pt x="18122" y="6561"/>
                    <a:pt x="18017" y="6492"/>
                    <a:pt x="17896" y="6483"/>
                  </a:cubicBezTo>
                  <a:cubicBezTo>
                    <a:pt x="17408" y="6483"/>
                    <a:pt x="16896" y="6483"/>
                    <a:pt x="16408" y="6483"/>
                  </a:cubicBezTo>
                  <a:cubicBezTo>
                    <a:pt x="16290" y="6492"/>
                    <a:pt x="16178" y="6562"/>
                    <a:pt x="16173" y="6685"/>
                  </a:cubicBezTo>
                  <a:cubicBezTo>
                    <a:pt x="16117" y="7655"/>
                    <a:pt x="16258" y="16345"/>
                    <a:pt x="16408" y="18594"/>
                  </a:cubicBezTo>
                  <a:lnTo>
                    <a:pt x="14998" y="18594"/>
                  </a:lnTo>
                  <a:cubicBezTo>
                    <a:pt x="14895" y="16655"/>
                    <a:pt x="14731" y="13126"/>
                    <a:pt x="14646" y="11303"/>
                  </a:cubicBezTo>
                  <a:cubicBezTo>
                    <a:pt x="14158" y="11303"/>
                    <a:pt x="13636" y="11303"/>
                    <a:pt x="13158" y="11303"/>
                  </a:cubicBezTo>
                  <a:cubicBezTo>
                    <a:pt x="13102" y="12273"/>
                    <a:pt x="13234" y="16597"/>
                    <a:pt x="13393" y="18594"/>
                  </a:cubicBezTo>
                  <a:lnTo>
                    <a:pt x="11161" y="18594"/>
                  </a:lnTo>
                  <a:cubicBezTo>
                    <a:pt x="11161" y="17567"/>
                    <a:pt x="11031" y="15697"/>
                    <a:pt x="10965" y="13855"/>
                  </a:cubicBezTo>
                  <a:cubicBezTo>
                    <a:pt x="10899" y="12012"/>
                    <a:pt x="10855" y="10087"/>
                    <a:pt x="10808" y="9156"/>
                  </a:cubicBezTo>
                  <a:cubicBezTo>
                    <a:pt x="10804" y="9033"/>
                    <a:pt x="10692" y="8923"/>
                    <a:pt x="10573" y="8913"/>
                  </a:cubicBezTo>
                  <a:cubicBezTo>
                    <a:pt x="10085" y="8913"/>
                    <a:pt x="9573" y="8913"/>
                    <a:pt x="9085" y="8913"/>
                  </a:cubicBezTo>
                  <a:cubicBezTo>
                    <a:pt x="8965" y="8922"/>
                    <a:pt x="8898" y="9032"/>
                    <a:pt x="8890" y="9156"/>
                  </a:cubicBezTo>
                  <a:cubicBezTo>
                    <a:pt x="8833" y="10126"/>
                    <a:pt x="8926" y="16490"/>
                    <a:pt x="9085" y="18594"/>
                  </a:cubicBezTo>
                  <a:lnTo>
                    <a:pt x="7676" y="18594"/>
                  </a:lnTo>
                  <a:cubicBezTo>
                    <a:pt x="7572" y="16733"/>
                    <a:pt x="7417" y="14787"/>
                    <a:pt x="7323" y="12964"/>
                  </a:cubicBezTo>
                  <a:cubicBezTo>
                    <a:pt x="6845" y="12964"/>
                    <a:pt x="6361" y="12964"/>
                    <a:pt x="5835" y="12964"/>
                  </a:cubicBezTo>
                  <a:cubicBezTo>
                    <a:pt x="5816" y="14844"/>
                    <a:pt x="5907" y="16721"/>
                    <a:pt x="6070" y="18594"/>
                  </a:cubicBezTo>
                  <a:cubicBezTo>
                    <a:pt x="4756" y="18594"/>
                    <a:pt x="3470" y="18572"/>
                    <a:pt x="2193" y="18513"/>
                  </a:cubicBezTo>
                  <a:cubicBezTo>
                    <a:pt x="2193" y="17970"/>
                    <a:pt x="2193" y="17436"/>
                    <a:pt x="2193" y="16893"/>
                  </a:cubicBezTo>
                  <a:lnTo>
                    <a:pt x="3016" y="16893"/>
                  </a:lnTo>
                  <a:cubicBezTo>
                    <a:pt x="3145" y="16893"/>
                    <a:pt x="3251" y="16784"/>
                    <a:pt x="3251" y="16650"/>
                  </a:cubicBezTo>
                  <a:cubicBezTo>
                    <a:pt x="3251" y="16516"/>
                    <a:pt x="3145" y="16407"/>
                    <a:pt x="3016" y="16407"/>
                  </a:cubicBezTo>
                  <a:lnTo>
                    <a:pt x="2154" y="16407"/>
                  </a:lnTo>
                  <a:cubicBezTo>
                    <a:pt x="2154" y="15748"/>
                    <a:pt x="2190" y="15133"/>
                    <a:pt x="2115" y="14503"/>
                  </a:cubicBezTo>
                  <a:lnTo>
                    <a:pt x="3016" y="14503"/>
                  </a:lnTo>
                  <a:cubicBezTo>
                    <a:pt x="3145" y="14503"/>
                    <a:pt x="3251" y="14394"/>
                    <a:pt x="3251" y="14260"/>
                  </a:cubicBezTo>
                  <a:cubicBezTo>
                    <a:pt x="3251" y="14126"/>
                    <a:pt x="3145" y="14017"/>
                    <a:pt x="3016" y="14017"/>
                  </a:cubicBezTo>
                  <a:lnTo>
                    <a:pt x="2115" y="14017"/>
                  </a:lnTo>
                  <a:cubicBezTo>
                    <a:pt x="2115" y="13358"/>
                    <a:pt x="2035" y="12703"/>
                    <a:pt x="1998" y="12073"/>
                  </a:cubicBezTo>
                  <a:lnTo>
                    <a:pt x="2859" y="12073"/>
                  </a:lnTo>
                  <a:cubicBezTo>
                    <a:pt x="2989" y="12073"/>
                    <a:pt x="3094" y="11964"/>
                    <a:pt x="3094" y="11830"/>
                  </a:cubicBezTo>
                  <a:cubicBezTo>
                    <a:pt x="3094" y="11696"/>
                    <a:pt x="2989" y="11587"/>
                    <a:pt x="2859" y="11587"/>
                  </a:cubicBezTo>
                  <a:lnTo>
                    <a:pt x="1919" y="11587"/>
                  </a:lnTo>
                  <a:lnTo>
                    <a:pt x="1919" y="11425"/>
                  </a:lnTo>
                  <a:cubicBezTo>
                    <a:pt x="1919" y="10833"/>
                    <a:pt x="1869" y="10203"/>
                    <a:pt x="1841" y="9602"/>
                  </a:cubicBezTo>
                  <a:lnTo>
                    <a:pt x="2820" y="9602"/>
                  </a:lnTo>
                  <a:cubicBezTo>
                    <a:pt x="2949" y="9602"/>
                    <a:pt x="3055" y="9493"/>
                    <a:pt x="3055" y="9359"/>
                  </a:cubicBezTo>
                  <a:cubicBezTo>
                    <a:pt x="3055" y="9225"/>
                    <a:pt x="2950" y="9116"/>
                    <a:pt x="2820" y="9116"/>
                  </a:cubicBezTo>
                  <a:lnTo>
                    <a:pt x="1802" y="9116"/>
                  </a:lnTo>
                  <a:cubicBezTo>
                    <a:pt x="1802" y="8466"/>
                    <a:pt x="1752" y="7852"/>
                    <a:pt x="1723" y="7212"/>
                  </a:cubicBezTo>
                  <a:lnTo>
                    <a:pt x="2467" y="7212"/>
                  </a:lnTo>
                  <a:cubicBezTo>
                    <a:pt x="2597" y="7212"/>
                    <a:pt x="2702" y="7103"/>
                    <a:pt x="2702" y="6969"/>
                  </a:cubicBezTo>
                  <a:cubicBezTo>
                    <a:pt x="2702" y="6835"/>
                    <a:pt x="2597" y="6726"/>
                    <a:pt x="2467" y="6726"/>
                  </a:cubicBezTo>
                  <a:lnTo>
                    <a:pt x="1684" y="6726"/>
                  </a:lnTo>
                  <a:cubicBezTo>
                    <a:pt x="1684" y="6066"/>
                    <a:pt x="1655" y="5411"/>
                    <a:pt x="1645" y="4781"/>
                  </a:cubicBezTo>
                  <a:lnTo>
                    <a:pt x="2467" y="4781"/>
                  </a:lnTo>
                  <a:cubicBezTo>
                    <a:pt x="2597" y="4781"/>
                    <a:pt x="2702" y="4672"/>
                    <a:pt x="2702" y="4538"/>
                  </a:cubicBezTo>
                  <a:cubicBezTo>
                    <a:pt x="2698" y="4406"/>
                    <a:pt x="2595" y="4300"/>
                    <a:pt x="2467" y="4295"/>
                  </a:cubicBezTo>
                  <a:lnTo>
                    <a:pt x="1606" y="4295"/>
                  </a:lnTo>
                  <a:cubicBezTo>
                    <a:pt x="1606" y="3393"/>
                    <a:pt x="1606" y="2483"/>
                    <a:pt x="1606" y="1581"/>
                  </a:cubicBezTo>
                  <a:cubicBezTo>
                    <a:pt x="1606" y="1447"/>
                    <a:pt x="1500" y="1338"/>
                    <a:pt x="1371" y="1338"/>
                  </a:cubicBezTo>
                  <a:close/>
                  <a:moveTo>
                    <a:pt x="16526" y="6928"/>
                  </a:moveTo>
                  <a:lnTo>
                    <a:pt x="17544" y="6928"/>
                  </a:lnTo>
                  <a:cubicBezTo>
                    <a:pt x="17544" y="7151"/>
                    <a:pt x="17544" y="7428"/>
                    <a:pt x="17544" y="7738"/>
                  </a:cubicBezTo>
                  <a:lnTo>
                    <a:pt x="17466" y="7738"/>
                  </a:lnTo>
                  <a:cubicBezTo>
                    <a:pt x="17183" y="7974"/>
                    <a:pt x="16865" y="8169"/>
                    <a:pt x="16526" y="8305"/>
                  </a:cubicBezTo>
                  <a:cubicBezTo>
                    <a:pt x="16629" y="7762"/>
                    <a:pt x="16634" y="7300"/>
                    <a:pt x="16643" y="7009"/>
                  </a:cubicBezTo>
                  <a:lnTo>
                    <a:pt x="16526" y="6928"/>
                  </a:lnTo>
                  <a:close/>
                  <a:moveTo>
                    <a:pt x="17583" y="8346"/>
                  </a:moveTo>
                  <a:cubicBezTo>
                    <a:pt x="17583" y="8627"/>
                    <a:pt x="17583" y="8917"/>
                    <a:pt x="17583" y="9237"/>
                  </a:cubicBezTo>
                  <a:cubicBezTo>
                    <a:pt x="17583" y="9237"/>
                    <a:pt x="17600" y="9237"/>
                    <a:pt x="17544" y="9237"/>
                  </a:cubicBezTo>
                  <a:cubicBezTo>
                    <a:pt x="17238" y="9488"/>
                    <a:pt x="16857" y="9676"/>
                    <a:pt x="16487" y="9804"/>
                  </a:cubicBezTo>
                  <a:cubicBezTo>
                    <a:pt x="16637" y="9523"/>
                    <a:pt x="16643" y="9173"/>
                    <a:pt x="16643" y="8873"/>
                  </a:cubicBezTo>
                  <a:lnTo>
                    <a:pt x="16526" y="8873"/>
                  </a:lnTo>
                  <a:cubicBezTo>
                    <a:pt x="16900" y="8748"/>
                    <a:pt x="17254" y="8569"/>
                    <a:pt x="17583" y="8346"/>
                  </a:cubicBezTo>
                  <a:close/>
                  <a:moveTo>
                    <a:pt x="9320" y="9480"/>
                  </a:moveTo>
                  <a:cubicBezTo>
                    <a:pt x="9658" y="9480"/>
                    <a:pt x="10001" y="9480"/>
                    <a:pt x="10339" y="9480"/>
                  </a:cubicBezTo>
                  <a:cubicBezTo>
                    <a:pt x="10339" y="9645"/>
                    <a:pt x="10339" y="9813"/>
                    <a:pt x="10339" y="10007"/>
                  </a:cubicBezTo>
                  <a:cubicBezTo>
                    <a:pt x="10339" y="10007"/>
                    <a:pt x="10356" y="10007"/>
                    <a:pt x="10299" y="10007"/>
                  </a:cubicBezTo>
                  <a:cubicBezTo>
                    <a:pt x="10002" y="10247"/>
                    <a:pt x="9676" y="10442"/>
                    <a:pt x="9320" y="10574"/>
                  </a:cubicBezTo>
                  <a:cubicBezTo>
                    <a:pt x="9330" y="10128"/>
                    <a:pt x="9320" y="9742"/>
                    <a:pt x="9320" y="9480"/>
                  </a:cubicBezTo>
                  <a:close/>
                  <a:moveTo>
                    <a:pt x="17622" y="9845"/>
                  </a:moveTo>
                  <a:cubicBezTo>
                    <a:pt x="17622" y="10136"/>
                    <a:pt x="17622" y="10426"/>
                    <a:pt x="17622" y="10736"/>
                  </a:cubicBezTo>
                  <a:cubicBezTo>
                    <a:pt x="17306" y="10995"/>
                    <a:pt x="16950" y="11177"/>
                    <a:pt x="16565" y="11303"/>
                  </a:cubicBezTo>
                  <a:cubicBezTo>
                    <a:pt x="16677" y="11002"/>
                    <a:pt x="16653" y="10682"/>
                    <a:pt x="16643" y="10371"/>
                  </a:cubicBezTo>
                  <a:lnTo>
                    <a:pt x="16526" y="10371"/>
                  </a:lnTo>
                  <a:cubicBezTo>
                    <a:pt x="16914" y="10246"/>
                    <a:pt x="17281" y="10073"/>
                    <a:pt x="17622" y="9845"/>
                  </a:cubicBezTo>
                  <a:close/>
                  <a:moveTo>
                    <a:pt x="10378" y="10574"/>
                  </a:moveTo>
                  <a:cubicBezTo>
                    <a:pt x="10378" y="10826"/>
                    <a:pt x="10378" y="11103"/>
                    <a:pt x="10378" y="11384"/>
                  </a:cubicBezTo>
                  <a:cubicBezTo>
                    <a:pt x="10378" y="11384"/>
                    <a:pt x="10404" y="11384"/>
                    <a:pt x="10339" y="11384"/>
                  </a:cubicBezTo>
                  <a:cubicBezTo>
                    <a:pt x="10033" y="11635"/>
                    <a:pt x="9691" y="11824"/>
                    <a:pt x="9320" y="11951"/>
                  </a:cubicBezTo>
                  <a:cubicBezTo>
                    <a:pt x="9358" y="11670"/>
                    <a:pt x="9320" y="11382"/>
                    <a:pt x="9320" y="11100"/>
                  </a:cubicBezTo>
                  <a:cubicBezTo>
                    <a:pt x="9696" y="10984"/>
                    <a:pt x="10050" y="10798"/>
                    <a:pt x="10378" y="10574"/>
                  </a:cubicBezTo>
                  <a:close/>
                  <a:moveTo>
                    <a:pt x="17622" y="11303"/>
                  </a:moveTo>
                  <a:lnTo>
                    <a:pt x="17622" y="12194"/>
                  </a:lnTo>
                  <a:cubicBezTo>
                    <a:pt x="17292" y="12458"/>
                    <a:pt x="16922" y="12667"/>
                    <a:pt x="16526" y="12802"/>
                  </a:cubicBezTo>
                  <a:cubicBezTo>
                    <a:pt x="16685" y="12453"/>
                    <a:pt x="16692" y="12150"/>
                    <a:pt x="16682" y="11830"/>
                  </a:cubicBezTo>
                  <a:lnTo>
                    <a:pt x="16526" y="11830"/>
                  </a:lnTo>
                  <a:cubicBezTo>
                    <a:pt x="16921" y="11709"/>
                    <a:pt x="17277" y="11536"/>
                    <a:pt x="17622" y="11303"/>
                  </a:cubicBezTo>
                  <a:close/>
                  <a:moveTo>
                    <a:pt x="10417" y="11951"/>
                  </a:moveTo>
                  <a:cubicBezTo>
                    <a:pt x="10417" y="12210"/>
                    <a:pt x="10417" y="12477"/>
                    <a:pt x="10417" y="12761"/>
                  </a:cubicBezTo>
                  <a:lnTo>
                    <a:pt x="10378" y="12761"/>
                  </a:lnTo>
                  <a:cubicBezTo>
                    <a:pt x="10065" y="13020"/>
                    <a:pt x="9703" y="13203"/>
                    <a:pt x="9320" y="13328"/>
                  </a:cubicBezTo>
                  <a:cubicBezTo>
                    <a:pt x="9358" y="13047"/>
                    <a:pt x="9369" y="12757"/>
                    <a:pt x="9360" y="12437"/>
                  </a:cubicBezTo>
                  <a:cubicBezTo>
                    <a:pt x="9731" y="12317"/>
                    <a:pt x="10093" y="12174"/>
                    <a:pt x="10417" y="11951"/>
                  </a:cubicBezTo>
                  <a:close/>
                  <a:moveTo>
                    <a:pt x="17661" y="12761"/>
                  </a:moveTo>
                  <a:lnTo>
                    <a:pt x="17661" y="13652"/>
                  </a:lnTo>
                  <a:cubicBezTo>
                    <a:pt x="17328" y="13925"/>
                    <a:pt x="16931" y="14169"/>
                    <a:pt x="16526" y="14301"/>
                  </a:cubicBezTo>
                  <a:cubicBezTo>
                    <a:pt x="16713" y="13981"/>
                    <a:pt x="16731" y="13658"/>
                    <a:pt x="16721" y="13328"/>
                  </a:cubicBezTo>
                  <a:lnTo>
                    <a:pt x="16526" y="13288"/>
                  </a:lnTo>
                  <a:cubicBezTo>
                    <a:pt x="16926" y="13178"/>
                    <a:pt x="17316" y="12998"/>
                    <a:pt x="17661" y="12761"/>
                  </a:cubicBezTo>
                  <a:close/>
                  <a:moveTo>
                    <a:pt x="10456" y="13328"/>
                  </a:moveTo>
                  <a:cubicBezTo>
                    <a:pt x="10456" y="13522"/>
                    <a:pt x="10456" y="13702"/>
                    <a:pt x="10456" y="13895"/>
                  </a:cubicBezTo>
                  <a:cubicBezTo>
                    <a:pt x="10461" y="13970"/>
                    <a:pt x="10460" y="14064"/>
                    <a:pt x="10456" y="14139"/>
                  </a:cubicBezTo>
                  <a:cubicBezTo>
                    <a:pt x="10456" y="14139"/>
                    <a:pt x="10464" y="14139"/>
                    <a:pt x="10417" y="14139"/>
                  </a:cubicBezTo>
                  <a:cubicBezTo>
                    <a:pt x="10098" y="14401"/>
                    <a:pt x="9709" y="14617"/>
                    <a:pt x="9320" y="14746"/>
                  </a:cubicBezTo>
                  <a:lnTo>
                    <a:pt x="9320" y="13855"/>
                  </a:lnTo>
                  <a:cubicBezTo>
                    <a:pt x="9715" y="13729"/>
                    <a:pt x="10110" y="13562"/>
                    <a:pt x="10456" y="13328"/>
                  </a:cubicBezTo>
                  <a:close/>
                  <a:moveTo>
                    <a:pt x="17661" y="14260"/>
                  </a:moveTo>
                  <a:cubicBezTo>
                    <a:pt x="17661" y="14561"/>
                    <a:pt x="17661" y="14870"/>
                    <a:pt x="17661" y="15151"/>
                  </a:cubicBezTo>
                  <a:cubicBezTo>
                    <a:pt x="17323" y="15424"/>
                    <a:pt x="16938" y="15594"/>
                    <a:pt x="16526" y="15718"/>
                  </a:cubicBezTo>
                  <a:cubicBezTo>
                    <a:pt x="16760" y="15427"/>
                    <a:pt x="16731" y="15126"/>
                    <a:pt x="16721" y="14787"/>
                  </a:cubicBezTo>
                  <a:lnTo>
                    <a:pt x="16526" y="14787"/>
                  </a:lnTo>
                  <a:cubicBezTo>
                    <a:pt x="16930" y="14679"/>
                    <a:pt x="17314" y="14499"/>
                    <a:pt x="17661" y="14260"/>
                  </a:cubicBezTo>
                  <a:close/>
                  <a:moveTo>
                    <a:pt x="10456" y="14706"/>
                  </a:moveTo>
                  <a:lnTo>
                    <a:pt x="10456" y="15516"/>
                  </a:lnTo>
                  <a:cubicBezTo>
                    <a:pt x="10131" y="15780"/>
                    <a:pt x="9754" y="15996"/>
                    <a:pt x="9360" y="16123"/>
                  </a:cubicBezTo>
                  <a:cubicBezTo>
                    <a:pt x="9425" y="15862"/>
                    <a:pt x="9408" y="15543"/>
                    <a:pt x="9399" y="15232"/>
                  </a:cubicBezTo>
                  <a:lnTo>
                    <a:pt x="9320" y="15232"/>
                  </a:lnTo>
                  <a:cubicBezTo>
                    <a:pt x="9720" y="15116"/>
                    <a:pt x="10110" y="14943"/>
                    <a:pt x="10456" y="14706"/>
                  </a:cubicBezTo>
                  <a:close/>
                  <a:moveTo>
                    <a:pt x="17661" y="15718"/>
                  </a:moveTo>
                  <a:cubicBezTo>
                    <a:pt x="17661" y="16009"/>
                    <a:pt x="17661" y="16298"/>
                    <a:pt x="17661" y="16569"/>
                  </a:cubicBezTo>
                  <a:cubicBezTo>
                    <a:pt x="17661" y="16569"/>
                    <a:pt x="17602" y="16569"/>
                    <a:pt x="17583" y="16569"/>
                  </a:cubicBezTo>
                  <a:cubicBezTo>
                    <a:pt x="17267" y="16823"/>
                    <a:pt x="16905" y="17005"/>
                    <a:pt x="16526" y="17136"/>
                  </a:cubicBezTo>
                  <a:cubicBezTo>
                    <a:pt x="16789" y="16884"/>
                    <a:pt x="16779" y="16584"/>
                    <a:pt x="16761" y="16245"/>
                  </a:cubicBezTo>
                  <a:lnTo>
                    <a:pt x="16526" y="16245"/>
                  </a:lnTo>
                  <a:cubicBezTo>
                    <a:pt x="16933" y="16142"/>
                    <a:pt x="17311" y="15956"/>
                    <a:pt x="17661" y="15718"/>
                  </a:cubicBezTo>
                  <a:close/>
                  <a:moveTo>
                    <a:pt x="10456" y="16083"/>
                  </a:moveTo>
                  <a:cubicBezTo>
                    <a:pt x="10456" y="16364"/>
                    <a:pt x="10456" y="16641"/>
                    <a:pt x="10456" y="16893"/>
                  </a:cubicBezTo>
                  <a:cubicBezTo>
                    <a:pt x="10456" y="16893"/>
                    <a:pt x="10464" y="16893"/>
                    <a:pt x="10417" y="16893"/>
                  </a:cubicBezTo>
                  <a:cubicBezTo>
                    <a:pt x="10094" y="17155"/>
                    <a:pt x="9751" y="17372"/>
                    <a:pt x="9360" y="17501"/>
                  </a:cubicBezTo>
                  <a:cubicBezTo>
                    <a:pt x="9500" y="17248"/>
                    <a:pt x="9486" y="16960"/>
                    <a:pt x="9477" y="16650"/>
                  </a:cubicBezTo>
                  <a:lnTo>
                    <a:pt x="9320" y="16650"/>
                  </a:lnTo>
                  <a:cubicBezTo>
                    <a:pt x="9723" y="16529"/>
                    <a:pt x="10106" y="16321"/>
                    <a:pt x="10456" y="16083"/>
                  </a:cubicBezTo>
                  <a:close/>
                  <a:moveTo>
                    <a:pt x="17740" y="17136"/>
                  </a:moveTo>
                  <a:cubicBezTo>
                    <a:pt x="17740" y="17728"/>
                    <a:pt x="17761" y="18226"/>
                    <a:pt x="17818" y="18594"/>
                  </a:cubicBezTo>
                  <a:lnTo>
                    <a:pt x="16643" y="18594"/>
                  </a:lnTo>
                  <a:cubicBezTo>
                    <a:pt x="16643" y="18352"/>
                    <a:pt x="16643" y="18062"/>
                    <a:pt x="16643" y="17703"/>
                  </a:cubicBezTo>
                  <a:cubicBezTo>
                    <a:pt x="17042" y="17575"/>
                    <a:pt x="17392" y="17375"/>
                    <a:pt x="17740" y="17136"/>
                  </a:cubicBezTo>
                  <a:close/>
                  <a:moveTo>
                    <a:pt x="10534" y="17460"/>
                  </a:moveTo>
                  <a:cubicBezTo>
                    <a:pt x="10534" y="17887"/>
                    <a:pt x="10534" y="18274"/>
                    <a:pt x="10534" y="18594"/>
                  </a:cubicBezTo>
                  <a:lnTo>
                    <a:pt x="9438" y="18594"/>
                  </a:lnTo>
                  <a:cubicBezTo>
                    <a:pt x="9438" y="18420"/>
                    <a:pt x="9438" y="18210"/>
                    <a:pt x="9438" y="17987"/>
                  </a:cubicBezTo>
                  <a:cubicBezTo>
                    <a:pt x="9838" y="17873"/>
                    <a:pt x="10189" y="17699"/>
                    <a:pt x="10534" y="17460"/>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5" name="Freeform 662"/>
            <p:cNvSpPr/>
            <p:nvPr/>
          </p:nvSpPr>
          <p:spPr>
            <a:xfrm rot="677732">
              <a:off x="186271" y="750920"/>
              <a:ext cx="265058" cy="221237"/>
            </a:xfrm>
            <a:custGeom>
              <a:avLst/>
              <a:gdLst/>
              <a:ahLst/>
              <a:cxnLst>
                <a:cxn ang="0">
                  <a:pos x="wd2" y="hd2"/>
                </a:cxn>
                <a:cxn ang="5400000">
                  <a:pos x="wd2" y="hd2"/>
                </a:cxn>
                <a:cxn ang="10800000">
                  <a:pos x="wd2" y="hd2"/>
                </a:cxn>
                <a:cxn ang="16200000">
                  <a:pos x="wd2" y="hd2"/>
                </a:cxn>
              </a:cxnLst>
              <a:rect l="0" t="0" r="r" b="b"/>
              <a:pathLst>
                <a:path w="21229" h="21553" extrusionOk="0">
                  <a:moveTo>
                    <a:pt x="11209" y="4"/>
                  </a:moveTo>
                  <a:cubicBezTo>
                    <a:pt x="8896" y="-42"/>
                    <a:pt x="6760" y="330"/>
                    <a:pt x="5516" y="612"/>
                  </a:cubicBezTo>
                  <a:cubicBezTo>
                    <a:pt x="448" y="1742"/>
                    <a:pt x="-272" y="8020"/>
                    <a:pt x="73" y="11190"/>
                  </a:cubicBezTo>
                  <a:cubicBezTo>
                    <a:pt x="562" y="14488"/>
                    <a:pt x="2682" y="17103"/>
                    <a:pt x="5391" y="17735"/>
                  </a:cubicBezTo>
                  <a:cubicBezTo>
                    <a:pt x="5511" y="18682"/>
                    <a:pt x="5883" y="20938"/>
                    <a:pt x="6767" y="21540"/>
                  </a:cubicBezTo>
                  <a:cubicBezTo>
                    <a:pt x="6826" y="21558"/>
                    <a:pt x="6896" y="21558"/>
                    <a:pt x="6955" y="21540"/>
                  </a:cubicBezTo>
                  <a:lnTo>
                    <a:pt x="7080" y="21540"/>
                  </a:lnTo>
                  <a:cubicBezTo>
                    <a:pt x="7177" y="21498"/>
                    <a:pt x="7220" y="21422"/>
                    <a:pt x="7268" y="21311"/>
                  </a:cubicBezTo>
                  <a:cubicBezTo>
                    <a:pt x="7342" y="21111"/>
                    <a:pt x="7428" y="20842"/>
                    <a:pt x="7518" y="20550"/>
                  </a:cubicBezTo>
                  <a:cubicBezTo>
                    <a:pt x="7715" y="19823"/>
                    <a:pt x="8015" y="19183"/>
                    <a:pt x="8394" y="18572"/>
                  </a:cubicBezTo>
                  <a:lnTo>
                    <a:pt x="9457" y="18572"/>
                  </a:lnTo>
                  <a:cubicBezTo>
                    <a:pt x="11647" y="18481"/>
                    <a:pt x="16203" y="18313"/>
                    <a:pt x="18842" y="15908"/>
                  </a:cubicBezTo>
                  <a:cubicBezTo>
                    <a:pt x="20460" y="14418"/>
                    <a:pt x="21328" y="12055"/>
                    <a:pt x="21220" y="9592"/>
                  </a:cubicBezTo>
                  <a:cubicBezTo>
                    <a:pt x="21131" y="6546"/>
                    <a:pt x="19904" y="3717"/>
                    <a:pt x="17841" y="1982"/>
                  </a:cubicBezTo>
                  <a:cubicBezTo>
                    <a:pt x="16012" y="534"/>
                    <a:pt x="13522" y="49"/>
                    <a:pt x="11209" y="4"/>
                  </a:cubicBezTo>
                  <a:close/>
                  <a:moveTo>
                    <a:pt x="10834" y="765"/>
                  </a:moveTo>
                  <a:cubicBezTo>
                    <a:pt x="13115" y="618"/>
                    <a:pt x="15401" y="1253"/>
                    <a:pt x="17403" y="2591"/>
                  </a:cubicBezTo>
                  <a:cubicBezTo>
                    <a:pt x="19265" y="4146"/>
                    <a:pt x="20387" y="6697"/>
                    <a:pt x="20469" y="9440"/>
                  </a:cubicBezTo>
                  <a:cubicBezTo>
                    <a:pt x="20624" y="11654"/>
                    <a:pt x="19858" y="13798"/>
                    <a:pt x="18404" y="15147"/>
                  </a:cubicBezTo>
                  <a:cubicBezTo>
                    <a:pt x="15960" y="17370"/>
                    <a:pt x="11554" y="17491"/>
                    <a:pt x="9395" y="17582"/>
                  </a:cubicBezTo>
                  <a:cubicBezTo>
                    <a:pt x="8958" y="17571"/>
                    <a:pt x="8513" y="17650"/>
                    <a:pt x="8081" y="17735"/>
                  </a:cubicBezTo>
                  <a:cubicBezTo>
                    <a:pt x="8032" y="17717"/>
                    <a:pt x="8005" y="17717"/>
                    <a:pt x="7956" y="17735"/>
                  </a:cubicBezTo>
                  <a:cubicBezTo>
                    <a:pt x="7426" y="18448"/>
                    <a:pt x="6997" y="19251"/>
                    <a:pt x="6767" y="20170"/>
                  </a:cubicBezTo>
                  <a:cubicBezTo>
                    <a:pt x="6383" y="19215"/>
                    <a:pt x="6171" y="18183"/>
                    <a:pt x="6079" y="17126"/>
                  </a:cubicBezTo>
                  <a:cubicBezTo>
                    <a:pt x="6060" y="16934"/>
                    <a:pt x="5920" y="16796"/>
                    <a:pt x="5766" y="16745"/>
                  </a:cubicBezTo>
                  <a:cubicBezTo>
                    <a:pt x="3253" y="16284"/>
                    <a:pt x="1241" y="13994"/>
                    <a:pt x="761" y="10962"/>
                  </a:cubicBezTo>
                  <a:cubicBezTo>
                    <a:pt x="761" y="10962"/>
                    <a:pt x="3" y="2630"/>
                    <a:pt x="5641" y="1373"/>
                  </a:cubicBezTo>
                  <a:cubicBezTo>
                    <a:pt x="7362" y="982"/>
                    <a:pt x="9083" y="786"/>
                    <a:pt x="10834" y="765"/>
                  </a:cubicBezTo>
                  <a:close/>
                  <a:moveTo>
                    <a:pt x="16027" y="4874"/>
                  </a:moveTo>
                  <a:cubicBezTo>
                    <a:pt x="15078" y="5004"/>
                    <a:pt x="14078" y="5094"/>
                    <a:pt x="13149" y="5330"/>
                  </a:cubicBezTo>
                  <a:cubicBezTo>
                    <a:pt x="12928" y="5384"/>
                    <a:pt x="12731" y="5455"/>
                    <a:pt x="12523" y="5559"/>
                  </a:cubicBezTo>
                  <a:cubicBezTo>
                    <a:pt x="12280" y="5704"/>
                    <a:pt x="12043" y="5852"/>
                    <a:pt x="11772" y="5863"/>
                  </a:cubicBezTo>
                  <a:cubicBezTo>
                    <a:pt x="11628" y="5827"/>
                    <a:pt x="11458" y="5731"/>
                    <a:pt x="11334" y="5635"/>
                  </a:cubicBezTo>
                  <a:cubicBezTo>
                    <a:pt x="11153" y="5469"/>
                    <a:pt x="10936" y="5407"/>
                    <a:pt x="10709" y="5407"/>
                  </a:cubicBezTo>
                  <a:cubicBezTo>
                    <a:pt x="10413" y="5414"/>
                    <a:pt x="10162" y="5527"/>
                    <a:pt x="9958" y="5787"/>
                  </a:cubicBezTo>
                  <a:cubicBezTo>
                    <a:pt x="9838" y="5915"/>
                    <a:pt x="9782" y="5939"/>
                    <a:pt x="9708" y="5939"/>
                  </a:cubicBezTo>
                  <a:cubicBezTo>
                    <a:pt x="9624" y="5909"/>
                    <a:pt x="9533" y="5841"/>
                    <a:pt x="9457" y="5787"/>
                  </a:cubicBezTo>
                  <a:cubicBezTo>
                    <a:pt x="9143" y="5482"/>
                    <a:pt x="8759" y="5430"/>
                    <a:pt x="8394" y="5635"/>
                  </a:cubicBezTo>
                  <a:cubicBezTo>
                    <a:pt x="8105" y="5789"/>
                    <a:pt x="7865" y="6065"/>
                    <a:pt x="7706" y="6396"/>
                  </a:cubicBezTo>
                  <a:cubicBezTo>
                    <a:pt x="7511" y="6724"/>
                    <a:pt x="7418" y="6758"/>
                    <a:pt x="7268" y="6776"/>
                  </a:cubicBezTo>
                  <a:cubicBezTo>
                    <a:pt x="7004" y="6590"/>
                    <a:pt x="6742" y="6418"/>
                    <a:pt x="6517" y="6168"/>
                  </a:cubicBezTo>
                  <a:cubicBezTo>
                    <a:pt x="6360" y="5990"/>
                    <a:pt x="6198" y="5772"/>
                    <a:pt x="6016" y="5635"/>
                  </a:cubicBezTo>
                  <a:cubicBezTo>
                    <a:pt x="5888" y="5516"/>
                    <a:pt x="5707" y="5516"/>
                    <a:pt x="5578" y="5635"/>
                  </a:cubicBezTo>
                  <a:cubicBezTo>
                    <a:pt x="5402" y="5850"/>
                    <a:pt x="5273" y="6139"/>
                    <a:pt x="5140" y="6396"/>
                  </a:cubicBezTo>
                  <a:cubicBezTo>
                    <a:pt x="5005" y="6651"/>
                    <a:pt x="4712" y="7197"/>
                    <a:pt x="4577" y="7233"/>
                  </a:cubicBezTo>
                  <a:cubicBezTo>
                    <a:pt x="4442" y="7269"/>
                    <a:pt x="3952" y="6903"/>
                    <a:pt x="3576" y="6320"/>
                  </a:cubicBezTo>
                  <a:lnTo>
                    <a:pt x="3201" y="5787"/>
                  </a:lnTo>
                  <a:cubicBezTo>
                    <a:pt x="3057" y="5606"/>
                    <a:pt x="2787" y="5613"/>
                    <a:pt x="2638" y="5787"/>
                  </a:cubicBezTo>
                  <a:cubicBezTo>
                    <a:pt x="2485" y="5976"/>
                    <a:pt x="2495" y="6219"/>
                    <a:pt x="2638" y="6396"/>
                  </a:cubicBezTo>
                  <a:cubicBezTo>
                    <a:pt x="2750" y="6540"/>
                    <a:pt x="2853" y="6693"/>
                    <a:pt x="2951" y="6852"/>
                  </a:cubicBezTo>
                  <a:cubicBezTo>
                    <a:pt x="3311" y="7399"/>
                    <a:pt x="3793" y="8146"/>
                    <a:pt x="4452" y="8146"/>
                  </a:cubicBezTo>
                  <a:lnTo>
                    <a:pt x="4765" y="8146"/>
                  </a:lnTo>
                  <a:cubicBezTo>
                    <a:pt x="5185" y="8019"/>
                    <a:pt x="5466" y="7475"/>
                    <a:pt x="5766" y="6929"/>
                  </a:cubicBezTo>
                  <a:lnTo>
                    <a:pt x="5954" y="6700"/>
                  </a:lnTo>
                  <a:lnTo>
                    <a:pt x="6079" y="6852"/>
                  </a:lnTo>
                  <a:cubicBezTo>
                    <a:pt x="6649" y="7436"/>
                    <a:pt x="6920" y="7671"/>
                    <a:pt x="7205" y="7690"/>
                  </a:cubicBezTo>
                  <a:cubicBezTo>
                    <a:pt x="7662" y="7715"/>
                    <a:pt x="8133" y="7429"/>
                    <a:pt x="8331" y="6929"/>
                  </a:cubicBezTo>
                  <a:cubicBezTo>
                    <a:pt x="8466" y="6710"/>
                    <a:pt x="8494" y="6545"/>
                    <a:pt x="8644" y="6472"/>
                  </a:cubicBezTo>
                  <a:cubicBezTo>
                    <a:pt x="8794" y="6399"/>
                    <a:pt x="8902" y="6457"/>
                    <a:pt x="9082" y="6548"/>
                  </a:cubicBezTo>
                  <a:cubicBezTo>
                    <a:pt x="9270" y="6715"/>
                    <a:pt x="9475" y="6841"/>
                    <a:pt x="9708" y="6852"/>
                  </a:cubicBezTo>
                  <a:cubicBezTo>
                    <a:pt x="9971" y="6845"/>
                    <a:pt x="10219" y="6709"/>
                    <a:pt x="10396" y="6472"/>
                  </a:cubicBezTo>
                  <a:cubicBezTo>
                    <a:pt x="10471" y="6363"/>
                    <a:pt x="10592" y="6327"/>
                    <a:pt x="10709" y="6320"/>
                  </a:cubicBezTo>
                  <a:cubicBezTo>
                    <a:pt x="10803" y="6355"/>
                    <a:pt x="10937" y="6335"/>
                    <a:pt x="11022" y="6396"/>
                  </a:cubicBezTo>
                  <a:cubicBezTo>
                    <a:pt x="11235" y="6573"/>
                    <a:pt x="11452" y="6750"/>
                    <a:pt x="11710" y="6776"/>
                  </a:cubicBezTo>
                  <a:cubicBezTo>
                    <a:pt x="12076" y="6759"/>
                    <a:pt x="12436" y="6647"/>
                    <a:pt x="12773" y="6472"/>
                  </a:cubicBezTo>
                  <a:cubicBezTo>
                    <a:pt x="12942" y="6383"/>
                    <a:pt x="13094" y="6288"/>
                    <a:pt x="13274" y="6244"/>
                  </a:cubicBezTo>
                  <a:cubicBezTo>
                    <a:pt x="14188" y="6025"/>
                    <a:pt x="15190" y="5896"/>
                    <a:pt x="16089" y="5787"/>
                  </a:cubicBezTo>
                  <a:cubicBezTo>
                    <a:pt x="16295" y="5759"/>
                    <a:pt x="16425" y="5504"/>
                    <a:pt x="16402" y="5254"/>
                  </a:cubicBezTo>
                  <a:cubicBezTo>
                    <a:pt x="16386" y="5007"/>
                    <a:pt x="16225" y="4856"/>
                    <a:pt x="16027" y="4874"/>
                  </a:cubicBezTo>
                  <a:close/>
                  <a:moveTo>
                    <a:pt x="18529" y="8146"/>
                  </a:moveTo>
                  <a:cubicBezTo>
                    <a:pt x="17869" y="7885"/>
                    <a:pt x="17092" y="8036"/>
                    <a:pt x="16527" y="8527"/>
                  </a:cubicBezTo>
                  <a:cubicBezTo>
                    <a:pt x="16225" y="8786"/>
                    <a:pt x="15893" y="8932"/>
                    <a:pt x="15526" y="8983"/>
                  </a:cubicBezTo>
                  <a:cubicBezTo>
                    <a:pt x="15314" y="8991"/>
                    <a:pt x="15129" y="8915"/>
                    <a:pt x="14963" y="8755"/>
                  </a:cubicBezTo>
                  <a:cubicBezTo>
                    <a:pt x="14711" y="8538"/>
                    <a:pt x="14395" y="8408"/>
                    <a:pt x="14087" y="8374"/>
                  </a:cubicBezTo>
                  <a:cubicBezTo>
                    <a:pt x="13639" y="8373"/>
                    <a:pt x="13206" y="8587"/>
                    <a:pt x="12898" y="8983"/>
                  </a:cubicBezTo>
                  <a:cubicBezTo>
                    <a:pt x="12772" y="9136"/>
                    <a:pt x="12675" y="9251"/>
                    <a:pt x="12523" y="9364"/>
                  </a:cubicBezTo>
                  <a:cubicBezTo>
                    <a:pt x="10679" y="10584"/>
                    <a:pt x="7400" y="10600"/>
                    <a:pt x="5015" y="10581"/>
                  </a:cubicBezTo>
                  <a:lnTo>
                    <a:pt x="4077" y="10581"/>
                  </a:lnTo>
                  <a:cubicBezTo>
                    <a:pt x="3870" y="10581"/>
                    <a:pt x="3701" y="10786"/>
                    <a:pt x="3701" y="11038"/>
                  </a:cubicBezTo>
                  <a:cubicBezTo>
                    <a:pt x="3709" y="11285"/>
                    <a:pt x="3873" y="11485"/>
                    <a:pt x="4077" y="11495"/>
                  </a:cubicBezTo>
                  <a:lnTo>
                    <a:pt x="5829" y="11495"/>
                  </a:lnTo>
                  <a:cubicBezTo>
                    <a:pt x="8214" y="11702"/>
                    <a:pt x="10612" y="11271"/>
                    <a:pt x="12836" y="10201"/>
                  </a:cubicBezTo>
                  <a:cubicBezTo>
                    <a:pt x="13040" y="10064"/>
                    <a:pt x="13235" y="9869"/>
                    <a:pt x="13399" y="9668"/>
                  </a:cubicBezTo>
                  <a:cubicBezTo>
                    <a:pt x="13566" y="9435"/>
                    <a:pt x="13833" y="9298"/>
                    <a:pt x="14087" y="9288"/>
                  </a:cubicBezTo>
                  <a:cubicBezTo>
                    <a:pt x="14271" y="9323"/>
                    <a:pt x="14436" y="9383"/>
                    <a:pt x="14588" y="9516"/>
                  </a:cubicBezTo>
                  <a:cubicBezTo>
                    <a:pt x="14884" y="9789"/>
                    <a:pt x="15219" y="9935"/>
                    <a:pt x="15589" y="9896"/>
                  </a:cubicBezTo>
                  <a:cubicBezTo>
                    <a:pt x="16059" y="9825"/>
                    <a:pt x="16504" y="9676"/>
                    <a:pt x="16903" y="9364"/>
                  </a:cubicBezTo>
                  <a:cubicBezTo>
                    <a:pt x="17276" y="8993"/>
                    <a:pt x="17822" y="8869"/>
                    <a:pt x="18279" y="9059"/>
                  </a:cubicBezTo>
                  <a:cubicBezTo>
                    <a:pt x="18477" y="9133"/>
                    <a:pt x="18646" y="8992"/>
                    <a:pt x="18717" y="8755"/>
                  </a:cubicBezTo>
                  <a:cubicBezTo>
                    <a:pt x="18777" y="8514"/>
                    <a:pt x="18724" y="8232"/>
                    <a:pt x="18529" y="8146"/>
                  </a:cubicBezTo>
                  <a:close/>
                  <a:moveTo>
                    <a:pt x="16277" y="11875"/>
                  </a:moveTo>
                  <a:cubicBezTo>
                    <a:pt x="16228" y="11884"/>
                    <a:pt x="16194" y="11920"/>
                    <a:pt x="16152" y="11951"/>
                  </a:cubicBezTo>
                  <a:cubicBezTo>
                    <a:pt x="15573" y="12175"/>
                    <a:pt x="15000" y="12372"/>
                    <a:pt x="14400" y="12484"/>
                  </a:cubicBezTo>
                  <a:cubicBezTo>
                    <a:pt x="13951" y="12565"/>
                    <a:pt x="13526" y="12651"/>
                    <a:pt x="13086" y="12788"/>
                  </a:cubicBezTo>
                  <a:cubicBezTo>
                    <a:pt x="12825" y="12873"/>
                    <a:pt x="12521" y="13035"/>
                    <a:pt x="12273" y="13169"/>
                  </a:cubicBezTo>
                  <a:cubicBezTo>
                    <a:pt x="11944" y="13367"/>
                    <a:pt x="11637" y="13431"/>
                    <a:pt x="11272" y="13473"/>
                  </a:cubicBezTo>
                  <a:cubicBezTo>
                    <a:pt x="10987" y="13471"/>
                    <a:pt x="10667" y="13427"/>
                    <a:pt x="10396" y="13321"/>
                  </a:cubicBezTo>
                  <a:cubicBezTo>
                    <a:pt x="10017" y="13182"/>
                    <a:pt x="9603" y="13162"/>
                    <a:pt x="9207" y="13169"/>
                  </a:cubicBezTo>
                  <a:cubicBezTo>
                    <a:pt x="8635" y="13227"/>
                    <a:pt x="8073" y="13301"/>
                    <a:pt x="7518" y="13473"/>
                  </a:cubicBezTo>
                  <a:cubicBezTo>
                    <a:pt x="6897" y="13660"/>
                    <a:pt x="6278" y="13785"/>
                    <a:pt x="5641" y="13854"/>
                  </a:cubicBezTo>
                  <a:cubicBezTo>
                    <a:pt x="5434" y="13843"/>
                    <a:pt x="5274" y="14059"/>
                    <a:pt x="5266" y="14310"/>
                  </a:cubicBezTo>
                  <a:cubicBezTo>
                    <a:pt x="5265" y="14559"/>
                    <a:pt x="5438" y="14748"/>
                    <a:pt x="5641" y="14767"/>
                  </a:cubicBezTo>
                  <a:cubicBezTo>
                    <a:pt x="6318" y="14696"/>
                    <a:pt x="6983" y="14582"/>
                    <a:pt x="7643" y="14386"/>
                  </a:cubicBezTo>
                  <a:cubicBezTo>
                    <a:pt x="8160" y="14230"/>
                    <a:pt x="8676" y="14143"/>
                    <a:pt x="9207" y="14082"/>
                  </a:cubicBezTo>
                  <a:cubicBezTo>
                    <a:pt x="9533" y="14072"/>
                    <a:pt x="9838" y="14104"/>
                    <a:pt x="10146" y="14234"/>
                  </a:cubicBezTo>
                  <a:cubicBezTo>
                    <a:pt x="10483" y="14345"/>
                    <a:pt x="10859" y="14377"/>
                    <a:pt x="11209" y="14386"/>
                  </a:cubicBezTo>
                  <a:cubicBezTo>
                    <a:pt x="11667" y="14340"/>
                    <a:pt x="12109" y="14248"/>
                    <a:pt x="12523" y="14006"/>
                  </a:cubicBezTo>
                  <a:cubicBezTo>
                    <a:pt x="12748" y="13897"/>
                    <a:pt x="13001" y="13774"/>
                    <a:pt x="13211" y="13701"/>
                  </a:cubicBezTo>
                  <a:cubicBezTo>
                    <a:pt x="13421" y="13629"/>
                    <a:pt x="14043" y="13488"/>
                    <a:pt x="14463" y="13397"/>
                  </a:cubicBezTo>
                  <a:cubicBezTo>
                    <a:pt x="15132" y="13283"/>
                    <a:pt x="15765" y="13061"/>
                    <a:pt x="16402" y="12788"/>
                  </a:cubicBezTo>
                  <a:cubicBezTo>
                    <a:pt x="16607" y="12749"/>
                    <a:pt x="16748" y="12504"/>
                    <a:pt x="16715" y="12256"/>
                  </a:cubicBezTo>
                  <a:cubicBezTo>
                    <a:pt x="16682" y="12007"/>
                    <a:pt x="16481" y="11836"/>
                    <a:pt x="16277" y="11875"/>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6" name="Freeform 672"/>
            <p:cNvSpPr/>
            <p:nvPr/>
          </p:nvSpPr>
          <p:spPr>
            <a:xfrm rot="677732">
              <a:off x="2997140" y="2604314"/>
              <a:ext cx="173397" cy="230222"/>
            </a:xfrm>
            <a:custGeom>
              <a:avLst/>
              <a:gdLst/>
              <a:ahLst/>
              <a:cxnLst>
                <a:cxn ang="0">
                  <a:pos x="wd2" y="hd2"/>
                </a:cxn>
                <a:cxn ang="5400000">
                  <a:pos x="wd2" y="hd2"/>
                </a:cxn>
                <a:cxn ang="10800000">
                  <a:pos x="wd2" y="hd2"/>
                </a:cxn>
                <a:cxn ang="16200000">
                  <a:pos x="wd2" y="hd2"/>
                </a:cxn>
              </a:cxnLst>
              <a:rect l="0" t="0" r="r" b="b"/>
              <a:pathLst>
                <a:path w="21337" h="21396" extrusionOk="0">
                  <a:moveTo>
                    <a:pt x="21018" y="3689"/>
                  </a:moveTo>
                  <a:cubicBezTo>
                    <a:pt x="19636" y="1343"/>
                    <a:pt x="16020" y="-204"/>
                    <a:pt x="14384" y="22"/>
                  </a:cubicBezTo>
                  <a:cubicBezTo>
                    <a:pt x="14091" y="56"/>
                    <a:pt x="13831" y="182"/>
                    <a:pt x="13670" y="369"/>
                  </a:cubicBezTo>
                  <a:cubicBezTo>
                    <a:pt x="11751" y="2011"/>
                    <a:pt x="9988" y="3753"/>
                    <a:pt x="8395" y="5583"/>
                  </a:cubicBezTo>
                  <a:cubicBezTo>
                    <a:pt x="7467" y="4984"/>
                    <a:pt x="6193" y="4793"/>
                    <a:pt x="5032" y="5079"/>
                  </a:cubicBezTo>
                  <a:cubicBezTo>
                    <a:pt x="4571" y="5270"/>
                    <a:pt x="4065" y="5739"/>
                    <a:pt x="4364" y="6816"/>
                  </a:cubicBezTo>
                  <a:cubicBezTo>
                    <a:pt x="5105" y="8279"/>
                    <a:pt x="6345" y="9567"/>
                    <a:pt x="7958" y="10553"/>
                  </a:cubicBezTo>
                  <a:cubicBezTo>
                    <a:pt x="5953" y="12551"/>
                    <a:pt x="1047" y="17608"/>
                    <a:pt x="1047" y="17660"/>
                  </a:cubicBezTo>
                  <a:cubicBezTo>
                    <a:pt x="1039" y="17706"/>
                    <a:pt x="1039" y="17753"/>
                    <a:pt x="1047" y="17799"/>
                  </a:cubicBezTo>
                  <a:cubicBezTo>
                    <a:pt x="1047" y="17799"/>
                    <a:pt x="172" y="20075"/>
                    <a:pt x="10" y="20892"/>
                  </a:cubicBezTo>
                  <a:cubicBezTo>
                    <a:pt x="-29" y="21044"/>
                    <a:pt x="52" y="21200"/>
                    <a:pt x="218" y="21292"/>
                  </a:cubicBezTo>
                  <a:cubicBezTo>
                    <a:pt x="321" y="21358"/>
                    <a:pt x="451" y="21395"/>
                    <a:pt x="586" y="21396"/>
                  </a:cubicBezTo>
                  <a:lnTo>
                    <a:pt x="794" y="21396"/>
                  </a:lnTo>
                  <a:cubicBezTo>
                    <a:pt x="2047" y="20845"/>
                    <a:pt x="3142" y="20113"/>
                    <a:pt x="4018" y="19241"/>
                  </a:cubicBezTo>
                  <a:cubicBezTo>
                    <a:pt x="4571" y="18616"/>
                    <a:pt x="9017" y="13541"/>
                    <a:pt x="10169" y="11995"/>
                  </a:cubicBezTo>
                  <a:cubicBezTo>
                    <a:pt x="11570" y="12900"/>
                    <a:pt x="13249" y="13527"/>
                    <a:pt x="15052" y="13819"/>
                  </a:cubicBezTo>
                  <a:lnTo>
                    <a:pt x="15237" y="13819"/>
                  </a:lnTo>
                  <a:cubicBezTo>
                    <a:pt x="16032" y="13897"/>
                    <a:pt x="16796" y="13562"/>
                    <a:pt x="17102" y="13003"/>
                  </a:cubicBezTo>
                  <a:cubicBezTo>
                    <a:pt x="17346" y="12021"/>
                    <a:pt x="16850" y="11017"/>
                    <a:pt x="15812" y="10396"/>
                  </a:cubicBezTo>
                  <a:cubicBezTo>
                    <a:pt x="16987" y="9301"/>
                    <a:pt x="18116" y="8172"/>
                    <a:pt x="19244" y="7060"/>
                  </a:cubicBezTo>
                  <a:cubicBezTo>
                    <a:pt x="19843" y="6469"/>
                    <a:pt x="20419" y="5878"/>
                    <a:pt x="21018" y="5322"/>
                  </a:cubicBezTo>
                  <a:cubicBezTo>
                    <a:pt x="21018" y="5322"/>
                    <a:pt x="21018" y="5322"/>
                    <a:pt x="21018" y="5322"/>
                  </a:cubicBezTo>
                  <a:cubicBezTo>
                    <a:pt x="21571" y="4801"/>
                    <a:pt x="21294" y="4175"/>
                    <a:pt x="21018" y="3689"/>
                  </a:cubicBezTo>
                  <a:close/>
                  <a:moveTo>
                    <a:pt x="15559" y="995"/>
                  </a:moveTo>
                  <a:cubicBezTo>
                    <a:pt x="17485" y="1550"/>
                    <a:pt x="19058" y="2637"/>
                    <a:pt x="19959" y="4036"/>
                  </a:cubicBezTo>
                  <a:cubicBezTo>
                    <a:pt x="20043" y="4176"/>
                    <a:pt x="20113" y="4322"/>
                    <a:pt x="20166" y="4470"/>
                  </a:cubicBezTo>
                  <a:cubicBezTo>
                    <a:pt x="17960" y="3611"/>
                    <a:pt x="16039" y="2387"/>
                    <a:pt x="14545" y="891"/>
                  </a:cubicBezTo>
                  <a:lnTo>
                    <a:pt x="14730" y="891"/>
                  </a:lnTo>
                  <a:cubicBezTo>
                    <a:pt x="15012" y="890"/>
                    <a:pt x="15292" y="925"/>
                    <a:pt x="15559" y="995"/>
                  </a:cubicBezTo>
                  <a:close/>
                  <a:moveTo>
                    <a:pt x="3074" y="18668"/>
                  </a:moveTo>
                  <a:cubicBezTo>
                    <a:pt x="2568" y="19151"/>
                    <a:pt x="2005" y="19599"/>
                    <a:pt x="1393" y="20006"/>
                  </a:cubicBezTo>
                  <a:cubicBezTo>
                    <a:pt x="1646" y="19241"/>
                    <a:pt x="1991" y="18268"/>
                    <a:pt x="2084" y="18112"/>
                  </a:cubicBezTo>
                  <a:cubicBezTo>
                    <a:pt x="2636" y="17538"/>
                    <a:pt x="6921" y="13037"/>
                    <a:pt x="8833" y="11161"/>
                  </a:cubicBezTo>
                  <a:lnTo>
                    <a:pt x="9247" y="11421"/>
                  </a:lnTo>
                  <a:cubicBezTo>
                    <a:pt x="8487" y="12464"/>
                    <a:pt x="4594" y="16947"/>
                    <a:pt x="3074" y="18668"/>
                  </a:cubicBezTo>
                  <a:close/>
                  <a:moveTo>
                    <a:pt x="16020" y="12638"/>
                  </a:moveTo>
                  <a:cubicBezTo>
                    <a:pt x="16020" y="12829"/>
                    <a:pt x="15628" y="12898"/>
                    <a:pt x="15098" y="12898"/>
                  </a:cubicBezTo>
                  <a:cubicBezTo>
                    <a:pt x="12795" y="12812"/>
                    <a:pt x="6023" y="8676"/>
                    <a:pt x="5470" y="6625"/>
                  </a:cubicBezTo>
                  <a:cubicBezTo>
                    <a:pt x="5470" y="6434"/>
                    <a:pt x="5308" y="5965"/>
                    <a:pt x="5585" y="5843"/>
                  </a:cubicBezTo>
                  <a:cubicBezTo>
                    <a:pt x="5861" y="5722"/>
                    <a:pt x="7036" y="5930"/>
                    <a:pt x="7888" y="6365"/>
                  </a:cubicBezTo>
                  <a:cubicBezTo>
                    <a:pt x="7888" y="6538"/>
                    <a:pt x="7681" y="6712"/>
                    <a:pt x="7589" y="6869"/>
                  </a:cubicBezTo>
                  <a:cubicBezTo>
                    <a:pt x="7543" y="6964"/>
                    <a:pt x="7543" y="7069"/>
                    <a:pt x="7589" y="7164"/>
                  </a:cubicBezTo>
                  <a:cubicBezTo>
                    <a:pt x="8872" y="9320"/>
                    <a:pt x="11437" y="10887"/>
                    <a:pt x="14499" y="11387"/>
                  </a:cubicBezTo>
                  <a:lnTo>
                    <a:pt x="14637" y="11387"/>
                  </a:lnTo>
                  <a:cubicBezTo>
                    <a:pt x="14802" y="11386"/>
                    <a:pt x="14959" y="11336"/>
                    <a:pt x="15075" y="11248"/>
                  </a:cubicBezTo>
                  <a:cubicBezTo>
                    <a:pt x="15144" y="11168"/>
                    <a:pt x="15222" y="11093"/>
                    <a:pt x="15306" y="11022"/>
                  </a:cubicBezTo>
                  <a:cubicBezTo>
                    <a:pt x="15848" y="11454"/>
                    <a:pt x="16110" y="12046"/>
                    <a:pt x="16020" y="12638"/>
                  </a:cubicBezTo>
                  <a:close/>
                  <a:moveTo>
                    <a:pt x="18323" y="6486"/>
                  </a:moveTo>
                  <a:cubicBezTo>
                    <a:pt x="17010" y="7824"/>
                    <a:pt x="15651" y="9197"/>
                    <a:pt x="14223" y="10466"/>
                  </a:cubicBezTo>
                  <a:cubicBezTo>
                    <a:pt x="11792" y="9961"/>
                    <a:pt x="9763" y="8696"/>
                    <a:pt x="8648" y="6990"/>
                  </a:cubicBezTo>
                  <a:cubicBezTo>
                    <a:pt x="10114" y="5022"/>
                    <a:pt x="11859" y="3181"/>
                    <a:pt x="13854" y="1499"/>
                  </a:cubicBezTo>
                  <a:cubicBezTo>
                    <a:pt x="15365" y="2994"/>
                    <a:pt x="17271" y="4237"/>
                    <a:pt x="19452" y="5148"/>
                  </a:cubicBezTo>
                  <a:lnTo>
                    <a:pt x="19590" y="5148"/>
                  </a:lnTo>
                  <a:cubicBezTo>
                    <a:pt x="19175" y="5652"/>
                    <a:pt x="18761" y="6069"/>
                    <a:pt x="18323" y="6486"/>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7" name="Shape"/>
            <p:cNvSpPr/>
            <p:nvPr/>
          </p:nvSpPr>
          <p:spPr>
            <a:xfrm rot="677732">
              <a:off x="588800" y="2627338"/>
              <a:ext cx="181103" cy="310583"/>
            </a:xfrm>
            <a:custGeom>
              <a:avLst/>
              <a:gdLst/>
              <a:ahLst/>
              <a:cxnLst>
                <a:cxn ang="0">
                  <a:pos x="wd2" y="hd2"/>
                </a:cxn>
                <a:cxn ang="5400000">
                  <a:pos x="wd2" y="hd2"/>
                </a:cxn>
                <a:cxn ang="10800000">
                  <a:pos x="wd2" y="hd2"/>
                </a:cxn>
                <a:cxn ang="16200000">
                  <a:pos x="wd2" y="hd2"/>
                </a:cxn>
              </a:cxnLst>
              <a:rect l="0" t="0" r="r" b="b"/>
              <a:pathLst>
                <a:path w="21501" h="21578" extrusionOk="0">
                  <a:moveTo>
                    <a:pt x="7685" y="10"/>
                  </a:moveTo>
                  <a:lnTo>
                    <a:pt x="6320" y="290"/>
                  </a:lnTo>
                  <a:cubicBezTo>
                    <a:pt x="5458" y="503"/>
                    <a:pt x="4541" y="683"/>
                    <a:pt x="3620" y="819"/>
                  </a:cubicBezTo>
                  <a:lnTo>
                    <a:pt x="3508" y="878"/>
                  </a:lnTo>
                  <a:cubicBezTo>
                    <a:pt x="3508" y="904"/>
                    <a:pt x="3508" y="925"/>
                    <a:pt x="3508" y="951"/>
                  </a:cubicBezTo>
                  <a:cubicBezTo>
                    <a:pt x="3508" y="951"/>
                    <a:pt x="3508" y="952"/>
                    <a:pt x="3508" y="1010"/>
                  </a:cubicBezTo>
                  <a:cubicBezTo>
                    <a:pt x="3976" y="1645"/>
                    <a:pt x="4270" y="2315"/>
                    <a:pt x="4344" y="2995"/>
                  </a:cubicBezTo>
                  <a:cubicBezTo>
                    <a:pt x="2047" y="3791"/>
                    <a:pt x="453" y="5048"/>
                    <a:pt x="0" y="6479"/>
                  </a:cubicBezTo>
                  <a:cubicBezTo>
                    <a:pt x="0" y="7023"/>
                    <a:pt x="165" y="7564"/>
                    <a:pt x="501" y="8082"/>
                  </a:cubicBezTo>
                  <a:cubicBezTo>
                    <a:pt x="487" y="8127"/>
                    <a:pt x="487" y="8169"/>
                    <a:pt x="501" y="8214"/>
                  </a:cubicBezTo>
                  <a:cubicBezTo>
                    <a:pt x="1028" y="8965"/>
                    <a:pt x="1387" y="9467"/>
                    <a:pt x="1782" y="10140"/>
                  </a:cubicBezTo>
                  <a:cubicBezTo>
                    <a:pt x="1782" y="10172"/>
                    <a:pt x="1782" y="10210"/>
                    <a:pt x="1782" y="10243"/>
                  </a:cubicBezTo>
                  <a:lnTo>
                    <a:pt x="1865" y="10331"/>
                  </a:lnTo>
                  <a:lnTo>
                    <a:pt x="1865" y="10434"/>
                  </a:lnTo>
                  <a:cubicBezTo>
                    <a:pt x="1909" y="10479"/>
                    <a:pt x="1987" y="10540"/>
                    <a:pt x="2060" y="10566"/>
                  </a:cubicBezTo>
                  <a:cubicBezTo>
                    <a:pt x="2265" y="10735"/>
                    <a:pt x="2534" y="10886"/>
                    <a:pt x="2812" y="11022"/>
                  </a:cubicBezTo>
                  <a:cubicBezTo>
                    <a:pt x="2812" y="11087"/>
                    <a:pt x="2849" y="11145"/>
                    <a:pt x="2951" y="11184"/>
                  </a:cubicBezTo>
                  <a:cubicBezTo>
                    <a:pt x="3024" y="11197"/>
                    <a:pt x="3101" y="11197"/>
                    <a:pt x="3174" y="11184"/>
                  </a:cubicBezTo>
                  <a:cubicBezTo>
                    <a:pt x="4549" y="11533"/>
                    <a:pt x="6052" y="11667"/>
                    <a:pt x="7573" y="11595"/>
                  </a:cubicBezTo>
                  <a:cubicBezTo>
                    <a:pt x="8802" y="11563"/>
                    <a:pt x="10064" y="11643"/>
                    <a:pt x="11249" y="11831"/>
                  </a:cubicBezTo>
                  <a:cubicBezTo>
                    <a:pt x="11322" y="11837"/>
                    <a:pt x="11398" y="11837"/>
                    <a:pt x="11471" y="11831"/>
                  </a:cubicBezTo>
                  <a:cubicBezTo>
                    <a:pt x="11822" y="11908"/>
                    <a:pt x="12140" y="12026"/>
                    <a:pt x="12418" y="12169"/>
                  </a:cubicBezTo>
                  <a:cubicBezTo>
                    <a:pt x="12418" y="12234"/>
                    <a:pt x="12497" y="12300"/>
                    <a:pt x="12585" y="12345"/>
                  </a:cubicBezTo>
                  <a:cubicBezTo>
                    <a:pt x="12658" y="12358"/>
                    <a:pt x="12707" y="12358"/>
                    <a:pt x="12780" y="12345"/>
                  </a:cubicBezTo>
                  <a:cubicBezTo>
                    <a:pt x="13014" y="12514"/>
                    <a:pt x="13157" y="12705"/>
                    <a:pt x="13142" y="12919"/>
                  </a:cubicBezTo>
                  <a:cubicBezTo>
                    <a:pt x="13083" y="12970"/>
                    <a:pt x="13084" y="13058"/>
                    <a:pt x="13142" y="13110"/>
                  </a:cubicBezTo>
                  <a:cubicBezTo>
                    <a:pt x="12981" y="13427"/>
                    <a:pt x="12543" y="13669"/>
                    <a:pt x="11972" y="13786"/>
                  </a:cubicBezTo>
                  <a:cubicBezTo>
                    <a:pt x="9369" y="14123"/>
                    <a:pt x="6658" y="14228"/>
                    <a:pt x="3982" y="14124"/>
                  </a:cubicBezTo>
                  <a:cubicBezTo>
                    <a:pt x="3762" y="14118"/>
                    <a:pt x="3593" y="14199"/>
                    <a:pt x="3564" y="14315"/>
                  </a:cubicBezTo>
                  <a:cubicBezTo>
                    <a:pt x="3286" y="15267"/>
                    <a:pt x="2701" y="16180"/>
                    <a:pt x="1838" y="17035"/>
                  </a:cubicBezTo>
                  <a:cubicBezTo>
                    <a:pt x="1721" y="17080"/>
                    <a:pt x="1669" y="17178"/>
                    <a:pt x="1698" y="17256"/>
                  </a:cubicBezTo>
                  <a:cubicBezTo>
                    <a:pt x="1991" y="17884"/>
                    <a:pt x="2256" y="18513"/>
                    <a:pt x="2534" y="19167"/>
                  </a:cubicBezTo>
                  <a:cubicBezTo>
                    <a:pt x="2607" y="19173"/>
                    <a:pt x="2697" y="19173"/>
                    <a:pt x="2784" y="19167"/>
                  </a:cubicBezTo>
                  <a:lnTo>
                    <a:pt x="3425" y="19167"/>
                  </a:lnTo>
                  <a:cubicBezTo>
                    <a:pt x="5414" y="19154"/>
                    <a:pt x="7396" y="18978"/>
                    <a:pt x="9355" y="18829"/>
                  </a:cubicBezTo>
                  <a:lnTo>
                    <a:pt x="9355" y="18770"/>
                  </a:lnTo>
                  <a:lnTo>
                    <a:pt x="7740" y="18858"/>
                  </a:lnTo>
                  <a:lnTo>
                    <a:pt x="9856" y="17285"/>
                  </a:lnTo>
                  <a:cubicBezTo>
                    <a:pt x="9886" y="17253"/>
                    <a:pt x="9886" y="17215"/>
                    <a:pt x="9856" y="17182"/>
                  </a:cubicBezTo>
                  <a:lnTo>
                    <a:pt x="11137" y="17079"/>
                  </a:lnTo>
                  <a:cubicBezTo>
                    <a:pt x="11137" y="17163"/>
                    <a:pt x="11145" y="17251"/>
                    <a:pt x="11276" y="17329"/>
                  </a:cubicBezTo>
                  <a:lnTo>
                    <a:pt x="9439" y="18652"/>
                  </a:lnTo>
                  <a:cubicBezTo>
                    <a:pt x="9439" y="18652"/>
                    <a:pt x="9370" y="18790"/>
                    <a:pt x="9355" y="18829"/>
                  </a:cubicBezTo>
                  <a:cubicBezTo>
                    <a:pt x="10203" y="18764"/>
                    <a:pt x="11069" y="18787"/>
                    <a:pt x="11917" y="18696"/>
                  </a:cubicBezTo>
                  <a:cubicBezTo>
                    <a:pt x="11888" y="19227"/>
                    <a:pt x="12050" y="19521"/>
                    <a:pt x="12167" y="19858"/>
                  </a:cubicBezTo>
                  <a:cubicBezTo>
                    <a:pt x="12197" y="19916"/>
                    <a:pt x="12247" y="19973"/>
                    <a:pt x="12334" y="20005"/>
                  </a:cubicBezTo>
                  <a:cubicBezTo>
                    <a:pt x="12612" y="20432"/>
                    <a:pt x="12817" y="20860"/>
                    <a:pt x="12919" y="21313"/>
                  </a:cubicBezTo>
                  <a:cubicBezTo>
                    <a:pt x="12948" y="21398"/>
                    <a:pt x="13064" y="21462"/>
                    <a:pt x="13225" y="21475"/>
                  </a:cubicBezTo>
                  <a:cubicBezTo>
                    <a:pt x="13284" y="21533"/>
                    <a:pt x="13372" y="21578"/>
                    <a:pt x="13504" y="21578"/>
                  </a:cubicBezTo>
                  <a:lnTo>
                    <a:pt x="13727" y="21578"/>
                  </a:lnTo>
                  <a:cubicBezTo>
                    <a:pt x="14750" y="21397"/>
                    <a:pt x="15532" y="21211"/>
                    <a:pt x="16205" y="21049"/>
                  </a:cubicBezTo>
                  <a:cubicBezTo>
                    <a:pt x="16877" y="20887"/>
                    <a:pt x="17384" y="20798"/>
                    <a:pt x="18042" y="20681"/>
                  </a:cubicBezTo>
                  <a:cubicBezTo>
                    <a:pt x="18247" y="20642"/>
                    <a:pt x="18366" y="20512"/>
                    <a:pt x="18293" y="20402"/>
                  </a:cubicBezTo>
                  <a:cubicBezTo>
                    <a:pt x="18322" y="20363"/>
                    <a:pt x="18322" y="20323"/>
                    <a:pt x="18293" y="20284"/>
                  </a:cubicBezTo>
                  <a:cubicBezTo>
                    <a:pt x="18234" y="19844"/>
                    <a:pt x="18080" y="19403"/>
                    <a:pt x="17875" y="18976"/>
                  </a:cubicBezTo>
                  <a:lnTo>
                    <a:pt x="17875" y="18917"/>
                  </a:lnTo>
                  <a:cubicBezTo>
                    <a:pt x="17934" y="18859"/>
                    <a:pt x="17934" y="18784"/>
                    <a:pt x="17875" y="18726"/>
                  </a:cubicBezTo>
                  <a:cubicBezTo>
                    <a:pt x="17612" y="18370"/>
                    <a:pt x="17424" y="18113"/>
                    <a:pt x="17263" y="17873"/>
                  </a:cubicBezTo>
                  <a:cubicBezTo>
                    <a:pt x="19091" y="17400"/>
                    <a:pt x="20547" y="16618"/>
                    <a:pt x="21439" y="15653"/>
                  </a:cubicBezTo>
                  <a:cubicBezTo>
                    <a:pt x="21600" y="14494"/>
                    <a:pt x="21447" y="13323"/>
                    <a:pt x="20994" y="12184"/>
                  </a:cubicBezTo>
                  <a:cubicBezTo>
                    <a:pt x="20804" y="11620"/>
                    <a:pt x="20514" y="11076"/>
                    <a:pt x="20075" y="10552"/>
                  </a:cubicBezTo>
                  <a:cubicBezTo>
                    <a:pt x="19095" y="9108"/>
                    <a:pt x="16594" y="8072"/>
                    <a:pt x="13699" y="7949"/>
                  </a:cubicBezTo>
                  <a:cubicBezTo>
                    <a:pt x="12602" y="7859"/>
                    <a:pt x="11497" y="7845"/>
                    <a:pt x="10385" y="7891"/>
                  </a:cubicBezTo>
                  <a:cubicBezTo>
                    <a:pt x="9552" y="7916"/>
                    <a:pt x="8713" y="7916"/>
                    <a:pt x="7880" y="7891"/>
                  </a:cubicBezTo>
                  <a:cubicBezTo>
                    <a:pt x="7689" y="7891"/>
                    <a:pt x="7541" y="7890"/>
                    <a:pt x="7351" y="7832"/>
                  </a:cubicBezTo>
                  <a:cubicBezTo>
                    <a:pt x="7117" y="7735"/>
                    <a:pt x="7020" y="7607"/>
                    <a:pt x="6961" y="7361"/>
                  </a:cubicBezTo>
                  <a:cubicBezTo>
                    <a:pt x="6931" y="7245"/>
                    <a:pt x="7009" y="7137"/>
                    <a:pt x="7156" y="7053"/>
                  </a:cubicBezTo>
                  <a:cubicBezTo>
                    <a:pt x="7653" y="6787"/>
                    <a:pt x="9437" y="6362"/>
                    <a:pt x="15843" y="6641"/>
                  </a:cubicBezTo>
                  <a:lnTo>
                    <a:pt x="16344" y="6641"/>
                  </a:lnTo>
                  <a:cubicBezTo>
                    <a:pt x="16505" y="6641"/>
                    <a:pt x="16647" y="6601"/>
                    <a:pt x="16706" y="6523"/>
                  </a:cubicBezTo>
                  <a:cubicBezTo>
                    <a:pt x="17276" y="5811"/>
                    <a:pt x="17797" y="5079"/>
                    <a:pt x="18265" y="4347"/>
                  </a:cubicBezTo>
                  <a:cubicBezTo>
                    <a:pt x="18309" y="4296"/>
                    <a:pt x="18308" y="4237"/>
                    <a:pt x="18265" y="4186"/>
                  </a:cubicBezTo>
                  <a:lnTo>
                    <a:pt x="17736" y="2613"/>
                  </a:lnTo>
                  <a:cubicBezTo>
                    <a:pt x="17707" y="2503"/>
                    <a:pt x="17496" y="2402"/>
                    <a:pt x="17291" y="2421"/>
                  </a:cubicBezTo>
                  <a:cubicBezTo>
                    <a:pt x="17291" y="2421"/>
                    <a:pt x="17282" y="2421"/>
                    <a:pt x="17179" y="2421"/>
                  </a:cubicBezTo>
                  <a:cubicBezTo>
                    <a:pt x="14503" y="2260"/>
                    <a:pt x="11809" y="2260"/>
                    <a:pt x="9133" y="2421"/>
                  </a:cubicBezTo>
                  <a:cubicBezTo>
                    <a:pt x="8928" y="1683"/>
                    <a:pt x="8623" y="973"/>
                    <a:pt x="8214" y="260"/>
                  </a:cubicBezTo>
                  <a:cubicBezTo>
                    <a:pt x="8243" y="221"/>
                    <a:pt x="8243" y="173"/>
                    <a:pt x="8214" y="128"/>
                  </a:cubicBezTo>
                  <a:cubicBezTo>
                    <a:pt x="8126" y="24"/>
                    <a:pt x="7889" y="-22"/>
                    <a:pt x="7685" y="10"/>
                  </a:cubicBezTo>
                  <a:close/>
                  <a:moveTo>
                    <a:pt x="7378" y="569"/>
                  </a:moveTo>
                  <a:cubicBezTo>
                    <a:pt x="7759" y="1262"/>
                    <a:pt x="8066" y="1974"/>
                    <a:pt x="8242" y="2686"/>
                  </a:cubicBezTo>
                  <a:cubicBezTo>
                    <a:pt x="8271" y="2790"/>
                    <a:pt x="8441" y="2877"/>
                    <a:pt x="8631" y="2877"/>
                  </a:cubicBezTo>
                  <a:cubicBezTo>
                    <a:pt x="8734" y="2871"/>
                    <a:pt x="8810" y="2849"/>
                    <a:pt x="8854" y="2804"/>
                  </a:cubicBezTo>
                  <a:cubicBezTo>
                    <a:pt x="11370" y="2648"/>
                    <a:pt x="13884" y="2628"/>
                    <a:pt x="16400" y="2745"/>
                  </a:cubicBezTo>
                  <a:lnTo>
                    <a:pt x="15536" y="4744"/>
                  </a:lnTo>
                  <a:cubicBezTo>
                    <a:pt x="13138" y="4421"/>
                    <a:pt x="10640" y="4409"/>
                    <a:pt x="8242" y="4700"/>
                  </a:cubicBezTo>
                  <a:cubicBezTo>
                    <a:pt x="7437" y="4791"/>
                    <a:pt x="6662" y="4924"/>
                    <a:pt x="5931" y="5112"/>
                  </a:cubicBezTo>
                  <a:cubicBezTo>
                    <a:pt x="5009" y="5300"/>
                    <a:pt x="4289" y="5687"/>
                    <a:pt x="3982" y="6185"/>
                  </a:cubicBezTo>
                  <a:cubicBezTo>
                    <a:pt x="3791" y="6574"/>
                    <a:pt x="3973" y="6993"/>
                    <a:pt x="4427" y="7317"/>
                  </a:cubicBezTo>
                  <a:cubicBezTo>
                    <a:pt x="4471" y="7356"/>
                    <a:pt x="4521" y="7380"/>
                    <a:pt x="4594" y="7405"/>
                  </a:cubicBezTo>
                  <a:cubicBezTo>
                    <a:pt x="4609" y="7464"/>
                    <a:pt x="4701" y="7505"/>
                    <a:pt x="4789" y="7538"/>
                  </a:cubicBezTo>
                  <a:lnTo>
                    <a:pt x="4900" y="7538"/>
                  </a:lnTo>
                  <a:cubicBezTo>
                    <a:pt x="5705" y="7907"/>
                    <a:pt x="6687" y="8133"/>
                    <a:pt x="7740" y="8185"/>
                  </a:cubicBezTo>
                  <a:cubicBezTo>
                    <a:pt x="8618" y="8217"/>
                    <a:pt x="9507" y="8217"/>
                    <a:pt x="10385" y="8185"/>
                  </a:cubicBezTo>
                  <a:cubicBezTo>
                    <a:pt x="11409" y="8133"/>
                    <a:pt x="12452" y="8159"/>
                    <a:pt x="13476" y="8243"/>
                  </a:cubicBezTo>
                  <a:cubicBezTo>
                    <a:pt x="16123" y="8341"/>
                    <a:pt x="18403" y="9260"/>
                    <a:pt x="19295" y="10581"/>
                  </a:cubicBezTo>
                  <a:cubicBezTo>
                    <a:pt x="20421" y="11889"/>
                    <a:pt x="20933" y="13680"/>
                    <a:pt x="19017" y="14800"/>
                  </a:cubicBezTo>
                  <a:cubicBezTo>
                    <a:pt x="18066" y="15247"/>
                    <a:pt x="16999" y="15613"/>
                    <a:pt x="15815" y="15859"/>
                  </a:cubicBezTo>
                  <a:cubicBezTo>
                    <a:pt x="15786" y="15872"/>
                    <a:pt x="15747" y="15898"/>
                    <a:pt x="15703" y="15918"/>
                  </a:cubicBezTo>
                  <a:cubicBezTo>
                    <a:pt x="15703" y="15944"/>
                    <a:pt x="15703" y="15965"/>
                    <a:pt x="15703" y="15991"/>
                  </a:cubicBezTo>
                  <a:cubicBezTo>
                    <a:pt x="15703" y="15991"/>
                    <a:pt x="15703" y="16007"/>
                    <a:pt x="15703" y="16065"/>
                  </a:cubicBezTo>
                  <a:cubicBezTo>
                    <a:pt x="15806" y="16324"/>
                    <a:pt x="15866" y="16524"/>
                    <a:pt x="15954" y="16712"/>
                  </a:cubicBezTo>
                  <a:cubicBezTo>
                    <a:pt x="15837" y="16789"/>
                    <a:pt x="15837" y="16913"/>
                    <a:pt x="15954" y="16991"/>
                  </a:cubicBezTo>
                  <a:cubicBezTo>
                    <a:pt x="16217" y="17541"/>
                    <a:pt x="16588" y="18076"/>
                    <a:pt x="17012" y="18594"/>
                  </a:cubicBezTo>
                  <a:lnTo>
                    <a:pt x="14896" y="19035"/>
                  </a:lnTo>
                  <a:lnTo>
                    <a:pt x="12891" y="19432"/>
                  </a:lnTo>
                  <a:cubicBezTo>
                    <a:pt x="12745" y="19050"/>
                    <a:pt x="12658" y="18733"/>
                    <a:pt x="12585" y="18461"/>
                  </a:cubicBezTo>
                  <a:cubicBezTo>
                    <a:pt x="12439" y="17969"/>
                    <a:pt x="12310" y="17500"/>
                    <a:pt x="11945" y="16756"/>
                  </a:cubicBezTo>
                  <a:cubicBezTo>
                    <a:pt x="11872" y="16646"/>
                    <a:pt x="11648" y="16591"/>
                    <a:pt x="11443" y="16623"/>
                  </a:cubicBezTo>
                  <a:cubicBezTo>
                    <a:pt x="11370" y="16636"/>
                    <a:pt x="11321" y="16665"/>
                    <a:pt x="11276" y="16697"/>
                  </a:cubicBezTo>
                  <a:cubicBezTo>
                    <a:pt x="8439" y="16924"/>
                    <a:pt x="5567" y="17080"/>
                    <a:pt x="2701" y="17138"/>
                  </a:cubicBezTo>
                  <a:cubicBezTo>
                    <a:pt x="3374" y="16387"/>
                    <a:pt x="3816" y="15564"/>
                    <a:pt x="4065" y="14742"/>
                  </a:cubicBezTo>
                  <a:lnTo>
                    <a:pt x="4065" y="14683"/>
                  </a:lnTo>
                  <a:cubicBezTo>
                    <a:pt x="6654" y="14748"/>
                    <a:pt x="9262" y="14620"/>
                    <a:pt x="11778" y="14315"/>
                  </a:cubicBezTo>
                  <a:lnTo>
                    <a:pt x="11889" y="14315"/>
                  </a:lnTo>
                  <a:cubicBezTo>
                    <a:pt x="11933" y="14309"/>
                    <a:pt x="11984" y="14309"/>
                    <a:pt x="12028" y="14315"/>
                  </a:cubicBezTo>
                  <a:cubicBezTo>
                    <a:pt x="12789" y="14212"/>
                    <a:pt x="13517" y="14037"/>
                    <a:pt x="14116" y="13771"/>
                  </a:cubicBezTo>
                  <a:cubicBezTo>
                    <a:pt x="15316" y="13253"/>
                    <a:pt x="15769" y="12381"/>
                    <a:pt x="15258" y="11610"/>
                  </a:cubicBezTo>
                  <a:cubicBezTo>
                    <a:pt x="15112" y="11442"/>
                    <a:pt x="14921" y="11289"/>
                    <a:pt x="14701" y="11140"/>
                  </a:cubicBezTo>
                  <a:cubicBezTo>
                    <a:pt x="14687" y="11081"/>
                    <a:pt x="14650" y="11038"/>
                    <a:pt x="14562" y="10993"/>
                  </a:cubicBezTo>
                  <a:lnTo>
                    <a:pt x="14423" y="10993"/>
                  </a:lnTo>
                  <a:cubicBezTo>
                    <a:pt x="14072" y="10798"/>
                    <a:pt x="13679" y="10614"/>
                    <a:pt x="13225" y="10478"/>
                  </a:cubicBezTo>
                  <a:cubicBezTo>
                    <a:pt x="13167" y="10465"/>
                    <a:pt x="13089" y="10465"/>
                    <a:pt x="13031" y="10478"/>
                  </a:cubicBezTo>
                  <a:cubicBezTo>
                    <a:pt x="12021" y="10206"/>
                    <a:pt x="10927" y="10073"/>
                    <a:pt x="9801" y="10066"/>
                  </a:cubicBezTo>
                  <a:lnTo>
                    <a:pt x="8993" y="10066"/>
                  </a:lnTo>
                  <a:cubicBezTo>
                    <a:pt x="7502" y="10092"/>
                    <a:pt x="6014" y="10019"/>
                    <a:pt x="4566" y="9831"/>
                  </a:cubicBezTo>
                  <a:cubicBezTo>
                    <a:pt x="4128" y="9760"/>
                    <a:pt x="3736" y="9660"/>
                    <a:pt x="3341" y="9537"/>
                  </a:cubicBezTo>
                  <a:cubicBezTo>
                    <a:pt x="1513" y="8870"/>
                    <a:pt x="466" y="7754"/>
                    <a:pt x="613" y="6582"/>
                  </a:cubicBezTo>
                  <a:cubicBezTo>
                    <a:pt x="613" y="5326"/>
                    <a:pt x="3109" y="3919"/>
                    <a:pt x="4761" y="3362"/>
                  </a:cubicBezTo>
                  <a:lnTo>
                    <a:pt x="4873" y="3362"/>
                  </a:lnTo>
                  <a:cubicBezTo>
                    <a:pt x="4873" y="3362"/>
                    <a:pt x="4873" y="3307"/>
                    <a:pt x="4873" y="3274"/>
                  </a:cubicBezTo>
                  <a:cubicBezTo>
                    <a:pt x="4873" y="3261"/>
                    <a:pt x="4873" y="3250"/>
                    <a:pt x="4873" y="3230"/>
                  </a:cubicBezTo>
                  <a:cubicBezTo>
                    <a:pt x="4785" y="2557"/>
                    <a:pt x="4543" y="1878"/>
                    <a:pt x="4149" y="1231"/>
                  </a:cubicBezTo>
                  <a:cubicBezTo>
                    <a:pt x="4953" y="1108"/>
                    <a:pt x="5740" y="963"/>
                    <a:pt x="6515" y="775"/>
                  </a:cubicBezTo>
                  <a:lnTo>
                    <a:pt x="7378" y="569"/>
                  </a:lnTo>
                  <a:close/>
                  <a:moveTo>
                    <a:pt x="17068" y="3171"/>
                  </a:moveTo>
                  <a:lnTo>
                    <a:pt x="17402" y="4112"/>
                  </a:lnTo>
                  <a:cubicBezTo>
                    <a:pt x="17109" y="4591"/>
                    <a:pt x="16750" y="5079"/>
                    <a:pt x="16400" y="5538"/>
                  </a:cubicBezTo>
                  <a:lnTo>
                    <a:pt x="16260" y="4862"/>
                  </a:lnTo>
                  <a:lnTo>
                    <a:pt x="17068" y="3171"/>
                  </a:lnTo>
                  <a:close/>
                  <a:moveTo>
                    <a:pt x="10441" y="4950"/>
                  </a:moveTo>
                  <a:lnTo>
                    <a:pt x="9996" y="5215"/>
                  </a:lnTo>
                  <a:cubicBezTo>
                    <a:pt x="9498" y="5474"/>
                    <a:pt x="9026" y="5746"/>
                    <a:pt x="8631" y="5979"/>
                  </a:cubicBezTo>
                  <a:cubicBezTo>
                    <a:pt x="8529" y="6025"/>
                    <a:pt x="8463" y="6107"/>
                    <a:pt x="8492" y="6185"/>
                  </a:cubicBezTo>
                  <a:lnTo>
                    <a:pt x="8464" y="6185"/>
                  </a:lnTo>
                  <a:cubicBezTo>
                    <a:pt x="7777" y="6250"/>
                    <a:pt x="7139" y="6416"/>
                    <a:pt x="6627" y="6656"/>
                  </a:cubicBezTo>
                  <a:cubicBezTo>
                    <a:pt x="6305" y="6830"/>
                    <a:pt x="6178" y="7078"/>
                    <a:pt x="6237" y="7317"/>
                  </a:cubicBezTo>
                  <a:cubicBezTo>
                    <a:pt x="6237" y="7401"/>
                    <a:pt x="6233" y="7476"/>
                    <a:pt x="6320" y="7567"/>
                  </a:cubicBezTo>
                  <a:cubicBezTo>
                    <a:pt x="6072" y="7502"/>
                    <a:pt x="5829" y="7423"/>
                    <a:pt x="5624" y="7332"/>
                  </a:cubicBezTo>
                  <a:lnTo>
                    <a:pt x="7545" y="5891"/>
                  </a:lnTo>
                  <a:lnTo>
                    <a:pt x="8631" y="5097"/>
                  </a:lnTo>
                  <a:cubicBezTo>
                    <a:pt x="9216" y="5026"/>
                    <a:pt x="9827" y="4989"/>
                    <a:pt x="10441" y="4950"/>
                  </a:cubicBezTo>
                  <a:close/>
                  <a:moveTo>
                    <a:pt x="11443" y="4965"/>
                  </a:moveTo>
                  <a:lnTo>
                    <a:pt x="12780" y="4965"/>
                  </a:lnTo>
                  <a:lnTo>
                    <a:pt x="10831" y="6038"/>
                  </a:lnTo>
                  <a:cubicBezTo>
                    <a:pt x="10304" y="6038"/>
                    <a:pt x="9822" y="6040"/>
                    <a:pt x="9383" y="6112"/>
                  </a:cubicBezTo>
                  <a:cubicBezTo>
                    <a:pt x="9719" y="5904"/>
                    <a:pt x="10076" y="5711"/>
                    <a:pt x="10441" y="5524"/>
                  </a:cubicBezTo>
                  <a:cubicBezTo>
                    <a:pt x="10807" y="5329"/>
                    <a:pt x="11150" y="5133"/>
                    <a:pt x="11443" y="4965"/>
                  </a:cubicBezTo>
                  <a:close/>
                  <a:moveTo>
                    <a:pt x="13727" y="4980"/>
                  </a:moveTo>
                  <a:cubicBezTo>
                    <a:pt x="14034" y="4999"/>
                    <a:pt x="14338" y="5029"/>
                    <a:pt x="14645" y="5068"/>
                  </a:cubicBezTo>
                  <a:lnTo>
                    <a:pt x="13058" y="5950"/>
                  </a:lnTo>
                  <a:cubicBezTo>
                    <a:pt x="13073" y="5982"/>
                    <a:pt x="13098" y="6012"/>
                    <a:pt x="13142" y="6038"/>
                  </a:cubicBezTo>
                  <a:lnTo>
                    <a:pt x="11889" y="6038"/>
                  </a:lnTo>
                  <a:cubicBezTo>
                    <a:pt x="12503" y="5682"/>
                    <a:pt x="13156" y="5329"/>
                    <a:pt x="13727" y="4980"/>
                  </a:cubicBezTo>
                  <a:close/>
                  <a:moveTo>
                    <a:pt x="15536" y="5230"/>
                  </a:moveTo>
                  <a:lnTo>
                    <a:pt x="15703" y="6112"/>
                  </a:lnTo>
                  <a:lnTo>
                    <a:pt x="14089" y="6038"/>
                  </a:lnTo>
                  <a:lnTo>
                    <a:pt x="15536" y="5230"/>
                  </a:lnTo>
                  <a:close/>
                  <a:moveTo>
                    <a:pt x="7351" y="5259"/>
                  </a:moveTo>
                  <a:lnTo>
                    <a:pt x="6822" y="5656"/>
                  </a:lnTo>
                  <a:cubicBezTo>
                    <a:pt x="6178" y="6135"/>
                    <a:pt x="5478" y="6672"/>
                    <a:pt x="5040" y="7008"/>
                  </a:cubicBezTo>
                  <a:lnTo>
                    <a:pt x="5012" y="7008"/>
                  </a:lnTo>
                  <a:cubicBezTo>
                    <a:pt x="4749" y="6801"/>
                    <a:pt x="4687" y="6534"/>
                    <a:pt x="4789" y="6288"/>
                  </a:cubicBezTo>
                  <a:cubicBezTo>
                    <a:pt x="5052" y="5919"/>
                    <a:pt x="5590" y="5637"/>
                    <a:pt x="6293" y="5494"/>
                  </a:cubicBezTo>
                  <a:cubicBezTo>
                    <a:pt x="6629" y="5404"/>
                    <a:pt x="6984" y="5324"/>
                    <a:pt x="7351" y="5259"/>
                  </a:cubicBezTo>
                  <a:close/>
                  <a:moveTo>
                    <a:pt x="1782" y="9346"/>
                  </a:moveTo>
                  <a:cubicBezTo>
                    <a:pt x="2089" y="9501"/>
                    <a:pt x="2447" y="9641"/>
                    <a:pt x="2812" y="9758"/>
                  </a:cubicBezTo>
                  <a:cubicBezTo>
                    <a:pt x="3090" y="9842"/>
                    <a:pt x="3396" y="9920"/>
                    <a:pt x="3703" y="9978"/>
                  </a:cubicBezTo>
                  <a:cubicBezTo>
                    <a:pt x="3455" y="10250"/>
                    <a:pt x="3172" y="10456"/>
                    <a:pt x="2924" y="10669"/>
                  </a:cubicBezTo>
                  <a:lnTo>
                    <a:pt x="2924" y="10610"/>
                  </a:lnTo>
                  <a:cubicBezTo>
                    <a:pt x="2660" y="10481"/>
                    <a:pt x="2444" y="10308"/>
                    <a:pt x="2283" y="10140"/>
                  </a:cubicBezTo>
                  <a:cubicBezTo>
                    <a:pt x="2108" y="9855"/>
                    <a:pt x="1928" y="9599"/>
                    <a:pt x="1782" y="9346"/>
                  </a:cubicBezTo>
                  <a:close/>
                  <a:moveTo>
                    <a:pt x="4455" y="10125"/>
                  </a:moveTo>
                  <a:cubicBezTo>
                    <a:pt x="4923" y="10203"/>
                    <a:pt x="5420" y="10269"/>
                    <a:pt x="5903" y="10302"/>
                  </a:cubicBezTo>
                  <a:lnTo>
                    <a:pt x="4761" y="11081"/>
                  </a:lnTo>
                  <a:cubicBezTo>
                    <a:pt x="4352" y="11055"/>
                    <a:pt x="3944" y="11012"/>
                    <a:pt x="3564" y="10934"/>
                  </a:cubicBezTo>
                  <a:lnTo>
                    <a:pt x="3508" y="10846"/>
                  </a:lnTo>
                  <a:lnTo>
                    <a:pt x="4455" y="10125"/>
                  </a:lnTo>
                  <a:close/>
                  <a:moveTo>
                    <a:pt x="6849" y="10360"/>
                  </a:moveTo>
                  <a:lnTo>
                    <a:pt x="8381" y="10360"/>
                  </a:lnTo>
                  <a:cubicBezTo>
                    <a:pt x="7971" y="10697"/>
                    <a:pt x="7578" y="10962"/>
                    <a:pt x="7184" y="11228"/>
                  </a:cubicBezTo>
                  <a:lnTo>
                    <a:pt x="7184" y="11169"/>
                  </a:lnTo>
                  <a:cubicBezTo>
                    <a:pt x="6657" y="11169"/>
                    <a:pt x="6163" y="11169"/>
                    <a:pt x="5680" y="11169"/>
                  </a:cubicBezTo>
                  <a:lnTo>
                    <a:pt x="6849" y="10360"/>
                  </a:lnTo>
                  <a:close/>
                  <a:moveTo>
                    <a:pt x="9327" y="10405"/>
                  </a:moveTo>
                  <a:lnTo>
                    <a:pt x="9745" y="10405"/>
                  </a:lnTo>
                  <a:cubicBezTo>
                    <a:pt x="10111" y="10405"/>
                    <a:pt x="10480" y="10431"/>
                    <a:pt x="10831" y="10463"/>
                  </a:cubicBezTo>
                  <a:lnTo>
                    <a:pt x="9662" y="11257"/>
                  </a:lnTo>
                  <a:cubicBezTo>
                    <a:pt x="9179" y="11264"/>
                    <a:pt x="8680" y="11241"/>
                    <a:pt x="8242" y="11228"/>
                  </a:cubicBezTo>
                  <a:lnTo>
                    <a:pt x="8214" y="11169"/>
                  </a:lnTo>
                  <a:lnTo>
                    <a:pt x="9327" y="10405"/>
                  </a:lnTo>
                  <a:close/>
                  <a:moveTo>
                    <a:pt x="11694" y="10566"/>
                  </a:moveTo>
                  <a:cubicBezTo>
                    <a:pt x="11913" y="10599"/>
                    <a:pt x="12102" y="10632"/>
                    <a:pt x="12307" y="10684"/>
                  </a:cubicBezTo>
                  <a:lnTo>
                    <a:pt x="11249" y="11404"/>
                  </a:lnTo>
                  <a:lnTo>
                    <a:pt x="10580" y="11301"/>
                  </a:lnTo>
                  <a:lnTo>
                    <a:pt x="11694" y="10566"/>
                  </a:lnTo>
                  <a:close/>
                  <a:moveTo>
                    <a:pt x="13031" y="10890"/>
                  </a:moveTo>
                  <a:cubicBezTo>
                    <a:pt x="13294" y="10974"/>
                    <a:pt x="13535" y="11053"/>
                    <a:pt x="13754" y="11169"/>
                  </a:cubicBezTo>
                  <a:lnTo>
                    <a:pt x="12752" y="11831"/>
                  </a:lnTo>
                  <a:cubicBezTo>
                    <a:pt x="12518" y="11734"/>
                    <a:pt x="12264" y="11644"/>
                    <a:pt x="12000" y="11566"/>
                  </a:cubicBezTo>
                  <a:lnTo>
                    <a:pt x="13031" y="10890"/>
                  </a:lnTo>
                  <a:close/>
                  <a:moveTo>
                    <a:pt x="14283" y="11493"/>
                  </a:moveTo>
                  <a:cubicBezTo>
                    <a:pt x="14386" y="11570"/>
                    <a:pt x="14489" y="11667"/>
                    <a:pt x="14562" y="11757"/>
                  </a:cubicBezTo>
                  <a:cubicBezTo>
                    <a:pt x="14577" y="11815"/>
                    <a:pt x="14577" y="11875"/>
                    <a:pt x="14562" y="11934"/>
                  </a:cubicBezTo>
                  <a:lnTo>
                    <a:pt x="13699" y="12551"/>
                  </a:lnTo>
                  <a:cubicBezTo>
                    <a:pt x="13596" y="12409"/>
                    <a:pt x="13470" y="12277"/>
                    <a:pt x="13309" y="12154"/>
                  </a:cubicBezTo>
                  <a:lnTo>
                    <a:pt x="14283" y="11493"/>
                  </a:lnTo>
                  <a:close/>
                  <a:moveTo>
                    <a:pt x="14311" y="12874"/>
                  </a:moveTo>
                  <a:cubicBezTo>
                    <a:pt x="14150" y="13082"/>
                    <a:pt x="14005" y="13286"/>
                    <a:pt x="13727" y="13448"/>
                  </a:cubicBezTo>
                  <a:cubicBezTo>
                    <a:pt x="13727" y="13383"/>
                    <a:pt x="13727" y="13336"/>
                    <a:pt x="13727" y="13271"/>
                  </a:cubicBezTo>
                  <a:cubicBezTo>
                    <a:pt x="13931" y="13142"/>
                    <a:pt x="14121" y="13010"/>
                    <a:pt x="14311" y="12874"/>
                  </a:cubicBezTo>
                  <a:close/>
                  <a:moveTo>
                    <a:pt x="20687" y="14183"/>
                  </a:moveTo>
                  <a:lnTo>
                    <a:pt x="20687" y="14301"/>
                  </a:lnTo>
                  <a:lnTo>
                    <a:pt x="20548" y="14389"/>
                  </a:lnTo>
                  <a:lnTo>
                    <a:pt x="20687" y="14183"/>
                  </a:lnTo>
                  <a:close/>
                  <a:moveTo>
                    <a:pt x="20743" y="14992"/>
                  </a:moveTo>
                  <a:cubicBezTo>
                    <a:pt x="20714" y="15270"/>
                    <a:pt x="20702" y="15380"/>
                    <a:pt x="20687" y="15477"/>
                  </a:cubicBezTo>
                  <a:cubicBezTo>
                    <a:pt x="20190" y="16027"/>
                    <a:pt x="19437" y="16519"/>
                    <a:pt x="18516" y="16888"/>
                  </a:cubicBezTo>
                  <a:lnTo>
                    <a:pt x="19379" y="16138"/>
                  </a:lnTo>
                  <a:cubicBezTo>
                    <a:pt x="19861" y="15717"/>
                    <a:pt x="20348" y="15309"/>
                    <a:pt x="20743" y="14992"/>
                  </a:cubicBezTo>
                  <a:close/>
                  <a:moveTo>
                    <a:pt x="19629" y="15168"/>
                  </a:moveTo>
                  <a:cubicBezTo>
                    <a:pt x="19366" y="15408"/>
                    <a:pt x="19045" y="15677"/>
                    <a:pt x="18738" y="15962"/>
                  </a:cubicBezTo>
                  <a:cubicBezTo>
                    <a:pt x="18036" y="16519"/>
                    <a:pt x="17351" y="17144"/>
                    <a:pt x="16956" y="17403"/>
                  </a:cubicBezTo>
                  <a:cubicBezTo>
                    <a:pt x="16869" y="17234"/>
                    <a:pt x="16794" y="17076"/>
                    <a:pt x="16706" y="16888"/>
                  </a:cubicBezTo>
                  <a:lnTo>
                    <a:pt x="18516" y="15653"/>
                  </a:lnTo>
                  <a:cubicBezTo>
                    <a:pt x="18910" y="15517"/>
                    <a:pt x="19308" y="15349"/>
                    <a:pt x="19629" y="15168"/>
                  </a:cubicBezTo>
                  <a:close/>
                  <a:moveTo>
                    <a:pt x="16901" y="16094"/>
                  </a:moveTo>
                  <a:lnTo>
                    <a:pt x="16483" y="16344"/>
                  </a:lnTo>
                  <a:lnTo>
                    <a:pt x="16483" y="16212"/>
                  </a:lnTo>
                  <a:lnTo>
                    <a:pt x="16901" y="16094"/>
                  </a:lnTo>
                  <a:close/>
                  <a:moveTo>
                    <a:pt x="8854" y="17256"/>
                  </a:moveTo>
                  <a:cubicBezTo>
                    <a:pt x="8108" y="17793"/>
                    <a:pt x="7384" y="18344"/>
                    <a:pt x="6682" y="18888"/>
                  </a:cubicBezTo>
                  <a:cubicBezTo>
                    <a:pt x="6682" y="18901"/>
                    <a:pt x="6668" y="18904"/>
                    <a:pt x="6682" y="18917"/>
                  </a:cubicBezTo>
                  <a:lnTo>
                    <a:pt x="4928" y="18961"/>
                  </a:lnTo>
                  <a:lnTo>
                    <a:pt x="7044" y="17359"/>
                  </a:lnTo>
                  <a:lnTo>
                    <a:pt x="8854" y="17256"/>
                  </a:lnTo>
                  <a:close/>
                  <a:moveTo>
                    <a:pt x="6042" y="17388"/>
                  </a:moveTo>
                  <a:lnTo>
                    <a:pt x="3982" y="18961"/>
                  </a:lnTo>
                  <a:cubicBezTo>
                    <a:pt x="3982" y="18961"/>
                    <a:pt x="3995" y="18963"/>
                    <a:pt x="4009" y="18976"/>
                  </a:cubicBezTo>
                  <a:lnTo>
                    <a:pt x="3035" y="18976"/>
                  </a:lnTo>
                  <a:lnTo>
                    <a:pt x="2868" y="18594"/>
                  </a:lnTo>
                  <a:cubicBezTo>
                    <a:pt x="3350" y="18212"/>
                    <a:pt x="3887" y="17837"/>
                    <a:pt x="4399" y="17461"/>
                  </a:cubicBezTo>
                  <a:lnTo>
                    <a:pt x="6042" y="17388"/>
                  </a:lnTo>
                  <a:close/>
                  <a:moveTo>
                    <a:pt x="2367" y="17506"/>
                  </a:moveTo>
                  <a:lnTo>
                    <a:pt x="3425" y="17506"/>
                  </a:lnTo>
                  <a:lnTo>
                    <a:pt x="2617" y="18094"/>
                  </a:lnTo>
                  <a:cubicBezTo>
                    <a:pt x="2530" y="17893"/>
                    <a:pt x="2454" y="17706"/>
                    <a:pt x="2367" y="17506"/>
                  </a:cubicBezTo>
                  <a:close/>
                  <a:moveTo>
                    <a:pt x="11527" y="17888"/>
                  </a:moveTo>
                  <a:cubicBezTo>
                    <a:pt x="11527" y="18101"/>
                    <a:pt x="11691" y="18288"/>
                    <a:pt x="11750" y="18476"/>
                  </a:cubicBezTo>
                  <a:cubicBezTo>
                    <a:pt x="11311" y="18580"/>
                    <a:pt x="10839" y="18678"/>
                    <a:pt x="10385" y="18755"/>
                  </a:cubicBezTo>
                  <a:lnTo>
                    <a:pt x="10385" y="18682"/>
                  </a:lnTo>
                  <a:lnTo>
                    <a:pt x="11527" y="17888"/>
                  </a:lnTo>
                  <a:close/>
                  <a:moveTo>
                    <a:pt x="17096" y="19079"/>
                  </a:moveTo>
                  <a:cubicBezTo>
                    <a:pt x="17300" y="19474"/>
                    <a:pt x="17455" y="19870"/>
                    <a:pt x="17513" y="20284"/>
                  </a:cubicBezTo>
                  <a:cubicBezTo>
                    <a:pt x="16914" y="20388"/>
                    <a:pt x="16371" y="20514"/>
                    <a:pt x="15815" y="20637"/>
                  </a:cubicBezTo>
                  <a:cubicBezTo>
                    <a:pt x="15274" y="20760"/>
                    <a:pt x="14463" y="20937"/>
                    <a:pt x="13615" y="21093"/>
                  </a:cubicBezTo>
                  <a:cubicBezTo>
                    <a:pt x="13615" y="21093"/>
                    <a:pt x="13615" y="21014"/>
                    <a:pt x="13615" y="20975"/>
                  </a:cubicBezTo>
                  <a:cubicBezTo>
                    <a:pt x="14507" y="20399"/>
                    <a:pt x="15455" y="19838"/>
                    <a:pt x="16288" y="19255"/>
                  </a:cubicBezTo>
                  <a:lnTo>
                    <a:pt x="17096" y="19079"/>
                  </a:lnTo>
                  <a:close/>
                  <a:moveTo>
                    <a:pt x="14840" y="19564"/>
                  </a:moveTo>
                  <a:cubicBezTo>
                    <a:pt x="14372" y="19862"/>
                    <a:pt x="13916" y="20205"/>
                    <a:pt x="13448" y="20490"/>
                  </a:cubicBezTo>
                  <a:cubicBezTo>
                    <a:pt x="13448" y="20302"/>
                    <a:pt x="13244" y="20104"/>
                    <a:pt x="13142" y="19917"/>
                  </a:cubicBezTo>
                  <a:cubicBezTo>
                    <a:pt x="13668" y="19807"/>
                    <a:pt x="14226" y="19680"/>
                    <a:pt x="14840" y="19564"/>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8" name="Shape"/>
            <p:cNvSpPr/>
            <p:nvPr/>
          </p:nvSpPr>
          <p:spPr>
            <a:xfrm rot="677732">
              <a:off x="3241570" y="332463"/>
              <a:ext cx="263594" cy="255391"/>
            </a:xfrm>
            <a:custGeom>
              <a:avLst/>
              <a:gdLst/>
              <a:ahLst/>
              <a:cxnLst>
                <a:cxn ang="0">
                  <a:pos x="wd2" y="hd2"/>
                </a:cxn>
                <a:cxn ang="5400000">
                  <a:pos x="wd2" y="hd2"/>
                </a:cxn>
                <a:cxn ang="10800000">
                  <a:pos x="wd2" y="hd2"/>
                </a:cxn>
                <a:cxn ang="16200000">
                  <a:pos x="wd2" y="hd2"/>
                </a:cxn>
              </a:cxnLst>
              <a:rect l="0" t="0" r="r" b="b"/>
              <a:pathLst>
                <a:path w="21392" h="21493" extrusionOk="0">
                  <a:moveTo>
                    <a:pt x="10684" y="1"/>
                  </a:moveTo>
                  <a:cubicBezTo>
                    <a:pt x="10143" y="11"/>
                    <a:pt x="9605" y="44"/>
                    <a:pt x="9076" y="113"/>
                  </a:cubicBezTo>
                  <a:cubicBezTo>
                    <a:pt x="8716" y="113"/>
                    <a:pt x="8365" y="222"/>
                    <a:pt x="8004" y="290"/>
                  </a:cubicBezTo>
                  <a:lnTo>
                    <a:pt x="7597" y="402"/>
                  </a:lnTo>
                  <a:cubicBezTo>
                    <a:pt x="6335" y="725"/>
                    <a:pt x="5140" y="1278"/>
                    <a:pt x="4059" y="2002"/>
                  </a:cubicBezTo>
                  <a:cubicBezTo>
                    <a:pt x="3958" y="2061"/>
                    <a:pt x="3879" y="2151"/>
                    <a:pt x="3845" y="2269"/>
                  </a:cubicBezTo>
                  <a:cubicBezTo>
                    <a:pt x="3676" y="2406"/>
                    <a:pt x="3509" y="2510"/>
                    <a:pt x="3352" y="2647"/>
                  </a:cubicBezTo>
                  <a:cubicBezTo>
                    <a:pt x="1122" y="4674"/>
                    <a:pt x="-105" y="7630"/>
                    <a:pt x="7" y="10695"/>
                  </a:cubicBezTo>
                  <a:cubicBezTo>
                    <a:pt x="-128" y="16207"/>
                    <a:pt x="3911" y="20858"/>
                    <a:pt x="9226" y="21299"/>
                  </a:cubicBezTo>
                  <a:cubicBezTo>
                    <a:pt x="9327" y="21377"/>
                    <a:pt x="9445" y="21445"/>
                    <a:pt x="9569" y="21455"/>
                  </a:cubicBezTo>
                  <a:cubicBezTo>
                    <a:pt x="9569" y="21455"/>
                    <a:pt x="10084" y="21455"/>
                    <a:pt x="10748" y="21455"/>
                  </a:cubicBezTo>
                  <a:cubicBezTo>
                    <a:pt x="11784" y="21572"/>
                    <a:pt x="12845" y="21421"/>
                    <a:pt x="13814" y="21010"/>
                  </a:cubicBezTo>
                  <a:cubicBezTo>
                    <a:pt x="15368" y="20599"/>
                    <a:pt x="16800" y="19832"/>
                    <a:pt x="18016" y="18765"/>
                  </a:cubicBezTo>
                  <a:cubicBezTo>
                    <a:pt x="19694" y="17257"/>
                    <a:pt x="20839" y="15192"/>
                    <a:pt x="21210" y="12940"/>
                  </a:cubicBezTo>
                  <a:cubicBezTo>
                    <a:pt x="21368" y="12245"/>
                    <a:pt x="21416" y="11555"/>
                    <a:pt x="21382" y="10850"/>
                  </a:cubicBezTo>
                  <a:cubicBezTo>
                    <a:pt x="21393" y="10801"/>
                    <a:pt x="21393" y="10744"/>
                    <a:pt x="21382" y="10695"/>
                  </a:cubicBezTo>
                  <a:cubicBezTo>
                    <a:pt x="21472" y="7797"/>
                    <a:pt x="20365" y="4987"/>
                    <a:pt x="18338" y="2980"/>
                  </a:cubicBezTo>
                  <a:cubicBezTo>
                    <a:pt x="18124" y="2706"/>
                    <a:pt x="17859" y="2467"/>
                    <a:pt x="17566" y="2291"/>
                  </a:cubicBezTo>
                  <a:cubicBezTo>
                    <a:pt x="15573" y="754"/>
                    <a:pt x="13161" y="-28"/>
                    <a:pt x="10684" y="1"/>
                  </a:cubicBezTo>
                  <a:close/>
                  <a:moveTo>
                    <a:pt x="9247" y="779"/>
                  </a:moveTo>
                  <a:lnTo>
                    <a:pt x="9312" y="779"/>
                  </a:lnTo>
                  <a:cubicBezTo>
                    <a:pt x="9661" y="760"/>
                    <a:pt x="10023" y="760"/>
                    <a:pt x="10384" y="779"/>
                  </a:cubicBezTo>
                  <a:cubicBezTo>
                    <a:pt x="10620" y="760"/>
                    <a:pt x="10855" y="760"/>
                    <a:pt x="11091" y="779"/>
                  </a:cubicBezTo>
                  <a:lnTo>
                    <a:pt x="10855" y="1202"/>
                  </a:lnTo>
                  <a:cubicBezTo>
                    <a:pt x="10472" y="1143"/>
                    <a:pt x="10080" y="1091"/>
                    <a:pt x="9698" y="1091"/>
                  </a:cubicBezTo>
                  <a:cubicBezTo>
                    <a:pt x="9484" y="1091"/>
                    <a:pt x="9291" y="1091"/>
                    <a:pt x="9076" y="1091"/>
                  </a:cubicBezTo>
                  <a:lnTo>
                    <a:pt x="9247" y="779"/>
                  </a:lnTo>
                  <a:close/>
                  <a:moveTo>
                    <a:pt x="11477" y="779"/>
                  </a:moveTo>
                  <a:cubicBezTo>
                    <a:pt x="11849" y="779"/>
                    <a:pt x="12200" y="867"/>
                    <a:pt x="12549" y="935"/>
                  </a:cubicBezTo>
                  <a:lnTo>
                    <a:pt x="12913" y="935"/>
                  </a:lnTo>
                  <a:cubicBezTo>
                    <a:pt x="12756" y="1131"/>
                    <a:pt x="12609" y="1355"/>
                    <a:pt x="12485" y="1580"/>
                  </a:cubicBezTo>
                  <a:cubicBezTo>
                    <a:pt x="12079" y="1413"/>
                    <a:pt x="11659" y="1268"/>
                    <a:pt x="11220" y="1180"/>
                  </a:cubicBezTo>
                  <a:lnTo>
                    <a:pt x="11477" y="779"/>
                  </a:lnTo>
                  <a:close/>
                  <a:moveTo>
                    <a:pt x="8754" y="846"/>
                  </a:moveTo>
                  <a:lnTo>
                    <a:pt x="8690" y="1157"/>
                  </a:lnTo>
                  <a:cubicBezTo>
                    <a:pt x="8206" y="1236"/>
                    <a:pt x="7725" y="1399"/>
                    <a:pt x="7275" y="1624"/>
                  </a:cubicBezTo>
                  <a:cubicBezTo>
                    <a:pt x="7309" y="1487"/>
                    <a:pt x="7349" y="1339"/>
                    <a:pt x="7361" y="1202"/>
                  </a:cubicBezTo>
                  <a:lnTo>
                    <a:pt x="7361" y="1180"/>
                  </a:lnTo>
                  <a:cubicBezTo>
                    <a:pt x="7822" y="1033"/>
                    <a:pt x="8281" y="924"/>
                    <a:pt x="8754" y="846"/>
                  </a:cubicBezTo>
                  <a:close/>
                  <a:moveTo>
                    <a:pt x="13321" y="1202"/>
                  </a:moveTo>
                  <a:cubicBezTo>
                    <a:pt x="13580" y="1241"/>
                    <a:pt x="13823" y="1299"/>
                    <a:pt x="14071" y="1357"/>
                  </a:cubicBezTo>
                  <a:cubicBezTo>
                    <a:pt x="13936" y="1651"/>
                    <a:pt x="13790" y="1950"/>
                    <a:pt x="13621" y="2224"/>
                  </a:cubicBezTo>
                  <a:cubicBezTo>
                    <a:pt x="13407" y="2146"/>
                    <a:pt x="13211" y="2016"/>
                    <a:pt x="13042" y="1869"/>
                  </a:cubicBezTo>
                  <a:cubicBezTo>
                    <a:pt x="12975" y="1849"/>
                    <a:pt x="12917" y="1849"/>
                    <a:pt x="12849" y="1869"/>
                  </a:cubicBezTo>
                  <a:cubicBezTo>
                    <a:pt x="12984" y="1634"/>
                    <a:pt x="13141" y="1407"/>
                    <a:pt x="13321" y="1202"/>
                  </a:cubicBezTo>
                  <a:close/>
                  <a:moveTo>
                    <a:pt x="6975" y="1313"/>
                  </a:moveTo>
                  <a:cubicBezTo>
                    <a:pt x="6930" y="1509"/>
                    <a:pt x="6882" y="1715"/>
                    <a:pt x="6803" y="1891"/>
                  </a:cubicBezTo>
                  <a:cubicBezTo>
                    <a:pt x="6432" y="2214"/>
                    <a:pt x="5936" y="2347"/>
                    <a:pt x="5474" y="2269"/>
                  </a:cubicBezTo>
                  <a:lnTo>
                    <a:pt x="5153" y="2269"/>
                  </a:lnTo>
                  <a:cubicBezTo>
                    <a:pt x="5727" y="1887"/>
                    <a:pt x="6322" y="1568"/>
                    <a:pt x="6975" y="1313"/>
                  </a:cubicBezTo>
                  <a:close/>
                  <a:moveTo>
                    <a:pt x="14414" y="1491"/>
                  </a:moveTo>
                  <a:cubicBezTo>
                    <a:pt x="14730" y="1696"/>
                    <a:pt x="15021" y="1678"/>
                    <a:pt x="15336" y="1913"/>
                  </a:cubicBezTo>
                  <a:cubicBezTo>
                    <a:pt x="15021" y="2138"/>
                    <a:pt x="14736" y="2413"/>
                    <a:pt x="14500" y="2736"/>
                  </a:cubicBezTo>
                  <a:cubicBezTo>
                    <a:pt x="14320" y="2569"/>
                    <a:pt x="14146" y="2446"/>
                    <a:pt x="13921" y="2358"/>
                  </a:cubicBezTo>
                  <a:cubicBezTo>
                    <a:pt x="14113" y="2074"/>
                    <a:pt x="14268" y="1794"/>
                    <a:pt x="14414" y="1491"/>
                  </a:cubicBezTo>
                  <a:close/>
                  <a:moveTo>
                    <a:pt x="9698" y="1758"/>
                  </a:moveTo>
                  <a:cubicBezTo>
                    <a:pt x="10553" y="1767"/>
                    <a:pt x="11428" y="1946"/>
                    <a:pt x="12227" y="2269"/>
                  </a:cubicBezTo>
                  <a:cubicBezTo>
                    <a:pt x="12227" y="2269"/>
                    <a:pt x="12209" y="2366"/>
                    <a:pt x="12142" y="2425"/>
                  </a:cubicBezTo>
                  <a:cubicBezTo>
                    <a:pt x="12108" y="2513"/>
                    <a:pt x="12159" y="2627"/>
                    <a:pt x="12249" y="2647"/>
                  </a:cubicBezTo>
                  <a:cubicBezTo>
                    <a:pt x="12316" y="2647"/>
                    <a:pt x="12387" y="2592"/>
                    <a:pt x="12420" y="2514"/>
                  </a:cubicBezTo>
                  <a:cubicBezTo>
                    <a:pt x="12420" y="2514"/>
                    <a:pt x="12420" y="2417"/>
                    <a:pt x="12420" y="2358"/>
                  </a:cubicBezTo>
                  <a:lnTo>
                    <a:pt x="12549" y="2358"/>
                  </a:lnTo>
                  <a:cubicBezTo>
                    <a:pt x="12785" y="2534"/>
                    <a:pt x="13051" y="2685"/>
                    <a:pt x="13321" y="2803"/>
                  </a:cubicBezTo>
                  <a:cubicBezTo>
                    <a:pt x="13704" y="2969"/>
                    <a:pt x="13926" y="3091"/>
                    <a:pt x="14050" y="3336"/>
                  </a:cubicBezTo>
                  <a:cubicBezTo>
                    <a:pt x="14106" y="3454"/>
                    <a:pt x="14226" y="3514"/>
                    <a:pt x="14350" y="3514"/>
                  </a:cubicBezTo>
                  <a:cubicBezTo>
                    <a:pt x="14395" y="3524"/>
                    <a:pt x="14433" y="3524"/>
                    <a:pt x="14479" y="3514"/>
                  </a:cubicBezTo>
                  <a:cubicBezTo>
                    <a:pt x="14580" y="3514"/>
                    <a:pt x="14623" y="3429"/>
                    <a:pt x="14736" y="3292"/>
                  </a:cubicBezTo>
                  <a:cubicBezTo>
                    <a:pt x="15040" y="2802"/>
                    <a:pt x="15471" y="2427"/>
                    <a:pt x="16001" y="2202"/>
                  </a:cubicBezTo>
                  <a:cubicBezTo>
                    <a:pt x="16034" y="2212"/>
                    <a:pt x="16074" y="2212"/>
                    <a:pt x="16108" y="2202"/>
                  </a:cubicBezTo>
                  <a:lnTo>
                    <a:pt x="16408" y="2402"/>
                  </a:lnTo>
                  <a:cubicBezTo>
                    <a:pt x="16307" y="2520"/>
                    <a:pt x="16307" y="2685"/>
                    <a:pt x="16408" y="2803"/>
                  </a:cubicBezTo>
                  <a:cubicBezTo>
                    <a:pt x="16543" y="3243"/>
                    <a:pt x="16543" y="3718"/>
                    <a:pt x="16408" y="4159"/>
                  </a:cubicBezTo>
                  <a:cubicBezTo>
                    <a:pt x="16318" y="4266"/>
                    <a:pt x="16318" y="4429"/>
                    <a:pt x="16408" y="4537"/>
                  </a:cubicBezTo>
                  <a:cubicBezTo>
                    <a:pt x="16408" y="4537"/>
                    <a:pt x="16574" y="4880"/>
                    <a:pt x="16687" y="5115"/>
                  </a:cubicBezTo>
                  <a:cubicBezTo>
                    <a:pt x="16912" y="5722"/>
                    <a:pt x="17204" y="6307"/>
                    <a:pt x="17587" y="6826"/>
                  </a:cubicBezTo>
                  <a:cubicBezTo>
                    <a:pt x="17722" y="6983"/>
                    <a:pt x="17910" y="7083"/>
                    <a:pt x="18102" y="7093"/>
                  </a:cubicBezTo>
                  <a:cubicBezTo>
                    <a:pt x="18496" y="7093"/>
                    <a:pt x="18644" y="6683"/>
                    <a:pt x="18745" y="6448"/>
                  </a:cubicBezTo>
                  <a:cubicBezTo>
                    <a:pt x="19117" y="6585"/>
                    <a:pt x="19431" y="6839"/>
                    <a:pt x="19645" y="7182"/>
                  </a:cubicBezTo>
                  <a:lnTo>
                    <a:pt x="19795" y="7360"/>
                  </a:lnTo>
                  <a:cubicBezTo>
                    <a:pt x="19852" y="7419"/>
                    <a:pt x="19931" y="7449"/>
                    <a:pt x="20010" y="7449"/>
                  </a:cubicBezTo>
                  <a:cubicBezTo>
                    <a:pt x="20010" y="7664"/>
                    <a:pt x="20125" y="7913"/>
                    <a:pt x="20181" y="8138"/>
                  </a:cubicBezTo>
                  <a:cubicBezTo>
                    <a:pt x="19967" y="8089"/>
                    <a:pt x="19731" y="8089"/>
                    <a:pt x="19517" y="8138"/>
                  </a:cubicBezTo>
                  <a:cubicBezTo>
                    <a:pt x="19415" y="8148"/>
                    <a:pt x="19318" y="8148"/>
                    <a:pt x="19217" y="8138"/>
                  </a:cubicBezTo>
                  <a:cubicBezTo>
                    <a:pt x="18575" y="7864"/>
                    <a:pt x="17904" y="8388"/>
                    <a:pt x="17330" y="9739"/>
                  </a:cubicBezTo>
                  <a:cubicBezTo>
                    <a:pt x="16970" y="10835"/>
                    <a:pt x="17000" y="12006"/>
                    <a:pt x="17416" y="13073"/>
                  </a:cubicBezTo>
                  <a:cubicBezTo>
                    <a:pt x="17641" y="13455"/>
                    <a:pt x="18081" y="13666"/>
                    <a:pt x="18509" y="13607"/>
                  </a:cubicBezTo>
                  <a:cubicBezTo>
                    <a:pt x="18723" y="13597"/>
                    <a:pt x="18928" y="13549"/>
                    <a:pt x="19131" y="13451"/>
                  </a:cubicBezTo>
                  <a:lnTo>
                    <a:pt x="19217" y="13451"/>
                  </a:lnTo>
                  <a:cubicBezTo>
                    <a:pt x="19295" y="13461"/>
                    <a:pt x="19385" y="13491"/>
                    <a:pt x="19452" y="13540"/>
                  </a:cubicBezTo>
                  <a:cubicBezTo>
                    <a:pt x="19542" y="13540"/>
                    <a:pt x="19691" y="13895"/>
                    <a:pt x="19195" y="15697"/>
                  </a:cubicBezTo>
                  <a:cubicBezTo>
                    <a:pt x="19195" y="15863"/>
                    <a:pt x="19110" y="15986"/>
                    <a:pt x="19088" y="16075"/>
                  </a:cubicBezTo>
                  <a:cubicBezTo>
                    <a:pt x="19088" y="16104"/>
                    <a:pt x="19088" y="16134"/>
                    <a:pt x="19088" y="16163"/>
                  </a:cubicBezTo>
                  <a:cubicBezTo>
                    <a:pt x="18131" y="17720"/>
                    <a:pt x="16743" y="18957"/>
                    <a:pt x="15122" y="19720"/>
                  </a:cubicBezTo>
                  <a:cubicBezTo>
                    <a:pt x="15820" y="19074"/>
                    <a:pt x="16283" y="18200"/>
                    <a:pt x="16429" y="17231"/>
                  </a:cubicBezTo>
                  <a:cubicBezTo>
                    <a:pt x="16452" y="16535"/>
                    <a:pt x="16144" y="15883"/>
                    <a:pt x="15615" y="15452"/>
                  </a:cubicBezTo>
                  <a:cubicBezTo>
                    <a:pt x="15502" y="15335"/>
                    <a:pt x="15334" y="15252"/>
                    <a:pt x="15165" y="15252"/>
                  </a:cubicBezTo>
                  <a:lnTo>
                    <a:pt x="14779" y="15252"/>
                  </a:lnTo>
                  <a:cubicBezTo>
                    <a:pt x="14452" y="15242"/>
                    <a:pt x="14129" y="15200"/>
                    <a:pt x="13814" y="15141"/>
                  </a:cubicBezTo>
                  <a:lnTo>
                    <a:pt x="13256" y="15052"/>
                  </a:lnTo>
                  <a:cubicBezTo>
                    <a:pt x="12491" y="13975"/>
                    <a:pt x="11293" y="13295"/>
                    <a:pt x="9998" y="13207"/>
                  </a:cubicBezTo>
                  <a:cubicBezTo>
                    <a:pt x="9885" y="12962"/>
                    <a:pt x="9678" y="12807"/>
                    <a:pt x="9419" y="12807"/>
                  </a:cubicBezTo>
                  <a:lnTo>
                    <a:pt x="9355" y="12807"/>
                  </a:lnTo>
                  <a:cubicBezTo>
                    <a:pt x="9253" y="12660"/>
                    <a:pt x="9157" y="12534"/>
                    <a:pt x="9033" y="12406"/>
                  </a:cubicBezTo>
                  <a:cubicBezTo>
                    <a:pt x="9056" y="12260"/>
                    <a:pt x="9056" y="12118"/>
                    <a:pt x="9033" y="11962"/>
                  </a:cubicBezTo>
                  <a:cubicBezTo>
                    <a:pt x="8988" y="11737"/>
                    <a:pt x="8879" y="11503"/>
                    <a:pt x="8733" y="11317"/>
                  </a:cubicBezTo>
                  <a:lnTo>
                    <a:pt x="8861" y="11317"/>
                  </a:lnTo>
                  <a:cubicBezTo>
                    <a:pt x="9166" y="11317"/>
                    <a:pt x="9447" y="11119"/>
                    <a:pt x="9526" y="10806"/>
                  </a:cubicBezTo>
                  <a:cubicBezTo>
                    <a:pt x="9661" y="10541"/>
                    <a:pt x="10122" y="9782"/>
                    <a:pt x="10427" y="9361"/>
                  </a:cubicBezTo>
                  <a:cubicBezTo>
                    <a:pt x="10731" y="8940"/>
                    <a:pt x="11065" y="8376"/>
                    <a:pt x="11155" y="8160"/>
                  </a:cubicBezTo>
                  <a:lnTo>
                    <a:pt x="11413" y="8160"/>
                  </a:lnTo>
                  <a:cubicBezTo>
                    <a:pt x="11739" y="8141"/>
                    <a:pt x="12061" y="8141"/>
                    <a:pt x="12399" y="8160"/>
                  </a:cubicBezTo>
                  <a:lnTo>
                    <a:pt x="12506" y="8160"/>
                  </a:lnTo>
                  <a:cubicBezTo>
                    <a:pt x="12765" y="8160"/>
                    <a:pt x="12972" y="7995"/>
                    <a:pt x="13085" y="7760"/>
                  </a:cubicBezTo>
                  <a:cubicBezTo>
                    <a:pt x="13153" y="7623"/>
                    <a:pt x="13193" y="7472"/>
                    <a:pt x="13171" y="7315"/>
                  </a:cubicBezTo>
                  <a:cubicBezTo>
                    <a:pt x="13306" y="7012"/>
                    <a:pt x="13472" y="6723"/>
                    <a:pt x="13664" y="6448"/>
                  </a:cubicBezTo>
                  <a:cubicBezTo>
                    <a:pt x="13686" y="6399"/>
                    <a:pt x="13704" y="6342"/>
                    <a:pt x="13750" y="6293"/>
                  </a:cubicBezTo>
                  <a:cubicBezTo>
                    <a:pt x="13885" y="6028"/>
                    <a:pt x="13855" y="5718"/>
                    <a:pt x="13664" y="5492"/>
                  </a:cubicBezTo>
                  <a:cubicBezTo>
                    <a:pt x="13540" y="5355"/>
                    <a:pt x="13382" y="5268"/>
                    <a:pt x="13214" y="5248"/>
                  </a:cubicBezTo>
                  <a:lnTo>
                    <a:pt x="12999" y="5159"/>
                  </a:lnTo>
                  <a:lnTo>
                    <a:pt x="12828" y="5159"/>
                  </a:lnTo>
                  <a:cubicBezTo>
                    <a:pt x="12636" y="4562"/>
                    <a:pt x="12085" y="4159"/>
                    <a:pt x="11477" y="4159"/>
                  </a:cubicBezTo>
                  <a:cubicBezTo>
                    <a:pt x="11353" y="4178"/>
                    <a:pt x="11226" y="4178"/>
                    <a:pt x="11091" y="4159"/>
                  </a:cubicBezTo>
                  <a:cubicBezTo>
                    <a:pt x="10933" y="4090"/>
                    <a:pt x="10766" y="4024"/>
                    <a:pt x="10619" y="3936"/>
                  </a:cubicBezTo>
                  <a:cubicBezTo>
                    <a:pt x="10394" y="3780"/>
                    <a:pt x="10139" y="3667"/>
                    <a:pt x="9869" y="3647"/>
                  </a:cubicBezTo>
                  <a:cubicBezTo>
                    <a:pt x="9700" y="3647"/>
                    <a:pt x="9533" y="3730"/>
                    <a:pt x="9397" y="3847"/>
                  </a:cubicBezTo>
                  <a:lnTo>
                    <a:pt x="9397" y="3714"/>
                  </a:lnTo>
                  <a:cubicBezTo>
                    <a:pt x="9352" y="3596"/>
                    <a:pt x="9273" y="3491"/>
                    <a:pt x="9183" y="3403"/>
                  </a:cubicBezTo>
                  <a:cubicBezTo>
                    <a:pt x="9059" y="3315"/>
                    <a:pt x="8941" y="3177"/>
                    <a:pt x="8840" y="3069"/>
                  </a:cubicBezTo>
                  <a:cubicBezTo>
                    <a:pt x="8829" y="2873"/>
                    <a:pt x="8741" y="2732"/>
                    <a:pt x="8583" y="2625"/>
                  </a:cubicBezTo>
                  <a:cubicBezTo>
                    <a:pt x="8470" y="2537"/>
                    <a:pt x="8311" y="2479"/>
                    <a:pt x="8175" y="2469"/>
                  </a:cubicBezTo>
                  <a:cubicBezTo>
                    <a:pt x="8029" y="2479"/>
                    <a:pt x="7892" y="2537"/>
                    <a:pt x="7768" y="2625"/>
                  </a:cubicBezTo>
                  <a:cubicBezTo>
                    <a:pt x="7183" y="3006"/>
                    <a:pt x="6579" y="3283"/>
                    <a:pt x="5903" y="3469"/>
                  </a:cubicBezTo>
                  <a:cubicBezTo>
                    <a:pt x="4799" y="3469"/>
                    <a:pt x="3850" y="4750"/>
                    <a:pt x="3073" y="6159"/>
                  </a:cubicBezTo>
                  <a:cubicBezTo>
                    <a:pt x="3028" y="6228"/>
                    <a:pt x="2998" y="6338"/>
                    <a:pt x="2987" y="6426"/>
                  </a:cubicBezTo>
                  <a:cubicBezTo>
                    <a:pt x="2965" y="6788"/>
                    <a:pt x="3014" y="7141"/>
                    <a:pt x="3116" y="7493"/>
                  </a:cubicBezTo>
                  <a:cubicBezTo>
                    <a:pt x="3172" y="7699"/>
                    <a:pt x="3212" y="7923"/>
                    <a:pt x="3223" y="8138"/>
                  </a:cubicBezTo>
                  <a:cubicBezTo>
                    <a:pt x="3189" y="8197"/>
                    <a:pt x="3189" y="8279"/>
                    <a:pt x="3223" y="8338"/>
                  </a:cubicBezTo>
                  <a:cubicBezTo>
                    <a:pt x="3212" y="9033"/>
                    <a:pt x="3398" y="9692"/>
                    <a:pt x="3780" y="10250"/>
                  </a:cubicBezTo>
                  <a:lnTo>
                    <a:pt x="3652" y="10583"/>
                  </a:lnTo>
                  <a:cubicBezTo>
                    <a:pt x="3618" y="10672"/>
                    <a:pt x="3647" y="10767"/>
                    <a:pt x="3738" y="10806"/>
                  </a:cubicBezTo>
                  <a:cubicBezTo>
                    <a:pt x="3738" y="10806"/>
                    <a:pt x="3759" y="10806"/>
                    <a:pt x="3759" y="10806"/>
                  </a:cubicBezTo>
                  <a:cubicBezTo>
                    <a:pt x="3827" y="10806"/>
                    <a:pt x="3854" y="10776"/>
                    <a:pt x="3888" y="10717"/>
                  </a:cubicBezTo>
                  <a:cubicBezTo>
                    <a:pt x="4282" y="11441"/>
                    <a:pt x="4812" y="12090"/>
                    <a:pt x="5431" y="12629"/>
                  </a:cubicBezTo>
                  <a:cubicBezTo>
                    <a:pt x="6051" y="13001"/>
                    <a:pt x="6738" y="13293"/>
                    <a:pt x="7425" y="13518"/>
                  </a:cubicBezTo>
                  <a:lnTo>
                    <a:pt x="7554" y="13696"/>
                  </a:lnTo>
                  <a:cubicBezTo>
                    <a:pt x="7621" y="13784"/>
                    <a:pt x="7689" y="13852"/>
                    <a:pt x="7768" y="13940"/>
                  </a:cubicBezTo>
                  <a:cubicBezTo>
                    <a:pt x="7791" y="14058"/>
                    <a:pt x="7861" y="14198"/>
                    <a:pt x="7940" y="14296"/>
                  </a:cubicBezTo>
                  <a:cubicBezTo>
                    <a:pt x="7985" y="14355"/>
                    <a:pt x="8033" y="14390"/>
                    <a:pt x="8090" y="14429"/>
                  </a:cubicBezTo>
                  <a:cubicBezTo>
                    <a:pt x="8011" y="14645"/>
                    <a:pt x="7984" y="14859"/>
                    <a:pt x="7961" y="15074"/>
                  </a:cubicBezTo>
                  <a:cubicBezTo>
                    <a:pt x="7961" y="15162"/>
                    <a:pt x="7961" y="15253"/>
                    <a:pt x="7961" y="15341"/>
                  </a:cubicBezTo>
                  <a:cubicBezTo>
                    <a:pt x="7781" y="16134"/>
                    <a:pt x="7900" y="16995"/>
                    <a:pt x="8283" y="17720"/>
                  </a:cubicBezTo>
                  <a:lnTo>
                    <a:pt x="8283" y="17831"/>
                  </a:lnTo>
                  <a:cubicBezTo>
                    <a:pt x="8170" y="18105"/>
                    <a:pt x="8257" y="18236"/>
                    <a:pt x="8347" y="18275"/>
                  </a:cubicBezTo>
                  <a:cubicBezTo>
                    <a:pt x="8381" y="18285"/>
                    <a:pt x="8399" y="18285"/>
                    <a:pt x="8433" y="18275"/>
                  </a:cubicBezTo>
                  <a:cubicBezTo>
                    <a:pt x="8489" y="18295"/>
                    <a:pt x="8559" y="18295"/>
                    <a:pt x="8604" y="18275"/>
                  </a:cubicBezTo>
                  <a:lnTo>
                    <a:pt x="8604" y="18187"/>
                  </a:lnTo>
                  <a:cubicBezTo>
                    <a:pt x="8751" y="18333"/>
                    <a:pt x="8928" y="18435"/>
                    <a:pt x="9097" y="18542"/>
                  </a:cubicBezTo>
                  <a:lnTo>
                    <a:pt x="8969" y="18809"/>
                  </a:lnTo>
                  <a:cubicBezTo>
                    <a:pt x="8935" y="18897"/>
                    <a:pt x="8976" y="18982"/>
                    <a:pt x="9054" y="19031"/>
                  </a:cubicBezTo>
                  <a:lnTo>
                    <a:pt x="9119" y="19031"/>
                  </a:lnTo>
                  <a:cubicBezTo>
                    <a:pt x="9175" y="19031"/>
                    <a:pt x="9214" y="18991"/>
                    <a:pt x="9247" y="18942"/>
                  </a:cubicBezTo>
                  <a:cubicBezTo>
                    <a:pt x="9247" y="19236"/>
                    <a:pt x="9230" y="19525"/>
                    <a:pt x="9140" y="19809"/>
                  </a:cubicBezTo>
                  <a:cubicBezTo>
                    <a:pt x="9129" y="20054"/>
                    <a:pt x="9025" y="20301"/>
                    <a:pt x="8969" y="20565"/>
                  </a:cubicBezTo>
                  <a:cubicBezTo>
                    <a:pt x="4126" y="20027"/>
                    <a:pt x="493" y="15737"/>
                    <a:pt x="650" y="10695"/>
                  </a:cubicBezTo>
                  <a:cubicBezTo>
                    <a:pt x="549" y="7611"/>
                    <a:pt x="1897" y="4650"/>
                    <a:pt x="4274" y="2780"/>
                  </a:cubicBezTo>
                  <a:lnTo>
                    <a:pt x="4788" y="2869"/>
                  </a:lnTo>
                  <a:cubicBezTo>
                    <a:pt x="4946" y="2879"/>
                    <a:pt x="5102" y="2919"/>
                    <a:pt x="5260" y="2958"/>
                  </a:cubicBezTo>
                  <a:cubicBezTo>
                    <a:pt x="5913" y="3105"/>
                    <a:pt x="6607" y="2932"/>
                    <a:pt x="7125" y="2491"/>
                  </a:cubicBezTo>
                  <a:cubicBezTo>
                    <a:pt x="7902" y="1982"/>
                    <a:pt x="8774" y="1738"/>
                    <a:pt x="9698" y="1758"/>
                  </a:cubicBezTo>
                  <a:close/>
                  <a:moveTo>
                    <a:pt x="17244" y="2936"/>
                  </a:moveTo>
                  <a:lnTo>
                    <a:pt x="17887" y="3514"/>
                  </a:lnTo>
                  <a:cubicBezTo>
                    <a:pt x="17876" y="3543"/>
                    <a:pt x="17876" y="3573"/>
                    <a:pt x="17887" y="3603"/>
                  </a:cubicBezTo>
                  <a:cubicBezTo>
                    <a:pt x="17809" y="4053"/>
                    <a:pt x="17711" y="4518"/>
                    <a:pt x="17587" y="4959"/>
                  </a:cubicBezTo>
                  <a:lnTo>
                    <a:pt x="17587" y="4803"/>
                  </a:lnTo>
                  <a:cubicBezTo>
                    <a:pt x="17475" y="4549"/>
                    <a:pt x="17386" y="4409"/>
                    <a:pt x="17330" y="4292"/>
                  </a:cubicBezTo>
                  <a:cubicBezTo>
                    <a:pt x="17409" y="3851"/>
                    <a:pt x="17368" y="3367"/>
                    <a:pt x="17244" y="2936"/>
                  </a:cubicBezTo>
                  <a:close/>
                  <a:moveTo>
                    <a:pt x="8090" y="3069"/>
                  </a:moveTo>
                  <a:cubicBezTo>
                    <a:pt x="8033" y="3148"/>
                    <a:pt x="8033" y="3248"/>
                    <a:pt x="8090" y="3336"/>
                  </a:cubicBezTo>
                  <a:cubicBezTo>
                    <a:pt x="8236" y="3512"/>
                    <a:pt x="8414" y="3678"/>
                    <a:pt x="8583" y="3825"/>
                  </a:cubicBezTo>
                  <a:cubicBezTo>
                    <a:pt x="8583" y="3913"/>
                    <a:pt x="7612" y="4295"/>
                    <a:pt x="7296" y="4648"/>
                  </a:cubicBezTo>
                  <a:cubicBezTo>
                    <a:pt x="7330" y="4560"/>
                    <a:pt x="7300" y="4465"/>
                    <a:pt x="7211" y="4425"/>
                  </a:cubicBezTo>
                  <a:cubicBezTo>
                    <a:pt x="7132" y="4386"/>
                    <a:pt x="7063" y="4414"/>
                    <a:pt x="7018" y="4492"/>
                  </a:cubicBezTo>
                  <a:cubicBezTo>
                    <a:pt x="7018" y="4502"/>
                    <a:pt x="7029" y="4505"/>
                    <a:pt x="7018" y="4514"/>
                  </a:cubicBezTo>
                  <a:cubicBezTo>
                    <a:pt x="6545" y="5542"/>
                    <a:pt x="5946" y="6504"/>
                    <a:pt x="5281" y="7404"/>
                  </a:cubicBezTo>
                  <a:cubicBezTo>
                    <a:pt x="4774" y="8080"/>
                    <a:pt x="4294" y="8782"/>
                    <a:pt x="3866" y="9516"/>
                  </a:cubicBezTo>
                  <a:cubicBezTo>
                    <a:pt x="3697" y="9203"/>
                    <a:pt x="3620" y="8846"/>
                    <a:pt x="3609" y="8494"/>
                  </a:cubicBezTo>
                  <a:cubicBezTo>
                    <a:pt x="3722" y="8249"/>
                    <a:pt x="3779" y="8002"/>
                    <a:pt x="3802" y="7738"/>
                  </a:cubicBezTo>
                  <a:lnTo>
                    <a:pt x="3802" y="7693"/>
                  </a:lnTo>
                  <a:lnTo>
                    <a:pt x="6289" y="4114"/>
                  </a:lnTo>
                  <a:cubicBezTo>
                    <a:pt x="6300" y="4055"/>
                    <a:pt x="6300" y="3995"/>
                    <a:pt x="6289" y="3936"/>
                  </a:cubicBezTo>
                  <a:cubicBezTo>
                    <a:pt x="6931" y="3731"/>
                    <a:pt x="7527" y="3441"/>
                    <a:pt x="8090" y="3069"/>
                  </a:cubicBezTo>
                  <a:close/>
                  <a:moveTo>
                    <a:pt x="18166" y="3870"/>
                  </a:moveTo>
                  <a:cubicBezTo>
                    <a:pt x="18324" y="4095"/>
                    <a:pt x="18480" y="4339"/>
                    <a:pt x="18638" y="4603"/>
                  </a:cubicBezTo>
                  <a:cubicBezTo>
                    <a:pt x="18559" y="5152"/>
                    <a:pt x="18392" y="5670"/>
                    <a:pt x="18145" y="6159"/>
                  </a:cubicBezTo>
                  <a:cubicBezTo>
                    <a:pt x="18009" y="5934"/>
                    <a:pt x="17870" y="5705"/>
                    <a:pt x="17780" y="5470"/>
                  </a:cubicBezTo>
                  <a:cubicBezTo>
                    <a:pt x="17927" y="4951"/>
                    <a:pt x="18076" y="4408"/>
                    <a:pt x="18166" y="3870"/>
                  </a:cubicBezTo>
                  <a:close/>
                  <a:moveTo>
                    <a:pt x="5903" y="4047"/>
                  </a:moveTo>
                  <a:lnTo>
                    <a:pt x="3716" y="7227"/>
                  </a:lnTo>
                  <a:cubicBezTo>
                    <a:pt x="3637" y="6972"/>
                    <a:pt x="3587" y="6700"/>
                    <a:pt x="3587" y="6426"/>
                  </a:cubicBezTo>
                  <a:cubicBezTo>
                    <a:pt x="4049" y="5633"/>
                    <a:pt x="4991" y="4047"/>
                    <a:pt x="5903" y="4047"/>
                  </a:cubicBezTo>
                  <a:close/>
                  <a:moveTo>
                    <a:pt x="9891" y="4225"/>
                  </a:moveTo>
                  <a:cubicBezTo>
                    <a:pt x="10228" y="4362"/>
                    <a:pt x="10540" y="4528"/>
                    <a:pt x="10855" y="4714"/>
                  </a:cubicBezTo>
                  <a:cubicBezTo>
                    <a:pt x="9864" y="6428"/>
                    <a:pt x="9025" y="8199"/>
                    <a:pt x="8304" y="10050"/>
                  </a:cubicBezTo>
                  <a:cubicBezTo>
                    <a:pt x="8248" y="10040"/>
                    <a:pt x="8167" y="10040"/>
                    <a:pt x="8111" y="10050"/>
                  </a:cubicBezTo>
                  <a:cubicBezTo>
                    <a:pt x="7953" y="10060"/>
                    <a:pt x="7818" y="10092"/>
                    <a:pt x="7682" y="10161"/>
                  </a:cubicBezTo>
                  <a:cubicBezTo>
                    <a:pt x="7615" y="10171"/>
                    <a:pt x="7536" y="10171"/>
                    <a:pt x="7468" y="10161"/>
                  </a:cubicBezTo>
                  <a:lnTo>
                    <a:pt x="7318" y="10161"/>
                  </a:lnTo>
                  <a:cubicBezTo>
                    <a:pt x="8027" y="8702"/>
                    <a:pt x="8749" y="7241"/>
                    <a:pt x="9526" y="5870"/>
                  </a:cubicBezTo>
                  <a:cubicBezTo>
                    <a:pt x="9729" y="5841"/>
                    <a:pt x="9840" y="5696"/>
                    <a:pt x="9783" y="5226"/>
                  </a:cubicBezTo>
                  <a:lnTo>
                    <a:pt x="9805" y="5203"/>
                  </a:lnTo>
                  <a:cubicBezTo>
                    <a:pt x="9715" y="4459"/>
                    <a:pt x="9801" y="4225"/>
                    <a:pt x="9891" y="4225"/>
                  </a:cubicBezTo>
                  <a:close/>
                  <a:moveTo>
                    <a:pt x="9076" y="4448"/>
                  </a:moveTo>
                  <a:cubicBezTo>
                    <a:pt x="9053" y="4624"/>
                    <a:pt x="9053" y="4805"/>
                    <a:pt x="9076" y="4981"/>
                  </a:cubicBezTo>
                  <a:lnTo>
                    <a:pt x="8733" y="4737"/>
                  </a:lnTo>
                  <a:lnTo>
                    <a:pt x="8647" y="4737"/>
                  </a:lnTo>
                  <a:cubicBezTo>
                    <a:pt x="8805" y="4658"/>
                    <a:pt x="8941" y="4555"/>
                    <a:pt x="9076" y="4448"/>
                  </a:cubicBezTo>
                  <a:close/>
                  <a:moveTo>
                    <a:pt x="7361" y="4803"/>
                  </a:moveTo>
                  <a:cubicBezTo>
                    <a:pt x="7349" y="4852"/>
                    <a:pt x="7349" y="4910"/>
                    <a:pt x="7361" y="4959"/>
                  </a:cubicBezTo>
                  <a:cubicBezTo>
                    <a:pt x="7642" y="5184"/>
                    <a:pt x="7843" y="5123"/>
                    <a:pt x="8068" y="5181"/>
                  </a:cubicBezTo>
                  <a:cubicBezTo>
                    <a:pt x="6863" y="6993"/>
                    <a:pt x="5779" y="8867"/>
                    <a:pt x="4788" y="10806"/>
                  </a:cubicBezTo>
                  <a:cubicBezTo>
                    <a:pt x="4574" y="10502"/>
                    <a:pt x="4388" y="10183"/>
                    <a:pt x="4231" y="9850"/>
                  </a:cubicBezTo>
                  <a:cubicBezTo>
                    <a:pt x="4670" y="9067"/>
                    <a:pt x="5169" y="8297"/>
                    <a:pt x="5710" y="7582"/>
                  </a:cubicBezTo>
                  <a:cubicBezTo>
                    <a:pt x="6341" y="6721"/>
                    <a:pt x="6899" y="5773"/>
                    <a:pt x="7361" y="4803"/>
                  </a:cubicBezTo>
                  <a:close/>
                  <a:moveTo>
                    <a:pt x="11177" y="4892"/>
                  </a:moveTo>
                  <a:cubicBezTo>
                    <a:pt x="11605" y="4892"/>
                    <a:pt x="11938" y="4889"/>
                    <a:pt x="12163" y="5359"/>
                  </a:cubicBezTo>
                  <a:cubicBezTo>
                    <a:pt x="11634" y="6005"/>
                    <a:pt x="11172" y="6720"/>
                    <a:pt x="10834" y="7493"/>
                  </a:cubicBezTo>
                  <a:cubicBezTo>
                    <a:pt x="10642" y="7493"/>
                    <a:pt x="10553" y="7638"/>
                    <a:pt x="10598" y="7805"/>
                  </a:cubicBezTo>
                  <a:cubicBezTo>
                    <a:pt x="10643" y="7961"/>
                    <a:pt x="8770" y="10695"/>
                    <a:pt x="8883" y="10695"/>
                  </a:cubicBezTo>
                  <a:cubicBezTo>
                    <a:pt x="8669" y="10695"/>
                    <a:pt x="8641" y="10550"/>
                    <a:pt x="8540" y="10383"/>
                  </a:cubicBezTo>
                  <a:cubicBezTo>
                    <a:pt x="9294" y="8494"/>
                    <a:pt x="10175" y="6645"/>
                    <a:pt x="11177" y="4892"/>
                  </a:cubicBezTo>
                  <a:close/>
                  <a:moveTo>
                    <a:pt x="18874" y="5003"/>
                  </a:moveTo>
                  <a:lnTo>
                    <a:pt x="19302" y="5781"/>
                  </a:lnTo>
                  <a:cubicBezTo>
                    <a:pt x="19167" y="5762"/>
                    <a:pt x="19030" y="5762"/>
                    <a:pt x="18895" y="5781"/>
                  </a:cubicBezTo>
                  <a:lnTo>
                    <a:pt x="18809" y="5781"/>
                  </a:lnTo>
                  <a:cubicBezTo>
                    <a:pt x="18764" y="5762"/>
                    <a:pt x="18726" y="5762"/>
                    <a:pt x="18681" y="5781"/>
                  </a:cubicBezTo>
                  <a:cubicBezTo>
                    <a:pt x="18759" y="5517"/>
                    <a:pt x="18817" y="5268"/>
                    <a:pt x="18874" y="5003"/>
                  </a:cubicBezTo>
                  <a:close/>
                  <a:moveTo>
                    <a:pt x="8390" y="5359"/>
                  </a:moveTo>
                  <a:cubicBezTo>
                    <a:pt x="8626" y="5545"/>
                    <a:pt x="8870" y="5696"/>
                    <a:pt x="9140" y="5804"/>
                  </a:cubicBezTo>
                  <a:cubicBezTo>
                    <a:pt x="8374" y="7263"/>
                    <a:pt x="7620" y="8702"/>
                    <a:pt x="6911" y="10161"/>
                  </a:cubicBezTo>
                  <a:cubicBezTo>
                    <a:pt x="6843" y="10181"/>
                    <a:pt x="6796" y="10211"/>
                    <a:pt x="6739" y="10250"/>
                  </a:cubicBezTo>
                  <a:cubicBezTo>
                    <a:pt x="6356" y="10573"/>
                    <a:pt x="6735" y="10964"/>
                    <a:pt x="7039" y="11228"/>
                  </a:cubicBezTo>
                  <a:cubicBezTo>
                    <a:pt x="6949" y="11649"/>
                    <a:pt x="6780" y="12047"/>
                    <a:pt x="6589" y="12429"/>
                  </a:cubicBezTo>
                  <a:cubicBezTo>
                    <a:pt x="6307" y="12301"/>
                    <a:pt x="6055" y="12163"/>
                    <a:pt x="5796" y="12006"/>
                  </a:cubicBezTo>
                  <a:cubicBezTo>
                    <a:pt x="5503" y="11771"/>
                    <a:pt x="5227" y="11485"/>
                    <a:pt x="5024" y="11161"/>
                  </a:cubicBezTo>
                  <a:cubicBezTo>
                    <a:pt x="6026" y="9164"/>
                    <a:pt x="7162" y="7244"/>
                    <a:pt x="8390" y="5404"/>
                  </a:cubicBezTo>
                  <a:lnTo>
                    <a:pt x="8390" y="5359"/>
                  </a:lnTo>
                  <a:close/>
                  <a:moveTo>
                    <a:pt x="12249" y="5759"/>
                  </a:moveTo>
                  <a:cubicBezTo>
                    <a:pt x="12395" y="5759"/>
                    <a:pt x="12961" y="6048"/>
                    <a:pt x="13085" y="6048"/>
                  </a:cubicBezTo>
                  <a:cubicBezTo>
                    <a:pt x="13074" y="6195"/>
                    <a:pt x="12315" y="7288"/>
                    <a:pt x="12506" y="7493"/>
                  </a:cubicBezTo>
                  <a:cubicBezTo>
                    <a:pt x="12146" y="7464"/>
                    <a:pt x="11784" y="7464"/>
                    <a:pt x="11413" y="7493"/>
                  </a:cubicBezTo>
                  <a:lnTo>
                    <a:pt x="11241" y="7493"/>
                  </a:lnTo>
                  <a:cubicBezTo>
                    <a:pt x="11523" y="6886"/>
                    <a:pt x="11855" y="6298"/>
                    <a:pt x="12249" y="5759"/>
                  </a:cubicBezTo>
                  <a:close/>
                  <a:moveTo>
                    <a:pt x="19174" y="8716"/>
                  </a:moveTo>
                  <a:lnTo>
                    <a:pt x="19238" y="8716"/>
                  </a:lnTo>
                  <a:cubicBezTo>
                    <a:pt x="18765" y="9734"/>
                    <a:pt x="18333" y="10774"/>
                    <a:pt x="17973" y="11851"/>
                  </a:cubicBezTo>
                  <a:cubicBezTo>
                    <a:pt x="17917" y="11214"/>
                    <a:pt x="17986" y="10590"/>
                    <a:pt x="18166" y="9983"/>
                  </a:cubicBezTo>
                  <a:cubicBezTo>
                    <a:pt x="18549" y="9112"/>
                    <a:pt x="18903" y="8687"/>
                    <a:pt x="19174" y="8716"/>
                  </a:cubicBezTo>
                  <a:close/>
                  <a:moveTo>
                    <a:pt x="19538" y="8849"/>
                  </a:moveTo>
                  <a:lnTo>
                    <a:pt x="20117" y="8849"/>
                  </a:lnTo>
                  <a:cubicBezTo>
                    <a:pt x="20140" y="8947"/>
                    <a:pt x="20140" y="9028"/>
                    <a:pt x="20117" y="9116"/>
                  </a:cubicBezTo>
                  <a:cubicBezTo>
                    <a:pt x="20094" y="9195"/>
                    <a:pt x="20094" y="9292"/>
                    <a:pt x="20117" y="9361"/>
                  </a:cubicBezTo>
                  <a:lnTo>
                    <a:pt x="18702" y="12740"/>
                  </a:lnTo>
                  <a:cubicBezTo>
                    <a:pt x="18679" y="12818"/>
                    <a:pt x="18679" y="12919"/>
                    <a:pt x="18702" y="13007"/>
                  </a:cubicBezTo>
                  <a:lnTo>
                    <a:pt x="18509" y="13007"/>
                  </a:lnTo>
                  <a:cubicBezTo>
                    <a:pt x="18351" y="13007"/>
                    <a:pt x="18202" y="12899"/>
                    <a:pt x="18123" y="12762"/>
                  </a:cubicBezTo>
                  <a:cubicBezTo>
                    <a:pt x="18089" y="12703"/>
                    <a:pt x="18039" y="12653"/>
                    <a:pt x="18016" y="12584"/>
                  </a:cubicBezTo>
                  <a:cubicBezTo>
                    <a:pt x="18444" y="11341"/>
                    <a:pt x="18952" y="10103"/>
                    <a:pt x="19538" y="8938"/>
                  </a:cubicBezTo>
                  <a:cubicBezTo>
                    <a:pt x="19561" y="8899"/>
                    <a:pt x="19561" y="8879"/>
                    <a:pt x="19538" y="8849"/>
                  </a:cubicBezTo>
                  <a:close/>
                  <a:moveTo>
                    <a:pt x="20396" y="9627"/>
                  </a:moveTo>
                  <a:cubicBezTo>
                    <a:pt x="20587" y="10029"/>
                    <a:pt x="20696" y="10489"/>
                    <a:pt x="20696" y="10939"/>
                  </a:cubicBezTo>
                  <a:cubicBezTo>
                    <a:pt x="20696" y="11468"/>
                    <a:pt x="20646" y="11999"/>
                    <a:pt x="20567" y="12518"/>
                  </a:cubicBezTo>
                  <a:cubicBezTo>
                    <a:pt x="20556" y="12792"/>
                    <a:pt x="20442" y="13076"/>
                    <a:pt x="20374" y="13340"/>
                  </a:cubicBezTo>
                  <a:cubicBezTo>
                    <a:pt x="20318" y="13115"/>
                    <a:pt x="20180" y="12936"/>
                    <a:pt x="19988" y="12829"/>
                  </a:cubicBezTo>
                  <a:cubicBezTo>
                    <a:pt x="19819" y="12731"/>
                    <a:pt x="19634" y="12661"/>
                    <a:pt x="19431" y="12651"/>
                  </a:cubicBezTo>
                  <a:cubicBezTo>
                    <a:pt x="19352" y="12631"/>
                    <a:pt x="19274" y="12631"/>
                    <a:pt x="19195" y="12651"/>
                  </a:cubicBezTo>
                  <a:lnTo>
                    <a:pt x="20396" y="9627"/>
                  </a:lnTo>
                  <a:close/>
                  <a:moveTo>
                    <a:pt x="7768" y="11428"/>
                  </a:moveTo>
                  <a:cubicBezTo>
                    <a:pt x="7824" y="11409"/>
                    <a:pt x="7893" y="11409"/>
                    <a:pt x="7961" y="11428"/>
                  </a:cubicBezTo>
                  <a:cubicBezTo>
                    <a:pt x="8366" y="11604"/>
                    <a:pt x="8549" y="12097"/>
                    <a:pt x="8368" y="12518"/>
                  </a:cubicBezTo>
                  <a:cubicBezTo>
                    <a:pt x="8357" y="12547"/>
                    <a:pt x="8358" y="12555"/>
                    <a:pt x="8347" y="12584"/>
                  </a:cubicBezTo>
                  <a:cubicBezTo>
                    <a:pt x="8347" y="12584"/>
                    <a:pt x="9033" y="13128"/>
                    <a:pt x="9033" y="13451"/>
                  </a:cubicBezTo>
                  <a:lnTo>
                    <a:pt x="9526" y="13451"/>
                  </a:lnTo>
                  <a:lnTo>
                    <a:pt x="9526" y="13940"/>
                  </a:lnTo>
                  <a:cubicBezTo>
                    <a:pt x="9560" y="13999"/>
                    <a:pt x="9609" y="14052"/>
                    <a:pt x="9676" y="14052"/>
                  </a:cubicBezTo>
                  <a:cubicBezTo>
                    <a:pt x="9676" y="14052"/>
                    <a:pt x="9683" y="14052"/>
                    <a:pt x="9762" y="14052"/>
                  </a:cubicBezTo>
                  <a:lnTo>
                    <a:pt x="8604" y="16786"/>
                  </a:lnTo>
                  <a:cubicBezTo>
                    <a:pt x="8514" y="16336"/>
                    <a:pt x="8514" y="15880"/>
                    <a:pt x="8604" y="15430"/>
                  </a:cubicBezTo>
                  <a:cubicBezTo>
                    <a:pt x="8694" y="14891"/>
                    <a:pt x="8682" y="14448"/>
                    <a:pt x="9076" y="14096"/>
                  </a:cubicBezTo>
                  <a:cubicBezTo>
                    <a:pt x="8918" y="14067"/>
                    <a:pt x="8870" y="13935"/>
                    <a:pt x="8690" y="13896"/>
                  </a:cubicBezTo>
                  <a:lnTo>
                    <a:pt x="8690" y="13851"/>
                  </a:lnTo>
                  <a:cubicBezTo>
                    <a:pt x="8622" y="13851"/>
                    <a:pt x="8553" y="13834"/>
                    <a:pt x="8497" y="13785"/>
                  </a:cubicBezTo>
                  <a:cubicBezTo>
                    <a:pt x="8497" y="13785"/>
                    <a:pt x="8497" y="13547"/>
                    <a:pt x="8497" y="13518"/>
                  </a:cubicBezTo>
                  <a:cubicBezTo>
                    <a:pt x="8497" y="13489"/>
                    <a:pt x="8111" y="13030"/>
                    <a:pt x="7897" y="12873"/>
                  </a:cubicBezTo>
                  <a:lnTo>
                    <a:pt x="8240" y="12073"/>
                  </a:lnTo>
                  <a:cubicBezTo>
                    <a:pt x="8274" y="11995"/>
                    <a:pt x="8221" y="11868"/>
                    <a:pt x="8154" y="11828"/>
                  </a:cubicBezTo>
                  <a:cubicBezTo>
                    <a:pt x="8064" y="11789"/>
                    <a:pt x="7973" y="11851"/>
                    <a:pt x="7940" y="11940"/>
                  </a:cubicBezTo>
                  <a:lnTo>
                    <a:pt x="7575" y="12762"/>
                  </a:lnTo>
                  <a:lnTo>
                    <a:pt x="6975" y="12518"/>
                  </a:lnTo>
                  <a:cubicBezTo>
                    <a:pt x="7132" y="12185"/>
                    <a:pt x="7292" y="11857"/>
                    <a:pt x="7382" y="11495"/>
                  </a:cubicBezTo>
                  <a:cubicBezTo>
                    <a:pt x="7472" y="11593"/>
                    <a:pt x="7530" y="11628"/>
                    <a:pt x="7575" y="11628"/>
                  </a:cubicBezTo>
                  <a:cubicBezTo>
                    <a:pt x="7620" y="11628"/>
                    <a:pt x="7554" y="11428"/>
                    <a:pt x="7768" y="11428"/>
                  </a:cubicBezTo>
                  <a:close/>
                  <a:moveTo>
                    <a:pt x="10169" y="13963"/>
                  </a:moveTo>
                  <a:lnTo>
                    <a:pt x="10234" y="13963"/>
                  </a:lnTo>
                  <a:cubicBezTo>
                    <a:pt x="10718" y="13992"/>
                    <a:pt x="11209" y="14147"/>
                    <a:pt x="11649" y="14363"/>
                  </a:cubicBezTo>
                  <a:cubicBezTo>
                    <a:pt x="11423" y="14598"/>
                    <a:pt x="11217" y="14844"/>
                    <a:pt x="11048" y="15119"/>
                  </a:cubicBezTo>
                  <a:cubicBezTo>
                    <a:pt x="10451" y="15990"/>
                    <a:pt x="9925" y="16913"/>
                    <a:pt x="9440" y="17853"/>
                  </a:cubicBezTo>
                  <a:cubicBezTo>
                    <a:pt x="9204" y="17706"/>
                    <a:pt x="8975" y="17498"/>
                    <a:pt x="8840" y="17253"/>
                  </a:cubicBezTo>
                  <a:lnTo>
                    <a:pt x="10169" y="13963"/>
                  </a:lnTo>
                  <a:close/>
                  <a:moveTo>
                    <a:pt x="11884" y="14407"/>
                  </a:moveTo>
                  <a:cubicBezTo>
                    <a:pt x="12087" y="14515"/>
                    <a:pt x="12283" y="14638"/>
                    <a:pt x="12463" y="14785"/>
                  </a:cubicBezTo>
                  <a:lnTo>
                    <a:pt x="9869" y="20587"/>
                  </a:lnTo>
                  <a:lnTo>
                    <a:pt x="9676" y="20699"/>
                  </a:lnTo>
                  <a:cubicBezTo>
                    <a:pt x="9879" y="19651"/>
                    <a:pt x="10341" y="18695"/>
                    <a:pt x="9676" y="18098"/>
                  </a:cubicBezTo>
                  <a:cubicBezTo>
                    <a:pt x="10127" y="17099"/>
                    <a:pt x="10667" y="16125"/>
                    <a:pt x="11241" y="15185"/>
                  </a:cubicBezTo>
                  <a:cubicBezTo>
                    <a:pt x="11421" y="14892"/>
                    <a:pt x="11625" y="14632"/>
                    <a:pt x="11884" y="14407"/>
                  </a:cubicBezTo>
                  <a:close/>
                  <a:moveTo>
                    <a:pt x="12742" y="15074"/>
                  </a:moveTo>
                  <a:cubicBezTo>
                    <a:pt x="12956" y="15329"/>
                    <a:pt x="13023" y="15543"/>
                    <a:pt x="12742" y="15719"/>
                  </a:cubicBezTo>
                  <a:lnTo>
                    <a:pt x="13021" y="15719"/>
                  </a:lnTo>
                  <a:cubicBezTo>
                    <a:pt x="13235" y="15699"/>
                    <a:pt x="13450" y="15699"/>
                    <a:pt x="13664" y="15719"/>
                  </a:cubicBezTo>
                  <a:lnTo>
                    <a:pt x="11670" y="20654"/>
                  </a:lnTo>
                  <a:cubicBezTo>
                    <a:pt x="11343" y="20654"/>
                    <a:pt x="11021" y="20654"/>
                    <a:pt x="10705" y="20654"/>
                  </a:cubicBezTo>
                  <a:lnTo>
                    <a:pt x="10276" y="20699"/>
                  </a:lnTo>
                  <a:lnTo>
                    <a:pt x="12742" y="15074"/>
                  </a:lnTo>
                  <a:close/>
                  <a:moveTo>
                    <a:pt x="13964" y="15852"/>
                  </a:moveTo>
                  <a:cubicBezTo>
                    <a:pt x="14313" y="15921"/>
                    <a:pt x="14665" y="15976"/>
                    <a:pt x="15014" y="15986"/>
                  </a:cubicBezTo>
                  <a:lnTo>
                    <a:pt x="13192" y="20143"/>
                  </a:lnTo>
                  <a:cubicBezTo>
                    <a:pt x="13147" y="20182"/>
                    <a:pt x="13148" y="20262"/>
                    <a:pt x="13171" y="20321"/>
                  </a:cubicBezTo>
                  <a:lnTo>
                    <a:pt x="13064" y="20476"/>
                  </a:lnTo>
                  <a:cubicBezTo>
                    <a:pt x="12714" y="20545"/>
                    <a:pt x="12384" y="20605"/>
                    <a:pt x="12034" y="20654"/>
                  </a:cubicBezTo>
                  <a:lnTo>
                    <a:pt x="13964" y="15852"/>
                  </a:lnTo>
                  <a:close/>
                  <a:moveTo>
                    <a:pt x="15422" y="15963"/>
                  </a:moveTo>
                  <a:cubicBezTo>
                    <a:pt x="17055" y="17452"/>
                    <a:pt x="14556" y="19667"/>
                    <a:pt x="13621" y="20343"/>
                  </a:cubicBezTo>
                  <a:lnTo>
                    <a:pt x="13621" y="20321"/>
                  </a:lnTo>
                  <a:lnTo>
                    <a:pt x="13492" y="20321"/>
                  </a:lnTo>
                  <a:lnTo>
                    <a:pt x="15422" y="15963"/>
                  </a:ln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39" name="Shape"/>
            <p:cNvSpPr/>
            <p:nvPr/>
          </p:nvSpPr>
          <p:spPr>
            <a:xfrm rot="677732">
              <a:off x="824741" y="77164"/>
              <a:ext cx="190758" cy="193191"/>
            </a:xfrm>
            <a:custGeom>
              <a:avLst/>
              <a:gdLst/>
              <a:ahLst/>
              <a:cxnLst>
                <a:cxn ang="0">
                  <a:pos x="wd2" y="hd2"/>
                </a:cxn>
                <a:cxn ang="5400000">
                  <a:pos x="wd2" y="hd2"/>
                </a:cxn>
                <a:cxn ang="10800000">
                  <a:pos x="wd2" y="hd2"/>
                </a:cxn>
                <a:cxn ang="16200000">
                  <a:pos x="wd2" y="hd2"/>
                </a:cxn>
              </a:cxnLst>
              <a:rect l="0" t="0" r="r" b="b"/>
              <a:pathLst>
                <a:path w="21394" h="21432" extrusionOk="0">
                  <a:moveTo>
                    <a:pt x="19172" y="0"/>
                  </a:moveTo>
                  <a:lnTo>
                    <a:pt x="18727" y="498"/>
                  </a:lnTo>
                  <a:cubicBezTo>
                    <a:pt x="17934" y="1415"/>
                    <a:pt x="17206" y="2427"/>
                    <a:pt x="16505" y="3253"/>
                  </a:cubicBezTo>
                  <a:cubicBezTo>
                    <a:pt x="15089" y="2763"/>
                    <a:pt x="13614" y="2540"/>
                    <a:pt x="12120" y="2579"/>
                  </a:cubicBezTo>
                  <a:lnTo>
                    <a:pt x="11883" y="2579"/>
                  </a:lnTo>
                  <a:cubicBezTo>
                    <a:pt x="5487" y="2334"/>
                    <a:pt x="1886" y="3094"/>
                    <a:pt x="921" y="4953"/>
                  </a:cubicBezTo>
                  <a:cubicBezTo>
                    <a:pt x="283" y="7198"/>
                    <a:pt x="27" y="9533"/>
                    <a:pt x="121" y="11869"/>
                  </a:cubicBezTo>
                  <a:cubicBezTo>
                    <a:pt x="121" y="12785"/>
                    <a:pt x="121" y="13583"/>
                    <a:pt x="121" y="14126"/>
                  </a:cubicBezTo>
                  <a:cubicBezTo>
                    <a:pt x="-206" y="15829"/>
                    <a:pt x="137" y="17565"/>
                    <a:pt x="1039" y="19049"/>
                  </a:cubicBezTo>
                  <a:cubicBezTo>
                    <a:pt x="2596" y="21114"/>
                    <a:pt x="5788" y="21368"/>
                    <a:pt x="8091" y="21393"/>
                  </a:cubicBezTo>
                  <a:lnTo>
                    <a:pt x="10906" y="21393"/>
                  </a:lnTo>
                  <a:cubicBezTo>
                    <a:pt x="13224" y="21600"/>
                    <a:pt x="15524" y="20984"/>
                    <a:pt x="17453" y="19694"/>
                  </a:cubicBezTo>
                  <a:cubicBezTo>
                    <a:pt x="18667" y="18764"/>
                    <a:pt x="19448" y="17394"/>
                    <a:pt x="19557" y="15884"/>
                  </a:cubicBezTo>
                  <a:cubicBezTo>
                    <a:pt x="19962" y="13199"/>
                    <a:pt x="20098" y="10476"/>
                    <a:pt x="19942" y="7766"/>
                  </a:cubicBezTo>
                  <a:lnTo>
                    <a:pt x="19942" y="6770"/>
                  </a:lnTo>
                  <a:cubicBezTo>
                    <a:pt x="19927" y="6215"/>
                    <a:pt x="19679" y="5692"/>
                    <a:pt x="19290" y="5304"/>
                  </a:cubicBezTo>
                  <a:cubicBezTo>
                    <a:pt x="19882" y="4633"/>
                    <a:pt x="20505" y="3954"/>
                    <a:pt x="21127" y="3400"/>
                  </a:cubicBezTo>
                  <a:lnTo>
                    <a:pt x="21394" y="3106"/>
                  </a:lnTo>
                  <a:lnTo>
                    <a:pt x="20831" y="2667"/>
                  </a:lnTo>
                  <a:cubicBezTo>
                    <a:pt x="20100" y="2202"/>
                    <a:pt x="19566" y="1484"/>
                    <a:pt x="19379" y="645"/>
                  </a:cubicBezTo>
                  <a:lnTo>
                    <a:pt x="19172" y="0"/>
                  </a:lnTo>
                  <a:close/>
                  <a:moveTo>
                    <a:pt x="18935" y="1465"/>
                  </a:moveTo>
                  <a:cubicBezTo>
                    <a:pt x="19262" y="2085"/>
                    <a:pt x="19692" y="2618"/>
                    <a:pt x="20268" y="3019"/>
                  </a:cubicBezTo>
                  <a:cubicBezTo>
                    <a:pt x="16409" y="7045"/>
                    <a:pt x="12920" y="11397"/>
                    <a:pt x="9839" y="16030"/>
                  </a:cubicBezTo>
                  <a:cubicBezTo>
                    <a:pt x="8438" y="13694"/>
                    <a:pt x="6874" y="11518"/>
                    <a:pt x="5069" y="9466"/>
                  </a:cubicBezTo>
                  <a:cubicBezTo>
                    <a:pt x="5629" y="8950"/>
                    <a:pt x="6127" y="8418"/>
                    <a:pt x="6609" y="7825"/>
                  </a:cubicBezTo>
                  <a:cubicBezTo>
                    <a:pt x="7014" y="8522"/>
                    <a:pt x="7491" y="9458"/>
                    <a:pt x="7943" y="10374"/>
                  </a:cubicBezTo>
                  <a:cubicBezTo>
                    <a:pt x="8394" y="11291"/>
                    <a:pt x="9119" y="12762"/>
                    <a:pt x="9602" y="13510"/>
                  </a:cubicBezTo>
                  <a:lnTo>
                    <a:pt x="9898" y="13979"/>
                  </a:lnTo>
                  <a:lnTo>
                    <a:pt x="10224" y="13510"/>
                  </a:lnTo>
                  <a:cubicBezTo>
                    <a:pt x="11111" y="12245"/>
                    <a:pt x="11922" y="11090"/>
                    <a:pt x="12654" y="9993"/>
                  </a:cubicBezTo>
                  <a:cubicBezTo>
                    <a:pt x="14599" y="7051"/>
                    <a:pt x="16694" y="4201"/>
                    <a:pt x="18935" y="1465"/>
                  </a:cubicBezTo>
                  <a:close/>
                  <a:moveTo>
                    <a:pt x="6965" y="3487"/>
                  </a:moveTo>
                  <a:cubicBezTo>
                    <a:pt x="8241" y="3410"/>
                    <a:pt x="9779" y="3410"/>
                    <a:pt x="11646" y="3487"/>
                  </a:cubicBezTo>
                  <a:lnTo>
                    <a:pt x="11854" y="3487"/>
                  </a:lnTo>
                  <a:cubicBezTo>
                    <a:pt x="13161" y="3475"/>
                    <a:pt x="14474" y="3644"/>
                    <a:pt x="15735" y="4044"/>
                  </a:cubicBezTo>
                  <a:cubicBezTo>
                    <a:pt x="14412" y="5787"/>
                    <a:pt x="13167" y="7636"/>
                    <a:pt x="11735" y="9818"/>
                  </a:cubicBezTo>
                  <a:lnTo>
                    <a:pt x="9632" y="12836"/>
                  </a:lnTo>
                  <a:cubicBezTo>
                    <a:pt x="9242" y="12126"/>
                    <a:pt x="8764" y="11203"/>
                    <a:pt x="8328" y="10286"/>
                  </a:cubicBezTo>
                  <a:cubicBezTo>
                    <a:pt x="7877" y="9370"/>
                    <a:pt x="7196" y="7929"/>
                    <a:pt x="6698" y="7180"/>
                  </a:cubicBezTo>
                  <a:lnTo>
                    <a:pt x="6402" y="6711"/>
                  </a:lnTo>
                  <a:lnTo>
                    <a:pt x="6076" y="7151"/>
                  </a:lnTo>
                  <a:cubicBezTo>
                    <a:pt x="5454" y="7977"/>
                    <a:pt x="4751" y="8723"/>
                    <a:pt x="3973" y="9407"/>
                  </a:cubicBezTo>
                  <a:lnTo>
                    <a:pt x="3676" y="9700"/>
                  </a:lnTo>
                  <a:lnTo>
                    <a:pt x="3943" y="9964"/>
                  </a:lnTo>
                  <a:cubicBezTo>
                    <a:pt x="5935" y="12197"/>
                    <a:pt x="7679" y="14638"/>
                    <a:pt x="9157" y="17232"/>
                  </a:cubicBezTo>
                  <a:lnTo>
                    <a:pt x="9483" y="17818"/>
                  </a:lnTo>
                  <a:lnTo>
                    <a:pt x="9839" y="17261"/>
                  </a:lnTo>
                  <a:cubicBezTo>
                    <a:pt x="12438" y="13325"/>
                    <a:pt x="15331" y="9561"/>
                    <a:pt x="18490" y="6037"/>
                  </a:cubicBezTo>
                  <a:cubicBezTo>
                    <a:pt x="18739" y="6308"/>
                    <a:pt x="18919" y="6656"/>
                    <a:pt x="18935" y="7004"/>
                  </a:cubicBezTo>
                  <a:lnTo>
                    <a:pt x="18935" y="7971"/>
                  </a:lnTo>
                  <a:cubicBezTo>
                    <a:pt x="19153" y="10540"/>
                    <a:pt x="19096" y="13140"/>
                    <a:pt x="18816" y="15708"/>
                  </a:cubicBezTo>
                  <a:cubicBezTo>
                    <a:pt x="18739" y="17089"/>
                    <a:pt x="18042" y="18337"/>
                    <a:pt x="16890" y="19137"/>
                  </a:cubicBezTo>
                  <a:cubicBezTo>
                    <a:pt x="15147" y="20712"/>
                    <a:pt x="11931" y="20670"/>
                    <a:pt x="9098" y="20632"/>
                  </a:cubicBezTo>
                  <a:lnTo>
                    <a:pt x="7883" y="20632"/>
                  </a:lnTo>
                  <a:cubicBezTo>
                    <a:pt x="5767" y="20632"/>
                    <a:pt x="2794" y="20430"/>
                    <a:pt x="1424" y="18727"/>
                  </a:cubicBezTo>
                  <a:cubicBezTo>
                    <a:pt x="646" y="17384"/>
                    <a:pt x="373" y="15782"/>
                    <a:pt x="684" y="14272"/>
                  </a:cubicBezTo>
                  <a:cubicBezTo>
                    <a:pt x="684" y="13704"/>
                    <a:pt x="684" y="12903"/>
                    <a:pt x="684" y="11986"/>
                  </a:cubicBezTo>
                  <a:cubicBezTo>
                    <a:pt x="606" y="9766"/>
                    <a:pt x="850" y="7548"/>
                    <a:pt x="1395" y="5392"/>
                  </a:cubicBezTo>
                  <a:cubicBezTo>
                    <a:pt x="1815" y="4605"/>
                    <a:pt x="3183" y="3733"/>
                    <a:pt x="6965" y="3487"/>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sp>
          <p:nvSpPr>
            <p:cNvPr id="240" name="Shape"/>
            <p:cNvSpPr/>
            <p:nvPr/>
          </p:nvSpPr>
          <p:spPr>
            <a:xfrm rot="677732">
              <a:off x="805852" y="2402249"/>
              <a:ext cx="313682" cy="429953"/>
            </a:xfrm>
            <a:custGeom>
              <a:avLst/>
              <a:gdLst/>
              <a:ahLst/>
              <a:cxnLst>
                <a:cxn ang="0">
                  <a:pos x="wd2" y="hd2"/>
                </a:cxn>
                <a:cxn ang="5400000">
                  <a:pos x="wd2" y="hd2"/>
                </a:cxn>
                <a:cxn ang="10800000">
                  <a:pos x="wd2" y="hd2"/>
                </a:cxn>
                <a:cxn ang="16200000">
                  <a:pos x="wd2" y="hd2"/>
                </a:cxn>
              </a:cxnLst>
              <a:rect l="0" t="0" r="r" b="b"/>
              <a:pathLst>
                <a:path w="21569" h="21593" extrusionOk="0">
                  <a:moveTo>
                    <a:pt x="8345" y="22"/>
                  </a:moveTo>
                  <a:cubicBezTo>
                    <a:pt x="5273" y="2137"/>
                    <a:pt x="2509" y="4494"/>
                    <a:pt x="152" y="7053"/>
                  </a:cubicBezTo>
                  <a:cubicBezTo>
                    <a:pt x="76" y="7129"/>
                    <a:pt x="36" y="7225"/>
                    <a:pt x="7" y="7319"/>
                  </a:cubicBezTo>
                  <a:cubicBezTo>
                    <a:pt x="-31" y="7506"/>
                    <a:pt x="78" y="7685"/>
                    <a:pt x="298" y="7796"/>
                  </a:cubicBezTo>
                  <a:cubicBezTo>
                    <a:pt x="231" y="7831"/>
                    <a:pt x="179" y="7904"/>
                    <a:pt x="189" y="7969"/>
                  </a:cubicBezTo>
                  <a:cubicBezTo>
                    <a:pt x="1181" y="12181"/>
                    <a:pt x="1729" y="16433"/>
                    <a:pt x="1806" y="20704"/>
                  </a:cubicBezTo>
                  <a:cubicBezTo>
                    <a:pt x="1786" y="20733"/>
                    <a:pt x="1786" y="20775"/>
                    <a:pt x="1806" y="20810"/>
                  </a:cubicBezTo>
                  <a:cubicBezTo>
                    <a:pt x="2741" y="21319"/>
                    <a:pt x="3875" y="21593"/>
                    <a:pt x="5039" y="21593"/>
                  </a:cubicBezTo>
                  <a:cubicBezTo>
                    <a:pt x="5363" y="21587"/>
                    <a:pt x="5677" y="21568"/>
                    <a:pt x="6002" y="21527"/>
                  </a:cubicBezTo>
                  <a:cubicBezTo>
                    <a:pt x="6698" y="21433"/>
                    <a:pt x="7352" y="21147"/>
                    <a:pt x="7800" y="20744"/>
                  </a:cubicBezTo>
                  <a:lnTo>
                    <a:pt x="7891" y="20744"/>
                  </a:lnTo>
                  <a:cubicBezTo>
                    <a:pt x="8024" y="20703"/>
                    <a:pt x="8112" y="20604"/>
                    <a:pt x="8054" y="20505"/>
                  </a:cubicBezTo>
                  <a:lnTo>
                    <a:pt x="8690" y="19829"/>
                  </a:lnTo>
                  <a:cubicBezTo>
                    <a:pt x="8690" y="20115"/>
                    <a:pt x="8690" y="20387"/>
                    <a:pt x="8690" y="20691"/>
                  </a:cubicBezTo>
                  <a:cubicBezTo>
                    <a:pt x="8680" y="20726"/>
                    <a:pt x="8680" y="20775"/>
                    <a:pt x="8690" y="20810"/>
                  </a:cubicBezTo>
                  <a:cubicBezTo>
                    <a:pt x="9625" y="21319"/>
                    <a:pt x="10778" y="21580"/>
                    <a:pt x="11942" y="21580"/>
                  </a:cubicBezTo>
                  <a:cubicBezTo>
                    <a:pt x="12266" y="21580"/>
                    <a:pt x="12598" y="21560"/>
                    <a:pt x="12922" y="21513"/>
                  </a:cubicBezTo>
                  <a:cubicBezTo>
                    <a:pt x="13619" y="21426"/>
                    <a:pt x="14236" y="21147"/>
                    <a:pt x="14684" y="20744"/>
                  </a:cubicBezTo>
                  <a:lnTo>
                    <a:pt x="14812" y="20744"/>
                  </a:lnTo>
                  <a:cubicBezTo>
                    <a:pt x="14955" y="20709"/>
                    <a:pt x="15014" y="20599"/>
                    <a:pt x="14957" y="20505"/>
                  </a:cubicBezTo>
                  <a:cubicBezTo>
                    <a:pt x="16856" y="18490"/>
                    <a:pt x="18944" y="16560"/>
                    <a:pt x="21206" y="14761"/>
                  </a:cubicBezTo>
                  <a:cubicBezTo>
                    <a:pt x="21206" y="14761"/>
                    <a:pt x="21258" y="14761"/>
                    <a:pt x="21297" y="14761"/>
                  </a:cubicBezTo>
                  <a:cubicBezTo>
                    <a:pt x="21440" y="14767"/>
                    <a:pt x="21559" y="14694"/>
                    <a:pt x="21569" y="14588"/>
                  </a:cubicBezTo>
                  <a:cubicBezTo>
                    <a:pt x="21569" y="14588"/>
                    <a:pt x="21569" y="14575"/>
                    <a:pt x="21569" y="14575"/>
                  </a:cubicBezTo>
                  <a:cubicBezTo>
                    <a:pt x="21378" y="9919"/>
                    <a:pt x="20715" y="5279"/>
                    <a:pt x="19589" y="699"/>
                  </a:cubicBezTo>
                  <a:cubicBezTo>
                    <a:pt x="19532" y="716"/>
                    <a:pt x="19509" y="764"/>
                    <a:pt x="19480" y="805"/>
                  </a:cubicBezTo>
                  <a:cubicBezTo>
                    <a:pt x="19375" y="799"/>
                    <a:pt x="19255" y="828"/>
                    <a:pt x="19208" y="898"/>
                  </a:cubicBezTo>
                  <a:lnTo>
                    <a:pt x="18663" y="1627"/>
                  </a:lnTo>
                  <a:cubicBezTo>
                    <a:pt x="18176" y="1762"/>
                    <a:pt x="17662" y="1819"/>
                    <a:pt x="17137" y="1813"/>
                  </a:cubicBezTo>
                  <a:cubicBezTo>
                    <a:pt x="17137" y="1813"/>
                    <a:pt x="17137" y="1814"/>
                    <a:pt x="17137" y="1773"/>
                  </a:cubicBezTo>
                  <a:cubicBezTo>
                    <a:pt x="17041" y="1697"/>
                    <a:pt x="16878" y="1697"/>
                    <a:pt x="16773" y="1773"/>
                  </a:cubicBezTo>
                  <a:cubicBezTo>
                    <a:pt x="16554" y="1756"/>
                    <a:pt x="16339" y="1727"/>
                    <a:pt x="16120" y="1680"/>
                  </a:cubicBezTo>
                  <a:lnTo>
                    <a:pt x="16011" y="1336"/>
                  </a:lnTo>
                  <a:cubicBezTo>
                    <a:pt x="16030" y="1318"/>
                    <a:pt x="16030" y="1287"/>
                    <a:pt x="16011" y="1269"/>
                  </a:cubicBezTo>
                  <a:lnTo>
                    <a:pt x="15720" y="248"/>
                  </a:lnTo>
                  <a:cubicBezTo>
                    <a:pt x="15691" y="178"/>
                    <a:pt x="15642" y="125"/>
                    <a:pt x="15556" y="102"/>
                  </a:cubicBezTo>
                  <a:cubicBezTo>
                    <a:pt x="15471" y="73"/>
                    <a:pt x="15370" y="73"/>
                    <a:pt x="15284" y="102"/>
                  </a:cubicBezTo>
                  <a:cubicBezTo>
                    <a:pt x="14549" y="610"/>
                    <a:pt x="13828" y="1143"/>
                    <a:pt x="13122" y="1680"/>
                  </a:cubicBezTo>
                  <a:lnTo>
                    <a:pt x="12941" y="885"/>
                  </a:lnTo>
                  <a:cubicBezTo>
                    <a:pt x="12931" y="779"/>
                    <a:pt x="12793" y="701"/>
                    <a:pt x="12650" y="712"/>
                  </a:cubicBezTo>
                  <a:cubicBezTo>
                    <a:pt x="12555" y="718"/>
                    <a:pt x="12488" y="767"/>
                    <a:pt x="12450" y="831"/>
                  </a:cubicBezTo>
                  <a:lnTo>
                    <a:pt x="11905" y="1521"/>
                  </a:lnTo>
                  <a:cubicBezTo>
                    <a:pt x="11858" y="1510"/>
                    <a:pt x="11808" y="1510"/>
                    <a:pt x="11760" y="1521"/>
                  </a:cubicBezTo>
                  <a:cubicBezTo>
                    <a:pt x="11254" y="1667"/>
                    <a:pt x="10723" y="1759"/>
                    <a:pt x="10180" y="1747"/>
                  </a:cubicBezTo>
                  <a:cubicBezTo>
                    <a:pt x="10180" y="1747"/>
                    <a:pt x="10180" y="1735"/>
                    <a:pt x="10180" y="1694"/>
                  </a:cubicBezTo>
                  <a:cubicBezTo>
                    <a:pt x="10075" y="1618"/>
                    <a:pt x="9921" y="1618"/>
                    <a:pt x="9816" y="1694"/>
                  </a:cubicBezTo>
                  <a:cubicBezTo>
                    <a:pt x="9597" y="1676"/>
                    <a:pt x="9372" y="1634"/>
                    <a:pt x="9162" y="1588"/>
                  </a:cubicBezTo>
                  <a:lnTo>
                    <a:pt x="9053" y="1243"/>
                  </a:lnTo>
                  <a:cubicBezTo>
                    <a:pt x="9072" y="1219"/>
                    <a:pt x="9072" y="1200"/>
                    <a:pt x="9053" y="1176"/>
                  </a:cubicBezTo>
                  <a:lnTo>
                    <a:pt x="8763" y="168"/>
                  </a:lnTo>
                  <a:cubicBezTo>
                    <a:pt x="8744" y="98"/>
                    <a:pt x="8677" y="40"/>
                    <a:pt x="8581" y="22"/>
                  </a:cubicBezTo>
                  <a:cubicBezTo>
                    <a:pt x="8505" y="-7"/>
                    <a:pt x="8421" y="-7"/>
                    <a:pt x="8345" y="22"/>
                  </a:cubicBezTo>
                  <a:close/>
                  <a:moveTo>
                    <a:pt x="8127" y="699"/>
                  </a:moveTo>
                  <a:lnTo>
                    <a:pt x="8363" y="1508"/>
                  </a:lnTo>
                  <a:cubicBezTo>
                    <a:pt x="5978" y="3383"/>
                    <a:pt x="3524" y="5327"/>
                    <a:pt x="1224" y="7279"/>
                  </a:cubicBezTo>
                  <a:cubicBezTo>
                    <a:pt x="1100" y="7372"/>
                    <a:pt x="991" y="7488"/>
                    <a:pt x="934" y="7610"/>
                  </a:cubicBezTo>
                  <a:cubicBezTo>
                    <a:pt x="886" y="7704"/>
                    <a:pt x="886" y="7809"/>
                    <a:pt x="934" y="7902"/>
                  </a:cubicBezTo>
                  <a:cubicBezTo>
                    <a:pt x="934" y="7902"/>
                    <a:pt x="864" y="7834"/>
                    <a:pt x="806" y="7823"/>
                  </a:cubicBezTo>
                  <a:cubicBezTo>
                    <a:pt x="568" y="7753"/>
                    <a:pt x="333" y="7638"/>
                    <a:pt x="352" y="7544"/>
                  </a:cubicBezTo>
                  <a:lnTo>
                    <a:pt x="298" y="7544"/>
                  </a:lnTo>
                  <a:cubicBezTo>
                    <a:pt x="317" y="7503"/>
                    <a:pt x="350" y="7460"/>
                    <a:pt x="389" y="7425"/>
                  </a:cubicBezTo>
                  <a:cubicBezTo>
                    <a:pt x="2631" y="4983"/>
                    <a:pt x="5226" y="2732"/>
                    <a:pt x="8127" y="699"/>
                  </a:cubicBezTo>
                  <a:close/>
                  <a:moveTo>
                    <a:pt x="15229" y="699"/>
                  </a:moveTo>
                  <a:lnTo>
                    <a:pt x="15466" y="1508"/>
                  </a:lnTo>
                  <a:cubicBezTo>
                    <a:pt x="13080" y="3383"/>
                    <a:pt x="10608" y="5327"/>
                    <a:pt x="8309" y="7279"/>
                  </a:cubicBezTo>
                  <a:cubicBezTo>
                    <a:pt x="8175" y="7372"/>
                    <a:pt x="8085" y="7488"/>
                    <a:pt x="8018" y="7610"/>
                  </a:cubicBezTo>
                  <a:cubicBezTo>
                    <a:pt x="7989" y="7704"/>
                    <a:pt x="7989" y="7809"/>
                    <a:pt x="8018" y="7902"/>
                  </a:cubicBezTo>
                  <a:cubicBezTo>
                    <a:pt x="7999" y="7867"/>
                    <a:pt x="7948" y="7840"/>
                    <a:pt x="7891" y="7823"/>
                  </a:cubicBezTo>
                  <a:cubicBezTo>
                    <a:pt x="7719" y="7788"/>
                    <a:pt x="7561" y="7710"/>
                    <a:pt x="7437" y="7610"/>
                  </a:cubicBezTo>
                  <a:lnTo>
                    <a:pt x="7437" y="7504"/>
                  </a:lnTo>
                  <a:lnTo>
                    <a:pt x="7491" y="7425"/>
                  </a:lnTo>
                  <a:cubicBezTo>
                    <a:pt x="9142" y="5625"/>
                    <a:pt x="10982" y="3933"/>
                    <a:pt x="12995" y="2344"/>
                  </a:cubicBezTo>
                  <a:cubicBezTo>
                    <a:pt x="13033" y="2332"/>
                    <a:pt x="13076" y="2293"/>
                    <a:pt x="13086" y="2264"/>
                  </a:cubicBezTo>
                  <a:cubicBezTo>
                    <a:pt x="13792" y="1727"/>
                    <a:pt x="14495" y="1207"/>
                    <a:pt x="15229" y="699"/>
                  </a:cubicBezTo>
                  <a:close/>
                  <a:moveTo>
                    <a:pt x="12468" y="1574"/>
                  </a:moveTo>
                  <a:cubicBezTo>
                    <a:pt x="12468" y="1755"/>
                    <a:pt x="12530" y="1949"/>
                    <a:pt x="12577" y="2118"/>
                  </a:cubicBezTo>
                  <a:cubicBezTo>
                    <a:pt x="12100" y="2492"/>
                    <a:pt x="11645" y="2866"/>
                    <a:pt x="11197" y="3246"/>
                  </a:cubicBezTo>
                  <a:cubicBezTo>
                    <a:pt x="11636" y="2685"/>
                    <a:pt x="12058" y="2112"/>
                    <a:pt x="12468" y="1574"/>
                  </a:cubicBezTo>
                  <a:close/>
                  <a:moveTo>
                    <a:pt x="19262" y="1588"/>
                  </a:moveTo>
                  <a:cubicBezTo>
                    <a:pt x="20283" y="5893"/>
                    <a:pt x="20888" y="10237"/>
                    <a:pt x="21079" y="14602"/>
                  </a:cubicBezTo>
                  <a:lnTo>
                    <a:pt x="21024" y="14615"/>
                  </a:lnTo>
                  <a:cubicBezTo>
                    <a:pt x="19211" y="16041"/>
                    <a:pt x="17503" y="17554"/>
                    <a:pt x="15938" y="19125"/>
                  </a:cubicBezTo>
                  <a:cubicBezTo>
                    <a:pt x="15766" y="17086"/>
                    <a:pt x="15618" y="15083"/>
                    <a:pt x="15466" y="13103"/>
                  </a:cubicBezTo>
                  <a:cubicBezTo>
                    <a:pt x="15313" y="10958"/>
                    <a:pt x="15156" y="8830"/>
                    <a:pt x="14975" y="6616"/>
                  </a:cubicBezTo>
                  <a:cubicBezTo>
                    <a:pt x="15099" y="6510"/>
                    <a:pt x="15215" y="6408"/>
                    <a:pt x="15320" y="6297"/>
                  </a:cubicBezTo>
                  <a:cubicBezTo>
                    <a:pt x="16780" y="4796"/>
                    <a:pt x="18098" y="3224"/>
                    <a:pt x="19262" y="1588"/>
                  </a:cubicBezTo>
                  <a:close/>
                  <a:moveTo>
                    <a:pt x="15538" y="1734"/>
                  </a:moveTo>
                  <a:lnTo>
                    <a:pt x="15538" y="1813"/>
                  </a:lnTo>
                  <a:cubicBezTo>
                    <a:pt x="14546" y="2491"/>
                    <a:pt x="13567" y="3192"/>
                    <a:pt x="12632" y="3922"/>
                  </a:cubicBezTo>
                  <a:cubicBezTo>
                    <a:pt x="13634" y="3210"/>
                    <a:pt x="14594" y="2470"/>
                    <a:pt x="15538" y="1734"/>
                  </a:cubicBezTo>
                  <a:close/>
                  <a:moveTo>
                    <a:pt x="8436" y="1787"/>
                  </a:moveTo>
                  <a:lnTo>
                    <a:pt x="8436" y="1813"/>
                  </a:lnTo>
                  <a:cubicBezTo>
                    <a:pt x="7443" y="2485"/>
                    <a:pt x="6491" y="3177"/>
                    <a:pt x="5566" y="3896"/>
                  </a:cubicBezTo>
                  <a:cubicBezTo>
                    <a:pt x="6596" y="3207"/>
                    <a:pt x="7510" y="2493"/>
                    <a:pt x="8436" y="1787"/>
                  </a:cubicBezTo>
                  <a:close/>
                  <a:moveTo>
                    <a:pt x="11415" y="1986"/>
                  </a:moveTo>
                  <a:cubicBezTo>
                    <a:pt x="10756" y="2850"/>
                    <a:pt x="10026" y="3810"/>
                    <a:pt x="9253" y="4692"/>
                  </a:cubicBezTo>
                  <a:cubicBezTo>
                    <a:pt x="9215" y="4744"/>
                    <a:pt x="9215" y="4806"/>
                    <a:pt x="9253" y="4864"/>
                  </a:cubicBezTo>
                  <a:cubicBezTo>
                    <a:pt x="8566" y="5507"/>
                    <a:pt x="7903" y="6163"/>
                    <a:pt x="7273" y="6841"/>
                  </a:cubicBezTo>
                  <a:cubicBezTo>
                    <a:pt x="7273" y="6841"/>
                    <a:pt x="7273" y="6786"/>
                    <a:pt x="7273" y="6775"/>
                  </a:cubicBezTo>
                  <a:cubicBezTo>
                    <a:pt x="7264" y="6699"/>
                    <a:pt x="7188" y="6641"/>
                    <a:pt x="7073" y="6629"/>
                  </a:cubicBezTo>
                  <a:cubicBezTo>
                    <a:pt x="6949" y="6605"/>
                    <a:pt x="6821" y="6655"/>
                    <a:pt x="6783" y="6748"/>
                  </a:cubicBezTo>
                  <a:cubicBezTo>
                    <a:pt x="6783" y="6760"/>
                    <a:pt x="6792" y="6769"/>
                    <a:pt x="6783" y="6775"/>
                  </a:cubicBezTo>
                  <a:cubicBezTo>
                    <a:pt x="6697" y="7102"/>
                    <a:pt x="6402" y="7381"/>
                    <a:pt x="6002" y="7544"/>
                  </a:cubicBezTo>
                  <a:cubicBezTo>
                    <a:pt x="5563" y="7719"/>
                    <a:pt x="5099" y="7844"/>
                    <a:pt x="4603" y="7902"/>
                  </a:cubicBezTo>
                  <a:cubicBezTo>
                    <a:pt x="3830" y="8043"/>
                    <a:pt x="3025" y="8098"/>
                    <a:pt x="2223" y="8075"/>
                  </a:cubicBezTo>
                  <a:cubicBezTo>
                    <a:pt x="2223" y="8075"/>
                    <a:pt x="2223" y="8067"/>
                    <a:pt x="2223" y="8008"/>
                  </a:cubicBezTo>
                  <a:cubicBezTo>
                    <a:pt x="1975" y="7862"/>
                    <a:pt x="2211" y="7473"/>
                    <a:pt x="2459" y="7239"/>
                  </a:cubicBezTo>
                  <a:cubicBezTo>
                    <a:pt x="4425" y="5399"/>
                    <a:pt x="6597" y="3682"/>
                    <a:pt x="8944" y="2105"/>
                  </a:cubicBezTo>
                  <a:lnTo>
                    <a:pt x="9180" y="2105"/>
                  </a:lnTo>
                  <a:cubicBezTo>
                    <a:pt x="7024" y="3741"/>
                    <a:pt x="4995" y="5459"/>
                    <a:pt x="3077" y="7252"/>
                  </a:cubicBezTo>
                  <a:cubicBezTo>
                    <a:pt x="2982" y="7328"/>
                    <a:pt x="2982" y="7442"/>
                    <a:pt x="3077" y="7518"/>
                  </a:cubicBezTo>
                  <a:cubicBezTo>
                    <a:pt x="3125" y="7547"/>
                    <a:pt x="3192" y="7557"/>
                    <a:pt x="3259" y="7557"/>
                  </a:cubicBezTo>
                  <a:cubicBezTo>
                    <a:pt x="3335" y="7557"/>
                    <a:pt x="3402" y="7525"/>
                    <a:pt x="3440" y="7478"/>
                  </a:cubicBezTo>
                  <a:cubicBezTo>
                    <a:pt x="5425" y="5626"/>
                    <a:pt x="7546" y="3847"/>
                    <a:pt x="9798" y="2158"/>
                  </a:cubicBezTo>
                  <a:lnTo>
                    <a:pt x="10180" y="2158"/>
                  </a:lnTo>
                  <a:lnTo>
                    <a:pt x="4803" y="6987"/>
                  </a:lnTo>
                  <a:cubicBezTo>
                    <a:pt x="4707" y="7063"/>
                    <a:pt x="4707" y="7176"/>
                    <a:pt x="4803" y="7252"/>
                  </a:cubicBezTo>
                  <a:cubicBezTo>
                    <a:pt x="4860" y="7264"/>
                    <a:pt x="4909" y="7264"/>
                    <a:pt x="4966" y="7252"/>
                  </a:cubicBezTo>
                  <a:cubicBezTo>
                    <a:pt x="5043" y="7252"/>
                    <a:pt x="5137" y="7219"/>
                    <a:pt x="5184" y="7173"/>
                  </a:cubicBezTo>
                  <a:lnTo>
                    <a:pt x="10888" y="2078"/>
                  </a:lnTo>
                  <a:cubicBezTo>
                    <a:pt x="11069" y="2061"/>
                    <a:pt x="11243" y="2027"/>
                    <a:pt x="11415" y="1986"/>
                  </a:cubicBezTo>
                  <a:close/>
                  <a:moveTo>
                    <a:pt x="18208" y="2039"/>
                  </a:moveTo>
                  <a:cubicBezTo>
                    <a:pt x="17207" y="3412"/>
                    <a:pt x="16080" y="4730"/>
                    <a:pt x="14830" y="5992"/>
                  </a:cubicBezTo>
                  <a:cubicBezTo>
                    <a:pt x="14610" y="6214"/>
                    <a:pt x="14342" y="6433"/>
                    <a:pt x="14103" y="6655"/>
                  </a:cubicBezTo>
                  <a:cubicBezTo>
                    <a:pt x="14103" y="6655"/>
                    <a:pt x="14108" y="6655"/>
                    <a:pt x="14012" y="6655"/>
                  </a:cubicBezTo>
                  <a:cubicBezTo>
                    <a:pt x="13879" y="6638"/>
                    <a:pt x="13750" y="6702"/>
                    <a:pt x="13722" y="6801"/>
                  </a:cubicBezTo>
                  <a:cubicBezTo>
                    <a:pt x="13722" y="6807"/>
                    <a:pt x="13731" y="6822"/>
                    <a:pt x="13722" y="6828"/>
                  </a:cubicBezTo>
                  <a:cubicBezTo>
                    <a:pt x="13645" y="7149"/>
                    <a:pt x="13360" y="7426"/>
                    <a:pt x="12959" y="7584"/>
                  </a:cubicBezTo>
                  <a:cubicBezTo>
                    <a:pt x="12520" y="7759"/>
                    <a:pt x="12056" y="7884"/>
                    <a:pt x="11560" y="7942"/>
                  </a:cubicBezTo>
                  <a:cubicBezTo>
                    <a:pt x="10787" y="8082"/>
                    <a:pt x="9964" y="8119"/>
                    <a:pt x="9162" y="8101"/>
                  </a:cubicBezTo>
                  <a:cubicBezTo>
                    <a:pt x="9162" y="8101"/>
                    <a:pt x="9162" y="8113"/>
                    <a:pt x="9162" y="8048"/>
                  </a:cubicBezTo>
                  <a:cubicBezTo>
                    <a:pt x="8905" y="7902"/>
                    <a:pt x="9169" y="7513"/>
                    <a:pt x="9417" y="7279"/>
                  </a:cubicBezTo>
                  <a:cubicBezTo>
                    <a:pt x="11411" y="5427"/>
                    <a:pt x="13598" y="3694"/>
                    <a:pt x="15974" y="2105"/>
                  </a:cubicBezTo>
                  <a:lnTo>
                    <a:pt x="16301" y="2105"/>
                  </a:lnTo>
                  <a:cubicBezTo>
                    <a:pt x="14145" y="3741"/>
                    <a:pt x="12097" y="5459"/>
                    <a:pt x="10180" y="7252"/>
                  </a:cubicBezTo>
                  <a:cubicBezTo>
                    <a:pt x="10075" y="7322"/>
                    <a:pt x="10066" y="7428"/>
                    <a:pt x="10161" y="7504"/>
                  </a:cubicBezTo>
                  <a:cubicBezTo>
                    <a:pt x="10161" y="7510"/>
                    <a:pt x="10170" y="7518"/>
                    <a:pt x="10180" y="7518"/>
                  </a:cubicBezTo>
                  <a:cubicBezTo>
                    <a:pt x="10218" y="7547"/>
                    <a:pt x="10268" y="7558"/>
                    <a:pt x="10325" y="7557"/>
                  </a:cubicBezTo>
                  <a:cubicBezTo>
                    <a:pt x="10411" y="7563"/>
                    <a:pt x="10495" y="7530"/>
                    <a:pt x="10543" y="7478"/>
                  </a:cubicBezTo>
                  <a:cubicBezTo>
                    <a:pt x="12527" y="5620"/>
                    <a:pt x="14649" y="3847"/>
                    <a:pt x="16901" y="2158"/>
                  </a:cubicBezTo>
                  <a:lnTo>
                    <a:pt x="17228" y="2158"/>
                  </a:lnTo>
                  <a:lnTo>
                    <a:pt x="11833" y="6987"/>
                  </a:lnTo>
                  <a:cubicBezTo>
                    <a:pt x="11728" y="7063"/>
                    <a:pt x="11728" y="7176"/>
                    <a:pt x="11833" y="7252"/>
                  </a:cubicBezTo>
                  <a:cubicBezTo>
                    <a:pt x="11890" y="7264"/>
                    <a:pt x="11939" y="7264"/>
                    <a:pt x="11996" y="7252"/>
                  </a:cubicBezTo>
                  <a:cubicBezTo>
                    <a:pt x="12072" y="7246"/>
                    <a:pt x="12139" y="7214"/>
                    <a:pt x="12196" y="7173"/>
                  </a:cubicBezTo>
                  <a:lnTo>
                    <a:pt x="17918" y="2078"/>
                  </a:lnTo>
                  <a:cubicBezTo>
                    <a:pt x="18013" y="2073"/>
                    <a:pt x="18104" y="2062"/>
                    <a:pt x="18208" y="2039"/>
                  </a:cubicBezTo>
                  <a:close/>
                  <a:moveTo>
                    <a:pt x="11506" y="4957"/>
                  </a:moveTo>
                  <a:cubicBezTo>
                    <a:pt x="10666" y="5658"/>
                    <a:pt x="9836" y="6370"/>
                    <a:pt x="9053" y="7106"/>
                  </a:cubicBezTo>
                  <a:cubicBezTo>
                    <a:pt x="8738" y="7369"/>
                    <a:pt x="8579" y="7724"/>
                    <a:pt x="8617" y="8075"/>
                  </a:cubicBezTo>
                  <a:lnTo>
                    <a:pt x="8436" y="8075"/>
                  </a:lnTo>
                  <a:cubicBezTo>
                    <a:pt x="8274" y="7993"/>
                    <a:pt x="8188" y="7844"/>
                    <a:pt x="8236" y="7703"/>
                  </a:cubicBezTo>
                  <a:cubicBezTo>
                    <a:pt x="8303" y="7604"/>
                    <a:pt x="8385" y="7501"/>
                    <a:pt x="8490" y="7425"/>
                  </a:cubicBezTo>
                  <a:cubicBezTo>
                    <a:pt x="9482" y="6554"/>
                    <a:pt x="10494" y="5781"/>
                    <a:pt x="11506" y="4957"/>
                  </a:cubicBezTo>
                  <a:close/>
                  <a:moveTo>
                    <a:pt x="4403" y="4970"/>
                  </a:moveTo>
                  <a:cubicBezTo>
                    <a:pt x="3554" y="5672"/>
                    <a:pt x="2730" y="6382"/>
                    <a:pt x="2023" y="7106"/>
                  </a:cubicBezTo>
                  <a:cubicBezTo>
                    <a:pt x="1690" y="7369"/>
                    <a:pt x="1540" y="7724"/>
                    <a:pt x="1588" y="8075"/>
                  </a:cubicBezTo>
                  <a:lnTo>
                    <a:pt x="1333" y="8075"/>
                  </a:lnTo>
                  <a:cubicBezTo>
                    <a:pt x="1171" y="7993"/>
                    <a:pt x="1112" y="7844"/>
                    <a:pt x="1170" y="7703"/>
                  </a:cubicBezTo>
                  <a:cubicBezTo>
                    <a:pt x="1227" y="7604"/>
                    <a:pt x="1283" y="7501"/>
                    <a:pt x="1388" y="7425"/>
                  </a:cubicBezTo>
                  <a:cubicBezTo>
                    <a:pt x="2380" y="6554"/>
                    <a:pt x="3382" y="5794"/>
                    <a:pt x="4403" y="4970"/>
                  </a:cubicBezTo>
                  <a:close/>
                  <a:moveTo>
                    <a:pt x="19680" y="5700"/>
                  </a:moveTo>
                  <a:cubicBezTo>
                    <a:pt x="19575" y="5683"/>
                    <a:pt x="19456" y="5702"/>
                    <a:pt x="19389" y="5766"/>
                  </a:cubicBezTo>
                  <a:cubicBezTo>
                    <a:pt x="18578" y="6561"/>
                    <a:pt x="17659" y="7305"/>
                    <a:pt x="16628" y="7942"/>
                  </a:cubicBezTo>
                  <a:cubicBezTo>
                    <a:pt x="16380" y="8071"/>
                    <a:pt x="16154" y="8221"/>
                    <a:pt x="16011" y="8420"/>
                  </a:cubicBezTo>
                  <a:cubicBezTo>
                    <a:pt x="15925" y="8612"/>
                    <a:pt x="15891" y="8825"/>
                    <a:pt x="15920" y="9030"/>
                  </a:cubicBezTo>
                  <a:cubicBezTo>
                    <a:pt x="15920" y="10047"/>
                    <a:pt x="16049" y="11084"/>
                    <a:pt x="16192" y="12094"/>
                  </a:cubicBezTo>
                  <a:cubicBezTo>
                    <a:pt x="16202" y="12176"/>
                    <a:pt x="16269" y="12244"/>
                    <a:pt x="16374" y="12267"/>
                  </a:cubicBezTo>
                  <a:lnTo>
                    <a:pt x="16446" y="12267"/>
                  </a:lnTo>
                  <a:cubicBezTo>
                    <a:pt x="16532" y="12267"/>
                    <a:pt x="16617" y="12227"/>
                    <a:pt x="16664" y="12174"/>
                  </a:cubicBezTo>
                  <a:cubicBezTo>
                    <a:pt x="17771" y="11093"/>
                    <a:pt x="19014" y="10093"/>
                    <a:pt x="20388" y="9176"/>
                  </a:cubicBezTo>
                  <a:cubicBezTo>
                    <a:pt x="20455" y="9129"/>
                    <a:pt x="20508" y="9054"/>
                    <a:pt x="20479" y="8990"/>
                  </a:cubicBezTo>
                  <a:cubicBezTo>
                    <a:pt x="20155" y="7968"/>
                    <a:pt x="19947" y="6932"/>
                    <a:pt x="19861" y="5886"/>
                  </a:cubicBezTo>
                  <a:cubicBezTo>
                    <a:pt x="19852" y="5804"/>
                    <a:pt x="19794" y="5724"/>
                    <a:pt x="19680" y="5700"/>
                  </a:cubicBezTo>
                  <a:close/>
                  <a:moveTo>
                    <a:pt x="19389" y="6417"/>
                  </a:moveTo>
                  <a:cubicBezTo>
                    <a:pt x="19485" y="7293"/>
                    <a:pt x="19668" y="8158"/>
                    <a:pt x="19916" y="9017"/>
                  </a:cubicBezTo>
                  <a:cubicBezTo>
                    <a:pt x="18733" y="9817"/>
                    <a:pt x="17657" y="10694"/>
                    <a:pt x="16664" y="11617"/>
                  </a:cubicBezTo>
                  <a:cubicBezTo>
                    <a:pt x="16560" y="10752"/>
                    <a:pt x="16485" y="9888"/>
                    <a:pt x="16446" y="9070"/>
                  </a:cubicBezTo>
                  <a:cubicBezTo>
                    <a:pt x="16418" y="8924"/>
                    <a:pt x="16452" y="8785"/>
                    <a:pt x="16519" y="8645"/>
                  </a:cubicBezTo>
                  <a:cubicBezTo>
                    <a:pt x="16634" y="8499"/>
                    <a:pt x="16801" y="8373"/>
                    <a:pt x="16991" y="8274"/>
                  </a:cubicBezTo>
                  <a:cubicBezTo>
                    <a:pt x="17869" y="7713"/>
                    <a:pt x="18664" y="7083"/>
                    <a:pt x="19389" y="6417"/>
                  </a:cubicBezTo>
                  <a:close/>
                  <a:moveTo>
                    <a:pt x="14430" y="7080"/>
                  </a:moveTo>
                  <a:cubicBezTo>
                    <a:pt x="14592" y="9131"/>
                    <a:pt x="14741" y="11133"/>
                    <a:pt x="14884" y="13142"/>
                  </a:cubicBezTo>
                  <a:cubicBezTo>
                    <a:pt x="15046" y="15275"/>
                    <a:pt x="15193" y="17415"/>
                    <a:pt x="15375" y="19630"/>
                  </a:cubicBezTo>
                  <a:lnTo>
                    <a:pt x="15048" y="19948"/>
                  </a:lnTo>
                  <a:cubicBezTo>
                    <a:pt x="14924" y="17751"/>
                    <a:pt x="14826" y="15712"/>
                    <a:pt x="14721" y="13673"/>
                  </a:cubicBezTo>
                  <a:cubicBezTo>
                    <a:pt x="14606" y="11634"/>
                    <a:pt x="14473" y="9436"/>
                    <a:pt x="14339" y="7146"/>
                  </a:cubicBezTo>
                  <a:lnTo>
                    <a:pt x="14430" y="7080"/>
                  </a:lnTo>
                  <a:close/>
                  <a:moveTo>
                    <a:pt x="6874" y="7597"/>
                  </a:moveTo>
                  <a:cubicBezTo>
                    <a:pt x="6874" y="7638"/>
                    <a:pt x="6874" y="7683"/>
                    <a:pt x="6874" y="7730"/>
                  </a:cubicBezTo>
                  <a:cubicBezTo>
                    <a:pt x="6998" y="9810"/>
                    <a:pt x="7095" y="11754"/>
                    <a:pt x="7201" y="13700"/>
                  </a:cubicBezTo>
                  <a:cubicBezTo>
                    <a:pt x="7325" y="15867"/>
                    <a:pt x="7439" y="18030"/>
                    <a:pt x="7582" y="20373"/>
                  </a:cubicBezTo>
                  <a:cubicBezTo>
                    <a:pt x="7572" y="20396"/>
                    <a:pt x="7572" y="20435"/>
                    <a:pt x="7582" y="20452"/>
                  </a:cubicBezTo>
                  <a:lnTo>
                    <a:pt x="7455" y="20558"/>
                  </a:lnTo>
                  <a:cubicBezTo>
                    <a:pt x="7092" y="20991"/>
                    <a:pt x="6489" y="21293"/>
                    <a:pt x="5802" y="21381"/>
                  </a:cubicBezTo>
                  <a:cubicBezTo>
                    <a:pt x="4514" y="21550"/>
                    <a:pt x="3192" y="21333"/>
                    <a:pt x="2114" y="20784"/>
                  </a:cubicBezTo>
                  <a:cubicBezTo>
                    <a:pt x="2057" y="16583"/>
                    <a:pt x="1551" y="12395"/>
                    <a:pt x="607" y="8247"/>
                  </a:cubicBezTo>
                  <a:cubicBezTo>
                    <a:pt x="1227" y="8469"/>
                    <a:pt x="1908" y="8591"/>
                    <a:pt x="2605" y="8579"/>
                  </a:cubicBezTo>
                  <a:cubicBezTo>
                    <a:pt x="3320" y="8567"/>
                    <a:pt x="4015" y="8483"/>
                    <a:pt x="4712" y="8367"/>
                  </a:cubicBezTo>
                  <a:cubicBezTo>
                    <a:pt x="5265" y="8297"/>
                    <a:pt x="5806" y="8167"/>
                    <a:pt x="6292" y="7969"/>
                  </a:cubicBezTo>
                  <a:cubicBezTo>
                    <a:pt x="6521" y="7875"/>
                    <a:pt x="6721" y="7749"/>
                    <a:pt x="6874" y="7597"/>
                  </a:cubicBezTo>
                  <a:close/>
                  <a:moveTo>
                    <a:pt x="13940" y="7597"/>
                  </a:moveTo>
                  <a:cubicBezTo>
                    <a:pt x="14064" y="9724"/>
                    <a:pt x="14180" y="11722"/>
                    <a:pt x="14285" y="13673"/>
                  </a:cubicBezTo>
                  <a:cubicBezTo>
                    <a:pt x="14399" y="15841"/>
                    <a:pt x="14515" y="18003"/>
                    <a:pt x="14648" y="20346"/>
                  </a:cubicBezTo>
                  <a:cubicBezTo>
                    <a:pt x="14639" y="20363"/>
                    <a:pt x="14639" y="20382"/>
                    <a:pt x="14648" y="20399"/>
                  </a:cubicBezTo>
                  <a:cubicBezTo>
                    <a:pt x="14620" y="20446"/>
                    <a:pt x="14576" y="20498"/>
                    <a:pt x="14557" y="20545"/>
                  </a:cubicBezTo>
                  <a:lnTo>
                    <a:pt x="14466" y="20558"/>
                  </a:lnTo>
                  <a:cubicBezTo>
                    <a:pt x="14113" y="21002"/>
                    <a:pt x="13510" y="21305"/>
                    <a:pt x="12813" y="21381"/>
                  </a:cubicBezTo>
                  <a:cubicBezTo>
                    <a:pt x="11525" y="21550"/>
                    <a:pt x="10204" y="21333"/>
                    <a:pt x="9126" y="20784"/>
                  </a:cubicBezTo>
                  <a:cubicBezTo>
                    <a:pt x="9078" y="16583"/>
                    <a:pt x="8581" y="12395"/>
                    <a:pt x="7636" y="8247"/>
                  </a:cubicBezTo>
                  <a:cubicBezTo>
                    <a:pt x="8257" y="8469"/>
                    <a:pt x="8938" y="8591"/>
                    <a:pt x="9635" y="8579"/>
                  </a:cubicBezTo>
                  <a:cubicBezTo>
                    <a:pt x="10350" y="8567"/>
                    <a:pt x="11063" y="8483"/>
                    <a:pt x="11760" y="8367"/>
                  </a:cubicBezTo>
                  <a:cubicBezTo>
                    <a:pt x="12313" y="8297"/>
                    <a:pt x="12872" y="8167"/>
                    <a:pt x="13358" y="7969"/>
                  </a:cubicBezTo>
                  <a:cubicBezTo>
                    <a:pt x="13578" y="7869"/>
                    <a:pt x="13768" y="7743"/>
                    <a:pt x="13940" y="7597"/>
                  </a:cubicBezTo>
                  <a:close/>
                  <a:moveTo>
                    <a:pt x="7527" y="10542"/>
                  </a:moveTo>
                  <a:cubicBezTo>
                    <a:pt x="8090" y="13487"/>
                    <a:pt x="8421" y="16449"/>
                    <a:pt x="8545" y="19417"/>
                  </a:cubicBezTo>
                  <a:lnTo>
                    <a:pt x="8527" y="19457"/>
                  </a:lnTo>
                  <a:lnTo>
                    <a:pt x="8036" y="19948"/>
                  </a:lnTo>
                  <a:cubicBezTo>
                    <a:pt x="7922" y="17751"/>
                    <a:pt x="7796" y="15712"/>
                    <a:pt x="7691" y="13673"/>
                  </a:cubicBezTo>
                  <a:cubicBezTo>
                    <a:pt x="7691" y="12639"/>
                    <a:pt x="7585" y="11594"/>
                    <a:pt x="7527" y="10542"/>
                  </a:cubicBezTo>
                  <a:close/>
                  <a:moveTo>
                    <a:pt x="3695" y="13660"/>
                  </a:moveTo>
                  <a:cubicBezTo>
                    <a:pt x="3695" y="13660"/>
                    <a:pt x="3686" y="13667"/>
                    <a:pt x="3676" y="13673"/>
                  </a:cubicBezTo>
                  <a:cubicBezTo>
                    <a:pt x="3238" y="13994"/>
                    <a:pt x="2930" y="14396"/>
                    <a:pt x="2786" y="14841"/>
                  </a:cubicBezTo>
                  <a:cubicBezTo>
                    <a:pt x="2691" y="15103"/>
                    <a:pt x="2750" y="15376"/>
                    <a:pt x="2932" y="15610"/>
                  </a:cubicBezTo>
                  <a:cubicBezTo>
                    <a:pt x="3046" y="15733"/>
                    <a:pt x="3204" y="15812"/>
                    <a:pt x="3404" y="15835"/>
                  </a:cubicBezTo>
                  <a:cubicBezTo>
                    <a:pt x="3662" y="15841"/>
                    <a:pt x="3903" y="15781"/>
                    <a:pt x="4112" y="15676"/>
                  </a:cubicBezTo>
                  <a:lnTo>
                    <a:pt x="4421" y="15557"/>
                  </a:lnTo>
                  <a:lnTo>
                    <a:pt x="3459" y="16432"/>
                  </a:lnTo>
                  <a:cubicBezTo>
                    <a:pt x="3230" y="16608"/>
                    <a:pt x="3154" y="16836"/>
                    <a:pt x="3259" y="17069"/>
                  </a:cubicBezTo>
                  <a:cubicBezTo>
                    <a:pt x="3373" y="17245"/>
                    <a:pt x="3618" y="17368"/>
                    <a:pt x="3894" y="17374"/>
                  </a:cubicBezTo>
                  <a:cubicBezTo>
                    <a:pt x="3675" y="17596"/>
                    <a:pt x="3526" y="17841"/>
                    <a:pt x="3440" y="18104"/>
                  </a:cubicBezTo>
                  <a:cubicBezTo>
                    <a:pt x="3421" y="18203"/>
                    <a:pt x="3488" y="18300"/>
                    <a:pt x="3622" y="18330"/>
                  </a:cubicBezTo>
                  <a:cubicBezTo>
                    <a:pt x="4090" y="18417"/>
                    <a:pt x="4563" y="18417"/>
                    <a:pt x="5021" y="18330"/>
                  </a:cubicBezTo>
                  <a:lnTo>
                    <a:pt x="4040" y="19364"/>
                  </a:lnTo>
                  <a:cubicBezTo>
                    <a:pt x="3954" y="19434"/>
                    <a:pt x="3914" y="19523"/>
                    <a:pt x="3894" y="19616"/>
                  </a:cubicBezTo>
                  <a:cubicBezTo>
                    <a:pt x="3875" y="19745"/>
                    <a:pt x="3934" y="19879"/>
                    <a:pt x="4058" y="19961"/>
                  </a:cubicBezTo>
                  <a:cubicBezTo>
                    <a:pt x="4211" y="20066"/>
                    <a:pt x="4411" y="20107"/>
                    <a:pt x="4621" y="20107"/>
                  </a:cubicBezTo>
                  <a:lnTo>
                    <a:pt x="4766" y="20107"/>
                  </a:lnTo>
                  <a:lnTo>
                    <a:pt x="5057" y="20054"/>
                  </a:lnTo>
                  <a:cubicBezTo>
                    <a:pt x="5181" y="20037"/>
                    <a:pt x="5305" y="20037"/>
                    <a:pt x="5439" y="20054"/>
                  </a:cubicBezTo>
                  <a:cubicBezTo>
                    <a:pt x="5572" y="20072"/>
                    <a:pt x="5728" y="19994"/>
                    <a:pt x="5747" y="19895"/>
                  </a:cubicBezTo>
                  <a:cubicBezTo>
                    <a:pt x="5776" y="19790"/>
                    <a:pt x="5681" y="19687"/>
                    <a:pt x="5547" y="19669"/>
                  </a:cubicBezTo>
                  <a:cubicBezTo>
                    <a:pt x="5338" y="19652"/>
                    <a:pt x="5112" y="19670"/>
                    <a:pt x="4912" y="19722"/>
                  </a:cubicBezTo>
                  <a:lnTo>
                    <a:pt x="4657" y="19722"/>
                  </a:lnTo>
                  <a:cubicBezTo>
                    <a:pt x="4562" y="19734"/>
                    <a:pt x="4470" y="19729"/>
                    <a:pt x="4403" y="19683"/>
                  </a:cubicBezTo>
                  <a:cubicBezTo>
                    <a:pt x="4403" y="19683"/>
                    <a:pt x="4403" y="19613"/>
                    <a:pt x="4403" y="19590"/>
                  </a:cubicBezTo>
                  <a:lnTo>
                    <a:pt x="5929" y="18011"/>
                  </a:lnTo>
                  <a:cubicBezTo>
                    <a:pt x="6024" y="17929"/>
                    <a:pt x="6007" y="17816"/>
                    <a:pt x="5893" y="17746"/>
                  </a:cubicBezTo>
                  <a:cubicBezTo>
                    <a:pt x="5797" y="17687"/>
                    <a:pt x="5661" y="17687"/>
                    <a:pt x="5566" y="17746"/>
                  </a:cubicBezTo>
                  <a:cubicBezTo>
                    <a:pt x="5098" y="17956"/>
                    <a:pt x="4529" y="18050"/>
                    <a:pt x="3985" y="17998"/>
                  </a:cubicBezTo>
                  <a:cubicBezTo>
                    <a:pt x="4100" y="17752"/>
                    <a:pt x="4309" y="17529"/>
                    <a:pt x="4567" y="17348"/>
                  </a:cubicBezTo>
                  <a:cubicBezTo>
                    <a:pt x="5025" y="17295"/>
                    <a:pt x="5451" y="17129"/>
                    <a:pt x="5765" y="16884"/>
                  </a:cubicBezTo>
                  <a:cubicBezTo>
                    <a:pt x="5842" y="16819"/>
                    <a:pt x="5842" y="16722"/>
                    <a:pt x="5765" y="16658"/>
                  </a:cubicBezTo>
                  <a:cubicBezTo>
                    <a:pt x="5718" y="16582"/>
                    <a:pt x="5571" y="16548"/>
                    <a:pt x="5457" y="16565"/>
                  </a:cubicBezTo>
                  <a:cubicBezTo>
                    <a:pt x="5018" y="16641"/>
                    <a:pt x="4638" y="16779"/>
                    <a:pt x="4294" y="16990"/>
                  </a:cubicBezTo>
                  <a:cubicBezTo>
                    <a:pt x="4161" y="17007"/>
                    <a:pt x="4028" y="17007"/>
                    <a:pt x="3894" y="16990"/>
                  </a:cubicBezTo>
                  <a:cubicBezTo>
                    <a:pt x="3742" y="16990"/>
                    <a:pt x="3650" y="16933"/>
                    <a:pt x="3640" y="16910"/>
                  </a:cubicBezTo>
                  <a:cubicBezTo>
                    <a:pt x="3631" y="16881"/>
                    <a:pt x="3633" y="16822"/>
                    <a:pt x="3785" y="16658"/>
                  </a:cubicBezTo>
                  <a:lnTo>
                    <a:pt x="5584" y="14973"/>
                  </a:lnTo>
                  <a:cubicBezTo>
                    <a:pt x="5670" y="14903"/>
                    <a:pt x="5670" y="14797"/>
                    <a:pt x="5584" y="14721"/>
                  </a:cubicBezTo>
                  <a:cubicBezTo>
                    <a:pt x="5488" y="14663"/>
                    <a:pt x="5352" y="14663"/>
                    <a:pt x="5257" y="14721"/>
                  </a:cubicBezTo>
                  <a:lnTo>
                    <a:pt x="3767" y="15345"/>
                  </a:lnTo>
                  <a:cubicBezTo>
                    <a:pt x="3662" y="15403"/>
                    <a:pt x="3538" y="15439"/>
                    <a:pt x="3404" y="15451"/>
                  </a:cubicBezTo>
                  <a:cubicBezTo>
                    <a:pt x="3356" y="15445"/>
                    <a:pt x="3315" y="15427"/>
                    <a:pt x="3277" y="15398"/>
                  </a:cubicBezTo>
                  <a:cubicBezTo>
                    <a:pt x="3201" y="15246"/>
                    <a:pt x="3201" y="15085"/>
                    <a:pt x="3277" y="14933"/>
                  </a:cubicBezTo>
                  <a:cubicBezTo>
                    <a:pt x="3410" y="14565"/>
                    <a:pt x="3686" y="14213"/>
                    <a:pt x="4058" y="13938"/>
                  </a:cubicBezTo>
                  <a:cubicBezTo>
                    <a:pt x="4153" y="13862"/>
                    <a:pt x="4153" y="13749"/>
                    <a:pt x="4058" y="13673"/>
                  </a:cubicBezTo>
                  <a:cubicBezTo>
                    <a:pt x="3963" y="13597"/>
                    <a:pt x="3800" y="13590"/>
                    <a:pt x="3695" y="13660"/>
                  </a:cubicBezTo>
                  <a:close/>
                  <a:moveTo>
                    <a:pt x="10797" y="13660"/>
                  </a:moveTo>
                  <a:cubicBezTo>
                    <a:pt x="10797" y="13660"/>
                    <a:pt x="10797" y="13673"/>
                    <a:pt x="10797" y="13673"/>
                  </a:cubicBezTo>
                  <a:cubicBezTo>
                    <a:pt x="10368" y="14000"/>
                    <a:pt x="10060" y="14402"/>
                    <a:pt x="9907" y="14841"/>
                  </a:cubicBezTo>
                  <a:cubicBezTo>
                    <a:pt x="9812" y="15098"/>
                    <a:pt x="9862" y="15376"/>
                    <a:pt x="10052" y="15610"/>
                  </a:cubicBezTo>
                  <a:cubicBezTo>
                    <a:pt x="10157" y="15738"/>
                    <a:pt x="10324" y="15812"/>
                    <a:pt x="10525" y="15835"/>
                  </a:cubicBezTo>
                  <a:cubicBezTo>
                    <a:pt x="10782" y="15841"/>
                    <a:pt x="11023" y="15781"/>
                    <a:pt x="11233" y="15676"/>
                  </a:cubicBezTo>
                  <a:lnTo>
                    <a:pt x="11524" y="15557"/>
                  </a:lnTo>
                  <a:lnTo>
                    <a:pt x="10561" y="16432"/>
                  </a:lnTo>
                  <a:cubicBezTo>
                    <a:pt x="10332" y="16608"/>
                    <a:pt x="10275" y="16836"/>
                    <a:pt x="10361" y="17069"/>
                  </a:cubicBezTo>
                  <a:cubicBezTo>
                    <a:pt x="10495" y="17245"/>
                    <a:pt x="10738" y="17368"/>
                    <a:pt x="11015" y="17374"/>
                  </a:cubicBezTo>
                  <a:cubicBezTo>
                    <a:pt x="10786" y="17591"/>
                    <a:pt x="10610" y="17835"/>
                    <a:pt x="10543" y="18104"/>
                  </a:cubicBezTo>
                  <a:cubicBezTo>
                    <a:pt x="10505" y="18203"/>
                    <a:pt x="10609" y="18306"/>
                    <a:pt x="10743" y="18330"/>
                  </a:cubicBezTo>
                  <a:cubicBezTo>
                    <a:pt x="11201" y="18417"/>
                    <a:pt x="11683" y="18417"/>
                    <a:pt x="12141" y="18330"/>
                  </a:cubicBezTo>
                  <a:lnTo>
                    <a:pt x="11160" y="19364"/>
                  </a:lnTo>
                  <a:cubicBezTo>
                    <a:pt x="11084" y="19440"/>
                    <a:pt x="11044" y="19529"/>
                    <a:pt x="11015" y="19616"/>
                  </a:cubicBezTo>
                  <a:cubicBezTo>
                    <a:pt x="10996" y="19745"/>
                    <a:pt x="11036" y="19874"/>
                    <a:pt x="11160" y="19961"/>
                  </a:cubicBezTo>
                  <a:cubicBezTo>
                    <a:pt x="11323" y="20066"/>
                    <a:pt x="11532" y="20107"/>
                    <a:pt x="11742" y="20107"/>
                  </a:cubicBezTo>
                  <a:lnTo>
                    <a:pt x="11869" y="20107"/>
                  </a:lnTo>
                  <a:lnTo>
                    <a:pt x="12178" y="20054"/>
                  </a:lnTo>
                  <a:cubicBezTo>
                    <a:pt x="12302" y="20042"/>
                    <a:pt x="12445" y="20042"/>
                    <a:pt x="12559" y="20054"/>
                  </a:cubicBezTo>
                  <a:cubicBezTo>
                    <a:pt x="12712" y="20072"/>
                    <a:pt x="12821" y="19994"/>
                    <a:pt x="12850" y="19895"/>
                  </a:cubicBezTo>
                  <a:cubicBezTo>
                    <a:pt x="12878" y="19790"/>
                    <a:pt x="12793" y="19687"/>
                    <a:pt x="12650" y="19669"/>
                  </a:cubicBezTo>
                  <a:cubicBezTo>
                    <a:pt x="12650" y="19669"/>
                    <a:pt x="12641" y="19669"/>
                    <a:pt x="12632" y="19669"/>
                  </a:cubicBezTo>
                  <a:cubicBezTo>
                    <a:pt x="12431" y="19652"/>
                    <a:pt x="12223" y="19670"/>
                    <a:pt x="12032" y="19722"/>
                  </a:cubicBezTo>
                  <a:lnTo>
                    <a:pt x="11796" y="19722"/>
                  </a:lnTo>
                  <a:cubicBezTo>
                    <a:pt x="11701" y="19734"/>
                    <a:pt x="11582" y="19729"/>
                    <a:pt x="11506" y="19683"/>
                  </a:cubicBezTo>
                  <a:lnTo>
                    <a:pt x="11596" y="19590"/>
                  </a:lnTo>
                  <a:lnTo>
                    <a:pt x="13104" y="18011"/>
                  </a:lnTo>
                  <a:cubicBezTo>
                    <a:pt x="13190" y="17923"/>
                    <a:pt x="13155" y="17804"/>
                    <a:pt x="13031" y="17746"/>
                  </a:cubicBezTo>
                  <a:cubicBezTo>
                    <a:pt x="12946" y="17699"/>
                    <a:pt x="12836" y="17705"/>
                    <a:pt x="12741" y="17746"/>
                  </a:cubicBezTo>
                  <a:lnTo>
                    <a:pt x="12632" y="17746"/>
                  </a:lnTo>
                  <a:cubicBezTo>
                    <a:pt x="12164" y="17968"/>
                    <a:pt x="11596" y="18056"/>
                    <a:pt x="11033" y="17998"/>
                  </a:cubicBezTo>
                  <a:cubicBezTo>
                    <a:pt x="11157" y="17752"/>
                    <a:pt x="11357" y="17529"/>
                    <a:pt x="11615" y="17348"/>
                  </a:cubicBezTo>
                  <a:cubicBezTo>
                    <a:pt x="12073" y="17295"/>
                    <a:pt x="12481" y="17129"/>
                    <a:pt x="12795" y="16884"/>
                  </a:cubicBezTo>
                  <a:cubicBezTo>
                    <a:pt x="12891" y="16796"/>
                    <a:pt x="12883" y="16669"/>
                    <a:pt x="12759" y="16605"/>
                  </a:cubicBezTo>
                  <a:cubicBezTo>
                    <a:pt x="12702" y="16564"/>
                    <a:pt x="12627" y="16559"/>
                    <a:pt x="12541" y="16565"/>
                  </a:cubicBezTo>
                  <a:cubicBezTo>
                    <a:pt x="12131" y="16647"/>
                    <a:pt x="11749" y="16785"/>
                    <a:pt x="11415" y="16990"/>
                  </a:cubicBezTo>
                  <a:cubicBezTo>
                    <a:pt x="11281" y="17007"/>
                    <a:pt x="11149" y="17007"/>
                    <a:pt x="11015" y="16990"/>
                  </a:cubicBezTo>
                  <a:cubicBezTo>
                    <a:pt x="10920" y="16990"/>
                    <a:pt x="10828" y="16957"/>
                    <a:pt x="10761" y="16910"/>
                  </a:cubicBezTo>
                  <a:cubicBezTo>
                    <a:pt x="10761" y="16910"/>
                    <a:pt x="10753" y="16822"/>
                    <a:pt x="10924" y="16658"/>
                  </a:cubicBezTo>
                  <a:lnTo>
                    <a:pt x="12704" y="14973"/>
                  </a:lnTo>
                  <a:cubicBezTo>
                    <a:pt x="12790" y="14903"/>
                    <a:pt x="12790" y="14791"/>
                    <a:pt x="12704" y="14721"/>
                  </a:cubicBezTo>
                  <a:cubicBezTo>
                    <a:pt x="12619" y="14663"/>
                    <a:pt x="12481" y="14663"/>
                    <a:pt x="12396" y="14721"/>
                  </a:cubicBezTo>
                  <a:lnTo>
                    <a:pt x="10888" y="15345"/>
                  </a:lnTo>
                  <a:cubicBezTo>
                    <a:pt x="10783" y="15409"/>
                    <a:pt x="10676" y="15445"/>
                    <a:pt x="10543" y="15451"/>
                  </a:cubicBezTo>
                  <a:cubicBezTo>
                    <a:pt x="10495" y="15445"/>
                    <a:pt x="10454" y="15427"/>
                    <a:pt x="10416" y="15398"/>
                  </a:cubicBezTo>
                  <a:cubicBezTo>
                    <a:pt x="10349" y="15246"/>
                    <a:pt x="10349" y="15085"/>
                    <a:pt x="10416" y="14933"/>
                  </a:cubicBezTo>
                  <a:cubicBezTo>
                    <a:pt x="10549" y="14565"/>
                    <a:pt x="10807" y="14213"/>
                    <a:pt x="11179" y="13938"/>
                  </a:cubicBezTo>
                  <a:cubicBezTo>
                    <a:pt x="11274" y="13868"/>
                    <a:pt x="11283" y="13749"/>
                    <a:pt x="11197" y="13673"/>
                  </a:cubicBezTo>
                  <a:cubicBezTo>
                    <a:pt x="11187" y="13667"/>
                    <a:pt x="11179" y="13679"/>
                    <a:pt x="11179" y="13673"/>
                  </a:cubicBezTo>
                  <a:cubicBezTo>
                    <a:pt x="11074" y="13597"/>
                    <a:pt x="10902" y="13584"/>
                    <a:pt x="10797" y="13660"/>
                  </a:cubicBezTo>
                  <a:close/>
                </a:path>
              </a:pathLst>
            </a:custGeom>
            <a:solidFill>
              <a:srgbClr val="775631">
                <a:alpha val="40589"/>
              </a:srgbClr>
            </a:solidFill>
            <a:ln w="12700" cap="flat">
              <a:noFill/>
              <a:miter lim="400000"/>
            </a:ln>
            <a:effectLst/>
          </p:spPr>
          <p:txBody>
            <a:bodyPr wrap="square" lIns="37146" tIns="37146" rIns="37146" bIns="37146" numCol="1" anchor="ctr">
              <a:noAutofit/>
            </a:bodyPr>
            <a:lstStyle/>
            <a:p>
              <a:endParaRPr sz="1463"/>
            </a:p>
          </p:txBody>
        </p:sp>
      </p:grpSp>
      <p:sp>
        <p:nvSpPr>
          <p:cNvPr id="242" name="Google Shape;47;p1">
            <a:extLst>
              <a:ext uri="{FF2B5EF4-FFF2-40B4-BE49-F238E27FC236}">
                <a16:creationId xmlns:a16="http://schemas.microsoft.com/office/drawing/2014/main" id="{14EB157F-8F23-467B-BABD-9253694E1409}"/>
              </a:ext>
            </a:extLst>
          </p:cNvPr>
          <p:cNvSpPr txBox="1"/>
          <p:nvPr/>
        </p:nvSpPr>
        <p:spPr>
          <a:xfrm>
            <a:off x="5098638" y="2630744"/>
            <a:ext cx="2073183" cy="237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7130" tIns="37130" rIns="37130" bIns="37130">
            <a:spAutoFit/>
          </a:bodyPr>
          <a:lstStyle>
            <a:lvl1pPr algn="ctr">
              <a:defRPr sz="1500">
                <a:solidFill>
                  <a:srgbClr val="FFFFFF"/>
                </a:solidFill>
                <a:latin typeface="Avenir Next Regular"/>
                <a:ea typeface="Avenir Next Regular"/>
                <a:cs typeface="Avenir Next Regular"/>
                <a:sym typeface="Avenir Next Regular"/>
              </a:defRPr>
            </a:lvl1pPr>
          </a:lstStyle>
          <a:p>
            <a:r>
              <a:rPr lang="en-IN" sz="1056" i="1" dirty="0">
                <a:solidFill>
                  <a:schemeClr val="tx1"/>
                </a:solidFill>
                <a:latin typeface="Gill Sans Ultra Bold" panose="020B0A02020104020203" pitchFamily="34" charset="0"/>
              </a:rPr>
              <a:t>*and many more!</a:t>
            </a:r>
            <a:endParaRPr sz="1219" i="1" dirty="0">
              <a:solidFill>
                <a:schemeClr val="tx1"/>
              </a:solidFill>
              <a:latin typeface="Gill Sans Ultra Bold" panose="020B0A02020104020203" pitchFamily="34" charset="0"/>
            </a:endParaRPr>
          </a:p>
        </p:txBody>
      </p:sp>
      <p:pic>
        <p:nvPicPr>
          <p:cNvPr id="14" name="Graphic 13" descr="Security camera">
            <a:extLst>
              <a:ext uri="{FF2B5EF4-FFF2-40B4-BE49-F238E27FC236}">
                <a16:creationId xmlns:a16="http://schemas.microsoft.com/office/drawing/2014/main" id="{F2F98143-619D-41A2-A298-BAE6F48FAA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3363993" y="1782570"/>
            <a:ext cx="342284" cy="351000"/>
          </a:xfrm>
          <a:prstGeom prst="rect">
            <a:avLst/>
          </a:prstGeom>
        </p:spPr>
      </p:pic>
      <p:pic>
        <p:nvPicPr>
          <p:cNvPr id="16" name="Graphic 15" descr="Megaphone">
            <a:extLst>
              <a:ext uri="{FF2B5EF4-FFF2-40B4-BE49-F238E27FC236}">
                <a16:creationId xmlns:a16="http://schemas.microsoft.com/office/drawing/2014/main" id="{059F5FCC-6EF2-476C-B6FC-94504F79D4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765815" flipH="1">
            <a:off x="3126380" y="2256633"/>
            <a:ext cx="333964" cy="351000"/>
          </a:xfrm>
          <a:prstGeom prst="rect">
            <a:avLst/>
          </a:prstGeom>
        </p:spPr>
      </p:pic>
      <p:pic>
        <p:nvPicPr>
          <p:cNvPr id="18" name="Graphic 17" descr="Head with gears">
            <a:extLst>
              <a:ext uri="{FF2B5EF4-FFF2-40B4-BE49-F238E27FC236}">
                <a16:creationId xmlns:a16="http://schemas.microsoft.com/office/drawing/2014/main" id="{75D5D1D9-52CD-4696-AD04-E9230725E4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12112" y="1016940"/>
            <a:ext cx="292500" cy="292500"/>
          </a:xfrm>
          <a:prstGeom prst="rect">
            <a:avLst/>
          </a:prstGeom>
        </p:spPr>
      </p:pic>
      <p:pic>
        <p:nvPicPr>
          <p:cNvPr id="20" name="Graphic 19" descr="Marker">
            <a:extLst>
              <a:ext uri="{FF2B5EF4-FFF2-40B4-BE49-F238E27FC236}">
                <a16:creationId xmlns:a16="http://schemas.microsoft.com/office/drawing/2014/main" id="{990E2667-BB81-4865-97F8-ADEC261B967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76429" y="2046691"/>
            <a:ext cx="292500" cy="292500"/>
          </a:xfrm>
          <a:prstGeom prst="rect">
            <a:avLst/>
          </a:prstGeom>
        </p:spPr>
      </p:pic>
      <p:pic>
        <p:nvPicPr>
          <p:cNvPr id="181" name="Graphic 180" descr="Research">
            <a:extLst>
              <a:ext uri="{FF2B5EF4-FFF2-40B4-BE49-F238E27FC236}">
                <a16:creationId xmlns:a16="http://schemas.microsoft.com/office/drawing/2014/main" id="{34E453BC-8C59-4787-83A2-0532607CA4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6762165" y="1519601"/>
            <a:ext cx="292500" cy="30015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E1FF51-C734-41AB-92BE-F16549EEC38B}"/>
              </a:ext>
            </a:extLst>
          </p:cNvPr>
          <p:cNvSpPr/>
          <p:nvPr/>
        </p:nvSpPr>
        <p:spPr>
          <a:xfrm>
            <a:off x="-1" y="-45156"/>
            <a:ext cx="10037181" cy="6914700"/>
          </a:xfrm>
          <a:prstGeom prst="rect">
            <a:avLst/>
          </a:prstGeom>
          <a:gradFill flip="none" rotWithShape="1">
            <a:gsLst>
              <a:gs pos="69000">
                <a:schemeClr val="bg1">
                  <a:lumMod val="95000"/>
                  <a:alpha val="86000"/>
                </a:schemeClr>
              </a:gs>
              <a:gs pos="100000">
                <a:srgbClr val="7030A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1" name="Right Triangle 50">
            <a:extLst>
              <a:ext uri="{FF2B5EF4-FFF2-40B4-BE49-F238E27FC236}">
                <a16:creationId xmlns:a16="http://schemas.microsoft.com/office/drawing/2014/main" id="{F96328E5-7A31-4439-B06B-097EE5B064FA}"/>
              </a:ext>
            </a:extLst>
          </p:cNvPr>
          <p:cNvSpPr/>
          <p:nvPr/>
        </p:nvSpPr>
        <p:spPr>
          <a:xfrm flipH="1" flipV="1">
            <a:off x="2439734" y="8877"/>
            <a:ext cx="7575604" cy="6872208"/>
          </a:xfrm>
          <a:prstGeom prst="rtTriangle">
            <a:avLst/>
          </a:prstGeom>
          <a:solidFill>
            <a:srgbClr val="002060">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0" name="Right Triangle 49">
            <a:extLst>
              <a:ext uri="{FF2B5EF4-FFF2-40B4-BE49-F238E27FC236}">
                <a16:creationId xmlns:a16="http://schemas.microsoft.com/office/drawing/2014/main" id="{D2CBC6CE-90D2-405F-AD01-269A6E863F44}"/>
              </a:ext>
            </a:extLst>
          </p:cNvPr>
          <p:cNvSpPr/>
          <p:nvPr/>
        </p:nvSpPr>
        <p:spPr>
          <a:xfrm>
            <a:off x="0" y="643015"/>
            <a:ext cx="7082169" cy="6238071"/>
          </a:xfrm>
          <a:prstGeom prst="rtTriangle">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49" name="Parallelogram 48">
            <a:extLst>
              <a:ext uri="{FF2B5EF4-FFF2-40B4-BE49-F238E27FC236}">
                <a16:creationId xmlns:a16="http://schemas.microsoft.com/office/drawing/2014/main" id="{E1E4530A-8011-489E-9F66-99D458CC6614}"/>
              </a:ext>
            </a:extLst>
          </p:cNvPr>
          <p:cNvSpPr/>
          <p:nvPr/>
        </p:nvSpPr>
        <p:spPr>
          <a:xfrm flipH="1">
            <a:off x="741880" y="23087"/>
            <a:ext cx="9285475" cy="6858000"/>
          </a:xfrm>
          <a:prstGeom prst="parallelogram">
            <a:avLst>
              <a:gd name="adj" fmla="val 35169"/>
            </a:avLst>
          </a:prstGeom>
          <a:solidFill>
            <a:srgbClr val="00B0F0">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48" name="Parallelogram 47">
            <a:extLst>
              <a:ext uri="{FF2B5EF4-FFF2-40B4-BE49-F238E27FC236}">
                <a16:creationId xmlns:a16="http://schemas.microsoft.com/office/drawing/2014/main" id="{F97E2060-1D78-4EF5-B7EA-72635C3571E7}"/>
              </a:ext>
            </a:extLst>
          </p:cNvPr>
          <p:cNvSpPr/>
          <p:nvPr/>
        </p:nvSpPr>
        <p:spPr>
          <a:xfrm>
            <a:off x="1342388" y="0"/>
            <a:ext cx="6427987" cy="6858000"/>
          </a:xfrm>
          <a:prstGeom prst="parallelogram">
            <a:avLst>
              <a:gd name="adj" fmla="val 35169"/>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52" name="Oval 51">
            <a:extLst>
              <a:ext uri="{FF2B5EF4-FFF2-40B4-BE49-F238E27FC236}">
                <a16:creationId xmlns:a16="http://schemas.microsoft.com/office/drawing/2014/main" id="{22A54E68-82BB-49C1-9FA6-3ABB68CBC783}"/>
              </a:ext>
            </a:extLst>
          </p:cNvPr>
          <p:cNvSpPr/>
          <p:nvPr/>
        </p:nvSpPr>
        <p:spPr>
          <a:xfrm>
            <a:off x="5359706" y="1734457"/>
            <a:ext cx="344555" cy="433954"/>
          </a:xfrm>
          <a:prstGeom prst="ellipse">
            <a:avLst/>
          </a:prstGeom>
          <a:solidFill>
            <a:srgbClr val="507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pic>
        <p:nvPicPr>
          <p:cNvPr id="4" name="Picture 3">
            <a:extLst>
              <a:ext uri="{FF2B5EF4-FFF2-40B4-BE49-F238E27FC236}">
                <a16:creationId xmlns:a16="http://schemas.microsoft.com/office/drawing/2014/main" id="{3CF3FBA7-D904-4BD2-978C-B9C6CE41F60E}"/>
              </a:ext>
            </a:extLst>
          </p:cNvPr>
          <p:cNvPicPr>
            <a:picLocks noChangeAspect="1"/>
          </p:cNvPicPr>
          <p:nvPr/>
        </p:nvPicPr>
        <p:blipFill>
          <a:blip r:embed="rId3"/>
          <a:stretch>
            <a:fillRect/>
          </a:stretch>
        </p:blipFill>
        <p:spPr>
          <a:xfrm>
            <a:off x="1505425" y="-129426"/>
            <a:ext cx="7026720" cy="7026720"/>
          </a:xfrm>
          <a:prstGeom prst="rect">
            <a:avLst/>
          </a:prstGeom>
          <a:effectLst>
            <a:outerShdw blurRad="63500" sx="102000" sy="102000" algn="ctr" rotWithShape="0">
              <a:prstClr val="black">
                <a:alpha val="40000"/>
              </a:prstClr>
            </a:outerShdw>
          </a:effectLst>
        </p:spPr>
      </p:pic>
      <p:grpSp>
        <p:nvGrpSpPr>
          <p:cNvPr id="7" name="Group 6">
            <a:extLst>
              <a:ext uri="{FF2B5EF4-FFF2-40B4-BE49-F238E27FC236}">
                <a16:creationId xmlns:a16="http://schemas.microsoft.com/office/drawing/2014/main" id="{5156493D-C81A-4613-9D73-439A84BD8528}"/>
              </a:ext>
            </a:extLst>
          </p:cNvPr>
          <p:cNvGrpSpPr/>
          <p:nvPr/>
        </p:nvGrpSpPr>
        <p:grpSpPr>
          <a:xfrm>
            <a:off x="5107003" y="806918"/>
            <a:ext cx="4240772" cy="850247"/>
            <a:chOff x="5117675" y="1657165"/>
            <a:chExt cx="4240772" cy="850247"/>
          </a:xfrm>
        </p:grpSpPr>
        <p:sp>
          <p:nvSpPr>
            <p:cNvPr id="138" name="Parallelogram 137">
              <a:extLst>
                <a:ext uri="{FF2B5EF4-FFF2-40B4-BE49-F238E27FC236}">
                  <a16:creationId xmlns:a16="http://schemas.microsoft.com/office/drawing/2014/main" id="{A37949FA-C89A-41A1-A6A5-A2CB4F783465}"/>
                </a:ext>
              </a:extLst>
            </p:cNvPr>
            <p:cNvSpPr/>
            <p:nvPr/>
          </p:nvSpPr>
          <p:spPr>
            <a:xfrm flipH="1">
              <a:off x="5117675" y="1932884"/>
              <a:ext cx="3621647" cy="574527"/>
            </a:xfrm>
            <a:prstGeom prst="parallelogram">
              <a:avLst>
                <a:gd name="adj" fmla="val 108271"/>
              </a:avLst>
            </a:prstGeom>
            <a:solidFill>
              <a:schemeClr val="tx1">
                <a:lumMod val="85000"/>
                <a:lumOff val="15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39" name="Parallelogram 138">
              <a:extLst>
                <a:ext uri="{FF2B5EF4-FFF2-40B4-BE49-F238E27FC236}">
                  <a16:creationId xmlns:a16="http://schemas.microsoft.com/office/drawing/2014/main" id="{3D6DF71D-54F3-4D33-A2B1-8D743E160D95}"/>
                </a:ext>
              </a:extLst>
            </p:cNvPr>
            <p:cNvSpPr/>
            <p:nvPr/>
          </p:nvSpPr>
          <p:spPr>
            <a:xfrm>
              <a:off x="5736800" y="1657165"/>
              <a:ext cx="3621647" cy="850247"/>
            </a:xfrm>
            <a:prstGeom prst="parallelogram">
              <a:avLst>
                <a:gd name="adj" fmla="val 158569"/>
              </a:avLst>
            </a:prstGeom>
            <a:gradFill>
              <a:gsLst>
                <a:gs pos="0">
                  <a:srgbClr val="CC3300"/>
                </a:gs>
                <a:gs pos="100000">
                  <a:srgbClr val="FF9933"/>
                </a:gs>
              </a:gsLst>
              <a:lin ang="0" scaled="1"/>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grpSp>
      <p:sp>
        <p:nvSpPr>
          <p:cNvPr id="140" name="Half Frame 139">
            <a:extLst>
              <a:ext uri="{FF2B5EF4-FFF2-40B4-BE49-F238E27FC236}">
                <a16:creationId xmlns:a16="http://schemas.microsoft.com/office/drawing/2014/main" id="{CD1DF235-278A-4E97-A1BA-382147C87C96}"/>
              </a:ext>
            </a:extLst>
          </p:cNvPr>
          <p:cNvSpPr/>
          <p:nvPr/>
        </p:nvSpPr>
        <p:spPr>
          <a:xfrm flipH="1" flipV="1">
            <a:off x="4727311" y="1249191"/>
            <a:ext cx="723599" cy="407974"/>
          </a:xfrm>
          <a:prstGeom prst="halfFrame">
            <a:avLst>
              <a:gd name="adj1" fmla="val 15476"/>
              <a:gd name="adj2" fmla="val 19047"/>
            </a:avLst>
          </a:prstGeom>
          <a:gradFill flip="none" rotWithShape="1">
            <a:gsLst>
              <a:gs pos="84707">
                <a:schemeClr val="bg1">
                  <a:lumMod val="75000"/>
                </a:schemeClr>
              </a:gs>
              <a:gs pos="13600">
                <a:schemeClr val="bg1">
                  <a:lumMod val="65000"/>
                </a:schemeClr>
              </a:gs>
              <a:gs pos="0">
                <a:schemeClr val="bg1">
                  <a:lumMod val="75000"/>
                </a:schemeClr>
              </a:gs>
              <a:gs pos="31377">
                <a:schemeClr val="bg1"/>
              </a:gs>
              <a:gs pos="68637">
                <a:schemeClr val="bg1"/>
              </a:gs>
              <a:gs pos="100000">
                <a:schemeClr val="bg1">
                  <a:lumMod val="95000"/>
                </a:schemeClr>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grpSp>
        <p:nvGrpSpPr>
          <p:cNvPr id="127" name="Group 126">
            <a:extLst>
              <a:ext uri="{FF2B5EF4-FFF2-40B4-BE49-F238E27FC236}">
                <a16:creationId xmlns:a16="http://schemas.microsoft.com/office/drawing/2014/main" id="{0DC0E73F-C8CB-49BC-81BD-252E1B5C036B}"/>
              </a:ext>
            </a:extLst>
          </p:cNvPr>
          <p:cNvGrpSpPr/>
          <p:nvPr/>
        </p:nvGrpSpPr>
        <p:grpSpPr>
          <a:xfrm>
            <a:off x="270043" y="2980402"/>
            <a:ext cx="4240772" cy="850246"/>
            <a:chOff x="522141" y="1952786"/>
            <a:chExt cx="5219412" cy="1046457"/>
          </a:xfrm>
        </p:grpSpPr>
        <p:sp>
          <p:nvSpPr>
            <p:cNvPr id="131" name="Parallelogram 130">
              <a:extLst>
                <a:ext uri="{FF2B5EF4-FFF2-40B4-BE49-F238E27FC236}">
                  <a16:creationId xmlns:a16="http://schemas.microsoft.com/office/drawing/2014/main" id="{D15FDFFD-1DCA-4C44-909F-BD16E6948B1F}"/>
                </a:ext>
              </a:extLst>
            </p:cNvPr>
            <p:cNvSpPr/>
            <p:nvPr/>
          </p:nvSpPr>
          <p:spPr>
            <a:xfrm>
              <a:off x="1284141" y="2292133"/>
              <a:ext cx="4457412" cy="707109"/>
            </a:xfrm>
            <a:prstGeom prst="parallelogram">
              <a:avLst>
                <a:gd name="adj" fmla="val 108271"/>
              </a:avLst>
            </a:prstGeom>
            <a:solidFill>
              <a:schemeClr val="tx1">
                <a:lumMod val="85000"/>
                <a:lumOff val="15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32" name="Parallelogram 131">
              <a:extLst>
                <a:ext uri="{FF2B5EF4-FFF2-40B4-BE49-F238E27FC236}">
                  <a16:creationId xmlns:a16="http://schemas.microsoft.com/office/drawing/2014/main" id="{9AD5BB17-B8EE-4B12-9D1B-0E07844944CF}"/>
                </a:ext>
              </a:extLst>
            </p:cNvPr>
            <p:cNvSpPr/>
            <p:nvPr/>
          </p:nvSpPr>
          <p:spPr>
            <a:xfrm flipH="1">
              <a:off x="522141" y="1952786"/>
              <a:ext cx="4457412" cy="1046457"/>
            </a:xfrm>
            <a:prstGeom prst="parallelogram">
              <a:avLst>
                <a:gd name="adj" fmla="val 158569"/>
              </a:avLst>
            </a:prstGeom>
            <a:gradFill>
              <a:gsLst>
                <a:gs pos="0">
                  <a:srgbClr val="FF0000"/>
                </a:gs>
                <a:gs pos="100000">
                  <a:srgbClr val="FF33CC"/>
                </a:gs>
              </a:gsLst>
              <a:lin ang="0" scaled="1"/>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33" name="Half Frame 132">
              <a:extLst>
                <a:ext uri="{FF2B5EF4-FFF2-40B4-BE49-F238E27FC236}">
                  <a16:creationId xmlns:a16="http://schemas.microsoft.com/office/drawing/2014/main" id="{112CA515-B179-45FE-9E3B-30F04748BAD1}"/>
                </a:ext>
              </a:extLst>
            </p:cNvPr>
            <p:cNvSpPr/>
            <p:nvPr/>
          </p:nvSpPr>
          <p:spPr>
            <a:xfrm>
              <a:off x="4592346" y="1985198"/>
              <a:ext cx="890583" cy="433953"/>
            </a:xfrm>
            <a:prstGeom prst="halfFrame">
              <a:avLst>
                <a:gd name="adj1" fmla="val 15476"/>
                <a:gd name="adj2" fmla="val 19047"/>
              </a:avLst>
            </a:prstGeom>
            <a:gradFill flip="none" rotWithShape="1">
              <a:gsLst>
                <a:gs pos="84707">
                  <a:schemeClr val="bg1">
                    <a:lumMod val="75000"/>
                  </a:schemeClr>
                </a:gs>
                <a:gs pos="13600">
                  <a:schemeClr val="bg1">
                    <a:lumMod val="65000"/>
                  </a:schemeClr>
                </a:gs>
                <a:gs pos="0">
                  <a:schemeClr val="bg1">
                    <a:lumMod val="75000"/>
                  </a:schemeClr>
                </a:gs>
                <a:gs pos="31377">
                  <a:schemeClr val="bg1"/>
                </a:gs>
                <a:gs pos="68637">
                  <a:schemeClr val="bg1"/>
                </a:gs>
                <a:gs pos="100000">
                  <a:schemeClr val="bg1">
                    <a:lumMod val="95000"/>
                  </a:schemeClr>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grpSp>
      <p:grpSp>
        <p:nvGrpSpPr>
          <p:cNvPr id="85" name="Group 84">
            <a:extLst>
              <a:ext uri="{FF2B5EF4-FFF2-40B4-BE49-F238E27FC236}">
                <a16:creationId xmlns:a16="http://schemas.microsoft.com/office/drawing/2014/main" id="{2EBB9C50-FB29-4372-8D07-EF33F1C3CBD2}"/>
              </a:ext>
            </a:extLst>
          </p:cNvPr>
          <p:cNvGrpSpPr/>
          <p:nvPr/>
        </p:nvGrpSpPr>
        <p:grpSpPr>
          <a:xfrm>
            <a:off x="1075145" y="2939637"/>
            <a:ext cx="8830539" cy="875807"/>
            <a:chOff x="735778" y="2999242"/>
            <a:chExt cx="10868357" cy="1077917"/>
          </a:xfrm>
        </p:grpSpPr>
        <p:grpSp>
          <p:nvGrpSpPr>
            <p:cNvPr id="120" name="Group 119">
              <a:extLst>
                <a:ext uri="{FF2B5EF4-FFF2-40B4-BE49-F238E27FC236}">
                  <a16:creationId xmlns:a16="http://schemas.microsoft.com/office/drawing/2014/main" id="{B2E8E5B1-3FC2-4BDF-98BB-84EC0D2144DB}"/>
                </a:ext>
              </a:extLst>
            </p:cNvPr>
            <p:cNvGrpSpPr/>
            <p:nvPr/>
          </p:nvGrpSpPr>
          <p:grpSpPr>
            <a:xfrm flipH="1">
              <a:off x="5904276" y="2999242"/>
              <a:ext cx="5699859" cy="1046457"/>
              <a:chOff x="522141" y="1952786"/>
              <a:chExt cx="5699859" cy="1046457"/>
            </a:xfrm>
          </p:grpSpPr>
          <p:sp>
            <p:nvSpPr>
              <p:cNvPr id="124" name="Parallelogram 123">
                <a:extLst>
                  <a:ext uri="{FF2B5EF4-FFF2-40B4-BE49-F238E27FC236}">
                    <a16:creationId xmlns:a16="http://schemas.microsoft.com/office/drawing/2014/main" id="{E3F3546F-F86B-4F58-902F-3F2D588F839A}"/>
                  </a:ext>
                </a:extLst>
              </p:cNvPr>
              <p:cNvSpPr/>
              <p:nvPr/>
            </p:nvSpPr>
            <p:spPr>
              <a:xfrm>
                <a:off x="1284141" y="2292133"/>
                <a:ext cx="4457412" cy="707109"/>
              </a:xfrm>
              <a:prstGeom prst="parallelogram">
                <a:avLst>
                  <a:gd name="adj" fmla="val 108271"/>
                </a:avLst>
              </a:prstGeom>
              <a:solidFill>
                <a:schemeClr val="tx1">
                  <a:lumMod val="85000"/>
                  <a:lumOff val="15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25" name="Parallelogram 124">
                <a:extLst>
                  <a:ext uri="{FF2B5EF4-FFF2-40B4-BE49-F238E27FC236}">
                    <a16:creationId xmlns:a16="http://schemas.microsoft.com/office/drawing/2014/main" id="{8193D358-6355-4AB1-922D-56C0CE40940A}"/>
                  </a:ext>
                </a:extLst>
              </p:cNvPr>
              <p:cNvSpPr/>
              <p:nvPr/>
            </p:nvSpPr>
            <p:spPr>
              <a:xfrm flipH="1">
                <a:off x="522141" y="1952786"/>
                <a:ext cx="4457412" cy="1046457"/>
              </a:xfrm>
              <a:prstGeom prst="parallelogram">
                <a:avLst>
                  <a:gd name="adj" fmla="val 158569"/>
                </a:avLst>
              </a:prstGeom>
              <a:gradFill>
                <a:gsLst>
                  <a:gs pos="0">
                    <a:srgbClr val="FF33CC"/>
                  </a:gs>
                  <a:gs pos="53062">
                    <a:srgbClr val="FF0000"/>
                  </a:gs>
                  <a:gs pos="86000">
                    <a:srgbClr val="FFFF00"/>
                  </a:gs>
                </a:gsLst>
                <a:lin ang="0" scaled="1"/>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26" name="Half Frame 125">
                <a:extLst>
                  <a:ext uri="{FF2B5EF4-FFF2-40B4-BE49-F238E27FC236}">
                    <a16:creationId xmlns:a16="http://schemas.microsoft.com/office/drawing/2014/main" id="{B704DB82-B2C9-48CA-9901-3BFB44D57C77}"/>
                  </a:ext>
                </a:extLst>
              </p:cNvPr>
              <p:cNvSpPr/>
              <p:nvPr/>
            </p:nvSpPr>
            <p:spPr>
              <a:xfrm>
                <a:off x="5331417" y="1952786"/>
                <a:ext cx="890583" cy="433954"/>
              </a:xfrm>
              <a:prstGeom prst="halfFrame">
                <a:avLst>
                  <a:gd name="adj1" fmla="val 15476"/>
                  <a:gd name="adj2" fmla="val 19047"/>
                </a:avLst>
              </a:prstGeom>
              <a:gradFill flip="none" rotWithShape="1">
                <a:gsLst>
                  <a:gs pos="84707">
                    <a:schemeClr val="bg1">
                      <a:lumMod val="75000"/>
                    </a:schemeClr>
                  </a:gs>
                  <a:gs pos="13600">
                    <a:schemeClr val="bg1">
                      <a:lumMod val="65000"/>
                    </a:schemeClr>
                  </a:gs>
                  <a:gs pos="0">
                    <a:schemeClr val="bg1">
                      <a:lumMod val="75000"/>
                    </a:schemeClr>
                  </a:gs>
                  <a:gs pos="31377">
                    <a:schemeClr val="bg1"/>
                  </a:gs>
                  <a:gs pos="68637">
                    <a:schemeClr val="bg1"/>
                  </a:gs>
                  <a:gs pos="100000">
                    <a:schemeClr val="bg1">
                      <a:lumMod val="95000"/>
                    </a:schemeClr>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grpSp>
        <p:grpSp>
          <p:nvGrpSpPr>
            <p:cNvPr id="121" name="Group 120">
              <a:extLst>
                <a:ext uri="{FF2B5EF4-FFF2-40B4-BE49-F238E27FC236}">
                  <a16:creationId xmlns:a16="http://schemas.microsoft.com/office/drawing/2014/main" id="{F78C1672-67AA-4411-9540-6A58A57FA008}"/>
                </a:ext>
              </a:extLst>
            </p:cNvPr>
            <p:cNvGrpSpPr/>
            <p:nvPr/>
          </p:nvGrpSpPr>
          <p:grpSpPr>
            <a:xfrm>
              <a:off x="735778" y="3122387"/>
              <a:ext cx="2922434" cy="954772"/>
              <a:chOff x="-5458406" y="2038953"/>
              <a:chExt cx="2922434" cy="954772"/>
            </a:xfrm>
          </p:grpSpPr>
          <p:sp>
            <p:nvSpPr>
              <p:cNvPr id="122" name="TextBox 121">
                <a:extLst>
                  <a:ext uri="{FF2B5EF4-FFF2-40B4-BE49-F238E27FC236}">
                    <a16:creationId xmlns:a16="http://schemas.microsoft.com/office/drawing/2014/main" id="{0DE74E48-35ED-48AB-941C-2D98A5435857}"/>
                  </a:ext>
                </a:extLst>
              </p:cNvPr>
              <p:cNvSpPr txBox="1"/>
              <p:nvPr/>
            </p:nvSpPr>
            <p:spPr>
              <a:xfrm>
                <a:off x="-5458406" y="2038953"/>
                <a:ext cx="1558972" cy="321981"/>
              </a:xfrm>
              <a:prstGeom prst="rect">
                <a:avLst/>
              </a:prstGeom>
              <a:noFill/>
            </p:spPr>
            <p:txBody>
              <a:bodyPr wrap="square" rtlCol="0">
                <a:spAutoFit/>
              </a:bodyPr>
              <a:lstStyle/>
              <a:p>
                <a:r>
                  <a:rPr lang="en-IN" sz="1100" b="1"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rPr>
                  <a:t>L.E.D Display</a:t>
                </a:r>
              </a:p>
            </p:txBody>
          </p:sp>
          <p:sp>
            <p:nvSpPr>
              <p:cNvPr id="123" name="TextBox 122">
                <a:extLst>
                  <a:ext uri="{FF2B5EF4-FFF2-40B4-BE49-F238E27FC236}">
                    <a16:creationId xmlns:a16="http://schemas.microsoft.com/office/drawing/2014/main" id="{66F7DD39-1B1F-4F28-A360-8587D7E2DEB8}"/>
                  </a:ext>
                </a:extLst>
              </p:cNvPr>
              <p:cNvSpPr txBox="1"/>
              <p:nvPr/>
            </p:nvSpPr>
            <p:spPr>
              <a:xfrm>
                <a:off x="-5058600" y="2349762"/>
                <a:ext cx="2522628" cy="643963"/>
              </a:xfrm>
              <a:prstGeom prst="rect">
                <a:avLst/>
              </a:prstGeom>
              <a:noFill/>
            </p:spPr>
            <p:txBody>
              <a:bodyPr wrap="square" rtlCol="0">
                <a:spAutoFit/>
              </a:bodyPr>
              <a:lstStyle/>
              <a:p>
                <a:r>
                  <a:rPr lang="en-IN" sz="700" dirty="0">
                    <a:solidFill>
                      <a:schemeClr val="bg1">
                        <a:lumMod val="95000"/>
                      </a:schemeClr>
                    </a:solidFill>
                    <a:latin typeface="Agency FB" panose="020B0503020202020204" pitchFamily="34" charset="0"/>
                  </a:rPr>
                  <a:t>Wide Broadcasting monitors are installed with the lighting </a:t>
                </a:r>
              </a:p>
              <a:p>
                <a:r>
                  <a:rPr lang="en-IN" sz="700" dirty="0">
                    <a:solidFill>
                      <a:schemeClr val="bg1">
                        <a:lumMod val="95000"/>
                      </a:schemeClr>
                    </a:solidFill>
                    <a:latin typeface="Agency FB" panose="020B0503020202020204" pitchFamily="34" charset="0"/>
                  </a:rPr>
                  <a:t> system in the view of promotion events via visuals directly </a:t>
                </a:r>
              </a:p>
              <a:p>
                <a:r>
                  <a:rPr lang="en-IN" sz="700" dirty="0">
                    <a:solidFill>
                      <a:schemeClr val="bg1">
                        <a:lumMod val="95000"/>
                      </a:schemeClr>
                    </a:solidFill>
                    <a:latin typeface="Agency FB" panose="020B0503020202020204" pitchFamily="34" charset="0"/>
                  </a:rPr>
                  <a:t>  shown from the lights. This along with the broadcast mechanisms  </a:t>
                </a:r>
                <a:r>
                  <a:rPr lang="en-IN" sz="700" dirty="0">
                    <a:solidFill>
                      <a:srgbClr val="FF2DB3"/>
                    </a:solidFill>
                    <a:latin typeface="Agency FB" panose="020B0503020202020204" pitchFamily="34" charset="0"/>
                  </a:rPr>
                  <a:t>.</a:t>
                </a:r>
                <a:r>
                  <a:rPr lang="en-IN" sz="700" dirty="0">
                    <a:solidFill>
                      <a:schemeClr val="bg1">
                        <a:lumMod val="95000"/>
                      </a:schemeClr>
                    </a:solidFill>
                    <a:latin typeface="Agency FB" panose="020B0503020202020204" pitchFamily="34" charset="0"/>
                  </a:rPr>
                  <a:t>  the promotional advertisement to the next level.</a:t>
                </a:r>
              </a:p>
            </p:txBody>
          </p:sp>
        </p:grpSp>
      </p:grpSp>
      <p:grpSp>
        <p:nvGrpSpPr>
          <p:cNvPr id="96" name="Group 95">
            <a:extLst>
              <a:ext uri="{FF2B5EF4-FFF2-40B4-BE49-F238E27FC236}">
                <a16:creationId xmlns:a16="http://schemas.microsoft.com/office/drawing/2014/main" id="{4D7584CE-9C28-4D97-ABBB-206BEE203879}"/>
              </a:ext>
            </a:extLst>
          </p:cNvPr>
          <p:cNvGrpSpPr/>
          <p:nvPr/>
        </p:nvGrpSpPr>
        <p:grpSpPr>
          <a:xfrm>
            <a:off x="5128211" y="5148068"/>
            <a:ext cx="4631135" cy="850246"/>
            <a:chOff x="5904276" y="2999242"/>
            <a:chExt cx="5699859" cy="1046457"/>
          </a:xfrm>
        </p:grpSpPr>
        <p:grpSp>
          <p:nvGrpSpPr>
            <p:cNvPr id="113" name="Group 112">
              <a:extLst>
                <a:ext uri="{FF2B5EF4-FFF2-40B4-BE49-F238E27FC236}">
                  <a16:creationId xmlns:a16="http://schemas.microsoft.com/office/drawing/2014/main" id="{3242CB89-93D4-46EF-9656-F4963845963B}"/>
                </a:ext>
              </a:extLst>
            </p:cNvPr>
            <p:cNvGrpSpPr/>
            <p:nvPr/>
          </p:nvGrpSpPr>
          <p:grpSpPr>
            <a:xfrm flipH="1">
              <a:off x="5904276" y="2999242"/>
              <a:ext cx="5699859" cy="1046457"/>
              <a:chOff x="522141" y="1952786"/>
              <a:chExt cx="5699859" cy="1046457"/>
            </a:xfrm>
          </p:grpSpPr>
          <p:sp>
            <p:nvSpPr>
              <p:cNvPr id="117" name="Parallelogram 116">
                <a:extLst>
                  <a:ext uri="{FF2B5EF4-FFF2-40B4-BE49-F238E27FC236}">
                    <a16:creationId xmlns:a16="http://schemas.microsoft.com/office/drawing/2014/main" id="{6B3B3D53-78B7-4140-BB0F-D297A26B84E9}"/>
                  </a:ext>
                </a:extLst>
              </p:cNvPr>
              <p:cNvSpPr/>
              <p:nvPr/>
            </p:nvSpPr>
            <p:spPr>
              <a:xfrm>
                <a:off x="1284141" y="2292133"/>
                <a:ext cx="4457412" cy="707109"/>
              </a:xfrm>
              <a:prstGeom prst="parallelogram">
                <a:avLst>
                  <a:gd name="adj" fmla="val 108271"/>
                </a:avLst>
              </a:prstGeom>
              <a:solidFill>
                <a:schemeClr val="tx1">
                  <a:lumMod val="85000"/>
                  <a:lumOff val="15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18" name="Parallelogram 117">
                <a:extLst>
                  <a:ext uri="{FF2B5EF4-FFF2-40B4-BE49-F238E27FC236}">
                    <a16:creationId xmlns:a16="http://schemas.microsoft.com/office/drawing/2014/main" id="{0232733F-D341-4B1B-8F2B-7D4AC05386BF}"/>
                  </a:ext>
                </a:extLst>
              </p:cNvPr>
              <p:cNvSpPr/>
              <p:nvPr/>
            </p:nvSpPr>
            <p:spPr>
              <a:xfrm flipH="1">
                <a:off x="522141" y="1952786"/>
                <a:ext cx="4457412" cy="1046457"/>
              </a:xfrm>
              <a:prstGeom prst="parallelogram">
                <a:avLst>
                  <a:gd name="adj" fmla="val 158569"/>
                </a:avLst>
              </a:prstGeom>
              <a:gradFill>
                <a:gsLst>
                  <a:gs pos="20000">
                    <a:srgbClr val="876199"/>
                  </a:gs>
                  <a:gs pos="58000">
                    <a:srgbClr val="660066"/>
                  </a:gs>
                  <a:gs pos="100000">
                    <a:schemeClr val="bg2"/>
                  </a:gs>
                </a:gsLst>
                <a:lin ang="0" scaled="1"/>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19" name="Half Frame 118">
                <a:extLst>
                  <a:ext uri="{FF2B5EF4-FFF2-40B4-BE49-F238E27FC236}">
                    <a16:creationId xmlns:a16="http://schemas.microsoft.com/office/drawing/2014/main" id="{1C59494F-8826-4717-92EB-6BAFB5A2C5C6}"/>
                  </a:ext>
                </a:extLst>
              </p:cNvPr>
              <p:cNvSpPr/>
              <p:nvPr/>
            </p:nvSpPr>
            <p:spPr>
              <a:xfrm>
                <a:off x="5331417" y="1952786"/>
                <a:ext cx="890583" cy="433954"/>
              </a:xfrm>
              <a:prstGeom prst="halfFrame">
                <a:avLst>
                  <a:gd name="adj1" fmla="val 15476"/>
                  <a:gd name="adj2" fmla="val 19047"/>
                </a:avLst>
              </a:prstGeom>
              <a:gradFill flip="none" rotWithShape="1">
                <a:gsLst>
                  <a:gs pos="84707">
                    <a:schemeClr val="bg1">
                      <a:lumMod val="75000"/>
                    </a:schemeClr>
                  </a:gs>
                  <a:gs pos="13600">
                    <a:schemeClr val="bg1">
                      <a:lumMod val="65000"/>
                    </a:schemeClr>
                  </a:gs>
                  <a:gs pos="0">
                    <a:schemeClr val="bg1">
                      <a:lumMod val="75000"/>
                    </a:schemeClr>
                  </a:gs>
                  <a:gs pos="31377">
                    <a:schemeClr val="bg1"/>
                  </a:gs>
                  <a:gs pos="68637">
                    <a:schemeClr val="bg1"/>
                  </a:gs>
                  <a:gs pos="100000">
                    <a:schemeClr val="bg1">
                      <a:lumMod val="95000"/>
                    </a:schemeClr>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grpSp>
        <p:grpSp>
          <p:nvGrpSpPr>
            <p:cNvPr id="114" name="Group 113">
              <a:extLst>
                <a:ext uri="{FF2B5EF4-FFF2-40B4-BE49-F238E27FC236}">
                  <a16:creationId xmlns:a16="http://schemas.microsoft.com/office/drawing/2014/main" id="{B9B45318-8837-4829-8F50-EC17C86C0444}"/>
                </a:ext>
              </a:extLst>
            </p:cNvPr>
            <p:cNvGrpSpPr/>
            <p:nvPr/>
          </p:nvGrpSpPr>
          <p:grpSpPr>
            <a:xfrm>
              <a:off x="8116710" y="3040843"/>
              <a:ext cx="2793353" cy="957654"/>
              <a:chOff x="1922526" y="1957409"/>
              <a:chExt cx="2793353" cy="957654"/>
            </a:xfrm>
          </p:grpSpPr>
          <p:sp>
            <p:nvSpPr>
              <p:cNvPr id="115" name="TextBox 114">
                <a:extLst>
                  <a:ext uri="{FF2B5EF4-FFF2-40B4-BE49-F238E27FC236}">
                    <a16:creationId xmlns:a16="http://schemas.microsoft.com/office/drawing/2014/main" id="{D6408E2B-C741-4CBE-B6FF-D534035B5E81}"/>
                  </a:ext>
                </a:extLst>
              </p:cNvPr>
              <p:cNvSpPr txBox="1"/>
              <p:nvPr/>
            </p:nvSpPr>
            <p:spPr>
              <a:xfrm>
                <a:off x="3327732" y="1957409"/>
                <a:ext cx="1388147" cy="321982"/>
              </a:xfrm>
              <a:prstGeom prst="rect">
                <a:avLst/>
              </a:prstGeom>
              <a:noFill/>
            </p:spPr>
            <p:txBody>
              <a:bodyPr wrap="square" rtlCol="0">
                <a:spAutoFit/>
              </a:bodyPr>
              <a:lstStyle/>
              <a:p>
                <a:r>
                  <a:rPr lang="en-IN" sz="1100" b="1"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rPr>
                  <a:t>Powerful Sensors</a:t>
                </a:r>
              </a:p>
            </p:txBody>
          </p:sp>
          <p:sp>
            <p:nvSpPr>
              <p:cNvPr id="116" name="TextBox 115">
                <a:extLst>
                  <a:ext uri="{FF2B5EF4-FFF2-40B4-BE49-F238E27FC236}">
                    <a16:creationId xmlns:a16="http://schemas.microsoft.com/office/drawing/2014/main" id="{09444957-5F92-4EFD-9C55-4C58F7E4FEFC}"/>
                  </a:ext>
                </a:extLst>
              </p:cNvPr>
              <p:cNvSpPr txBox="1"/>
              <p:nvPr/>
            </p:nvSpPr>
            <p:spPr>
              <a:xfrm>
                <a:off x="1922526" y="2271101"/>
                <a:ext cx="2326525" cy="643962"/>
              </a:xfrm>
              <a:prstGeom prst="rect">
                <a:avLst/>
              </a:prstGeom>
              <a:noFill/>
            </p:spPr>
            <p:txBody>
              <a:bodyPr wrap="square" rtlCol="0">
                <a:spAutoFit/>
              </a:bodyPr>
              <a:lstStyle/>
              <a:p>
                <a:r>
                  <a:rPr lang="en-IN" sz="700" dirty="0">
                    <a:solidFill>
                      <a:schemeClr val="bg1">
                        <a:lumMod val="95000"/>
                      </a:schemeClr>
                    </a:solidFill>
                    <a:latin typeface="Agency FB" panose="020B0503020202020204" pitchFamily="34" charset="0"/>
                  </a:rPr>
                  <a:t>Sensors integrated with the system are smart enough to detect real life problems and send them to admin panel for execution.  These sensors may include malfunctioning of</a:t>
                </a:r>
              </a:p>
              <a:p>
                <a:r>
                  <a:rPr lang="en-IN" sz="700" dirty="0">
                    <a:solidFill>
                      <a:schemeClr val="bg1">
                        <a:lumMod val="95000"/>
                      </a:schemeClr>
                    </a:solidFill>
                    <a:latin typeface="Agency FB" panose="020B0503020202020204" pitchFamily="34" charset="0"/>
                  </a:rPr>
                  <a:t>the system, waterlogging in the surrounding area etc.</a:t>
                </a:r>
              </a:p>
            </p:txBody>
          </p:sp>
        </p:grpSp>
      </p:grpSp>
      <p:grpSp>
        <p:nvGrpSpPr>
          <p:cNvPr id="98" name="Group 97">
            <a:extLst>
              <a:ext uri="{FF2B5EF4-FFF2-40B4-BE49-F238E27FC236}">
                <a16:creationId xmlns:a16="http://schemas.microsoft.com/office/drawing/2014/main" id="{83DBC9E3-24EA-4E72-90D0-7B77425EFB1F}"/>
              </a:ext>
            </a:extLst>
          </p:cNvPr>
          <p:cNvGrpSpPr/>
          <p:nvPr/>
        </p:nvGrpSpPr>
        <p:grpSpPr>
          <a:xfrm>
            <a:off x="434310" y="4749691"/>
            <a:ext cx="4489403" cy="850246"/>
            <a:chOff x="522141" y="1952786"/>
            <a:chExt cx="5525419" cy="1046457"/>
          </a:xfrm>
        </p:grpSpPr>
        <p:grpSp>
          <p:nvGrpSpPr>
            <p:cNvPr id="106" name="Group 105">
              <a:extLst>
                <a:ext uri="{FF2B5EF4-FFF2-40B4-BE49-F238E27FC236}">
                  <a16:creationId xmlns:a16="http://schemas.microsoft.com/office/drawing/2014/main" id="{2646FF3F-EFCE-48E3-848E-21999BD4553A}"/>
                </a:ext>
              </a:extLst>
            </p:cNvPr>
            <p:cNvGrpSpPr/>
            <p:nvPr/>
          </p:nvGrpSpPr>
          <p:grpSpPr>
            <a:xfrm>
              <a:off x="522141" y="1952786"/>
              <a:ext cx="5525419" cy="1046457"/>
              <a:chOff x="522141" y="1952786"/>
              <a:chExt cx="5525419" cy="1046457"/>
            </a:xfrm>
          </p:grpSpPr>
          <p:sp>
            <p:nvSpPr>
              <p:cNvPr id="110" name="Parallelogram 109">
                <a:extLst>
                  <a:ext uri="{FF2B5EF4-FFF2-40B4-BE49-F238E27FC236}">
                    <a16:creationId xmlns:a16="http://schemas.microsoft.com/office/drawing/2014/main" id="{2CDA15BC-DBA7-4A11-B797-DED86A9BA007}"/>
                  </a:ext>
                </a:extLst>
              </p:cNvPr>
              <p:cNvSpPr/>
              <p:nvPr/>
            </p:nvSpPr>
            <p:spPr>
              <a:xfrm>
                <a:off x="1284141" y="2292133"/>
                <a:ext cx="4457412" cy="707109"/>
              </a:xfrm>
              <a:prstGeom prst="parallelogram">
                <a:avLst>
                  <a:gd name="adj" fmla="val 108271"/>
                </a:avLst>
              </a:prstGeom>
              <a:solidFill>
                <a:schemeClr val="tx1">
                  <a:lumMod val="85000"/>
                  <a:lumOff val="15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11" name="Parallelogram 110">
                <a:extLst>
                  <a:ext uri="{FF2B5EF4-FFF2-40B4-BE49-F238E27FC236}">
                    <a16:creationId xmlns:a16="http://schemas.microsoft.com/office/drawing/2014/main" id="{A29623E7-0843-400B-BC22-CB5733F8F001}"/>
                  </a:ext>
                </a:extLst>
              </p:cNvPr>
              <p:cNvSpPr/>
              <p:nvPr/>
            </p:nvSpPr>
            <p:spPr>
              <a:xfrm flipH="1">
                <a:off x="522141" y="1952786"/>
                <a:ext cx="4457412" cy="1046457"/>
              </a:xfrm>
              <a:prstGeom prst="parallelogram">
                <a:avLst>
                  <a:gd name="adj" fmla="val 158569"/>
                </a:avLst>
              </a:prstGeom>
              <a:gradFill>
                <a:gsLst>
                  <a:gs pos="0">
                    <a:srgbClr val="73AC00"/>
                  </a:gs>
                  <a:gs pos="100000">
                    <a:srgbClr val="66FF33"/>
                  </a:gs>
                </a:gsLst>
                <a:lin ang="0" scaled="1"/>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12" name="Half Frame 111">
                <a:extLst>
                  <a:ext uri="{FF2B5EF4-FFF2-40B4-BE49-F238E27FC236}">
                    <a16:creationId xmlns:a16="http://schemas.microsoft.com/office/drawing/2014/main" id="{629EB7AA-B8C4-411E-87F0-CDE153C8DE88}"/>
                  </a:ext>
                </a:extLst>
              </p:cNvPr>
              <p:cNvSpPr/>
              <p:nvPr/>
            </p:nvSpPr>
            <p:spPr>
              <a:xfrm>
                <a:off x="5156977" y="1952786"/>
                <a:ext cx="890583" cy="433953"/>
              </a:xfrm>
              <a:prstGeom prst="halfFrame">
                <a:avLst>
                  <a:gd name="adj1" fmla="val 15476"/>
                  <a:gd name="adj2" fmla="val 19047"/>
                </a:avLst>
              </a:prstGeom>
              <a:gradFill flip="none" rotWithShape="1">
                <a:gsLst>
                  <a:gs pos="84707">
                    <a:schemeClr val="bg1">
                      <a:lumMod val="75000"/>
                    </a:schemeClr>
                  </a:gs>
                  <a:gs pos="13600">
                    <a:schemeClr val="bg1">
                      <a:lumMod val="65000"/>
                    </a:schemeClr>
                  </a:gs>
                  <a:gs pos="0">
                    <a:schemeClr val="bg1">
                      <a:lumMod val="75000"/>
                    </a:schemeClr>
                  </a:gs>
                  <a:gs pos="31377">
                    <a:schemeClr val="bg1"/>
                  </a:gs>
                  <a:gs pos="68637">
                    <a:schemeClr val="bg1"/>
                  </a:gs>
                  <a:gs pos="100000">
                    <a:schemeClr val="bg1">
                      <a:lumMod val="95000"/>
                    </a:schemeClr>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grpSp>
        <p:grpSp>
          <p:nvGrpSpPr>
            <p:cNvPr id="107" name="Group 106">
              <a:extLst>
                <a:ext uri="{FF2B5EF4-FFF2-40B4-BE49-F238E27FC236}">
                  <a16:creationId xmlns:a16="http://schemas.microsoft.com/office/drawing/2014/main" id="{8703EB51-8EDC-481D-8FFB-095AC95FF4BB}"/>
                </a:ext>
              </a:extLst>
            </p:cNvPr>
            <p:cNvGrpSpPr/>
            <p:nvPr/>
          </p:nvGrpSpPr>
          <p:grpSpPr>
            <a:xfrm>
              <a:off x="1535623" y="2030522"/>
              <a:ext cx="2623669" cy="826727"/>
              <a:chOff x="1535623" y="2030522"/>
              <a:chExt cx="2623669" cy="826727"/>
            </a:xfrm>
          </p:grpSpPr>
          <p:sp>
            <p:nvSpPr>
              <p:cNvPr id="108" name="TextBox 107">
                <a:extLst>
                  <a:ext uri="{FF2B5EF4-FFF2-40B4-BE49-F238E27FC236}">
                    <a16:creationId xmlns:a16="http://schemas.microsoft.com/office/drawing/2014/main" id="{A0950E22-5E16-498C-B027-20B8B9440DF7}"/>
                  </a:ext>
                </a:extLst>
              </p:cNvPr>
              <p:cNvSpPr txBox="1"/>
              <p:nvPr/>
            </p:nvSpPr>
            <p:spPr>
              <a:xfrm>
                <a:off x="1535623" y="2030522"/>
                <a:ext cx="1754676" cy="321981"/>
              </a:xfrm>
              <a:prstGeom prst="rect">
                <a:avLst/>
              </a:prstGeom>
              <a:noFill/>
            </p:spPr>
            <p:txBody>
              <a:bodyPr wrap="square" rtlCol="0">
                <a:spAutoFit/>
              </a:bodyPr>
              <a:lstStyle/>
              <a:p>
                <a:r>
                  <a:rPr lang="en-IN" sz="1100" b="1"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rPr>
                  <a:t>I.O.T Enable Software</a:t>
                </a:r>
              </a:p>
            </p:txBody>
          </p:sp>
          <p:sp>
            <p:nvSpPr>
              <p:cNvPr id="109" name="TextBox 108">
                <a:extLst>
                  <a:ext uri="{FF2B5EF4-FFF2-40B4-BE49-F238E27FC236}">
                    <a16:creationId xmlns:a16="http://schemas.microsoft.com/office/drawing/2014/main" id="{6B0821A3-C975-4027-9A69-F81D580DBB4A}"/>
                  </a:ext>
                </a:extLst>
              </p:cNvPr>
              <p:cNvSpPr txBox="1"/>
              <p:nvPr/>
            </p:nvSpPr>
            <p:spPr>
              <a:xfrm>
                <a:off x="2038319" y="2345867"/>
                <a:ext cx="2120973" cy="511382"/>
              </a:xfrm>
              <a:prstGeom prst="rect">
                <a:avLst/>
              </a:prstGeom>
              <a:noFill/>
            </p:spPr>
            <p:txBody>
              <a:bodyPr wrap="square" rtlCol="0">
                <a:spAutoFit/>
              </a:bodyPr>
              <a:lstStyle/>
              <a:p>
                <a:r>
                  <a:rPr lang="en-IN" sz="700" dirty="0">
                    <a:solidFill>
                      <a:schemeClr val="bg1">
                        <a:lumMod val="95000"/>
                      </a:schemeClr>
                    </a:solidFill>
                    <a:latin typeface="Agency FB" panose="020B0503020202020204" pitchFamily="34" charset="0"/>
                  </a:rPr>
                  <a:t>Lighting system is based with I.O.T Technology to ensure smart sustainable way of doing things and to prevent malfunctioning if arises.</a:t>
                </a:r>
              </a:p>
            </p:txBody>
          </p:sp>
        </p:grpSp>
      </p:grpSp>
      <p:grpSp>
        <p:nvGrpSpPr>
          <p:cNvPr id="6" name="Group 5">
            <a:extLst>
              <a:ext uri="{FF2B5EF4-FFF2-40B4-BE49-F238E27FC236}">
                <a16:creationId xmlns:a16="http://schemas.microsoft.com/office/drawing/2014/main" id="{B51CA965-BBD4-49F9-96FF-CF0B7E7045B5}"/>
              </a:ext>
            </a:extLst>
          </p:cNvPr>
          <p:cNvGrpSpPr/>
          <p:nvPr/>
        </p:nvGrpSpPr>
        <p:grpSpPr>
          <a:xfrm>
            <a:off x="297505" y="789851"/>
            <a:ext cx="8544161" cy="1040972"/>
            <a:chOff x="386438" y="1583546"/>
            <a:chExt cx="8544161" cy="1040972"/>
          </a:xfrm>
        </p:grpSpPr>
        <p:grpSp>
          <p:nvGrpSpPr>
            <p:cNvPr id="66" name="Group 65">
              <a:extLst>
                <a:ext uri="{FF2B5EF4-FFF2-40B4-BE49-F238E27FC236}">
                  <a16:creationId xmlns:a16="http://schemas.microsoft.com/office/drawing/2014/main" id="{B61900DF-51B2-41B8-85F6-2E26D91B62BE}"/>
                </a:ext>
              </a:extLst>
            </p:cNvPr>
            <p:cNvGrpSpPr/>
            <p:nvPr/>
          </p:nvGrpSpPr>
          <p:grpSpPr>
            <a:xfrm>
              <a:off x="386438" y="1624878"/>
              <a:ext cx="8340078" cy="999640"/>
              <a:chOff x="522141" y="1768917"/>
              <a:chExt cx="10264709" cy="1230326"/>
            </a:xfrm>
          </p:grpSpPr>
          <p:grpSp>
            <p:nvGrpSpPr>
              <p:cNvPr id="141" name="Group 140">
                <a:extLst>
                  <a:ext uri="{FF2B5EF4-FFF2-40B4-BE49-F238E27FC236}">
                    <a16:creationId xmlns:a16="http://schemas.microsoft.com/office/drawing/2014/main" id="{974ABDBB-4396-475B-96B8-53776DDDADCF}"/>
                  </a:ext>
                </a:extLst>
              </p:cNvPr>
              <p:cNvGrpSpPr/>
              <p:nvPr/>
            </p:nvGrpSpPr>
            <p:grpSpPr>
              <a:xfrm>
                <a:off x="522141" y="1952786"/>
                <a:ext cx="5219412" cy="1046457"/>
                <a:chOff x="522141" y="1952786"/>
                <a:chExt cx="5219412" cy="1046457"/>
              </a:xfrm>
            </p:grpSpPr>
            <p:sp>
              <p:nvSpPr>
                <p:cNvPr id="145" name="Parallelogram 144">
                  <a:extLst>
                    <a:ext uri="{FF2B5EF4-FFF2-40B4-BE49-F238E27FC236}">
                      <a16:creationId xmlns:a16="http://schemas.microsoft.com/office/drawing/2014/main" id="{511D5C16-4F5D-4DD0-BED1-B3BB42BC44D6}"/>
                    </a:ext>
                  </a:extLst>
                </p:cNvPr>
                <p:cNvSpPr/>
                <p:nvPr/>
              </p:nvSpPr>
              <p:spPr>
                <a:xfrm>
                  <a:off x="1284141" y="2292133"/>
                  <a:ext cx="4457412" cy="707109"/>
                </a:xfrm>
                <a:prstGeom prst="parallelogram">
                  <a:avLst>
                    <a:gd name="adj" fmla="val 108271"/>
                  </a:avLst>
                </a:prstGeom>
                <a:solidFill>
                  <a:schemeClr val="tx1">
                    <a:lumMod val="85000"/>
                    <a:lumOff val="15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46" name="Parallelogram 145">
                  <a:extLst>
                    <a:ext uri="{FF2B5EF4-FFF2-40B4-BE49-F238E27FC236}">
                      <a16:creationId xmlns:a16="http://schemas.microsoft.com/office/drawing/2014/main" id="{D29FF46E-966E-4B31-A4D5-D0F163552A4A}"/>
                    </a:ext>
                  </a:extLst>
                </p:cNvPr>
                <p:cNvSpPr/>
                <p:nvPr/>
              </p:nvSpPr>
              <p:spPr>
                <a:xfrm flipH="1">
                  <a:off x="522141" y="1952786"/>
                  <a:ext cx="4457412" cy="1046457"/>
                </a:xfrm>
                <a:prstGeom prst="parallelogram">
                  <a:avLst>
                    <a:gd name="adj" fmla="val 158569"/>
                  </a:avLst>
                </a:prstGeom>
                <a:gradFill>
                  <a:gsLst>
                    <a:gs pos="0">
                      <a:srgbClr val="0033CC"/>
                    </a:gs>
                    <a:gs pos="100000">
                      <a:srgbClr val="66CCFF"/>
                    </a:gs>
                  </a:gsLst>
                  <a:lin ang="0" scaled="1"/>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a:p>
              </p:txBody>
            </p:sp>
            <p:sp>
              <p:nvSpPr>
                <p:cNvPr id="147" name="Half Frame 146">
                  <a:extLst>
                    <a:ext uri="{FF2B5EF4-FFF2-40B4-BE49-F238E27FC236}">
                      <a16:creationId xmlns:a16="http://schemas.microsoft.com/office/drawing/2014/main" id="{B27BD5DD-2FE1-4745-AB79-4BAD59C35A0D}"/>
                    </a:ext>
                  </a:extLst>
                </p:cNvPr>
                <p:cNvSpPr/>
                <p:nvPr/>
              </p:nvSpPr>
              <p:spPr>
                <a:xfrm>
                  <a:off x="4810847" y="2037085"/>
                  <a:ext cx="890583" cy="433953"/>
                </a:xfrm>
                <a:prstGeom prst="halfFrame">
                  <a:avLst>
                    <a:gd name="adj1" fmla="val 15476"/>
                    <a:gd name="adj2" fmla="val 19047"/>
                  </a:avLst>
                </a:prstGeom>
                <a:gradFill flip="none" rotWithShape="1">
                  <a:gsLst>
                    <a:gs pos="84707">
                      <a:schemeClr val="bg1">
                        <a:lumMod val="75000"/>
                      </a:schemeClr>
                    </a:gs>
                    <a:gs pos="13600">
                      <a:schemeClr val="bg1">
                        <a:lumMod val="65000"/>
                      </a:schemeClr>
                    </a:gs>
                    <a:gs pos="0">
                      <a:schemeClr val="bg1">
                        <a:lumMod val="75000"/>
                      </a:schemeClr>
                    </a:gs>
                    <a:gs pos="31377">
                      <a:schemeClr val="bg1"/>
                    </a:gs>
                    <a:gs pos="68637">
                      <a:schemeClr val="bg1"/>
                    </a:gs>
                    <a:gs pos="100000">
                      <a:schemeClr val="bg1">
                        <a:lumMod val="95000"/>
                      </a:schemeClr>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IN" sz="1463" dirty="0"/>
                </a:p>
              </p:txBody>
            </p:sp>
          </p:grpSp>
          <p:grpSp>
            <p:nvGrpSpPr>
              <p:cNvPr id="142" name="Group 141">
                <a:extLst>
                  <a:ext uri="{FF2B5EF4-FFF2-40B4-BE49-F238E27FC236}">
                    <a16:creationId xmlns:a16="http://schemas.microsoft.com/office/drawing/2014/main" id="{25CB90C1-5892-458D-B418-2D1D3F999348}"/>
                  </a:ext>
                </a:extLst>
              </p:cNvPr>
              <p:cNvGrpSpPr/>
              <p:nvPr/>
            </p:nvGrpSpPr>
            <p:grpSpPr>
              <a:xfrm>
                <a:off x="8131073" y="1768917"/>
                <a:ext cx="2655777" cy="1029079"/>
                <a:chOff x="8131073" y="1768917"/>
                <a:chExt cx="2655777" cy="1029079"/>
              </a:xfrm>
            </p:grpSpPr>
            <p:sp>
              <p:nvSpPr>
                <p:cNvPr id="143" name="TextBox 142">
                  <a:extLst>
                    <a:ext uri="{FF2B5EF4-FFF2-40B4-BE49-F238E27FC236}">
                      <a16:creationId xmlns:a16="http://schemas.microsoft.com/office/drawing/2014/main" id="{4E494598-C5D3-48CE-B5D4-E37F4EF83BCE}"/>
                    </a:ext>
                  </a:extLst>
                </p:cNvPr>
                <p:cNvSpPr txBox="1"/>
                <p:nvPr/>
              </p:nvSpPr>
              <p:spPr>
                <a:xfrm>
                  <a:off x="9584235" y="1768917"/>
                  <a:ext cx="1193370" cy="321982"/>
                </a:xfrm>
                <a:prstGeom prst="rect">
                  <a:avLst/>
                </a:prstGeom>
                <a:noFill/>
              </p:spPr>
              <p:txBody>
                <a:bodyPr wrap="square" rtlCol="0">
                  <a:spAutoFit/>
                </a:bodyPr>
                <a:lstStyle/>
                <a:p>
                  <a:r>
                    <a:rPr lang="en-IN" sz="1100" b="1"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rPr>
                    <a:t>CCTV Cameras</a:t>
                  </a:r>
                </a:p>
              </p:txBody>
            </p:sp>
            <p:sp>
              <p:nvSpPr>
                <p:cNvPr id="144" name="TextBox 143">
                  <a:extLst>
                    <a:ext uri="{FF2B5EF4-FFF2-40B4-BE49-F238E27FC236}">
                      <a16:creationId xmlns:a16="http://schemas.microsoft.com/office/drawing/2014/main" id="{4378677E-2AEA-40A1-86D4-DEDF6164E9D2}"/>
                    </a:ext>
                  </a:extLst>
                </p:cNvPr>
                <p:cNvSpPr txBox="1"/>
                <p:nvPr/>
              </p:nvSpPr>
              <p:spPr>
                <a:xfrm>
                  <a:off x="8131073" y="2154032"/>
                  <a:ext cx="2655777" cy="643964"/>
                </a:xfrm>
                <a:prstGeom prst="rect">
                  <a:avLst/>
                </a:prstGeom>
                <a:noFill/>
              </p:spPr>
              <p:txBody>
                <a:bodyPr wrap="square" rtlCol="0">
                  <a:spAutoFit/>
                </a:bodyPr>
                <a:lstStyle/>
                <a:p>
                  <a:r>
                    <a:rPr lang="en-IN" sz="700" dirty="0">
                      <a:solidFill>
                        <a:schemeClr val="bg1">
                          <a:lumMod val="95000"/>
                        </a:schemeClr>
                      </a:solidFill>
                      <a:latin typeface="Agency FB" panose="020B0503020202020204" pitchFamily="34" charset="0"/>
                    </a:rPr>
                    <a:t>Customized Outdoor Project series Cameras to capture much needed footage to ensure complete surveillance of the surrounding</a:t>
                  </a:r>
                </a:p>
                <a:p>
                  <a:r>
                    <a:rPr lang="en-IN" sz="700" dirty="0">
                      <a:solidFill>
                        <a:schemeClr val="bg1">
                          <a:lumMod val="95000"/>
                        </a:schemeClr>
                      </a:solidFill>
                      <a:latin typeface="Agency FB" panose="020B0503020202020204" pitchFamily="34" charset="0"/>
                    </a:rPr>
                    <a:t>areas. Footages can be viewed from admin panel.</a:t>
                  </a:r>
                </a:p>
                <a:p>
                  <a:endParaRPr lang="en-IN" sz="700" dirty="0">
                    <a:solidFill>
                      <a:schemeClr val="bg1">
                        <a:lumMod val="95000"/>
                      </a:schemeClr>
                    </a:solidFill>
                    <a:latin typeface="Agency FB" panose="020B0503020202020204" pitchFamily="34" charset="0"/>
                  </a:endParaRPr>
                </a:p>
              </p:txBody>
            </p:sp>
          </p:grpSp>
        </p:grpSp>
        <p:pic>
          <p:nvPicPr>
            <p:cNvPr id="101" name="Graphic 100" descr="Security camera">
              <a:extLst>
                <a:ext uri="{FF2B5EF4-FFF2-40B4-BE49-F238E27FC236}">
                  <a16:creationId xmlns:a16="http://schemas.microsoft.com/office/drawing/2014/main" id="{459B076E-E793-4C10-B115-156696228B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588315" y="1583546"/>
              <a:ext cx="342284" cy="351000"/>
            </a:xfrm>
            <a:prstGeom prst="rect">
              <a:avLst/>
            </a:prstGeom>
          </p:spPr>
        </p:pic>
      </p:grpSp>
      <p:pic>
        <p:nvPicPr>
          <p:cNvPr id="102" name="Graphic 101" descr="Megaphone">
            <a:extLst>
              <a:ext uri="{FF2B5EF4-FFF2-40B4-BE49-F238E27FC236}">
                <a16:creationId xmlns:a16="http://schemas.microsoft.com/office/drawing/2014/main" id="{9EA0B942-CBC5-4909-8A21-C3E5B985C6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765815" flipH="1">
            <a:off x="9150040" y="2906243"/>
            <a:ext cx="333964" cy="351000"/>
          </a:xfrm>
          <a:prstGeom prst="rect">
            <a:avLst/>
          </a:prstGeom>
        </p:spPr>
      </p:pic>
      <p:pic>
        <p:nvPicPr>
          <p:cNvPr id="103" name="Graphic 102" descr="Head with gears">
            <a:extLst>
              <a:ext uri="{FF2B5EF4-FFF2-40B4-BE49-F238E27FC236}">
                <a16:creationId xmlns:a16="http://schemas.microsoft.com/office/drawing/2014/main" id="{392E8328-CCDA-40B3-9778-3FE049324B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3422" y="4780111"/>
            <a:ext cx="292500" cy="292500"/>
          </a:xfrm>
          <a:prstGeom prst="rect">
            <a:avLst/>
          </a:prstGeom>
          <a:effectLst>
            <a:outerShdw blurRad="50800" dist="50800" dir="5400000" sx="1000" sy="1000" algn="ctr" rotWithShape="0">
              <a:srgbClr val="000000"/>
            </a:outerShdw>
            <a:softEdge rad="0"/>
          </a:effectLst>
        </p:spPr>
      </p:pic>
      <p:pic>
        <p:nvPicPr>
          <p:cNvPr id="104" name="Graphic 103" descr="Research">
            <a:extLst>
              <a:ext uri="{FF2B5EF4-FFF2-40B4-BE49-F238E27FC236}">
                <a16:creationId xmlns:a16="http://schemas.microsoft.com/office/drawing/2014/main" id="{CD8378C9-05FF-405C-8F55-2F42D3EE9D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9025442" y="5174282"/>
            <a:ext cx="292500" cy="300157"/>
          </a:xfrm>
          <a:prstGeom prst="rect">
            <a:avLst/>
          </a:prstGeom>
        </p:spPr>
      </p:pic>
      <p:pic>
        <p:nvPicPr>
          <p:cNvPr id="105" name="Graphic 104" descr="Monitor">
            <a:extLst>
              <a:ext uri="{FF2B5EF4-FFF2-40B4-BE49-F238E27FC236}">
                <a16:creationId xmlns:a16="http://schemas.microsoft.com/office/drawing/2014/main" id="{5047D4F4-1C51-43D3-B3BE-6F78BB521E1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7145" y="3036780"/>
            <a:ext cx="292500" cy="292500"/>
          </a:xfrm>
          <a:prstGeom prst="rect">
            <a:avLst/>
          </a:prstGeom>
        </p:spPr>
      </p:pic>
      <p:sp>
        <p:nvSpPr>
          <p:cNvPr id="100" name="Freeform 45">
            <a:extLst>
              <a:ext uri="{FF2B5EF4-FFF2-40B4-BE49-F238E27FC236}">
                <a16:creationId xmlns:a16="http://schemas.microsoft.com/office/drawing/2014/main" id="{F35F6B18-86C8-438C-9C4D-D0A119B33773}"/>
              </a:ext>
            </a:extLst>
          </p:cNvPr>
          <p:cNvSpPr/>
          <p:nvPr/>
        </p:nvSpPr>
        <p:spPr>
          <a:xfrm>
            <a:off x="926371" y="1073690"/>
            <a:ext cx="268290" cy="175500"/>
          </a:xfrm>
          <a:custGeom>
            <a:avLst/>
            <a:gdLst/>
            <a:ahLst/>
            <a:cxnLst>
              <a:cxn ang="0">
                <a:pos x="wd2" y="hd2"/>
              </a:cxn>
              <a:cxn ang="5400000">
                <a:pos x="wd2" y="hd2"/>
              </a:cxn>
              <a:cxn ang="10800000">
                <a:pos x="wd2" y="hd2"/>
              </a:cxn>
              <a:cxn ang="16200000">
                <a:pos x="wd2" y="hd2"/>
              </a:cxn>
            </a:cxnLst>
            <a:rect l="0" t="0" r="r" b="b"/>
            <a:pathLst>
              <a:path w="21600" h="21600" extrusionOk="0">
                <a:moveTo>
                  <a:pt x="1739" y="4121"/>
                </a:moveTo>
                <a:lnTo>
                  <a:pt x="3188" y="18243"/>
                </a:lnTo>
                <a:lnTo>
                  <a:pt x="21600" y="14121"/>
                </a:lnTo>
                <a:lnTo>
                  <a:pt x="20151" y="0"/>
                </a:lnTo>
                <a:close/>
                <a:moveTo>
                  <a:pt x="12177" y="14050"/>
                </a:moveTo>
                <a:cubicBezTo>
                  <a:pt x="10331" y="14470"/>
                  <a:pt x="8605" y="12597"/>
                  <a:pt x="8321" y="9868"/>
                </a:cubicBezTo>
                <a:cubicBezTo>
                  <a:pt x="8037" y="7138"/>
                  <a:pt x="9303" y="4586"/>
                  <a:pt x="11149" y="4166"/>
                </a:cubicBezTo>
                <a:cubicBezTo>
                  <a:pt x="12995" y="3746"/>
                  <a:pt x="14721" y="5619"/>
                  <a:pt x="15005" y="8348"/>
                </a:cubicBezTo>
                <a:cubicBezTo>
                  <a:pt x="15005" y="8356"/>
                  <a:pt x="15006" y="8364"/>
                  <a:pt x="15007" y="8371"/>
                </a:cubicBezTo>
                <a:cubicBezTo>
                  <a:pt x="15272" y="11086"/>
                  <a:pt x="14010" y="13610"/>
                  <a:pt x="12177" y="14029"/>
                </a:cubicBezTo>
                <a:close/>
                <a:moveTo>
                  <a:pt x="1328" y="5793"/>
                </a:moveTo>
                <a:lnTo>
                  <a:pt x="845" y="5900"/>
                </a:lnTo>
                <a:lnTo>
                  <a:pt x="2294" y="20021"/>
                </a:lnTo>
                <a:lnTo>
                  <a:pt x="20702" y="15893"/>
                </a:lnTo>
                <a:lnTo>
                  <a:pt x="20629" y="15179"/>
                </a:lnTo>
                <a:lnTo>
                  <a:pt x="2705" y="19200"/>
                </a:lnTo>
                <a:close/>
                <a:moveTo>
                  <a:pt x="483" y="7364"/>
                </a:moveTo>
                <a:lnTo>
                  <a:pt x="0" y="7471"/>
                </a:lnTo>
                <a:lnTo>
                  <a:pt x="1449" y="21600"/>
                </a:lnTo>
                <a:lnTo>
                  <a:pt x="19852" y="17450"/>
                </a:lnTo>
                <a:lnTo>
                  <a:pt x="19779" y="16736"/>
                </a:lnTo>
                <a:lnTo>
                  <a:pt x="1855" y="20757"/>
                </a:lnTo>
                <a:close/>
                <a:moveTo>
                  <a:pt x="11993" y="8479"/>
                </a:moveTo>
                <a:cubicBezTo>
                  <a:pt x="11375" y="8279"/>
                  <a:pt x="11099" y="8150"/>
                  <a:pt x="11056" y="7721"/>
                </a:cubicBezTo>
                <a:cubicBezTo>
                  <a:pt x="11013" y="7293"/>
                  <a:pt x="11206" y="7007"/>
                  <a:pt x="11650" y="6929"/>
                </a:cubicBezTo>
                <a:cubicBezTo>
                  <a:pt x="11973" y="6857"/>
                  <a:pt x="12304" y="6893"/>
                  <a:pt x="12616" y="7036"/>
                </a:cubicBezTo>
                <a:lnTo>
                  <a:pt x="12722" y="5764"/>
                </a:lnTo>
                <a:cubicBezTo>
                  <a:pt x="12381" y="5632"/>
                  <a:pt x="12024" y="5600"/>
                  <a:pt x="11674" y="5671"/>
                </a:cubicBezTo>
                <a:lnTo>
                  <a:pt x="11587" y="4836"/>
                </a:lnTo>
                <a:lnTo>
                  <a:pt x="10868" y="4993"/>
                </a:lnTo>
                <a:lnTo>
                  <a:pt x="10964" y="5921"/>
                </a:lnTo>
                <a:cubicBezTo>
                  <a:pt x="10343" y="6208"/>
                  <a:pt x="9949" y="7109"/>
                  <a:pt x="10027" y="8064"/>
                </a:cubicBezTo>
                <a:cubicBezTo>
                  <a:pt x="10124" y="9036"/>
                  <a:pt x="10679" y="9543"/>
                  <a:pt x="11476" y="9764"/>
                </a:cubicBezTo>
                <a:cubicBezTo>
                  <a:pt x="12046" y="9929"/>
                  <a:pt x="12288" y="10121"/>
                  <a:pt x="12331" y="10536"/>
                </a:cubicBezTo>
                <a:cubicBezTo>
                  <a:pt x="12375" y="10950"/>
                  <a:pt x="12157" y="11314"/>
                  <a:pt x="11684" y="11421"/>
                </a:cubicBezTo>
                <a:cubicBezTo>
                  <a:pt x="11289" y="11502"/>
                  <a:pt x="10888" y="11446"/>
                  <a:pt x="10510" y="11257"/>
                </a:cubicBezTo>
                <a:lnTo>
                  <a:pt x="10428" y="12557"/>
                </a:lnTo>
                <a:cubicBezTo>
                  <a:pt x="10828" y="12736"/>
                  <a:pt x="11250" y="12787"/>
                  <a:pt x="11665" y="12707"/>
                </a:cubicBezTo>
                <a:lnTo>
                  <a:pt x="11737" y="13421"/>
                </a:lnTo>
                <a:lnTo>
                  <a:pt x="12457" y="13257"/>
                </a:lnTo>
                <a:lnTo>
                  <a:pt x="12375" y="12486"/>
                </a:lnTo>
                <a:cubicBezTo>
                  <a:pt x="13040" y="12204"/>
                  <a:pt x="13464" y="11242"/>
                  <a:pt x="13370" y="10229"/>
                </a:cubicBezTo>
                <a:cubicBezTo>
                  <a:pt x="13273" y="9250"/>
                  <a:pt x="12833" y="8714"/>
                  <a:pt x="11993" y="8457"/>
                </a:cubicBezTo>
                <a:close/>
              </a:path>
            </a:pathLst>
          </a:custGeom>
          <a:solidFill>
            <a:schemeClr val="tx1"/>
          </a:solidFill>
          <a:ln w="12700">
            <a:miter lim="400000"/>
          </a:ln>
        </p:spPr>
        <p:txBody>
          <a:bodyPr lIns="37146" tIns="37146" rIns="37146" bIns="37146" anchor="ctr"/>
          <a:lstStyle/>
          <a:p>
            <a:endParaRPr sz="1463" dirty="0"/>
          </a:p>
        </p:txBody>
      </p:sp>
      <p:sp>
        <p:nvSpPr>
          <p:cNvPr id="136" name="TextBox 135">
            <a:extLst>
              <a:ext uri="{FF2B5EF4-FFF2-40B4-BE49-F238E27FC236}">
                <a16:creationId xmlns:a16="http://schemas.microsoft.com/office/drawing/2014/main" id="{A63C87FD-FDE7-4999-BDDF-DCB879D3206C}"/>
              </a:ext>
            </a:extLst>
          </p:cNvPr>
          <p:cNvSpPr txBox="1"/>
          <p:nvPr/>
        </p:nvSpPr>
        <p:spPr>
          <a:xfrm>
            <a:off x="1187962" y="1011782"/>
            <a:ext cx="1387804" cy="261610"/>
          </a:xfrm>
          <a:prstGeom prst="rect">
            <a:avLst/>
          </a:prstGeom>
          <a:noFill/>
        </p:spPr>
        <p:txBody>
          <a:bodyPr wrap="square" rtlCol="0">
            <a:spAutoFit/>
          </a:bodyPr>
          <a:lstStyle/>
          <a:p>
            <a:r>
              <a:rPr lang="en-IN" sz="1100" b="1"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rPr>
              <a:t>Dimmable Smart Lights</a:t>
            </a:r>
          </a:p>
        </p:txBody>
      </p:sp>
      <p:sp>
        <p:nvSpPr>
          <p:cNvPr id="137" name="TextBox 136">
            <a:extLst>
              <a:ext uri="{FF2B5EF4-FFF2-40B4-BE49-F238E27FC236}">
                <a16:creationId xmlns:a16="http://schemas.microsoft.com/office/drawing/2014/main" id="{F202CFED-2B71-4591-BF6F-BB13A12EBED0}"/>
              </a:ext>
            </a:extLst>
          </p:cNvPr>
          <p:cNvSpPr txBox="1"/>
          <p:nvPr/>
        </p:nvSpPr>
        <p:spPr>
          <a:xfrm>
            <a:off x="1478261" y="1267207"/>
            <a:ext cx="1946263" cy="523220"/>
          </a:xfrm>
          <a:prstGeom prst="rect">
            <a:avLst/>
          </a:prstGeom>
          <a:noFill/>
        </p:spPr>
        <p:txBody>
          <a:bodyPr wrap="square" rtlCol="0">
            <a:spAutoFit/>
          </a:bodyPr>
          <a:lstStyle/>
          <a:p>
            <a:r>
              <a:rPr lang="en-IN" sz="700" dirty="0">
                <a:solidFill>
                  <a:schemeClr val="bg1">
                    <a:lumMod val="95000"/>
                  </a:schemeClr>
                </a:solidFill>
                <a:latin typeface="Agency FB" panose="020B0503020202020204" pitchFamily="34" charset="0"/>
              </a:rPr>
              <a:t>These Smart Light prevents electricity wastage by </a:t>
            </a:r>
          </a:p>
          <a:p>
            <a:r>
              <a:rPr lang="en-IN" sz="700" dirty="0">
                <a:solidFill>
                  <a:schemeClr val="bg1">
                    <a:lumMod val="95000"/>
                  </a:schemeClr>
                </a:solidFill>
                <a:latin typeface="Agency FB" panose="020B0503020202020204" pitchFamily="34" charset="0"/>
              </a:rPr>
              <a:t>automatically dimming themselves when strong lightings </a:t>
            </a:r>
          </a:p>
          <a:p>
            <a:r>
              <a:rPr lang="en-IN" sz="700" dirty="0">
                <a:solidFill>
                  <a:schemeClr val="bg1">
                    <a:lumMod val="95000"/>
                  </a:schemeClr>
                </a:solidFill>
                <a:latin typeface="Agency FB" panose="020B0503020202020204" pitchFamily="34" charset="0"/>
              </a:rPr>
              <a:t>are not needed.  It’s integrated sensors gathers information about the surrounding to make the system react accordingly. </a:t>
            </a:r>
          </a:p>
        </p:txBody>
      </p:sp>
      <p:sp>
        <p:nvSpPr>
          <p:cNvPr id="130" name="TextBox 129">
            <a:extLst>
              <a:ext uri="{FF2B5EF4-FFF2-40B4-BE49-F238E27FC236}">
                <a16:creationId xmlns:a16="http://schemas.microsoft.com/office/drawing/2014/main" id="{7032EFEE-5BE2-486A-8051-FDCD5B2E73CE}"/>
              </a:ext>
            </a:extLst>
          </p:cNvPr>
          <p:cNvSpPr txBox="1"/>
          <p:nvPr/>
        </p:nvSpPr>
        <p:spPr>
          <a:xfrm>
            <a:off x="7112655" y="3203812"/>
            <a:ext cx="1771770" cy="523220"/>
          </a:xfrm>
          <a:prstGeom prst="rect">
            <a:avLst/>
          </a:prstGeom>
          <a:noFill/>
        </p:spPr>
        <p:txBody>
          <a:bodyPr wrap="square" rtlCol="0">
            <a:spAutoFit/>
          </a:bodyPr>
          <a:lstStyle/>
          <a:p>
            <a:pPr algn="just"/>
            <a:r>
              <a:rPr lang="en-IN" sz="700" dirty="0">
                <a:solidFill>
                  <a:schemeClr val="bg1">
                    <a:lumMod val="95000"/>
                  </a:schemeClr>
                </a:solidFill>
                <a:latin typeface="Agency FB" panose="020B0503020202020204" pitchFamily="34" charset="0"/>
              </a:rPr>
              <a:t>Admin Control powerful speakers integrated with the lighting system to broadcast much need audio messages in case of emergency situations, event promotion from every installed devices all at once.</a:t>
            </a:r>
          </a:p>
        </p:txBody>
      </p:sp>
      <p:sp>
        <p:nvSpPr>
          <p:cNvPr id="129" name="TextBox 128">
            <a:extLst>
              <a:ext uri="{FF2B5EF4-FFF2-40B4-BE49-F238E27FC236}">
                <a16:creationId xmlns:a16="http://schemas.microsoft.com/office/drawing/2014/main" id="{23A17183-0EDC-41E8-81D4-ED88450CBC66}"/>
              </a:ext>
            </a:extLst>
          </p:cNvPr>
          <p:cNvSpPr txBox="1"/>
          <p:nvPr/>
        </p:nvSpPr>
        <p:spPr>
          <a:xfrm>
            <a:off x="8004418" y="2970956"/>
            <a:ext cx="1159702" cy="261610"/>
          </a:xfrm>
          <a:prstGeom prst="rect">
            <a:avLst/>
          </a:prstGeom>
          <a:noFill/>
        </p:spPr>
        <p:txBody>
          <a:bodyPr wrap="square" rtlCol="0">
            <a:spAutoFit/>
          </a:bodyPr>
          <a:lstStyle/>
          <a:p>
            <a:r>
              <a:rPr lang="en-IN" sz="1100" b="1"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rPr>
              <a:t>Broadcast Speakers</a:t>
            </a:r>
          </a:p>
        </p:txBody>
      </p:sp>
    </p:spTree>
    <p:extLst>
      <p:ext uri="{BB962C8B-B14F-4D97-AF65-F5344CB8AC3E}">
        <p14:creationId xmlns:p14="http://schemas.microsoft.com/office/powerpoint/2010/main" val="2632545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7F55373-1140-4D8F-B7B5-F6004E6DEEAF}"/>
              </a:ext>
            </a:extLst>
          </p:cNvPr>
          <p:cNvSpPr/>
          <p:nvPr/>
        </p:nvSpPr>
        <p:spPr>
          <a:xfrm>
            <a:off x="0" y="0"/>
            <a:ext cx="9906000" cy="6858000"/>
          </a:xfrm>
          <a:custGeom>
            <a:avLst/>
            <a:gdLst>
              <a:gd name="connsiteX0" fmla="*/ 6761844 w 12192000"/>
              <a:gd name="connsiteY0" fmla="*/ 631371 h 6858000"/>
              <a:gd name="connsiteX1" fmla="*/ 6564086 w 12192000"/>
              <a:gd name="connsiteY1" fmla="*/ 829129 h 6858000"/>
              <a:gd name="connsiteX2" fmla="*/ 6564086 w 12192000"/>
              <a:gd name="connsiteY2" fmla="*/ 6007099 h 6858000"/>
              <a:gd name="connsiteX3" fmla="*/ 6761844 w 12192000"/>
              <a:gd name="connsiteY3" fmla="*/ 6204857 h 6858000"/>
              <a:gd name="connsiteX4" fmla="*/ 10687956 w 12192000"/>
              <a:gd name="connsiteY4" fmla="*/ 6204857 h 6858000"/>
              <a:gd name="connsiteX5" fmla="*/ 10885714 w 12192000"/>
              <a:gd name="connsiteY5" fmla="*/ 6007099 h 6858000"/>
              <a:gd name="connsiteX6" fmla="*/ 10885714 w 12192000"/>
              <a:gd name="connsiteY6" fmla="*/ 829129 h 6858000"/>
              <a:gd name="connsiteX7" fmla="*/ 10687956 w 12192000"/>
              <a:gd name="connsiteY7" fmla="*/ 631371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6761844" y="631371"/>
                </a:moveTo>
                <a:cubicBezTo>
                  <a:pt x="6652625" y="631371"/>
                  <a:pt x="6564086" y="719910"/>
                  <a:pt x="6564086" y="829129"/>
                </a:cubicBezTo>
                <a:lnTo>
                  <a:pt x="6564086" y="6007099"/>
                </a:lnTo>
                <a:cubicBezTo>
                  <a:pt x="6564086" y="6116318"/>
                  <a:pt x="6652625" y="6204857"/>
                  <a:pt x="6761844" y="6204857"/>
                </a:cubicBezTo>
                <a:lnTo>
                  <a:pt x="10687956" y="6204857"/>
                </a:lnTo>
                <a:cubicBezTo>
                  <a:pt x="10797175" y="6204857"/>
                  <a:pt x="10885714" y="6116318"/>
                  <a:pt x="10885714" y="6007099"/>
                </a:cubicBezTo>
                <a:lnTo>
                  <a:pt x="10885714" y="829129"/>
                </a:lnTo>
                <a:cubicBezTo>
                  <a:pt x="10885714" y="719910"/>
                  <a:pt x="10797175" y="631371"/>
                  <a:pt x="10687956" y="631371"/>
                </a:cubicBezTo>
                <a:close/>
                <a:moveTo>
                  <a:pt x="0" y="0"/>
                </a:moveTo>
                <a:lnTo>
                  <a:pt x="12192000" y="0"/>
                </a:lnTo>
                <a:lnTo>
                  <a:pt x="12192000" y="6858000"/>
                </a:lnTo>
                <a:lnTo>
                  <a:pt x="0" y="6858000"/>
                </a:lnTo>
                <a:close/>
              </a:path>
            </a:pathLst>
          </a:custGeom>
          <a:gradFill flip="none" rotWithShape="1">
            <a:gsLst>
              <a:gs pos="0">
                <a:srgbClr val="000066">
                  <a:alpha val="78000"/>
                </a:srgbClr>
              </a:gs>
              <a:gs pos="74000">
                <a:srgbClr val="000099">
                  <a:alpha val="90000"/>
                </a:srgbClr>
              </a:gs>
              <a:gs pos="100000">
                <a:srgbClr val="33339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19" name="Circle: Hollow 18">
            <a:extLst>
              <a:ext uri="{FF2B5EF4-FFF2-40B4-BE49-F238E27FC236}">
                <a16:creationId xmlns:a16="http://schemas.microsoft.com/office/drawing/2014/main" id="{FDB1F7A2-9A46-4F6A-B628-08688C8A941B}"/>
              </a:ext>
            </a:extLst>
          </p:cNvPr>
          <p:cNvSpPr/>
          <p:nvPr/>
        </p:nvSpPr>
        <p:spPr>
          <a:xfrm>
            <a:off x="-535541" y="-2402609"/>
            <a:ext cx="5538515" cy="5538515"/>
          </a:xfrm>
          <a:prstGeom prst="donut">
            <a:avLst/>
          </a:prstGeom>
          <a:gradFill flip="none" rotWithShape="1">
            <a:gsLst>
              <a:gs pos="0">
                <a:srgbClr val="000066"/>
              </a:gs>
              <a:gs pos="52000">
                <a:srgbClr val="000099"/>
              </a:gs>
              <a:gs pos="100000">
                <a:srgbClr val="00CCFF"/>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solidFill>
                <a:schemeClr val="tx1"/>
              </a:solidFill>
            </a:endParaRPr>
          </a:p>
        </p:txBody>
      </p:sp>
      <p:sp>
        <p:nvSpPr>
          <p:cNvPr id="10" name="Oval 9">
            <a:extLst>
              <a:ext uri="{FF2B5EF4-FFF2-40B4-BE49-F238E27FC236}">
                <a16:creationId xmlns:a16="http://schemas.microsoft.com/office/drawing/2014/main" id="{892E2C7F-4DA1-4A90-8D5B-A6BDCDC31FBE}"/>
              </a:ext>
            </a:extLst>
          </p:cNvPr>
          <p:cNvSpPr/>
          <p:nvPr/>
        </p:nvSpPr>
        <p:spPr>
          <a:xfrm>
            <a:off x="7836158" y="543668"/>
            <a:ext cx="1744286" cy="1744286"/>
          </a:xfrm>
          <a:prstGeom prst="ellipse">
            <a:avLst/>
          </a:prstGeom>
          <a:gradFill flip="none" rotWithShape="1">
            <a:gsLst>
              <a:gs pos="4000">
                <a:srgbClr val="000066"/>
              </a:gs>
              <a:gs pos="47000">
                <a:srgbClr val="000099"/>
              </a:gs>
              <a:gs pos="87000">
                <a:srgbClr val="00CCFF"/>
              </a:gs>
            </a:gsLst>
            <a:path path="circle">
              <a:fillToRect l="100000" t="100000"/>
            </a:path>
            <a:tileRect r="-100000" b="-100000"/>
          </a:gradFill>
          <a:ln>
            <a:noFill/>
          </a:ln>
          <a:effectLst>
            <a:outerShdw blurRad="368300" dist="381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2" name="TextBox 11">
            <a:extLst>
              <a:ext uri="{FF2B5EF4-FFF2-40B4-BE49-F238E27FC236}">
                <a16:creationId xmlns:a16="http://schemas.microsoft.com/office/drawing/2014/main" id="{685BBE80-6C97-4916-9B5C-7C61BDD1FA21}"/>
              </a:ext>
            </a:extLst>
          </p:cNvPr>
          <p:cNvSpPr txBox="1"/>
          <p:nvPr/>
        </p:nvSpPr>
        <p:spPr>
          <a:xfrm>
            <a:off x="689882" y="2127214"/>
            <a:ext cx="5538515" cy="59247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sz="3250" spc="244" dirty="0">
                <a:solidFill>
                  <a:srgbClr val="00FFFF"/>
                </a:solidFill>
                <a:effectLst>
                  <a:outerShdw blurRad="38100" dist="38100" dir="2700000" algn="tl">
                    <a:srgbClr val="000000">
                      <a:alpha val="43137"/>
                    </a:srgbClr>
                  </a:outerShdw>
                </a:effectLst>
                <a:latin typeface="Montserrat Black" panose="00000A00000000000000" pitchFamily="2" charset="0"/>
              </a:rPr>
              <a:t>COST EFFECTIVE</a:t>
            </a:r>
          </a:p>
        </p:txBody>
      </p:sp>
      <p:sp>
        <p:nvSpPr>
          <p:cNvPr id="13" name="TextBox 12">
            <a:extLst>
              <a:ext uri="{FF2B5EF4-FFF2-40B4-BE49-F238E27FC236}">
                <a16:creationId xmlns:a16="http://schemas.microsoft.com/office/drawing/2014/main" id="{A494FF75-06AE-4DAC-AFAB-1C976C501AB0}"/>
              </a:ext>
            </a:extLst>
          </p:cNvPr>
          <p:cNvSpPr txBox="1"/>
          <p:nvPr/>
        </p:nvSpPr>
        <p:spPr>
          <a:xfrm>
            <a:off x="698728" y="2761230"/>
            <a:ext cx="4717618" cy="254813"/>
          </a:xfrm>
          <a:prstGeom prst="rect">
            <a:avLst/>
          </a:prstGeom>
          <a:noFill/>
        </p:spPr>
        <p:txBody>
          <a:bodyPr wrap="square" rtlCol="0">
            <a:spAutoFit/>
          </a:bodyPr>
          <a:lstStyle/>
          <a:p>
            <a:r>
              <a:rPr lang="en-IN" sz="1056" dirty="0">
                <a:solidFill>
                  <a:srgbClr val="00FFFF"/>
                </a:solidFill>
                <a:latin typeface="Montserrat Black" panose="00000A00000000000000" pitchFamily="2" charset="0"/>
              </a:rPr>
              <a:t>Completely Dimmable Light to Prevent  Electricity Wastage</a:t>
            </a:r>
          </a:p>
        </p:txBody>
      </p:sp>
      <p:sp>
        <p:nvSpPr>
          <p:cNvPr id="14" name="Circle: Hollow 13">
            <a:extLst>
              <a:ext uri="{FF2B5EF4-FFF2-40B4-BE49-F238E27FC236}">
                <a16:creationId xmlns:a16="http://schemas.microsoft.com/office/drawing/2014/main" id="{D574BC82-9042-481C-8D03-6EE121943691}"/>
              </a:ext>
            </a:extLst>
          </p:cNvPr>
          <p:cNvSpPr/>
          <p:nvPr/>
        </p:nvSpPr>
        <p:spPr>
          <a:xfrm>
            <a:off x="-1345270" y="4167309"/>
            <a:ext cx="3389268" cy="3389268"/>
          </a:xfrm>
          <a:prstGeom prst="donut">
            <a:avLst/>
          </a:prstGeom>
          <a:gradFill flip="none" rotWithShape="1">
            <a:gsLst>
              <a:gs pos="40000">
                <a:srgbClr val="000066"/>
              </a:gs>
              <a:gs pos="65000">
                <a:srgbClr val="000099"/>
              </a:gs>
              <a:gs pos="100000">
                <a:srgbClr val="00CCFF"/>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solidFill>
                <a:schemeClr val="tx1"/>
              </a:solidFill>
            </a:endParaRPr>
          </a:p>
        </p:txBody>
      </p:sp>
      <p:sp>
        <p:nvSpPr>
          <p:cNvPr id="11" name="Oval 10">
            <a:extLst>
              <a:ext uri="{FF2B5EF4-FFF2-40B4-BE49-F238E27FC236}">
                <a16:creationId xmlns:a16="http://schemas.microsoft.com/office/drawing/2014/main" id="{DCE3F153-AB6E-4583-B108-0F2758C79702}"/>
              </a:ext>
            </a:extLst>
          </p:cNvPr>
          <p:cNvSpPr/>
          <p:nvPr/>
        </p:nvSpPr>
        <p:spPr>
          <a:xfrm>
            <a:off x="951245" y="4251016"/>
            <a:ext cx="1282472" cy="1282472"/>
          </a:xfrm>
          <a:prstGeom prst="ellipse">
            <a:avLst/>
          </a:prstGeom>
          <a:gradFill flip="none" rotWithShape="1">
            <a:gsLst>
              <a:gs pos="0">
                <a:srgbClr val="000066"/>
              </a:gs>
              <a:gs pos="50000">
                <a:srgbClr val="000099"/>
              </a:gs>
              <a:gs pos="83000">
                <a:srgbClr val="00CC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5" name="TextBox 14">
            <a:extLst>
              <a:ext uri="{FF2B5EF4-FFF2-40B4-BE49-F238E27FC236}">
                <a16:creationId xmlns:a16="http://schemas.microsoft.com/office/drawing/2014/main" id="{A38CF9D0-15AD-463B-8E92-709FD82CD0AA}"/>
              </a:ext>
            </a:extLst>
          </p:cNvPr>
          <p:cNvSpPr txBox="1"/>
          <p:nvPr/>
        </p:nvSpPr>
        <p:spPr>
          <a:xfrm>
            <a:off x="698728" y="3106001"/>
            <a:ext cx="4376543" cy="1130631"/>
          </a:xfrm>
          <a:prstGeom prst="rect">
            <a:avLst/>
          </a:prstGeom>
          <a:noFill/>
        </p:spPr>
        <p:txBody>
          <a:bodyPr wrap="square" rtlCol="0">
            <a:spAutoFit/>
          </a:bodyPr>
          <a:lstStyle/>
          <a:p>
            <a:pPr algn="just"/>
            <a:r>
              <a:rPr lang="en-IN" sz="894" dirty="0">
                <a:solidFill>
                  <a:srgbClr val="00FFFF"/>
                </a:solidFill>
                <a:latin typeface="Montserrat" panose="00000500000000000000" pitchFamily="2" charset="0"/>
              </a:rPr>
              <a:t>Most of the electricity wastage in modern cities comes from the conventional electric poles luminating it. These conventional poles has fixed timing to on off and remain in on state even though not required.</a:t>
            </a:r>
          </a:p>
          <a:p>
            <a:pPr algn="just"/>
            <a:endParaRPr lang="en-IN" sz="488" dirty="0">
              <a:solidFill>
                <a:srgbClr val="00FFFF"/>
              </a:solidFill>
              <a:latin typeface="Montserrat" panose="00000500000000000000" pitchFamily="2" charset="0"/>
            </a:endParaRPr>
          </a:p>
          <a:p>
            <a:pPr algn="just"/>
            <a:r>
              <a:rPr lang="en-IN" sz="894" dirty="0">
                <a:solidFill>
                  <a:srgbClr val="00FFFF"/>
                </a:solidFill>
                <a:latin typeface="Montserrat" panose="00000500000000000000" pitchFamily="2" charset="0"/>
              </a:rPr>
              <a:t>We solve this problem with completely dimmable smart lighting system which sense the surrounding to dim itself thus saving valuable electric power. These systems are also I.O.T enable thus adopting with various sensors and sending valuable insights to prevent any malfunctions.</a:t>
            </a:r>
          </a:p>
        </p:txBody>
      </p:sp>
      <p:pic>
        <p:nvPicPr>
          <p:cNvPr id="4" name="Picture 3">
            <a:extLst>
              <a:ext uri="{FF2B5EF4-FFF2-40B4-BE49-F238E27FC236}">
                <a16:creationId xmlns:a16="http://schemas.microsoft.com/office/drawing/2014/main" id="{B1BA0F8C-7C6A-48EA-A809-A9D0C2C80C3B}"/>
              </a:ext>
            </a:extLst>
          </p:cNvPr>
          <p:cNvPicPr>
            <a:picLocks noChangeAspect="1"/>
          </p:cNvPicPr>
          <p:nvPr/>
        </p:nvPicPr>
        <p:blipFill>
          <a:blip r:embed="rId3"/>
          <a:stretch>
            <a:fillRect/>
          </a:stretch>
        </p:blipFill>
        <p:spPr>
          <a:xfrm>
            <a:off x="5428637" y="1830228"/>
            <a:ext cx="4465071" cy="3611961"/>
          </a:xfrm>
          <a:prstGeom prst="rect">
            <a:avLst/>
          </a:prstGeom>
        </p:spPr>
      </p:pic>
    </p:spTree>
    <p:extLst>
      <p:ext uri="{BB962C8B-B14F-4D97-AF65-F5344CB8AC3E}">
        <p14:creationId xmlns:p14="http://schemas.microsoft.com/office/powerpoint/2010/main" val="3446428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2.91667E-6 0 L -0.07565 -0.00023 " pathEditMode="relative" rAng="0" ptsTypes="AA">
                                      <p:cBhvr>
                                        <p:cTn id="6" dur="4750" fill="hold"/>
                                        <p:tgtEl>
                                          <p:spTgt spid="11"/>
                                        </p:tgtEl>
                                        <p:attrNameLst>
                                          <p:attrName>ppt_x</p:attrName>
                                          <p:attrName>ppt_y</p:attrName>
                                        </p:attrNameLst>
                                      </p:cBhvr>
                                      <p:rCtr x="-3789" y="-23"/>
                                    </p:animMotion>
                                  </p:childTnLst>
                                </p:cTn>
                              </p:par>
                              <p:par>
                                <p:cTn id="7" presetID="42" presetClass="path" presetSubtype="0" repeatCount="indefinite" accel="50000" decel="50000" autoRev="1" fill="hold" grpId="0" nodeType="withEffect">
                                  <p:stCondLst>
                                    <p:cond delay="0"/>
                                  </p:stCondLst>
                                  <p:childTnLst>
                                    <p:animMotion origin="layout" path="M 3.58974E-6 0 L 3.58974E-6 0.25 " pathEditMode="relative" rAng="0" ptsTypes="AA">
                                      <p:cBhvr>
                                        <p:cTn id="8" dur="5250" fill="hold"/>
                                        <p:tgtEl>
                                          <p:spTgt spid="10"/>
                                        </p:tgtEl>
                                        <p:attrNameLst>
                                          <p:attrName>ppt_x</p:attrName>
                                          <p:attrName>ppt_y</p:attrName>
                                        </p:attrNameLst>
                                      </p:cBhvr>
                                      <p:rCtr x="0" y="12500"/>
                                    </p:animMotion>
                                  </p:childTnLst>
                                </p:cTn>
                              </p:par>
                              <p:par>
                                <p:cTn id="9" presetID="42" presetClass="path" presetSubtype="0" repeatCount="indefinite" accel="50000" decel="50000" autoRev="1" fill="hold" grpId="0" nodeType="withEffect">
                                  <p:stCondLst>
                                    <p:cond delay="0"/>
                                  </p:stCondLst>
                                  <p:childTnLst>
                                    <p:animMotion origin="layout" path="M -8.33333E-7 -2.96296E-6 L -8.33333E-7 0.15463 " pathEditMode="relative" rAng="0" ptsTypes="AA">
                                      <p:cBhvr>
                                        <p:cTn id="10" dur="6250" fill="hold"/>
                                        <p:tgtEl>
                                          <p:spTgt spid="19"/>
                                        </p:tgtEl>
                                        <p:attrNameLst>
                                          <p:attrName>ppt_x</p:attrName>
                                          <p:attrName>ppt_y</p:attrName>
                                        </p:attrNameLst>
                                      </p:cBhvr>
                                      <p:rCtr x="0" y="7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A75AA3-2D42-4411-9A18-51C7882E3AFF}"/>
              </a:ext>
            </a:extLst>
          </p:cNvPr>
          <p:cNvPicPr>
            <a:picLocks noChangeAspect="1"/>
          </p:cNvPicPr>
          <p:nvPr/>
        </p:nvPicPr>
        <p:blipFill>
          <a:blip r:embed="rId3"/>
          <a:stretch>
            <a:fillRect/>
          </a:stretch>
        </p:blipFill>
        <p:spPr>
          <a:xfrm>
            <a:off x="5242515" y="523783"/>
            <a:ext cx="3634342" cy="5717360"/>
          </a:xfrm>
          <a:prstGeom prst="rect">
            <a:avLst/>
          </a:prstGeom>
        </p:spPr>
      </p:pic>
      <p:sp>
        <p:nvSpPr>
          <p:cNvPr id="9" name="Freeform: Shape 8">
            <a:extLst>
              <a:ext uri="{FF2B5EF4-FFF2-40B4-BE49-F238E27FC236}">
                <a16:creationId xmlns:a16="http://schemas.microsoft.com/office/drawing/2014/main" id="{97F55373-1140-4D8F-B7B5-F6004E6DEEAF}"/>
              </a:ext>
            </a:extLst>
          </p:cNvPr>
          <p:cNvSpPr/>
          <p:nvPr/>
        </p:nvSpPr>
        <p:spPr>
          <a:xfrm>
            <a:off x="0" y="0"/>
            <a:ext cx="9906000" cy="6857999"/>
          </a:xfrm>
          <a:custGeom>
            <a:avLst/>
            <a:gdLst>
              <a:gd name="connsiteX0" fmla="*/ 6761844 w 12192000"/>
              <a:gd name="connsiteY0" fmla="*/ 631371 h 6858000"/>
              <a:gd name="connsiteX1" fmla="*/ 6564086 w 12192000"/>
              <a:gd name="connsiteY1" fmla="*/ 829129 h 6858000"/>
              <a:gd name="connsiteX2" fmla="*/ 6564086 w 12192000"/>
              <a:gd name="connsiteY2" fmla="*/ 6007099 h 6858000"/>
              <a:gd name="connsiteX3" fmla="*/ 6761844 w 12192000"/>
              <a:gd name="connsiteY3" fmla="*/ 6204857 h 6858000"/>
              <a:gd name="connsiteX4" fmla="*/ 10687956 w 12192000"/>
              <a:gd name="connsiteY4" fmla="*/ 6204857 h 6858000"/>
              <a:gd name="connsiteX5" fmla="*/ 10885714 w 12192000"/>
              <a:gd name="connsiteY5" fmla="*/ 6007099 h 6858000"/>
              <a:gd name="connsiteX6" fmla="*/ 10885714 w 12192000"/>
              <a:gd name="connsiteY6" fmla="*/ 829129 h 6858000"/>
              <a:gd name="connsiteX7" fmla="*/ 10687956 w 12192000"/>
              <a:gd name="connsiteY7" fmla="*/ 631371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6761844" y="631371"/>
                </a:moveTo>
                <a:cubicBezTo>
                  <a:pt x="6652625" y="631371"/>
                  <a:pt x="6564086" y="719910"/>
                  <a:pt x="6564086" y="829129"/>
                </a:cubicBezTo>
                <a:lnTo>
                  <a:pt x="6564086" y="6007099"/>
                </a:lnTo>
                <a:cubicBezTo>
                  <a:pt x="6564086" y="6116318"/>
                  <a:pt x="6652625" y="6204857"/>
                  <a:pt x="6761844" y="6204857"/>
                </a:cubicBezTo>
                <a:lnTo>
                  <a:pt x="10687956" y="6204857"/>
                </a:lnTo>
                <a:cubicBezTo>
                  <a:pt x="10797175" y="6204857"/>
                  <a:pt x="10885714" y="6116318"/>
                  <a:pt x="10885714" y="6007099"/>
                </a:cubicBezTo>
                <a:lnTo>
                  <a:pt x="10885714" y="829129"/>
                </a:lnTo>
                <a:cubicBezTo>
                  <a:pt x="10885714" y="719910"/>
                  <a:pt x="10797175" y="631371"/>
                  <a:pt x="10687956" y="631371"/>
                </a:cubicBezTo>
                <a:close/>
                <a:moveTo>
                  <a:pt x="0" y="0"/>
                </a:moveTo>
                <a:lnTo>
                  <a:pt x="12192000" y="0"/>
                </a:lnTo>
                <a:lnTo>
                  <a:pt x="12192000" y="6858000"/>
                </a:lnTo>
                <a:lnTo>
                  <a:pt x="0" y="6858000"/>
                </a:lnTo>
                <a:close/>
              </a:path>
            </a:pathLst>
          </a:custGeom>
          <a:gradFill flip="none" rotWithShape="1">
            <a:gsLst>
              <a:gs pos="0">
                <a:srgbClr val="000066">
                  <a:alpha val="78000"/>
                </a:srgbClr>
              </a:gs>
              <a:gs pos="74000">
                <a:srgbClr val="000099">
                  <a:alpha val="90000"/>
                </a:srgbClr>
              </a:gs>
              <a:gs pos="100000">
                <a:srgbClr val="33339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19" name="Circle: Hollow 18">
            <a:extLst>
              <a:ext uri="{FF2B5EF4-FFF2-40B4-BE49-F238E27FC236}">
                <a16:creationId xmlns:a16="http://schemas.microsoft.com/office/drawing/2014/main" id="{FDB1F7A2-9A46-4F6A-B628-08688C8A941B}"/>
              </a:ext>
            </a:extLst>
          </p:cNvPr>
          <p:cNvSpPr/>
          <p:nvPr/>
        </p:nvSpPr>
        <p:spPr>
          <a:xfrm>
            <a:off x="-535541" y="-2402609"/>
            <a:ext cx="5538515" cy="5538515"/>
          </a:xfrm>
          <a:prstGeom prst="donut">
            <a:avLst/>
          </a:prstGeom>
          <a:gradFill flip="none" rotWithShape="1">
            <a:gsLst>
              <a:gs pos="0">
                <a:srgbClr val="000066"/>
              </a:gs>
              <a:gs pos="52000">
                <a:srgbClr val="000099"/>
              </a:gs>
              <a:gs pos="100000">
                <a:srgbClr val="00CCFF"/>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solidFill>
                <a:schemeClr val="tx1"/>
              </a:solidFill>
            </a:endParaRPr>
          </a:p>
        </p:txBody>
      </p:sp>
      <p:sp>
        <p:nvSpPr>
          <p:cNvPr id="10" name="Oval 9">
            <a:extLst>
              <a:ext uri="{FF2B5EF4-FFF2-40B4-BE49-F238E27FC236}">
                <a16:creationId xmlns:a16="http://schemas.microsoft.com/office/drawing/2014/main" id="{892E2C7F-4DA1-4A90-8D5B-A6BDCDC31FBE}"/>
              </a:ext>
            </a:extLst>
          </p:cNvPr>
          <p:cNvSpPr/>
          <p:nvPr/>
        </p:nvSpPr>
        <p:spPr>
          <a:xfrm>
            <a:off x="7804143" y="491544"/>
            <a:ext cx="1744286" cy="1744286"/>
          </a:xfrm>
          <a:prstGeom prst="ellipse">
            <a:avLst/>
          </a:prstGeom>
          <a:gradFill flip="none" rotWithShape="1">
            <a:gsLst>
              <a:gs pos="4000">
                <a:srgbClr val="000066"/>
              </a:gs>
              <a:gs pos="47000">
                <a:srgbClr val="000099"/>
              </a:gs>
              <a:gs pos="87000">
                <a:srgbClr val="00CCFF"/>
              </a:gs>
            </a:gsLst>
            <a:path path="circle">
              <a:fillToRect l="100000" t="100000"/>
            </a:path>
            <a:tileRect r="-100000" b="-100000"/>
          </a:gradFill>
          <a:ln>
            <a:noFill/>
          </a:ln>
          <a:effectLst>
            <a:outerShdw blurRad="368300" dist="381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2" name="TextBox 11">
            <a:extLst>
              <a:ext uri="{FF2B5EF4-FFF2-40B4-BE49-F238E27FC236}">
                <a16:creationId xmlns:a16="http://schemas.microsoft.com/office/drawing/2014/main" id="{685BBE80-6C97-4916-9B5C-7C61BDD1FA21}"/>
              </a:ext>
            </a:extLst>
          </p:cNvPr>
          <p:cNvSpPr txBox="1"/>
          <p:nvPr/>
        </p:nvSpPr>
        <p:spPr>
          <a:xfrm>
            <a:off x="689882" y="2127214"/>
            <a:ext cx="5538515" cy="59247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sz="3250" spc="244" dirty="0">
                <a:solidFill>
                  <a:srgbClr val="00FFFF"/>
                </a:solidFill>
                <a:effectLst>
                  <a:outerShdw blurRad="38100" dist="38100" dir="2700000" algn="tl">
                    <a:srgbClr val="000000">
                      <a:alpha val="43137"/>
                    </a:srgbClr>
                  </a:outerShdw>
                </a:effectLst>
                <a:latin typeface="Montserrat Black" panose="00000A00000000000000" pitchFamily="2" charset="0"/>
              </a:rPr>
              <a:t>I.O.T ENABLE </a:t>
            </a:r>
          </a:p>
        </p:txBody>
      </p:sp>
      <p:sp>
        <p:nvSpPr>
          <p:cNvPr id="13" name="TextBox 12">
            <a:extLst>
              <a:ext uri="{FF2B5EF4-FFF2-40B4-BE49-F238E27FC236}">
                <a16:creationId xmlns:a16="http://schemas.microsoft.com/office/drawing/2014/main" id="{A494FF75-06AE-4DAC-AFAB-1C976C501AB0}"/>
              </a:ext>
            </a:extLst>
          </p:cNvPr>
          <p:cNvSpPr txBox="1"/>
          <p:nvPr/>
        </p:nvSpPr>
        <p:spPr>
          <a:xfrm>
            <a:off x="698728" y="2761230"/>
            <a:ext cx="4378097" cy="254813"/>
          </a:xfrm>
          <a:prstGeom prst="rect">
            <a:avLst/>
          </a:prstGeom>
          <a:noFill/>
        </p:spPr>
        <p:txBody>
          <a:bodyPr wrap="square" rtlCol="0">
            <a:spAutoFit/>
          </a:bodyPr>
          <a:lstStyle/>
          <a:p>
            <a:r>
              <a:rPr lang="en-US" sz="1056" dirty="0">
                <a:solidFill>
                  <a:srgbClr val="00FFFF"/>
                </a:solidFill>
                <a:latin typeface="Montserrat SemiBold" panose="00000700000000000000" pitchFamily="2" charset="0"/>
              </a:rPr>
              <a:t>Greater Connectability using Internet of Things Technology</a:t>
            </a:r>
            <a:endParaRPr lang="en-IN" sz="1056" dirty="0">
              <a:solidFill>
                <a:srgbClr val="00FFFF"/>
              </a:solidFill>
              <a:latin typeface="Montserrat SemiBold" panose="00000700000000000000" pitchFamily="2" charset="0"/>
            </a:endParaRPr>
          </a:p>
        </p:txBody>
      </p:sp>
      <p:sp>
        <p:nvSpPr>
          <p:cNvPr id="14" name="Circle: Hollow 13">
            <a:extLst>
              <a:ext uri="{FF2B5EF4-FFF2-40B4-BE49-F238E27FC236}">
                <a16:creationId xmlns:a16="http://schemas.microsoft.com/office/drawing/2014/main" id="{D574BC82-9042-481C-8D03-6EE121943691}"/>
              </a:ext>
            </a:extLst>
          </p:cNvPr>
          <p:cNvSpPr/>
          <p:nvPr/>
        </p:nvSpPr>
        <p:spPr>
          <a:xfrm>
            <a:off x="-1345270" y="4167309"/>
            <a:ext cx="3389268" cy="3389268"/>
          </a:xfrm>
          <a:prstGeom prst="donut">
            <a:avLst/>
          </a:prstGeom>
          <a:gradFill flip="none" rotWithShape="1">
            <a:gsLst>
              <a:gs pos="40000">
                <a:srgbClr val="000066"/>
              </a:gs>
              <a:gs pos="65000">
                <a:srgbClr val="000099"/>
              </a:gs>
              <a:gs pos="100000">
                <a:srgbClr val="00CCFF"/>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solidFill>
                <a:schemeClr val="tx1"/>
              </a:solidFill>
            </a:endParaRPr>
          </a:p>
        </p:txBody>
      </p:sp>
      <p:sp>
        <p:nvSpPr>
          <p:cNvPr id="11" name="Oval 10">
            <a:extLst>
              <a:ext uri="{FF2B5EF4-FFF2-40B4-BE49-F238E27FC236}">
                <a16:creationId xmlns:a16="http://schemas.microsoft.com/office/drawing/2014/main" id="{DCE3F153-AB6E-4583-B108-0F2758C79702}"/>
              </a:ext>
            </a:extLst>
          </p:cNvPr>
          <p:cNvSpPr/>
          <p:nvPr/>
        </p:nvSpPr>
        <p:spPr>
          <a:xfrm>
            <a:off x="951245" y="4251016"/>
            <a:ext cx="1282472" cy="1282472"/>
          </a:xfrm>
          <a:prstGeom prst="ellipse">
            <a:avLst/>
          </a:prstGeom>
          <a:gradFill flip="none" rotWithShape="1">
            <a:gsLst>
              <a:gs pos="0">
                <a:srgbClr val="000066"/>
              </a:gs>
              <a:gs pos="50000">
                <a:srgbClr val="000099"/>
              </a:gs>
              <a:gs pos="83000">
                <a:srgbClr val="00CC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5" name="TextBox 14">
            <a:extLst>
              <a:ext uri="{FF2B5EF4-FFF2-40B4-BE49-F238E27FC236}">
                <a16:creationId xmlns:a16="http://schemas.microsoft.com/office/drawing/2014/main" id="{A38CF9D0-15AD-463B-8E92-709FD82CD0AA}"/>
              </a:ext>
            </a:extLst>
          </p:cNvPr>
          <p:cNvSpPr txBox="1"/>
          <p:nvPr/>
        </p:nvSpPr>
        <p:spPr>
          <a:xfrm>
            <a:off x="698727" y="3187791"/>
            <a:ext cx="4155213" cy="842795"/>
          </a:xfrm>
          <a:prstGeom prst="rect">
            <a:avLst/>
          </a:prstGeom>
          <a:noFill/>
        </p:spPr>
        <p:txBody>
          <a:bodyPr wrap="square" rtlCol="0">
            <a:spAutoFit/>
          </a:bodyPr>
          <a:lstStyle/>
          <a:p>
            <a:pPr algn="just"/>
            <a:r>
              <a:rPr lang="en-IN" sz="894" dirty="0">
                <a:solidFill>
                  <a:srgbClr val="00FFFF"/>
                </a:solidFill>
                <a:latin typeface="Montserrat" panose="00000500000000000000" pitchFamily="2" charset="0"/>
              </a:rPr>
              <a:t>Internet of the things is the technology to connect various systems together so to make sure they work as a unified whole.</a:t>
            </a:r>
          </a:p>
          <a:p>
            <a:pPr algn="just"/>
            <a:endParaRPr lang="en-IN" sz="406" dirty="0">
              <a:solidFill>
                <a:srgbClr val="00FFFF"/>
              </a:solidFill>
              <a:latin typeface="Montserrat" panose="00000500000000000000" pitchFamily="2" charset="0"/>
            </a:endParaRPr>
          </a:p>
          <a:p>
            <a:pPr algn="just"/>
            <a:r>
              <a:rPr lang="en-IN" sz="894" dirty="0">
                <a:solidFill>
                  <a:srgbClr val="00FFFF"/>
                </a:solidFill>
                <a:latin typeface="Montserrat" panose="00000500000000000000" pitchFamily="2" charset="0"/>
              </a:rPr>
              <a:t>Being I.O.T this system is able to adopt with various sensors and work side by side with them to sending valuable insights to prevent any malfunctions, shutdowns, detection problems etc.</a:t>
            </a:r>
          </a:p>
        </p:txBody>
      </p:sp>
    </p:spTree>
    <p:extLst>
      <p:ext uri="{BB962C8B-B14F-4D97-AF65-F5344CB8AC3E}">
        <p14:creationId xmlns:p14="http://schemas.microsoft.com/office/powerpoint/2010/main" val="2276702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2.91667E-6 0 L -0.07565 -0.00023 " pathEditMode="relative" rAng="0" ptsTypes="AA">
                                      <p:cBhvr>
                                        <p:cTn id="6" dur="4750" fill="hold"/>
                                        <p:tgtEl>
                                          <p:spTgt spid="11"/>
                                        </p:tgtEl>
                                        <p:attrNameLst>
                                          <p:attrName>ppt_x</p:attrName>
                                          <p:attrName>ppt_y</p:attrName>
                                        </p:attrNameLst>
                                      </p:cBhvr>
                                      <p:rCtr x="-3789" y="-23"/>
                                    </p:animMotion>
                                  </p:childTnLst>
                                </p:cTn>
                              </p:par>
                              <p:par>
                                <p:cTn id="7" presetID="42" presetClass="path" presetSubtype="0" repeatCount="indefinite" accel="50000" decel="50000" autoRev="1" fill="hold" grpId="0" nodeType="withEffect">
                                  <p:stCondLst>
                                    <p:cond delay="0"/>
                                  </p:stCondLst>
                                  <p:childTnLst>
                                    <p:animMotion origin="layout" path="M -1.28205E-6 -2.59259E-6 L -1.28205E-6 0.25 " pathEditMode="relative" rAng="0" ptsTypes="AA">
                                      <p:cBhvr>
                                        <p:cTn id="8" dur="5250" fill="hold"/>
                                        <p:tgtEl>
                                          <p:spTgt spid="10"/>
                                        </p:tgtEl>
                                        <p:attrNameLst>
                                          <p:attrName>ppt_x</p:attrName>
                                          <p:attrName>ppt_y</p:attrName>
                                        </p:attrNameLst>
                                      </p:cBhvr>
                                      <p:rCtr x="0" y="12500"/>
                                    </p:animMotion>
                                  </p:childTnLst>
                                </p:cTn>
                              </p:par>
                              <p:par>
                                <p:cTn id="9" presetID="42" presetClass="path" presetSubtype="0" repeatCount="indefinite" accel="50000" decel="50000" autoRev="1" fill="hold" grpId="0" nodeType="withEffect">
                                  <p:stCondLst>
                                    <p:cond delay="0"/>
                                  </p:stCondLst>
                                  <p:childTnLst>
                                    <p:animMotion origin="layout" path="M -8.33333E-7 -2.96296E-6 L -8.33333E-7 0.15463 " pathEditMode="relative" rAng="0" ptsTypes="AA">
                                      <p:cBhvr>
                                        <p:cTn id="10" dur="6250" fill="hold"/>
                                        <p:tgtEl>
                                          <p:spTgt spid="19"/>
                                        </p:tgtEl>
                                        <p:attrNameLst>
                                          <p:attrName>ppt_x</p:attrName>
                                          <p:attrName>ppt_y</p:attrName>
                                        </p:attrNameLst>
                                      </p:cBhvr>
                                      <p:rCtr x="0" y="7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9B7A0-DAFC-45F0-80C7-7159B3D2E8DE}"/>
              </a:ext>
            </a:extLst>
          </p:cNvPr>
          <p:cNvPicPr>
            <a:picLocks noChangeAspect="1"/>
          </p:cNvPicPr>
          <p:nvPr/>
        </p:nvPicPr>
        <p:blipFill rotWithShape="1">
          <a:blip r:embed="rId3"/>
          <a:srcRect l="16346" t="-12166" r="20175" b="-23829"/>
          <a:stretch/>
        </p:blipFill>
        <p:spPr>
          <a:xfrm>
            <a:off x="5318462" y="-81968"/>
            <a:ext cx="3636293" cy="7638545"/>
          </a:xfrm>
          <a:prstGeom prst="rect">
            <a:avLst/>
          </a:prstGeom>
        </p:spPr>
      </p:pic>
      <p:sp>
        <p:nvSpPr>
          <p:cNvPr id="9" name="Freeform: Shape 8">
            <a:extLst>
              <a:ext uri="{FF2B5EF4-FFF2-40B4-BE49-F238E27FC236}">
                <a16:creationId xmlns:a16="http://schemas.microsoft.com/office/drawing/2014/main" id="{97F55373-1140-4D8F-B7B5-F6004E6DEEAF}"/>
              </a:ext>
            </a:extLst>
          </p:cNvPr>
          <p:cNvSpPr/>
          <p:nvPr/>
        </p:nvSpPr>
        <p:spPr>
          <a:xfrm>
            <a:off x="0" y="0"/>
            <a:ext cx="9906000" cy="6857999"/>
          </a:xfrm>
          <a:custGeom>
            <a:avLst/>
            <a:gdLst>
              <a:gd name="connsiteX0" fmla="*/ 6761844 w 12192000"/>
              <a:gd name="connsiteY0" fmla="*/ 631371 h 6858000"/>
              <a:gd name="connsiteX1" fmla="*/ 6564086 w 12192000"/>
              <a:gd name="connsiteY1" fmla="*/ 829129 h 6858000"/>
              <a:gd name="connsiteX2" fmla="*/ 6564086 w 12192000"/>
              <a:gd name="connsiteY2" fmla="*/ 6007099 h 6858000"/>
              <a:gd name="connsiteX3" fmla="*/ 6761844 w 12192000"/>
              <a:gd name="connsiteY3" fmla="*/ 6204857 h 6858000"/>
              <a:gd name="connsiteX4" fmla="*/ 10687956 w 12192000"/>
              <a:gd name="connsiteY4" fmla="*/ 6204857 h 6858000"/>
              <a:gd name="connsiteX5" fmla="*/ 10885714 w 12192000"/>
              <a:gd name="connsiteY5" fmla="*/ 6007099 h 6858000"/>
              <a:gd name="connsiteX6" fmla="*/ 10885714 w 12192000"/>
              <a:gd name="connsiteY6" fmla="*/ 829129 h 6858000"/>
              <a:gd name="connsiteX7" fmla="*/ 10687956 w 12192000"/>
              <a:gd name="connsiteY7" fmla="*/ 631371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6761844" y="631371"/>
                </a:moveTo>
                <a:cubicBezTo>
                  <a:pt x="6652625" y="631371"/>
                  <a:pt x="6564086" y="719910"/>
                  <a:pt x="6564086" y="829129"/>
                </a:cubicBezTo>
                <a:lnTo>
                  <a:pt x="6564086" y="6007099"/>
                </a:lnTo>
                <a:cubicBezTo>
                  <a:pt x="6564086" y="6116318"/>
                  <a:pt x="6652625" y="6204857"/>
                  <a:pt x="6761844" y="6204857"/>
                </a:cubicBezTo>
                <a:lnTo>
                  <a:pt x="10687956" y="6204857"/>
                </a:lnTo>
                <a:cubicBezTo>
                  <a:pt x="10797175" y="6204857"/>
                  <a:pt x="10885714" y="6116318"/>
                  <a:pt x="10885714" y="6007099"/>
                </a:cubicBezTo>
                <a:lnTo>
                  <a:pt x="10885714" y="829129"/>
                </a:lnTo>
                <a:cubicBezTo>
                  <a:pt x="10885714" y="719910"/>
                  <a:pt x="10797175" y="631371"/>
                  <a:pt x="10687956" y="631371"/>
                </a:cubicBezTo>
                <a:close/>
                <a:moveTo>
                  <a:pt x="0" y="0"/>
                </a:moveTo>
                <a:lnTo>
                  <a:pt x="12192000" y="0"/>
                </a:lnTo>
                <a:lnTo>
                  <a:pt x="12192000" y="6858000"/>
                </a:lnTo>
                <a:lnTo>
                  <a:pt x="0" y="6858000"/>
                </a:lnTo>
                <a:close/>
              </a:path>
            </a:pathLst>
          </a:custGeom>
          <a:gradFill flip="none" rotWithShape="1">
            <a:gsLst>
              <a:gs pos="0">
                <a:srgbClr val="000066">
                  <a:alpha val="78000"/>
                </a:srgbClr>
              </a:gs>
              <a:gs pos="74000">
                <a:srgbClr val="000099">
                  <a:alpha val="90000"/>
                </a:srgbClr>
              </a:gs>
              <a:gs pos="100000">
                <a:srgbClr val="33339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19" name="Circle: Hollow 18">
            <a:extLst>
              <a:ext uri="{FF2B5EF4-FFF2-40B4-BE49-F238E27FC236}">
                <a16:creationId xmlns:a16="http://schemas.microsoft.com/office/drawing/2014/main" id="{FDB1F7A2-9A46-4F6A-B628-08688C8A941B}"/>
              </a:ext>
            </a:extLst>
          </p:cNvPr>
          <p:cNvSpPr/>
          <p:nvPr/>
        </p:nvSpPr>
        <p:spPr>
          <a:xfrm>
            <a:off x="-535541" y="-2402609"/>
            <a:ext cx="5538515" cy="5538515"/>
          </a:xfrm>
          <a:prstGeom prst="donut">
            <a:avLst/>
          </a:prstGeom>
          <a:gradFill flip="none" rotWithShape="1">
            <a:gsLst>
              <a:gs pos="0">
                <a:srgbClr val="000066"/>
              </a:gs>
              <a:gs pos="52000">
                <a:srgbClr val="000099"/>
              </a:gs>
              <a:gs pos="100000">
                <a:srgbClr val="00CCFF"/>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solidFill>
                <a:schemeClr val="tx1"/>
              </a:solidFill>
            </a:endParaRPr>
          </a:p>
        </p:txBody>
      </p:sp>
      <p:sp>
        <p:nvSpPr>
          <p:cNvPr id="10" name="Oval 9">
            <a:extLst>
              <a:ext uri="{FF2B5EF4-FFF2-40B4-BE49-F238E27FC236}">
                <a16:creationId xmlns:a16="http://schemas.microsoft.com/office/drawing/2014/main" id="{892E2C7F-4DA1-4A90-8D5B-A6BDCDC31FBE}"/>
              </a:ext>
            </a:extLst>
          </p:cNvPr>
          <p:cNvSpPr/>
          <p:nvPr/>
        </p:nvSpPr>
        <p:spPr>
          <a:xfrm>
            <a:off x="7895526" y="512038"/>
            <a:ext cx="1744286" cy="1744286"/>
          </a:xfrm>
          <a:prstGeom prst="ellipse">
            <a:avLst/>
          </a:prstGeom>
          <a:gradFill flip="none" rotWithShape="1">
            <a:gsLst>
              <a:gs pos="4000">
                <a:srgbClr val="000066"/>
              </a:gs>
              <a:gs pos="47000">
                <a:srgbClr val="000099"/>
              </a:gs>
              <a:gs pos="87000">
                <a:srgbClr val="00CCFF"/>
              </a:gs>
            </a:gsLst>
            <a:path path="circle">
              <a:fillToRect l="100000" t="100000"/>
            </a:path>
            <a:tileRect r="-100000" b="-100000"/>
          </a:gradFill>
          <a:ln>
            <a:noFill/>
          </a:ln>
          <a:effectLst>
            <a:outerShdw blurRad="368300" dist="381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2" name="TextBox 11">
            <a:extLst>
              <a:ext uri="{FF2B5EF4-FFF2-40B4-BE49-F238E27FC236}">
                <a16:creationId xmlns:a16="http://schemas.microsoft.com/office/drawing/2014/main" id="{685BBE80-6C97-4916-9B5C-7C61BDD1FA21}"/>
              </a:ext>
            </a:extLst>
          </p:cNvPr>
          <p:cNvSpPr txBox="1"/>
          <p:nvPr/>
        </p:nvSpPr>
        <p:spPr>
          <a:xfrm>
            <a:off x="689882" y="2127214"/>
            <a:ext cx="5538515" cy="59247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sz="3250" spc="244" dirty="0">
                <a:solidFill>
                  <a:srgbClr val="00FFFF"/>
                </a:solidFill>
                <a:latin typeface="Montserrat Black" panose="00000A00000000000000" pitchFamily="2" charset="0"/>
              </a:rPr>
              <a:t>CCTV Coverage</a:t>
            </a:r>
          </a:p>
        </p:txBody>
      </p:sp>
      <p:sp>
        <p:nvSpPr>
          <p:cNvPr id="13" name="TextBox 12">
            <a:extLst>
              <a:ext uri="{FF2B5EF4-FFF2-40B4-BE49-F238E27FC236}">
                <a16:creationId xmlns:a16="http://schemas.microsoft.com/office/drawing/2014/main" id="{A494FF75-06AE-4DAC-AFAB-1C976C501AB0}"/>
              </a:ext>
            </a:extLst>
          </p:cNvPr>
          <p:cNvSpPr txBox="1"/>
          <p:nvPr/>
        </p:nvSpPr>
        <p:spPr>
          <a:xfrm>
            <a:off x="698728" y="2761230"/>
            <a:ext cx="4378097" cy="267446"/>
          </a:xfrm>
          <a:prstGeom prst="rect">
            <a:avLst/>
          </a:prstGeom>
          <a:noFill/>
        </p:spPr>
        <p:txBody>
          <a:bodyPr wrap="square" rtlCol="0">
            <a:spAutoFit/>
          </a:bodyPr>
          <a:lstStyle/>
          <a:p>
            <a:r>
              <a:rPr lang="en-US" sz="1138" dirty="0">
                <a:solidFill>
                  <a:srgbClr val="00FFFF"/>
                </a:solidFill>
                <a:latin typeface="Montserrat SemiBold" panose="00000700000000000000" pitchFamily="2" charset="0"/>
              </a:rPr>
              <a:t>I</a:t>
            </a:r>
            <a:r>
              <a:rPr lang="en-IN" sz="1138" dirty="0">
                <a:solidFill>
                  <a:srgbClr val="00FFFF"/>
                </a:solidFill>
                <a:latin typeface="Montserrat SemiBold" panose="00000700000000000000" pitchFamily="2" charset="0"/>
              </a:rPr>
              <a:t>nbuild CCTV Cameras to provide 24/7 Surveillance</a:t>
            </a:r>
          </a:p>
        </p:txBody>
      </p:sp>
      <p:sp>
        <p:nvSpPr>
          <p:cNvPr id="14" name="Circle: Hollow 13">
            <a:extLst>
              <a:ext uri="{FF2B5EF4-FFF2-40B4-BE49-F238E27FC236}">
                <a16:creationId xmlns:a16="http://schemas.microsoft.com/office/drawing/2014/main" id="{D574BC82-9042-481C-8D03-6EE121943691}"/>
              </a:ext>
            </a:extLst>
          </p:cNvPr>
          <p:cNvSpPr/>
          <p:nvPr/>
        </p:nvSpPr>
        <p:spPr>
          <a:xfrm>
            <a:off x="-1345270" y="4167309"/>
            <a:ext cx="3389268" cy="3389268"/>
          </a:xfrm>
          <a:prstGeom prst="donut">
            <a:avLst/>
          </a:prstGeom>
          <a:gradFill flip="none" rotWithShape="1">
            <a:gsLst>
              <a:gs pos="40000">
                <a:srgbClr val="000066"/>
              </a:gs>
              <a:gs pos="65000">
                <a:srgbClr val="000099"/>
              </a:gs>
              <a:gs pos="100000">
                <a:srgbClr val="00CCFF"/>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solidFill>
                <a:schemeClr val="tx1"/>
              </a:solidFill>
            </a:endParaRPr>
          </a:p>
        </p:txBody>
      </p:sp>
      <p:sp>
        <p:nvSpPr>
          <p:cNvPr id="11" name="Oval 10">
            <a:extLst>
              <a:ext uri="{FF2B5EF4-FFF2-40B4-BE49-F238E27FC236}">
                <a16:creationId xmlns:a16="http://schemas.microsoft.com/office/drawing/2014/main" id="{DCE3F153-AB6E-4583-B108-0F2758C79702}"/>
              </a:ext>
            </a:extLst>
          </p:cNvPr>
          <p:cNvSpPr/>
          <p:nvPr/>
        </p:nvSpPr>
        <p:spPr>
          <a:xfrm>
            <a:off x="951245" y="4251016"/>
            <a:ext cx="1282472" cy="1282472"/>
          </a:xfrm>
          <a:prstGeom prst="ellipse">
            <a:avLst/>
          </a:prstGeom>
          <a:gradFill flip="none" rotWithShape="1">
            <a:gsLst>
              <a:gs pos="0">
                <a:srgbClr val="000066"/>
              </a:gs>
              <a:gs pos="50000">
                <a:srgbClr val="000099"/>
              </a:gs>
              <a:gs pos="83000">
                <a:srgbClr val="00CC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5" name="TextBox 14">
            <a:extLst>
              <a:ext uri="{FF2B5EF4-FFF2-40B4-BE49-F238E27FC236}">
                <a16:creationId xmlns:a16="http://schemas.microsoft.com/office/drawing/2014/main" id="{A38CF9D0-15AD-463B-8E92-709FD82CD0AA}"/>
              </a:ext>
            </a:extLst>
          </p:cNvPr>
          <p:cNvSpPr txBox="1"/>
          <p:nvPr/>
        </p:nvSpPr>
        <p:spPr>
          <a:xfrm>
            <a:off x="710668" y="3130807"/>
            <a:ext cx="4254273" cy="1117998"/>
          </a:xfrm>
          <a:prstGeom prst="rect">
            <a:avLst/>
          </a:prstGeom>
          <a:noFill/>
        </p:spPr>
        <p:txBody>
          <a:bodyPr wrap="square" rtlCol="0">
            <a:spAutoFit/>
          </a:bodyPr>
          <a:lstStyle/>
          <a:p>
            <a:pPr algn="just"/>
            <a:r>
              <a:rPr lang="en-IN" sz="894" dirty="0">
                <a:solidFill>
                  <a:srgbClr val="00FFFF"/>
                </a:solidFill>
                <a:latin typeface="Montserrat" panose="00000500000000000000" pitchFamily="2" charset="0"/>
              </a:rPr>
              <a:t>These are </a:t>
            </a:r>
            <a:r>
              <a:rPr lang="en-IN" sz="894" dirty="0">
                <a:solidFill>
                  <a:srgbClr val="02F4F9"/>
                </a:solidFill>
                <a:latin typeface="Montserrat" panose="00000500000000000000" pitchFamily="2" charset="0"/>
              </a:rPr>
              <a:t>customized outdoor project series cameras to capture much needed footage which ensures complete surveillance of the surrounding areas. Recorded or Live footages can be viewed directly from admin panel. </a:t>
            </a:r>
            <a:r>
              <a:rPr lang="en-IN" sz="894" dirty="0">
                <a:solidFill>
                  <a:srgbClr val="00FFFF"/>
                </a:solidFill>
                <a:latin typeface="Montserrat" panose="00000500000000000000" pitchFamily="2" charset="0"/>
              </a:rPr>
              <a:t>They responsible for maintaining much need security services in town</a:t>
            </a:r>
            <a:r>
              <a:rPr lang="en-IN" sz="894" dirty="0">
                <a:solidFill>
                  <a:srgbClr val="02F4F9"/>
                </a:solidFill>
                <a:latin typeface="Montserrat" panose="00000500000000000000" pitchFamily="2" charset="0"/>
              </a:rPr>
              <a:t>.</a:t>
            </a:r>
          </a:p>
          <a:p>
            <a:pPr algn="just"/>
            <a:endParaRPr lang="en-IN" sz="406" dirty="0">
              <a:solidFill>
                <a:srgbClr val="00FFFF"/>
              </a:solidFill>
              <a:latin typeface="Montserrat" panose="00000500000000000000" pitchFamily="2" charset="0"/>
            </a:endParaRPr>
          </a:p>
          <a:p>
            <a:pPr algn="just"/>
            <a:r>
              <a:rPr lang="en-IN" sz="894" dirty="0">
                <a:solidFill>
                  <a:srgbClr val="02F4F9"/>
                </a:solidFill>
                <a:latin typeface="Montserrat" panose="00000500000000000000" pitchFamily="2" charset="0"/>
              </a:rPr>
              <a:t>These system comes with additional opportunities for integrating AI ML algorithms to make them even smarter.</a:t>
            </a:r>
          </a:p>
        </p:txBody>
      </p:sp>
    </p:spTree>
    <p:extLst>
      <p:ext uri="{BB962C8B-B14F-4D97-AF65-F5344CB8AC3E}">
        <p14:creationId xmlns:p14="http://schemas.microsoft.com/office/powerpoint/2010/main" val="1296232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2.91667E-6 0 L -0.07565 -0.00023 " pathEditMode="relative" rAng="0" ptsTypes="AA">
                                      <p:cBhvr>
                                        <p:cTn id="6" dur="4750" fill="hold"/>
                                        <p:tgtEl>
                                          <p:spTgt spid="11"/>
                                        </p:tgtEl>
                                        <p:attrNameLst>
                                          <p:attrName>ppt_x</p:attrName>
                                          <p:attrName>ppt_y</p:attrName>
                                        </p:attrNameLst>
                                      </p:cBhvr>
                                      <p:rCtr x="-3789" y="-23"/>
                                    </p:animMotion>
                                  </p:childTnLst>
                                </p:cTn>
                              </p:par>
                              <p:par>
                                <p:cTn id="7" presetID="42" presetClass="path" presetSubtype="0" repeatCount="indefinite" accel="50000" decel="50000" autoRev="1" fill="hold" grpId="0" nodeType="withEffect">
                                  <p:stCondLst>
                                    <p:cond delay="0"/>
                                  </p:stCondLst>
                                  <p:childTnLst>
                                    <p:animMotion origin="layout" path="M 3.84615E-6 -1.85185E-6 L 3.84615E-6 0.25 " pathEditMode="relative" rAng="0" ptsTypes="AA">
                                      <p:cBhvr>
                                        <p:cTn id="8" dur="5250" fill="hold"/>
                                        <p:tgtEl>
                                          <p:spTgt spid="10"/>
                                        </p:tgtEl>
                                        <p:attrNameLst>
                                          <p:attrName>ppt_x</p:attrName>
                                          <p:attrName>ppt_y</p:attrName>
                                        </p:attrNameLst>
                                      </p:cBhvr>
                                      <p:rCtr x="0" y="12500"/>
                                    </p:animMotion>
                                  </p:childTnLst>
                                </p:cTn>
                              </p:par>
                              <p:par>
                                <p:cTn id="9" presetID="42" presetClass="path" presetSubtype="0" repeatCount="indefinite" accel="50000" decel="50000" autoRev="1" fill="hold" grpId="0" nodeType="withEffect">
                                  <p:stCondLst>
                                    <p:cond delay="0"/>
                                  </p:stCondLst>
                                  <p:childTnLst>
                                    <p:animMotion origin="layout" path="M -8.33333E-7 -2.96296E-6 L -8.33333E-7 0.15463 " pathEditMode="relative" rAng="0" ptsTypes="AA">
                                      <p:cBhvr>
                                        <p:cTn id="10" dur="6250" fill="hold"/>
                                        <p:tgtEl>
                                          <p:spTgt spid="19"/>
                                        </p:tgtEl>
                                        <p:attrNameLst>
                                          <p:attrName>ppt_x</p:attrName>
                                          <p:attrName>ppt_y</p:attrName>
                                        </p:attrNameLst>
                                      </p:cBhvr>
                                      <p:rCtr x="0" y="7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CF2BC8-D264-484A-B6FD-A0A7E1F04AF2}"/>
              </a:ext>
            </a:extLst>
          </p:cNvPr>
          <p:cNvGrpSpPr/>
          <p:nvPr/>
        </p:nvGrpSpPr>
        <p:grpSpPr>
          <a:xfrm>
            <a:off x="5311229" y="605506"/>
            <a:ext cx="3558354" cy="5650152"/>
            <a:chOff x="6517143" y="575599"/>
            <a:chExt cx="4379512" cy="5600239"/>
          </a:xfrm>
        </p:grpSpPr>
        <p:pic>
          <p:nvPicPr>
            <p:cNvPr id="4" name="Picture 3">
              <a:extLst>
                <a:ext uri="{FF2B5EF4-FFF2-40B4-BE49-F238E27FC236}">
                  <a16:creationId xmlns:a16="http://schemas.microsoft.com/office/drawing/2014/main" id="{E6CB6147-1516-43E5-9A08-1EFF85771B24}"/>
                </a:ext>
              </a:extLst>
            </p:cNvPr>
            <p:cNvPicPr>
              <a:picLocks noChangeAspect="1"/>
            </p:cNvPicPr>
            <p:nvPr/>
          </p:nvPicPr>
          <p:blipFill rotWithShape="1">
            <a:blip r:embed="rId3"/>
            <a:srcRect l="2979" r="1231" b="8328"/>
            <a:stretch/>
          </p:blipFill>
          <p:spPr>
            <a:xfrm>
              <a:off x="6517143" y="575599"/>
              <a:ext cx="4379512" cy="5600239"/>
            </a:xfrm>
            <a:prstGeom prst="rect">
              <a:avLst/>
            </a:prstGeom>
            <a:effectLst/>
          </p:spPr>
        </p:pic>
        <p:pic>
          <p:nvPicPr>
            <p:cNvPr id="27" name="Picture 26">
              <a:extLst>
                <a:ext uri="{FF2B5EF4-FFF2-40B4-BE49-F238E27FC236}">
                  <a16:creationId xmlns:a16="http://schemas.microsoft.com/office/drawing/2014/main" id="{7C736153-9D2B-466B-B7B2-4664FF9C7C00}"/>
                </a:ext>
              </a:extLst>
            </p:cNvPr>
            <p:cNvPicPr>
              <a:picLocks noChangeAspect="1"/>
            </p:cNvPicPr>
            <p:nvPr/>
          </p:nvPicPr>
          <p:blipFill rotWithShape="1">
            <a:blip r:embed="rId3"/>
            <a:srcRect l="18072" t="32717" r="64245" b="56391"/>
            <a:stretch/>
          </p:blipFill>
          <p:spPr>
            <a:xfrm>
              <a:off x="7199175" y="2989565"/>
              <a:ext cx="808494" cy="664012"/>
            </a:xfrm>
            <a:prstGeom prst="rect">
              <a:avLst/>
            </a:prstGeom>
          </p:spPr>
        </p:pic>
      </p:grpSp>
      <p:sp>
        <p:nvSpPr>
          <p:cNvPr id="9" name="Freeform: Shape 8">
            <a:extLst>
              <a:ext uri="{FF2B5EF4-FFF2-40B4-BE49-F238E27FC236}">
                <a16:creationId xmlns:a16="http://schemas.microsoft.com/office/drawing/2014/main" id="{97F55373-1140-4D8F-B7B5-F6004E6DEEAF}"/>
              </a:ext>
            </a:extLst>
          </p:cNvPr>
          <p:cNvSpPr/>
          <p:nvPr/>
        </p:nvSpPr>
        <p:spPr>
          <a:xfrm>
            <a:off x="0" y="0"/>
            <a:ext cx="9906000" cy="6857999"/>
          </a:xfrm>
          <a:custGeom>
            <a:avLst/>
            <a:gdLst>
              <a:gd name="connsiteX0" fmla="*/ 6761844 w 12192000"/>
              <a:gd name="connsiteY0" fmla="*/ 631371 h 6858000"/>
              <a:gd name="connsiteX1" fmla="*/ 6564086 w 12192000"/>
              <a:gd name="connsiteY1" fmla="*/ 829129 h 6858000"/>
              <a:gd name="connsiteX2" fmla="*/ 6564086 w 12192000"/>
              <a:gd name="connsiteY2" fmla="*/ 6007099 h 6858000"/>
              <a:gd name="connsiteX3" fmla="*/ 6761844 w 12192000"/>
              <a:gd name="connsiteY3" fmla="*/ 6204857 h 6858000"/>
              <a:gd name="connsiteX4" fmla="*/ 10687956 w 12192000"/>
              <a:gd name="connsiteY4" fmla="*/ 6204857 h 6858000"/>
              <a:gd name="connsiteX5" fmla="*/ 10885714 w 12192000"/>
              <a:gd name="connsiteY5" fmla="*/ 6007099 h 6858000"/>
              <a:gd name="connsiteX6" fmla="*/ 10885714 w 12192000"/>
              <a:gd name="connsiteY6" fmla="*/ 829129 h 6858000"/>
              <a:gd name="connsiteX7" fmla="*/ 10687956 w 12192000"/>
              <a:gd name="connsiteY7" fmla="*/ 631371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6761844" y="631371"/>
                </a:moveTo>
                <a:cubicBezTo>
                  <a:pt x="6652625" y="631371"/>
                  <a:pt x="6564086" y="719910"/>
                  <a:pt x="6564086" y="829129"/>
                </a:cubicBezTo>
                <a:lnTo>
                  <a:pt x="6564086" y="6007099"/>
                </a:lnTo>
                <a:cubicBezTo>
                  <a:pt x="6564086" y="6116318"/>
                  <a:pt x="6652625" y="6204857"/>
                  <a:pt x="6761844" y="6204857"/>
                </a:cubicBezTo>
                <a:lnTo>
                  <a:pt x="10687956" y="6204857"/>
                </a:lnTo>
                <a:cubicBezTo>
                  <a:pt x="10797175" y="6204857"/>
                  <a:pt x="10885714" y="6116318"/>
                  <a:pt x="10885714" y="6007099"/>
                </a:cubicBezTo>
                <a:lnTo>
                  <a:pt x="10885714" y="829129"/>
                </a:lnTo>
                <a:cubicBezTo>
                  <a:pt x="10885714" y="719910"/>
                  <a:pt x="10797175" y="631371"/>
                  <a:pt x="10687956" y="631371"/>
                </a:cubicBezTo>
                <a:close/>
                <a:moveTo>
                  <a:pt x="0" y="0"/>
                </a:moveTo>
                <a:lnTo>
                  <a:pt x="12192000" y="0"/>
                </a:lnTo>
                <a:lnTo>
                  <a:pt x="12192000" y="6858000"/>
                </a:lnTo>
                <a:lnTo>
                  <a:pt x="0" y="6858000"/>
                </a:lnTo>
                <a:close/>
              </a:path>
            </a:pathLst>
          </a:custGeom>
          <a:gradFill flip="none" rotWithShape="1">
            <a:gsLst>
              <a:gs pos="0">
                <a:srgbClr val="000066">
                  <a:alpha val="78000"/>
                </a:srgbClr>
              </a:gs>
              <a:gs pos="74000">
                <a:srgbClr val="000099">
                  <a:alpha val="90000"/>
                </a:srgbClr>
              </a:gs>
              <a:gs pos="100000">
                <a:srgbClr val="33339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19" name="Circle: Hollow 18">
            <a:extLst>
              <a:ext uri="{FF2B5EF4-FFF2-40B4-BE49-F238E27FC236}">
                <a16:creationId xmlns:a16="http://schemas.microsoft.com/office/drawing/2014/main" id="{FDB1F7A2-9A46-4F6A-B628-08688C8A941B}"/>
              </a:ext>
            </a:extLst>
          </p:cNvPr>
          <p:cNvSpPr/>
          <p:nvPr/>
        </p:nvSpPr>
        <p:spPr>
          <a:xfrm>
            <a:off x="-535541" y="-2402609"/>
            <a:ext cx="5538515" cy="5538515"/>
          </a:xfrm>
          <a:prstGeom prst="donut">
            <a:avLst/>
          </a:prstGeom>
          <a:gradFill flip="none" rotWithShape="1">
            <a:gsLst>
              <a:gs pos="0">
                <a:srgbClr val="000066"/>
              </a:gs>
              <a:gs pos="52000">
                <a:srgbClr val="000099"/>
              </a:gs>
              <a:gs pos="100000">
                <a:srgbClr val="00CCFF"/>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solidFill>
                <a:schemeClr val="tx1"/>
              </a:solidFill>
            </a:endParaRPr>
          </a:p>
        </p:txBody>
      </p:sp>
      <p:sp>
        <p:nvSpPr>
          <p:cNvPr id="10" name="Oval 9">
            <a:extLst>
              <a:ext uri="{FF2B5EF4-FFF2-40B4-BE49-F238E27FC236}">
                <a16:creationId xmlns:a16="http://schemas.microsoft.com/office/drawing/2014/main" id="{892E2C7F-4DA1-4A90-8D5B-A6BDCDC31FBE}"/>
              </a:ext>
            </a:extLst>
          </p:cNvPr>
          <p:cNvSpPr/>
          <p:nvPr/>
        </p:nvSpPr>
        <p:spPr>
          <a:xfrm>
            <a:off x="7807780" y="472526"/>
            <a:ext cx="1744286" cy="1744286"/>
          </a:xfrm>
          <a:prstGeom prst="ellipse">
            <a:avLst/>
          </a:prstGeom>
          <a:gradFill flip="none" rotWithShape="1">
            <a:gsLst>
              <a:gs pos="4000">
                <a:srgbClr val="000066"/>
              </a:gs>
              <a:gs pos="47000">
                <a:srgbClr val="000099"/>
              </a:gs>
              <a:gs pos="87000">
                <a:srgbClr val="00CCFF"/>
              </a:gs>
            </a:gsLst>
            <a:path path="circle">
              <a:fillToRect l="100000" t="100000"/>
            </a:path>
            <a:tileRect r="-100000" b="-100000"/>
          </a:gradFill>
          <a:ln>
            <a:noFill/>
          </a:ln>
          <a:effectLst>
            <a:outerShdw blurRad="368300" dist="381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2" name="TextBox 11">
            <a:extLst>
              <a:ext uri="{FF2B5EF4-FFF2-40B4-BE49-F238E27FC236}">
                <a16:creationId xmlns:a16="http://schemas.microsoft.com/office/drawing/2014/main" id="{685BBE80-6C97-4916-9B5C-7C61BDD1FA21}"/>
              </a:ext>
            </a:extLst>
          </p:cNvPr>
          <p:cNvSpPr txBox="1"/>
          <p:nvPr/>
        </p:nvSpPr>
        <p:spPr>
          <a:xfrm>
            <a:off x="715090" y="2090826"/>
            <a:ext cx="5538515" cy="567528"/>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088" dirty="0">
                <a:solidFill>
                  <a:srgbClr val="00FFFF"/>
                </a:solidFill>
                <a:effectLst>
                  <a:outerShdw blurRad="38100" dist="38100" dir="2700000" algn="tl">
                    <a:srgbClr val="000000">
                      <a:alpha val="43137"/>
                    </a:srgbClr>
                  </a:outerShdw>
                </a:effectLst>
                <a:latin typeface="Montserrat Black" panose="00000A00000000000000" pitchFamily="2" charset="0"/>
              </a:rPr>
              <a:t>EVENT PROMOTIONS</a:t>
            </a:r>
            <a:endParaRPr lang="en-IN" sz="3088" dirty="0">
              <a:solidFill>
                <a:srgbClr val="00FFFF"/>
              </a:solidFill>
              <a:effectLst>
                <a:outerShdw blurRad="38100" dist="38100" dir="2700000" algn="tl">
                  <a:srgbClr val="000000">
                    <a:alpha val="43137"/>
                  </a:srgbClr>
                </a:outerShdw>
              </a:effectLst>
              <a:latin typeface="Montserrat Black" panose="00000A00000000000000" pitchFamily="2" charset="0"/>
            </a:endParaRPr>
          </a:p>
        </p:txBody>
      </p:sp>
      <p:sp>
        <p:nvSpPr>
          <p:cNvPr id="13" name="TextBox 12">
            <a:extLst>
              <a:ext uri="{FF2B5EF4-FFF2-40B4-BE49-F238E27FC236}">
                <a16:creationId xmlns:a16="http://schemas.microsoft.com/office/drawing/2014/main" id="{A494FF75-06AE-4DAC-AFAB-1C976C501AB0}"/>
              </a:ext>
            </a:extLst>
          </p:cNvPr>
          <p:cNvSpPr txBox="1"/>
          <p:nvPr/>
        </p:nvSpPr>
        <p:spPr>
          <a:xfrm>
            <a:off x="715091" y="2689167"/>
            <a:ext cx="4661697" cy="254813"/>
          </a:xfrm>
          <a:prstGeom prst="rect">
            <a:avLst/>
          </a:prstGeom>
          <a:noFill/>
        </p:spPr>
        <p:txBody>
          <a:bodyPr wrap="square" rtlCol="0">
            <a:spAutoFit/>
          </a:bodyPr>
          <a:lstStyle/>
          <a:p>
            <a:r>
              <a:rPr lang="en-IN" sz="1056" b="1" dirty="0">
                <a:solidFill>
                  <a:srgbClr val="00FFFF"/>
                </a:solidFill>
                <a:latin typeface="Microsoft JhengHei Light" panose="020B0304030504040204" pitchFamily="34" charset="-120"/>
                <a:ea typeface="Microsoft JhengHei Light" panose="020B0304030504040204" pitchFamily="34" charset="-120"/>
              </a:rPr>
              <a:t>Pre Installed Display Monitors and Speaker to reach out in installed area.</a:t>
            </a:r>
          </a:p>
        </p:txBody>
      </p:sp>
      <p:sp>
        <p:nvSpPr>
          <p:cNvPr id="14" name="Circle: Hollow 13">
            <a:extLst>
              <a:ext uri="{FF2B5EF4-FFF2-40B4-BE49-F238E27FC236}">
                <a16:creationId xmlns:a16="http://schemas.microsoft.com/office/drawing/2014/main" id="{D574BC82-9042-481C-8D03-6EE121943691}"/>
              </a:ext>
            </a:extLst>
          </p:cNvPr>
          <p:cNvSpPr/>
          <p:nvPr/>
        </p:nvSpPr>
        <p:spPr>
          <a:xfrm>
            <a:off x="-1345270" y="4167309"/>
            <a:ext cx="3389268" cy="3389268"/>
          </a:xfrm>
          <a:prstGeom prst="donut">
            <a:avLst/>
          </a:prstGeom>
          <a:gradFill flip="none" rotWithShape="1">
            <a:gsLst>
              <a:gs pos="40000">
                <a:srgbClr val="000066"/>
              </a:gs>
              <a:gs pos="65000">
                <a:srgbClr val="000099"/>
              </a:gs>
              <a:gs pos="100000">
                <a:srgbClr val="00CCFF"/>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solidFill>
                <a:schemeClr val="tx1"/>
              </a:solidFill>
            </a:endParaRPr>
          </a:p>
        </p:txBody>
      </p:sp>
      <p:sp>
        <p:nvSpPr>
          <p:cNvPr id="11" name="Oval 10">
            <a:extLst>
              <a:ext uri="{FF2B5EF4-FFF2-40B4-BE49-F238E27FC236}">
                <a16:creationId xmlns:a16="http://schemas.microsoft.com/office/drawing/2014/main" id="{DCE3F153-AB6E-4583-B108-0F2758C79702}"/>
              </a:ext>
            </a:extLst>
          </p:cNvPr>
          <p:cNvSpPr/>
          <p:nvPr/>
        </p:nvSpPr>
        <p:spPr>
          <a:xfrm>
            <a:off x="951245" y="4251016"/>
            <a:ext cx="1282472" cy="1282472"/>
          </a:xfrm>
          <a:prstGeom prst="ellipse">
            <a:avLst/>
          </a:prstGeom>
          <a:gradFill flip="none" rotWithShape="1">
            <a:gsLst>
              <a:gs pos="0">
                <a:srgbClr val="000066"/>
              </a:gs>
              <a:gs pos="50000">
                <a:srgbClr val="000099"/>
              </a:gs>
              <a:gs pos="83000">
                <a:srgbClr val="00CC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5" name="TextBox 14">
            <a:extLst>
              <a:ext uri="{FF2B5EF4-FFF2-40B4-BE49-F238E27FC236}">
                <a16:creationId xmlns:a16="http://schemas.microsoft.com/office/drawing/2014/main" id="{A38CF9D0-15AD-463B-8E92-709FD82CD0AA}"/>
              </a:ext>
            </a:extLst>
          </p:cNvPr>
          <p:cNvSpPr txBox="1"/>
          <p:nvPr/>
        </p:nvSpPr>
        <p:spPr>
          <a:xfrm>
            <a:off x="741852" y="3009502"/>
            <a:ext cx="4155213" cy="1273618"/>
          </a:xfrm>
          <a:prstGeom prst="rect">
            <a:avLst/>
          </a:prstGeom>
          <a:noFill/>
        </p:spPr>
        <p:txBody>
          <a:bodyPr wrap="square" rtlCol="0">
            <a:spAutoFit/>
          </a:bodyPr>
          <a:lstStyle/>
          <a:p>
            <a:pPr algn="just"/>
            <a:r>
              <a:rPr lang="en-IN" sz="853" dirty="0">
                <a:solidFill>
                  <a:srgbClr val="00FFFF"/>
                </a:solidFill>
                <a:latin typeface="Montserrat" panose="00000500000000000000" pitchFamily="2" charset="0"/>
              </a:rPr>
              <a:t>The lighting systems contains integrated display and audio broadcast mechanisms to take event promotions to the next level. Being installed in every lighting system it uses repeated visibility technique to create impact in people’s mind.</a:t>
            </a:r>
            <a:endParaRPr lang="en-IN" sz="406" dirty="0">
              <a:solidFill>
                <a:srgbClr val="00FFFF"/>
              </a:solidFill>
              <a:latin typeface="Montserrat" panose="00000500000000000000" pitchFamily="2" charset="0"/>
            </a:endParaRPr>
          </a:p>
          <a:p>
            <a:pPr algn="just"/>
            <a:r>
              <a:rPr lang="en-IN" sz="853" dirty="0">
                <a:solidFill>
                  <a:srgbClr val="00FFFF"/>
                </a:solidFill>
                <a:latin typeface="Montserrat" panose="00000500000000000000" pitchFamily="2" charset="0"/>
              </a:rPr>
              <a:t>Promoting events become even more effective and easy as it is shown and heard from every installed lighting system. Listing events literally takes no time as its no time as it is uploaded and controlled from the admin panel with a click of a button. Audio messages can also be directly broadcast and maintain directly from admin’s panel.</a:t>
            </a:r>
            <a:endParaRPr lang="en-IN" sz="325" dirty="0">
              <a:solidFill>
                <a:srgbClr val="00FFFF"/>
              </a:solidFill>
              <a:latin typeface="Montserrat" panose="00000500000000000000" pitchFamily="2" charset="0"/>
            </a:endParaRPr>
          </a:p>
        </p:txBody>
      </p:sp>
      <p:grpSp>
        <p:nvGrpSpPr>
          <p:cNvPr id="5" name="Group 4">
            <a:extLst>
              <a:ext uri="{FF2B5EF4-FFF2-40B4-BE49-F238E27FC236}">
                <a16:creationId xmlns:a16="http://schemas.microsoft.com/office/drawing/2014/main" id="{BACE7E59-AB2F-465F-A86A-3CBC421F16C7}"/>
              </a:ext>
            </a:extLst>
          </p:cNvPr>
          <p:cNvGrpSpPr/>
          <p:nvPr/>
        </p:nvGrpSpPr>
        <p:grpSpPr>
          <a:xfrm>
            <a:off x="6311166" y="2481569"/>
            <a:ext cx="1806534" cy="1240429"/>
            <a:chOff x="8259425" y="3984432"/>
            <a:chExt cx="1978806" cy="1474893"/>
          </a:xfrm>
        </p:grpSpPr>
        <p:pic>
          <p:nvPicPr>
            <p:cNvPr id="21" name="Picture 20">
              <a:extLst>
                <a:ext uri="{FF2B5EF4-FFF2-40B4-BE49-F238E27FC236}">
                  <a16:creationId xmlns:a16="http://schemas.microsoft.com/office/drawing/2014/main" id="{52E71452-C080-4168-BE2B-0DF5E9F0B48D}"/>
                </a:ext>
              </a:extLst>
            </p:cNvPr>
            <p:cNvPicPr>
              <a:picLocks noChangeAspect="1"/>
            </p:cNvPicPr>
            <p:nvPr/>
          </p:nvPicPr>
          <p:blipFill rotWithShape="1">
            <a:blip r:embed="rId4">
              <a:extLst>
                <a:ext uri="{28A0092B-C50C-407E-A947-70E740481C1C}">
                  <a14:useLocalDpi xmlns:a14="http://schemas.microsoft.com/office/drawing/2010/main" val="0"/>
                </a:ext>
              </a:extLst>
            </a:blip>
            <a:srcRect l="23961" r="23645" b="13039"/>
            <a:stretch/>
          </p:blipFill>
          <p:spPr>
            <a:xfrm>
              <a:off x="8259425" y="3984432"/>
              <a:ext cx="1978806" cy="1474893"/>
            </a:xfrm>
            <a:prstGeom prst="rect">
              <a:avLst/>
            </a:prstGeom>
            <a:scene3d>
              <a:camera prst="perspectiveFront"/>
              <a:lightRig rig="threePt" dir="t"/>
            </a:scene3d>
          </p:spPr>
        </p:pic>
        <p:pic>
          <p:nvPicPr>
            <p:cNvPr id="23" name="Picture 22">
              <a:extLst>
                <a:ext uri="{FF2B5EF4-FFF2-40B4-BE49-F238E27FC236}">
                  <a16:creationId xmlns:a16="http://schemas.microsoft.com/office/drawing/2014/main" id="{A382FCEE-549D-4EC7-A47F-5B720E13BD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4849" y="4061010"/>
              <a:ext cx="1751139" cy="1370560"/>
            </a:xfrm>
            <a:prstGeom prst="rect">
              <a:avLst/>
            </a:prstGeom>
            <a:effectLst>
              <a:outerShdw blurRad="1270000" dist="368300" dir="10020000" sx="99000" sy="99000" algn="ctr" rotWithShape="0">
                <a:srgbClr val="000000">
                  <a:alpha val="90000"/>
                </a:srgbClr>
              </a:outerShdw>
              <a:reflection endPos="0" dir="5400000" sy="-100000" algn="bl" rotWithShape="0"/>
            </a:effectLst>
            <a:scene3d>
              <a:camera prst="perspectiveFront"/>
              <a:lightRig rig="threePt" dir="t"/>
            </a:scene3d>
          </p:spPr>
        </p:pic>
      </p:grpSp>
      <p:pic>
        <p:nvPicPr>
          <p:cNvPr id="24" name="Picture 23">
            <a:extLst>
              <a:ext uri="{FF2B5EF4-FFF2-40B4-BE49-F238E27FC236}">
                <a16:creationId xmlns:a16="http://schemas.microsoft.com/office/drawing/2014/main" id="{98436752-C2EF-4E64-9856-A55C142F1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1353" y="2799918"/>
            <a:ext cx="713343" cy="574845"/>
          </a:xfrm>
          <a:prstGeom prst="rect">
            <a:avLst/>
          </a:prstGeom>
          <a:effectLst>
            <a:glow rad="38100">
              <a:schemeClr val="accent1">
                <a:alpha val="40000"/>
              </a:schemeClr>
            </a:glow>
            <a:outerShdw blurRad="114300" dist="50800" dir="5400000" sx="43000" sy="43000" algn="ctr" rotWithShape="0">
              <a:srgbClr val="000000">
                <a:alpha val="88000"/>
              </a:srgbClr>
            </a:outerShdw>
          </a:effectLst>
          <a:scene3d>
            <a:camera prst="perspectiveFront"/>
            <a:lightRig rig="threePt" dir="t"/>
          </a:scene3d>
        </p:spPr>
      </p:pic>
      <p:pic>
        <p:nvPicPr>
          <p:cNvPr id="25" name="Picture 24">
            <a:extLst>
              <a:ext uri="{FF2B5EF4-FFF2-40B4-BE49-F238E27FC236}">
                <a16:creationId xmlns:a16="http://schemas.microsoft.com/office/drawing/2014/main" id="{1F402292-467A-4933-B6BC-D742DE73CA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0757" y="2737775"/>
            <a:ext cx="796905" cy="699129"/>
          </a:xfrm>
          <a:prstGeom prst="rect">
            <a:avLst/>
          </a:prstGeom>
          <a:effectLst>
            <a:glow rad="12700">
              <a:schemeClr val="accent1">
                <a:alpha val="40000"/>
              </a:schemeClr>
            </a:glow>
            <a:outerShdw blurRad="254000" dir="5820000" sx="101000" sy="101000" algn="ctr" rotWithShape="0">
              <a:srgbClr val="000000">
                <a:alpha val="75000"/>
              </a:srgbClr>
            </a:outerShdw>
          </a:effectLst>
          <a:scene3d>
            <a:camera prst="perspectiveFront"/>
            <a:lightRig rig="threePt" dir="t"/>
          </a:scene3d>
        </p:spPr>
      </p:pic>
      <p:sp>
        <p:nvSpPr>
          <p:cNvPr id="26" name="Rectangle 25">
            <a:extLst>
              <a:ext uri="{FF2B5EF4-FFF2-40B4-BE49-F238E27FC236}">
                <a16:creationId xmlns:a16="http://schemas.microsoft.com/office/drawing/2014/main" id="{2A5FA2B6-C538-4D91-A668-791B5635E6B8}"/>
              </a:ext>
            </a:extLst>
          </p:cNvPr>
          <p:cNvSpPr/>
          <p:nvPr/>
        </p:nvSpPr>
        <p:spPr>
          <a:xfrm>
            <a:off x="6425671" y="2285128"/>
            <a:ext cx="2024427" cy="237502"/>
          </a:xfrm>
          <a:prstGeom prst="rect">
            <a:avLst/>
          </a:prstGeom>
          <a:noFill/>
          <a:scene3d>
            <a:camera prst="perspectiveFront"/>
            <a:lightRig rig="threePt" dir="t"/>
          </a:scene3d>
        </p:spPr>
        <p:txBody>
          <a:bodyPr wrap="square" lIns="74295" tIns="37148" rIns="74295" bIns="37148">
            <a:spAutoFit/>
          </a:bodyPr>
          <a:lstStyle/>
          <a:p>
            <a:r>
              <a:rPr lang="en-US" sz="1056" spc="244"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Berlin Sans FB Demi" panose="020E0802020502020306" pitchFamily="34" charset="0"/>
              </a:rPr>
              <a:t>Smart Jharkhand</a:t>
            </a:r>
          </a:p>
        </p:txBody>
      </p:sp>
      <p:pic>
        <p:nvPicPr>
          <p:cNvPr id="8" name="Picture 7">
            <a:extLst>
              <a:ext uri="{FF2B5EF4-FFF2-40B4-BE49-F238E27FC236}">
                <a16:creationId xmlns:a16="http://schemas.microsoft.com/office/drawing/2014/main" id="{F148528A-EA04-4DD7-9557-120EB638352C}"/>
              </a:ext>
            </a:extLst>
          </p:cNvPr>
          <p:cNvPicPr>
            <a:picLocks noChangeAspect="1"/>
          </p:cNvPicPr>
          <p:nvPr/>
        </p:nvPicPr>
        <p:blipFill>
          <a:blip r:embed="rId8"/>
          <a:stretch>
            <a:fillRect/>
          </a:stretch>
        </p:blipFill>
        <p:spPr>
          <a:xfrm>
            <a:off x="7621317" y="3311931"/>
            <a:ext cx="326211" cy="274935"/>
          </a:xfrm>
          <a:prstGeom prst="rect">
            <a:avLst/>
          </a:prstGeom>
          <a:effectLst>
            <a:outerShdw blurRad="177800" dist="50800" dir="5400000" algn="ctr" rotWithShape="0">
              <a:srgbClr val="000000">
                <a:alpha val="95000"/>
              </a:srgbClr>
            </a:outerShdw>
          </a:effectLst>
        </p:spPr>
      </p:pic>
    </p:spTree>
    <p:extLst>
      <p:ext uri="{BB962C8B-B14F-4D97-AF65-F5344CB8AC3E}">
        <p14:creationId xmlns:p14="http://schemas.microsoft.com/office/powerpoint/2010/main" val="3087250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2.91667E-6 0 L -0.07565 -0.00023 " pathEditMode="relative" rAng="0" ptsTypes="AA">
                                      <p:cBhvr>
                                        <p:cTn id="6" dur="4750" fill="hold"/>
                                        <p:tgtEl>
                                          <p:spTgt spid="11"/>
                                        </p:tgtEl>
                                        <p:attrNameLst>
                                          <p:attrName>ppt_x</p:attrName>
                                          <p:attrName>ppt_y</p:attrName>
                                        </p:attrNameLst>
                                      </p:cBhvr>
                                      <p:rCtr x="-3789" y="-23"/>
                                    </p:animMotion>
                                  </p:childTnLst>
                                </p:cTn>
                              </p:par>
                              <p:par>
                                <p:cTn id="7" presetID="42" presetClass="path" presetSubtype="0" repeatCount="indefinite" accel="50000" decel="50000" autoRev="1" fill="hold" grpId="0" nodeType="withEffect">
                                  <p:stCondLst>
                                    <p:cond delay="0"/>
                                  </p:stCondLst>
                                  <p:childTnLst>
                                    <p:animMotion origin="layout" path="M -1.79487E-6 -4.81481E-6 L -1.79487E-6 0.25 " pathEditMode="relative" rAng="0" ptsTypes="AA">
                                      <p:cBhvr>
                                        <p:cTn id="8" dur="5250" fill="hold"/>
                                        <p:tgtEl>
                                          <p:spTgt spid="10"/>
                                        </p:tgtEl>
                                        <p:attrNameLst>
                                          <p:attrName>ppt_x</p:attrName>
                                          <p:attrName>ppt_y</p:attrName>
                                        </p:attrNameLst>
                                      </p:cBhvr>
                                      <p:rCtr x="0" y="12500"/>
                                    </p:animMotion>
                                  </p:childTnLst>
                                </p:cTn>
                              </p:par>
                              <p:par>
                                <p:cTn id="9" presetID="42" presetClass="path" presetSubtype="0" repeatCount="indefinite" accel="50000" decel="50000" autoRev="1" fill="hold" grpId="0" nodeType="withEffect">
                                  <p:stCondLst>
                                    <p:cond delay="0"/>
                                  </p:stCondLst>
                                  <p:childTnLst>
                                    <p:animMotion origin="layout" path="M -8.33333E-7 -2.96296E-6 L -8.33333E-7 0.15463 " pathEditMode="relative" rAng="0" ptsTypes="AA">
                                      <p:cBhvr>
                                        <p:cTn id="10" dur="6250" fill="hold"/>
                                        <p:tgtEl>
                                          <p:spTgt spid="19"/>
                                        </p:tgtEl>
                                        <p:attrNameLst>
                                          <p:attrName>ppt_x</p:attrName>
                                          <p:attrName>ppt_y</p:attrName>
                                        </p:attrNameLst>
                                      </p:cBhvr>
                                      <p:rCtr x="0" y="7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E8ABF-8AC6-41FF-AFFE-370973F0BB90}"/>
              </a:ext>
            </a:extLst>
          </p:cNvPr>
          <p:cNvPicPr>
            <a:picLocks noChangeAspect="1"/>
          </p:cNvPicPr>
          <p:nvPr/>
        </p:nvPicPr>
        <p:blipFill rotWithShape="1">
          <a:blip r:embed="rId3"/>
          <a:srcRect l="21248" r="17028"/>
          <a:stretch/>
        </p:blipFill>
        <p:spPr>
          <a:xfrm>
            <a:off x="5329781" y="591015"/>
            <a:ext cx="3530112" cy="5631365"/>
          </a:xfrm>
          <a:prstGeom prst="rect">
            <a:avLst/>
          </a:prstGeom>
        </p:spPr>
      </p:pic>
      <p:sp>
        <p:nvSpPr>
          <p:cNvPr id="9" name="Freeform: Shape 8">
            <a:extLst>
              <a:ext uri="{FF2B5EF4-FFF2-40B4-BE49-F238E27FC236}">
                <a16:creationId xmlns:a16="http://schemas.microsoft.com/office/drawing/2014/main" id="{97F55373-1140-4D8F-B7B5-F6004E6DEEAF}"/>
              </a:ext>
            </a:extLst>
          </p:cNvPr>
          <p:cNvSpPr/>
          <p:nvPr/>
        </p:nvSpPr>
        <p:spPr>
          <a:xfrm>
            <a:off x="0" y="0"/>
            <a:ext cx="9906000" cy="6857999"/>
          </a:xfrm>
          <a:custGeom>
            <a:avLst/>
            <a:gdLst>
              <a:gd name="connsiteX0" fmla="*/ 6761844 w 12192000"/>
              <a:gd name="connsiteY0" fmla="*/ 631371 h 6858000"/>
              <a:gd name="connsiteX1" fmla="*/ 6564086 w 12192000"/>
              <a:gd name="connsiteY1" fmla="*/ 829129 h 6858000"/>
              <a:gd name="connsiteX2" fmla="*/ 6564086 w 12192000"/>
              <a:gd name="connsiteY2" fmla="*/ 6007099 h 6858000"/>
              <a:gd name="connsiteX3" fmla="*/ 6761844 w 12192000"/>
              <a:gd name="connsiteY3" fmla="*/ 6204857 h 6858000"/>
              <a:gd name="connsiteX4" fmla="*/ 10687956 w 12192000"/>
              <a:gd name="connsiteY4" fmla="*/ 6204857 h 6858000"/>
              <a:gd name="connsiteX5" fmla="*/ 10885714 w 12192000"/>
              <a:gd name="connsiteY5" fmla="*/ 6007099 h 6858000"/>
              <a:gd name="connsiteX6" fmla="*/ 10885714 w 12192000"/>
              <a:gd name="connsiteY6" fmla="*/ 829129 h 6858000"/>
              <a:gd name="connsiteX7" fmla="*/ 10687956 w 12192000"/>
              <a:gd name="connsiteY7" fmla="*/ 631371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6761844" y="631371"/>
                </a:moveTo>
                <a:cubicBezTo>
                  <a:pt x="6652625" y="631371"/>
                  <a:pt x="6564086" y="719910"/>
                  <a:pt x="6564086" y="829129"/>
                </a:cubicBezTo>
                <a:lnTo>
                  <a:pt x="6564086" y="6007099"/>
                </a:lnTo>
                <a:cubicBezTo>
                  <a:pt x="6564086" y="6116318"/>
                  <a:pt x="6652625" y="6204857"/>
                  <a:pt x="6761844" y="6204857"/>
                </a:cubicBezTo>
                <a:lnTo>
                  <a:pt x="10687956" y="6204857"/>
                </a:lnTo>
                <a:cubicBezTo>
                  <a:pt x="10797175" y="6204857"/>
                  <a:pt x="10885714" y="6116318"/>
                  <a:pt x="10885714" y="6007099"/>
                </a:cubicBezTo>
                <a:lnTo>
                  <a:pt x="10885714" y="829129"/>
                </a:lnTo>
                <a:cubicBezTo>
                  <a:pt x="10885714" y="719910"/>
                  <a:pt x="10797175" y="631371"/>
                  <a:pt x="10687956" y="631371"/>
                </a:cubicBezTo>
                <a:close/>
                <a:moveTo>
                  <a:pt x="0" y="0"/>
                </a:moveTo>
                <a:lnTo>
                  <a:pt x="12192000" y="0"/>
                </a:lnTo>
                <a:lnTo>
                  <a:pt x="12192000" y="6858000"/>
                </a:lnTo>
                <a:lnTo>
                  <a:pt x="0" y="6858000"/>
                </a:lnTo>
                <a:close/>
              </a:path>
            </a:pathLst>
          </a:custGeom>
          <a:gradFill flip="none" rotWithShape="1">
            <a:gsLst>
              <a:gs pos="0">
                <a:srgbClr val="000066">
                  <a:alpha val="78000"/>
                </a:srgbClr>
              </a:gs>
              <a:gs pos="74000">
                <a:srgbClr val="000099">
                  <a:alpha val="90000"/>
                </a:srgbClr>
              </a:gs>
              <a:gs pos="100000">
                <a:srgbClr val="33339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19" name="Circle: Hollow 18">
            <a:extLst>
              <a:ext uri="{FF2B5EF4-FFF2-40B4-BE49-F238E27FC236}">
                <a16:creationId xmlns:a16="http://schemas.microsoft.com/office/drawing/2014/main" id="{FDB1F7A2-9A46-4F6A-B628-08688C8A941B}"/>
              </a:ext>
            </a:extLst>
          </p:cNvPr>
          <p:cNvSpPr/>
          <p:nvPr/>
        </p:nvSpPr>
        <p:spPr>
          <a:xfrm>
            <a:off x="-535541" y="-2402609"/>
            <a:ext cx="5538515" cy="5538515"/>
          </a:xfrm>
          <a:prstGeom prst="donut">
            <a:avLst/>
          </a:prstGeom>
          <a:gradFill flip="none" rotWithShape="1">
            <a:gsLst>
              <a:gs pos="0">
                <a:srgbClr val="000066"/>
              </a:gs>
              <a:gs pos="52000">
                <a:srgbClr val="000099"/>
              </a:gs>
              <a:gs pos="100000">
                <a:srgbClr val="00CCFF"/>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solidFill>
                <a:schemeClr val="tx1"/>
              </a:solidFill>
            </a:endParaRPr>
          </a:p>
        </p:txBody>
      </p:sp>
      <p:sp>
        <p:nvSpPr>
          <p:cNvPr id="10" name="Oval 9">
            <a:extLst>
              <a:ext uri="{FF2B5EF4-FFF2-40B4-BE49-F238E27FC236}">
                <a16:creationId xmlns:a16="http://schemas.microsoft.com/office/drawing/2014/main" id="{892E2C7F-4DA1-4A90-8D5B-A6BDCDC31FBE}"/>
              </a:ext>
            </a:extLst>
          </p:cNvPr>
          <p:cNvSpPr/>
          <p:nvPr/>
        </p:nvSpPr>
        <p:spPr>
          <a:xfrm>
            <a:off x="7812625" y="382928"/>
            <a:ext cx="1744286" cy="1744286"/>
          </a:xfrm>
          <a:prstGeom prst="ellipse">
            <a:avLst/>
          </a:prstGeom>
          <a:gradFill flip="none" rotWithShape="1">
            <a:gsLst>
              <a:gs pos="4000">
                <a:srgbClr val="000066"/>
              </a:gs>
              <a:gs pos="47000">
                <a:srgbClr val="000099"/>
              </a:gs>
              <a:gs pos="87000">
                <a:srgbClr val="00CCFF"/>
              </a:gs>
            </a:gsLst>
            <a:path path="circle">
              <a:fillToRect l="100000" t="100000"/>
            </a:path>
            <a:tileRect r="-100000" b="-100000"/>
          </a:gradFill>
          <a:ln>
            <a:noFill/>
          </a:ln>
          <a:effectLst>
            <a:outerShdw blurRad="368300" dist="381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2" name="TextBox 11">
            <a:extLst>
              <a:ext uri="{FF2B5EF4-FFF2-40B4-BE49-F238E27FC236}">
                <a16:creationId xmlns:a16="http://schemas.microsoft.com/office/drawing/2014/main" id="{685BBE80-6C97-4916-9B5C-7C61BDD1FA21}"/>
              </a:ext>
            </a:extLst>
          </p:cNvPr>
          <p:cNvSpPr txBox="1"/>
          <p:nvPr/>
        </p:nvSpPr>
        <p:spPr>
          <a:xfrm>
            <a:off x="630182" y="2127214"/>
            <a:ext cx="5538515" cy="51751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sz="2763" dirty="0">
                <a:solidFill>
                  <a:srgbClr val="00FFFF"/>
                </a:solidFill>
                <a:effectLst>
                  <a:outerShdw blurRad="38100" dist="38100" dir="2700000" algn="tl">
                    <a:srgbClr val="000000">
                      <a:alpha val="43137"/>
                    </a:srgbClr>
                  </a:outerShdw>
                </a:effectLst>
                <a:latin typeface="Montserrat Black" panose="00000A00000000000000" pitchFamily="2" charset="0"/>
              </a:rPr>
              <a:t>POWERFULL SENSORS</a:t>
            </a:r>
          </a:p>
        </p:txBody>
      </p:sp>
      <p:sp>
        <p:nvSpPr>
          <p:cNvPr id="13" name="TextBox 12">
            <a:extLst>
              <a:ext uri="{FF2B5EF4-FFF2-40B4-BE49-F238E27FC236}">
                <a16:creationId xmlns:a16="http://schemas.microsoft.com/office/drawing/2014/main" id="{A494FF75-06AE-4DAC-AFAB-1C976C501AB0}"/>
              </a:ext>
            </a:extLst>
          </p:cNvPr>
          <p:cNvSpPr txBox="1"/>
          <p:nvPr/>
        </p:nvSpPr>
        <p:spPr>
          <a:xfrm>
            <a:off x="639026" y="2761230"/>
            <a:ext cx="4745364" cy="254813"/>
          </a:xfrm>
          <a:prstGeom prst="rect">
            <a:avLst/>
          </a:prstGeom>
          <a:noFill/>
        </p:spPr>
        <p:txBody>
          <a:bodyPr wrap="square" rtlCol="0">
            <a:spAutoFit/>
          </a:bodyPr>
          <a:lstStyle/>
          <a:p>
            <a:r>
              <a:rPr lang="en-IN" sz="1056" dirty="0">
                <a:solidFill>
                  <a:srgbClr val="00FFFF"/>
                </a:solidFill>
                <a:latin typeface="Montserrat SemiBold" panose="00000700000000000000" pitchFamily="2" charset="0"/>
              </a:rPr>
              <a:t>Powerful Sensors to detect Problems in surrounding areas.</a:t>
            </a:r>
          </a:p>
        </p:txBody>
      </p:sp>
      <p:sp>
        <p:nvSpPr>
          <p:cNvPr id="14" name="Circle: Hollow 13">
            <a:extLst>
              <a:ext uri="{FF2B5EF4-FFF2-40B4-BE49-F238E27FC236}">
                <a16:creationId xmlns:a16="http://schemas.microsoft.com/office/drawing/2014/main" id="{D574BC82-9042-481C-8D03-6EE121943691}"/>
              </a:ext>
            </a:extLst>
          </p:cNvPr>
          <p:cNvSpPr/>
          <p:nvPr/>
        </p:nvSpPr>
        <p:spPr>
          <a:xfrm>
            <a:off x="-1345270" y="4167309"/>
            <a:ext cx="3389268" cy="3389268"/>
          </a:xfrm>
          <a:prstGeom prst="donut">
            <a:avLst/>
          </a:prstGeom>
          <a:gradFill flip="none" rotWithShape="1">
            <a:gsLst>
              <a:gs pos="40000">
                <a:srgbClr val="000066"/>
              </a:gs>
              <a:gs pos="65000">
                <a:srgbClr val="000099"/>
              </a:gs>
              <a:gs pos="100000">
                <a:srgbClr val="00CCFF"/>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solidFill>
                <a:schemeClr val="tx1"/>
              </a:solidFill>
            </a:endParaRPr>
          </a:p>
        </p:txBody>
      </p:sp>
      <p:sp>
        <p:nvSpPr>
          <p:cNvPr id="11" name="Oval 10">
            <a:extLst>
              <a:ext uri="{FF2B5EF4-FFF2-40B4-BE49-F238E27FC236}">
                <a16:creationId xmlns:a16="http://schemas.microsoft.com/office/drawing/2014/main" id="{DCE3F153-AB6E-4583-B108-0F2758C79702}"/>
              </a:ext>
            </a:extLst>
          </p:cNvPr>
          <p:cNvSpPr/>
          <p:nvPr/>
        </p:nvSpPr>
        <p:spPr>
          <a:xfrm>
            <a:off x="951245" y="4251016"/>
            <a:ext cx="1282472" cy="1282472"/>
          </a:xfrm>
          <a:prstGeom prst="ellipse">
            <a:avLst/>
          </a:prstGeom>
          <a:gradFill flip="none" rotWithShape="1">
            <a:gsLst>
              <a:gs pos="0">
                <a:srgbClr val="000066"/>
              </a:gs>
              <a:gs pos="50000">
                <a:srgbClr val="000099"/>
              </a:gs>
              <a:gs pos="83000">
                <a:srgbClr val="00CC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5" name="TextBox 14">
            <a:extLst>
              <a:ext uri="{FF2B5EF4-FFF2-40B4-BE49-F238E27FC236}">
                <a16:creationId xmlns:a16="http://schemas.microsoft.com/office/drawing/2014/main" id="{A38CF9D0-15AD-463B-8E92-709FD82CD0AA}"/>
              </a:ext>
            </a:extLst>
          </p:cNvPr>
          <p:cNvSpPr txBox="1"/>
          <p:nvPr/>
        </p:nvSpPr>
        <p:spPr>
          <a:xfrm>
            <a:off x="639026" y="3187791"/>
            <a:ext cx="4155213" cy="1211165"/>
          </a:xfrm>
          <a:prstGeom prst="rect">
            <a:avLst/>
          </a:prstGeom>
          <a:noFill/>
        </p:spPr>
        <p:txBody>
          <a:bodyPr wrap="square" rtlCol="0">
            <a:spAutoFit/>
          </a:bodyPr>
          <a:lstStyle/>
          <a:p>
            <a:pPr algn="just"/>
            <a:r>
              <a:rPr lang="en-IN" sz="853" dirty="0">
                <a:solidFill>
                  <a:srgbClr val="00FFFF"/>
                </a:solidFill>
                <a:latin typeface="Montserrat" panose="00000500000000000000" pitchFamily="2" charset="0"/>
              </a:rPr>
              <a:t>Being I.O.T enable these system are capable to work cooperatively with several sensors to gather, process and transmit valuable insights about internal systems as well as surroundings.</a:t>
            </a:r>
          </a:p>
          <a:p>
            <a:pPr algn="just"/>
            <a:endParaRPr lang="en-IN" sz="325" dirty="0">
              <a:solidFill>
                <a:srgbClr val="00FFFF"/>
              </a:solidFill>
              <a:latin typeface="Montserrat" panose="00000500000000000000" pitchFamily="2" charset="0"/>
            </a:endParaRPr>
          </a:p>
          <a:p>
            <a:pPr algn="just"/>
            <a:r>
              <a:rPr lang="en-IN" sz="853" dirty="0">
                <a:solidFill>
                  <a:srgbClr val="02F4F9"/>
                </a:solidFill>
                <a:latin typeface="Montserrat" panose="00000500000000000000" pitchFamily="2" charset="0"/>
              </a:rPr>
              <a:t>Sensors integrated with the system are smart enough to detect real life problems and send them to admin panel for execution.  These sensors may include malfunctioning of the system, powerloss, waterlogging in the surrounding area etc.</a:t>
            </a:r>
          </a:p>
          <a:p>
            <a:pPr algn="just"/>
            <a:endParaRPr lang="en-IN" sz="975" dirty="0">
              <a:solidFill>
                <a:srgbClr val="00FFFF"/>
              </a:solidFill>
              <a:latin typeface="Montserrat" panose="00000500000000000000" pitchFamily="2" charset="0"/>
            </a:endParaRPr>
          </a:p>
        </p:txBody>
      </p:sp>
    </p:spTree>
    <p:extLst>
      <p:ext uri="{BB962C8B-B14F-4D97-AF65-F5344CB8AC3E}">
        <p14:creationId xmlns:p14="http://schemas.microsoft.com/office/powerpoint/2010/main" val="2301033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2.91667E-6 0 L -0.07565 -0.00023 " pathEditMode="relative" rAng="0" ptsTypes="AA">
                                      <p:cBhvr>
                                        <p:cTn id="6" dur="4750" fill="hold"/>
                                        <p:tgtEl>
                                          <p:spTgt spid="11"/>
                                        </p:tgtEl>
                                        <p:attrNameLst>
                                          <p:attrName>ppt_x</p:attrName>
                                          <p:attrName>ppt_y</p:attrName>
                                        </p:attrNameLst>
                                      </p:cBhvr>
                                      <p:rCtr x="-3789" y="-23"/>
                                    </p:animMotion>
                                  </p:childTnLst>
                                </p:cTn>
                              </p:par>
                              <p:par>
                                <p:cTn id="7" presetID="42" presetClass="path" presetSubtype="0" repeatCount="indefinite" accel="50000" decel="50000" autoRev="1" fill="hold" grpId="0" nodeType="withEffect">
                                  <p:stCondLst>
                                    <p:cond delay="0"/>
                                  </p:stCondLst>
                                  <p:childTnLst>
                                    <p:animMotion origin="layout" path="M -2.5641E-6 -3.7037E-7 L -2.5641E-6 0.25 " pathEditMode="relative" rAng="0" ptsTypes="AA">
                                      <p:cBhvr>
                                        <p:cTn id="8" dur="5250" fill="hold"/>
                                        <p:tgtEl>
                                          <p:spTgt spid="10"/>
                                        </p:tgtEl>
                                        <p:attrNameLst>
                                          <p:attrName>ppt_x</p:attrName>
                                          <p:attrName>ppt_y</p:attrName>
                                        </p:attrNameLst>
                                      </p:cBhvr>
                                      <p:rCtr x="0" y="12500"/>
                                    </p:animMotion>
                                  </p:childTnLst>
                                </p:cTn>
                              </p:par>
                              <p:par>
                                <p:cTn id="9" presetID="42" presetClass="path" presetSubtype="0" repeatCount="indefinite" accel="50000" decel="50000" autoRev="1" fill="hold" grpId="0" nodeType="withEffect">
                                  <p:stCondLst>
                                    <p:cond delay="0"/>
                                  </p:stCondLst>
                                  <p:childTnLst>
                                    <p:animMotion origin="layout" path="M -8.33333E-7 -2.96296E-6 L -8.33333E-7 0.15463 " pathEditMode="relative" rAng="0" ptsTypes="AA">
                                      <p:cBhvr>
                                        <p:cTn id="10" dur="6250" fill="hold"/>
                                        <p:tgtEl>
                                          <p:spTgt spid="19"/>
                                        </p:tgtEl>
                                        <p:attrNameLst>
                                          <p:attrName>ppt_x</p:attrName>
                                          <p:attrName>ppt_y</p:attrName>
                                        </p:attrNameLst>
                                      </p:cBhvr>
                                      <p:rCtr x="0" y="7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2BAD3E-B699-49E1-8F45-69F4874F2135}"/>
              </a:ext>
            </a:extLst>
          </p:cNvPr>
          <p:cNvPicPr>
            <a:picLocks noChangeAspect="1"/>
          </p:cNvPicPr>
          <p:nvPr/>
        </p:nvPicPr>
        <p:blipFill>
          <a:blip r:embed="rId3"/>
          <a:stretch>
            <a:fillRect/>
          </a:stretch>
        </p:blipFill>
        <p:spPr>
          <a:xfrm rot="692662">
            <a:off x="5319479" y="1720163"/>
            <a:ext cx="3626216" cy="3685662"/>
          </a:xfrm>
          <a:prstGeom prst="rect">
            <a:avLst/>
          </a:prstGeom>
        </p:spPr>
      </p:pic>
      <p:sp>
        <p:nvSpPr>
          <p:cNvPr id="9" name="Freeform: Shape 8">
            <a:extLst>
              <a:ext uri="{FF2B5EF4-FFF2-40B4-BE49-F238E27FC236}">
                <a16:creationId xmlns:a16="http://schemas.microsoft.com/office/drawing/2014/main" id="{97F55373-1140-4D8F-B7B5-F6004E6DEEAF}"/>
              </a:ext>
            </a:extLst>
          </p:cNvPr>
          <p:cNvSpPr/>
          <p:nvPr/>
        </p:nvSpPr>
        <p:spPr>
          <a:xfrm>
            <a:off x="0" y="0"/>
            <a:ext cx="9906000" cy="6857999"/>
          </a:xfrm>
          <a:custGeom>
            <a:avLst/>
            <a:gdLst>
              <a:gd name="connsiteX0" fmla="*/ 6761844 w 12192000"/>
              <a:gd name="connsiteY0" fmla="*/ 631371 h 6858000"/>
              <a:gd name="connsiteX1" fmla="*/ 6564086 w 12192000"/>
              <a:gd name="connsiteY1" fmla="*/ 829129 h 6858000"/>
              <a:gd name="connsiteX2" fmla="*/ 6564086 w 12192000"/>
              <a:gd name="connsiteY2" fmla="*/ 6007099 h 6858000"/>
              <a:gd name="connsiteX3" fmla="*/ 6761844 w 12192000"/>
              <a:gd name="connsiteY3" fmla="*/ 6204857 h 6858000"/>
              <a:gd name="connsiteX4" fmla="*/ 10687956 w 12192000"/>
              <a:gd name="connsiteY4" fmla="*/ 6204857 h 6858000"/>
              <a:gd name="connsiteX5" fmla="*/ 10885714 w 12192000"/>
              <a:gd name="connsiteY5" fmla="*/ 6007099 h 6858000"/>
              <a:gd name="connsiteX6" fmla="*/ 10885714 w 12192000"/>
              <a:gd name="connsiteY6" fmla="*/ 829129 h 6858000"/>
              <a:gd name="connsiteX7" fmla="*/ 10687956 w 12192000"/>
              <a:gd name="connsiteY7" fmla="*/ 631371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6761844" y="631371"/>
                </a:moveTo>
                <a:cubicBezTo>
                  <a:pt x="6652625" y="631371"/>
                  <a:pt x="6564086" y="719910"/>
                  <a:pt x="6564086" y="829129"/>
                </a:cubicBezTo>
                <a:lnTo>
                  <a:pt x="6564086" y="6007099"/>
                </a:lnTo>
                <a:cubicBezTo>
                  <a:pt x="6564086" y="6116318"/>
                  <a:pt x="6652625" y="6204857"/>
                  <a:pt x="6761844" y="6204857"/>
                </a:cubicBezTo>
                <a:lnTo>
                  <a:pt x="10687956" y="6204857"/>
                </a:lnTo>
                <a:cubicBezTo>
                  <a:pt x="10797175" y="6204857"/>
                  <a:pt x="10885714" y="6116318"/>
                  <a:pt x="10885714" y="6007099"/>
                </a:cubicBezTo>
                <a:lnTo>
                  <a:pt x="10885714" y="829129"/>
                </a:lnTo>
                <a:cubicBezTo>
                  <a:pt x="10885714" y="719910"/>
                  <a:pt x="10797175" y="631371"/>
                  <a:pt x="10687956" y="631371"/>
                </a:cubicBezTo>
                <a:close/>
                <a:moveTo>
                  <a:pt x="0" y="0"/>
                </a:moveTo>
                <a:lnTo>
                  <a:pt x="12192000" y="0"/>
                </a:lnTo>
                <a:lnTo>
                  <a:pt x="12192000" y="6858000"/>
                </a:lnTo>
                <a:lnTo>
                  <a:pt x="0" y="6858000"/>
                </a:lnTo>
                <a:close/>
              </a:path>
            </a:pathLst>
          </a:custGeom>
          <a:gradFill>
            <a:gsLst>
              <a:gs pos="0">
                <a:srgbClr val="000066">
                  <a:alpha val="78000"/>
                </a:srgbClr>
              </a:gs>
              <a:gs pos="74000">
                <a:srgbClr val="000099">
                  <a:alpha val="90000"/>
                </a:srgbClr>
              </a:gs>
              <a:gs pos="100000">
                <a:srgbClr val="33339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463"/>
          </a:p>
        </p:txBody>
      </p:sp>
      <p:sp>
        <p:nvSpPr>
          <p:cNvPr id="19" name="Circle: Hollow 18">
            <a:extLst>
              <a:ext uri="{FF2B5EF4-FFF2-40B4-BE49-F238E27FC236}">
                <a16:creationId xmlns:a16="http://schemas.microsoft.com/office/drawing/2014/main" id="{FDB1F7A2-9A46-4F6A-B628-08688C8A941B}"/>
              </a:ext>
            </a:extLst>
          </p:cNvPr>
          <p:cNvSpPr/>
          <p:nvPr/>
        </p:nvSpPr>
        <p:spPr>
          <a:xfrm>
            <a:off x="-535541" y="-2402609"/>
            <a:ext cx="5538515" cy="5538515"/>
          </a:xfrm>
          <a:prstGeom prst="donut">
            <a:avLst/>
          </a:prstGeom>
          <a:gradFill flip="none" rotWithShape="1">
            <a:gsLst>
              <a:gs pos="0">
                <a:srgbClr val="000066"/>
              </a:gs>
              <a:gs pos="52000">
                <a:srgbClr val="000099"/>
              </a:gs>
              <a:gs pos="100000">
                <a:srgbClr val="00CCFF"/>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dirty="0">
              <a:solidFill>
                <a:schemeClr val="tx1"/>
              </a:solidFill>
            </a:endParaRPr>
          </a:p>
        </p:txBody>
      </p:sp>
      <p:sp>
        <p:nvSpPr>
          <p:cNvPr id="10" name="Oval 9">
            <a:extLst>
              <a:ext uri="{FF2B5EF4-FFF2-40B4-BE49-F238E27FC236}">
                <a16:creationId xmlns:a16="http://schemas.microsoft.com/office/drawing/2014/main" id="{892E2C7F-4DA1-4A90-8D5B-A6BDCDC31FBE}"/>
              </a:ext>
            </a:extLst>
          </p:cNvPr>
          <p:cNvSpPr/>
          <p:nvPr/>
        </p:nvSpPr>
        <p:spPr>
          <a:xfrm>
            <a:off x="7847622" y="382928"/>
            <a:ext cx="1744286" cy="1744286"/>
          </a:xfrm>
          <a:prstGeom prst="ellipse">
            <a:avLst/>
          </a:prstGeom>
          <a:gradFill flip="none" rotWithShape="1">
            <a:gsLst>
              <a:gs pos="4000">
                <a:srgbClr val="000066"/>
              </a:gs>
              <a:gs pos="47000">
                <a:srgbClr val="000099"/>
              </a:gs>
              <a:gs pos="87000">
                <a:srgbClr val="00CCFF"/>
              </a:gs>
            </a:gsLst>
            <a:path path="circle">
              <a:fillToRect l="100000" t="100000"/>
            </a:path>
            <a:tileRect r="-100000" b="-100000"/>
          </a:gradFill>
          <a:ln>
            <a:noFill/>
          </a:ln>
          <a:effectLst>
            <a:outerShdw blurRad="368300" dist="381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2" name="TextBox 11">
            <a:extLst>
              <a:ext uri="{FF2B5EF4-FFF2-40B4-BE49-F238E27FC236}">
                <a16:creationId xmlns:a16="http://schemas.microsoft.com/office/drawing/2014/main" id="{685BBE80-6C97-4916-9B5C-7C61BDD1FA21}"/>
              </a:ext>
            </a:extLst>
          </p:cNvPr>
          <p:cNvSpPr txBox="1"/>
          <p:nvPr/>
        </p:nvSpPr>
        <p:spPr>
          <a:xfrm>
            <a:off x="689882" y="2127214"/>
            <a:ext cx="5538515" cy="59247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sz="3250" dirty="0">
                <a:solidFill>
                  <a:srgbClr val="00FFFF"/>
                </a:solidFill>
                <a:effectLst>
                  <a:outerShdw blurRad="38100" dist="38100" dir="2700000" algn="tl">
                    <a:srgbClr val="000000">
                      <a:alpha val="43137"/>
                    </a:srgbClr>
                  </a:outerShdw>
                </a:effectLst>
                <a:latin typeface="Montserrat Black" panose="00000A00000000000000" pitchFamily="2" charset="0"/>
              </a:rPr>
              <a:t>G.P.S and WiFi zone</a:t>
            </a:r>
          </a:p>
        </p:txBody>
      </p:sp>
      <p:sp>
        <p:nvSpPr>
          <p:cNvPr id="13" name="TextBox 12">
            <a:extLst>
              <a:ext uri="{FF2B5EF4-FFF2-40B4-BE49-F238E27FC236}">
                <a16:creationId xmlns:a16="http://schemas.microsoft.com/office/drawing/2014/main" id="{A494FF75-06AE-4DAC-AFAB-1C976C501AB0}"/>
              </a:ext>
            </a:extLst>
          </p:cNvPr>
          <p:cNvSpPr txBox="1"/>
          <p:nvPr/>
        </p:nvSpPr>
        <p:spPr>
          <a:xfrm>
            <a:off x="698727" y="2761230"/>
            <a:ext cx="4621754" cy="267446"/>
          </a:xfrm>
          <a:prstGeom prst="rect">
            <a:avLst/>
          </a:prstGeom>
          <a:noFill/>
        </p:spPr>
        <p:txBody>
          <a:bodyPr wrap="square" rtlCol="0">
            <a:spAutoFit/>
          </a:bodyPr>
          <a:lstStyle/>
          <a:p>
            <a:r>
              <a:rPr lang="en-IN" sz="1138" dirty="0">
                <a:solidFill>
                  <a:srgbClr val="00FFFF"/>
                </a:solidFill>
                <a:latin typeface="Montserrat SemiBold" panose="00000700000000000000" pitchFamily="2" charset="0"/>
              </a:rPr>
              <a:t>Use Network of Broadbands to create a complete Wifi Area </a:t>
            </a:r>
          </a:p>
        </p:txBody>
      </p:sp>
      <p:sp>
        <p:nvSpPr>
          <p:cNvPr id="14" name="Circle: Hollow 13">
            <a:extLst>
              <a:ext uri="{FF2B5EF4-FFF2-40B4-BE49-F238E27FC236}">
                <a16:creationId xmlns:a16="http://schemas.microsoft.com/office/drawing/2014/main" id="{D574BC82-9042-481C-8D03-6EE121943691}"/>
              </a:ext>
            </a:extLst>
          </p:cNvPr>
          <p:cNvSpPr/>
          <p:nvPr/>
        </p:nvSpPr>
        <p:spPr>
          <a:xfrm>
            <a:off x="-1345270" y="4167309"/>
            <a:ext cx="3389268" cy="3389268"/>
          </a:xfrm>
          <a:prstGeom prst="donut">
            <a:avLst/>
          </a:prstGeom>
          <a:gradFill flip="none" rotWithShape="1">
            <a:gsLst>
              <a:gs pos="40000">
                <a:srgbClr val="000066"/>
              </a:gs>
              <a:gs pos="65000">
                <a:srgbClr val="000099"/>
              </a:gs>
              <a:gs pos="100000">
                <a:srgbClr val="00CCFF"/>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solidFill>
                <a:schemeClr val="tx1"/>
              </a:solidFill>
            </a:endParaRPr>
          </a:p>
        </p:txBody>
      </p:sp>
      <p:sp>
        <p:nvSpPr>
          <p:cNvPr id="11" name="Oval 10">
            <a:extLst>
              <a:ext uri="{FF2B5EF4-FFF2-40B4-BE49-F238E27FC236}">
                <a16:creationId xmlns:a16="http://schemas.microsoft.com/office/drawing/2014/main" id="{DCE3F153-AB6E-4583-B108-0F2758C79702}"/>
              </a:ext>
            </a:extLst>
          </p:cNvPr>
          <p:cNvSpPr/>
          <p:nvPr/>
        </p:nvSpPr>
        <p:spPr>
          <a:xfrm>
            <a:off x="951245" y="4251016"/>
            <a:ext cx="1282472" cy="1282472"/>
          </a:xfrm>
          <a:prstGeom prst="ellipse">
            <a:avLst/>
          </a:prstGeom>
          <a:gradFill flip="none" rotWithShape="1">
            <a:gsLst>
              <a:gs pos="0">
                <a:srgbClr val="000066"/>
              </a:gs>
              <a:gs pos="50000">
                <a:srgbClr val="000099"/>
              </a:gs>
              <a:gs pos="83000">
                <a:srgbClr val="00CCFF"/>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3"/>
          </a:p>
        </p:txBody>
      </p:sp>
      <p:sp>
        <p:nvSpPr>
          <p:cNvPr id="15" name="TextBox 14">
            <a:extLst>
              <a:ext uri="{FF2B5EF4-FFF2-40B4-BE49-F238E27FC236}">
                <a16:creationId xmlns:a16="http://schemas.microsoft.com/office/drawing/2014/main" id="{A38CF9D0-15AD-463B-8E92-709FD82CD0AA}"/>
              </a:ext>
            </a:extLst>
          </p:cNvPr>
          <p:cNvSpPr txBox="1"/>
          <p:nvPr/>
        </p:nvSpPr>
        <p:spPr>
          <a:xfrm>
            <a:off x="698727" y="3187790"/>
            <a:ext cx="4155213" cy="542456"/>
          </a:xfrm>
          <a:prstGeom prst="rect">
            <a:avLst/>
          </a:prstGeom>
          <a:noFill/>
        </p:spPr>
        <p:txBody>
          <a:bodyPr wrap="square" rtlCol="0">
            <a:spAutoFit/>
          </a:bodyPr>
          <a:lstStyle/>
          <a:p>
            <a:pPr algn="just"/>
            <a:r>
              <a:rPr lang="en-IN" sz="975" dirty="0">
                <a:solidFill>
                  <a:srgbClr val="00FFFF"/>
                </a:solidFill>
                <a:latin typeface="Montserrat" panose="00000500000000000000" pitchFamily="2" charset="0"/>
              </a:rPr>
              <a:t>G.P.S and Wifi Zone have become even more necessary in recent years. This includes hustle internet connections in covered areas and tuckable information of various objects.</a:t>
            </a:r>
          </a:p>
        </p:txBody>
      </p:sp>
    </p:spTree>
    <p:extLst>
      <p:ext uri="{BB962C8B-B14F-4D97-AF65-F5344CB8AC3E}">
        <p14:creationId xmlns:p14="http://schemas.microsoft.com/office/powerpoint/2010/main" val="3729560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2.91667E-6 0 L -0.07565 -0.00023 " pathEditMode="relative" rAng="0" ptsTypes="AA">
                                      <p:cBhvr>
                                        <p:cTn id="6" dur="4750" fill="hold"/>
                                        <p:tgtEl>
                                          <p:spTgt spid="11"/>
                                        </p:tgtEl>
                                        <p:attrNameLst>
                                          <p:attrName>ppt_x</p:attrName>
                                          <p:attrName>ppt_y</p:attrName>
                                        </p:attrNameLst>
                                      </p:cBhvr>
                                      <p:rCtr x="-3789" y="-23"/>
                                    </p:animMotion>
                                  </p:childTnLst>
                                </p:cTn>
                              </p:par>
                              <p:par>
                                <p:cTn id="7" presetID="42" presetClass="path" presetSubtype="0" repeatCount="indefinite" accel="50000" decel="50000" autoRev="1" fill="hold" grpId="0" nodeType="withEffect">
                                  <p:stCondLst>
                                    <p:cond delay="0"/>
                                  </p:stCondLst>
                                  <p:childTnLst>
                                    <p:animMotion origin="layout" path="M 1.79487E-6 -3.7037E-7 L 1.79487E-6 0.25 " pathEditMode="relative" rAng="0" ptsTypes="AA">
                                      <p:cBhvr>
                                        <p:cTn id="8" dur="5250" fill="hold"/>
                                        <p:tgtEl>
                                          <p:spTgt spid="10"/>
                                        </p:tgtEl>
                                        <p:attrNameLst>
                                          <p:attrName>ppt_x</p:attrName>
                                          <p:attrName>ppt_y</p:attrName>
                                        </p:attrNameLst>
                                      </p:cBhvr>
                                      <p:rCtr x="0" y="12500"/>
                                    </p:animMotion>
                                  </p:childTnLst>
                                </p:cTn>
                              </p:par>
                              <p:par>
                                <p:cTn id="9" presetID="42" presetClass="path" presetSubtype="0" repeatCount="indefinite" accel="50000" decel="50000" autoRev="1" fill="hold" grpId="0" nodeType="withEffect">
                                  <p:stCondLst>
                                    <p:cond delay="0"/>
                                  </p:stCondLst>
                                  <p:childTnLst>
                                    <p:animMotion origin="layout" path="M -8.33333E-7 -2.96296E-6 L -8.33333E-7 0.15463 " pathEditMode="relative" rAng="0" ptsTypes="AA">
                                      <p:cBhvr>
                                        <p:cTn id="10" dur="6250" fill="hold"/>
                                        <p:tgtEl>
                                          <p:spTgt spid="19"/>
                                        </p:tgtEl>
                                        <p:attrNameLst>
                                          <p:attrName>ppt_x</p:attrName>
                                          <p:attrName>ppt_y</p:attrName>
                                        </p:attrNameLst>
                                      </p:cBhvr>
                                      <p:rCtr x="0" y="7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3867</TotalTime>
  <Words>1014</Words>
  <Application>Microsoft Office PowerPoint</Application>
  <PresentationFormat>A4 Paper (210x297 mm)</PresentationFormat>
  <Paragraphs>104</Paragraphs>
  <Slides>12</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Microsoft JhengHei Light</vt:lpstr>
      <vt:lpstr>Agency FB</vt:lpstr>
      <vt:lpstr>Arial</vt:lpstr>
      <vt:lpstr>Avenir Next Regular</vt:lpstr>
      <vt:lpstr>Berlin Sans FB Demi</vt:lpstr>
      <vt:lpstr>Calibri</vt:lpstr>
      <vt:lpstr>Calibri Light</vt:lpstr>
      <vt:lpstr>Gill Sans Ultra Bold</vt:lpstr>
      <vt:lpstr>Montserrat</vt:lpstr>
      <vt:lpstr>Montserrat Black</vt:lpstr>
      <vt:lpstr>Montserrat SemiBold</vt:lpstr>
      <vt:lpstr>Raleway</vt:lpstr>
      <vt:lpstr>Raleway Black</vt:lpstr>
      <vt:lpstr>Rockwell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91863</dc:creator>
  <cp:lastModifiedBy>solution.evs@outlook.com</cp:lastModifiedBy>
  <cp:revision>12</cp:revision>
  <cp:lastPrinted>2021-12-22T08:08:19Z</cp:lastPrinted>
  <dcterms:modified xsi:type="dcterms:W3CDTF">2021-12-22T08:09:21Z</dcterms:modified>
</cp:coreProperties>
</file>