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</p:sldIdLst>
  <p:sldSz cx="9144000" cy="6858000" type="screen4x3"/>
  <p:notesSz cx="6858000" cy="9144000"/>
  <p:photoAlbum showCaptions="1" layout="2pic" frame="frameStyle7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561D-8DC0-45B0-953A-E28B918A96CD}" type="datetimeFigureOut">
              <a:rPr lang="en-US" smtClean="0"/>
              <a:pPr/>
              <a:t>2010-06-10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CEBE-5943-4C6C-96F1-0D106D05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Du Jiang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Grp="1" noUngrp="1" noChangeAspect="1"/>
          </p:cNvGrpSpPr>
          <p:nvPr/>
        </p:nvGrpSpPr>
        <p:grpSpPr>
          <a:xfrm>
            <a:off x="342900" y="1714500"/>
            <a:ext cx="4114800" cy="3441700"/>
            <a:chOff x="342900" y="1714500"/>
            <a:chExt cx="4114800" cy="3441700"/>
          </a:xfrm>
        </p:grpSpPr>
        <p:pic>
          <p:nvPicPr>
            <p:cNvPr id="3" name="Picture 2" descr="Blue hills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342900" y="1714500"/>
              <a:ext cx="4114800" cy="30861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342900" y="481330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dirty="0" smtClean="0"/>
                <a:t>Blue hills</a:t>
              </a:r>
              <a:endParaRPr lang="en-US" sz="1800" dirty="0"/>
            </a:p>
          </p:txBody>
        </p:sp>
      </p:grpSp>
      <p:grpSp>
        <p:nvGrpSpPr>
          <p:cNvPr id="9" name="Group 8"/>
          <p:cNvGrpSpPr>
            <a:grpSpLocks noGrp="1" noUngrp="1" noChangeAspect="1"/>
          </p:cNvGrpSpPr>
          <p:nvPr/>
        </p:nvGrpSpPr>
        <p:grpSpPr>
          <a:xfrm>
            <a:off x="4686300" y="1714500"/>
            <a:ext cx="4114800" cy="3441700"/>
            <a:chOff x="4686300" y="1714500"/>
            <a:chExt cx="4114800" cy="3441700"/>
          </a:xfrm>
        </p:grpSpPr>
        <p:pic>
          <p:nvPicPr>
            <p:cNvPr id="7" name="Picture 6" descr="Sunset.jpg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4686300" y="1714500"/>
              <a:ext cx="4114800" cy="30861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4686300" y="481330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Sunset</a:t>
              </a:r>
              <a:endParaRPr lang="en-US"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isPhoto="1"/>
        </p:nvSpPr>
        <p:spPr>
          <a:xfrm>
            <a:off x="342900" y="457200"/>
            <a:ext cx="4114800" cy="56007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US" sz="3200" dirty="0" smtClean="0"/>
              <a:t>Text Box</a:t>
            </a:r>
            <a:endParaRPr lang="en-US" sz="3200" dirty="0"/>
          </a:p>
        </p:txBody>
      </p:sp>
      <p:grpSp>
        <p:nvGrpSpPr>
          <p:cNvPr id="6" name="Group 5"/>
          <p:cNvGrpSpPr>
            <a:grpSpLocks noGrp="1" noUngrp="1" noChangeAspect="1"/>
          </p:cNvGrpSpPr>
          <p:nvPr/>
        </p:nvGrpSpPr>
        <p:grpSpPr>
          <a:xfrm>
            <a:off x="4686300" y="1714500"/>
            <a:ext cx="4114800" cy="3441700"/>
            <a:chOff x="4686300" y="1714500"/>
            <a:chExt cx="4114800" cy="3441700"/>
          </a:xfrm>
        </p:grpSpPr>
        <p:pic>
          <p:nvPicPr>
            <p:cNvPr id="4" name="Picture 3" descr="Water lilies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4686300" y="1714500"/>
              <a:ext cx="4114800" cy="30861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4686300" y="481330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Water lilies</a:t>
              </a:r>
              <a:endParaRPr lang="en-US"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Grp="1" noUngrp="1" noChangeAspect="1"/>
          </p:cNvGrpSpPr>
          <p:nvPr/>
        </p:nvGrpSpPr>
        <p:grpSpPr>
          <a:xfrm>
            <a:off x="342900" y="1714500"/>
            <a:ext cx="4114800" cy="3441700"/>
            <a:chOff x="342900" y="1714500"/>
            <a:chExt cx="4114800" cy="3441700"/>
          </a:xfrm>
        </p:grpSpPr>
        <p:pic>
          <p:nvPicPr>
            <p:cNvPr id="3" name="Picture 2" descr="Winter.jpg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342900" y="1714500"/>
              <a:ext cx="4114800" cy="30861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342900" y="481330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Winter</a:t>
              </a:r>
              <a:endParaRPr 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Photo Album</vt:lpstr>
      <vt:lpstr>Slide 2</vt:lpstr>
      <vt:lpstr>Slide 3</vt:lpstr>
      <vt:lpstr>Slide 4</vt:lpstr>
    </vt:vector>
  </TitlesOfParts>
  <Company>SG 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Du Jiang</dc:creator>
  <cp:lastModifiedBy>Du Jiang</cp:lastModifiedBy>
  <cp:revision>6</cp:revision>
  <dcterms:created xsi:type="dcterms:W3CDTF">2010-06-08T15:37:23Z</dcterms:created>
  <dcterms:modified xsi:type="dcterms:W3CDTF">2010-06-10T15:40:57Z</dcterms:modified>
</cp:coreProperties>
</file>