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ink/ink1.xml" ContentType="application/inkml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36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7" r:id="rId9"/>
    <p:sldId id="263" r:id="rId10"/>
    <p:sldId id="264" r:id="rId11"/>
    <p:sldId id="268" r:id="rId12"/>
    <p:sldId id="266" r:id="rId13"/>
    <p:sldId id="262" r:id="rId14"/>
    <p:sldId id="269" r:id="rId15"/>
  </p:sldIdLst>
  <p:sldSz cx="9144000" cy="6858000" type="screen4x3"/>
  <p:notesSz cx="6858000" cy="9144000"/>
  <p:custShowLst>
    <p:custShow name="Custom Show 1" id="0">
      <p:sldLst>
        <p:sld r:id="rId3"/>
        <p:sld r:id="rId5"/>
        <p:sld r:id="rId7"/>
        <p:sld r:id="rId10"/>
        <p:sld r:id="rId13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u Jiang" initials="d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96" autoAdjust="0"/>
  </p:normalViewPr>
  <p:slideViewPr>
    <p:cSldViewPr>
      <p:cViewPr varScale="1">
        <p:scale>
          <a:sx n="114" d="100"/>
          <a:sy n="114" d="100"/>
        </p:scale>
        <p:origin x="11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8665632"/>
        <c:axId val="2088666176"/>
      </c:lineChart>
      <c:catAx>
        <c:axId val="20886656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088666176"/>
        <c:crosses val="autoZero"/>
        <c:auto val="1"/>
        <c:lblAlgn val="ctr"/>
        <c:lblOffset val="100"/>
        <c:noMultiLvlLbl val="0"/>
      </c:catAx>
      <c:valAx>
        <c:axId val="2088666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886656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6-06T23:17:43.546" idx="1">
    <p:pos x="10" y="10"/>
    <p:text>Good!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C4F11D-C7AC-43F1-9897-3C50BE48068F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19691A-ABED-4ABE-8243-F097A9BD072E}">
      <dgm:prSet phldrT="[Text]"/>
      <dgm:spPr/>
      <dgm:t>
        <a:bodyPr/>
        <a:lstStyle/>
        <a:p>
          <a:r>
            <a:rPr lang="en-US" dirty="0" smtClean="0"/>
            <a:t>$</a:t>
          </a:r>
          <a:endParaRPr lang="en-US" dirty="0"/>
        </a:p>
      </dgm:t>
    </dgm:pt>
    <dgm:pt modelId="{816B52B1-9B7B-4B98-A91A-2E2F250E2F27}" type="parTrans" cxnId="{61BD5CA1-F1E3-46CE-A882-F1C02702FF39}">
      <dgm:prSet/>
      <dgm:spPr/>
      <dgm:t>
        <a:bodyPr/>
        <a:lstStyle/>
        <a:p>
          <a:endParaRPr lang="en-US"/>
        </a:p>
      </dgm:t>
    </dgm:pt>
    <dgm:pt modelId="{C694F2B5-87B1-4A80-9F36-7DA775ED6325}" type="sibTrans" cxnId="{61BD5CA1-F1E3-46CE-A882-F1C02702FF39}">
      <dgm:prSet/>
      <dgm:spPr/>
      <dgm:t>
        <a:bodyPr/>
        <a:lstStyle/>
        <a:p>
          <a:endParaRPr lang="en-US"/>
        </a:p>
      </dgm:t>
    </dgm:pt>
    <dgm:pt modelId="{5D0B3739-5AC8-4B96-B261-116505572200}">
      <dgm:prSet phldrT="[Text]"/>
      <dgm:spPr/>
      <dgm:t>
        <a:bodyPr/>
        <a:lstStyle/>
        <a:p>
          <a:r>
            <a:rPr lang="en-US" dirty="0" smtClean="0"/>
            <a:t>Food</a:t>
          </a:r>
          <a:endParaRPr lang="en-US" dirty="0"/>
        </a:p>
      </dgm:t>
    </dgm:pt>
    <dgm:pt modelId="{17EC1EBF-17CA-47DB-8268-11FF5C5ABF49}" type="parTrans" cxnId="{A81A3F66-0795-47E4-B05C-0533A95F3DA8}">
      <dgm:prSet/>
      <dgm:spPr/>
      <dgm:t>
        <a:bodyPr/>
        <a:lstStyle/>
        <a:p>
          <a:endParaRPr lang="en-US"/>
        </a:p>
      </dgm:t>
    </dgm:pt>
    <dgm:pt modelId="{E360D187-4FD1-41DA-90F4-D422262661AB}" type="sibTrans" cxnId="{A81A3F66-0795-47E4-B05C-0533A95F3DA8}">
      <dgm:prSet/>
      <dgm:spPr/>
      <dgm:t>
        <a:bodyPr/>
        <a:lstStyle/>
        <a:p>
          <a:endParaRPr lang="en-US"/>
        </a:p>
      </dgm:t>
    </dgm:pt>
    <dgm:pt modelId="{641F8CFB-C1F4-4BD7-A7DC-E465CA5F0201}">
      <dgm:prSet phldrT="[Text]"/>
      <dgm:spPr/>
      <dgm:t>
        <a:bodyPr/>
        <a:lstStyle/>
        <a:p>
          <a:r>
            <a:rPr lang="en-US" dirty="0" smtClean="0"/>
            <a:t>Water</a:t>
          </a:r>
          <a:endParaRPr lang="en-US" dirty="0"/>
        </a:p>
      </dgm:t>
    </dgm:pt>
    <dgm:pt modelId="{DD650782-7AF5-403F-8945-4E38CD95A4B3}" type="parTrans" cxnId="{8369780B-041E-493B-B9E9-ECAD8479BFB6}">
      <dgm:prSet/>
      <dgm:spPr/>
      <dgm:t>
        <a:bodyPr/>
        <a:lstStyle/>
        <a:p>
          <a:endParaRPr lang="en-US"/>
        </a:p>
      </dgm:t>
    </dgm:pt>
    <dgm:pt modelId="{18D04C87-09C1-4BA7-BD7C-C1C1FC51942B}" type="sibTrans" cxnId="{8369780B-041E-493B-B9E9-ECAD8479BFB6}">
      <dgm:prSet/>
      <dgm:spPr/>
      <dgm:t>
        <a:bodyPr/>
        <a:lstStyle/>
        <a:p>
          <a:endParaRPr lang="en-US"/>
        </a:p>
      </dgm:t>
    </dgm:pt>
    <dgm:pt modelId="{6227616F-CB12-47BB-927F-4E7D9B24D1FB}">
      <dgm:prSet phldrT="[Text]"/>
      <dgm:spPr/>
      <dgm:t>
        <a:bodyPr/>
        <a:lstStyle/>
        <a:p>
          <a:r>
            <a:rPr lang="en-US" dirty="0" smtClean="0"/>
            <a:t>Air</a:t>
          </a:r>
          <a:endParaRPr lang="en-US" dirty="0"/>
        </a:p>
      </dgm:t>
    </dgm:pt>
    <dgm:pt modelId="{9A4FB35D-E068-4B4E-B5B1-3E1B1290CE50}" type="parTrans" cxnId="{573E7032-D3E6-4986-A77F-3695992B3D3C}">
      <dgm:prSet/>
      <dgm:spPr/>
      <dgm:t>
        <a:bodyPr/>
        <a:lstStyle/>
        <a:p>
          <a:endParaRPr lang="en-US"/>
        </a:p>
      </dgm:t>
    </dgm:pt>
    <dgm:pt modelId="{CBD4B4C9-D3D6-47A2-B443-A28603759512}" type="sibTrans" cxnId="{573E7032-D3E6-4986-A77F-3695992B3D3C}">
      <dgm:prSet/>
      <dgm:spPr/>
      <dgm:t>
        <a:bodyPr/>
        <a:lstStyle/>
        <a:p>
          <a:endParaRPr lang="en-US"/>
        </a:p>
      </dgm:t>
    </dgm:pt>
    <dgm:pt modelId="{D76FCB1D-32BE-452D-9461-233DF2F0901A}" type="pres">
      <dgm:prSet presAssocID="{5EC4F11D-C7AC-43F1-9897-3C50BE48068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016BF0-B6AE-4D03-AC22-BAE733428FBC}" type="pres">
      <dgm:prSet presAssocID="{7A19691A-ABED-4ABE-8243-F097A9BD072E}" presName="centerShape" presStyleLbl="node0" presStyleIdx="0" presStyleCnt="1"/>
      <dgm:spPr/>
      <dgm:t>
        <a:bodyPr/>
        <a:lstStyle/>
        <a:p>
          <a:endParaRPr lang="en-US"/>
        </a:p>
      </dgm:t>
    </dgm:pt>
    <dgm:pt modelId="{1E2349E9-FC8A-4154-99F6-FD97CCB530BB}" type="pres">
      <dgm:prSet presAssocID="{17EC1EBF-17CA-47DB-8268-11FF5C5ABF49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C6B661EE-0C7C-4A0A-A9C9-5932CD01DC74}" type="pres">
      <dgm:prSet presAssocID="{5D0B3739-5AC8-4B96-B261-1165055722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7C10F5-0ABB-494C-86E8-38D86D5BB437}" type="pres">
      <dgm:prSet presAssocID="{DD650782-7AF5-403F-8945-4E38CD95A4B3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680B4826-BF30-4ED5-8B47-EAA9BE66449A}" type="pres">
      <dgm:prSet presAssocID="{641F8CFB-C1F4-4BD7-A7DC-E465CA5F020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B5A97E-1D84-4F5F-ADB9-20F5CB7D07C0}" type="pres">
      <dgm:prSet presAssocID="{9A4FB35D-E068-4B4E-B5B1-3E1B1290CE50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EFFBD4AB-2451-4D54-97B5-F6256A4DA1DD}" type="pres">
      <dgm:prSet presAssocID="{6227616F-CB12-47BB-927F-4E7D9B24D1F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0C1F9F-183C-456F-8597-CFDADACB05EE}" type="presOf" srcId="{9A4FB35D-E068-4B4E-B5B1-3E1B1290CE50}" destId="{6CB5A97E-1D84-4F5F-ADB9-20F5CB7D07C0}" srcOrd="0" destOrd="0" presId="urn:microsoft.com/office/officeart/2005/8/layout/radial4"/>
    <dgm:cxn modelId="{2CD01CDB-5491-451F-A12D-52D80E430D38}" type="presOf" srcId="{5EC4F11D-C7AC-43F1-9897-3C50BE48068F}" destId="{D76FCB1D-32BE-452D-9461-233DF2F0901A}" srcOrd="0" destOrd="0" presId="urn:microsoft.com/office/officeart/2005/8/layout/radial4"/>
    <dgm:cxn modelId="{AF7BC927-3369-43C8-ABF6-A669D1AC0F6F}" type="presOf" srcId="{6227616F-CB12-47BB-927F-4E7D9B24D1FB}" destId="{EFFBD4AB-2451-4D54-97B5-F6256A4DA1DD}" srcOrd="0" destOrd="0" presId="urn:microsoft.com/office/officeart/2005/8/layout/radial4"/>
    <dgm:cxn modelId="{7FB917D6-3FCD-48F9-B577-152731B4C318}" type="presOf" srcId="{17EC1EBF-17CA-47DB-8268-11FF5C5ABF49}" destId="{1E2349E9-FC8A-4154-99F6-FD97CCB530BB}" srcOrd="0" destOrd="0" presId="urn:microsoft.com/office/officeart/2005/8/layout/radial4"/>
    <dgm:cxn modelId="{61BD5CA1-F1E3-46CE-A882-F1C02702FF39}" srcId="{5EC4F11D-C7AC-43F1-9897-3C50BE48068F}" destId="{7A19691A-ABED-4ABE-8243-F097A9BD072E}" srcOrd="0" destOrd="0" parTransId="{816B52B1-9B7B-4B98-A91A-2E2F250E2F27}" sibTransId="{C694F2B5-87B1-4A80-9F36-7DA775ED6325}"/>
    <dgm:cxn modelId="{8369780B-041E-493B-B9E9-ECAD8479BFB6}" srcId="{7A19691A-ABED-4ABE-8243-F097A9BD072E}" destId="{641F8CFB-C1F4-4BD7-A7DC-E465CA5F0201}" srcOrd="1" destOrd="0" parTransId="{DD650782-7AF5-403F-8945-4E38CD95A4B3}" sibTransId="{18D04C87-09C1-4BA7-BD7C-C1C1FC51942B}"/>
    <dgm:cxn modelId="{7862C7FB-2B72-4852-BB44-B9A21E62C4D7}" type="presOf" srcId="{7A19691A-ABED-4ABE-8243-F097A9BD072E}" destId="{8F016BF0-B6AE-4D03-AC22-BAE733428FBC}" srcOrd="0" destOrd="0" presId="urn:microsoft.com/office/officeart/2005/8/layout/radial4"/>
    <dgm:cxn modelId="{339E0937-635E-47F7-B4C4-C5E81B884FA8}" type="presOf" srcId="{DD650782-7AF5-403F-8945-4E38CD95A4B3}" destId="{AC7C10F5-0ABB-494C-86E8-38D86D5BB437}" srcOrd="0" destOrd="0" presId="urn:microsoft.com/office/officeart/2005/8/layout/radial4"/>
    <dgm:cxn modelId="{BB49334E-1625-4C36-AE5F-3D2970DDB4A5}" type="presOf" srcId="{641F8CFB-C1F4-4BD7-A7DC-E465CA5F0201}" destId="{680B4826-BF30-4ED5-8B47-EAA9BE66449A}" srcOrd="0" destOrd="0" presId="urn:microsoft.com/office/officeart/2005/8/layout/radial4"/>
    <dgm:cxn modelId="{573E7032-D3E6-4986-A77F-3695992B3D3C}" srcId="{7A19691A-ABED-4ABE-8243-F097A9BD072E}" destId="{6227616F-CB12-47BB-927F-4E7D9B24D1FB}" srcOrd="2" destOrd="0" parTransId="{9A4FB35D-E068-4B4E-B5B1-3E1B1290CE50}" sibTransId="{CBD4B4C9-D3D6-47A2-B443-A28603759512}"/>
    <dgm:cxn modelId="{A81A3F66-0795-47E4-B05C-0533A95F3DA8}" srcId="{7A19691A-ABED-4ABE-8243-F097A9BD072E}" destId="{5D0B3739-5AC8-4B96-B261-116505572200}" srcOrd="0" destOrd="0" parTransId="{17EC1EBF-17CA-47DB-8268-11FF5C5ABF49}" sibTransId="{E360D187-4FD1-41DA-90F4-D422262661AB}"/>
    <dgm:cxn modelId="{83401A55-2BC0-427A-9A86-8EF08920BE33}" type="presOf" srcId="{5D0B3739-5AC8-4B96-B261-116505572200}" destId="{C6B661EE-0C7C-4A0A-A9C9-5932CD01DC74}" srcOrd="0" destOrd="0" presId="urn:microsoft.com/office/officeart/2005/8/layout/radial4"/>
    <dgm:cxn modelId="{37EF9A5B-95CB-485E-A0AB-2134554C1C01}" type="presParOf" srcId="{D76FCB1D-32BE-452D-9461-233DF2F0901A}" destId="{8F016BF0-B6AE-4D03-AC22-BAE733428FBC}" srcOrd="0" destOrd="0" presId="urn:microsoft.com/office/officeart/2005/8/layout/radial4"/>
    <dgm:cxn modelId="{E62F7357-F342-4A9E-88F2-C18E564644D0}" type="presParOf" srcId="{D76FCB1D-32BE-452D-9461-233DF2F0901A}" destId="{1E2349E9-FC8A-4154-99F6-FD97CCB530BB}" srcOrd="1" destOrd="0" presId="urn:microsoft.com/office/officeart/2005/8/layout/radial4"/>
    <dgm:cxn modelId="{66B48E1C-F39D-40BC-A1E8-CDD296D72ACF}" type="presParOf" srcId="{D76FCB1D-32BE-452D-9461-233DF2F0901A}" destId="{C6B661EE-0C7C-4A0A-A9C9-5932CD01DC74}" srcOrd="2" destOrd="0" presId="urn:microsoft.com/office/officeart/2005/8/layout/radial4"/>
    <dgm:cxn modelId="{0046A3AF-0FDE-4B73-9571-7A78600EB0F0}" type="presParOf" srcId="{D76FCB1D-32BE-452D-9461-233DF2F0901A}" destId="{AC7C10F5-0ABB-494C-86E8-38D86D5BB437}" srcOrd="3" destOrd="0" presId="urn:microsoft.com/office/officeart/2005/8/layout/radial4"/>
    <dgm:cxn modelId="{E6862891-3F67-4593-B247-6053154C3885}" type="presParOf" srcId="{D76FCB1D-32BE-452D-9461-233DF2F0901A}" destId="{680B4826-BF30-4ED5-8B47-EAA9BE66449A}" srcOrd="4" destOrd="0" presId="urn:microsoft.com/office/officeart/2005/8/layout/radial4"/>
    <dgm:cxn modelId="{493ED126-56D7-41FB-A33A-10CCC666BE75}" type="presParOf" srcId="{D76FCB1D-32BE-452D-9461-233DF2F0901A}" destId="{6CB5A97E-1D84-4F5F-ADB9-20F5CB7D07C0}" srcOrd="5" destOrd="0" presId="urn:microsoft.com/office/officeart/2005/8/layout/radial4"/>
    <dgm:cxn modelId="{9FEFE329-8873-4E06-8EF8-865EF895E699}" type="presParOf" srcId="{D76FCB1D-32BE-452D-9461-233DF2F0901A}" destId="{EFFBD4AB-2451-4D54-97B5-F6256A4DA1DD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B9B97-A273-4FC8-8927-0D9CCC4E63FD}" type="doc">
      <dgm:prSet loTypeId="urn:microsoft.com/office/officeart/2005/8/layout/arrow2" loCatId="process" qsTypeId="urn:microsoft.com/office/officeart/2005/8/quickstyle/simple4" qsCatId="simple" csTypeId="urn:microsoft.com/office/officeart/2005/8/colors/accent2_1" csCatId="accent2" phldr="1"/>
      <dgm:spPr/>
    </dgm:pt>
    <dgm:pt modelId="{B80F8062-363A-45C6-90A8-23309F53AC0A}">
      <dgm:prSet phldrT="[Text]"/>
      <dgm:spPr/>
      <dgm:t>
        <a:bodyPr/>
        <a:lstStyle/>
        <a:p>
          <a:r>
            <a:rPr lang="en-US" dirty="0" smtClean="0"/>
            <a:t>Child</a:t>
          </a:r>
          <a:endParaRPr lang="en-US" dirty="0"/>
        </a:p>
      </dgm:t>
    </dgm:pt>
    <dgm:pt modelId="{5057442B-6350-4550-8804-3F23ED0CA841}" type="parTrans" cxnId="{0E689632-57F1-4589-99F2-D33336EE31A8}">
      <dgm:prSet/>
      <dgm:spPr/>
      <dgm:t>
        <a:bodyPr/>
        <a:lstStyle/>
        <a:p>
          <a:endParaRPr lang="en-US"/>
        </a:p>
      </dgm:t>
    </dgm:pt>
    <dgm:pt modelId="{D59C059A-80D4-403C-9029-3641606658AD}" type="sibTrans" cxnId="{0E689632-57F1-4589-99F2-D33336EE31A8}">
      <dgm:prSet/>
      <dgm:spPr/>
      <dgm:t>
        <a:bodyPr/>
        <a:lstStyle/>
        <a:p>
          <a:endParaRPr lang="en-US"/>
        </a:p>
      </dgm:t>
    </dgm:pt>
    <dgm:pt modelId="{C3F26E73-0BB8-4060-A62C-F17439BBDB26}">
      <dgm:prSet phldrT="[Text]"/>
      <dgm:spPr/>
      <dgm:t>
        <a:bodyPr/>
        <a:lstStyle/>
        <a:p>
          <a:r>
            <a:rPr lang="en-US" dirty="0" smtClean="0"/>
            <a:t>Adolescent</a:t>
          </a:r>
          <a:endParaRPr lang="en-US" dirty="0"/>
        </a:p>
      </dgm:t>
    </dgm:pt>
    <dgm:pt modelId="{5AA5BB84-C071-4C50-8879-E0EEC1C0DB5F}" type="parTrans" cxnId="{8610F61D-3D40-4B80-B3FF-1C192B561986}">
      <dgm:prSet/>
      <dgm:spPr/>
      <dgm:t>
        <a:bodyPr/>
        <a:lstStyle/>
        <a:p>
          <a:endParaRPr lang="en-US"/>
        </a:p>
      </dgm:t>
    </dgm:pt>
    <dgm:pt modelId="{0F36AD72-7DCC-4443-9C67-8EF918563F91}" type="sibTrans" cxnId="{8610F61D-3D40-4B80-B3FF-1C192B561986}">
      <dgm:prSet/>
      <dgm:spPr/>
      <dgm:t>
        <a:bodyPr/>
        <a:lstStyle/>
        <a:p>
          <a:endParaRPr lang="en-US"/>
        </a:p>
      </dgm:t>
    </dgm:pt>
    <dgm:pt modelId="{1268B97E-A4EE-4959-B6B4-10869132DFBB}">
      <dgm:prSet phldrT="[Text]"/>
      <dgm:spPr/>
      <dgm:t>
        <a:bodyPr/>
        <a:lstStyle/>
        <a:p>
          <a:r>
            <a:rPr lang="en-US" dirty="0" smtClean="0"/>
            <a:t>Adult</a:t>
          </a:r>
          <a:endParaRPr lang="en-US" dirty="0"/>
        </a:p>
      </dgm:t>
    </dgm:pt>
    <dgm:pt modelId="{CC2CE1DE-4B59-46D2-B608-A49C52324F79}" type="parTrans" cxnId="{BDBDC51C-A388-440A-B000-65F44EA23CF5}">
      <dgm:prSet/>
      <dgm:spPr/>
      <dgm:t>
        <a:bodyPr/>
        <a:lstStyle/>
        <a:p>
          <a:endParaRPr lang="en-US"/>
        </a:p>
      </dgm:t>
    </dgm:pt>
    <dgm:pt modelId="{7DB59BC5-F309-40EB-A235-B5F369B64331}" type="sibTrans" cxnId="{BDBDC51C-A388-440A-B000-65F44EA23CF5}">
      <dgm:prSet/>
      <dgm:spPr/>
      <dgm:t>
        <a:bodyPr/>
        <a:lstStyle/>
        <a:p>
          <a:endParaRPr lang="en-US"/>
        </a:p>
      </dgm:t>
    </dgm:pt>
    <dgm:pt modelId="{E82111FD-E5F5-43C6-91E0-E51ABAB0E337}" type="pres">
      <dgm:prSet presAssocID="{DE4B9B97-A273-4FC8-8927-0D9CCC4E63FD}" presName="arrowDiagram" presStyleCnt="0">
        <dgm:presLayoutVars>
          <dgm:chMax val="5"/>
          <dgm:dir/>
          <dgm:resizeHandles val="exact"/>
        </dgm:presLayoutVars>
      </dgm:prSet>
      <dgm:spPr/>
    </dgm:pt>
    <dgm:pt modelId="{2D5F8352-AD00-4A22-AC30-90562B50FB64}" type="pres">
      <dgm:prSet presAssocID="{DE4B9B97-A273-4FC8-8927-0D9CCC4E63FD}" presName="arrow" presStyleLbl="bgShp" presStyleIdx="0" presStyleCnt="1"/>
      <dgm:spPr/>
    </dgm:pt>
    <dgm:pt modelId="{43D475E2-BF7D-4302-B052-658AD3C7F3EC}" type="pres">
      <dgm:prSet presAssocID="{DE4B9B97-A273-4FC8-8927-0D9CCC4E63FD}" presName="arrowDiagram3" presStyleCnt="0"/>
      <dgm:spPr/>
    </dgm:pt>
    <dgm:pt modelId="{82AA137C-730A-4C72-9286-4BBEFDBE2259}" type="pres">
      <dgm:prSet presAssocID="{B80F8062-363A-45C6-90A8-23309F53AC0A}" presName="bullet3a" presStyleLbl="node1" presStyleIdx="0" presStyleCnt="3"/>
      <dgm:spPr/>
    </dgm:pt>
    <dgm:pt modelId="{E8BF2377-5258-4ADD-A85B-25ADD4DF3881}" type="pres">
      <dgm:prSet presAssocID="{B80F8062-363A-45C6-90A8-23309F53AC0A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FD6FC6-5325-4C5E-A34A-1A404A980971}" type="pres">
      <dgm:prSet presAssocID="{C3F26E73-0BB8-4060-A62C-F17439BBDB26}" presName="bullet3b" presStyleLbl="node1" presStyleIdx="1" presStyleCnt="3"/>
      <dgm:spPr/>
    </dgm:pt>
    <dgm:pt modelId="{0D773043-E4CB-450C-A753-7859EAEFF17C}" type="pres">
      <dgm:prSet presAssocID="{C3F26E73-0BB8-4060-A62C-F17439BBDB26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8676D-DB46-441E-AC50-20AEB80ABFFA}" type="pres">
      <dgm:prSet presAssocID="{1268B97E-A4EE-4959-B6B4-10869132DFBB}" presName="bullet3c" presStyleLbl="node1" presStyleIdx="2" presStyleCnt="3"/>
      <dgm:spPr/>
    </dgm:pt>
    <dgm:pt modelId="{427E686E-D533-45B7-B1E3-F06A144E4A9B}" type="pres">
      <dgm:prSet presAssocID="{1268B97E-A4EE-4959-B6B4-10869132DFBB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689632-57F1-4589-99F2-D33336EE31A8}" srcId="{DE4B9B97-A273-4FC8-8927-0D9CCC4E63FD}" destId="{B80F8062-363A-45C6-90A8-23309F53AC0A}" srcOrd="0" destOrd="0" parTransId="{5057442B-6350-4550-8804-3F23ED0CA841}" sibTransId="{D59C059A-80D4-403C-9029-3641606658AD}"/>
    <dgm:cxn modelId="{BDBDC51C-A388-440A-B000-65F44EA23CF5}" srcId="{DE4B9B97-A273-4FC8-8927-0D9CCC4E63FD}" destId="{1268B97E-A4EE-4959-B6B4-10869132DFBB}" srcOrd="2" destOrd="0" parTransId="{CC2CE1DE-4B59-46D2-B608-A49C52324F79}" sibTransId="{7DB59BC5-F309-40EB-A235-B5F369B64331}"/>
    <dgm:cxn modelId="{74856C7B-D222-4845-9FB1-6FC4A74B99DC}" type="presOf" srcId="{B80F8062-363A-45C6-90A8-23309F53AC0A}" destId="{E8BF2377-5258-4ADD-A85B-25ADD4DF3881}" srcOrd="0" destOrd="0" presId="urn:microsoft.com/office/officeart/2005/8/layout/arrow2"/>
    <dgm:cxn modelId="{A0818EFD-7CDA-4A98-93DE-C3AFAF11B10A}" type="presOf" srcId="{DE4B9B97-A273-4FC8-8927-0D9CCC4E63FD}" destId="{E82111FD-E5F5-43C6-91E0-E51ABAB0E337}" srcOrd="0" destOrd="0" presId="urn:microsoft.com/office/officeart/2005/8/layout/arrow2"/>
    <dgm:cxn modelId="{8610F61D-3D40-4B80-B3FF-1C192B561986}" srcId="{DE4B9B97-A273-4FC8-8927-0D9CCC4E63FD}" destId="{C3F26E73-0BB8-4060-A62C-F17439BBDB26}" srcOrd="1" destOrd="0" parTransId="{5AA5BB84-C071-4C50-8879-E0EEC1C0DB5F}" sibTransId="{0F36AD72-7DCC-4443-9C67-8EF918563F91}"/>
    <dgm:cxn modelId="{E4EACB36-9402-4C19-8862-3389BA58EB52}" type="presOf" srcId="{C3F26E73-0BB8-4060-A62C-F17439BBDB26}" destId="{0D773043-E4CB-450C-A753-7859EAEFF17C}" srcOrd="0" destOrd="0" presId="urn:microsoft.com/office/officeart/2005/8/layout/arrow2"/>
    <dgm:cxn modelId="{60AED47C-E19C-48F1-A7BE-A62B1F911210}" type="presOf" srcId="{1268B97E-A4EE-4959-B6B4-10869132DFBB}" destId="{427E686E-D533-45B7-B1E3-F06A144E4A9B}" srcOrd="0" destOrd="0" presId="urn:microsoft.com/office/officeart/2005/8/layout/arrow2"/>
    <dgm:cxn modelId="{ABA7DBE7-93F0-469F-875E-61533E363230}" type="presParOf" srcId="{E82111FD-E5F5-43C6-91E0-E51ABAB0E337}" destId="{2D5F8352-AD00-4A22-AC30-90562B50FB64}" srcOrd="0" destOrd="0" presId="urn:microsoft.com/office/officeart/2005/8/layout/arrow2"/>
    <dgm:cxn modelId="{651CD0BB-7E3B-42B6-95DD-26DDBF454D10}" type="presParOf" srcId="{E82111FD-E5F5-43C6-91E0-E51ABAB0E337}" destId="{43D475E2-BF7D-4302-B052-658AD3C7F3EC}" srcOrd="1" destOrd="0" presId="urn:microsoft.com/office/officeart/2005/8/layout/arrow2"/>
    <dgm:cxn modelId="{50C9BAA5-E4C4-40BB-ACFC-6A5EE9D5BA6B}" type="presParOf" srcId="{43D475E2-BF7D-4302-B052-658AD3C7F3EC}" destId="{82AA137C-730A-4C72-9286-4BBEFDBE2259}" srcOrd="0" destOrd="0" presId="urn:microsoft.com/office/officeart/2005/8/layout/arrow2"/>
    <dgm:cxn modelId="{0F30BC42-2A76-426B-808D-BFAD67A6E02B}" type="presParOf" srcId="{43D475E2-BF7D-4302-B052-658AD3C7F3EC}" destId="{E8BF2377-5258-4ADD-A85B-25ADD4DF3881}" srcOrd="1" destOrd="0" presId="urn:microsoft.com/office/officeart/2005/8/layout/arrow2"/>
    <dgm:cxn modelId="{8F17E4F0-B285-48CA-8015-C10AFB6FF939}" type="presParOf" srcId="{43D475E2-BF7D-4302-B052-658AD3C7F3EC}" destId="{74FD6FC6-5325-4C5E-A34A-1A404A980971}" srcOrd="2" destOrd="0" presId="urn:microsoft.com/office/officeart/2005/8/layout/arrow2"/>
    <dgm:cxn modelId="{B69E0B66-D26A-4F05-8ECF-67B0C92C18A4}" type="presParOf" srcId="{43D475E2-BF7D-4302-B052-658AD3C7F3EC}" destId="{0D773043-E4CB-450C-A753-7859EAEFF17C}" srcOrd="3" destOrd="0" presId="urn:microsoft.com/office/officeart/2005/8/layout/arrow2"/>
    <dgm:cxn modelId="{3B912BC8-E832-4E47-B2DE-EA7B36DBF4B0}" type="presParOf" srcId="{43D475E2-BF7D-4302-B052-658AD3C7F3EC}" destId="{94F8676D-DB46-441E-AC50-20AEB80ABFFA}" srcOrd="4" destOrd="0" presId="urn:microsoft.com/office/officeart/2005/8/layout/arrow2"/>
    <dgm:cxn modelId="{A25DD377-DBC5-4B9C-8F13-9375A8E78358}" type="presParOf" srcId="{43D475E2-BF7D-4302-B052-658AD3C7F3EC}" destId="{427E686E-D533-45B7-B1E3-F06A144E4A9B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211A2-D19B-49F8-B812-09A1D89B5576}" type="datetimeFigureOut">
              <a:rPr lang="en-US" smtClean="0"/>
              <a:pPr/>
              <a:t>2016-06-26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EE01C-E8A6-4461-A1C1-0B9C13D69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69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80" units="cm"/>
          <inkml:channel name="Y" type="integer" max="1050" units="cm"/>
        </inkml:traceFormat>
        <inkml:channelProperties>
          <inkml:channelProperty channel="X" name="resolution" value="34" units="1/cm"/>
          <inkml:channelProperty channel="Y" name="resolution" value="35" units="1/cm"/>
        </inkml:channelProperties>
      </inkml:inkSource>
      <inkml:timestamp xml:id="ts0" timeString="2010-06-08T15:19:35.7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55 5298,'-18'0,"0"-18,18 0,-18-19,18 1,0-55,18 1,73-128,18 18,54-54,55-18,-1 73,37-37,55-18,-146 145,-36-18,73 18,-55-18,-18 18,0 37,36-19,-36 0,18 19,19-1,17 1,-72 35,54 1,73-18,-127 17,36 1,0 36,-36 0,54 0,-18 0,1 0,71 0,-53 18,126 0,-109 19,55-1,0 18,-91-36,0 19,-72-1,-1 18,37-17,-54 17,17 19,19-37,-37 0,1-18,-19 1,-18-1,19 0,-19-18,0 18,0-18,-18 18</inkml:trace>
  <inkml:trace contextRef="#ctx0" brushRef="#br0" timeOffset="1110">6605 2268,'0'18,"36"37,1-19,-19 0,18 37,18 18,-35-37,53 55,-36-55,37 19,-37-1,1-35,-37-1,18-36,-18 18,0 0,0 0,-18-18,-19 0,-35-36,-19 36,18-18,19 0,-55 0,18 0,1-1,-1 1,0 0,1 18,-56 0,56 0,35 0,1 0,18 0,17 0,-17 0</inkml:trace>
  <inkml:trace contextRef="#ctx0" brushRef="#br0" timeOffset="2875">8583 526,'18'19,"18"71,37 1,-1 18,37-18,0 72,18 0,0 73,-18-55,18 1,109 72,-37-18,-72-73,0-36,-18 0,-36-73,-37 1,18-19,-54-18,0-36</inkml:trace>
  <inkml:trace contextRef="#ctx0" brushRef="#br0" timeOffset="3469">10052 0,'-18'0,"0"55,-18 54,-1-19,1 92,-91 54,0 90,0-90,-54 91,54-73,-19 0,19 36,19-18,17 18,18-145,-17 37,17-73,19 18,17-73,19 37,0-37,18-17,-18-1,0-18,18 0,0 0,-18-18,18 18,-19-18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41C79-BC5F-4093-9DD0-0AF036B379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1997D-F712-4A95-86F1-638B568CD8BE}" type="datetimeFigureOut">
              <a:rPr lang="en-US" smtClean="0"/>
              <a:pPr/>
              <a:t>2016-06-26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3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1C79-BC5F-4093-9DD0-0AF036B379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1C79-BC5F-4093-9DD0-0AF036B379C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0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4C20-655F-492E-BBEC-BA9F496FA350}" type="datetimeFigureOut">
              <a:rPr lang="en-US" smtClean="0"/>
              <a:pPr/>
              <a:t>2016-06-26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BC1-F636-42F1-BE5A-0120E0E3B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4C20-655F-492E-BBEC-BA9F496FA350}" type="datetimeFigureOut">
              <a:rPr lang="en-US" smtClean="0"/>
              <a:pPr/>
              <a:t>2016-06-26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BC1-F636-42F1-BE5A-0120E0E3B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4C20-655F-492E-BBEC-BA9F496FA350}" type="datetimeFigureOut">
              <a:rPr lang="en-US" smtClean="0"/>
              <a:pPr/>
              <a:t>2016-06-26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BC1-F636-42F1-BE5A-0120E0E3B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4C20-655F-492E-BBEC-BA9F496FA350}" type="datetimeFigureOut">
              <a:rPr lang="en-US" smtClean="0"/>
              <a:pPr/>
              <a:t>2016-06-26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BC1-F636-42F1-BE5A-0120E0E3BF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4495800"/>
            <a:ext cx="8229600" cy="1524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4C20-655F-492E-BBEC-BA9F496FA350}" type="datetimeFigureOut">
              <a:rPr lang="en-US" smtClean="0"/>
              <a:pPr/>
              <a:t>2016-06-26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BC1-F636-42F1-BE5A-0120E0E3BF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4495800"/>
            <a:ext cx="8229600" cy="1524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4C20-655F-492E-BBEC-BA9F496FA350}" type="datetimeFigureOut">
              <a:rPr lang="en-US" smtClean="0"/>
              <a:pPr/>
              <a:t>2016-06-26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BC1-F636-42F1-BE5A-0120E0E3BF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4495800"/>
            <a:ext cx="8229600" cy="1524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4C20-655F-492E-BBEC-BA9F496FA350}" type="datetimeFigureOut">
              <a:rPr lang="en-US" smtClean="0"/>
              <a:pPr/>
              <a:t>2016-06-26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BC1-F636-42F1-BE5A-0120E0E3BF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4495800"/>
            <a:ext cx="8229600" cy="1524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4C20-655F-492E-BBEC-BA9F496FA350}" type="datetimeFigureOut">
              <a:rPr lang="en-US" smtClean="0"/>
              <a:pPr/>
              <a:t>2016-06-26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BC1-F636-42F1-BE5A-0120E0E3BF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4495800"/>
            <a:ext cx="8229600" cy="1524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4C20-655F-492E-BBEC-BA9F496FA350}" type="datetimeFigureOut">
              <a:rPr lang="en-US" smtClean="0"/>
              <a:pPr/>
              <a:t>2016-06-26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BC1-F636-42F1-BE5A-0120E0E3BF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4495800"/>
            <a:ext cx="8229600" cy="1524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26" name="Picture 2" descr="C:\Program Files\Microsoft Office\MEDIA\CAGCAT10\j0212957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4876800"/>
            <a:ext cx="1830629" cy="114940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4C20-655F-492E-BBEC-BA9F496FA350}" type="datetimeFigureOut">
              <a:rPr lang="en-US" smtClean="0"/>
              <a:pPr/>
              <a:t>2016-06-26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BC1-F636-42F1-BE5A-0120E0E3BF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4495800"/>
            <a:ext cx="8229600" cy="1524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 descr="Suns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629400" y="2819400"/>
            <a:ext cx="2057400" cy="1543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4C20-655F-492E-BBEC-BA9F496FA350}" type="datetimeFigureOut">
              <a:rPr lang="en-US" smtClean="0"/>
              <a:pPr/>
              <a:t>2016-06-26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BC1-F636-42F1-BE5A-0120E0E3B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4C20-655F-492E-BBEC-BA9F496FA350}" type="datetimeFigureOut">
              <a:rPr lang="en-US" smtClean="0"/>
              <a:pPr/>
              <a:t>2016-06-26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BC1-F636-42F1-BE5A-0120E0E3B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4C20-655F-492E-BBEC-BA9F496FA350}" type="datetimeFigureOut">
              <a:rPr lang="en-US" smtClean="0"/>
              <a:pPr/>
              <a:t>2016-06-26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BC1-F636-42F1-BE5A-0120E0E3BF2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uns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24600" y="4572000"/>
            <a:ext cx="2362200" cy="1771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4C20-655F-492E-BBEC-BA9F496FA350}" type="datetimeFigureOut">
              <a:rPr lang="en-US" smtClean="0"/>
              <a:pPr/>
              <a:t>2016-06-26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BC1-F636-42F1-BE5A-0120E0E3B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4C20-655F-492E-BBEC-BA9F496FA350}" type="datetimeFigureOut">
              <a:rPr lang="en-US" smtClean="0"/>
              <a:pPr/>
              <a:t>2016-06-26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BC1-F636-42F1-BE5A-0120E0E3B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4C20-655F-492E-BBEC-BA9F496FA350}" type="datetimeFigureOut">
              <a:rPr lang="en-US" smtClean="0"/>
              <a:pPr/>
              <a:t>2016-06-26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BC1-F636-42F1-BE5A-0120E0E3B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4C20-655F-492E-BBEC-BA9F496FA350}" type="datetimeFigureOut">
              <a:rPr lang="en-US" smtClean="0"/>
              <a:pPr/>
              <a:t>2016-06-26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BC1-F636-42F1-BE5A-0120E0E3B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4C20-655F-492E-BBEC-BA9F496FA350}" type="datetimeFigureOut">
              <a:rPr lang="en-US" smtClean="0"/>
              <a:pPr/>
              <a:t>2016-06-26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BC1-F636-42F1-BE5A-0120E0E3B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4C20-655F-492E-BBEC-BA9F496FA350}" type="datetimeFigureOut">
              <a:rPr lang="en-US" smtClean="0"/>
              <a:pPr/>
              <a:t>2016-06-26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BC1-F636-42F1-BE5A-0120E0E3B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4C20-655F-492E-BBEC-BA9F496FA350}" type="datetimeFigureOut">
              <a:rPr lang="en-US" smtClean="0"/>
              <a:pPr/>
              <a:t>2016-06-26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EE43CBC1-F636-42F1-BE5A-0120E0E3BF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4C20-655F-492E-BBEC-BA9F496FA350}" type="datetimeFigureOut">
              <a:rPr lang="en-US" smtClean="0"/>
              <a:pPr/>
              <a:t>2016-06-26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BC1-F636-42F1-BE5A-0120E0E3B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4C20-655F-492E-BBEC-BA9F496FA350}" type="datetimeFigureOut">
              <a:rPr lang="en-US" smtClean="0"/>
              <a:pPr/>
              <a:t>2016-06-26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BC1-F636-42F1-BE5A-0120E0E3B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4C20-655F-492E-BBEC-BA9F496FA350}" type="datetimeFigureOut">
              <a:rPr lang="en-US" smtClean="0"/>
              <a:pPr/>
              <a:t>2016-06-26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BC1-F636-42F1-BE5A-0120E0E3B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4C20-655F-492E-BBEC-BA9F496FA350}" type="datetimeFigureOut">
              <a:rPr lang="en-US" smtClean="0"/>
              <a:pPr/>
              <a:t>2016-06-26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BC1-F636-42F1-BE5A-0120E0E3B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4C20-655F-492E-BBEC-BA9F496FA350}" type="datetimeFigureOut">
              <a:rPr lang="en-US" smtClean="0"/>
              <a:pPr/>
              <a:t>2016-06-26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BC1-F636-42F1-BE5A-0120E0E3B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4C20-655F-492E-BBEC-BA9F496FA350}" type="datetimeFigureOut">
              <a:rPr lang="en-US" smtClean="0"/>
              <a:pPr/>
              <a:t>2016-06-26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BC1-F636-42F1-BE5A-0120E0E3B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4C20-655F-492E-BBEC-BA9F496FA350}" type="datetimeFigureOut">
              <a:rPr lang="en-US" smtClean="0"/>
              <a:pPr/>
              <a:t>2016-06-26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BC1-F636-42F1-BE5A-0120E0E3B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4C20-655F-492E-BBEC-BA9F496FA350}" type="datetimeFigureOut">
              <a:rPr lang="en-US" smtClean="0"/>
              <a:pPr/>
              <a:t>2016-06-26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BC1-F636-42F1-BE5A-0120E0E3B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4C20-655F-492E-BBEC-BA9F496FA350}" type="datetimeFigureOut">
              <a:rPr lang="en-US" smtClean="0"/>
              <a:pPr/>
              <a:t>2016-06-26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3CBC1-F636-42F1-BE5A-0120E0E3B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4C20-655F-492E-BBEC-BA9F496FA350}" type="datetimeFigureOut">
              <a:rPr lang="en-US" smtClean="0"/>
              <a:pPr/>
              <a:t>2016-06-26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3CBC1-F636-42F1-BE5A-0120E0E3BF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D5D4C20-655F-492E-BBEC-BA9F496FA350}" type="datetimeFigureOut">
              <a:rPr lang="en-US" smtClean="0"/>
              <a:pPr/>
              <a:t>2016-06-26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43CBC1-F636-42F1-BE5A-0120E0E3BF2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hyperlink" Target="http://www.imdb.com/" TargetMode="Externa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title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item 1</a:t>
            </a:r>
          </a:p>
          <a:p>
            <a:r>
              <a:rPr lang="en-US" baseline="0" dirty="0" smtClean="0"/>
              <a:t>This is item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Title 9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1191640" y="685800"/>
            <a:ext cx="914400" cy="612648"/>
          </a:xfrm>
          <a:prstGeom prst="flowChartMagneticDisk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10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title</a:t>
            </a:r>
            <a:r>
              <a:rPr lang="en-US" baseline="0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 3</a:t>
            </a:r>
          </a:p>
          <a:p>
            <a:r>
              <a:rPr lang="en-US" dirty="0" smtClean="0"/>
              <a:t>Item 4</a:t>
            </a:r>
          </a:p>
          <a:p>
            <a:r>
              <a:rPr lang="en-US" dirty="0" smtClean="0"/>
              <a:t>Item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Title 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</a:t>
                      </a:r>
                      <a:r>
                        <a:rPr lang="en-US" sz="1800" baseline="0" dirty="0" smtClean="0"/>
                        <a:t>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Head 3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Aaa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Nnn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Aa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I13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Hh33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4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57400" y="1658938"/>
              <a:ext cx="3762375" cy="1908175"/>
            </p14:xfrm>
          </p:contentPart>
        </mc:Choice>
        <mc:Fallback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8041" y="1649575"/>
                <a:ext cx="3781093" cy="19269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5</a:t>
            </a:r>
            <a:endParaRPr lang="en-US" dirty="0"/>
          </a:p>
        </p:txBody>
      </p:sp>
      <p:pic>
        <p:nvPicPr>
          <p:cNvPr id="4" name="Content Placeholder 3" descr="IMG_313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-2778" r="-1"/>
          <a:stretch>
            <a:fillRect/>
          </a:stretch>
        </p:blipFill>
        <p:spPr>
          <a:xfrm>
            <a:off x="2743200" y="1524000"/>
            <a:ext cx="3657600" cy="2819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tooltip="Hi, this is testing about IMDB."/>
              </a:rPr>
              <a:t>Title</a:t>
            </a:r>
            <a:r>
              <a:rPr lang="en-US" baseline="0" dirty="0" smtClean="0">
                <a:hlinkClick r:id="rId2" tooltip="Hi, this is testing about IMDB."/>
              </a:rPr>
              <a:t> 6</a:t>
            </a:r>
            <a:endParaRPr lang="en-US" dirty="0">
              <a:hlinkClick r:id="rId2" tooltip="Hi, this is testing about IMDB."/>
            </a:endParaRPr>
          </a:p>
        </p:txBody>
      </p:sp>
      <p:pic>
        <p:nvPicPr>
          <p:cNvPr id="1026" name="Picture 2" descr="C:\Program Files\Microsoft Office\MEDIA\CAGCAT10\j0195812.wm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 bwMode="auto">
          <a:xfrm rot="19033384">
            <a:off x="3685490" y="1874192"/>
            <a:ext cx="1953310" cy="2009722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r>
              <a:rPr lang="en-US" baseline="0" dirty="0" smtClean="0"/>
              <a:t> 6</a:t>
            </a:r>
            <a:endParaRPr lang="en-US" dirty="0"/>
          </a:p>
        </p:txBody>
      </p:sp>
      <p:pic>
        <p:nvPicPr>
          <p:cNvPr id="1026" name="Picture 2" descr="C:\Program Files\Microsoft Office\MEDIA\CAGCAT10\j0195812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 bwMode="auto">
          <a:xfrm rot="19033384">
            <a:off x="3685490" y="1874192"/>
            <a:ext cx="1953310" cy="2009722"/>
          </a:xfrm>
          <a:prstGeom prst="rect">
            <a:avLst/>
          </a:prstGeom>
          <a:noFill/>
        </p:spPr>
      </p:pic>
      <p:sp>
        <p:nvSpPr>
          <p:cNvPr id="4" name="Action Button: Help 3">
            <a:hlinkClick r:id="" action="ppaction://hlinkshowjump?jump=nextslide" highlightClick="1"/>
            <a:hlinkHover r:id="" action="ppaction://noaction">
              <a:snd r:embed="rId3" name="applause.wav"/>
            </a:hlinkHover>
          </p:cNvPr>
          <p:cNvSpPr/>
          <p:nvPr/>
        </p:nvSpPr>
        <p:spPr>
          <a:xfrm>
            <a:off x="1143000" y="5105400"/>
            <a:ext cx="609600" cy="53340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.33333  E" pathEditMode="relative" ptsTypes="">
                                      <p:cBhvr>
                                        <p:cTn id="1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txBody>
          <a:bodyPr/>
          <a:lstStyle/>
          <a:p>
            <a:r>
              <a:rPr lang="en-US" dirty="0" smtClean="0"/>
              <a:t>Title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trapezoid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5-Point Star 4"/>
          <p:cNvSpPr/>
          <p:nvPr/>
        </p:nvSpPr>
        <p:spPr>
          <a:xfrm>
            <a:off x="914400" y="2438400"/>
            <a:ext cx="1905000" cy="1905000"/>
          </a:xfrm>
          <a:prstGeom prst="star5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perspectiveContrastingRightFacing"/>
            <a:lightRig rig="threePt" dir="t"/>
          </a:scene3d>
          <a:sp3d>
            <a:bevelT prst="relaxedInset"/>
            <a:bevelB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5715000"/>
            <a:ext cx="4343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Your 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Title 9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1191640" y="685800"/>
            <a:ext cx="914400" cy="612648"/>
          </a:xfrm>
          <a:prstGeom prst="flowChartMagneticDisk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 advTm="5000">
    <p:wedge/>
    <p:sndAc>
      <p:stSnd>
        <p:snd r:embed="rId3" name="drumroll.wav"/>
      </p:stSnd>
    </p:sndAc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187</TotalTime>
  <Words>64</Words>
  <Application>Microsoft Office PowerPoint</Application>
  <PresentationFormat>On-screen Show (4:3)</PresentationFormat>
  <Paragraphs>36</Paragraphs>
  <Slides>13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Arial</vt:lpstr>
      <vt:lpstr>Calibri</vt:lpstr>
      <vt:lpstr>Constantia</vt:lpstr>
      <vt:lpstr>Wingdings 2</vt:lpstr>
      <vt:lpstr>Office Theme</vt:lpstr>
      <vt:lpstr>Flow</vt:lpstr>
      <vt:lpstr>Test title 1</vt:lpstr>
      <vt:lpstr>Test title 2</vt:lpstr>
      <vt:lpstr>Title 3</vt:lpstr>
      <vt:lpstr>Title 4</vt:lpstr>
      <vt:lpstr>Title 5</vt:lpstr>
      <vt:lpstr>Title 6</vt:lpstr>
      <vt:lpstr>Title 6</vt:lpstr>
      <vt:lpstr>Title 8</vt:lpstr>
      <vt:lpstr>Title 9</vt:lpstr>
      <vt:lpstr>Title 9</vt:lpstr>
      <vt:lpstr>Title 10</vt:lpstr>
      <vt:lpstr>Title 7</vt:lpstr>
      <vt:lpstr>PowerPoint Presentation</vt:lpstr>
      <vt:lpstr>Custom Show 1</vt:lpstr>
    </vt:vector>
  </TitlesOfParts>
  <Company>SG 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title 1</dc:title>
  <dc:creator>Du Jiang</dc:creator>
  <cp:lastModifiedBy>Du Jiang</cp:lastModifiedBy>
  <cp:revision>23</cp:revision>
  <dcterms:created xsi:type="dcterms:W3CDTF">2010-05-19T15:42:18Z</dcterms:created>
  <dcterms:modified xsi:type="dcterms:W3CDTF">2016-06-25T17:02:29Z</dcterms:modified>
</cp:coreProperties>
</file>