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82"/>
  </p:normalViewPr>
  <p:slideViewPr>
    <p:cSldViewPr snapToGrid="0">
      <p:cViewPr varScale="1">
        <p:scale>
          <a:sx n="119" d="100"/>
          <a:sy n="119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03-12-2024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Unity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games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04F0-29D5-B84B-3572-6380D8CD4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383A0-66E7-EDEA-06D7-F74735E1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1F879-56E9-003B-2B22-E50FE7E4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Als het </a:t>
            </a:r>
            <a:r>
              <a:rPr lang="en-US" dirty="0" err="1"/>
              <a:t>goed</a:t>
            </a:r>
            <a:r>
              <a:rPr lang="en-US" dirty="0"/>
              <a:t> is, </a:t>
            </a:r>
            <a:r>
              <a:rPr lang="en-US" dirty="0" err="1"/>
              <a:t>zie</a:t>
            </a:r>
            <a:r>
              <a:rPr lang="en-US" dirty="0"/>
              <a:t> je nu de Models van de </a:t>
            </a:r>
            <a:r>
              <a:rPr lang="en-US" dirty="0" err="1"/>
              <a:t>MiniMarkt</a:t>
            </a:r>
            <a:r>
              <a:rPr lang="en-US" dirty="0"/>
              <a:t> in Unity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B3DD37D-87F6-9044-4F41-38450FD9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2574110"/>
            <a:ext cx="10206946" cy="235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5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B92-2D0B-02EE-1FD9-DD559502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3EAE-7383-EB58-50A6-2C15E78A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9FB38-B852-CF40-2719-BB04622A1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 Desktop </a:t>
            </a:r>
            <a:r>
              <a:rPr lang="en-US" dirty="0" err="1"/>
              <a:t>en</a:t>
            </a:r>
            <a:r>
              <a:rPr lang="en-US" dirty="0"/>
              <a:t> add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Publiceer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repository op Git Hub</a:t>
            </a:r>
          </a:p>
          <a:p>
            <a:r>
              <a:rPr lang="en-US" dirty="0" err="1"/>
              <a:t>Voeg</a:t>
            </a:r>
            <a:r>
              <a:rPr lang="en-US" dirty="0"/>
              <a:t> de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/>
              <a:t>collaborators toe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55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22F7-301A-1603-4638-B5CB4E3E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4946F2F-1703-FB33-4B5A-DCA7B86B9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ook</a:t>
            </a:r>
            <a:r>
              <a:rPr lang="en-US" dirty="0"/>
              <a:t> Git Desktop</a:t>
            </a:r>
          </a:p>
          <a:p>
            <a:r>
              <a:rPr lang="en-US" dirty="0" err="1"/>
              <a:t>Voeg</a:t>
            </a:r>
            <a:r>
              <a:rPr lang="en-US" dirty="0"/>
              <a:t> de remote repository toe </a:t>
            </a:r>
            <a:r>
              <a:rPr lang="en-US" dirty="0" err="1"/>
              <a:t>en</a:t>
            </a:r>
            <a:r>
              <a:rPr lang="en-US" dirty="0"/>
              <a:t> pull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computer</a:t>
            </a:r>
          </a:p>
          <a:p>
            <a:r>
              <a:rPr lang="en-US" dirty="0"/>
              <a:t>Open </a:t>
            </a:r>
            <a:r>
              <a:rPr lang="en-US" dirty="0" err="1"/>
              <a:t>en</a:t>
            </a:r>
            <a:r>
              <a:rPr lang="en-US" dirty="0"/>
              <a:t> checkout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branch naam je eigen </a:t>
            </a:r>
            <a:r>
              <a:rPr lang="en-US" dirty="0" err="1"/>
              <a:t>voornaam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1BE3B-04CB-5F9A-A166-CFAE906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FB190F-933F-9080-437C-78FC18CF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518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Voeg</a:t>
            </a:r>
            <a:r>
              <a:rPr lang="en-US" dirty="0"/>
              <a:t> het project toe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Unity Hub</a:t>
            </a:r>
          </a:p>
          <a:p>
            <a:r>
              <a:rPr lang="en-US" dirty="0"/>
              <a:t>Open het project 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(supermarket) model </a:t>
            </a:r>
            <a:r>
              <a:rPr lang="en-US" dirty="0" err="1"/>
              <a:t>uit</a:t>
            </a:r>
            <a:r>
              <a:rPr lang="en-US" dirty="0"/>
              <a:t> de Assets toe</a:t>
            </a:r>
          </a:p>
          <a:p>
            <a:r>
              <a:rPr lang="en-US" dirty="0" err="1"/>
              <a:t>Plaats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op de Hierarchy (je mag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wat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620E602-2121-63FB-7C52-FBF90FDC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177" y="3560808"/>
            <a:ext cx="5408475" cy="29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8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E33D-DED4-2CED-5955-2608331A0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2DA1-FE0B-D566-DD67-E205D43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Teamleden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F68BE9-F070-9391-761D-219B30F9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85415"/>
          </a:xfrm>
        </p:spPr>
        <p:txBody>
          <a:bodyPr/>
          <a:lstStyle/>
          <a:p>
            <a:r>
              <a:rPr lang="en-US" dirty="0"/>
              <a:t>Save </a:t>
            </a:r>
            <a:r>
              <a:rPr lang="en-US" dirty="0" err="1"/>
              <a:t>jouw</a:t>
            </a:r>
            <a:r>
              <a:rPr lang="en-US" dirty="0"/>
              <a:t> Scene</a:t>
            </a:r>
          </a:p>
          <a:p>
            <a:pPr lvl="1"/>
            <a:r>
              <a:rPr lang="en-US" dirty="0"/>
              <a:t>Als naam van de scene </a:t>
            </a:r>
            <a:r>
              <a:rPr lang="en-US" dirty="0" err="1"/>
              <a:t>gebruik</a:t>
            </a:r>
            <a:r>
              <a:rPr lang="en-US" dirty="0"/>
              <a:t> je </a:t>
            </a:r>
            <a:r>
              <a:rPr lang="en-US" dirty="0" err="1"/>
              <a:t>jouw</a:t>
            </a:r>
            <a:r>
              <a:rPr lang="en-US" dirty="0"/>
              <a:t> eigen naam</a:t>
            </a:r>
          </a:p>
          <a:p>
            <a:r>
              <a:rPr lang="en-US" dirty="0"/>
              <a:t>Update </a:t>
            </a:r>
            <a:r>
              <a:rPr lang="en-US" dirty="0" err="1"/>
              <a:t>jouw</a:t>
            </a:r>
            <a:r>
              <a:rPr lang="en-US" dirty="0"/>
              <a:t> repository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28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81E69-18DB-D8F4-6F49-D378252F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 </a:t>
            </a:r>
            <a:r>
              <a:rPr lang="en-US" dirty="0" err="1"/>
              <a:t>leden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8B188B-F32B-F5A1-B30E-E04205E3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alle branches ( git fetch )</a:t>
            </a:r>
          </a:p>
          <a:p>
            <a:r>
              <a:rPr lang="en-US" dirty="0"/>
              <a:t>Checkout van </a:t>
            </a:r>
            <a:r>
              <a:rPr lang="en-US" dirty="0" err="1"/>
              <a:t>elke</a:t>
            </a:r>
            <a:r>
              <a:rPr lang="en-US" dirty="0"/>
              <a:t> </a:t>
            </a:r>
            <a:r>
              <a:rPr lang="en-US" dirty="0" err="1"/>
              <a:t>teamgenoot</a:t>
            </a:r>
            <a:r>
              <a:rPr lang="en-US" dirty="0"/>
              <a:t> de branch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screenshot van het project van de </a:t>
            </a:r>
            <a:r>
              <a:rPr lang="en-US" dirty="0" err="1"/>
              <a:t>huidige</a:t>
            </a:r>
            <a:r>
              <a:rPr lang="en-US" dirty="0"/>
              <a:t> branch</a:t>
            </a:r>
          </a:p>
          <a:p>
            <a:r>
              <a:rPr lang="en-US" dirty="0"/>
              <a:t>Lever de branch </a:t>
            </a:r>
            <a:r>
              <a:rPr lang="en-US" dirty="0" err="1"/>
              <a:t>én</a:t>
            </a:r>
            <a:r>
              <a:rPr lang="en-US" dirty="0"/>
              <a:t> de </a:t>
            </a:r>
            <a:r>
              <a:rPr lang="en-US" dirty="0" err="1"/>
              <a:t>schreenshots</a:t>
            </a:r>
            <a:r>
              <a:rPr lang="en-US" dirty="0"/>
              <a:t> in in </a:t>
            </a:r>
            <a:r>
              <a:rPr lang="en-US" dirty="0" err="1"/>
              <a:t>Simulise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82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3650-F149-7784-B114-0434C2B7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r>
              <a:rPr lang="en-US" dirty="0"/>
              <a:t> Skill </a:t>
            </a:r>
            <a:r>
              <a:rPr lang="en-US" dirty="0" err="1"/>
              <a:t>versioncontrole</a:t>
            </a:r>
            <a:r>
              <a:rPr lang="en-US" dirty="0"/>
              <a:t> 2.3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30566E-AFF6-88AD-4704-6B40E6D9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Studenten leren de basisprincipes van Git en GitHub.</a:t>
            </a:r>
          </a:p>
          <a:p>
            <a:r>
              <a:rPr lang="nl-NL" dirty="0"/>
              <a:t>Studenten leren samenwerken aan een </a:t>
            </a:r>
            <a:r>
              <a:rPr lang="nl-NL" dirty="0" err="1"/>
              <a:t>Unity</a:t>
            </a:r>
            <a:r>
              <a:rPr lang="nl-NL" dirty="0"/>
              <a:t>-project met behulp van versiebeheer.</a:t>
            </a:r>
          </a:p>
          <a:p>
            <a:r>
              <a:rPr lang="nl-NL" dirty="0"/>
              <a:t>Studenten maken een 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88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00622-239B-5606-950E-FBE77DF1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Benodigdheden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152B6F-D5DB-D2E7-FC04-59B2B1384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Computers met </a:t>
            </a:r>
            <a:r>
              <a:rPr lang="nl-NL" dirty="0" err="1"/>
              <a:t>Unity</a:t>
            </a:r>
            <a:r>
              <a:rPr lang="nl-NL" dirty="0"/>
              <a:t> geïnstalleerd.</a:t>
            </a:r>
          </a:p>
          <a:p>
            <a:r>
              <a:rPr lang="nl-NL" dirty="0"/>
              <a:t>Git geïnstalleerd</a:t>
            </a:r>
          </a:p>
          <a:p>
            <a:pPr lvl="1"/>
            <a:r>
              <a:rPr lang="nl-NL" dirty="0"/>
              <a:t>CLI </a:t>
            </a:r>
          </a:p>
          <a:p>
            <a:pPr lvl="1"/>
            <a:r>
              <a:rPr lang="nl-NL" dirty="0"/>
              <a:t>mag ook met een GUI Git Desktop (</a:t>
            </a:r>
            <a:r>
              <a:rPr lang="nl-NL" dirty="0">
                <a:hlinkClick r:id="rId2"/>
              </a:rPr>
              <a:t>https://desktop.github.com/download/)</a:t>
            </a:r>
            <a:endParaRPr lang="nl-NL" dirty="0"/>
          </a:p>
          <a:p>
            <a:r>
              <a:rPr lang="nl-NL" dirty="0"/>
              <a:t>GitHub-accounts voor elke student.</a:t>
            </a:r>
          </a:p>
          <a:p>
            <a:r>
              <a:rPr lang="nl-NL" dirty="0"/>
              <a:t>Een projector voor demonstratie.</a:t>
            </a:r>
          </a:p>
          <a:p>
            <a:r>
              <a:rPr lang="nl-NL" dirty="0"/>
              <a:t>Template </a:t>
            </a:r>
            <a:r>
              <a:rPr lang="nl-NL" dirty="0" err="1"/>
              <a:t>Unity</a:t>
            </a:r>
            <a:r>
              <a:rPr lang="nl-NL" dirty="0"/>
              <a:t>-project (optioneel).opzet voor een eenvoudige game in </a:t>
            </a:r>
            <a:r>
              <a:rPr lang="nl-NL" dirty="0" err="1"/>
              <a:t>Unity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3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8A8069-5FE9-B530-1D35-9B1A5B5F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2-3 Unity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7222A98-1195-1A86-F93C-C79D6B2DB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3879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F32E9-11ED-5EB7-0BE8-61866FEA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team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F2AB8B-795A-3293-B6C9-3C6F4C43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 in </a:t>
            </a:r>
            <a:r>
              <a:rPr lang="en-US" dirty="0" err="1"/>
              <a:t>een</a:t>
            </a:r>
            <a:r>
              <a:rPr lang="en-US" dirty="0"/>
              <a:t> team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r>
              <a:rPr lang="en-US" dirty="0" err="1"/>
              <a:t>Bepaal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de lead developer van het team is</a:t>
            </a:r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7065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8E444-B1C5-3C4A-E4A3-5DA35395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developer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31F48B-21DA-480F-B138-274F41587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GitHub</a:t>
            </a:r>
          </a:p>
          <a:p>
            <a:r>
              <a:rPr lang="nl-NL" dirty="0"/>
              <a:t>Bepaal de versie. </a:t>
            </a:r>
          </a:p>
          <a:p>
            <a:r>
              <a:rPr lang="nl-NL" dirty="0"/>
              <a:t>Voorkeur dat iedereen in dezelfde versie gaat werken. Als teamleden een andere versie hebben, biedt </a:t>
            </a:r>
            <a:r>
              <a:rPr lang="nl-NL" dirty="0" err="1"/>
              <a:t>github</a:t>
            </a:r>
            <a:r>
              <a:rPr lang="nl-NL" dirty="0"/>
              <a:t> de mogelijkheid om de juiste versie te downloaden en te installeren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7146CC1-35B9-A82A-CE37-6E765E0A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780" y="1825625"/>
            <a:ext cx="366763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346B3-2AF4-FACF-261E-08B8502B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Lead-developer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DDFB88-2D4C-0441-A15D-24C52F75C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Unity-project </a:t>
            </a:r>
            <a:r>
              <a:rPr lang="en-US" dirty="0" err="1"/>
              <a:t>aan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B0942A9-4D60-1202-EBF0-67CBF106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9" y="2197913"/>
            <a:ext cx="12192000" cy="466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7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49884-5826-300E-A8F9-107891D65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6C1D1-051B-D2D3-470C-6EF104D82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Initieer</a:t>
            </a:r>
            <a:r>
              <a:rPr lang="en-US" dirty="0"/>
              <a:t> </a:t>
            </a:r>
            <a:r>
              <a:rPr lang="en-US" dirty="0" err="1"/>
              <a:t>m.b.v</a:t>
            </a:r>
            <a:r>
              <a:rPr lang="en-US" dirty="0"/>
              <a:t>. de </a:t>
            </a:r>
            <a:r>
              <a:rPr lang="en-US" dirty="0" err="1"/>
              <a:t>teminal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README.md toe</a:t>
            </a:r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unity door)</a:t>
            </a:r>
          </a:p>
          <a:p>
            <a:pPr lvl="1"/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https://www.gitignore.io/</a:t>
            </a:r>
          </a:p>
        </p:txBody>
      </p:sp>
    </p:spTree>
    <p:extLst>
      <p:ext uri="{BB962C8B-B14F-4D97-AF65-F5344CB8AC3E}">
        <p14:creationId xmlns:p14="http://schemas.microsoft.com/office/powerpoint/2010/main" val="294425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E96E-61E7-123C-ABB0-9AB151C32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0B91-AF0D-5ECA-DB45-28BC8102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dev </a:t>
            </a:r>
            <a:r>
              <a:rPr lang="en-US" dirty="0" err="1"/>
              <a:t>vervolg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0057CA-315E-3E89-498D-66DAE034F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Pak de </a:t>
            </a:r>
            <a:r>
              <a:rPr lang="en-US" dirty="0" err="1"/>
              <a:t>MiniMarketModels-bestand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map FBX format in de map Assets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BA60B5A-784E-83D0-169E-A31FE206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0200"/>
            <a:ext cx="6398590" cy="3063875"/>
          </a:xfrm>
          <a:prstGeom prst="rect">
            <a:avLst/>
          </a:prstGeom>
        </p:spPr>
      </p:pic>
      <p:sp>
        <p:nvSpPr>
          <p:cNvPr id="6" name="Pijl: rechts 5">
            <a:extLst>
              <a:ext uri="{FF2B5EF4-FFF2-40B4-BE49-F238E27FC236}">
                <a16:creationId xmlns:a16="http://schemas.microsoft.com/office/drawing/2014/main" id="{E661DFB9-7926-4FE7-822B-942691CC3905}"/>
              </a:ext>
            </a:extLst>
          </p:cNvPr>
          <p:cNvSpPr/>
          <p:nvPr/>
        </p:nvSpPr>
        <p:spPr>
          <a:xfrm rot="10800000">
            <a:off x="1558455" y="2946400"/>
            <a:ext cx="2479040" cy="680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23219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375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Kantoorthema</vt:lpstr>
      <vt:lpstr>Github en Unity</vt:lpstr>
      <vt:lpstr>Lesplan Skill versioncontrole 2.3</vt:lpstr>
      <vt:lpstr>Benodigdheden</vt:lpstr>
      <vt:lpstr>Opdracht 2-3 Unity en Github</vt:lpstr>
      <vt:lpstr>Maak een team</vt:lpstr>
      <vt:lpstr>Lead developer</vt:lpstr>
      <vt:lpstr>Lead-developer vervolg</vt:lpstr>
      <vt:lpstr>Lead dev vervolg</vt:lpstr>
      <vt:lpstr>Lead dev vervolg</vt:lpstr>
      <vt:lpstr>Lead dev vervolg</vt:lpstr>
      <vt:lpstr>Lead dev vervolg</vt:lpstr>
      <vt:lpstr>Alle teamleden</vt:lpstr>
      <vt:lpstr>Alle Teamleden</vt:lpstr>
      <vt:lpstr>Alle Teamleden</vt:lpstr>
      <vt:lpstr>Alle leden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7</cp:revision>
  <dcterms:created xsi:type="dcterms:W3CDTF">2024-12-02T09:47:05Z</dcterms:created>
  <dcterms:modified xsi:type="dcterms:W3CDTF">2024-12-03T13:08:09Z</dcterms:modified>
</cp:coreProperties>
</file>