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41" r:id="rId4"/>
  </p:sldMasterIdLst>
  <p:notesMasterIdLst>
    <p:notesMasterId r:id="rId19"/>
  </p:notesMasterIdLst>
  <p:sldIdLst>
    <p:sldId id="256" r:id="rId5"/>
    <p:sldId id="258" r:id="rId6"/>
    <p:sldId id="302" r:id="rId7"/>
    <p:sldId id="303" r:id="rId8"/>
    <p:sldId id="304" r:id="rId9"/>
    <p:sldId id="307" r:id="rId10"/>
    <p:sldId id="309" r:id="rId11"/>
    <p:sldId id="308" r:id="rId12"/>
    <p:sldId id="310" r:id="rId13"/>
    <p:sldId id="305" r:id="rId14"/>
    <p:sldId id="301" r:id="rId15"/>
    <p:sldId id="311" r:id="rId16"/>
    <p:sldId id="312" r:id="rId17"/>
    <p:sldId id="30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E5B65-2D85-4712-86A4-C2B698B92DAA}" v="3" dt="2022-09-30T09:50:23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694"/>
  </p:normalViewPr>
  <p:slideViewPr>
    <p:cSldViewPr snapToGrid="0">
      <p:cViewPr varScale="1">
        <p:scale>
          <a:sx n="105" d="100"/>
          <a:sy n="105" d="100"/>
        </p:scale>
        <p:origin x="7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981E5B65-2D85-4712-86A4-C2B698B92DAA}"/>
    <pc:docChg chg="undo custSel modSld">
      <pc:chgData name="Dragan Javorac" userId="913c2858-fb97-4c6e-a42c-b1f1a16b225e" providerId="ADAL" clId="{981E5B65-2D85-4712-86A4-C2B698B92DAA}" dt="2022-09-30T09:50:34.660" v="354" actId="1076"/>
      <pc:docMkLst>
        <pc:docMk/>
      </pc:docMkLst>
      <pc:sldChg chg="addSp delSp modSp mod">
        <pc:chgData name="Dragan Javorac" userId="913c2858-fb97-4c6e-a42c-b1f1a16b225e" providerId="ADAL" clId="{981E5B65-2D85-4712-86A4-C2B698B92DAA}" dt="2022-09-30T09:50:34.660" v="354" actId="1076"/>
        <pc:sldMkLst>
          <pc:docMk/>
          <pc:sldMk cId="0" sldId="257"/>
        </pc:sldMkLst>
        <pc:spChg chg="mod">
          <ac:chgData name="Dragan Javorac" userId="913c2858-fb97-4c6e-a42c-b1f1a16b225e" providerId="ADAL" clId="{981E5B65-2D85-4712-86A4-C2B698B92DAA}" dt="2022-09-30T06:25:19.656" v="14" actId="6549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981E5B65-2D85-4712-86A4-C2B698B92DAA}" dt="2022-09-30T09:50:23.573" v="351" actId="20577"/>
          <ac:spMkLst>
            <pc:docMk/>
            <pc:sldMk cId="0" sldId="257"/>
            <ac:spMk id="61" creationId="{00000000-0000-0000-0000-000000000000}"/>
          </ac:spMkLst>
        </pc:spChg>
        <pc:picChg chg="add del mod">
          <ac:chgData name="Dragan Javorac" userId="913c2858-fb97-4c6e-a42c-b1f1a16b225e" providerId="ADAL" clId="{981E5B65-2D85-4712-86A4-C2B698B92DAA}" dt="2022-09-30T09:50:32.649" v="352" actId="478"/>
          <ac:picMkLst>
            <pc:docMk/>
            <pc:sldMk cId="0" sldId="257"/>
            <ac:picMk id="3" creationId="{5493A189-B836-0257-76B5-C4769C5DA57C}"/>
          </ac:picMkLst>
        </pc:picChg>
        <pc:picChg chg="add mod">
          <ac:chgData name="Dragan Javorac" userId="913c2858-fb97-4c6e-a42c-b1f1a16b225e" providerId="ADAL" clId="{981E5B65-2D85-4712-86A4-C2B698B92DAA}" dt="2022-09-30T09:50:34.660" v="354" actId="1076"/>
          <ac:picMkLst>
            <pc:docMk/>
            <pc:sldMk cId="0" sldId="257"/>
            <ac:picMk id="4" creationId="{4DCB755D-489E-DC91-5849-4C5779968ADC}"/>
          </ac:picMkLst>
        </pc:picChg>
      </pc:sldChg>
      <pc:sldChg chg="modSp mod">
        <pc:chgData name="Dragan Javorac" userId="913c2858-fb97-4c6e-a42c-b1f1a16b225e" providerId="ADAL" clId="{981E5B65-2D85-4712-86A4-C2B698B92DAA}" dt="2022-09-30T07:17:55.463" v="166" actId="20577"/>
        <pc:sldMkLst>
          <pc:docMk/>
          <pc:sldMk cId="0" sldId="301"/>
        </pc:sldMkLst>
        <pc:spChg chg="mod">
          <ac:chgData name="Dragan Javorac" userId="913c2858-fb97-4c6e-a42c-b1f1a16b225e" providerId="ADAL" clId="{981E5B65-2D85-4712-86A4-C2B698B92DAA}" dt="2022-09-30T07:17:55.463" v="166" actId="20577"/>
          <ac:spMkLst>
            <pc:docMk/>
            <pc:sldMk cId="0" sldId="301"/>
            <ac:spMk id="3" creationId="{4D881ADC-C228-C240-A046-1FE133894A88}"/>
          </ac:spMkLst>
        </pc:spChg>
      </pc:sldChg>
      <pc:sldChg chg="delSp modSp mod">
        <pc:chgData name="Dragan Javorac" userId="913c2858-fb97-4c6e-a42c-b1f1a16b225e" providerId="ADAL" clId="{981E5B65-2D85-4712-86A4-C2B698B92DAA}" dt="2022-09-30T07:48:55.893" v="349" actId="120"/>
        <pc:sldMkLst>
          <pc:docMk/>
          <pc:sldMk cId="3927243978" sldId="304"/>
        </pc:sldMkLst>
        <pc:spChg chg="mod">
          <ac:chgData name="Dragan Javorac" userId="913c2858-fb97-4c6e-a42c-b1f1a16b225e" providerId="ADAL" clId="{981E5B65-2D85-4712-86A4-C2B698B92DAA}" dt="2022-09-30T07:48:55.893" v="349" actId="120"/>
          <ac:spMkLst>
            <pc:docMk/>
            <pc:sldMk cId="3927243978" sldId="304"/>
            <ac:spMk id="5" creationId="{9B09E779-4BD3-064D-A5A6-DAFE079CF05A}"/>
          </ac:spMkLst>
        </pc:spChg>
        <pc:spChg chg="del">
          <ac:chgData name="Dragan Javorac" userId="913c2858-fb97-4c6e-a42c-b1f1a16b225e" providerId="ADAL" clId="{981E5B65-2D85-4712-86A4-C2B698B92DAA}" dt="2022-09-30T07:47:58.800" v="340" actId="478"/>
          <ac:spMkLst>
            <pc:docMk/>
            <pc:sldMk cId="3927243978" sldId="304"/>
            <ac:spMk id="28" creationId="{4D443DA5-A88B-6947-BCE5-7D7CC7A72B6D}"/>
          </ac:spMkLst>
        </pc:spChg>
      </pc:sldChg>
      <pc:sldChg chg="modSp mod">
        <pc:chgData name="Dragan Javorac" userId="913c2858-fb97-4c6e-a42c-b1f1a16b225e" providerId="ADAL" clId="{981E5B65-2D85-4712-86A4-C2B698B92DAA}" dt="2022-09-30T07:19:08.852" v="306" actId="20577"/>
        <pc:sldMkLst>
          <pc:docMk/>
          <pc:sldMk cId="176714279" sldId="311"/>
        </pc:sldMkLst>
        <pc:spChg chg="mod">
          <ac:chgData name="Dragan Javorac" userId="913c2858-fb97-4c6e-a42c-b1f1a16b225e" providerId="ADAL" clId="{981E5B65-2D85-4712-86A4-C2B698B92DAA}" dt="2022-09-30T07:19:08.852" v="306" actId="20577"/>
          <ac:spMkLst>
            <pc:docMk/>
            <pc:sldMk cId="176714279" sldId="311"/>
            <ac:spMk id="425" creationId="{00000000-0000-0000-0000-000000000000}"/>
          </ac:spMkLst>
        </pc:spChg>
      </pc:sldChg>
      <pc:sldChg chg="modSp mod">
        <pc:chgData name="Dragan Javorac" userId="913c2858-fb97-4c6e-a42c-b1f1a16b225e" providerId="ADAL" clId="{981E5B65-2D85-4712-86A4-C2B698B92DAA}" dt="2022-09-30T07:19:51.910" v="339" actId="20577"/>
        <pc:sldMkLst>
          <pc:docMk/>
          <pc:sldMk cId="4101809541" sldId="312"/>
        </pc:sldMkLst>
        <pc:spChg chg="mod">
          <ac:chgData name="Dragan Javorac" userId="913c2858-fb97-4c6e-a42c-b1f1a16b225e" providerId="ADAL" clId="{981E5B65-2D85-4712-86A4-C2B698B92DAA}" dt="2022-09-30T07:19:51.910" v="339" actId="20577"/>
          <ac:spMkLst>
            <pc:docMk/>
            <pc:sldMk cId="4101809541" sldId="312"/>
            <ac:spMk id="7" creationId="{3F7CD02C-26C8-744B-81A8-4D4E31AE82BF}"/>
          </ac:spMkLst>
        </pc:spChg>
      </pc:sldChg>
    </pc:docChg>
  </pc:docChgLst>
  <pc:docChgLst>
    <pc:chgData name="Jayden Held" userId="S::31764@ma-web.nl::4689731f-c808-4d0d-94b6-ee9124daf0e5" providerId="AD" clId="Web-{CA51DC21-8830-4910-AEB4-B29523AD9512}"/>
    <pc:docChg chg="modSld">
      <pc:chgData name="Jayden Held" userId="S::31764@ma-web.nl::4689731f-c808-4d0d-94b6-ee9124daf0e5" providerId="AD" clId="Web-{CA51DC21-8830-4910-AEB4-B29523AD9512}" dt="2020-09-15T13:01:23.510" v="0"/>
      <pc:docMkLst>
        <pc:docMk/>
      </pc:docMkLst>
      <pc:sldChg chg="modSp">
        <pc:chgData name="Jayden Held" userId="S::31764@ma-web.nl::4689731f-c808-4d0d-94b6-ee9124daf0e5" providerId="AD" clId="Web-{CA51DC21-8830-4910-AEB4-B29523AD9512}" dt="2020-09-15T13:01:23.510" v="0"/>
        <pc:sldMkLst>
          <pc:docMk/>
          <pc:sldMk cId="0" sldId="292"/>
        </pc:sldMkLst>
        <pc:spChg chg="mod">
          <ac:chgData name="Jayden Held" userId="S::31764@ma-web.nl::4689731f-c808-4d0d-94b6-ee9124daf0e5" providerId="AD" clId="Web-{CA51DC21-8830-4910-AEB4-B29523AD9512}" dt="2020-09-15T13:01:23.510" v="0"/>
          <ac:spMkLst>
            <pc:docMk/>
            <pc:sldMk cId="0" sldId="292"/>
            <ac:spMk id="335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042BDD82-A49E-5CBB-8043-58880B76EBBF}"/>
    <pc:docChg chg="modSld">
      <pc:chgData name="Hidde Braun" userId="S::h.braun@ma-web.nl::dd5b87d6-85a5-4271-8322-ce6e5fcd58d2" providerId="AD" clId="Web-{042BDD82-A49E-5CBB-8043-58880B76EBBF}" dt="2021-09-10T08:42:30.950" v="2" actId="20577"/>
      <pc:docMkLst>
        <pc:docMk/>
      </pc:docMkLst>
      <pc:sldChg chg="modSp">
        <pc:chgData name="Hidde Braun" userId="S::h.braun@ma-web.nl::dd5b87d6-85a5-4271-8322-ce6e5fcd58d2" providerId="AD" clId="Web-{042BDD82-A49E-5CBB-8043-58880B76EBBF}" dt="2021-09-10T08:42:30.950" v="2" actId="20577"/>
        <pc:sldMkLst>
          <pc:docMk/>
          <pc:sldMk cId="0" sldId="257"/>
        </pc:sldMkLst>
        <pc:spChg chg="mod">
          <ac:chgData name="Hidde Braun" userId="S::h.braun@ma-web.nl::dd5b87d6-85a5-4271-8322-ce6e5fcd58d2" providerId="AD" clId="Web-{042BDD82-A49E-5CBB-8043-58880B76EBBF}" dt="2021-09-10T08:42:30.950" v="2" actId="20577"/>
          <ac:spMkLst>
            <pc:docMk/>
            <pc:sldMk cId="0" sldId="257"/>
            <ac:spMk id="60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B33AB315-D9E0-4BB8-886F-9F27E4D014F3}"/>
    <pc:docChg chg="modSld">
      <pc:chgData name="Theo den Blanken" userId="S::t.denblanken@ma-web.nl::3930183c-d2df-48c9-87a0-a6b49431dd0e" providerId="AD" clId="Web-{B33AB315-D9E0-4BB8-886F-9F27E4D014F3}" dt="2020-09-13T19:33:34.800" v="12"/>
      <pc:docMkLst>
        <pc:docMk/>
      </pc:docMkLst>
      <pc:sldChg chg="addSp modSp">
        <pc:chgData name="Theo den Blanken" userId="S::t.denblanken@ma-web.nl::3930183c-d2df-48c9-87a0-a6b49431dd0e" providerId="AD" clId="Web-{B33AB315-D9E0-4BB8-886F-9F27E4D014F3}" dt="2020-09-13T19:32:49.643" v="9"/>
        <pc:sldMkLst>
          <pc:docMk/>
          <pc:sldMk cId="0" sldId="256"/>
        </pc:sldMkLst>
        <pc:picChg chg="add mod">
          <ac:chgData name="Theo den Blanken" userId="S::t.denblanken@ma-web.nl::3930183c-d2df-48c9-87a0-a6b49431dd0e" providerId="AD" clId="Web-{B33AB315-D9E0-4BB8-886F-9F27E4D014F3}" dt="2020-09-13T19:32:49.643" v="9"/>
          <ac:picMkLst>
            <pc:docMk/>
            <pc:sldMk cId="0" sldId="256"/>
            <ac:picMk id="3" creationId="{0A03EE70-C43D-4A43-BB8B-909B0C468345}"/>
          </ac:picMkLst>
        </pc:picChg>
      </pc:sldChg>
      <pc:sldChg chg="addSp modSp">
        <pc:chgData name="Theo den Blanken" userId="S::t.denblanken@ma-web.nl::3930183c-d2df-48c9-87a0-a6b49431dd0e" providerId="AD" clId="Web-{B33AB315-D9E0-4BB8-886F-9F27E4D014F3}" dt="2020-09-13T19:31:23.095" v="5"/>
        <pc:sldMkLst>
          <pc:docMk/>
          <pc:sldMk cId="0" sldId="262"/>
        </pc:sldMkLst>
        <pc:picChg chg="add mod">
          <ac:chgData name="Theo den Blanken" userId="S::t.denblanken@ma-web.nl::3930183c-d2df-48c9-87a0-a6b49431dd0e" providerId="AD" clId="Web-{B33AB315-D9E0-4BB8-886F-9F27E4D014F3}" dt="2020-09-13T19:31:23.095" v="5"/>
          <ac:picMkLst>
            <pc:docMk/>
            <pc:sldMk cId="0" sldId="262"/>
            <ac:picMk id="2" creationId="{7D486BA9-7AF7-4615-B3AA-82B2C0B70CCC}"/>
          </ac:picMkLst>
        </pc:picChg>
      </pc:sldChg>
      <pc:sldChg chg="addSp">
        <pc:chgData name="Theo den Blanken" userId="S::t.denblanken@ma-web.nl::3930183c-d2df-48c9-87a0-a6b49431dd0e" providerId="AD" clId="Web-{B33AB315-D9E0-4BB8-886F-9F27E4D014F3}" dt="2020-09-13T19:33:12.644" v="10"/>
        <pc:sldMkLst>
          <pc:docMk/>
          <pc:sldMk cId="0" sldId="279"/>
        </pc:sldMkLst>
        <pc:picChg chg="add">
          <ac:chgData name="Theo den Blanken" userId="S::t.denblanken@ma-web.nl::3930183c-d2df-48c9-87a0-a6b49431dd0e" providerId="AD" clId="Web-{B33AB315-D9E0-4BB8-886F-9F27E4D014F3}" dt="2020-09-13T19:33:12.644" v="10"/>
          <ac:picMkLst>
            <pc:docMk/>
            <pc:sldMk cId="0" sldId="279"/>
            <ac:picMk id="2" creationId="{63C2CB02-8234-43BE-94C5-BA41E900EADF}"/>
          </ac:picMkLst>
        </pc:picChg>
      </pc:sldChg>
      <pc:sldChg chg="addSp">
        <pc:chgData name="Theo den Blanken" userId="S::t.denblanken@ma-web.nl::3930183c-d2df-48c9-87a0-a6b49431dd0e" providerId="AD" clId="Web-{B33AB315-D9E0-4BB8-886F-9F27E4D014F3}" dt="2020-09-13T19:33:27.737" v="11"/>
        <pc:sldMkLst>
          <pc:docMk/>
          <pc:sldMk cId="0" sldId="288"/>
        </pc:sldMkLst>
        <pc:picChg chg="add">
          <ac:chgData name="Theo den Blanken" userId="S::t.denblanken@ma-web.nl::3930183c-d2df-48c9-87a0-a6b49431dd0e" providerId="AD" clId="Web-{B33AB315-D9E0-4BB8-886F-9F27E4D014F3}" dt="2020-09-13T19:33:27.737" v="11"/>
          <ac:picMkLst>
            <pc:docMk/>
            <pc:sldMk cId="0" sldId="288"/>
            <ac:picMk id="2" creationId="{1F0C91D2-C98D-4BE8-9225-3D3874AA9568}"/>
          </ac:picMkLst>
        </pc:picChg>
      </pc:sldChg>
      <pc:sldChg chg="addSp">
        <pc:chgData name="Theo den Blanken" userId="S::t.denblanken@ma-web.nl::3930183c-d2df-48c9-87a0-a6b49431dd0e" providerId="AD" clId="Web-{B33AB315-D9E0-4BB8-886F-9F27E4D014F3}" dt="2020-09-13T19:33:34.800" v="12"/>
        <pc:sldMkLst>
          <pc:docMk/>
          <pc:sldMk cId="0" sldId="291"/>
        </pc:sldMkLst>
        <pc:picChg chg="add">
          <ac:chgData name="Theo den Blanken" userId="S::t.denblanken@ma-web.nl::3930183c-d2df-48c9-87a0-a6b49431dd0e" providerId="AD" clId="Web-{B33AB315-D9E0-4BB8-886F-9F27E4D014F3}" dt="2020-09-13T19:33:34.800" v="12"/>
          <ac:picMkLst>
            <pc:docMk/>
            <pc:sldMk cId="0" sldId="291"/>
            <ac:picMk id="2" creationId="{1109C8DA-8E23-4EBC-9A61-42B0FDEEA310}"/>
          </ac:picMkLst>
        </pc:picChg>
      </pc:sldChg>
    </pc:docChg>
  </pc:docChgLst>
  <pc:docChgLst>
    <pc:chgData name="Samed Polat" userId="S::30859@ma-web.nl::c0477f42-0a84-434f-babe-0d7ad0ba91a5" providerId="AD" clId="Web-{5D7BEB52-688E-455A-860C-5AB256B1187F}"/>
    <pc:docChg chg="modSld">
      <pc:chgData name="Samed Polat" userId="S::30859@ma-web.nl::c0477f42-0a84-434f-babe-0d7ad0ba91a5" providerId="AD" clId="Web-{5D7BEB52-688E-455A-860C-5AB256B1187F}" dt="2020-09-22T11:42:24.812" v="1" actId="1076"/>
      <pc:docMkLst>
        <pc:docMk/>
      </pc:docMkLst>
      <pc:sldChg chg="modSp">
        <pc:chgData name="Samed Polat" userId="S::30859@ma-web.nl::c0477f42-0a84-434f-babe-0d7ad0ba91a5" providerId="AD" clId="Web-{5D7BEB52-688E-455A-860C-5AB256B1187F}" dt="2020-09-22T11:42:24.812" v="1" actId="1076"/>
        <pc:sldMkLst>
          <pc:docMk/>
          <pc:sldMk cId="0" sldId="256"/>
        </pc:sldMkLst>
        <pc:spChg chg="mod">
          <ac:chgData name="Samed Polat" userId="S::30859@ma-web.nl::c0477f42-0a84-434f-babe-0d7ad0ba91a5" providerId="AD" clId="Web-{5D7BEB52-688E-455A-860C-5AB256B1187F}" dt="2020-09-22T11:42:24.812" v="1" actId="1076"/>
          <ac:spMkLst>
            <pc:docMk/>
            <pc:sldMk cId="0" sldId="256"/>
            <ac:spMk id="2" creationId="{7FC89EF2-A3E5-462C-AF74-93E87AF841D3}"/>
          </ac:spMkLst>
        </pc:spChg>
      </pc:sldChg>
    </pc:docChg>
  </pc:docChgLst>
  <pc:docChgLst>
    <pc:chgData name="Ties Hogenboom" userId="S::30688@ma-web.nl::d2f6848a-81a4-4dc3-a9dd-f079500672a5" providerId="AD" clId="Web-{066DD637-D114-463D-B60C-C4243AE7BE0A}"/>
    <pc:docChg chg="modSld">
      <pc:chgData name="Ties Hogenboom" userId="S::30688@ma-web.nl::d2f6848a-81a4-4dc3-a9dd-f079500672a5" providerId="AD" clId="Web-{066DD637-D114-463D-B60C-C4243AE7BE0A}" dt="2020-09-15T12:22:59.023" v="7" actId="20577"/>
      <pc:docMkLst>
        <pc:docMk/>
      </pc:docMkLst>
      <pc:sldChg chg="modSp">
        <pc:chgData name="Ties Hogenboom" userId="S::30688@ma-web.nl::d2f6848a-81a4-4dc3-a9dd-f079500672a5" providerId="AD" clId="Web-{066DD637-D114-463D-B60C-C4243AE7BE0A}" dt="2020-09-15T12:22:59.023" v="7" actId="20577"/>
        <pc:sldMkLst>
          <pc:docMk/>
          <pc:sldMk cId="0" sldId="271"/>
        </pc:sldMkLst>
        <pc:spChg chg="mod">
          <ac:chgData name="Ties Hogenboom" userId="S::30688@ma-web.nl::d2f6848a-81a4-4dc3-a9dd-f079500672a5" providerId="AD" clId="Web-{066DD637-D114-463D-B60C-C4243AE7BE0A}" dt="2020-09-15T12:22:59.023" v="7" actId="20577"/>
          <ac:spMkLst>
            <pc:docMk/>
            <pc:sldMk cId="0" sldId="271"/>
            <ac:spMk id="171" creationId="{00000000-0000-0000-0000-000000000000}"/>
          </ac:spMkLst>
        </pc:spChg>
      </pc:sldChg>
    </pc:docChg>
  </pc:docChgLst>
  <pc:docChgLst>
    <pc:chgData name="Shi Hua Liu" userId="S::31684@ma-web.nl::d9b3ba21-7184-48aa-a5fb-dbe2c1c1cc8d" providerId="AD" clId="Web-{4561DE2D-DF5F-4719-1FC7-9CD8E112926D}"/>
    <pc:docChg chg="modSld">
      <pc:chgData name="Shi Hua Liu" userId="S::31684@ma-web.nl::d9b3ba21-7184-48aa-a5fb-dbe2c1c1cc8d" providerId="AD" clId="Web-{4561DE2D-DF5F-4719-1FC7-9CD8E112926D}" dt="2020-09-08T10:05:58.023" v="0" actId="1076"/>
      <pc:docMkLst>
        <pc:docMk/>
      </pc:docMkLst>
      <pc:sldChg chg="modSp">
        <pc:chgData name="Shi Hua Liu" userId="S::31684@ma-web.nl::d9b3ba21-7184-48aa-a5fb-dbe2c1c1cc8d" providerId="AD" clId="Web-{4561DE2D-DF5F-4719-1FC7-9CD8E112926D}" dt="2020-09-08T10:05:58.023" v="0" actId="1076"/>
        <pc:sldMkLst>
          <pc:docMk/>
          <pc:sldMk cId="0" sldId="272"/>
        </pc:sldMkLst>
        <pc:spChg chg="mod">
          <ac:chgData name="Shi Hua Liu" userId="S::31684@ma-web.nl::d9b3ba21-7184-48aa-a5fb-dbe2c1c1cc8d" providerId="AD" clId="Web-{4561DE2D-DF5F-4719-1FC7-9CD8E112926D}" dt="2020-09-08T10:05:58.023" v="0" actId="1076"/>
          <ac:spMkLst>
            <pc:docMk/>
            <pc:sldMk cId="0" sldId="272"/>
            <ac:spMk id="179" creationId="{00000000-0000-0000-0000-000000000000}"/>
          </ac:spMkLst>
        </pc:spChg>
      </pc:sldChg>
    </pc:docChg>
  </pc:docChgLst>
  <pc:docChgLst>
    <pc:chgData name="Bram de Vries" userId="S::32018@ma-web.nl::4a465a1c-bf44-4b44-8c1b-d17b3d3bc55c" providerId="AD" clId="Web-{A06731FE-2528-48B8-8B0F-79941DA3A653}"/>
    <pc:docChg chg="modSld">
      <pc:chgData name="Bram de Vries" userId="S::32018@ma-web.nl::4a465a1c-bf44-4b44-8c1b-d17b3d3bc55c" providerId="AD" clId="Web-{A06731FE-2528-48B8-8B0F-79941DA3A653}" dt="2020-10-27T11:11:25.526" v="0" actId="1076"/>
      <pc:docMkLst>
        <pc:docMk/>
      </pc:docMkLst>
      <pc:sldChg chg="modSp">
        <pc:chgData name="Bram de Vries" userId="S::32018@ma-web.nl::4a465a1c-bf44-4b44-8c1b-d17b3d3bc55c" providerId="AD" clId="Web-{A06731FE-2528-48B8-8B0F-79941DA3A653}" dt="2020-10-27T11:11:25.526" v="0" actId="1076"/>
        <pc:sldMkLst>
          <pc:docMk/>
          <pc:sldMk cId="0" sldId="292"/>
        </pc:sldMkLst>
        <pc:picChg chg="mod">
          <ac:chgData name="Bram de Vries" userId="S::32018@ma-web.nl::4a465a1c-bf44-4b44-8c1b-d17b3d3bc55c" providerId="AD" clId="Web-{A06731FE-2528-48B8-8B0F-79941DA3A653}" dt="2020-10-27T11:11:25.526" v="0" actId="1076"/>
          <ac:picMkLst>
            <pc:docMk/>
            <pc:sldMk cId="0" sldId="292"/>
            <ac:picMk id="337" creationId="{00000000-0000-0000-0000-000000000000}"/>
          </ac:picMkLst>
        </pc:picChg>
      </pc:sldChg>
    </pc:docChg>
  </pc:docChgLst>
  <pc:docChgLst>
    <pc:chgData name="Kaan Seçen" userId="S::24114@ma-web.nl::d538ede7-f571-4eaa-ae0f-8e14b27e6ec5" providerId="AD" clId="Web-{9D1F71EF-DDF1-4C60-9567-EB9C0138E961}"/>
    <pc:docChg chg="modSld">
      <pc:chgData name="Kaan Seçen" userId="S::24114@ma-web.nl::d538ede7-f571-4eaa-ae0f-8e14b27e6ec5" providerId="AD" clId="Web-{9D1F71EF-DDF1-4C60-9567-EB9C0138E961}" dt="2020-09-15T12:41:45.245" v="0"/>
      <pc:docMkLst>
        <pc:docMk/>
      </pc:docMkLst>
      <pc:sldChg chg="delSp">
        <pc:chgData name="Kaan Seçen" userId="S::24114@ma-web.nl::d538ede7-f571-4eaa-ae0f-8e14b27e6ec5" providerId="AD" clId="Web-{9D1F71EF-DDF1-4C60-9567-EB9C0138E961}" dt="2020-09-15T12:41:45.245" v="0"/>
        <pc:sldMkLst>
          <pc:docMk/>
          <pc:sldMk cId="0" sldId="301"/>
        </pc:sldMkLst>
        <pc:picChg chg="del">
          <ac:chgData name="Kaan Seçen" userId="S::24114@ma-web.nl::d538ede7-f571-4eaa-ae0f-8e14b27e6ec5" providerId="AD" clId="Web-{9D1F71EF-DDF1-4C60-9567-EB9C0138E961}" dt="2020-09-15T12:41:45.245" v="0"/>
          <ac:picMkLst>
            <pc:docMk/>
            <pc:sldMk cId="0" sldId="301"/>
            <ac:picMk id="2" creationId="{9AEDF438-6035-452A-A382-4D40ED6F9247}"/>
          </ac:picMkLst>
        </pc:picChg>
      </pc:sldChg>
    </pc:docChg>
  </pc:docChgLst>
  <pc:docChgLst>
    <pc:chgData name="Hidde Braun" userId="dd5b87d6-85a5-4271-8322-ce6e5fcd58d2" providerId="ADAL" clId="{D5038E3C-A723-0B41-B75C-725B987272FA}"/>
    <pc:docChg chg="undo custSel addSld modSld">
      <pc:chgData name="Hidde Braun" userId="dd5b87d6-85a5-4271-8322-ce6e5fcd58d2" providerId="ADAL" clId="{D5038E3C-A723-0B41-B75C-725B987272FA}" dt="2021-09-09T07:57:45.122" v="3506" actId="20577"/>
      <pc:docMkLst>
        <pc:docMk/>
      </pc:docMkLst>
      <pc:sldChg chg="modSp mod">
        <pc:chgData name="Hidde Braun" userId="dd5b87d6-85a5-4271-8322-ce6e5fcd58d2" providerId="ADAL" clId="{D5038E3C-A723-0B41-B75C-725B987272FA}" dt="2021-08-26T10:34:54.084" v="0" actId="20577"/>
        <pc:sldMkLst>
          <pc:docMk/>
          <pc:sldMk cId="0" sldId="256"/>
        </pc:sldMkLst>
        <pc:spChg chg="mod">
          <ac:chgData name="Hidde Braun" userId="dd5b87d6-85a5-4271-8322-ce6e5fcd58d2" providerId="ADAL" clId="{D5038E3C-A723-0B41-B75C-725B987272FA}" dt="2021-08-26T10:34:54.084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D5038E3C-A723-0B41-B75C-725B987272FA}" dt="2021-09-09T06:59:45.114" v="16" actId="20577"/>
        <pc:sldMkLst>
          <pc:docMk/>
          <pc:sldMk cId="0" sldId="257"/>
        </pc:sldMkLst>
        <pc:spChg chg="mod">
          <ac:chgData name="Hidde Braun" userId="dd5b87d6-85a5-4271-8322-ce6e5fcd58d2" providerId="ADAL" clId="{D5038E3C-A723-0B41-B75C-725B987272FA}" dt="2021-09-09T06:59:45.114" v="16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Hidde Braun" userId="dd5b87d6-85a5-4271-8322-ce6e5fcd58d2" providerId="ADAL" clId="{D5038E3C-A723-0B41-B75C-725B987272FA}" dt="2021-09-09T07:00:40.932" v="26" actId="20577"/>
        <pc:sldMkLst>
          <pc:docMk/>
          <pc:sldMk cId="0" sldId="258"/>
        </pc:sldMkLst>
        <pc:spChg chg="mod">
          <ac:chgData name="Hidde Braun" userId="dd5b87d6-85a5-4271-8322-ce6e5fcd58d2" providerId="ADAL" clId="{D5038E3C-A723-0B41-B75C-725B987272FA}" dt="2021-08-26T10:35:01.513" v="3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Hidde Braun" userId="dd5b87d6-85a5-4271-8322-ce6e5fcd58d2" providerId="ADAL" clId="{D5038E3C-A723-0B41-B75C-725B987272FA}" dt="2021-09-09T07:00:40.932" v="26" actId="20577"/>
          <ac:spMkLst>
            <pc:docMk/>
            <pc:sldMk cId="0" sldId="258"/>
            <ac:spMk id="67" creationId="{00000000-0000-0000-0000-000000000000}"/>
          </ac:spMkLst>
        </pc:spChg>
      </pc:sldChg>
      <pc:sldChg chg="addSp modSp mod">
        <pc:chgData name="Hidde Braun" userId="dd5b87d6-85a5-4271-8322-ce6e5fcd58d2" providerId="ADAL" clId="{D5038E3C-A723-0B41-B75C-725B987272FA}" dt="2021-09-09T07:21:29.134" v="2114" actId="114"/>
        <pc:sldMkLst>
          <pc:docMk/>
          <pc:sldMk cId="0" sldId="300"/>
        </pc:sldMkLst>
        <pc:spChg chg="add mod">
          <ac:chgData name="Hidde Braun" userId="dd5b87d6-85a5-4271-8322-ce6e5fcd58d2" providerId="ADAL" clId="{D5038E3C-A723-0B41-B75C-725B987272FA}" dt="2021-09-09T07:21:29.134" v="2114" actId="114"/>
          <ac:spMkLst>
            <pc:docMk/>
            <pc:sldMk cId="0" sldId="300"/>
            <ac:spMk id="2" creationId="{D9615C4E-C9E2-EB45-9F6F-C1B97FB0A00D}"/>
          </ac:spMkLst>
        </pc:spChg>
        <pc:spChg chg="mod">
          <ac:chgData name="Hidde Braun" userId="dd5b87d6-85a5-4271-8322-ce6e5fcd58d2" providerId="ADAL" clId="{D5038E3C-A723-0B41-B75C-725B987272FA}" dt="2021-08-26T10:35:48.184" v="11" actId="20577"/>
          <ac:spMkLst>
            <pc:docMk/>
            <pc:sldMk cId="0" sldId="300"/>
            <ac:spMk id="419" creationId="{00000000-0000-0000-0000-000000000000}"/>
          </ac:spMkLst>
        </pc:spChg>
      </pc:sldChg>
      <pc:sldChg chg="addSp delSp modSp mod">
        <pc:chgData name="Hidde Braun" userId="dd5b87d6-85a5-4271-8322-ce6e5fcd58d2" providerId="ADAL" clId="{D5038E3C-A723-0B41-B75C-725B987272FA}" dt="2021-09-09T07:57:45.122" v="3506" actId="20577"/>
        <pc:sldMkLst>
          <pc:docMk/>
          <pc:sldMk cId="0" sldId="301"/>
        </pc:sldMkLst>
        <pc:spChg chg="add del mod">
          <ac:chgData name="Hidde Braun" userId="dd5b87d6-85a5-4271-8322-ce6e5fcd58d2" providerId="ADAL" clId="{D5038E3C-A723-0B41-B75C-725B987272FA}" dt="2021-09-09T07:07:11.240" v="545" actId="21"/>
          <ac:spMkLst>
            <pc:docMk/>
            <pc:sldMk cId="0" sldId="301"/>
            <ac:spMk id="2" creationId="{83F1B1C6-EFB2-3042-838F-20F870D91694}"/>
          </ac:spMkLst>
        </pc:spChg>
        <pc:spChg chg="add mod">
          <ac:chgData name="Hidde Braun" userId="dd5b87d6-85a5-4271-8322-ce6e5fcd58d2" providerId="ADAL" clId="{D5038E3C-A723-0B41-B75C-725B987272FA}" dt="2021-09-09T07:39:55.159" v="3224" actId="20577"/>
          <ac:spMkLst>
            <pc:docMk/>
            <pc:sldMk cId="0" sldId="301"/>
            <ac:spMk id="3" creationId="{4D881ADC-C228-C240-A046-1FE133894A88}"/>
          </ac:spMkLst>
        </pc:spChg>
        <pc:spChg chg="add mod">
          <ac:chgData name="Hidde Braun" userId="dd5b87d6-85a5-4271-8322-ce6e5fcd58d2" providerId="ADAL" clId="{D5038E3C-A723-0B41-B75C-725B987272FA}" dt="2021-09-09T07:32:40.244" v="2939" actId="171"/>
          <ac:spMkLst>
            <pc:docMk/>
            <pc:sldMk cId="0" sldId="301"/>
            <ac:spMk id="4" creationId="{9DB7409E-D304-8842-8A1B-28CBE597A032}"/>
          </ac:spMkLst>
        </pc:spChg>
        <pc:spChg chg="add del mod">
          <ac:chgData name="Hidde Braun" userId="dd5b87d6-85a5-4271-8322-ce6e5fcd58d2" providerId="ADAL" clId="{D5038E3C-A723-0B41-B75C-725B987272FA}" dt="2021-09-09T07:37:52.144" v="3066" actId="478"/>
          <ac:spMkLst>
            <pc:docMk/>
            <pc:sldMk cId="0" sldId="301"/>
            <ac:spMk id="6" creationId="{2D082759-869E-C948-A416-05A281811C15}"/>
          </ac:spMkLst>
        </pc:spChg>
        <pc:spChg chg="add mod">
          <ac:chgData name="Hidde Braun" userId="dd5b87d6-85a5-4271-8322-ce6e5fcd58d2" providerId="ADAL" clId="{D5038E3C-A723-0B41-B75C-725B987272FA}" dt="2021-09-09T07:37:53.858" v="3067" actId="20577"/>
          <ac:spMkLst>
            <pc:docMk/>
            <pc:sldMk cId="0" sldId="301"/>
            <ac:spMk id="23" creationId="{0185E975-DBFF-DB40-A9BB-DD88F07CA697}"/>
          </ac:spMkLst>
        </pc:spChg>
        <pc:spChg chg="del mod">
          <ac:chgData name="Hidde Braun" userId="dd5b87d6-85a5-4271-8322-ce6e5fcd58d2" providerId="ADAL" clId="{D5038E3C-A723-0B41-B75C-725B987272FA}" dt="2021-09-09T07:37:49.613" v="3064" actId="478"/>
          <ac:spMkLst>
            <pc:docMk/>
            <pc:sldMk cId="0" sldId="301"/>
            <ac:spMk id="424" creationId="{00000000-0000-0000-0000-000000000000}"/>
          </ac:spMkLst>
        </pc:spChg>
        <pc:spChg chg="mod">
          <ac:chgData name="Hidde Braun" userId="dd5b87d6-85a5-4271-8322-ce6e5fcd58d2" providerId="ADAL" clId="{D5038E3C-A723-0B41-B75C-725B987272FA}" dt="2021-09-09T07:57:45.122" v="3506" actId="20577"/>
          <ac:spMkLst>
            <pc:docMk/>
            <pc:sldMk cId="0" sldId="301"/>
            <ac:spMk id="425" creationId="{00000000-0000-0000-0000-000000000000}"/>
          </ac:spMkLst>
        </pc:spChg>
      </pc:sldChg>
      <pc:sldChg chg="addSp delSp modSp mod">
        <pc:chgData name="Hidde Braun" userId="dd5b87d6-85a5-4271-8322-ce6e5fcd58d2" providerId="ADAL" clId="{D5038E3C-A723-0B41-B75C-725B987272FA}" dt="2021-09-09T07:01:23.694" v="53" actId="20577"/>
        <pc:sldMkLst>
          <pc:docMk/>
          <pc:sldMk cId="691549970" sldId="302"/>
        </pc:sldMkLst>
        <pc:spChg chg="mod">
          <ac:chgData name="Hidde Braun" userId="dd5b87d6-85a5-4271-8322-ce6e5fcd58d2" providerId="ADAL" clId="{D5038E3C-A723-0B41-B75C-725B987272FA}" dt="2021-08-26T10:35:28.903" v="6" actId="1076"/>
          <ac:spMkLst>
            <pc:docMk/>
            <pc:sldMk cId="691549970" sldId="302"/>
            <ac:spMk id="2" creationId="{8630F266-2A17-0C4C-95A6-4A69A94E9CEE}"/>
          </ac:spMkLst>
        </pc:spChg>
        <pc:spChg chg="del">
          <ac:chgData name="Hidde Braun" userId="dd5b87d6-85a5-4271-8322-ce6e5fcd58d2" providerId="ADAL" clId="{D5038E3C-A723-0B41-B75C-725B987272FA}" dt="2021-08-26T10:35:16.085" v="4" actId="26606"/>
          <ac:spMkLst>
            <pc:docMk/>
            <pc:sldMk cId="691549970" sldId="302"/>
            <ac:spMk id="3" creationId="{AAE975D8-4954-7341-BF58-939426B27584}"/>
          </ac:spMkLst>
        </pc:spChg>
        <pc:graphicFrameChg chg="add mod">
          <ac:chgData name="Hidde Braun" userId="dd5b87d6-85a5-4271-8322-ce6e5fcd58d2" providerId="ADAL" clId="{D5038E3C-A723-0B41-B75C-725B987272FA}" dt="2021-09-09T07:01:23.694" v="53" actId="20577"/>
          <ac:graphicFrameMkLst>
            <pc:docMk/>
            <pc:sldMk cId="691549970" sldId="302"/>
            <ac:graphicFrameMk id="1028" creationId="{FACBE8D6-8F2E-4EAB-8432-F53D8F06730C}"/>
          </ac:graphicFrameMkLst>
        </pc:graphicFrameChg>
        <pc:picChg chg="mod">
          <ac:chgData name="Hidde Braun" userId="dd5b87d6-85a5-4271-8322-ce6e5fcd58d2" providerId="ADAL" clId="{D5038E3C-A723-0B41-B75C-725B987272FA}" dt="2021-08-26T10:35:39.639" v="9" actId="1076"/>
          <ac:picMkLst>
            <pc:docMk/>
            <pc:sldMk cId="691549970" sldId="302"/>
            <ac:picMk id="1026" creationId="{D7FC930B-F281-124E-B3D8-08AC67CBC2D9}"/>
          </ac:picMkLst>
        </pc:picChg>
      </pc:sldChg>
      <pc:sldChg chg="modSp mod">
        <pc:chgData name="Hidde Braun" userId="dd5b87d6-85a5-4271-8322-ce6e5fcd58d2" providerId="ADAL" clId="{D5038E3C-A723-0B41-B75C-725B987272FA}" dt="2021-09-09T07:02:56.133" v="190" actId="5793"/>
        <pc:sldMkLst>
          <pc:docMk/>
          <pc:sldMk cId="1243256524" sldId="305"/>
        </pc:sldMkLst>
        <pc:spChg chg="mod">
          <ac:chgData name="Hidde Braun" userId="dd5b87d6-85a5-4271-8322-ce6e5fcd58d2" providerId="ADAL" clId="{D5038E3C-A723-0B41-B75C-725B987272FA}" dt="2021-09-09T07:02:56.133" v="190" actId="5793"/>
          <ac:spMkLst>
            <pc:docMk/>
            <pc:sldMk cId="1243256524" sldId="305"/>
            <ac:spMk id="5" creationId="{9B09E779-4BD3-064D-A5A6-DAFE079CF05A}"/>
          </ac:spMkLst>
        </pc:spChg>
      </pc:sldChg>
      <pc:sldChg chg="addSp delSp modSp add mod">
        <pc:chgData name="Hidde Braun" userId="dd5b87d6-85a5-4271-8322-ce6e5fcd58d2" providerId="ADAL" clId="{D5038E3C-A723-0B41-B75C-725B987272FA}" dt="2021-09-09T07:54:08.739" v="3429" actId="21"/>
        <pc:sldMkLst>
          <pc:docMk/>
          <pc:sldMk cId="176714279" sldId="311"/>
        </pc:sldMkLst>
        <pc:spChg chg="del mod">
          <ac:chgData name="Hidde Braun" userId="dd5b87d6-85a5-4271-8322-ce6e5fcd58d2" providerId="ADAL" clId="{D5038E3C-A723-0B41-B75C-725B987272FA}" dt="2021-09-09T07:16:08.322" v="1461"/>
          <ac:spMkLst>
            <pc:docMk/>
            <pc:sldMk cId="176714279" sldId="311"/>
            <ac:spMk id="2" creationId="{83F1B1C6-EFB2-3042-838F-20F870D91694}"/>
          </ac:spMkLst>
        </pc:spChg>
        <pc:spChg chg="add del mod">
          <ac:chgData name="Hidde Braun" userId="dd5b87d6-85a5-4271-8322-ce6e5fcd58d2" providerId="ADAL" clId="{D5038E3C-A723-0B41-B75C-725B987272FA}" dt="2021-09-09T07:28:15.269" v="2892" actId="478"/>
          <ac:spMkLst>
            <pc:docMk/>
            <pc:sldMk cId="176714279" sldId="311"/>
            <ac:spMk id="4" creationId="{F065AA91-5437-BA4B-8292-319B3A0B3A9C}"/>
          </ac:spMkLst>
        </pc:spChg>
        <pc:spChg chg="add del mod">
          <ac:chgData name="Hidde Braun" userId="dd5b87d6-85a5-4271-8322-ce6e5fcd58d2" providerId="ADAL" clId="{D5038E3C-A723-0B41-B75C-725B987272FA}" dt="2021-09-09T07:28:16.841" v="2893" actId="478"/>
          <ac:spMkLst>
            <pc:docMk/>
            <pc:sldMk cId="176714279" sldId="311"/>
            <ac:spMk id="6" creationId="{D093F502-C37F-014E-892C-3F8EC1E57321}"/>
          </ac:spMkLst>
        </pc:spChg>
        <pc:spChg chg="add mod">
          <ac:chgData name="Hidde Braun" userId="dd5b87d6-85a5-4271-8322-ce6e5fcd58d2" providerId="ADAL" clId="{D5038E3C-A723-0B41-B75C-725B987272FA}" dt="2021-09-09T07:42:40.040" v="3264" actId="2085"/>
          <ac:spMkLst>
            <pc:docMk/>
            <pc:sldMk cId="176714279" sldId="311"/>
            <ac:spMk id="7" creationId="{6077EFA5-7AB9-FC49-8AFF-7DBBE928B9B2}"/>
          </ac:spMkLst>
        </pc:spChg>
        <pc:spChg chg="add mod">
          <ac:chgData name="Hidde Braun" userId="dd5b87d6-85a5-4271-8322-ce6e5fcd58d2" providerId="ADAL" clId="{D5038E3C-A723-0B41-B75C-725B987272FA}" dt="2021-09-09T07:47:28.885" v="3425" actId="20577"/>
          <ac:spMkLst>
            <pc:docMk/>
            <pc:sldMk cId="176714279" sldId="311"/>
            <ac:spMk id="8" creationId="{8259DA7C-0CA1-574B-A882-8D7FE357DA65}"/>
          </ac:spMkLst>
        </pc:spChg>
        <pc:spChg chg="add del mod">
          <ac:chgData name="Hidde Braun" userId="dd5b87d6-85a5-4271-8322-ce6e5fcd58d2" providerId="ADAL" clId="{D5038E3C-A723-0B41-B75C-725B987272FA}" dt="2021-09-09T07:27:55.869" v="2878"/>
          <ac:spMkLst>
            <pc:docMk/>
            <pc:sldMk cId="176714279" sldId="311"/>
            <ac:spMk id="21" creationId="{18E848CD-5F1A-EF4F-BBD2-10250163FA22}"/>
          </ac:spMkLst>
        </pc:spChg>
        <pc:spChg chg="add mod">
          <ac:chgData name="Hidde Braun" userId="dd5b87d6-85a5-4271-8322-ce6e5fcd58d2" providerId="ADAL" clId="{D5038E3C-A723-0B41-B75C-725B987272FA}" dt="2021-09-09T07:34:56.315" v="2978" actId="1076"/>
          <ac:spMkLst>
            <pc:docMk/>
            <pc:sldMk cId="176714279" sldId="311"/>
            <ac:spMk id="24" creationId="{7837C4FB-0353-6D45-8107-3E7F8C6562B1}"/>
          </ac:spMkLst>
        </pc:spChg>
        <pc:spChg chg="add del mod">
          <ac:chgData name="Hidde Braun" userId="dd5b87d6-85a5-4271-8322-ce6e5fcd58d2" providerId="ADAL" clId="{D5038E3C-A723-0B41-B75C-725B987272FA}" dt="2021-09-09T07:42:28.011" v="3261" actId="478"/>
          <ac:spMkLst>
            <pc:docMk/>
            <pc:sldMk cId="176714279" sldId="311"/>
            <ac:spMk id="25" creationId="{03CE0F9B-FAE3-DB47-9128-2AE52E94A8D1}"/>
          </ac:spMkLst>
        </pc:spChg>
        <pc:spChg chg="del mod">
          <ac:chgData name="Hidde Braun" userId="dd5b87d6-85a5-4271-8322-ce6e5fcd58d2" providerId="ADAL" clId="{D5038E3C-A723-0B41-B75C-725B987272FA}" dt="2021-09-09T07:27:53.213" v="2876" actId="478"/>
          <ac:spMkLst>
            <pc:docMk/>
            <pc:sldMk cId="176714279" sldId="311"/>
            <ac:spMk id="424" creationId="{00000000-0000-0000-0000-000000000000}"/>
          </ac:spMkLst>
        </pc:spChg>
        <pc:spChg chg="mod">
          <ac:chgData name="Hidde Braun" userId="dd5b87d6-85a5-4271-8322-ce6e5fcd58d2" providerId="ADAL" clId="{D5038E3C-A723-0B41-B75C-725B987272FA}" dt="2021-09-09T07:37:37.297" v="3063" actId="20577"/>
          <ac:spMkLst>
            <pc:docMk/>
            <pc:sldMk cId="176714279" sldId="311"/>
            <ac:spMk id="425" creationId="{00000000-0000-0000-0000-000000000000}"/>
          </ac:spMkLst>
        </pc:spChg>
        <pc:picChg chg="add del mod">
          <ac:chgData name="Hidde Braun" userId="dd5b87d6-85a5-4271-8322-ce6e5fcd58d2" providerId="ADAL" clId="{D5038E3C-A723-0B41-B75C-725B987272FA}" dt="2021-09-09T07:54:08.739" v="3429" actId="21"/>
          <ac:picMkLst>
            <pc:docMk/>
            <pc:sldMk cId="176714279" sldId="311"/>
            <ac:picMk id="10" creationId="{FA161F3F-A798-BD4A-800B-AC02CD2FCA0C}"/>
          </ac:picMkLst>
        </pc:picChg>
      </pc:sldChg>
      <pc:sldChg chg="addSp delSp modSp add mod setBg">
        <pc:chgData name="Hidde Braun" userId="dd5b87d6-85a5-4271-8322-ce6e5fcd58d2" providerId="ADAL" clId="{D5038E3C-A723-0B41-B75C-725B987272FA}" dt="2021-09-09T07:41:56.870" v="3255" actId="1076"/>
        <pc:sldMkLst>
          <pc:docMk/>
          <pc:sldMk cId="4101809541" sldId="312"/>
        </pc:sldMkLst>
        <pc:spChg chg="del mod">
          <ac:chgData name="Hidde Braun" userId="dd5b87d6-85a5-4271-8322-ce6e5fcd58d2" providerId="ADAL" clId="{D5038E3C-A723-0B41-B75C-725B987272FA}" dt="2021-09-09T07:40:21.466" v="3231" actId="478"/>
          <ac:spMkLst>
            <pc:docMk/>
            <pc:sldMk cId="4101809541" sldId="312"/>
            <ac:spMk id="2" creationId="{83F1B1C6-EFB2-3042-838F-20F870D91694}"/>
          </ac:spMkLst>
        </pc:spChg>
        <pc:spChg chg="add del mod">
          <ac:chgData name="Hidde Braun" userId="dd5b87d6-85a5-4271-8322-ce6e5fcd58d2" providerId="ADAL" clId="{D5038E3C-A723-0B41-B75C-725B987272FA}" dt="2021-09-09T07:40:06.249" v="3227" actId="478"/>
          <ac:spMkLst>
            <pc:docMk/>
            <pc:sldMk cId="4101809541" sldId="312"/>
            <ac:spMk id="4" creationId="{99DB4592-D7D5-1746-826E-58BF64FACDB0}"/>
          </ac:spMkLst>
        </pc:spChg>
        <pc:spChg chg="add del mod">
          <ac:chgData name="Hidde Braun" userId="dd5b87d6-85a5-4271-8322-ce6e5fcd58d2" providerId="ADAL" clId="{D5038E3C-A723-0B41-B75C-725B987272FA}" dt="2021-09-09T07:41:02.606" v="3239" actId="11529"/>
          <ac:spMkLst>
            <pc:docMk/>
            <pc:sldMk cId="4101809541" sldId="312"/>
            <ac:spMk id="5" creationId="{34C7B287-9288-A848-84EA-959B8A3AAD2D}"/>
          </ac:spMkLst>
        </pc:spChg>
        <pc:spChg chg="add mod">
          <ac:chgData name="Hidde Braun" userId="dd5b87d6-85a5-4271-8322-ce6e5fcd58d2" providerId="ADAL" clId="{D5038E3C-A723-0B41-B75C-725B987272FA}" dt="2021-09-09T07:41:24.223" v="3244" actId="2085"/>
          <ac:spMkLst>
            <pc:docMk/>
            <pc:sldMk cId="4101809541" sldId="312"/>
            <ac:spMk id="6" creationId="{CF4951DF-B89E-F948-B543-9FF52934AF66}"/>
          </ac:spMkLst>
        </pc:spChg>
        <pc:spChg chg="add mod">
          <ac:chgData name="Hidde Braun" userId="dd5b87d6-85a5-4271-8322-ce6e5fcd58d2" providerId="ADAL" clId="{D5038E3C-A723-0B41-B75C-725B987272FA}" dt="2021-09-09T07:41:56.870" v="3255" actId="1076"/>
          <ac:spMkLst>
            <pc:docMk/>
            <pc:sldMk cId="4101809541" sldId="312"/>
            <ac:spMk id="7" creationId="{3F7CD02C-26C8-744B-81A8-4D4E31AE82BF}"/>
          </ac:spMkLst>
        </pc:spChg>
        <pc:spChg chg="add mod">
          <ac:chgData name="Hidde Braun" userId="dd5b87d6-85a5-4271-8322-ce6e5fcd58d2" providerId="ADAL" clId="{D5038E3C-A723-0B41-B75C-725B987272FA}" dt="2021-09-09T07:40:07.903" v="3228" actId="20577"/>
          <ac:spMkLst>
            <pc:docMk/>
            <pc:sldMk cId="4101809541" sldId="312"/>
            <ac:spMk id="21" creationId="{88E699D7-46D9-A149-AFA0-3AE52CA781C1}"/>
          </ac:spMkLst>
        </pc:spChg>
        <pc:spChg chg="add del mod">
          <ac:chgData name="Hidde Braun" userId="dd5b87d6-85a5-4271-8322-ce6e5fcd58d2" providerId="ADAL" clId="{D5038E3C-A723-0B41-B75C-725B987272FA}" dt="2021-09-09T07:40:42.194" v="3234" actId="478"/>
          <ac:spMkLst>
            <pc:docMk/>
            <pc:sldMk cId="4101809541" sldId="312"/>
            <ac:spMk id="22" creationId="{832D38F1-1632-994E-91C5-35CE9E172C6A}"/>
          </ac:spMkLst>
        </pc:spChg>
        <pc:spChg chg="del mod">
          <ac:chgData name="Hidde Braun" userId="dd5b87d6-85a5-4271-8322-ce6e5fcd58d2" providerId="ADAL" clId="{D5038E3C-A723-0B41-B75C-725B987272FA}" dt="2021-09-09T07:40:04.155" v="3225" actId="478"/>
          <ac:spMkLst>
            <pc:docMk/>
            <pc:sldMk cId="4101809541" sldId="312"/>
            <ac:spMk id="424" creationId="{00000000-0000-0000-0000-000000000000}"/>
          </ac:spMkLst>
        </pc:spChg>
        <pc:spChg chg="del mod">
          <ac:chgData name="Hidde Braun" userId="dd5b87d6-85a5-4271-8322-ce6e5fcd58d2" providerId="ADAL" clId="{D5038E3C-A723-0B41-B75C-725B987272FA}" dt="2021-09-09T07:41:12.034" v="3241" actId="478"/>
          <ac:spMkLst>
            <pc:docMk/>
            <pc:sldMk cId="4101809541" sldId="312"/>
            <ac:spMk id="425" creationId="{00000000-0000-0000-0000-000000000000}"/>
          </ac:spMkLst>
        </pc:spChg>
      </pc:sldChg>
      <pc:sldChg chg="addSp delSp modSp new mod modClrScheme chgLayout">
        <pc:chgData name="Hidde Braun" userId="dd5b87d6-85a5-4271-8322-ce6e5fcd58d2" providerId="ADAL" clId="{D5038E3C-A723-0B41-B75C-725B987272FA}" dt="2021-09-09T07:54:47.080" v="3461" actId="692"/>
        <pc:sldMkLst>
          <pc:docMk/>
          <pc:sldMk cId="4005492616" sldId="313"/>
        </pc:sldMkLst>
        <pc:spChg chg="del mod ord">
          <ac:chgData name="Hidde Braun" userId="dd5b87d6-85a5-4271-8322-ce6e5fcd58d2" providerId="ADAL" clId="{D5038E3C-A723-0B41-B75C-725B987272FA}" dt="2021-09-09T07:43:54.641" v="3315" actId="700"/>
          <ac:spMkLst>
            <pc:docMk/>
            <pc:sldMk cId="4005492616" sldId="313"/>
            <ac:spMk id="2" creationId="{345F2134-CC36-3041-9281-3523B15DDF2C}"/>
          </ac:spMkLst>
        </pc:spChg>
        <pc:spChg chg="del">
          <ac:chgData name="Hidde Braun" userId="dd5b87d6-85a5-4271-8322-ce6e5fcd58d2" providerId="ADAL" clId="{D5038E3C-A723-0B41-B75C-725B987272FA}" dt="2021-09-09T07:43:54.641" v="3315" actId="700"/>
          <ac:spMkLst>
            <pc:docMk/>
            <pc:sldMk cId="4005492616" sldId="313"/>
            <ac:spMk id="3" creationId="{7CC5A0F9-93BB-9E40-BC08-AE4B82AEB14A}"/>
          </ac:spMkLst>
        </pc:spChg>
        <pc:spChg chg="del">
          <ac:chgData name="Hidde Braun" userId="dd5b87d6-85a5-4271-8322-ce6e5fcd58d2" providerId="ADAL" clId="{D5038E3C-A723-0B41-B75C-725B987272FA}" dt="2021-09-09T07:43:54.641" v="3315" actId="700"/>
          <ac:spMkLst>
            <pc:docMk/>
            <pc:sldMk cId="4005492616" sldId="313"/>
            <ac:spMk id="4" creationId="{3D14F6AC-6381-9F49-994A-753B7274197F}"/>
          </ac:spMkLst>
        </pc:spChg>
        <pc:spChg chg="add mod ord">
          <ac:chgData name="Hidde Braun" userId="dd5b87d6-85a5-4271-8322-ce6e5fcd58d2" providerId="ADAL" clId="{D5038E3C-A723-0B41-B75C-725B987272FA}" dt="2021-09-09T07:54:36.503" v="3460" actId="20577"/>
          <ac:spMkLst>
            <pc:docMk/>
            <pc:sldMk cId="4005492616" sldId="313"/>
            <ac:spMk id="5" creationId="{D5372FDF-374E-5F48-AD48-B86185206CCF}"/>
          </ac:spMkLst>
        </pc:spChg>
        <pc:spChg chg="add del mod">
          <ac:chgData name="Hidde Braun" userId="dd5b87d6-85a5-4271-8322-ce6e5fcd58d2" providerId="ADAL" clId="{D5038E3C-A723-0B41-B75C-725B987272FA}" dt="2021-09-09T07:44:38.578" v="3400"/>
          <ac:spMkLst>
            <pc:docMk/>
            <pc:sldMk cId="4005492616" sldId="313"/>
            <ac:spMk id="6" creationId="{9ED3367B-F9C2-5142-BAA7-DF7844AD351E}"/>
          </ac:spMkLst>
        </pc:spChg>
        <pc:picChg chg="add mod">
          <ac:chgData name="Hidde Braun" userId="dd5b87d6-85a5-4271-8322-ce6e5fcd58d2" providerId="ADAL" clId="{D5038E3C-A723-0B41-B75C-725B987272FA}" dt="2021-09-09T07:54:47.080" v="3461" actId="692"/>
          <ac:picMkLst>
            <pc:docMk/>
            <pc:sldMk cId="4005492616" sldId="313"/>
            <ac:picMk id="7" creationId="{96D23B96-464E-3640-B219-444673FD79EC}"/>
          </ac:picMkLst>
        </pc:picChg>
      </pc:sldChg>
    </pc:docChg>
  </pc:docChgLst>
  <pc:docChgLst>
    <pc:chgData name="Sam de Beer" userId="S::32328@ma-web.nl::b44e7ee3-501f-44fa-919e-8e7ddd7fa4e7" providerId="AD" clId="Web-{E512445F-3694-42DE-843C-B4BD1EA6C7CC}"/>
    <pc:docChg chg="modSld">
      <pc:chgData name="Sam de Beer" userId="S::32328@ma-web.nl::b44e7ee3-501f-44fa-919e-8e7ddd7fa4e7" providerId="AD" clId="Web-{E512445F-3694-42DE-843C-B4BD1EA6C7CC}" dt="2020-09-15T12:43:50.733" v="0" actId="1076"/>
      <pc:docMkLst>
        <pc:docMk/>
      </pc:docMkLst>
      <pc:sldChg chg="modSp">
        <pc:chgData name="Sam de Beer" userId="S::32328@ma-web.nl::b44e7ee3-501f-44fa-919e-8e7ddd7fa4e7" providerId="AD" clId="Web-{E512445F-3694-42DE-843C-B4BD1EA6C7CC}" dt="2020-09-15T12:43:50.733" v="0" actId="1076"/>
        <pc:sldMkLst>
          <pc:docMk/>
          <pc:sldMk cId="0" sldId="259"/>
        </pc:sldMkLst>
        <pc:spChg chg="mod">
          <ac:chgData name="Sam de Beer" userId="S::32328@ma-web.nl::b44e7ee3-501f-44fa-919e-8e7ddd7fa4e7" providerId="AD" clId="Web-{E512445F-3694-42DE-843C-B4BD1EA6C7CC}" dt="2020-09-15T12:43:50.733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Sam de Beer" userId="S::32328@ma-web.nl::b44e7ee3-501f-44fa-919e-8e7ddd7fa4e7" providerId="AD" clId="Web-{708A5964-E833-47AA-8BDC-275AD9458CE9}"/>
    <pc:docChg chg="modSld">
      <pc:chgData name="Sam de Beer" userId="S::32328@ma-web.nl::b44e7ee3-501f-44fa-919e-8e7ddd7fa4e7" providerId="AD" clId="Web-{708A5964-E833-47AA-8BDC-275AD9458CE9}" dt="2020-09-15T13:13:32.086" v="0" actId="1076"/>
      <pc:docMkLst>
        <pc:docMk/>
      </pc:docMkLst>
      <pc:sldChg chg="modSp">
        <pc:chgData name="Sam de Beer" userId="S::32328@ma-web.nl::b44e7ee3-501f-44fa-919e-8e7ddd7fa4e7" providerId="AD" clId="Web-{708A5964-E833-47AA-8BDC-275AD9458CE9}" dt="2020-09-15T13:13:32.086" v="0" actId="1076"/>
        <pc:sldMkLst>
          <pc:docMk/>
          <pc:sldMk cId="0" sldId="259"/>
        </pc:sldMkLst>
        <pc:spChg chg="mod">
          <ac:chgData name="Sam de Beer" userId="S::32328@ma-web.nl::b44e7ee3-501f-44fa-919e-8e7ddd7fa4e7" providerId="AD" clId="Web-{708A5964-E833-47AA-8BDC-275AD9458CE9}" dt="2020-09-15T13:13:32.086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Hidde Braun" userId="dd5b87d6-85a5-4271-8322-ce6e5fcd58d2" providerId="ADAL" clId="{1941E062-EA4D-5F48-A8D0-6EE9F2F5B640}"/>
    <pc:docChg chg="undo custSel modSld">
      <pc:chgData name="Hidde Braun" userId="dd5b87d6-85a5-4271-8322-ce6e5fcd58d2" providerId="ADAL" clId="{1941E062-EA4D-5F48-A8D0-6EE9F2F5B640}" dt="2021-09-21T14:43:48.198" v="108" actId="1076"/>
      <pc:docMkLst>
        <pc:docMk/>
      </pc:docMkLst>
      <pc:sldChg chg="modSp mod">
        <pc:chgData name="Hidde Braun" userId="dd5b87d6-85a5-4271-8322-ce6e5fcd58d2" providerId="ADAL" clId="{1941E062-EA4D-5F48-A8D0-6EE9F2F5B640}" dt="2021-09-21T14:43:16.025" v="99" actId="20577"/>
        <pc:sldMkLst>
          <pc:docMk/>
          <pc:sldMk cId="0" sldId="257"/>
        </pc:sldMkLst>
        <pc:spChg chg="mod">
          <ac:chgData name="Hidde Braun" userId="dd5b87d6-85a5-4271-8322-ce6e5fcd58d2" providerId="ADAL" clId="{1941E062-EA4D-5F48-A8D0-6EE9F2F5B640}" dt="2021-09-21T14:43:16.025" v="99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Hidde Braun" userId="dd5b87d6-85a5-4271-8322-ce6e5fcd58d2" providerId="ADAL" clId="{1941E062-EA4D-5F48-A8D0-6EE9F2F5B640}" dt="2021-09-21T14:43:48.198" v="108" actId="1076"/>
        <pc:sldMkLst>
          <pc:docMk/>
          <pc:sldMk cId="0" sldId="258"/>
        </pc:sldMkLst>
        <pc:spChg chg="mod">
          <ac:chgData name="Hidde Braun" userId="dd5b87d6-85a5-4271-8322-ce6e5fcd58d2" providerId="ADAL" clId="{1941E062-EA4D-5F48-A8D0-6EE9F2F5B640}" dt="2021-09-21T14:43:48.198" v="108" actId="1076"/>
          <ac:spMkLst>
            <pc:docMk/>
            <pc:sldMk cId="0" sldId="258"/>
            <ac:spMk id="67" creationId="{00000000-0000-0000-0000-000000000000}"/>
          </ac:spMkLst>
        </pc:spChg>
      </pc:sldChg>
      <pc:sldChg chg="modSp mod">
        <pc:chgData name="Hidde Braun" userId="dd5b87d6-85a5-4271-8322-ce6e5fcd58d2" providerId="ADAL" clId="{1941E062-EA4D-5F48-A8D0-6EE9F2F5B640}" dt="2021-09-21T14:18:13.777" v="63" actId="20577"/>
        <pc:sldMkLst>
          <pc:docMk/>
          <pc:sldMk cId="0" sldId="300"/>
        </pc:sldMkLst>
        <pc:spChg chg="mod">
          <ac:chgData name="Hidde Braun" userId="dd5b87d6-85a5-4271-8322-ce6e5fcd58d2" providerId="ADAL" clId="{1941E062-EA4D-5F48-A8D0-6EE9F2F5B640}" dt="2021-09-21T14:18:13.777" v="63" actId="20577"/>
          <ac:spMkLst>
            <pc:docMk/>
            <pc:sldMk cId="0" sldId="300"/>
            <ac:spMk id="2" creationId="{D9615C4E-C9E2-EB45-9F6F-C1B97FB0A00D}"/>
          </ac:spMkLst>
        </pc:spChg>
      </pc:sldChg>
    </pc:docChg>
  </pc:docChgLst>
  <pc:docChgLst>
    <pc:chgData name="Kilian Rijks" userId="S::30697@ma-web.nl::f8ce6190-20f5-4f44-ad1c-c5dcb23f9695" providerId="AD" clId="Web-{09EEA44B-CF22-4591-A0CF-05AA64EFBD94}"/>
    <pc:docChg chg="modSld">
      <pc:chgData name="Kilian Rijks" userId="S::30697@ma-web.nl::f8ce6190-20f5-4f44-ad1c-c5dcb23f9695" providerId="AD" clId="Web-{09EEA44B-CF22-4591-A0CF-05AA64EFBD94}" dt="2020-09-15T13:17:44.721" v="2" actId="1076"/>
      <pc:docMkLst>
        <pc:docMk/>
      </pc:docMkLst>
      <pc:sldChg chg="modSp">
        <pc:chgData name="Kilian Rijks" userId="S::30697@ma-web.nl::f8ce6190-20f5-4f44-ad1c-c5dcb23f9695" providerId="AD" clId="Web-{09EEA44B-CF22-4591-A0CF-05AA64EFBD94}" dt="2020-09-15T13:17:44.721" v="2" actId="1076"/>
        <pc:sldMkLst>
          <pc:docMk/>
          <pc:sldMk cId="0" sldId="297"/>
        </pc:sldMkLst>
        <pc:spChg chg="mod">
          <ac:chgData name="Kilian Rijks" userId="S::30697@ma-web.nl::f8ce6190-20f5-4f44-ad1c-c5dcb23f9695" providerId="AD" clId="Web-{09EEA44B-CF22-4591-A0CF-05AA64EFBD94}" dt="2020-09-15T13:17:44.721" v="2" actId="1076"/>
          <ac:spMkLst>
            <pc:docMk/>
            <pc:sldMk cId="0" sldId="297"/>
            <ac:spMk id="383" creationId="{00000000-0000-0000-0000-000000000000}"/>
          </ac:spMkLst>
        </pc:spChg>
      </pc:sldChg>
    </pc:docChg>
  </pc:docChgLst>
  <pc:docChgLst>
    <pc:chgData name="Alex Marquez Lourenço" userId="S::26305@ma-web.nl::68b3e459-519a-4eac-89fc-0200df6da6ef" providerId="AD" clId="Web-{49A3FE50-E4B3-4048-987E-934EBA6AEDBF}"/>
    <pc:docChg chg="sldOrd">
      <pc:chgData name="Alex Marquez Lourenço" userId="S::26305@ma-web.nl::68b3e459-519a-4eac-89fc-0200df6da6ef" providerId="AD" clId="Web-{49A3FE50-E4B3-4048-987E-934EBA6AEDBF}" dt="2020-11-16T10:04:35.551" v="0"/>
      <pc:docMkLst>
        <pc:docMk/>
      </pc:docMkLst>
      <pc:sldChg chg="ord">
        <pc:chgData name="Alex Marquez Lourenço" userId="S::26305@ma-web.nl::68b3e459-519a-4eac-89fc-0200df6da6ef" providerId="AD" clId="Web-{49A3FE50-E4B3-4048-987E-934EBA6AEDBF}" dt="2020-11-16T10:04:35.551" v="0"/>
        <pc:sldMkLst>
          <pc:docMk/>
          <pc:sldMk cId="0" sldId="297"/>
        </pc:sldMkLst>
      </pc:sldChg>
    </pc:docChg>
  </pc:docChgLst>
  <pc:docChgLst>
    <pc:chgData name="Hidde Braun" userId="dd5b87d6-85a5-4271-8322-ce6e5fcd58d2" providerId="ADAL" clId="{1C1CBB2B-9887-D14B-814A-C7D30261F580}"/>
    <pc:docChg chg="undo custSel addSld delSld modSld sldOrd modMainMaster">
      <pc:chgData name="Hidde Braun" userId="dd5b87d6-85a5-4271-8322-ce6e5fcd58d2" providerId="ADAL" clId="{1C1CBB2B-9887-D14B-814A-C7D30261F580}" dt="2021-08-26T10:22:17.905" v="3020" actId="20577"/>
      <pc:docMkLst>
        <pc:docMk/>
      </pc:docMkLst>
      <pc:sldChg chg="addSp delSp modSp mod setBg delDesignElem">
        <pc:chgData name="Hidde Braun" userId="dd5b87d6-85a5-4271-8322-ce6e5fcd58d2" providerId="ADAL" clId="{1C1CBB2B-9887-D14B-814A-C7D30261F580}" dt="2021-08-26T09:17:19.245" v="1506"/>
        <pc:sldMkLst>
          <pc:docMk/>
          <pc:sldMk cId="0" sldId="256"/>
        </pc:sldMkLst>
        <pc:spChg chg="del mod">
          <ac:chgData name="Hidde Braun" userId="dd5b87d6-85a5-4271-8322-ce6e5fcd58d2" providerId="ADAL" clId="{1C1CBB2B-9887-D14B-814A-C7D30261F580}" dt="2021-08-26T08:45:03.041" v="21" actId="478"/>
          <ac:spMkLst>
            <pc:docMk/>
            <pc:sldMk cId="0" sldId="256"/>
            <ac:spMk id="2" creationId="{7FC89EF2-A3E5-462C-AF74-93E87AF841D3}"/>
          </ac:spMkLst>
        </pc:spChg>
        <pc:spChg chg="mod">
          <ac:chgData name="Hidde Braun" userId="dd5b87d6-85a5-4271-8322-ce6e5fcd58d2" providerId="ADAL" clId="{1C1CBB2B-9887-D14B-814A-C7D30261F580}" dt="2021-08-26T09:16:35.941" v="1500" actId="2660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idde Braun" userId="dd5b87d6-85a5-4271-8322-ce6e5fcd58d2" providerId="ADAL" clId="{1C1CBB2B-9887-D14B-814A-C7D30261F580}" dt="2021-08-26T09:16:35.941" v="1500" actId="26606"/>
          <ac:spMkLst>
            <pc:docMk/>
            <pc:sldMk cId="0" sldId="256"/>
            <ac:spMk id="55" creationId="{00000000-0000-0000-0000-000000000000}"/>
          </ac:spMkLst>
        </pc:spChg>
        <pc:grpChg chg="add del">
          <ac:chgData name="Hidde Braun" userId="dd5b87d6-85a5-4271-8322-ce6e5fcd58d2" providerId="ADAL" clId="{1C1CBB2B-9887-D14B-814A-C7D30261F580}" dt="2021-08-26T09:17:19.245" v="1506"/>
          <ac:grpSpMkLst>
            <pc:docMk/>
            <pc:sldMk cId="0" sldId="256"/>
            <ac:grpSpMk id="71" creationId="{0C5EAE72-3D24-4A03-9BDF-FBE8C100AF82}"/>
          </ac:grpSpMkLst>
        </pc:grpChg>
        <pc:picChg chg="del">
          <ac:chgData name="Hidde Braun" userId="dd5b87d6-85a5-4271-8322-ce6e5fcd58d2" providerId="ADAL" clId="{1C1CBB2B-9887-D14B-814A-C7D30261F580}" dt="2021-08-26T08:45:05.519" v="22" actId="478"/>
          <ac:picMkLst>
            <pc:docMk/>
            <pc:sldMk cId="0" sldId="256"/>
            <ac:picMk id="3" creationId="{0A03EE70-C43D-4A43-BB8B-909B0C468345}"/>
          </ac:picMkLst>
        </pc:picChg>
        <pc:picChg chg="add mod">
          <ac:chgData name="Hidde Braun" userId="dd5b87d6-85a5-4271-8322-ce6e5fcd58d2" providerId="ADAL" clId="{1C1CBB2B-9887-D14B-814A-C7D30261F580}" dt="2021-08-26T09:16:47.337" v="1502" actId="16037"/>
          <ac:picMkLst>
            <pc:docMk/>
            <pc:sldMk cId="0" sldId="256"/>
            <ac:picMk id="3074" creationId="{28DCC1FC-0642-1446-B5CA-2209EC0573F9}"/>
          </ac:picMkLst>
        </pc:picChg>
      </pc:sldChg>
      <pc:sldChg chg="addSp delSp modSp mod setBg delDesignElem">
        <pc:chgData name="Hidde Braun" userId="dd5b87d6-85a5-4271-8322-ce6e5fcd58d2" providerId="ADAL" clId="{1C1CBB2B-9887-D14B-814A-C7D30261F580}" dt="2021-08-26T10:16:22.937" v="2491"/>
        <pc:sldMkLst>
          <pc:docMk/>
          <pc:sldMk cId="0" sldId="257"/>
        </pc:sldMkLst>
        <pc:spChg chg="mod">
          <ac:chgData name="Hidde Braun" userId="dd5b87d6-85a5-4271-8322-ce6e5fcd58d2" providerId="ADAL" clId="{1C1CBB2B-9887-D14B-814A-C7D30261F580}" dt="2021-08-26T09:17:47.143" v="1511" actId="2660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Hidde Braun" userId="dd5b87d6-85a5-4271-8322-ce6e5fcd58d2" providerId="ADAL" clId="{1C1CBB2B-9887-D14B-814A-C7D30261F580}" dt="2021-08-26T09:17:47.143" v="1511" actId="26606"/>
          <ac:spMkLst>
            <pc:docMk/>
            <pc:sldMk cId="0" sldId="257"/>
            <ac:spMk id="61" creationId="{00000000-0000-0000-0000-000000000000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257"/>
            <ac:spMk id="77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257"/>
            <ac:spMk id="79" creationId="{324E43EB-867C-4B35-9A5C-E435157C7297}"/>
          </ac:spMkLst>
        </pc:s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0" sldId="257"/>
            <ac:grpSpMk id="66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0" sldId="257"/>
            <ac:grpSpMk id="81" creationId="{01B1A260-8A72-4E08-82CC-DB3DB0A49F35}"/>
          </ac:grpSpMkLst>
        </pc:grpChg>
      </pc:sldChg>
      <pc:sldChg chg="addSp delSp modSp mod setBg setClrOvrMap delDesignElem">
        <pc:chgData name="Hidde Braun" userId="dd5b87d6-85a5-4271-8322-ce6e5fcd58d2" providerId="ADAL" clId="{1C1CBB2B-9887-D14B-814A-C7D30261F580}" dt="2021-08-26T10:16:22.937" v="2491"/>
        <pc:sldMkLst>
          <pc:docMk/>
          <pc:sldMk cId="0" sldId="258"/>
        </pc:sldMkLst>
        <pc:spChg chg="mod">
          <ac:chgData name="Hidde Braun" userId="dd5b87d6-85a5-4271-8322-ce6e5fcd58d2" providerId="ADAL" clId="{1C1CBB2B-9887-D14B-814A-C7D30261F580}" dt="2021-08-26T09:17:42.383" v="1510" actId="26606"/>
          <ac:spMkLst>
            <pc:docMk/>
            <pc:sldMk cId="0" sldId="258"/>
            <ac:spMk id="66" creationId="{00000000-0000-0000-0000-000000000000}"/>
          </ac:spMkLst>
        </pc:spChg>
        <pc:spChg chg="mod">
          <ac:chgData name="Hidde Braun" userId="dd5b87d6-85a5-4271-8322-ce6e5fcd58d2" providerId="ADAL" clId="{1C1CBB2B-9887-D14B-814A-C7D30261F580}" dt="2021-08-26T09:17:42.383" v="1510" actId="26606"/>
          <ac:spMkLst>
            <pc:docMk/>
            <pc:sldMk cId="0" sldId="258"/>
            <ac:spMk id="67" creationId="{00000000-0000-0000-0000-000000000000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258"/>
            <ac:spMk id="83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258"/>
            <ac:spMk id="85" creationId="{C314C310-850D-4491-AA52-C75BEA68B68C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258"/>
            <ac:spMk id="93" creationId="{0308D749-5984-4BB8-A788-A85D24304A0A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258"/>
            <ac:spMk id="95" creationId="{95B8172D-A4C8-41B4-8991-78BBEC4039D5}"/>
          </ac:spMkLst>
        </pc:s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0" sldId="258"/>
            <ac:grpSpMk id="72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0" sldId="258"/>
            <ac:grpSpMk id="87" creationId="{D4EC3799-3F52-48CE-85CC-83AED368EB42}"/>
          </ac:grpSpMkLst>
        </pc:grpChg>
        <pc:cxnChg chg="add del">
          <ac:chgData name="Hidde Braun" userId="dd5b87d6-85a5-4271-8322-ce6e5fcd58d2" providerId="ADAL" clId="{1C1CBB2B-9887-D14B-814A-C7D30261F580}" dt="2021-08-26T10:16:22.937" v="2491"/>
          <ac:cxnSpMkLst>
            <pc:docMk/>
            <pc:sldMk cId="0" sldId="258"/>
            <ac:cxnSpMk id="91" creationId="{789E20C7-BB50-4317-93C7-90C8ED80B275}"/>
          </ac:cxnSpMkLst>
        </pc:cxnChg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59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0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1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2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3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4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5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6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7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8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69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0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1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2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3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4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5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6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7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8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79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0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1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2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3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4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5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6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7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8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89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0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1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2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3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4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5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6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7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8"/>
        </pc:sldMkLst>
      </pc:sldChg>
      <pc:sldChg chg="del">
        <pc:chgData name="Hidde Braun" userId="dd5b87d6-85a5-4271-8322-ce6e5fcd58d2" providerId="ADAL" clId="{1C1CBB2B-9887-D14B-814A-C7D30261F580}" dt="2021-08-26T08:45:32.524" v="32" actId="2696"/>
        <pc:sldMkLst>
          <pc:docMk/>
          <pc:sldMk cId="0" sldId="299"/>
        </pc:sldMkLst>
      </pc:sldChg>
      <pc:sldChg chg="modSp">
        <pc:chgData name="Hidde Braun" userId="dd5b87d6-85a5-4271-8322-ce6e5fcd58d2" providerId="ADAL" clId="{1C1CBB2B-9887-D14B-814A-C7D30261F580}" dt="2021-08-26T10:16:22.937" v="2491"/>
        <pc:sldMkLst>
          <pc:docMk/>
          <pc:sldMk cId="0" sldId="300"/>
        </pc:sldMkLst>
        <pc:spChg chg="mod">
          <ac:chgData name="Hidde Braun" userId="dd5b87d6-85a5-4271-8322-ce6e5fcd58d2" providerId="ADAL" clId="{1C1CBB2B-9887-D14B-814A-C7D30261F580}" dt="2021-08-26T10:16:22.937" v="2491"/>
          <ac:spMkLst>
            <pc:docMk/>
            <pc:sldMk cId="0" sldId="300"/>
            <ac:spMk id="419" creationId="{00000000-0000-0000-0000-000000000000}"/>
          </ac:spMkLst>
        </pc:spChg>
      </pc:sldChg>
      <pc:sldChg chg="addSp delSp modSp mod setBg setClrOvrMap delDesignElem">
        <pc:chgData name="Hidde Braun" userId="dd5b87d6-85a5-4271-8322-ce6e5fcd58d2" providerId="ADAL" clId="{1C1CBB2B-9887-D14B-814A-C7D30261F580}" dt="2021-08-26T10:16:22.937" v="2491"/>
        <pc:sldMkLst>
          <pc:docMk/>
          <pc:sldMk cId="0" sldId="301"/>
        </pc:sldMkLst>
        <pc:spChg chg="add del mod">
          <ac:chgData name="Hidde Braun" userId="dd5b87d6-85a5-4271-8322-ce6e5fcd58d2" providerId="ADAL" clId="{1C1CBB2B-9887-D14B-814A-C7D30261F580}" dt="2021-08-26T10:05:43.147" v="2060" actId="478"/>
          <ac:spMkLst>
            <pc:docMk/>
            <pc:sldMk cId="0" sldId="301"/>
            <ac:spMk id="2" creationId="{1D9834A9-2414-9E40-8370-0FF8554D4CA7}"/>
          </ac:spMkLst>
        </pc:spChg>
        <pc:spChg chg="add del">
          <ac:chgData name="Hidde Braun" userId="dd5b87d6-85a5-4271-8322-ce6e5fcd58d2" providerId="ADAL" clId="{1C1CBB2B-9887-D14B-814A-C7D30261F580}" dt="2021-08-26T10:04:42.450" v="2036" actId="26606"/>
          <ac:spMkLst>
            <pc:docMk/>
            <pc:sldMk cId="0" sldId="301"/>
            <ac:spMk id="121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04:42.450" v="2036" actId="26606"/>
          <ac:spMkLst>
            <pc:docMk/>
            <pc:sldMk cId="0" sldId="301"/>
            <ac:spMk id="123" creationId="{324E43EB-867C-4B35-9A5C-E435157C7297}"/>
          </ac:spMkLst>
        </pc:spChg>
        <pc:spChg chg="add del">
          <ac:chgData name="Hidde Braun" userId="dd5b87d6-85a5-4271-8322-ce6e5fcd58d2" providerId="ADAL" clId="{1C1CBB2B-9887-D14B-814A-C7D30261F580}" dt="2021-08-26T10:05:07.872" v="2047" actId="26606"/>
          <ac:spMkLst>
            <pc:docMk/>
            <pc:sldMk cId="0" sldId="301"/>
            <ac:spMk id="127" creationId="{D54EC22E-2292-4292-A80B-E81DF64BFB26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301"/>
            <ac:spMk id="195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301"/>
            <ac:spMk id="197" creationId="{712E451E-151A-4910-BF41-6A040B65982B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301"/>
            <ac:spMk id="199" creationId="{C296EFE4-A70C-4388-9A15-3F657B6615FD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0" sldId="301"/>
            <ac:spMk id="201" creationId="{425EBAFC-9388-432A-BCFD-EEA2F410D8EC}"/>
          </ac:spMkLst>
        </pc:spChg>
        <pc:spChg chg="add del">
          <ac:chgData name="Hidde Braun" userId="dd5b87d6-85a5-4271-8322-ce6e5fcd58d2" providerId="ADAL" clId="{1C1CBB2B-9887-D14B-814A-C7D30261F580}" dt="2021-08-26T10:08:14.183" v="2366" actId="26606"/>
          <ac:spMkLst>
            <pc:docMk/>
            <pc:sldMk cId="0" sldId="301"/>
            <ac:spMk id="254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08:14.183" v="2366" actId="26606"/>
          <ac:spMkLst>
            <pc:docMk/>
            <pc:sldMk cId="0" sldId="301"/>
            <ac:spMk id="256" creationId="{712E451E-151A-4910-BF41-6A040B65982B}"/>
          </ac:spMkLst>
        </pc:spChg>
        <pc:spChg chg="add del">
          <ac:chgData name="Hidde Braun" userId="dd5b87d6-85a5-4271-8322-ce6e5fcd58d2" providerId="ADAL" clId="{1C1CBB2B-9887-D14B-814A-C7D30261F580}" dt="2021-08-26T10:08:14.183" v="2366" actId="26606"/>
          <ac:spMkLst>
            <pc:docMk/>
            <pc:sldMk cId="0" sldId="301"/>
            <ac:spMk id="258" creationId="{C296EFE4-A70C-4388-9A15-3F657B6615FD}"/>
          </ac:spMkLst>
        </pc:spChg>
        <pc:spChg chg="add del">
          <ac:chgData name="Hidde Braun" userId="dd5b87d6-85a5-4271-8322-ce6e5fcd58d2" providerId="ADAL" clId="{1C1CBB2B-9887-D14B-814A-C7D30261F580}" dt="2021-08-26T10:08:14.183" v="2366" actId="26606"/>
          <ac:spMkLst>
            <pc:docMk/>
            <pc:sldMk cId="0" sldId="301"/>
            <ac:spMk id="260" creationId="{425EBAFC-9388-432A-BCFD-EEA2F410D8EC}"/>
          </ac:spMkLst>
        </pc:spChg>
        <pc:spChg chg="add del">
          <ac:chgData name="Hidde Braun" userId="dd5b87d6-85a5-4271-8322-ce6e5fcd58d2" providerId="ADAL" clId="{1C1CBB2B-9887-D14B-814A-C7D30261F580}" dt="2021-08-26T10:08:14.120" v="2365" actId="26606"/>
          <ac:spMkLst>
            <pc:docMk/>
            <pc:sldMk cId="0" sldId="301"/>
            <ac:spMk id="330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08:14.120" v="2365" actId="26606"/>
          <ac:spMkLst>
            <pc:docMk/>
            <pc:sldMk cId="0" sldId="301"/>
            <ac:spMk id="331" creationId="{B219AE65-9B94-44EA-BEF3-EF4BFA169C81}"/>
          </ac:spMkLst>
        </pc:spChg>
        <pc:spChg chg="add del">
          <ac:chgData name="Hidde Braun" userId="dd5b87d6-85a5-4271-8322-ce6e5fcd58d2" providerId="ADAL" clId="{1C1CBB2B-9887-D14B-814A-C7D30261F580}" dt="2021-08-26T10:08:14.120" v="2365" actId="26606"/>
          <ac:spMkLst>
            <pc:docMk/>
            <pc:sldMk cId="0" sldId="301"/>
            <ac:spMk id="332" creationId="{F0C81A57-9CD5-461B-8FFE-4A8CB6CFBE01}"/>
          </ac:spMkLst>
        </pc:spChg>
        <pc:spChg chg="mod">
          <ac:chgData name="Hidde Braun" userId="dd5b87d6-85a5-4271-8322-ce6e5fcd58d2" providerId="ADAL" clId="{1C1CBB2B-9887-D14B-814A-C7D30261F580}" dt="2021-08-26T10:08:23.621" v="2369" actId="26606"/>
          <ac:spMkLst>
            <pc:docMk/>
            <pc:sldMk cId="0" sldId="301"/>
            <ac:spMk id="424" creationId="{00000000-0000-0000-0000-000000000000}"/>
          </ac:spMkLst>
        </pc:spChg>
        <pc:spChg chg="mod">
          <ac:chgData name="Hidde Braun" userId="dd5b87d6-85a5-4271-8322-ce6e5fcd58d2" providerId="ADAL" clId="{1C1CBB2B-9887-D14B-814A-C7D30261F580}" dt="2021-08-26T10:08:53.256" v="2378" actId="20577"/>
          <ac:spMkLst>
            <pc:docMk/>
            <pc:sldMk cId="0" sldId="301"/>
            <ac:spMk id="425" creationId="{00000000-0000-0000-0000-000000000000}"/>
          </ac:spMkLst>
        </pc:spChg>
        <pc:spChg chg="add del">
          <ac:chgData name="Hidde Braun" userId="dd5b87d6-85a5-4271-8322-ce6e5fcd58d2" providerId="ADAL" clId="{1C1CBB2B-9887-D14B-814A-C7D30261F580}" dt="2021-08-26T10:05:07.872" v="2047" actId="26606"/>
          <ac:spMkLst>
            <pc:docMk/>
            <pc:sldMk cId="0" sldId="301"/>
            <ac:spMk id="428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05:07.872" v="2047" actId="26606"/>
          <ac:spMkLst>
            <pc:docMk/>
            <pc:sldMk cId="0" sldId="301"/>
            <ac:spMk id="429" creationId="{FB3EF4D6-026A-4D52-B916-967329EE3FFE}"/>
          </ac:spMkLst>
        </pc:spChg>
        <pc:spChg chg="add del">
          <ac:chgData name="Hidde Braun" userId="dd5b87d6-85a5-4271-8322-ce6e5fcd58d2" providerId="ADAL" clId="{1C1CBB2B-9887-D14B-814A-C7D30261F580}" dt="2021-08-26T10:05:07.872" v="2047" actId="26606"/>
          <ac:spMkLst>
            <pc:docMk/>
            <pc:sldMk cId="0" sldId="301"/>
            <ac:spMk id="430" creationId="{4DB4846F-6AA5-4DB3-9581-D95F22BD5662}"/>
          </ac:spMkLst>
        </pc:spChg>
        <pc:spChg chg="add del">
          <ac:chgData name="Hidde Braun" userId="dd5b87d6-85a5-4271-8322-ce6e5fcd58d2" providerId="ADAL" clId="{1C1CBB2B-9887-D14B-814A-C7D30261F580}" dt="2021-08-26T10:08:23.621" v="2369" actId="26606"/>
          <ac:spMkLst>
            <pc:docMk/>
            <pc:sldMk cId="0" sldId="301"/>
            <ac:spMk id="432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08:23.621" v="2369" actId="26606"/>
          <ac:spMkLst>
            <pc:docMk/>
            <pc:sldMk cId="0" sldId="301"/>
            <ac:spMk id="433" creationId="{FB3EF4D6-026A-4D52-B916-967329EE3FFE}"/>
          </ac:spMkLst>
        </pc:spChg>
        <pc:spChg chg="add del">
          <ac:chgData name="Hidde Braun" userId="dd5b87d6-85a5-4271-8322-ce6e5fcd58d2" providerId="ADAL" clId="{1C1CBB2B-9887-D14B-814A-C7D30261F580}" dt="2021-08-26T10:08:23.621" v="2369" actId="26606"/>
          <ac:spMkLst>
            <pc:docMk/>
            <pc:sldMk cId="0" sldId="301"/>
            <ac:spMk id="434" creationId="{4DB4846F-6AA5-4DB3-9581-D95F22BD5662}"/>
          </ac:spMkLst>
        </pc:spChg>
        <pc:spChg chg="add del">
          <ac:chgData name="Hidde Braun" userId="dd5b87d6-85a5-4271-8322-ce6e5fcd58d2" providerId="ADAL" clId="{1C1CBB2B-9887-D14B-814A-C7D30261F580}" dt="2021-08-26T10:08:23.621" v="2369" actId="26606"/>
          <ac:spMkLst>
            <pc:docMk/>
            <pc:sldMk cId="0" sldId="301"/>
            <ac:spMk id="435" creationId="{D54EC22E-2292-4292-A80B-E81DF64BFB26}"/>
          </ac:spMkLst>
        </pc:spChg>
        <pc:grpChg chg="add del">
          <ac:chgData name="Hidde Braun" userId="dd5b87d6-85a5-4271-8322-ce6e5fcd58d2" providerId="ADAL" clId="{1C1CBB2B-9887-D14B-814A-C7D30261F580}" dt="2021-08-26T10:04:42.450" v="2036" actId="26606"/>
          <ac:grpSpMkLst>
            <pc:docMk/>
            <pc:sldMk cId="0" sldId="301"/>
            <ac:grpSpMk id="110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04:42.450" v="2036" actId="26606"/>
          <ac:grpSpMkLst>
            <pc:docMk/>
            <pc:sldMk cId="0" sldId="301"/>
            <ac:grpSpMk id="125" creationId="{01B1A260-8A72-4E08-82CC-DB3DB0A49F35}"/>
          </ac:grpSpMkLst>
        </pc:grpChg>
        <pc:grpChg chg="add del">
          <ac:chgData name="Hidde Braun" userId="dd5b87d6-85a5-4271-8322-ce6e5fcd58d2" providerId="ADAL" clId="{1C1CBB2B-9887-D14B-814A-C7D30261F580}" dt="2021-08-26T10:05:07.872" v="2047" actId="26606"/>
          <ac:grpSpMkLst>
            <pc:docMk/>
            <pc:sldMk cId="0" sldId="301"/>
            <ac:grpSpMk id="129" creationId="{992A2039-50D4-4D49-A79F-C82A1D913162}"/>
          </ac:grpSpMkLst>
        </pc:gr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0" sldId="301"/>
            <ac:grpSpMk id="184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08:14.183" v="2366" actId="26606"/>
          <ac:grpSpMkLst>
            <pc:docMk/>
            <pc:sldMk cId="0" sldId="301"/>
            <ac:grpSpMk id="243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08:14.120" v="2365" actId="26606"/>
          <ac:grpSpMkLst>
            <pc:docMk/>
            <pc:sldMk cId="0" sldId="301"/>
            <ac:grpSpMk id="320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08:14.120" v="2365" actId="26606"/>
          <ac:grpSpMkLst>
            <pc:docMk/>
            <pc:sldMk cId="0" sldId="301"/>
            <ac:grpSpMk id="333" creationId="{3086C462-37F4-494D-8292-CCB95221CC1A}"/>
          </ac:grpSpMkLst>
        </pc:grpChg>
        <pc:grpChg chg="add del">
          <ac:chgData name="Hidde Braun" userId="dd5b87d6-85a5-4271-8322-ce6e5fcd58d2" providerId="ADAL" clId="{1C1CBB2B-9887-D14B-814A-C7D30261F580}" dt="2021-08-26T10:08:23.621" v="2369" actId="26606"/>
          <ac:grpSpMkLst>
            <pc:docMk/>
            <pc:sldMk cId="0" sldId="301"/>
            <ac:grpSpMk id="334" creationId="{992A2039-50D4-4D49-A79F-C82A1D913162}"/>
          </ac:grpSpMkLst>
        </pc:grpChg>
        <pc:grpChg chg="add del">
          <ac:chgData name="Hidde Braun" userId="dd5b87d6-85a5-4271-8322-ce6e5fcd58d2" providerId="ADAL" clId="{1C1CBB2B-9887-D14B-814A-C7D30261F580}" dt="2021-08-26T10:05:07.872" v="2047" actId="26606"/>
          <ac:grpSpMkLst>
            <pc:docMk/>
            <pc:sldMk cId="0" sldId="301"/>
            <ac:grpSpMk id="427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08:23.621" v="2369" actId="26606"/>
          <ac:grpSpMkLst>
            <pc:docMk/>
            <pc:sldMk cId="0" sldId="301"/>
            <ac:grpSpMk id="431" creationId="{65779281-7937-47A5-9678-B6FDAD972AD3}"/>
          </ac:grpSpMkLst>
        </pc:grpChg>
        <pc:picChg chg="del">
          <ac:chgData name="Hidde Braun" userId="dd5b87d6-85a5-4271-8322-ce6e5fcd58d2" providerId="ADAL" clId="{1C1CBB2B-9887-D14B-814A-C7D30261F580}" dt="2021-08-26T08:45:47.835" v="36" actId="478"/>
          <ac:picMkLst>
            <pc:docMk/>
            <pc:sldMk cId="0" sldId="301"/>
            <ac:picMk id="426" creationId="{00000000-0000-0000-0000-000000000000}"/>
          </ac:picMkLst>
        </pc:picChg>
      </pc:sldChg>
      <pc:sldChg chg="addSp delSp modSp new mod setBg modClrScheme delDesignElem chgLayout">
        <pc:chgData name="Hidde Braun" userId="dd5b87d6-85a5-4271-8322-ce6e5fcd58d2" providerId="ADAL" clId="{1C1CBB2B-9887-D14B-814A-C7D30261F580}" dt="2021-08-26T10:16:22.937" v="2491"/>
        <pc:sldMkLst>
          <pc:docMk/>
          <pc:sldMk cId="691549970" sldId="302"/>
        </pc:sldMkLst>
        <pc:spChg chg="mod ord">
          <ac:chgData name="Hidde Braun" userId="dd5b87d6-85a5-4271-8322-ce6e5fcd58d2" providerId="ADAL" clId="{1C1CBB2B-9887-D14B-814A-C7D30261F580}" dt="2021-08-26T10:16:22.937" v="2491"/>
          <ac:spMkLst>
            <pc:docMk/>
            <pc:sldMk cId="691549970" sldId="302"/>
            <ac:spMk id="2" creationId="{8630F266-2A17-0C4C-95A6-4A69A94E9CEE}"/>
          </ac:spMkLst>
        </pc:spChg>
        <pc:spChg chg="mod ord">
          <ac:chgData name="Hidde Braun" userId="dd5b87d6-85a5-4271-8322-ce6e5fcd58d2" providerId="ADAL" clId="{1C1CBB2B-9887-D14B-814A-C7D30261F580}" dt="2021-08-26T09:34:20.929" v="1774" actId="14100"/>
          <ac:spMkLst>
            <pc:docMk/>
            <pc:sldMk cId="691549970" sldId="302"/>
            <ac:spMk id="3" creationId="{AAE975D8-4954-7341-BF58-939426B27584}"/>
          </ac:spMkLst>
        </pc:spChg>
        <pc:spChg chg="add del mod ord">
          <ac:chgData name="Hidde Braun" userId="dd5b87d6-85a5-4271-8322-ce6e5fcd58d2" providerId="ADAL" clId="{1C1CBB2B-9887-D14B-814A-C7D30261F580}" dt="2021-08-26T09:27:43.802" v="1610" actId="700"/>
          <ac:spMkLst>
            <pc:docMk/>
            <pc:sldMk cId="691549970" sldId="302"/>
            <ac:spMk id="4" creationId="{AC55D601-9A77-4641-8C81-C4018D135453}"/>
          </ac:spMkLst>
        </pc:spChg>
        <pc:spChg chg="add del mod ord">
          <ac:chgData name="Hidde Braun" userId="dd5b87d6-85a5-4271-8322-ce6e5fcd58d2" providerId="ADAL" clId="{1C1CBB2B-9887-D14B-814A-C7D30261F580}" dt="2021-08-26T09:27:43.802" v="1610" actId="700"/>
          <ac:spMkLst>
            <pc:docMk/>
            <pc:sldMk cId="691549970" sldId="302"/>
            <ac:spMk id="5" creationId="{087D57B0-44A6-8648-9458-E8BC5B455130}"/>
          </ac:spMkLst>
        </pc:spChg>
        <pc:spChg chg="add del mod ord">
          <ac:chgData name="Hidde Braun" userId="dd5b87d6-85a5-4271-8322-ce6e5fcd58d2" providerId="ADAL" clId="{1C1CBB2B-9887-D14B-814A-C7D30261F580}" dt="2021-08-26T09:27:43.802" v="1610" actId="700"/>
          <ac:spMkLst>
            <pc:docMk/>
            <pc:sldMk cId="691549970" sldId="302"/>
            <ac:spMk id="6" creationId="{F1CC7C68-A8D0-E946-B8BE-B4CEF6F13FD4}"/>
          </ac:spMkLst>
        </pc:spChg>
        <pc:spChg chg="add del mod ord">
          <ac:chgData name="Hidde Braun" userId="dd5b87d6-85a5-4271-8322-ce6e5fcd58d2" providerId="ADAL" clId="{1C1CBB2B-9887-D14B-814A-C7D30261F580}" dt="2021-08-26T09:27:43.802" v="1610" actId="700"/>
          <ac:spMkLst>
            <pc:docMk/>
            <pc:sldMk cId="691549970" sldId="302"/>
            <ac:spMk id="7" creationId="{5AD34316-8B67-9E48-AF88-9C238A8675E1}"/>
          </ac:spMkLst>
        </pc:spChg>
        <pc:spChg chg="add del mod ord">
          <ac:chgData name="Hidde Braun" userId="dd5b87d6-85a5-4271-8322-ce6e5fcd58d2" providerId="ADAL" clId="{1C1CBB2B-9887-D14B-814A-C7D30261F580}" dt="2021-08-26T09:27:43.802" v="1610" actId="700"/>
          <ac:spMkLst>
            <pc:docMk/>
            <pc:sldMk cId="691549970" sldId="302"/>
            <ac:spMk id="8" creationId="{295609BB-7DD2-0344-A5E4-0720A1AB1D8B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691549970" sldId="302"/>
            <ac:spMk id="82" creationId="{D764F0A0-D07C-4159-9427-D25058257DCC}"/>
          </ac:spMkLst>
        </pc:s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691549970" sldId="302"/>
            <ac:grpSpMk id="71" creationId="{1DD029FC-684F-483A-A8BD-1F092BFFB78C}"/>
          </ac:grpSpMkLst>
        </pc:grpChg>
        <pc:picChg chg="add mod">
          <ac:chgData name="Hidde Braun" userId="dd5b87d6-85a5-4271-8322-ce6e5fcd58d2" providerId="ADAL" clId="{1C1CBB2B-9887-D14B-814A-C7D30261F580}" dt="2021-08-26T09:34:32.792" v="1777" actId="1076"/>
          <ac:picMkLst>
            <pc:docMk/>
            <pc:sldMk cId="691549970" sldId="302"/>
            <ac:picMk id="1026" creationId="{D7FC930B-F281-124E-B3D8-08AC67CBC2D9}"/>
          </ac:picMkLst>
        </pc:picChg>
      </pc:sldChg>
      <pc:sldChg chg="addSp delSp modSp add mod setBg modClrScheme delDesignElem chgLayout">
        <pc:chgData name="Hidde Braun" userId="dd5b87d6-85a5-4271-8322-ce6e5fcd58d2" providerId="ADAL" clId="{1C1CBB2B-9887-D14B-814A-C7D30261F580}" dt="2021-08-26T10:16:22.937" v="2491"/>
        <pc:sldMkLst>
          <pc:docMk/>
          <pc:sldMk cId="3079503383" sldId="303"/>
        </pc:sldMkLst>
        <pc:spChg chg="mod ord">
          <ac:chgData name="Hidde Braun" userId="dd5b87d6-85a5-4271-8322-ce6e5fcd58d2" providerId="ADAL" clId="{1C1CBB2B-9887-D14B-814A-C7D30261F580}" dt="2021-08-26T10:16:22.937" v="2491"/>
          <ac:spMkLst>
            <pc:docMk/>
            <pc:sldMk cId="3079503383" sldId="303"/>
            <ac:spMk id="2" creationId="{8630F266-2A17-0C4C-95A6-4A69A94E9CEE}"/>
          </ac:spMkLst>
        </pc:spChg>
        <pc:spChg chg="del">
          <ac:chgData name="Hidde Braun" userId="dd5b87d6-85a5-4271-8322-ce6e5fcd58d2" providerId="ADAL" clId="{1C1CBB2B-9887-D14B-814A-C7D30261F580}" dt="2021-08-26T08:57:50.307" v="1341" actId="478"/>
          <ac:spMkLst>
            <pc:docMk/>
            <pc:sldMk cId="3079503383" sldId="303"/>
            <ac:spMk id="3" creationId="{AAE975D8-4954-7341-BF58-939426B27584}"/>
          </ac:spMkLst>
        </pc:spChg>
        <pc:spChg chg="add del mod">
          <ac:chgData name="Hidde Braun" userId="dd5b87d6-85a5-4271-8322-ce6e5fcd58d2" providerId="ADAL" clId="{1C1CBB2B-9887-D14B-814A-C7D30261F580}" dt="2021-08-26T09:18:07.615" v="1530" actId="478"/>
          <ac:spMkLst>
            <pc:docMk/>
            <pc:sldMk cId="3079503383" sldId="303"/>
            <ac:spMk id="5" creationId="{9B09E779-4BD3-064D-A5A6-DAFE079CF05A}"/>
          </ac:spMkLst>
        </pc:spChg>
        <pc:spChg chg="add mod">
          <ac:chgData name="Hidde Braun" userId="dd5b87d6-85a5-4271-8322-ce6e5fcd58d2" providerId="ADAL" clId="{1C1CBB2B-9887-D14B-814A-C7D30261F580}" dt="2021-08-26T09:26:27.818" v="1590" actId="408"/>
          <ac:spMkLst>
            <pc:docMk/>
            <pc:sldMk cId="3079503383" sldId="303"/>
            <ac:spMk id="7" creationId="{806B9F23-981D-0D45-93A8-7055CF1915B4}"/>
          </ac:spMkLst>
        </pc:spChg>
        <pc:spChg chg="add mod">
          <ac:chgData name="Hidde Braun" userId="dd5b87d6-85a5-4271-8322-ce6e5fcd58d2" providerId="ADAL" clId="{1C1CBB2B-9887-D14B-814A-C7D30261F580}" dt="2021-08-26T09:26:27.818" v="1590" actId="408"/>
          <ac:spMkLst>
            <pc:docMk/>
            <pc:sldMk cId="3079503383" sldId="303"/>
            <ac:spMk id="8" creationId="{D2596D1C-E7F8-DD41-848B-241159674ED9}"/>
          </ac:spMkLst>
        </pc:spChg>
        <pc:spChg chg="add del">
          <ac:chgData name="Hidde Braun" userId="dd5b87d6-85a5-4271-8322-ce6e5fcd58d2" providerId="ADAL" clId="{1C1CBB2B-9887-D14B-814A-C7D30261F580}" dt="2021-08-26T09:17:59.107" v="1513" actId="26606"/>
          <ac:spMkLst>
            <pc:docMk/>
            <pc:sldMk cId="3079503383" sldId="303"/>
            <ac:spMk id="21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09:17:59.107" v="1513" actId="26606"/>
          <ac:spMkLst>
            <pc:docMk/>
            <pc:sldMk cId="3079503383" sldId="303"/>
            <ac:spMk id="23" creationId="{B219AE65-9B94-44EA-BEF3-EF4BFA169C81}"/>
          </ac:spMkLst>
        </pc:spChg>
        <pc:spChg chg="add del">
          <ac:chgData name="Hidde Braun" userId="dd5b87d6-85a5-4271-8322-ce6e5fcd58d2" providerId="ADAL" clId="{1C1CBB2B-9887-D14B-814A-C7D30261F580}" dt="2021-08-26T09:17:59.107" v="1513" actId="26606"/>
          <ac:spMkLst>
            <pc:docMk/>
            <pc:sldMk cId="3079503383" sldId="303"/>
            <ac:spMk id="25" creationId="{F0C81A57-9CD5-461B-8FFE-4A8CB6CFBE01}"/>
          </ac:spMkLst>
        </pc:spChg>
        <pc:spChg chg="add del">
          <ac:chgData name="Hidde Braun" userId="dd5b87d6-85a5-4271-8322-ce6e5fcd58d2" providerId="ADAL" clId="{1C1CBB2B-9887-D14B-814A-C7D30261F580}" dt="2021-08-26T09:23:46.570" v="1562" actId="26606"/>
          <ac:spMkLst>
            <pc:docMk/>
            <pc:sldMk cId="3079503383" sldId="303"/>
            <ac:spMk id="34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09:23:46.570" v="1562" actId="26606"/>
          <ac:spMkLst>
            <pc:docMk/>
            <pc:sldMk cId="3079503383" sldId="303"/>
            <ac:spMk id="35" creationId="{FB3EF4D6-026A-4D52-B916-967329EE3FFE}"/>
          </ac:spMkLst>
        </pc:spChg>
        <pc:spChg chg="add del">
          <ac:chgData name="Hidde Braun" userId="dd5b87d6-85a5-4271-8322-ce6e5fcd58d2" providerId="ADAL" clId="{1C1CBB2B-9887-D14B-814A-C7D30261F580}" dt="2021-08-26T09:23:46.570" v="1562" actId="26606"/>
          <ac:spMkLst>
            <pc:docMk/>
            <pc:sldMk cId="3079503383" sldId="303"/>
            <ac:spMk id="36" creationId="{4DB4846F-6AA5-4DB3-9581-D95F22BD5662}"/>
          </ac:spMkLst>
        </pc:spChg>
        <pc:spChg chg="add del">
          <ac:chgData name="Hidde Braun" userId="dd5b87d6-85a5-4271-8322-ce6e5fcd58d2" providerId="ADAL" clId="{1C1CBB2B-9887-D14B-814A-C7D30261F580}" dt="2021-08-26T09:23:46.570" v="1562" actId="26606"/>
          <ac:spMkLst>
            <pc:docMk/>
            <pc:sldMk cId="3079503383" sldId="303"/>
            <ac:spMk id="37" creationId="{D54EC22E-2292-4292-A80B-E81DF64BFB26}"/>
          </ac:spMkLst>
        </pc:spChg>
        <pc:spChg chg="add mod">
          <ac:chgData name="Hidde Braun" userId="dd5b87d6-85a5-4271-8322-ce6e5fcd58d2" providerId="ADAL" clId="{1C1CBB2B-9887-D14B-814A-C7D30261F580}" dt="2021-08-26T09:26:27.818" v="1590" actId="408"/>
          <ac:spMkLst>
            <pc:docMk/>
            <pc:sldMk cId="3079503383" sldId="303"/>
            <ac:spMk id="39" creationId="{80E06ADD-09E2-D84F-A8E8-0B2961632FBA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42" creationId="{197C998A-4074-4935-9519-646722084956}"/>
          </ac:spMkLst>
        </pc:spChg>
        <pc:spChg chg="add del">
          <ac:chgData name="Hidde Braun" userId="dd5b87d6-85a5-4271-8322-ce6e5fcd58d2" providerId="ADAL" clId="{1C1CBB2B-9887-D14B-814A-C7D30261F580}" dt="2021-08-26T09:26:47.504" v="1602" actId="6264"/>
          <ac:spMkLst>
            <pc:docMk/>
            <pc:sldMk cId="3079503383" sldId="303"/>
            <ac:spMk id="54" creationId="{197C998A-4074-4935-9519-646722084956}"/>
          </ac:spMkLst>
        </pc:spChg>
        <pc:spChg chg="add del">
          <ac:chgData name="Hidde Braun" userId="dd5b87d6-85a5-4271-8322-ce6e5fcd58d2" providerId="ADAL" clId="{1C1CBB2B-9887-D14B-814A-C7D30261F580}" dt="2021-08-26T09:25:04.698" v="1576" actId="700"/>
          <ac:spMkLst>
            <pc:docMk/>
            <pc:sldMk cId="3079503383" sldId="303"/>
            <ac:spMk id="55" creationId="{197C998A-4074-4935-9519-646722084956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57" creationId="{ECAF1E58-D170-4EF3-8E1A-992DA3688FC2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59" creationId="{3EACCB19-3F29-416E-BD93-24BDDE3739C5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61" creationId="{39C41423-F9F7-4333-A541-61582D3D23E3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63" creationId="{A66DA090-6BD9-45CC-B782-02767069BFB3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65" creationId="{BA9F93AF-9489-4B8A-AA6B-1B00D3CA68C2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67" creationId="{2F459F0B-865B-481D-9AC3-15C76A336007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69" creationId="{61CDB3A6-B686-4E1D-AD52-3DC038A45EE3}"/>
          </ac:spMkLst>
        </pc:spChg>
        <pc:spChg chg="add del">
          <ac:chgData name="Hidde Braun" userId="dd5b87d6-85a5-4271-8322-ce6e5fcd58d2" providerId="ADAL" clId="{1C1CBB2B-9887-D14B-814A-C7D30261F580}" dt="2021-08-26T09:25:16.938" v="1578" actId="700"/>
          <ac:spMkLst>
            <pc:docMk/>
            <pc:sldMk cId="3079503383" sldId="303"/>
            <ac:spMk id="71" creationId="{3D38E400-4F30-481D-A5DC-5AA21A2CB8A1}"/>
          </ac:spMkLst>
        </pc:spChg>
        <pc:grpChg chg="add mod topLvl">
          <ac:chgData name="Hidde Braun" userId="dd5b87d6-85a5-4271-8322-ce6e5fcd58d2" providerId="ADAL" clId="{1C1CBB2B-9887-D14B-814A-C7D30261F580}" dt="2021-08-26T09:26:35.475" v="1600" actId="164"/>
          <ac:grpSpMkLst>
            <pc:docMk/>
            <pc:sldMk cId="3079503383" sldId="303"/>
            <ac:grpSpMk id="9" creationId="{CD794691-CEC5-2846-86EC-9699A32E9200}"/>
          </ac:grpSpMkLst>
        </pc:grpChg>
        <pc:grpChg chg="add del">
          <ac:chgData name="Hidde Braun" userId="dd5b87d6-85a5-4271-8322-ce6e5fcd58d2" providerId="ADAL" clId="{1C1CBB2B-9887-D14B-814A-C7D30261F580}" dt="2021-08-26T09:17:59.107" v="1513" actId="26606"/>
          <ac:grpSpMkLst>
            <pc:docMk/>
            <pc:sldMk cId="3079503383" sldId="303"/>
            <ac:grpSpMk id="10" creationId="{65779281-7937-47A5-9678-B6FDAD972AD3}"/>
          </ac:grpSpMkLst>
        </pc:grpChg>
        <pc:grpChg chg="add del mod">
          <ac:chgData name="Hidde Braun" userId="dd5b87d6-85a5-4271-8322-ce6e5fcd58d2" providerId="ADAL" clId="{1C1CBB2B-9887-D14B-814A-C7D30261F580}" dt="2021-08-26T09:25:51.645" v="1583" actId="165"/>
          <ac:grpSpMkLst>
            <pc:docMk/>
            <pc:sldMk cId="3079503383" sldId="303"/>
            <ac:grpSpMk id="20" creationId="{6FAC950A-A0AD-7740-85B2-61CEF689955C}"/>
          </ac:grpSpMkLst>
        </pc:grpChg>
        <pc:grpChg chg="add mod">
          <ac:chgData name="Hidde Braun" userId="dd5b87d6-85a5-4271-8322-ce6e5fcd58d2" providerId="ADAL" clId="{1C1CBB2B-9887-D14B-814A-C7D30261F580}" dt="2021-08-26T09:27:09.094" v="1607" actId="1076"/>
          <ac:grpSpMkLst>
            <pc:docMk/>
            <pc:sldMk cId="3079503383" sldId="303"/>
            <ac:grpSpMk id="22" creationId="{3A375D87-C5C2-9042-951F-F8D15A4D500F}"/>
          </ac:grpSpMkLst>
        </pc:grpChg>
        <pc:grpChg chg="add del">
          <ac:chgData name="Hidde Braun" userId="dd5b87d6-85a5-4271-8322-ce6e5fcd58d2" providerId="ADAL" clId="{1C1CBB2B-9887-D14B-814A-C7D30261F580}" dt="2021-08-26T09:17:59.107" v="1513" actId="26606"/>
          <ac:grpSpMkLst>
            <pc:docMk/>
            <pc:sldMk cId="3079503383" sldId="303"/>
            <ac:grpSpMk id="27" creationId="{3086C462-37F4-494D-8292-CCB95221CC1A}"/>
          </ac:grpSpMkLst>
        </pc:grpChg>
        <pc:grpChg chg="add del">
          <ac:chgData name="Hidde Braun" userId="dd5b87d6-85a5-4271-8322-ce6e5fcd58d2" providerId="ADAL" clId="{1C1CBB2B-9887-D14B-814A-C7D30261F580}" dt="2021-08-26T09:23:46.570" v="1562" actId="26606"/>
          <ac:grpSpMkLst>
            <pc:docMk/>
            <pc:sldMk cId="3079503383" sldId="303"/>
            <ac:grpSpMk id="29" creationId="{992A2039-50D4-4D49-A79F-C82A1D913162}"/>
          </ac:grpSpMkLst>
        </pc:grpChg>
        <pc:grpChg chg="add del">
          <ac:chgData name="Hidde Braun" userId="dd5b87d6-85a5-4271-8322-ce6e5fcd58d2" providerId="ADAL" clId="{1C1CBB2B-9887-D14B-814A-C7D30261F580}" dt="2021-08-26T09:23:46.570" v="1562" actId="26606"/>
          <ac:grpSpMkLst>
            <pc:docMk/>
            <pc:sldMk cId="3079503383" sldId="303"/>
            <ac:grpSpMk id="33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09:25:16.938" v="1578" actId="700"/>
          <ac:grpSpMkLst>
            <pc:docMk/>
            <pc:sldMk cId="3079503383" sldId="303"/>
            <ac:grpSpMk id="41" creationId="{F212D2F1-3944-4942-A23E-17C20535F832}"/>
          </ac:grpSpMkLst>
        </pc:grpChg>
        <pc:grpChg chg="add del">
          <ac:chgData name="Hidde Braun" userId="dd5b87d6-85a5-4271-8322-ce6e5fcd58d2" providerId="ADAL" clId="{1C1CBB2B-9887-D14B-814A-C7D30261F580}" dt="2021-08-26T09:26:47.504" v="1602" actId="6264"/>
          <ac:grpSpMkLst>
            <pc:docMk/>
            <pc:sldMk cId="3079503383" sldId="303"/>
            <ac:grpSpMk id="43" creationId="{F212D2F1-3944-4942-A23E-17C20535F832}"/>
          </ac:grpSpMkLst>
        </pc:grpChg>
        <pc:grpChg chg="add del">
          <ac:chgData name="Hidde Braun" userId="dd5b87d6-85a5-4271-8322-ce6e5fcd58d2" providerId="ADAL" clId="{1C1CBB2B-9887-D14B-814A-C7D30261F580}" dt="2021-08-26T09:25:04.698" v="1576" actId="700"/>
          <ac:grpSpMkLst>
            <pc:docMk/>
            <pc:sldMk cId="3079503383" sldId="303"/>
            <ac:grpSpMk id="44" creationId="{F212D2F1-3944-4942-A23E-17C20535F832}"/>
          </ac:grpSpMkLst>
        </pc:grpChg>
        <pc:picChg chg="add mod topLvl">
          <ac:chgData name="Hidde Braun" userId="dd5b87d6-85a5-4271-8322-ce6e5fcd58d2" providerId="ADAL" clId="{1C1CBB2B-9887-D14B-814A-C7D30261F580}" dt="2021-08-26T09:26:35.475" v="1600" actId="164"/>
          <ac:picMkLst>
            <pc:docMk/>
            <pc:sldMk cId="3079503383" sldId="303"/>
            <ac:picMk id="6" creationId="{5B9D4514-D63E-AC40-82B3-8FE767C9423F}"/>
          </ac:picMkLst>
        </pc:picChg>
        <pc:picChg chg="del">
          <ac:chgData name="Hidde Braun" userId="dd5b87d6-85a5-4271-8322-ce6e5fcd58d2" providerId="ADAL" clId="{1C1CBB2B-9887-D14B-814A-C7D30261F580}" dt="2021-08-26T08:57:57.133" v="1344" actId="478"/>
          <ac:picMkLst>
            <pc:docMk/>
            <pc:sldMk cId="3079503383" sldId="303"/>
            <ac:picMk id="1026" creationId="{D7FC930B-F281-124E-B3D8-08AC67CBC2D9}"/>
          </ac:picMkLst>
        </pc:picChg>
        <pc:cxnChg chg="add del">
          <ac:chgData name="Hidde Braun" userId="dd5b87d6-85a5-4271-8322-ce6e5fcd58d2" providerId="ADAL" clId="{1C1CBB2B-9887-D14B-814A-C7D30261F580}" dt="2021-08-26T09:17:59.107" v="1513" actId="26606"/>
          <ac:cxnSpMkLst>
            <pc:docMk/>
            <pc:sldMk cId="3079503383" sldId="303"/>
            <ac:cxnSpMk id="31" creationId="{AD23B2CD-009B-425A-9616-1E1AD1D5AB46}"/>
          </ac:cxnSpMkLst>
        </pc:cxnChg>
      </pc:sldChg>
      <pc:sldChg chg="addSp delSp modSp add mod setBg setClrOvrMap delDesignElem">
        <pc:chgData name="Hidde Braun" userId="dd5b87d6-85a5-4271-8322-ce6e5fcd58d2" providerId="ADAL" clId="{1C1CBB2B-9887-D14B-814A-C7D30261F580}" dt="2021-08-26T10:16:22.937" v="2491"/>
        <pc:sldMkLst>
          <pc:docMk/>
          <pc:sldMk cId="3927243978" sldId="304"/>
        </pc:sldMkLst>
        <pc:spChg chg="mod">
          <ac:chgData name="Hidde Braun" userId="dd5b87d6-85a5-4271-8322-ce6e5fcd58d2" providerId="ADAL" clId="{1C1CBB2B-9887-D14B-814A-C7D30261F580}" dt="2021-08-26T09:34:47.633" v="1791" actId="14100"/>
          <ac:spMkLst>
            <pc:docMk/>
            <pc:sldMk cId="3927243978" sldId="304"/>
            <ac:spMk id="2" creationId="{8630F266-2A17-0C4C-95A6-4A69A94E9CEE}"/>
          </ac:spMkLst>
        </pc:spChg>
        <pc:spChg chg="add mod">
          <ac:chgData name="Hidde Braun" userId="dd5b87d6-85a5-4271-8322-ce6e5fcd58d2" providerId="ADAL" clId="{1C1CBB2B-9887-D14B-814A-C7D30261F580}" dt="2021-08-26T09:32:32.207" v="1700" actId="1076"/>
          <ac:spMkLst>
            <pc:docMk/>
            <pc:sldMk cId="3927243978" sldId="304"/>
            <ac:spMk id="3" creationId="{DE613AB8-47EE-A24B-9438-A2F0CB77DAF4}"/>
          </ac:spMkLst>
        </pc:spChg>
        <pc:spChg chg="mod">
          <ac:chgData name="Hidde Braun" userId="dd5b87d6-85a5-4271-8322-ce6e5fcd58d2" providerId="ADAL" clId="{1C1CBB2B-9887-D14B-814A-C7D30261F580}" dt="2021-08-26T10:01:00.937" v="1902" actId="20577"/>
          <ac:spMkLst>
            <pc:docMk/>
            <pc:sldMk cId="3927243978" sldId="304"/>
            <ac:spMk id="5" creationId="{9B09E779-4BD3-064D-A5A6-DAFE079CF05A}"/>
          </ac:spMkLst>
        </pc:spChg>
        <pc:spChg chg="add del">
          <ac:chgData name="Hidde Braun" userId="dd5b87d6-85a5-4271-8322-ce6e5fcd58d2" providerId="ADAL" clId="{1C1CBB2B-9887-D14B-814A-C7D30261F580}" dt="2021-08-26T09:28:00.515" v="1613" actId="26606"/>
          <ac:spMkLst>
            <pc:docMk/>
            <pc:sldMk cId="3927243978" sldId="304"/>
            <ac:spMk id="21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09:28:00.515" v="1613" actId="26606"/>
          <ac:spMkLst>
            <pc:docMk/>
            <pc:sldMk cId="3927243978" sldId="304"/>
            <ac:spMk id="23" creationId="{FB3EF4D6-026A-4D52-B916-967329EE3FFE}"/>
          </ac:spMkLst>
        </pc:spChg>
        <pc:spChg chg="add del">
          <ac:chgData name="Hidde Braun" userId="dd5b87d6-85a5-4271-8322-ce6e5fcd58d2" providerId="ADAL" clId="{1C1CBB2B-9887-D14B-814A-C7D30261F580}" dt="2021-08-26T09:28:00.515" v="1613" actId="26606"/>
          <ac:spMkLst>
            <pc:docMk/>
            <pc:sldMk cId="3927243978" sldId="304"/>
            <ac:spMk id="25" creationId="{4DB4846F-6AA5-4DB3-9581-D95F22BD5662}"/>
          </ac:spMkLst>
        </pc:spChg>
        <pc:spChg chg="add del">
          <ac:chgData name="Hidde Braun" userId="dd5b87d6-85a5-4271-8322-ce6e5fcd58d2" providerId="ADAL" clId="{1C1CBB2B-9887-D14B-814A-C7D30261F580}" dt="2021-08-26T09:28:00.515" v="1613" actId="26606"/>
          <ac:spMkLst>
            <pc:docMk/>
            <pc:sldMk cId="3927243978" sldId="304"/>
            <ac:spMk id="27" creationId="{D54EC22E-2292-4292-A80B-E81DF64BFB26}"/>
          </ac:spMkLst>
        </pc:spChg>
        <pc:spChg chg="add mod">
          <ac:chgData name="Hidde Braun" userId="dd5b87d6-85a5-4271-8322-ce6e5fcd58d2" providerId="ADAL" clId="{1C1CBB2B-9887-D14B-814A-C7D30261F580}" dt="2021-08-26T10:03:34.156" v="1957" actId="20577"/>
          <ac:spMkLst>
            <pc:docMk/>
            <pc:sldMk cId="3927243978" sldId="304"/>
            <ac:spMk id="28" creationId="{4D443DA5-A88B-6947-BCE5-7D7CC7A72B6D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3927243978" sldId="304"/>
            <ac:spMk id="34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3927243978" sldId="304"/>
            <ac:spMk id="35" creationId="{FB3EF4D6-026A-4D52-B916-967329EE3FFE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3927243978" sldId="304"/>
            <ac:spMk id="36" creationId="{4DB4846F-6AA5-4DB3-9581-D95F22BD5662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3927243978" sldId="304"/>
            <ac:spMk id="37" creationId="{D54EC22E-2292-4292-A80B-E81DF64BFB26}"/>
          </ac:spMkLst>
        </pc:spChg>
        <pc:grpChg chg="add del">
          <ac:chgData name="Hidde Braun" userId="dd5b87d6-85a5-4271-8322-ce6e5fcd58d2" providerId="ADAL" clId="{1C1CBB2B-9887-D14B-814A-C7D30261F580}" dt="2021-08-26T09:28:00.515" v="1613" actId="26606"/>
          <ac:grpSpMkLst>
            <pc:docMk/>
            <pc:sldMk cId="3927243978" sldId="304"/>
            <ac:grpSpMk id="10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09:28:00.515" v="1613" actId="26606"/>
          <ac:grpSpMkLst>
            <pc:docMk/>
            <pc:sldMk cId="3927243978" sldId="304"/>
            <ac:grpSpMk id="29" creationId="{992A2039-50D4-4D49-A79F-C82A1D913162}"/>
          </ac:grpSpMkLst>
        </pc:gr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3927243978" sldId="304"/>
            <ac:grpSpMk id="33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3927243978" sldId="304"/>
            <ac:grpSpMk id="38" creationId="{992A2039-50D4-4D49-A79F-C82A1D913162}"/>
          </ac:grpSpMkLst>
        </pc:grpChg>
      </pc:sldChg>
      <pc:sldChg chg="addSp delSp modSp add mod setBg setClrOvrMap">
        <pc:chgData name="Hidde Braun" userId="dd5b87d6-85a5-4271-8322-ce6e5fcd58d2" providerId="ADAL" clId="{1C1CBB2B-9887-D14B-814A-C7D30261F580}" dt="2021-08-26T10:18:37.582" v="2723" actId="20577"/>
        <pc:sldMkLst>
          <pc:docMk/>
          <pc:sldMk cId="1243256524" sldId="305"/>
        </pc:sldMkLst>
        <pc:spChg chg="mod">
          <ac:chgData name="Hidde Braun" userId="dd5b87d6-85a5-4271-8322-ce6e5fcd58d2" providerId="ADAL" clId="{1C1CBB2B-9887-D14B-814A-C7D30261F580}" dt="2021-08-26T10:17:15.260" v="2501" actId="26606"/>
          <ac:spMkLst>
            <pc:docMk/>
            <pc:sldMk cId="1243256524" sldId="305"/>
            <ac:spMk id="2" creationId="{8630F266-2A17-0C4C-95A6-4A69A94E9CEE}"/>
          </ac:spMkLst>
        </pc:spChg>
        <pc:spChg chg="mod">
          <ac:chgData name="Hidde Braun" userId="dd5b87d6-85a5-4271-8322-ce6e5fcd58d2" providerId="ADAL" clId="{1C1CBB2B-9887-D14B-814A-C7D30261F580}" dt="2021-08-26T10:18:37.582" v="2723" actId="20577"/>
          <ac:spMkLst>
            <pc:docMk/>
            <pc:sldMk cId="1243256524" sldId="305"/>
            <ac:spMk id="5" creationId="{9B09E779-4BD3-064D-A5A6-DAFE079CF05A}"/>
          </ac:spMkLst>
        </pc:spChg>
        <pc:spChg chg="add del">
          <ac:chgData name="Hidde Braun" userId="dd5b87d6-85a5-4271-8322-ce6e5fcd58d2" providerId="ADAL" clId="{1C1CBB2B-9887-D14B-814A-C7D30261F580}" dt="2021-08-26T10:17:15.200" v="2500" actId="26606"/>
          <ac:spMkLst>
            <pc:docMk/>
            <pc:sldMk cId="1243256524" sldId="305"/>
            <ac:spMk id="21" creationId="{4E7CA534-C00D-4395-B324-C66C955E5310}"/>
          </ac:spMkLst>
        </pc:spChg>
        <pc:spChg chg="add del">
          <ac:chgData name="Hidde Braun" userId="dd5b87d6-85a5-4271-8322-ce6e5fcd58d2" providerId="ADAL" clId="{1C1CBB2B-9887-D14B-814A-C7D30261F580}" dt="2021-08-26T10:17:15.200" v="2500" actId="26606"/>
          <ac:spMkLst>
            <pc:docMk/>
            <pc:sldMk cId="1243256524" sldId="305"/>
            <ac:spMk id="23" creationId="{FB3EF4D6-026A-4D52-B916-967329EE3FFE}"/>
          </ac:spMkLst>
        </pc:spChg>
        <pc:spChg chg="add del">
          <ac:chgData name="Hidde Braun" userId="dd5b87d6-85a5-4271-8322-ce6e5fcd58d2" providerId="ADAL" clId="{1C1CBB2B-9887-D14B-814A-C7D30261F580}" dt="2021-08-26T10:17:15.200" v="2500" actId="26606"/>
          <ac:spMkLst>
            <pc:docMk/>
            <pc:sldMk cId="1243256524" sldId="305"/>
            <ac:spMk id="25" creationId="{4DB4846F-6AA5-4DB3-9581-D95F22BD5662}"/>
          </ac:spMkLst>
        </pc:spChg>
        <pc:spChg chg="add del">
          <ac:chgData name="Hidde Braun" userId="dd5b87d6-85a5-4271-8322-ce6e5fcd58d2" providerId="ADAL" clId="{1C1CBB2B-9887-D14B-814A-C7D30261F580}" dt="2021-08-26T10:17:15.200" v="2500" actId="26606"/>
          <ac:spMkLst>
            <pc:docMk/>
            <pc:sldMk cId="1243256524" sldId="305"/>
            <ac:spMk id="27" creationId="{D54EC22E-2292-4292-A80B-E81DF64BFB26}"/>
          </ac:spMkLst>
        </pc:spChg>
        <pc:spChg chg="add">
          <ac:chgData name="Hidde Braun" userId="dd5b87d6-85a5-4271-8322-ce6e5fcd58d2" providerId="ADAL" clId="{1C1CBB2B-9887-D14B-814A-C7D30261F580}" dt="2021-08-26T10:17:15.260" v="2501" actId="26606"/>
          <ac:spMkLst>
            <pc:docMk/>
            <pc:sldMk cId="1243256524" sldId="305"/>
            <ac:spMk id="34" creationId="{4E7CA534-C00D-4395-B324-C66C955E5310}"/>
          </ac:spMkLst>
        </pc:spChg>
        <pc:spChg chg="add">
          <ac:chgData name="Hidde Braun" userId="dd5b87d6-85a5-4271-8322-ce6e5fcd58d2" providerId="ADAL" clId="{1C1CBB2B-9887-D14B-814A-C7D30261F580}" dt="2021-08-26T10:17:15.260" v="2501" actId="26606"/>
          <ac:spMkLst>
            <pc:docMk/>
            <pc:sldMk cId="1243256524" sldId="305"/>
            <ac:spMk id="35" creationId="{FB3EF4D6-026A-4D52-B916-967329EE3FFE}"/>
          </ac:spMkLst>
        </pc:spChg>
        <pc:spChg chg="add">
          <ac:chgData name="Hidde Braun" userId="dd5b87d6-85a5-4271-8322-ce6e5fcd58d2" providerId="ADAL" clId="{1C1CBB2B-9887-D14B-814A-C7D30261F580}" dt="2021-08-26T10:17:15.260" v="2501" actId="26606"/>
          <ac:spMkLst>
            <pc:docMk/>
            <pc:sldMk cId="1243256524" sldId="305"/>
            <ac:spMk id="36" creationId="{4DB4846F-6AA5-4DB3-9581-D95F22BD5662}"/>
          </ac:spMkLst>
        </pc:spChg>
        <pc:spChg chg="add">
          <ac:chgData name="Hidde Braun" userId="dd5b87d6-85a5-4271-8322-ce6e5fcd58d2" providerId="ADAL" clId="{1C1CBB2B-9887-D14B-814A-C7D30261F580}" dt="2021-08-26T10:17:15.260" v="2501" actId="26606"/>
          <ac:spMkLst>
            <pc:docMk/>
            <pc:sldMk cId="1243256524" sldId="305"/>
            <ac:spMk id="37" creationId="{D54EC22E-2292-4292-A80B-E81DF64BFB26}"/>
          </ac:spMkLst>
        </pc:spChg>
        <pc:grpChg chg="add del">
          <ac:chgData name="Hidde Braun" userId="dd5b87d6-85a5-4271-8322-ce6e5fcd58d2" providerId="ADAL" clId="{1C1CBB2B-9887-D14B-814A-C7D30261F580}" dt="2021-08-26T10:17:15.200" v="2500" actId="26606"/>
          <ac:grpSpMkLst>
            <pc:docMk/>
            <pc:sldMk cId="1243256524" sldId="305"/>
            <ac:grpSpMk id="10" creationId="{65779281-7937-47A5-9678-B6FDAD972AD3}"/>
          </ac:grpSpMkLst>
        </pc:grpChg>
        <pc:grpChg chg="add del">
          <ac:chgData name="Hidde Braun" userId="dd5b87d6-85a5-4271-8322-ce6e5fcd58d2" providerId="ADAL" clId="{1C1CBB2B-9887-D14B-814A-C7D30261F580}" dt="2021-08-26T10:17:15.200" v="2500" actId="26606"/>
          <ac:grpSpMkLst>
            <pc:docMk/>
            <pc:sldMk cId="1243256524" sldId="305"/>
            <ac:grpSpMk id="29" creationId="{992A2039-50D4-4D49-A79F-C82A1D913162}"/>
          </ac:grpSpMkLst>
        </pc:grpChg>
        <pc:grpChg chg="add">
          <ac:chgData name="Hidde Braun" userId="dd5b87d6-85a5-4271-8322-ce6e5fcd58d2" providerId="ADAL" clId="{1C1CBB2B-9887-D14B-814A-C7D30261F580}" dt="2021-08-26T10:17:15.260" v="2501" actId="26606"/>
          <ac:grpSpMkLst>
            <pc:docMk/>
            <pc:sldMk cId="1243256524" sldId="305"/>
            <ac:grpSpMk id="33" creationId="{65779281-7937-47A5-9678-B6FDAD972AD3}"/>
          </ac:grpSpMkLst>
        </pc:grpChg>
        <pc:grpChg chg="add">
          <ac:chgData name="Hidde Braun" userId="dd5b87d6-85a5-4271-8322-ce6e5fcd58d2" providerId="ADAL" clId="{1C1CBB2B-9887-D14B-814A-C7D30261F580}" dt="2021-08-26T10:17:15.260" v="2501" actId="26606"/>
          <ac:grpSpMkLst>
            <pc:docMk/>
            <pc:sldMk cId="1243256524" sldId="305"/>
            <ac:grpSpMk id="38" creationId="{992A2039-50D4-4D49-A79F-C82A1D913162}"/>
          </ac:grpSpMkLst>
        </pc:grpChg>
      </pc:sldChg>
      <pc:sldChg chg="new del">
        <pc:chgData name="Hidde Braun" userId="dd5b87d6-85a5-4271-8322-ce6e5fcd58d2" providerId="ADAL" clId="{1C1CBB2B-9887-D14B-814A-C7D30261F580}" dt="2021-08-26T10:04:34.020" v="2034" actId="2696"/>
        <pc:sldMkLst>
          <pc:docMk/>
          <pc:sldMk cId="306651065" sldId="306"/>
        </pc:sldMkLst>
      </pc:sldChg>
      <pc:sldChg chg="addSp modSp new mod">
        <pc:chgData name="Hidde Braun" userId="dd5b87d6-85a5-4271-8322-ce6e5fcd58d2" providerId="ADAL" clId="{1C1CBB2B-9887-D14B-814A-C7D30261F580}" dt="2021-08-26T10:04:30.235" v="2033" actId="1076"/>
        <pc:sldMkLst>
          <pc:docMk/>
          <pc:sldMk cId="3443476894" sldId="307"/>
        </pc:sldMkLst>
        <pc:spChg chg="add mod">
          <ac:chgData name="Hidde Braun" userId="dd5b87d6-85a5-4271-8322-ce6e5fcd58d2" providerId="ADAL" clId="{1C1CBB2B-9887-D14B-814A-C7D30261F580}" dt="2021-08-26T10:04:30.235" v="2033" actId="1076"/>
          <ac:spMkLst>
            <pc:docMk/>
            <pc:sldMk cId="3443476894" sldId="307"/>
            <ac:spMk id="4" creationId="{93221B92-B3F1-6946-9CC1-1D660B1E0165}"/>
          </ac:spMkLst>
        </pc:spChg>
        <pc:picChg chg="add mod">
          <ac:chgData name="Hidde Braun" userId="dd5b87d6-85a5-4271-8322-ce6e5fcd58d2" providerId="ADAL" clId="{1C1CBB2B-9887-D14B-814A-C7D30261F580}" dt="2021-08-26T10:04:01.441" v="1965" actId="1076"/>
          <ac:picMkLst>
            <pc:docMk/>
            <pc:sldMk cId="3443476894" sldId="307"/>
            <ac:picMk id="3" creationId="{6D12C848-2213-E64A-97C2-79990F0965F6}"/>
          </ac:picMkLst>
        </pc:picChg>
      </pc:sldChg>
      <pc:sldChg chg="new del">
        <pc:chgData name="Hidde Braun" userId="dd5b87d6-85a5-4271-8322-ce6e5fcd58d2" providerId="ADAL" clId="{1C1CBB2B-9887-D14B-814A-C7D30261F580}" dt="2021-08-26T10:03:43.341" v="1960" actId="680"/>
        <pc:sldMkLst>
          <pc:docMk/>
          <pc:sldMk cId="3735003888" sldId="307"/>
        </pc:sldMkLst>
      </pc:sldChg>
      <pc:sldChg chg="addSp delSp modSp new mod modClrScheme chgLayout">
        <pc:chgData name="Hidde Braun" userId="dd5b87d6-85a5-4271-8322-ce6e5fcd58d2" providerId="ADAL" clId="{1C1CBB2B-9887-D14B-814A-C7D30261F580}" dt="2021-08-26T10:16:43.816" v="2497" actId="255"/>
        <pc:sldMkLst>
          <pc:docMk/>
          <pc:sldMk cId="1277011098" sldId="308"/>
        </pc:sldMkLst>
        <pc:spChg chg="add mod">
          <ac:chgData name="Hidde Braun" userId="dd5b87d6-85a5-4271-8322-ce6e5fcd58d2" providerId="ADAL" clId="{1C1CBB2B-9887-D14B-814A-C7D30261F580}" dt="2021-08-26T10:16:43.816" v="2497" actId="255"/>
          <ac:spMkLst>
            <pc:docMk/>
            <pc:sldMk cId="1277011098" sldId="308"/>
            <ac:spMk id="2" creationId="{CABE15CA-A783-4141-BFC7-24104A9D6ADF}"/>
          </ac:spMkLst>
        </pc:spChg>
        <pc:spChg chg="add del mod">
          <ac:chgData name="Hidde Braun" userId="dd5b87d6-85a5-4271-8322-ce6e5fcd58d2" providerId="ADAL" clId="{1C1CBB2B-9887-D14B-814A-C7D30261F580}" dt="2021-08-26T10:15:49.405" v="2481" actId="478"/>
          <ac:spMkLst>
            <pc:docMk/>
            <pc:sldMk cId="1277011098" sldId="308"/>
            <ac:spMk id="5" creationId="{7B811942-3438-454F-8C8F-EF6E0AF94EB1}"/>
          </ac:spMkLst>
        </pc:spChg>
        <pc:spChg chg="add del mod ord">
          <ac:chgData name="Hidde Braun" userId="dd5b87d6-85a5-4271-8322-ce6e5fcd58d2" providerId="ADAL" clId="{1C1CBB2B-9887-D14B-814A-C7D30261F580}" dt="2021-08-26T10:16:36.312" v="2495" actId="700"/>
          <ac:spMkLst>
            <pc:docMk/>
            <pc:sldMk cId="1277011098" sldId="308"/>
            <ac:spMk id="6" creationId="{70C6B28F-0CD3-AA48-9268-ECCCBD5BA02A}"/>
          </ac:spMkLst>
        </pc:spChg>
        <pc:spChg chg="add del mod ord">
          <ac:chgData name="Hidde Braun" userId="dd5b87d6-85a5-4271-8322-ce6e5fcd58d2" providerId="ADAL" clId="{1C1CBB2B-9887-D14B-814A-C7D30261F580}" dt="2021-08-26T10:16:36.312" v="2495" actId="700"/>
          <ac:spMkLst>
            <pc:docMk/>
            <pc:sldMk cId="1277011098" sldId="308"/>
            <ac:spMk id="7" creationId="{4D911928-D33C-724A-B812-0079AD27E422}"/>
          </ac:spMkLst>
        </pc:spChg>
        <pc:picChg chg="add mod">
          <ac:chgData name="Hidde Braun" userId="dd5b87d6-85a5-4271-8322-ce6e5fcd58d2" providerId="ADAL" clId="{1C1CBB2B-9887-D14B-814A-C7D30261F580}" dt="2021-08-26T10:16:02.306" v="2483" actId="1076"/>
          <ac:picMkLst>
            <pc:docMk/>
            <pc:sldMk cId="1277011098" sldId="308"/>
            <ac:picMk id="4" creationId="{4A058242-1CC6-1141-892F-29D97F1684C2}"/>
          </ac:picMkLst>
        </pc:picChg>
      </pc:sldChg>
      <pc:sldChg chg="new del">
        <pc:chgData name="Hidde Braun" userId="dd5b87d6-85a5-4271-8322-ce6e5fcd58d2" providerId="ADAL" clId="{1C1CBB2B-9887-D14B-814A-C7D30261F580}" dt="2021-08-26T10:10:49.674" v="2380" actId="680"/>
        <pc:sldMkLst>
          <pc:docMk/>
          <pc:sldMk cId="1957604101" sldId="308"/>
        </pc:sldMkLst>
      </pc:sldChg>
      <pc:sldChg chg="addSp delSp modSp new mod ord setBg delDesignElem">
        <pc:chgData name="Hidde Braun" userId="dd5b87d6-85a5-4271-8322-ce6e5fcd58d2" providerId="ADAL" clId="{1C1CBB2B-9887-D14B-814A-C7D30261F580}" dt="2021-08-26T10:16:22.937" v="2491"/>
        <pc:sldMkLst>
          <pc:docMk/>
          <pc:sldMk cId="699904107" sldId="309"/>
        </pc:sldMkLst>
        <pc:spChg chg="mod">
          <ac:chgData name="Hidde Braun" userId="dd5b87d6-85a5-4271-8322-ce6e5fcd58d2" providerId="ADAL" clId="{1C1CBB2B-9887-D14B-814A-C7D30261F580}" dt="2021-08-26T10:11:46.662" v="2402" actId="26606"/>
          <ac:spMkLst>
            <pc:docMk/>
            <pc:sldMk cId="699904107" sldId="309"/>
            <ac:spMk id="2" creationId="{238F35F4-B8F0-B749-B84E-26CA5C130B09}"/>
          </ac:spMkLst>
        </pc:spChg>
        <pc:spChg chg="del">
          <ac:chgData name="Hidde Braun" userId="dd5b87d6-85a5-4271-8322-ce6e5fcd58d2" providerId="ADAL" clId="{1C1CBB2B-9887-D14B-814A-C7D30261F580}" dt="2021-08-26T10:11:20.902" v="2400" actId="478"/>
          <ac:spMkLst>
            <pc:docMk/>
            <pc:sldMk cId="699904107" sldId="309"/>
            <ac:spMk id="3" creationId="{D8768AB9-3CE8-FE4D-96A5-4C94B3D63109}"/>
          </ac:spMkLst>
        </pc:spChg>
        <pc:spChg chg="add del mod">
          <ac:chgData name="Hidde Braun" userId="dd5b87d6-85a5-4271-8322-ce6e5fcd58d2" providerId="ADAL" clId="{1C1CBB2B-9887-D14B-814A-C7D30261F580}" dt="2021-08-26T10:11:11.297" v="2384" actId="478"/>
          <ac:spMkLst>
            <pc:docMk/>
            <pc:sldMk cId="699904107" sldId="309"/>
            <ac:spMk id="4" creationId="{2636CC98-46E6-234C-BF7A-7CA6AF3154E4}"/>
          </ac:spMkLst>
        </pc:spChg>
        <pc:spChg chg="add del">
          <ac:chgData name="Hidde Braun" userId="dd5b87d6-85a5-4271-8322-ce6e5fcd58d2" providerId="ADAL" clId="{1C1CBB2B-9887-D14B-814A-C7D30261F580}" dt="2021-08-26T10:16:22.937" v="2491"/>
          <ac:spMkLst>
            <pc:docMk/>
            <pc:sldMk cId="699904107" sldId="309"/>
            <ac:spMk id="80" creationId="{5669AB50-4CAD-4D10-A09A-A0C01AF9E6F6}"/>
          </ac:spMkLst>
        </pc:s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699904107" sldId="309"/>
            <ac:grpSpMk id="71" creationId="{5A992EA8-A2AE-480C-BFF9-7B134643975C}"/>
          </ac:grpSpMkLst>
        </pc:grpChg>
        <pc:grpChg chg="add del">
          <ac:chgData name="Hidde Braun" userId="dd5b87d6-85a5-4271-8322-ce6e5fcd58d2" providerId="ADAL" clId="{1C1CBB2B-9887-D14B-814A-C7D30261F580}" dt="2021-08-26T10:16:22.937" v="2491"/>
          <ac:grpSpMkLst>
            <pc:docMk/>
            <pc:sldMk cId="699904107" sldId="309"/>
            <ac:grpSpMk id="82" creationId="{68B27BBA-AE99-4D00-A26E-0B49DA4B37AC}"/>
          </ac:grpSpMkLst>
        </pc:grpChg>
        <pc:picChg chg="add mod">
          <ac:chgData name="Hidde Braun" userId="dd5b87d6-85a5-4271-8322-ce6e5fcd58d2" providerId="ADAL" clId="{1C1CBB2B-9887-D14B-814A-C7D30261F580}" dt="2021-08-26T10:12:01.599" v="2405" actId="1076"/>
          <ac:picMkLst>
            <pc:docMk/>
            <pc:sldMk cId="699904107" sldId="309"/>
            <ac:picMk id="4098" creationId="{AF23F84C-EFAD-D845-AE95-95FD949FA715}"/>
          </ac:picMkLst>
        </pc:picChg>
      </pc:sldChg>
      <pc:sldChg chg="new del">
        <pc:chgData name="Hidde Braun" userId="dd5b87d6-85a5-4271-8322-ce6e5fcd58d2" providerId="ADAL" clId="{1C1CBB2B-9887-D14B-814A-C7D30261F580}" dt="2021-08-26T10:16:30.082" v="2493" actId="680"/>
        <pc:sldMkLst>
          <pc:docMk/>
          <pc:sldMk cId="3000503098" sldId="310"/>
        </pc:sldMkLst>
      </pc:sldChg>
      <pc:sldChg chg="addSp modSp new mod setBg setClrOvrMap">
        <pc:chgData name="Hidde Braun" userId="dd5b87d6-85a5-4271-8322-ce6e5fcd58d2" providerId="ADAL" clId="{1C1CBB2B-9887-D14B-814A-C7D30261F580}" dt="2021-08-26T10:22:17.905" v="3020" actId="20577"/>
        <pc:sldMkLst>
          <pc:docMk/>
          <pc:sldMk cId="3375035881" sldId="310"/>
        </pc:sldMkLst>
        <pc:spChg chg="add mod">
          <ac:chgData name="Hidde Braun" userId="dd5b87d6-85a5-4271-8322-ce6e5fcd58d2" providerId="ADAL" clId="{1C1CBB2B-9887-D14B-814A-C7D30261F580}" dt="2021-08-26T10:22:17.905" v="3020" actId="20577"/>
          <ac:spMkLst>
            <pc:docMk/>
            <pc:sldMk cId="3375035881" sldId="310"/>
            <ac:spMk id="2" creationId="{1ED33F02-92C6-D94B-BBB5-C8E32B7AE04E}"/>
          </ac:spMkLst>
        </pc:spChg>
        <pc:spChg chg="add">
          <ac:chgData name="Hidde Braun" userId="dd5b87d6-85a5-4271-8322-ce6e5fcd58d2" providerId="ADAL" clId="{1C1CBB2B-9887-D14B-814A-C7D30261F580}" dt="2021-08-26T10:22:10.253" v="3007" actId="26606"/>
          <ac:spMkLst>
            <pc:docMk/>
            <pc:sldMk cId="3375035881" sldId="310"/>
            <ac:spMk id="18" creationId="{4E7CA534-C00D-4395-B324-C66C955E5310}"/>
          </ac:spMkLst>
        </pc:spChg>
        <pc:spChg chg="add">
          <ac:chgData name="Hidde Braun" userId="dd5b87d6-85a5-4271-8322-ce6e5fcd58d2" providerId="ADAL" clId="{1C1CBB2B-9887-D14B-814A-C7D30261F580}" dt="2021-08-26T10:22:10.253" v="3007" actId="26606"/>
          <ac:spMkLst>
            <pc:docMk/>
            <pc:sldMk cId="3375035881" sldId="310"/>
            <ac:spMk id="20" creationId="{C314C310-850D-4491-AA52-C75BEA68B68C}"/>
          </ac:spMkLst>
        </pc:spChg>
        <pc:spChg chg="add">
          <ac:chgData name="Hidde Braun" userId="dd5b87d6-85a5-4271-8322-ce6e5fcd58d2" providerId="ADAL" clId="{1C1CBB2B-9887-D14B-814A-C7D30261F580}" dt="2021-08-26T10:22:10.253" v="3007" actId="26606"/>
          <ac:spMkLst>
            <pc:docMk/>
            <pc:sldMk cId="3375035881" sldId="310"/>
            <ac:spMk id="28" creationId="{0308D749-5984-4BB8-A788-A85D24304A0A}"/>
          </ac:spMkLst>
        </pc:spChg>
        <pc:spChg chg="add">
          <ac:chgData name="Hidde Braun" userId="dd5b87d6-85a5-4271-8322-ce6e5fcd58d2" providerId="ADAL" clId="{1C1CBB2B-9887-D14B-814A-C7D30261F580}" dt="2021-08-26T10:22:10.253" v="3007" actId="26606"/>
          <ac:spMkLst>
            <pc:docMk/>
            <pc:sldMk cId="3375035881" sldId="310"/>
            <ac:spMk id="30" creationId="{95B8172D-A4C8-41B4-8991-78BBEC4039D5}"/>
          </ac:spMkLst>
        </pc:spChg>
        <pc:grpChg chg="add">
          <ac:chgData name="Hidde Braun" userId="dd5b87d6-85a5-4271-8322-ce6e5fcd58d2" providerId="ADAL" clId="{1C1CBB2B-9887-D14B-814A-C7D30261F580}" dt="2021-08-26T10:22:10.253" v="3007" actId="26606"/>
          <ac:grpSpMkLst>
            <pc:docMk/>
            <pc:sldMk cId="3375035881" sldId="310"/>
            <ac:grpSpMk id="7" creationId="{65779281-7937-47A5-9678-B6FDAD972AD3}"/>
          </ac:grpSpMkLst>
        </pc:grpChg>
        <pc:grpChg chg="add">
          <ac:chgData name="Hidde Braun" userId="dd5b87d6-85a5-4271-8322-ce6e5fcd58d2" providerId="ADAL" clId="{1C1CBB2B-9887-D14B-814A-C7D30261F580}" dt="2021-08-26T10:22:10.253" v="3007" actId="26606"/>
          <ac:grpSpMkLst>
            <pc:docMk/>
            <pc:sldMk cId="3375035881" sldId="310"/>
            <ac:grpSpMk id="22" creationId="{D4EC3799-3F52-48CE-85CC-83AED368EB42}"/>
          </ac:grpSpMkLst>
        </pc:grpChg>
        <pc:cxnChg chg="add">
          <ac:chgData name="Hidde Braun" userId="dd5b87d6-85a5-4271-8322-ce6e5fcd58d2" providerId="ADAL" clId="{1C1CBB2B-9887-D14B-814A-C7D30261F580}" dt="2021-08-26T10:22:10.253" v="3007" actId="26606"/>
          <ac:cxnSpMkLst>
            <pc:docMk/>
            <pc:sldMk cId="3375035881" sldId="310"/>
            <ac:cxnSpMk id="26" creationId="{789E20C7-BB50-4317-93C7-90C8ED80B275}"/>
          </ac:cxnSpMkLst>
        </pc:cxnChg>
      </pc:sldChg>
      <pc:sldMasterChg chg="delSldLayout">
        <pc:chgData name="Hidde Braun" userId="dd5b87d6-85a5-4271-8322-ce6e5fcd58d2" providerId="ADAL" clId="{1C1CBB2B-9887-D14B-814A-C7D30261F580}" dt="2021-08-26T08:45:32.524" v="32" actId="2696"/>
        <pc:sldMasterMkLst>
          <pc:docMk/>
          <pc:sldMasterMk cId="0" sldId="2147483659"/>
        </pc:sldMasterMkLst>
        <pc:sldLayoutChg chg="del">
          <pc:chgData name="Hidde Braun" userId="dd5b87d6-85a5-4271-8322-ce6e5fcd58d2" providerId="ADAL" clId="{1C1CBB2B-9887-D14B-814A-C7D30261F580}" dt="2021-08-26T08:45:32.524" v="32" actId="2696"/>
          <pc:sldLayoutMkLst>
            <pc:docMk/>
            <pc:sldMasterMk cId="0" sldId="2147483659"/>
            <pc:sldLayoutMk cId="0" sldId="2147483649"/>
          </pc:sldLayoutMkLst>
        </pc:sldLayoutChg>
      </pc:sldMasterChg>
      <pc:sldMasterChg chg="setBg">
        <pc:chgData name="Hidde Braun" userId="dd5b87d6-85a5-4271-8322-ce6e5fcd58d2" providerId="ADAL" clId="{1C1CBB2B-9887-D14B-814A-C7D30261F580}" dt="2021-08-26T09:16:17.288" v="1497"/>
        <pc:sldMasterMkLst>
          <pc:docMk/>
          <pc:sldMasterMk cId="2746569830" sldId="2147483981"/>
        </pc:sldMasterMkLst>
      </pc:sldMasterChg>
      <pc:sldMasterChg chg="setBg">
        <pc:chgData name="Hidde Braun" userId="dd5b87d6-85a5-4271-8322-ce6e5fcd58d2" providerId="ADAL" clId="{1C1CBB2B-9887-D14B-814A-C7D30261F580}" dt="2021-08-26T09:17:16.504" v="1504"/>
        <pc:sldMasterMkLst>
          <pc:docMk/>
          <pc:sldMasterMk cId="2512755779" sldId="2147484021"/>
        </pc:sldMasterMkLst>
      </pc:sldMasterChg>
    </pc:docChg>
  </pc:docChgLst>
  <pc:docChgLst>
    <pc:chgData name="Omid Heidari" userId="S::32359@ma-web.nl::f7026110-bc0f-4d25-99c9-e8228664f97e" providerId="AD" clId="Web-{6E6E6A92-4A4E-4390-0534-116752FFDE40}"/>
    <pc:docChg chg="modSld">
      <pc:chgData name="Omid Heidari" userId="S::32359@ma-web.nl::f7026110-bc0f-4d25-99c9-e8228664f97e" providerId="AD" clId="Web-{6E6E6A92-4A4E-4390-0534-116752FFDE40}" dt="2020-09-10T07:31:48.148" v="0" actId="1076"/>
      <pc:docMkLst>
        <pc:docMk/>
      </pc:docMkLst>
      <pc:sldChg chg="modSp">
        <pc:chgData name="Omid Heidari" userId="S::32359@ma-web.nl::f7026110-bc0f-4d25-99c9-e8228664f97e" providerId="AD" clId="Web-{6E6E6A92-4A4E-4390-0534-116752FFDE40}" dt="2020-09-10T07:31:48.148" v="0" actId="1076"/>
        <pc:sldMkLst>
          <pc:docMk/>
          <pc:sldMk cId="0" sldId="259"/>
        </pc:sldMkLst>
        <pc:spChg chg="mod">
          <ac:chgData name="Omid Heidari" userId="S::32359@ma-web.nl::f7026110-bc0f-4d25-99c9-e8228664f97e" providerId="AD" clId="Web-{6E6E6A92-4A4E-4390-0534-116752FFDE40}" dt="2020-09-10T07:31:48.148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Becky van der Meulen" userId="S::26923@ma-web.nl::061feb7d-1df0-4c41-96a1-945beb167d92" providerId="AD" clId="Web-{3764CA6A-39E4-4F9D-ACD9-37E0FC63AC8C}"/>
    <pc:docChg chg="modSld">
      <pc:chgData name="Becky van der Meulen" userId="S::26923@ma-web.nl::061feb7d-1df0-4c41-96a1-945beb167d92" providerId="AD" clId="Web-{3764CA6A-39E4-4F9D-ACD9-37E0FC63AC8C}" dt="2020-09-15T12:15:13.411" v="0"/>
      <pc:docMkLst>
        <pc:docMk/>
      </pc:docMkLst>
      <pc:sldChg chg="delSp">
        <pc:chgData name="Becky van der Meulen" userId="S::26923@ma-web.nl::061feb7d-1df0-4c41-96a1-945beb167d92" providerId="AD" clId="Web-{3764CA6A-39E4-4F9D-ACD9-37E0FC63AC8C}" dt="2020-09-15T12:15:13.411" v="0"/>
        <pc:sldMkLst>
          <pc:docMk/>
          <pc:sldMk cId="0" sldId="265"/>
        </pc:sldMkLst>
        <pc:picChg chg="del">
          <ac:chgData name="Becky van der Meulen" userId="S::26923@ma-web.nl::061feb7d-1df0-4c41-96a1-945beb167d92" providerId="AD" clId="Web-{3764CA6A-39E4-4F9D-ACD9-37E0FC63AC8C}" dt="2020-09-15T12:15:13.411" v="0"/>
          <ac:picMkLst>
            <pc:docMk/>
            <pc:sldMk cId="0" sldId="265"/>
            <ac:picMk id="2" creationId="{FB15E309-9AAC-4063-9AD8-A0031C141956}"/>
          </ac:picMkLst>
        </pc:picChg>
      </pc:sldChg>
    </pc:docChg>
  </pc:docChgLst>
  <pc:docChgLst>
    <pc:chgData name="Shi Hua Liu" userId="S::31684@ma-web.nl::d9b3ba21-7184-48aa-a5fb-dbe2c1c1cc8d" providerId="AD" clId="Web-{6F8D5AED-A70E-4BFC-7C1D-775160C8567B}"/>
    <pc:docChg chg="modSld">
      <pc:chgData name="Shi Hua Liu" userId="S::31684@ma-web.nl::d9b3ba21-7184-48aa-a5fb-dbe2c1c1cc8d" providerId="AD" clId="Web-{6F8D5AED-A70E-4BFC-7C1D-775160C8567B}" dt="2020-09-08T09:41:49.523" v="1" actId="1076"/>
      <pc:docMkLst>
        <pc:docMk/>
      </pc:docMkLst>
      <pc:sldChg chg="modSp">
        <pc:chgData name="Shi Hua Liu" userId="S::31684@ma-web.nl::d9b3ba21-7184-48aa-a5fb-dbe2c1c1cc8d" providerId="AD" clId="Web-{6F8D5AED-A70E-4BFC-7C1D-775160C8567B}" dt="2020-09-08T09:41:49.523" v="1" actId="1076"/>
        <pc:sldMkLst>
          <pc:docMk/>
          <pc:sldMk cId="0" sldId="266"/>
        </pc:sldMkLst>
        <pc:spChg chg="mod">
          <ac:chgData name="Shi Hua Liu" userId="S::31684@ma-web.nl::d9b3ba21-7184-48aa-a5fb-dbe2c1c1cc8d" providerId="AD" clId="Web-{6F8D5AED-A70E-4BFC-7C1D-775160C8567B}" dt="2020-09-08T09:41:49.523" v="1" actId="1076"/>
          <ac:spMkLst>
            <pc:docMk/>
            <pc:sldMk cId="0" sldId="266"/>
            <ac:spMk id="134" creationId="{00000000-0000-0000-0000-000000000000}"/>
          </ac:spMkLst>
        </pc:spChg>
      </pc:sldChg>
    </pc:docChg>
  </pc:docChgLst>
  <pc:docChgLst>
    <pc:chgData name="Omid Heidari" userId="S::32359@ma-web.nl::f7026110-bc0f-4d25-99c9-e8228664f97e" providerId="AD" clId="Web-{2355406D-0123-43A0-B549-B8B551A8441B}"/>
    <pc:docChg chg="sldOrd">
      <pc:chgData name="Omid Heidari" userId="S::32359@ma-web.nl::f7026110-bc0f-4d25-99c9-e8228664f97e" providerId="AD" clId="Web-{2355406D-0123-43A0-B549-B8B551A8441B}" dt="2020-09-22T09:57:37.203" v="0"/>
      <pc:docMkLst>
        <pc:docMk/>
      </pc:docMkLst>
      <pc:sldChg chg="ord">
        <pc:chgData name="Omid Heidari" userId="S::32359@ma-web.nl::f7026110-bc0f-4d25-99c9-e8228664f97e" providerId="AD" clId="Web-{2355406D-0123-43A0-B549-B8B551A8441B}" dt="2020-09-22T09:57:37.203" v="0"/>
        <pc:sldMkLst>
          <pc:docMk/>
          <pc:sldMk cId="0" sldId="268"/>
        </pc:sldMkLst>
      </pc:sldChg>
    </pc:docChg>
  </pc:docChgLst>
  <pc:docChgLst>
    <pc:chgData name="Robin Zhao" userId="S::31716@ma-web.nl::4e613f56-d46b-475e-ab67-29ffad4eb63e" providerId="AD" clId="Web-{AA4DE8DD-0399-40E1-A574-A673BEF8CBCC}"/>
    <pc:docChg chg="addSld delSld">
      <pc:chgData name="Robin Zhao" userId="S::31716@ma-web.nl::4e613f56-d46b-475e-ab67-29ffad4eb63e" providerId="AD" clId="Web-{AA4DE8DD-0399-40E1-A574-A673BEF8CBCC}" dt="2020-09-15T13:02:08.745" v="1"/>
      <pc:docMkLst>
        <pc:docMk/>
      </pc:docMkLst>
      <pc:sldChg chg="new del">
        <pc:chgData name="Robin Zhao" userId="S::31716@ma-web.nl::4e613f56-d46b-475e-ab67-29ffad4eb63e" providerId="AD" clId="Web-{AA4DE8DD-0399-40E1-A574-A673BEF8CBCC}" dt="2020-09-15T13:02:08.745" v="1"/>
        <pc:sldMkLst>
          <pc:docMk/>
          <pc:sldMk cId="2803594394" sldId="302"/>
        </pc:sldMkLst>
      </pc:sldChg>
    </pc:docChg>
  </pc:docChgLst>
  <pc:docChgLst>
    <pc:chgData name="Sam de Beer" userId="S::32328@ma-web.nl::b44e7ee3-501f-44fa-919e-8e7ddd7fa4e7" providerId="AD" clId="Web-{19CC7A31-096D-4B43-869B-31994F094D82}"/>
    <pc:docChg chg="sldOrd">
      <pc:chgData name="Sam de Beer" userId="S::32328@ma-web.nl::b44e7ee3-501f-44fa-919e-8e7ddd7fa4e7" providerId="AD" clId="Web-{19CC7A31-096D-4B43-869B-31994F094D82}" dt="2020-09-22T13:00:52.307" v="0"/>
      <pc:docMkLst>
        <pc:docMk/>
      </pc:docMkLst>
      <pc:sldChg chg="ord">
        <pc:chgData name="Sam de Beer" userId="S::32328@ma-web.nl::b44e7ee3-501f-44fa-919e-8e7ddd7fa4e7" providerId="AD" clId="Web-{19CC7A31-096D-4B43-869B-31994F094D82}" dt="2020-09-22T13:00:52.307" v="0"/>
        <pc:sldMkLst>
          <pc:docMk/>
          <pc:sldMk cId="0" sldId="259"/>
        </pc:sldMkLst>
      </pc:sldChg>
    </pc:docChg>
  </pc:docChgLst>
  <pc:docChgLst>
    <pc:chgData name="Daniel gijs Nijkamp" userId="S::31644@ma-web.nl::45578f12-514a-4e35-b57f-cfc0dc0864a6" providerId="AD" clId="Web-{668A4E18-FB8B-4B5D-8B18-605B1F50FB46}"/>
    <pc:docChg chg="modSld">
      <pc:chgData name="Daniel gijs Nijkamp" userId="S::31644@ma-web.nl::45578f12-514a-4e35-b57f-cfc0dc0864a6" providerId="AD" clId="Web-{668A4E18-FB8B-4B5D-8B18-605B1F50FB46}" dt="2020-09-15T12:41:42.500" v="8" actId="1076"/>
      <pc:docMkLst>
        <pc:docMk/>
      </pc:docMkLst>
      <pc:sldChg chg="addSp modSp">
        <pc:chgData name="Daniel gijs Nijkamp" userId="S::31644@ma-web.nl::45578f12-514a-4e35-b57f-cfc0dc0864a6" providerId="AD" clId="Web-{668A4E18-FB8B-4B5D-8B18-605B1F50FB46}" dt="2020-09-15T12:14:37.493" v="4" actId="14100"/>
        <pc:sldMkLst>
          <pc:docMk/>
          <pc:sldMk cId="0" sldId="265"/>
        </pc:sldMkLst>
        <pc:picChg chg="add mod">
          <ac:chgData name="Daniel gijs Nijkamp" userId="S::31644@ma-web.nl::45578f12-514a-4e35-b57f-cfc0dc0864a6" providerId="AD" clId="Web-{668A4E18-FB8B-4B5D-8B18-605B1F50FB46}" dt="2020-09-15T12:14:37.493" v="4" actId="14100"/>
          <ac:picMkLst>
            <pc:docMk/>
            <pc:sldMk cId="0" sldId="265"/>
            <ac:picMk id="2" creationId="{FB15E309-9AAC-4063-9AD8-A0031C141956}"/>
          </ac:picMkLst>
        </pc:picChg>
      </pc:sldChg>
      <pc:sldChg chg="addSp modSp">
        <pc:chgData name="Daniel gijs Nijkamp" userId="S::31644@ma-web.nl::45578f12-514a-4e35-b57f-cfc0dc0864a6" providerId="AD" clId="Web-{668A4E18-FB8B-4B5D-8B18-605B1F50FB46}" dt="2020-09-15T12:41:42.500" v="8" actId="1076"/>
        <pc:sldMkLst>
          <pc:docMk/>
          <pc:sldMk cId="0" sldId="301"/>
        </pc:sldMkLst>
        <pc:picChg chg="add mod">
          <ac:chgData name="Daniel gijs Nijkamp" userId="S::31644@ma-web.nl::45578f12-514a-4e35-b57f-cfc0dc0864a6" providerId="AD" clId="Web-{668A4E18-FB8B-4B5D-8B18-605B1F50FB46}" dt="2020-09-15T12:41:42.500" v="8" actId="1076"/>
          <ac:picMkLst>
            <pc:docMk/>
            <pc:sldMk cId="0" sldId="301"/>
            <ac:picMk id="2" creationId="{9AEDF438-6035-452A-A382-4D40ED6F9247}"/>
          </ac:picMkLst>
        </pc:picChg>
      </pc:sldChg>
    </pc:docChg>
  </pc:docChgLst>
  <pc:docChgLst>
    <pc:chgData name="Ties Hogenboom" userId="S::30688@ma-web.nl::d2f6848a-81a4-4dc3-a9dd-f079500672a5" providerId="AD" clId="Web-{0FC94C12-F5F6-442D-9FB1-AA78810DE8F0}"/>
    <pc:docChg chg="modSld">
      <pc:chgData name="Ties Hogenboom" userId="S::30688@ma-web.nl::d2f6848a-81a4-4dc3-a9dd-f079500672a5" providerId="AD" clId="Web-{0FC94C12-F5F6-442D-9FB1-AA78810DE8F0}" dt="2020-09-15T12:54:06.479" v="0" actId="1076"/>
      <pc:docMkLst>
        <pc:docMk/>
      </pc:docMkLst>
      <pc:sldChg chg="modSp">
        <pc:chgData name="Ties Hogenboom" userId="S::30688@ma-web.nl::d2f6848a-81a4-4dc3-a9dd-f079500672a5" providerId="AD" clId="Web-{0FC94C12-F5F6-442D-9FB1-AA78810DE8F0}" dt="2020-09-15T12:54:06.479" v="0" actId="1076"/>
        <pc:sldMkLst>
          <pc:docMk/>
          <pc:sldMk cId="0" sldId="298"/>
        </pc:sldMkLst>
        <pc:picChg chg="mod">
          <ac:chgData name="Ties Hogenboom" userId="S::30688@ma-web.nl::d2f6848a-81a4-4dc3-a9dd-f079500672a5" providerId="AD" clId="Web-{0FC94C12-F5F6-442D-9FB1-AA78810DE8F0}" dt="2020-09-15T12:54:06.479" v="0" actId="1076"/>
          <ac:picMkLst>
            <pc:docMk/>
            <pc:sldMk cId="0" sldId="298"/>
            <ac:picMk id="393" creationId="{00000000-0000-0000-0000-000000000000}"/>
          </ac:picMkLst>
        </pc:picChg>
      </pc:sldChg>
    </pc:docChg>
  </pc:docChgLst>
  <pc:docChgLst>
    <pc:chgData name="Elona Bayley" userId="S::28581@ma-web.nl::9ec8bd25-904b-4920-9719-c3a9e732824c" providerId="AD" clId="Web-{7156EE78-C83A-4D08-9447-313BE022364E}"/>
    <pc:docChg chg="sldOrd">
      <pc:chgData name="Elona Bayley" userId="S::28581@ma-web.nl::9ec8bd25-904b-4920-9719-c3a9e732824c" providerId="AD" clId="Web-{7156EE78-C83A-4D08-9447-313BE022364E}" dt="2020-09-15T12:21:11.398" v="0"/>
      <pc:docMkLst>
        <pc:docMk/>
      </pc:docMkLst>
      <pc:sldChg chg="ord">
        <pc:chgData name="Elona Bayley" userId="S::28581@ma-web.nl::9ec8bd25-904b-4920-9719-c3a9e732824c" providerId="AD" clId="Web-{7156EE78-C83A-4D08-9447-313BE022364E}" dt="2020-09-15T12:21:11.398" v="0"/>
        <pc:sldMkLst>
          <pc:docMk/>
          <pc:sldMk cId="0" sldId="301"/>
        </pc:sldMkLst>
      </pc:sldChg>
    </pc:docChg>
  </pc:docChgLst>
  <pc:docChgLst>
    <pc:chgData name="Theo den Blanken" userId="S::t.denblanken@ma-web.nl::3930183c-d2df-48c9-87a0-a6b49431dd0e" providerId="AD" clId="Web-{423E2DED-18CE-47FC-9A75-CF701C4AB808}"/>
    <pc:docChg chg="modSld">
      <pc:chgData name="Theo den Blanken" userId="S::t.denblanken@ma-web.nl::3930183c-d2df-48c9-87a0-a6b49431dd0e" providerId="AD" clId="Web-{423E2DED-18CE-47FC-9A75-CF701C4AB808}" dt="2020-09-13T19:30:00.371" v="36" actId="14100"/>
      <pc:docMkLst>
        <pc:docMk/>
      </pc:docMkLst>
      <pc:sldChg chg="addSp modSp">
        <pc:chgData name="Theo den Blanken" userId="S::t.denblanken@ma-web.nl::3930183c-d2df-48c9-87a0-a6b49431dd0e" providerId="AD" clId="Web-{423E2DED-18CE-47FC-9A75-CF701C4AB808}" dt="2020-09-13T19:30:00.371" v="36" actId="14100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423E2DED-18CE-47FC-9A75-CF701C4AB808}" dt="2020-09-13T19:30:00.371" v="36" actId="14100"/>
          <ac:spMkLst>
            <pc:docMk/>
            <pc:sldMk cId="0" sldId="256"/>
            <ac:spMk id="2" creationId="{7FC89EF2-A3E5-462C-AF74-93E87AF841D3}"/>
          </ac:spMkLst>
        </pc:spChg>
      </pc:sldChg>
    </pc:docChg>
  </pc:docChgLst>
  <pc:docChgLst>
    <pc:chgData name="Raf Boerhout" userId="S::30835@ma-web.nl::5f266304-912a-4dbf-bd50-73c3540c7b3c" providerId="AD" clId="Web-{4BBEFF0D-1840-4818-B9BB-005755916A8E}"/>
    <pc:docChg chg="modSld">
      <pc:chgData name="Raf Boerhout" userId="S::30835@ma-web.nl::5f266304-912a-4dbf-bd50-73c3540c7b3c" providerId="AD" clId="Web-{4BBEFF0D-1840-4818-B9BB-005755916A8E}" dt="2020-09-15T12:42:07.598" v="10" actId="14100"/>
      <pc:docMkLst>
        <pc:docMk/>
      </pc:docMkLst>
      <pc:sldChg chg="modSp">
        <pc:chgData name="Raf Boerhout" userId="S::30835@ma-web.nl::5f266304-912a-4dbf-bd50-73c3540c7b3c" providerId="AD" clId="Web-{4BBEFF0D-1840-4818-B9BB-005755916A8E}" dt="2020-09-15T12:42:07.598" v="10" actId="14100"/>
        <pc:sldMkLst>
          <pc:docMk/>
          <pc:sldMk cId="0" sldId="301"/>
        </pc:sldMkLst>
        <pc:spChg chg="mod">
          <ac:chgData name="Raf Boerhout" userId="S::30835@ma-web.nl::5f266304-912a-4dbf-bd50-73c3540c7b3c" providerId="AD" clId="Web-{4BBEFF0D-1840-4818-B9BB-005755916A8E}" dt="2020-09-15T12:42:07.598" v="10" actId="14100"/>
          <ac:spMkLst>
            <pc:docMk/>
            <pc:sldMk cId="0" sldId="301"/>
            <ac:spMk id="425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CA419-6FE9-427C-814A-7AA6584441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8238F-F7E4-4EBF-9E53-F0ABC34AC9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Een</a:t>
          </a:r>
          <a:r>
            <a:rPr lang="en-US" b="0" i="0" dirty="0"/>
            <a:t> </a:t>
          </a:r>
          <a:r>
            <a:rPr lang="en-US" b="0" i="0" dirty="0" err="1"/>
            <a:t>verzameling</a:t>
          </a:r>
          <a:r>
            <a:rPr lang="en-US" b="0" i="0" dirty="0"/>
            <a:t> regels om </a:t>
          </a:r>
          <a:r>
            <a:rPr lang="en-US" b="0" i="0" dirty="0" err="1"/>
            <a:t>tekst</a:t>
          </a:r>
          <a:r>
            <a:rPr lang="en-US" b="0" i="0" dirty="0"/>
            <a:t> op </a:t>
          </a:r>
          <a:r>
            <a:rPr lang="en-US" b="0" i="0" dirty="0" err="1"/>
            <a:t>te</a:t>
          </a:r>
          <a:r>
            <a:rPr lang="en-US" b="0" i="0" dirty="0"/>
            <a:t> </a:t>
          </a:r>
          <a:r>
            <a:rPr lang="en-US" b="0" i="0" dirty="0" err="1"/>
            <a:t>maken</a:t>
          </a:r>
          <a:endParaRPr lang="en-US" dirty="0"/>
        </a:p>
      </dgm:t>
    </dgm:pt>
    <dgm:pt modelId="{F712A7AD-829F-465A-8960-02E1E40D94C8}" type="parTrans" cxnId="{80EF6815-9E85-4E22-9ABA-53BA253006CF}">
      <dgm:prSet/>
      <dgm:spPr/>
      <dgm:t>
        <a:bodyPr/>
        <a:lstStyle/>
        <a:p>
          <a:endParaRPr lang="en-US"/>
        </a:p>
      </dgm:t>
    </dgm:pt>
    <dgm:pt modelId="{18827AF7-1ED0-45F6-86DA-A85AA5379B25}" type="sibTrans" cxnId="{80EF6815-9E85-4E22-9ABA-53BA253006CF}">
      <dgm:prSet/>
      <dgm:spPr/>
      <dgm:t>
        <a:bodyPr/>
        <a:lstStyle/>
        <a:p>
          <a:endParaRPr lang="en-US"/>
        </a:p>
      </dgm:t>
    </dgm:pt>
    <dgm:pt modelId="{566291CA-87A9-4041-856A-7EAA014B0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Makkelijk</a:t>
          </a:r>
          <a:r>
            <a:rPr lang="en-US" b="0" i="0" dirty="0"/>
            <a:t> </a:t>
          </a:r>
          <a:r>
            <a:rPr lang="en-US" b="0" i="0" dirty="0" err="1"/>
            <a:t>te</a:t>
          </a:r>
          <a:r>
            <a:rPr lang="en-US" b="0" i="0" dirty="0"/>
            <a:t> </a:t>
          </a:r>
          <a:r>
            <a:rPr lang="en-US" b="0" i="0" dirty="0" err="1"/>
            <a:t>leren</a:t>
          </a:r>
          <a:r>
            <a:rPr lang="en-US" b="0" i="0" dirty="0"/>
            <a:t> "syntax" (</a:t>
          </a:r>
          <a:r>
            <a:rPr lang="en-US" b="0" i="0" dirty="0" err="1"/>
            <a:t>taalregels</a:t>
          </a:r>
          <a:r>
            <a:rPr lang="en-US" b="0" i="0" dirty="0"/>
            <a:t>)</a:t>
          </a:r>
          <a:endParaRPr lang="en-US" dirty="0"/>
        </a:p>
      </dgm:t>
    </dgm:pt>
    <dgm:pt modelId="{1BC966B5-65FA-4251-9A86-1B6642FA72F8}" type="parTrans" cxnId="{1705F7F0-1AFD-4B36-AF09-F8FA24319940}">
      <dgm:prSet/>
      <dgm:spPr/>
      <dgm:t>
        <a:bodyPr/>
        <a:lstStyle/>
        <a:p>
          <a:endParaRPr lang="en-US"/>
        </a:p>
      </dgm:t>
    </dgm:pt>
    <dgm:pt modelId="{E6DC0069-C02C-4F6B-8845-FEF6F401B874}" type="sibTrans" cxnId="{1705F7F0-1AFD-4B36-AF09-F8FA24319940}">
      <dgm:prSet/>
      <dgm:spPr/>
      <dgm:t>
        <a:bodyPr/>
        <a:lstStyle/>
        <a:p>
          <a:endParaRPr lang="en-US"/>
        </a:p>
      </dgm:t>
    </dgm:pt>
    <dgm:pt modelId="{EFDF50C4-12D5-4E09-8A3A-E06A7243CE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Veel</a:t>
          </a:r>
          <a:r>
            <a:rPr lang="en-US" b="0" i="0" dirty="0"/>
            <a:t> </a:t>
          </a:r>
          <a:r>
            <a:rPr lang="en-US" b="0" i="0" dirty="0" err="1"/>
            <a:t>gebruikt</a:t>
          </a:r>
          <a:r>
            <a:rPr lang="en-US" b="0" i="0" dirty="0"/>
            <a:t> door software developers op </a:t>
          </a:r>
          <a:r>
            <a:rPr lang="en-US" b="0" i="0" dirty="0" err="1"/>
            <a:t>Github</a:t>
          </a:r>
          <a:endParaRPr lang="en-US" dirty="0"/>
        </a:p>
      </dgm:t>
    </dgm:pt>
    <dgm:pt modelId="{12D9CCAE-16F0-44E1-9730-6B40A59DBD15}" type="parTrans" cxnId="{ECA79C5D-114C-4888-B7E9-518C919251FD}">
      <dgm:prSet/>
      <dgm:spPr/>
      <dgm:t>
        <a:bodyPr/>
        <a:lstStyle/>
        <a:p>
          <a:endParaRPr lang="en-US"/>
        </a:p>
      </dgm:t>
    </dgm:pt>
    <dgm:pt modelId="{FFFF5636-3127-4F1C-A89A-26433AEC3D06}" type="sibTrans" cxnId="{ECA79C5D-114C-4888-B7E9-518C919251FD}">
      <dgm:prSet/>
      <dgm:spPr/>
      <dgm:t>
        <a:bodyPr/>
        <a:lstStyle/>
        <a:p>
          <a:endParaRPr lang="en-US"/>
        </a:p>
      </dgm:t>
    </dgm:pt>
    <dgm:pt modelId="{B11EB809-8BD7-404C-8512-0B3471D29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Vanaf</a:t>
          </a:r>
          <a:r>
            <a:rPr lang="en-US" b="0" i="0" dirty="0"/>
            <a:t> Markdown document </a:t>
          </a:r>
          <a:r>
            <a:rPr lang="en-US" b="0" i="0" dirty="0" err="1"/>
            <a:t>exporteren</a:t>
          </a:r>
          <a:r>
            <a:rPr lang="en-US" b="0" i="0" dirty="0"/>
            <a:t> </a:t>
          </a:r>
          <a:r>
            <a:rPr lang="en-US" b="0" i="0" dirty="0" err="1"/>
            <a:t>naar</a:t>
          </a:r>
          <a:r>
            <a:rPr lang="en-US" b="0" i="0" dirty="0"/>
            <a:t> </a:t>
          </a:r>
          <a:r>
            <a:rPr lang="en-US" b="0" i="0" dirty="0" err="1"/>
            <a:t>andere</a:t>
          </a:r>
          <a:r>
            <a:rPr lang="en-US" b="0" i="0" dirty="0"/>
            <a:t> </a:t>
          </a:r>
          <a:r>
            <a:rPr lang="en-US" b="0" i="0" dirty="0" err="1"/>
            <a:t>formaten</a:t>
          </a:r>
          <a:r>
            <a:rPr lang="en-US" b="0" i="0" dirty="0"/>
            <a:t> (HTML, PDF, RTF)</a:t>
          </a:r>
          <a:endParaRPr lang="en-US" dirty="0"/>
        </a:p>
      </dgm:t>
    </dgm:pt>
    <dgm:pt modelId="{A1E805ED-8139-41D7-8AAA-7D451362898A}" type="parTrans" cxnId="{A129A236-4FC2-436E-9E7A-D95D4168F4B8}">
      <dgm:prSet/>
      <dgm:spPr/>
      <dgm:t>
        <a:bodyPr/>
        <a:lstStyle/>
        <a:p>
          <a:endParaRPr lang="en-US"/>
        </a:p>
      </dgm:t>
    </dgm:pt>
    <dgm:pt modelId="{C421C19A-EFA9-4F66-B6E4-59F106EE634C}" type="sibTrans" cxnId="{A129A236-4FC2-436E-9E7A-D95D4168F4B8}">
      <dgm:prSet/>
      <dgm:spPr/>
      <dgm:t>
        <a:bodyPr/>
        <a:lstStyle/>
        <a:p>
          <a:endParaRPr lang="en-US"/>
        </a:p>
      </dgm:t>
    </dgm:pt>
    <dgm:pt modelId="{56E3A649-1C42-4D9B-8B5B-5EE427CBC665}" type="pres">
      <dgm:prSet presAssocID="{030CA419-6FE9-427C-814A-7AA658444169}" presName="root" presStyleCnt="0">
        <dgm:presLayoutVars>
          <dgm:dir/>
          <dgm:resizeHandles val="exact"/>
        </dgm:presLayoutVars>
      </dgm:prSet>
      <dgm:spPr/>
    </dgm:pt>
    <dgm:pt modelId="{070DEC04-271C-45B4-A121-2D1BD3E74794}" type="pres">
      <dgm:prSet presAssocID="{AA28238F-F7E4-4EBF-9E53-F0ABC34AC904}" presName="compNode" presStyleCnt="0"/>
      <dgm:spPr/>
    </dgm:pt>
    <dgm:pt modelId="{FEF31EF3-583E-4A38-AB5C-ABA7AB6BE8D8}" type="pres">
      <dgm:prSet presAssocID="{AA28238F-F7E4-4EBF-9E53-F0ABC34AC904}" presName="bgRect" presStyleLbl="bgShp" presStyleIdx="0" presStyleCnt="4"/>
      <dgm:spPr/>
    </dgm:pt>
    <dgm:pt modelId="{4D98B0E3-0CDC-4AE9-989D-E0908F5E76A2}" type="pres">
      <dgm:prSet presAssocID="{AA28238F-F7E4-4EBF-9E53-F0ABC34AC9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7D3B4772-3758-4C1D-881B-3B2F3BA0A0AC}" type="pres">
      <dgm:prSet presAssocID="{AA28238F-F7E4-4EBF-9E53-F0ABC34AC904}" presName="spaceRect" presStyleCnt="0"/>
      <dgm:spPr/>
    </dgm:pt>
    <dgm:pt modelId="{3456CB7C-BEE8-450E-849F-9CDD42A91229}" type="pres">
      <dgm:prSet presAssocID="{AA28238F-F7E4-4EBF-9E53-F0ABC34AC904}" presName="parTx" presStyleLbl="revTx" presStyleIdx="0" presStyleCnt="4">
        <dgm:presLayoutVars>
          <dgm:chMax val="0"/>
          <dgm:chPref val="0"/>
        </dgm:presLayoutVars>
      </dgm:prSet>
      <dgm:spPr/>
    </dgm:pt>
    <dgm:pt modelId="{12E582A2-0C95-4FF2-B672-CC43ED0ABED4}" type="pres">
      <dgm:prSet presAssocID="{18827AF7-1ED0-45F6-86DA-A85AA5379B25}" presName="sibTrans" presStyleCnt="0"/>
      <dgm:spPr/>
    </dgm:pt>
    <dgm:pt modelId="{F1686A4F-6555-4AA2-8E4F-9F2DA78FF4FB}" type="pres">
      <dgm:prSet presAssocID="{566291CA-87A9-4041-856A-7EAA014B03DA}" presName="compNode" presStyleCnt="0"/>
      <dgm:spPr/>
    </dgm:pt>
    <dgm:pt modelId="{0333A2C2-DFE6-4E72-9119-94F28A00DF3E}" type="pres">
      <dgm:prSet presAssocID="{566291CA-87A9-4041-856A-7EAA014B03DA}" presName="bgRect" presStyleLbl="bgShp" presStyleIdx="1" presStyleCnt="4"/>
      <dgm:spPr/>
    </dgm:pt>
    <dgm:pt modelId="{88E898AE-891C-4B88-BBE2-DB092BD34539}" type="pres">
      <dgm:prSet presAssocID="{566291CA-87A9-4041-856A-7EAA014B03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49929355-F09B-4204-BCE7-4969FF9827D7}" type="pres">
      <dgm:prSet presAssocID="{566291CA-87A9-4041-856A-7EAA014B03DA}" presName="spaceRect" presStyleCnt="0"/>
      <dgm:spPr/>
    </dgm:pt>
    <dgm:pt modelId="{542F3D61-2C92-4867-8E04-8BF11FDB76DC}" type="pres">
      <dgm:prSet presAssocID="{566291CA-87A9-4041-856A-7EAA014B03DA}" presName="parTx" presStyleLbl="revTx" presStyleIdx="1" presStyleCnt="4">
        <dgm:presLayoutVars>
          <dgm:chMax val="0"/>
          <dgm:chPref val="0"/>
        </dgm:presLayoutVars>
      </dgm:prSet>
      <dgm:spPr/>
    </dgm:pt>
    <dgm:pt modelId="{E3A23588-69DB-46CC-B4D5-050348943DA4}" type="pres">
      <dgm:prSet presAssocID="{E6DC0069-C02C-4F6B-8845-FEF6F401B874}" presName="sibTrans" presStyleCnt="0"/>
      <dgm:spPr/>
    </dgm:pt>
    <dgm:pt modelId="{752462CC-AB6B-4A32-A21E-F8CD18E2A698}" type="pres">
      <dgm:prSet presAssocID="{EFDF50C4-12D5-4E09-8A3A-E06A7243CE76}" presName="compNode" presStyleCnt="0"/>
      <dgm:spPr/>
    </dgm:pt>
    <dgm:pt modelId="{BAF9B2AA-FCAD-4AC3-8D6C-C8EDD6B7753A}" type="pres">
      <dgm:prSet presAssocID="{EFDF50C4-12D5-4E09-8A3A-E06A7243CE76}" presName="bgRect" presStyleLbl="bgShp" presStyleIdx="2" presStyleCnt="4"/>
      <dgm:spPr/>
    </dgm:pt>
    <dgm:pt modelId="{C0B158BD-A6E4-4559-8EF7-B1FCE7F3D7B2}" type="pres">
      <dgm:prSet presAssocID="{EFDF50C4-12D5-4E09-8A3A-E06A7243C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"/>
        </a:ext>
      </dgm:extLst>
    </dgm:pt>
    <dgm:pt modelId="{67E2EA8F-BF87-4CE0-944F-3038905351F0}" type="pres">
      <dgm:prSet presAssocID="{EFDF50C4-12D5-4E09-8A3A-E06A7243CE76}" presName="spaceRect" presStyleCnt="0"/>
      <dgm:spPr/>
    </dgm:pt>
    <dgm:pt modelId="{241C8B23-C55E-4CCE-A5F7-3683F66A7921}" type="pres">
      <dgm:prSet presAssocID="{EFDF50C4-12D5-4E09-8A3A-E06A7243CE76}" presName="parTx" presStyleLbl="revTx" presStyleIdx="2" presStyleCnt="4">
        <dgm:presLayoutVars>
          <dgm:chMax val="0"/>
          <dgm:chPref val="0"/>
        </dgm:presLayoutVars>
      </dgm:prSet>
      <dgm:spPr/>
    </dgm:pt>
    <dgm:pt modelId="{8A846099-7F3B-4557-8E88-8A37C5D522DA}" type="pres">
      <dgm:prSet presAssocID="{FFFF5636-3127-4F1C-A89A-26433AEC3D06}" presName="sibTrans" presStyleCnt="0"/>
      <dgm:spPr/>
    </dgm:pt>
    <dgm:pt modelId="{8A26554A-83F3-4051-AFC5-18AA78C44E1C}" type="pres">
      <dgm:prSet presAssocID="{B11EB809-8BD7-404C-8512-0B3471D29C72}" presName="compNode" presStyleCnt="0"/>
      <dgm:spPr/>
    </dgm:pt>
    <dgm:pt modelId="{E9CAA818-3D28-4005-9C6D-A7E3F2096823}" type="pres">
      <dgm:prSet presAssocID="{B11EB809-8BD7-404C-8512-0B3471D29C72}" presName="bgRect" presStyleLbl="bgShp" presStyleIdx="3" presStyleCnt="4"/>
      <dgm:spPr/>
    </dgm:pt>
    <dgm:pt modelId="{A8FDF7FA-D685-45AF-BB42-BBBFFD18F854}" type="pres">
      <dgm:prSet presAssocID="{B11EB809-8BD7-404C-8512-0B3471D29C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39A0703-2A36-409E-BC2E-63D2A7106ACA}" type="pres">
      <dgm:prSet presAssocID="{B11EB809-8BD7-404C-8512-0B3471D29C72}" presName="spaceRect" presStyleCnt="0"/>
      <dgm:spPr/>
    </dgm:pt>
    <dgm:pt modelId="{085C8666-CD13-42B2-84A0-62A22A27DE08}" type="pres">
      <dgm:prSet presAssocID="{B11EB809-8BD7-404C-8512-0B3471D29C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EF6815-9E85-4E22-9ABA-53BA253006CF}" srcId="{030CA419-6FE9-427C-814A-7AA658444169}" destId="{AA28238F-F7E4-4EBF-9E53-F0ABC34AC904}" srcOrd="0" destOrd="0" parTransId="{F712A7AD-829F-465A-8960-02E1E40D94C8}" sibTransId="{18827AF7-1ED0-45F6-86DA-A85AA5379B25}"/>
    <dgm:cxn modelId="{A129A236-4FC2-436E-9E7A-D95D4168F4B8}" srcId="{030CA419-6FE9-427C-814A-7AA658444169}" destId="{B11EB809-8BD7-404C-8512-0B3471D29C72}" srcOrd="3" destOrd="0" parTransId="{A1E805ED-8139-41D7-8AAA-7D451362898A}" sibTransId="{C421C19A-EFA9-4F66-B6E4-59F106EE634C}"/>
    <dgm:cxn modelId="{ECA79C5D-114C-4888-B7E9-518C919251FD}" srcId="{030CA419-6FE9-427C-814A-7AA658444169}" destId="{EFDF50C4-12D5-4E09-8A3A-E06A7243CE76}" srcOrd="2" destOrd="0" parTransId="{12D9CCAE-16F0-44E1-9730-6B40A59DBD15}" sibTransId="{FFFF5636-3127-4F1C-A89A-26433AEC3D06}"/>
    <dgm:cxn modelId="{4B93AE50-F93E-4C2C-A2F0-ADDDE3C60203}" type="presOf" srcId="{AA28238F-F7E4-4EBF-9E53-F0ABC34AC904}" destId="{3456CB7C-BEE8-450E-849F-9CDD42A91229}" srcOrd="0" destOrd="0" presId="urn:microsoft.com/office/officeart/2018/2/layout/IconVerticalSolidList"/>
    <dgm:cxn modelId="{5C6D838A-0E46-42A8-A1EA-2F6F482CFC09}" type="presOf" srcId="{B11EB809-8BD7-404C-8512-0B3471D29C72}" destId="{085C8666-CD13-42B2-84A0-62A22A27DE08}" srcOrd="0" destOrd="0" presId="urn:microsoft.com/office/officeart/2018/2/layout/IconVerticalSolidList"/>
    <dgm:cxn modelId="{91CFFE97-A9BB-4A96-95FE-76264B51D43E}" type="presOf" srcId="{EFDF50C4-12D5-4E09-8A3A-E06A7243CE76}" destId="{241C8B23-C55E-4CCE-A5F7-3683F66A7921}" srcOrd="0" destOrd="0" presId="urn:microsoft.com/office/officeart/2018/2/layout/IconVerticalSolidList"/>
    <dgm:cxn modelId="{AD4FA3DF-AC1C-4B04-A052-06C128771CB0}" type="presOf" srcId="{566291CA-87A9-4041-856A-7EAA014B03DA}" destId="{542F3D61-2C92-4867-8E04-8BF11FDB76DC}" srcOrd="0" destOrd="0" presId="urn:microsoft.com/office/officeart/2018/2/layout/IconVerticalSolidList"/>
    <dgm:cxn modelId="{93B592EC-13F5-48B7-8D2F-7A3F76528CCC}" type="presOf" srcId="{030CA419-6FE9-427C-814A-7AA658444169}" destId="{56E3A649-1C42-4D9B-8B5B-5EE427CBC665}" srcOrd="0" destOrd="0" presId="urn:microsoft.com/office/officeart/2018/2/layout/IconVerticalSolidList"/>
    <dgm:cxn modelId="{1705F7F0-1AFD-4B36-AF09-F8FA24319940}" srcId="{030CA419-6FE9-427C-814A-7AA658444169}" destId="{566291CA-87A9-4041-856A-7EAA014B03DA}" srcOrd="1" destOrd="0" parTransId="{1BC966B5-65FA-4251-9A86-1B6642FA72F8}" sibTransId="{E6DC0069-C02C-4F6B-8845-FEF6F401B874}"/>
    <dgm:cxn modelId="{5629B9DD-E819-4250-89F9-75FCDA10D06D}" type="presParOf" srcId="{56E3A649-1C42-4D9B-8B5B-5EE427CBC665}" destId="{070DEC04-271C-45B4-A121-2D1BD3E74794}" srcOrd="0" destOrd="0" presId="urn:microsoft.com/office/officeart/2018/2/layout/IconVerticalSolidList"/>
    <dgm:cxn modelId="{E7EBDBB7-AD04-4A28-89AE-A2925D3B971A}" type="presParOf" srcId="{070DEC04-271C-45B4-A121-2D1BD3E74794}" destId="{FEF31EF3-583E-4A38-AB5C-ABA7AB6BE8D8}" srcOrd="0" destOrd="0" presId="urn:microsoft.com/office/officeart/2018/2/layout/IconVerticalSolidList"/>
    <dgm:cxn modelId="{8967BE93-9F55-403F-AED2-A89A8743F32E}" type="presParOf" srcId="{070DEC04-271C-45B4-A121-2D1BD3E74794}" destId="{4D98B0E3-0CDC-4AE9-989D-E0908F5E76A2}" srcOrd="1" destOrd="0" presId="urn:microsoft.com/office/officeart/2018/2/layout/IconVerticalSolidList"/>
    <dgm:cxn modelId="{CD9B72DF-C484-4CD6-962D-9A9324761C42}" type="presParOf" srcId="{070DEC04-271C-45B4-A121-2D1BD3E74794}" destId="{7D3B4772-3758-4C1D-881B-3B2F3BA0A0AC}" srcOrd="2" destOrd="0" presId="urn:microsoft.com/office/officeart/2018/2/layout/IconVerticalSolidList"/>
    <dgm:cxn modelId="{1C882A1C-C55C-4A4C-A1F0-FAE2DD071F9A}" type="presParOf" srcId="{070DEC04-271C-45B4-A121-2D1BD3E74794}" destId="{3456CB7C-BEE8-450E-849F-9CDD42A91229}" srcOrd="3" destOrd="0" presId="urn:microsoft.com/office/officeart/2018/2/layout/IconVerticalSolidList"/>
    <dgm:cxn modelId="{C55F3D1F-03F3-420C-BE07-4E66E145E3CB}" type="presParOf" srcId="{56E3A649-1C42-4D9B-8B5B-5EE427CBC665}" destId="{12E582A2-0C95-4FF2-B672-CC43ED0ABED4}" srcOrd="1" destOrd="0" presId="urn:microsoft.com/office/officeart/2018/2/layout/IconVerticalSolidList"/>
    <dgm:cxn modelId="{05946AFB-8877-4882-9F4D-8E5874574B97}" type="presParOf" srcId="{56E3A649-1C42-4D9B-8B5B-5EE427CBC665}" destId="{F1686A4F-6555-4AA2-8E4F-9F2DA78FF4FB}" srcOrd="2" destOrd="0" presId="urn:microsoft.com/office/officeart/2018/2/layout/IconVerticalSolidList"/>
    <dgm:cxn modelId="{77A82C09-E666-45F3-B9EF-540834862578}" type="presParOf" srcId="{F1686A4F-6555-4AA2-8E4F-9F2DA78FF4FB}" destId="{0333A2C2-DFE6-4E72-9119-94F28A00DF3E}" srcOrd="0" destOrd="0" presId="urn:microsoft.com/office/officeart/2018/2/layout/IconVerticalSolidList"/>
    <dgm:cxn modelId="{89B936F3-B59E-42AA-9CCB-28C7EA43E5D4}" type="presParOf" srcId="{F1686A4F-6555-4AA2-8E4F-9F2DA78FF4FB}" destId="{88E898AE-891C-4B88-BBE2-DB092BD34539}" srcOrd="1" destOrd="0" presId="urn:microsoft.com/office/officeart/2018/2/layout/IconVerticalSolidList"/>
    <dgm:cxn modelId="{38743B9D-748A-48CB-8983-BF0F42F4D756}" type="presParOf" srcId="{F1686A4F-6555-4AA2-8E4F-9F2DA78FF4FB}" destId="{49929355-F09B-4204-BCE7-4969FF9827D7}" srcOrd="2" destOrd="0" presId="urn:microsoft.com/office/officeart/2018/2/layout/IconVerticalSolidList"/>
    <dgm:cxn modelId="{A7CAEEB6-78A5-496E-A77C-261E3BDAA94B}" type="presParOf" srcId="{F1686A4F-6555-4AA2-8E4F-9F2DA78FF4FB}" destId="{542F3D61-2C92-4867-8E04-8BF11FDB76DC}" srcOrd="3" destOrd="0" presId="urn:microsoft.com/office/officeart/2018/2/layout/IconVerticalSolidList"/>
    <dgm:cxn modelId="{5B753AE2-7078-4D69-A1D5-931700513B49}" type="presParOf" srcId="{56E3A649-1C42-4D9B-8B5B-5EE427CBC665}" destId="{E3A23588-69DB-46CC-B4D5-050348943DA4}" srcOrd="3" destOrd="0" presId="urn:microsoft.com/office/officeart/2018/2/layout/IconVerticalSolidList"/>
    <dgm:cxn modelId="{1836CC7B-C114-4606-9FCD-D0AFE2C15D0E}" type="presParOf" srcId="{56E3A649-1C42-4D9B-8B5B-5EE427CBC665}" destId="{752462CC-AB6B-4A32-A21E-F8CD18E2A698}" srcOrd="4" destOrd="0" presId="urn:microsoft.com/office/officeart/2018/2/layout/IconVerticalSolidList"/>
    <dgm:cxn modelId="{EEA19A38-9DAD-4B8E-99FE-8E7256DA7FA8}" type="presParOf" srcId="{752462CC-AB6B-4A32-A21E-F8CD18E2A698}" destId="{BAF9B2AA-FCAD-4AC3-8D6C-C8EDD6B7753A}" srcOrd="0" destOrd="0" presId="urn:microsoft.com/office/officeart/2018/2/layout/IconVerticalSolidList"/>
    <dgm:cxn modelId="{9109F4D0-1625-46EA-AB69-1D3DF0F12391}" type="presParOf" srcId="{752462CC-AB6B-4A32-A21E-F8CD18E2A698}" destId="{C0B158BD-A6E4-4559-8EF7-B1FCE7F3D7B2}" srcOrd="1" destOrd="0" presId="urn:microsoft.com/office/officeart/2018/2/layout/IconVerticalSolidList"/>
    <dgm:cxn modelId="{BB4C94D3-699F-4F30-8A94-650EB9F1AFAC}" type="presParOf" srcId="{752462CC-AB6B-4A32-A21E-F8CD18E2A698}" destId="{67E2EA8F-BF87-4CE0-944F-3038905351F0}" srcOrd="2" destOrd="0" presId="urn:microsoft.com/office/officeart/2018/2/layout/IconVerticalSolidList"/>
    <dgm:cxn modelId="{B7743274-B56B-4353-872F-EA1150DD8629}" type="presParOf" srcId="{752462CC-AB6B-4A32-A21E-F8CD18E2A698}" destId="{241C8B23-C55E-4CCE-A5F7-3683F66A7921}" srcOrd="3" destOrd="0" presId="urn:microsoft.com/office/officeart/2018/2/layout/IconVerticalSolidList"/>
    <dgm:cxn modelId="{4A233882-BD2F-4343-9AD9-CDEC0ABB5CA2}" type="presParOf" srcId="{56E3A649-1C42-4D9B-8B5B-5EE427CBC665}" destId="{8A846099-7F3B-4557-8E88-8A37C5D522DA}" srcOrd="5" destOrd="0" presId="urn:microsoft.com/office/officeart/2018/2/layout/IconVerticalSolidList"/>
    <dgm:cxn modelId="{043886D3-1674-44CE-B52F-61111035A1ED}" type="presParOf" srcId="{56E3A649-1C42-4D9B-8B5B-5EE427CBC665}" destId="{8A26554A-83F3-4051-AFC5-18AA78C44E1C}" srcOrd="6" destOrd="0" presId="urn:microsoft.com/office/officeart/2018/2/layout/IconVerticalSolidList"/>
    <dgm:cxn modelId="{92FCC880-7440-4B85-9251-FB8DA05A2C4F}" type="presParOf" srcId="{8A26554A-83F3-4051-AFC5-18AA78C44E1C}" destId="{E9CAA818-3D28-4005-9C6D-A7E3F2096823}" srcOrd="0" destOrd="0" presId="urn:microsoft.com/office/officeart/2018/2/layout/IconVerticalSolidList"/>
    <dgm:cxn modelId="{7731552D-CD00-405B-BE34-3F21AFE26C1F}" type="presParOf" srcId="{8A26554A-83F3-4051-AFC5-18AA78C44E1C}" destId="{A8FDF7FA-D685-45AF-BB42-BBBFFD18F854}" srcOrd="1" destOrd="0" presId="urn:microsoft.com/office/officeart/2018/2/layout/IconVerticalSolidList"/>
    <dgm:cxn modelId="{FAABB687-C764-4671-8B4F-2193FBE06341}" type="presParOf" srcId="{8A26554A-83F3-4051-AFC5-18AA78C44E1C}" destId="{B39A0703-2A36-409E-BC2E-63D2A7106ACA}" srcOrd="2" destOrd="0" presId="urn:microsoft.com/office/officeart/2018/2/layout/IconVerticalSolidList"/>
    <dgm:cxn modelId="{4294FF44-3D80-424D-B91D-6D6D39B68057}" type="presParOf" srcId="{8A26554A-83F3-4051-AFC5-18AA78C44E1C}" destId="{085C8666-CD13-42B2-84A0-62A22A27DE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31EF3-583E-4A38-AB5C-ABA7AB6BE8D8}">
      <dsp:nvSpPr>
        <dsp:cNvPr id="0" name=""/>
        <dsp:cNvSpPr/>
      </dsp:nvSpPr>
      <dsp:spPr>
        <a:xfrm>
          <a:off x="0" y="718"/>
          <a:ext cx="7890373" cy="3640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8B0E3-0CDC-4AE9-989D-E0908F5E76A2}">
      <dsp:nvSpPr>
        <dsp:cNvPr id="0" name=""/>
        <dsp:cNvSpPr/>
      </dsp:nvSpPr>
      <dsp:spPr>
        <a:xfrm>
          <a:off x="110116" y="82623"/>
          <a:ext cx="200211" cy="200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CB7C-BEE8-450E-849F-9CDD42A91229}">
      <dsp:nvSpPr>
        <dsp:cNvPr id="0" name=""/>
        <dsp:cNvSpPr/>
      </dsp:nvSpPr>
      <dsp:spPr>
        <a:xfrm>
          <a:off x="420444" y="718"/>
          <a:ext cx="7469928" cy="36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26" tIns="38526" rIns="38526" bIns="385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Een</a:t>
          </a:r>
          <a:r>
            <a:rPr lang="en-US" sz="1400" b="0" i="0" kern="1200" dirty="0"/>
            <a:t> </a:t>
          </a:r>
          <a:r>
            <a:rPr lang="en-US" sz="1400" b="0" i="0" kern="1200" dirty="0" err="1"/>
            <a:t>verzameling</a:t>
          </a:r>
          <a:r>
            <a:rPr lang="en-US" sz="1400" b="0" i="0" kern="1200" dirty="0"/>
            <a:t> regels om </a:t>
          </a:r>
          <a:r>
            <a:rPr lang="en-US" sz="1400" b="0" i="0" kern="1200" dirty="0" err="1"/>
            <a:t>tekst</a:t>
          </a:r>
          <a:r>
            <a:rPr lang="en-US" sz="1400" b="0" i="0" kern="1200" dirty="0"/>
            <a:t> op </a:t>
          </a:r>
          <a:r>
            <a:rPr lang="en-US" sz="1400" b="0" i="0" kern="1200" dirty="0" err="1"/>
            <a:t>te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maken</a:t>
          </a:r>
          <a:endParaRPr lang="en-US" sz="1400" kern="1200" dirty="0"/>
        </a:p>
      </dsp:txBody>
      <dsp:txXfrm>
        <a:off x="420444" y="718"/>
        <a:ext cx="7469928" cy="364021"/>
      </dsp:txXfrm>
    </dsp:sp>
    <dsp:sp modelId="{0333A2C2-DFE6-4E72-9119-94F28A00DF3E}">
      <dsp:nvSpPr>
        <dsp:cNvPr id="0" name=""/>
        <dsp:cNvSpPr/>
      </dsp:nvSpPr>
      <dsp:spPr>
        <a:xfrm>
          <a:off x="0" y="455744"/>
          <a:ext cx="7890373" cy="3640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898AE-891C-4B88-BBE2-DB092BD34539}">
      <dsp:nvSpPr>
        <dsp:cNvPr id="0" name=""/>
        <dsp:cNvSpPr/>
      </dsp:nvSpPr>
      <dsp:spPr>
        <a:xfrm>
          <a:off x="110116" y="537649"/>
          <a:ext cx="200211" cy="200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F3D61-2C92-4867-8E04-8BF11FDB76DC}">
      <dsp:nvSpPr>
        <dsp:cNvPr id="0" name=""/>
        <dsp:cNvSpPr/>
      </dsp:nvSpPr>
      <dsp:spPr>
        <a:xfrm>
          <a:off x="420444" y="455744"/>
          <a:ext cx="7469928" cy="36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26" tIns="38526" rIns="38526" bIns="385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Makkelijk</a:t>
          </a:r>
          <a:r>
            <a:rPr lang="en-US" sz="1400" b="0" i="0" kern="1200" dirty="0"/>
            <a:t> </a:t>
          </a:r>
          <a:r>
            <a:rPr lang="en-US" sz="1400" b="0" i="0" kern="1200" dirty="0" err="1"/>
            <a:t>te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leren</a:t>
          </a:r>
          <a:r>
            <a:rPr lang="en-US" sz="1400" b="0" i="0" kern="1200" dirty="0"/>
            <a:t> "syntax" (</a:t>
          </a:r>
          <a:r>
            <a:rPr lang="en-US" sz="1400" b="0" i="0" kern="1200" dirty="0" err="1"/>
            <a:t>taalregels</a:t>
          </a:r>
          <a:r>
            <a:rPr lang="en-US" sz="1400" b="0" i="0" kern="1200" dirty="0"/>
            <a:t>)</a:t>
          </a:r>
          <a:endParaRPr lang="en-US" sz="1400" kern="1200" dirty="0"/>
        </a:p>
      </dsp:txBody>
      <dsp:txXfrm>
        <a:off x="420444" y="455744"/>
        <a:ext cx="7469928" cy="364021"/>
      </dsp:txXfrm>
    </dsp:sp>
    <dsp:sp modelId="{BAF9B2AA-FCAD-4AC3-8D6C-C8EDD6B7753A}">
      <dsp:nvSpPr>
        <dsp:cNvPr id="0" name=""/>
        <dsp:cNvSpPr/>
      </dsp:nvSpPr>
      <dsp:spPr>
        <a:xfrm>
          <a:off x="0" y="910771"/>
          <a:ext cx="7890373" cy="3640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58BD-A6E4-4559-8EF7-B1FCE7F3D7B2}">
      <dsp:nvSpPr>
        <dsp:cNvPr id="0" name=""/>
        <dsp:cNvSpPr/>
      </dsp:nvSpPr>
      <dsp:spPr>
        <a:xfrm>
          <a:off x="110116" y="992676"/>
          <a:ext cx="200211" cy="200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8B23-C55E-4CCE-A5F7-3683F66A7921}">
      <dsp:nvSpPr>
        <dsp:cNvPr id="0" name=""/>
        <dsp:cNvSpPr/>
      </dsp:nvSpPr>
      <dsp:spPr>
        <a:xfrm>
          <a:off x="420444" y="910771"/>
          <a:ext cx="7469928" cy="36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26" tIns="38526" rIns="38526" bIns="385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Veel</a:t>
          </a:r>
          <a:r>
            <a:rPr lang="en-US" sz="1400" b="0" i="0" kern="1200" dirty="0"/>
            <a:t> </a:t>
          </a:r>
          <a:r>
            <a:rPr lang="en-US" sz="1400" b="0" i="0" kern="1200" dirty="0" err="1"/>
            <a:t>gebruikt</a:t>
          </a:r>
          <a:r>
            <a:rPr lang="en-US" sz="1400" b="0" i="0" kern="1200" dirty="0"/>
            <a:t> door software developers op </a:t>
          </a:r>
          <a:r>
            <a:rPr lang="en-US" sz="1400" b="0" i="0" kern="1200" dirty="0" err="1"/>
            <a:t>Github</a:t>
          </a:r>
          <a:endParaRPr lang="en-US" sz="1400" kern="1200" dirty="0"/>
        </a:p>
      </dsp:txBody>
      <dsp:txXfrm>
        <a:off x="420444" y="910771"/>
        <a:ext cx="7469928" cy="364021"/>
      </dsp:txXfrm>
    </dsp:sp>
    <dsp:sp modelId="{E9CAA818-3D28-4005-9C6D-A7E3F2096823}">
      <dsp:nvSpPr>
        <dsp:cNvPr id="0" name=""/>
        <dsp:cNvSpPr/>
      </dsp:nvSpPr>
      <dsp:spPr>
        <a:xfrm>
          <a:off x="0" y="1365798"/>
          <a:ext cx="7890373" cy="3640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DF7FA-D685-45AF-BB42-BBBFFD18F854}">
      <dsp:nvSpPr>
        <dsp:cNvPr id="0" name=""/>
        <dsp:cNvSpPr/>
      </dsp:nvSpPr>
      <dsp:spPr>
        <a:xfrm>
          <a:off x="110116" y="1447703"/>
          <a:ext cx="200211" cy="200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C8666-CD13-42B2-84A0-62A22A27DE08}">
      <dsp:nvSpPr>
        <dsp:cNvPr id="0" name=""/>
        <dsp:cNvSpPr/>
      </dsp:nvSpPr>
      <dsp:spPr>
        <a:xfrm>
          <a:off x="420444" y="1365798"/>
          <a:ext cx="7469928" cy="36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26" tIns="38526" rIns="38526" bIns="385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Vanaf</a:t>
          </a:r>
          <a:r>
            <a:rPr lang="en-US" sz="1400" b="0" i="0" kern="1200" dirty="0"/>
            <a:t> Markdown document </a:t>
          </a:r>
          <a:r>
            <a:rPr lang="en-US" sz="1400" b="0" i="0" kern="1200" dirty="0" err="1"/>
            <a:t>exporteren</a:t>
          </a:r>
          <a:r>
            <a:rPr lang="en-US" sz="1400" b="0" i="0" kern="1200" dirty="0"/>
            <a:t> </a:t>
          </a:r>
          <a:r>
            <a:rPr lang="en-US" sz="1400" b="0" i="0" kern="1200" dirty="0" err="1"/>
            <a:t>naar</a:t>
          </a:r>
          <a:r>
            <a:rPr lang="en-US" sz="1400" b="0" i="0" kern="1200" dirty="0"/>
            <a:t> </a:t>
          </a:r>
          <a:r>
            <a:rPr lang="en-US" sz="1400" b="0" i="0" kern="1200" dirty="0" err="1"/>
            <a:t>andere</a:t>
          </a:r>
          <a:r>
            <a:rPr lang="en-US" sz="1400" b="0" i="0" kern="1200" dirty="0"/>
            <a:t> </a:t>
          </a:r>
          <a:r>
            <a:rPr lang="en-US" sz="1400" b="0" i="0" kern="1200" dirty="0" err="1"/>
            <a:t>formaten</a:t>
          </a:r>
          <a:r>
            <a:rPr lang="en-US" sz="1400" b="0" i="0" kern="1200" dirty="0"/>
            <a:t> (HTML, PDF, RTF)</a:t>
          </a:r>
          <a:endParaRPr lang="en-US" sz="1400" kern="1200" dirty="0"/>
        </a:p>
      </dsp:txBody>
      <dsp:txXfrm>
        <a:off x="420444" y="1365798"/>
        <a:ext cx="7469928" cy="364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c41958f0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c41958f0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c41958f0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c41958f0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83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c41958f0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c41958f0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48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dca79b7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dca79b7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1929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8445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395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9501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7141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2429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118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7718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8037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663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97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1289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6051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7600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047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185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5755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701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1632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DC50F5B-8CC9-A748-A449-7BA78BA21F42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2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  <p:sldLayoutId id="2147484059" r:id="rId18"/>
    <p:sldLayoutId id="214748406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markdow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arkdowntutorial.com/n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oloveit.com/zh-cn/basic-markdown-syntax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71295" y="930949"/>
            <a:ext cx="4071414" cy="23653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les 04 </a:t>
            </a:r>
            <a:r>
              <a:rPr lang="nl" dirty="0"/>
              <a:t>Markdown</a:t>
            </a:r>
            <a:endParaRPr lang="nl-NL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71295" y="3443748"/>
            <a:ext cx="4071414" cy="12167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nl-NL" dirty="0"/>
              <a:t>Tekst opmaken door simpele syntax toe te voegen</a:t>
            </a:r>
            <a:endParaRPr lang="nl-NL"/>
          </a:p>
        </p:txBody>
      </p:sp>
      <p:pic>
        <p:nvPicPr>
          <p:cNvPr id="3074" name="Picture 2" descr="Choosing the Right Markdown Parser | CSS-Tricks">
            <a:extLst>
              <a:ext uri="{FF2B5EF4-FFF2-40B4-BE49-F238E27FC236}">
                <a16:creationId xmlns:a16="http://schemas.microsoft.com/office/drawing/2014/main" id="{28DCC1FC-0642-1446-B5CA-2209EC05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323" y="1239415"/>
            <a:ext cx="2644683" cy="266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9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4" name="Rectangle 20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3481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35030"/>
            <a:ext cx="9144000" cy="3808470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 useBgFill="1">
          <p:nvSpPr>
            <p:cNvPr id="31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630F266-2A17-0C4C-95A6-4A69A94E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78" y="628650"/>
            <a:ext cx="6619244" cy="733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3600" dirty="0">
                <a:solidFill>
                  <a:srgbClr val="EBEBEB"/>
                </a:solidFill>
              </a:rPr>
              <a:t>Markdown &amp; </a:t>
            </a:r>
            <a:r>
              <a:rPr lang="en-US" sz="3600" dirty="0" err="1">
                <a:solidFill>
                  <a:srgbClr val="EBEBEB"/>
                </a:solidFill>
              </a:rPr>
              <a:t>Github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09E779-4BD3-064D-A5A6-DAFE079C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378" y="2068456"/>
            <a:ext cx="6619244" cy="244639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404040"/>
                </a:solidFill>
              </a:rPr>
              <a:t> Maak </a:t>
            </a:r>
            <a:r>
              <a:rPr lang="en-US" sz="1500" dirty="0" err="1">
                <a:solidFill>
                  <a:srgbClr val="404040"/>
                </a:solidFill>
              </a:rPr>
              <a:t>altijd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een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README.md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aan</a:t>
            </a:r>
            <a:r>
              <a:rPr lang="en-US" sz="1500" dirty="0">
                <a:solidFill>
                  <a:srgbClr val="404040"/>
                </a:solidFill>
              </a:rPr>
              <a:t> in je Git repository</a:t>
            </a: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laat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deze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README.md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standaard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zien</a:t>
            </a:r>
            <a:r>
              <a:rPr lang="en-US" sz="1500" dirty="0">
                <a:solidFill>
                  <a:srgbClr val="404040"/>
                </a:solidFill>
              </a:rPr>
              <a:t> in je repository</a:t>
            </a: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Schrijf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hierin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documentatie</a:t>
            </a:r>
            <a:r>
              <a:rPr lang="en-US" sz="1500" dirty="0">
                <a:solidFill>
                  <a:srgbClr val="404040"/>
                </a:solidFill>
              </a:rPr>
              <a:t> van je project </a:t>
            </a:r>
            <a:r>
              <a:rPr lang="en-US" sz="1500" dirty="0" err="1">
                <a:solidFill>
                  <a:srgbClr val="404040"/>
                </a:solidFill>
              </a:rPr>
              <a:t>en</a:t>
            </a:r>
            <a:r>
              <a:rPr lang="en-US" sz="1500" dirty="0">
                <a:solidFill>
                  <a:srgbClr val="404040"/>
                </a:solidFill>
              </a:rPr>
              <a:t> code</a:t>
            </a:r>
          </a:p>
          <a:p>
            <a:pPr marL="114300" indent="0" defTabSz="457200">
              <a:spcBef>
                <a:spcPts val="1000"/>
              </a:spcBef>
              <a:buSzPct val="80000"/>
              <a:buNone/>
            </a:pPr>
            <a:endParaRPr lang="en-US" sz="1350" dirty="0">
              <a:solidFill>
                <a:srgbClr val="404040"/>
              </a:solidFill>
            </a:endParaRP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404040"/>
              </a:solidFill>
            </a:endParaRP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404040"/>
              </a:solidFill>
            </a:endParaRPr>
          </a:p>
          <a:p>
            <a:pPr marL="1143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5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187" y="355308"/>
            <a:ext cx="8420318" cy="442712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425" name="Google Shape;425;p58"/>
          <p:cNvSpPr txBox="1">
            <a:spLocks noGrp="1"/>
          </p:cNvSpPr>
          <p:nvPr>
            <p:ph type="body" idx="1"/>
          </p:nvPr>
        </p:nvSpPr>
        <p:spPr>
          <a:xfrm>
            <a:off x="834495" y="1047608"/>
            <a:ext cx="7551845" cy="137337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defTabSz="457200">
              <a:spcBef>
                <a:spcPts val="1000"/>
              </a:spcBef>
              <a:buSzPct val="80000"/>
            </a:pPr>
            <a:r>
              <a:rPr lang="en-US" sz="1100" dirty="0">
                <a:solidFill>
                  <a:schemeClr val="tx1"/>
                </a:solidFill>
              </a:rPr>
              <a:t>Je </a:t>
            </a:r>
            <a:r>
              <a:rPr lang="en-US" sz="1100" dirty="0" err="1">
                <a:solidFill>
                  <a:schemeClr val="tx1"/>
                </a:solidFill>
              </a:rPr>
              <a:t>gaat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een</a:t>
            </a:r>
            <a:r>
              <a:rPr lang="en-US" sz="1100" dirty="0">
                <a:solidFill>
                  <a:schemeClr val="tx1"/>
                </a:solidFill>
              </a:rPr>
              <a:t> README markdown document </a:t>
            </a:r>
            <a:r>
              <a:rPr lang="en-US" sz="1100" dirty="0" err="1">
                <a:solidFill>
                  <a:schemeClr val="tx1"/>
                </a:solidFill>
              </a:rPr>
              <a:t>schrijven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defTabSz="457200">
              <a:spcBef>
                <a:spcPts val="1000"/>
              </a:spcBef>
              <a:buSzPct val="80000"/>
            </a:pPr>
            <a:r>
              <a:rPr lang="en-US" sz="1100" dirty="0" err="1">
                <a:solidFill>
                  <a:schemeClr val="tx1"/>
                </a:solidFill>
              </a:rPr>
              <a:t>Dit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>
                <a:solidFill>
                  <a:schemeClr val="tx1"/>
                </a:solidFill>
              </a:rPr>
              <a:t>bestand </a:t>
            </a:r>
            <a:r>
              <a:rPr lang="en-US" sz="1100" dirty="0" err="1">
                <a:solidFill>
                  <a:schemeClr val="tx1"/>
                </a:solidFill>
              </a:rPr>
              <a:t>zet</a:t>
            </a:r>
            <a:r>
              <a:rPr lang="en-US" sz="1100" dirty="0">
                <a:solidFill>
                  <a:schemeClr val="tx1"/>
                </a:solidFill>
              </a:rPr>
              <a:t> je </a:t>
            </a:r>
            <a:r>
              <a:rPr lang="en-US" sz="1100" dirty="0" err="1">
                <a:solidFill>
                  <a:schemeClr val="tx1"/>
                </a:solidFill>
              </a:rPr>
              <a:t>straks</a:t>
            </a:r>
            <a:r>
              <a:rPr lang="en-US" sz="1100" dirty="0">
                <a:solidFill>
                  <a:schemeClr val="tx1"/>
                </a:solidFill>
              </a:rPr>
              <a:t> in </a:t>
            </a:r>
            <a:r>
              <a:rPr lang="en-US" sz="1100" dirty="0" err="1">
                <a:solidFill>
                  <a:schemeClr val="tx1"/>
                </a:solidFill>
              </a:rPr>
              <a:t>een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nieuwe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Github</a:t>
            </a:r>
            <a:r>
              <a:rPr lang="en-US" sz="1100" dirty="0">
                <a:solidFill>
                  <a:schemeClr val="tx1"/>
                </a:solidFill>
              </a:rPr>
              <a:t> repository</a:t>
            </a:r>
          </a:p>
          <a:p>
            <a:pPr defTabSz="457200">
              <a:spcBef>
                <a:spcPts val="1000"/>
              </a:spcBef>
              <a:buSzPct val="80000"/>
            </a:pPr>
            <a:r>
              <a:rPr lang="en-US" sz="1100" dirty="0" err="1">
                <a:solidFill>
                  <a:schemeClr val="tx1"/>
                </a:solidFill>
              </a:rPr>
              <a:t>Bij</a:t>
            </a:r>
            <a:r>
              <a:rPr lang="en-US" sz="1100" dirty="0">
                <a:solidFill>
                  <a:schemeClr val="tx1"/>
                </a:solidFill>
              </a:rPr>
              <a:t> het </a:t>
            </a:r>
            <a:r>
              <a:rPr lang="en-US" sz="1100" dirty="0" err="1">
                <a:solidFill>
                  <a:schemeClr val="tx1"/>
                </a:solidFill>
              </a:rPr>
              <a:t>openen</a:t>
            </a:r>
            <a:r>
              <a:rPr lang="en-US" sz="1100" dirty="0">
                <a:solidFill>
                  <a:schemeClr val="tx1"/>
                </a:solidFill>
              </a:rPr>
              <a:t> van de </a:t>
            </a:r>
            <a:r>
              <a:rPr lang="en-US" sz="1100" dirty="0" err="1">
                <a:solidFill>
                  <a:schemeClr val="tx1"/>
                </a:solidFill>
              </a:rPr>
              <a:t>Github</a:t>
            </a:r>
            <a:r>
              <a:rPr lang="en-US" sz="1100" dirty="0">
                <a:solidFill>
                  <a:schemeClr val="tx1"/>
                </a:solidFill>
              </a:rPr>
              <a:t> repository, </a:t>
            </a:r>
            <a:r>
              <a:rPr lang="en-US" sz="1100" dirty="0" err="1">
                <a:solidFill>
                  <a:schemeClr val="tx1"/>
                </a:solidFill>
              </a:rPr>
              <a:t>zie</a:t>
            </a:r>
            <a:r>
              <a:rPr lang="en-US" sz="1100" dirty="0">
                <a:solidFill>
                  <a:schemeClr val="tx1"/>
                </a:solidFill>
              </a:rPr>
              <a:t> je </a:t>
            </a:r>
            <a:r>
              <a:rPr lang="en-US" sz="1100" dirty="0" err="1">
                <a:solidFill>
                  <a:schemeClr val="tx1"/>
                </a:solidFill>
              </a:rPr>
              <a:t>vervolgens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jouw</a:t>
            </a:r>
            <a:r>
              <a:rPr lang="en-US" sz="1100" dirty="0">
                <a:solidFill>
                  <a:schemeClr val="tx1"/>
                </a:solidFill>
              </a:rPr>
              <a:t> met Markdown </a:t>
            </a:r>
            <a:r>
              <a:rPr lang="en-US" sz="1100" dirty="0" err="1">
                <a:solidFill>
                  <a:schemeClr val="tx1"/>
                </a:solidFill>
              </a:rPr>
              <a:t>opgemaakte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pagina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DB7409E-D304-8842-8A1B-28CBE597A032}"/>
              </a:ext>
            </a:extLst>
          </p:cNvPr>
          <p:cNvSpPr/>
          <p:nvPr/>
        </p:nvSpPr>
        <p:spPr>
          <a:xfrm>
            <a:off x="1032022" y="2314574"/>
            <a:ext cx="7113722" cy="1628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D881ADC-C228-C240-A046-1FE133894A88}"/>
              </a:ext>
            </a:extLst>
          </p:cNvPr>
          <p:cNvSpPr txBox="1"/>
          <p:nvPr/>
        </p:nvSpPr>
        <p:spPr>
          <a:xfrm>
            <a:off x="1215270" y="2504932"/>
            <a:ext cx="7113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bg1"/>
                </a:solidFill>
              </a:rPr>
              <a:t>Maak een nieuwe </a:t>
            </a:r>
            <a:r>
              <a:rPr lang="nl-NL" sz="1400" dirty="0" err="1">
                <a:solidFill>
                  <a:schemeClr val="bg1"/>
                </a:solidFill>
              </a:rPr>
              <a:t>github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repository</a:t>
            </a:r>
            <a:r>
              <a:rPr lang="nl-NL" sz="1400" dirty="0">
                <a:solidFill>
                  <a:schemeClr val="bg1"/>
                </a:solidFill>
              </a:rPr>
              <a:t>: skil_les05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bg1"/>
                </a:solidFill>
              </a:rPr>
              <a:t>Vink ook de README.md aan bij het 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bg1"/>
                </a:solidFill>
              </a:rPr>
              <a:t>Clone deze </a:t>
            </a:r>
            <a:r>
              <a:rPr lang="nl-NL" sz="1400" dirty="0" err="1">
                <a:solidFill>
                  <a:schemeClr val="bg1"/>
                </a:solidFill>
              </a:rPr>
              <a:t>repository</a:t>
            </a:r>
            <a:r>
              <a:rPr lang="nl-NL" sz="1400" dirty="0">
                <a:solidFill>
                  <a:schemeClr val="bg1"/>
                </a:solidFill>
              </a:rPr>
              <a:t> naar je laptop</a:t>
            </a:r>
          </a:p>
        </p:txBody>
      </p:sp>
      <p:sp>
        <p:nvSpPr>
          <p:cNvPr id="23" name="Google Shape;424;p58">
            <a:extLst>
              <a:ext uri="{FF2B5EF4-FFF2-40B4-BE49-F238E27FC236}">
                <a16:creationId xmlns:a16="http://schemas.microsoft.com/office/drawing/2014/main" id="{0185E975-DBFF-DB40-A9BB-DD88F07CA697}"/>
              </a:ext>
            </a:extLst>
          </p:cNvPr>
          <p:cNvSpPr txBox="1">
            <a:spLocks/>
          </p:cNvSpPr>
          <p:nvPr/>
        </p:nvSpPr>
        <p:spPr bwMode="gray">
          <a:xfrm>
            <a:off x="942974" y="473185"/>
            <a:ext cx="6571060" cy="51955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2400" dirty="0" err="1">
                <a:solidFill>
                  <a:schemeClr val="tx2"/>
                </a:solidFill>
              </a:rPr>
              <a:t>Opdracht</a:t>
            </a:r>
            <a:r>
              <a:rPr lang="en-US" sz="2400" dirty="0">
                <a:solidFill>
                  <a:schemeClr val="tx2"/>
                </a:solidFill>
              </a:rPr>
              <a:t> 1/3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187" y="355308"/>
            <a:ext cx="8420318" cy="442712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425" name="Google Shape;425;p58"/>
          <p:cNvSpPr txBox="1">
            <a:spLocks noGrp="1"/>
          </p:cNvSpPr>
          <p:nvPr>
            <p:ph type="body" idx="1"/>
          </p:nvPr>
        </p:nvSpPr>
        <p:spPr>
          <a:xfrm>
            <a:off x="799924" y="951607"/>
            <a:ext cx="7771385" cy="11859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139700" lvl="0" indent="0" defTabSz="457200">
              <a:spcBef>
                <a:spcPts val="1000"/>
              </a:spcBef>
              <a:buSzPct val="80000"/>
              <a:buNone/>
            </a:pPr>
            <a:r>
              <a:rPr lang="en-US" sz="1100" dirty="0">
                <a:solidFill>
                  <a:schemeClr val="tx1"/>
                </a:solidFill>
              </a:rPr>
              <a:t>Open in Visual Studio Code het </a:t>
            </a:r>
            <a:r>
              <a:rPr lang="en-US" sz="1100" b="1" dirty="0">
                <a:solidFill>
                  <a:schemeClr val="tx1"/>
                </a:solidFill>
              </a:rPr>
              <a:t>README.md </a:t>
            </a:r>
            <a:r>
              <a:rPr lang="en-US" sz="1100" dirty="0" err="1">
                <a:solidFill>
                  <a:schemeClr val="tx1"/>
                </a:solidFill>
              </a:rPr>
              <a:t>bestand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uit</a:t>
            </a:r>
            <a:r>
              <a:rPr lang="en-US" sz="1100" dirty="0">
                <a:solidFill>
                  <a:schemeClr val="tx1"/>
                </a:solidFill>
              </a:rPr>
              <a:t> je repository skil_les05 op je laptop</a:t>
            </a:r>
          </a:p>
          <a:p>
            <a:pPr marL="139700" indent="0" defTabSz="457200">
              <a:spcBef>
                <a:spcPts val="1000"/>
              </a:spcBef>
              <a:buSzPct val="80000"/>
              <a:buNone/>
            </a:pPr>
            <a:r>
              <a:rPr lang="en-US" sz="1100" dirty="0">
                <a:solidFill>
                  <a:schemeClr val="tx1"/>
                </a:solidFill>
              </a:rPr>
              <a:t>Maak </a:t>
            </a:r>
            <a:r>
              <a:rPr lang="en-US" sz="1100" dirty="0" err="1">
                <a:solidFill>
                  <a:schemeClr val="tx1"/>
                </a:solidFill>
              </a:rPr>
              <a:t>een</a:t>
            </a:r>
            <a:r>
              <a:rPr lang="en-US" sz="1100" dirty="0">
                <a:solidFill>
                  <a:schemeClr val="tx1"/>
                </a:solidFill>
              </a:rPr>
              <a:t> eigen </a:t>
            </a:r>
            <a:r>
              <a:rPr lang="en-US" sz="1100" dirty="0" err="1">
                <a:solidFill>
                  <a:schemeClr val="tx1"/>
                </a:solidFill>
              </a:rPr>
              <a:t>handleiding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voor</a:t>
            </a:r>
            <a:r>
              <a:rPr lang="en-US" sz="1100" dirty="0">
                <a:solidFill>
                  <a:schemeClr val="tx1"/>
                </a:solidFill>
              </a:rPr>
              <a:t> het </a:t>
            </a:r>
            <a:r>
              <a:rPr lang="en-US" sz="1100" dirty="0" err="1">
                <a:solidFill>
                  <a:schemeClr val="tx1"/>
                </a:solidFill>
              </a:rPr>
              <a:t>werken</a:t>
            </a:r>
            <a:r>
              <a:rPr lang="en-US" sz="1100" dirty="0">
                <a:solidFill>
                  <a:schemeClr val="tx1"/>
                </a:solidFill>
              </a:rPr>
              <a:t> met git </a:t>
            </a:r>
            <a:r>
              <a:rPr lang="en-US" sz="1100" dirty="0" err="1">
                <a:solidFill>
                  <a:schemeClr val="tx1"/>
                </a:solidFill>
              </a:rPr>
              <a:t>en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github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</a:p>
          <a:p>
            <a:pPr marL="139700" indent="0" defTabSz="457200">
              <a:spcBef>
                <a:spcPts val="1000"/>
              </a:spcBef>
              <a:buSzPct val="80000"/>
              <a:buNone/>
            </a:pP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 err="1">
                <a:solidFill>
                  <a:schemeClr val="tx1"/>
                </a:solidFill>
              </a:rPr>
              <a:t>Schrijf</a:t>
            </a:r>
            <a:r>
              <a:rPr lang="en-US" sz="1100" dirty="0">
                <a:solidFill>
                  <a:schemeClr val="tx1"/>
                </a:solidFill>
              </a:rPr>
              <a:t> in Markdown syntax nu:</a:t>
            </a:r>
          </a:p>
        </p:txBody>
      </p:sp>
      <p:sp>
        <p:nvSpPr>
          <p:cNvPr id="24" name="Google Shape;424;p58">
            <a:extLst>
              <a:ext uri="{FF2B5EF4-FFF2-40B4-BE49-F238E27FC236}">
                <a16:creationId xmlns:a16="http://schemas.microsoft.com/office/drawing/2014/main" id="{7837C4FB-0353-6D45-8107-3E7F8C656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2974" y="473185"/>
            <a:ext cx="6571060" cy="51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2"/>
                </a:solidFill>
              </a:rPr>
              <a:t>Opdracht</a:t>
            </a:r>
            <a:r>
              <a:rPr lang="en-US" sz="2400" dirty="0">
                <a:solidFill>
                  <a:schemeClr val="tx2"/>
                </a:solidFill>
              </a:rPr>
              <a:t> 2/3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077EFA5-7AB9-FC49-8AFF-7DBBE928B9B2}"/>
              </a:ext>
            </a:extLst>
          </p:cNvPr>
          <p:cNvSpPr/>
          <p:nvPr/>
        </p:nvSpPr>
        <p:spPr>
          <a:xfrm>
            <a:off x="1007390" y="2171700"/>
            <a:ext cx="7431437" cy="23770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259DA7C-0CA1-574B-A882-8D7FE357DA65}"/>
              </a:ext>
            </a:extLst>
          </p:cNvPr>
          <p:cNvSpPr/>
          <p:nvPr/>
        </p:nvSpPr>
        <p:spPr>
          <a:xfrm>
            <a:off x="1144563" y="2280019"/>
            <a:ext cx="715708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Een </a:t>
            </a:r>
            <a:r>
              <a:rPr lang="en-US" sz="1200" dirty="0" err="1">
                <a:solidFill>
                  <a:schemeClr val="bg1"/>
                </a:solidFill>
              </a:rPr>
              <a:t>niveau</a:t>
            </a:r>
            <a:r>
              <a:rPr lang="en-US" sz="1200" dirty="0">
                <a:solidFill>
                  <a:schemeClr val="bg1"/>
                </a:solidFill>
              </a:rPr>
              <a:t> 1 kop met </a:t>
            </a:r>
            <a:r>
              <a:rPr lang="en-US" sz="1200" dirty="0" err="1">
                <a:solidFill>
                  <a:schemeClr val="bg1"/>
                </a:solidFill>
              </a:rPr>
              <a:t>werken</a:t>
            </a:r>
            <a:r>
              <a:rPr lang="en-US" sz="1200" dirty="0">
                <a:solidFill>
                  <a:schemeClr val="bg1"/>
                </a:solidFill>
              </a:rPr>
              <a:t> met git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 </a:t>
            </a:r>
            <a:r>
              <a:rPr lang="en-US" sz="1200" dirty="0" err="1">
                <a:solidFill>
                  <a:schemeClr val="bg1"/>
                </a:solidFill>
              </a:rPr>
              <a:t>afbeelding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zoek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afbeeldingen</a:t>
            </a:r>
            <a:r>
              <a:rPr lang="en-US" sz="1200" dirty="0">
                <a:solidFill>
                  <a:schemeClr val="bg1"/>
                </a:solidFill>
              </a:rPr>
              <a:t> die </a:t>
            </a:r>
            <a:r>
              <a:rPr lang="en-US" sz="1200" dirty="0" err="1">
                <a:solidFill>
                  <a:schemeClr val="bg1"/>
                </a:solidFill>
              </a:rPr>
              <a:t>duidelijk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maken</a:t>
            </a:r>
            <a:r>
              <a:rPr lang="en-US" sz="1200" dirty="0">
                <a:solidFill>
                  <a:schemeClr val="bg1"/>
                </a:solidFill>
              </a:rPr>
              <a:t> hoe je </a:t>
            </a:r>
            <a:r>
              <a:rPr lang="en-US" sz="1200" dirty="0" err="1">
                <a:solidFill>
                  <a:schemeClr val="bg1"/>
                </a:solidFill>
              </a:rPr>
              <a:t>moet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werken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Een </a:t>
            </a:r>
            <a:r>
              <a:rPr lang="en-US" sz="1200" dirty="0" err="1">
                <a:solidFill>
                  <a:schemeClr val="bg1"/>
                </a:solidFill>
              </a:rPr>
              <a:t>niveau</a:t>
            </a:r>
            <a:r>
              <a:rPr lang="en-US" sz="1200" dirty="0">
                <a:solidFill>
                  <a:schemeClr val="bg1"/>
                </a:solidFill>
              </a:rPr>
              <a:t> 2 kop: “</a:t>
            </a:r>
            <a:r>
              <a:rPr lang="en-US" sz="1200" dirty="0" err="1">
                <a:solidFill>
                  <a:schemeClr val="bg1"/>
                </a:solidFill>
              </a:rPr>
              <a:t>onderdelen</a:t>
            </a:r>
            <a:r>
              <a:rPr lang="en-US" sz="1200" dirty="0">
                <a:solidFill>
                  <a:schemeClr val="bg1"/>
                </a:solidFill>
              </a:rPr>
              <a:t>“ </a:t>
            </a:r>
            <a:r>
              <a:rPr lang="en-US" sz="1200" dirty="0" err="1">
                <a:solidFill>
                  <a:schemeClr val="bg1"/>
                </a:solidFill>
              </a:rPr>
              <a:t>bijvoorbeeld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starten</a:t>
            </a:r>
            <a:r>
              <a:rPr lang="en-US" sz="1200" dirty="0">
                <a:solidFill>
                  <a:schemeClr val="bg1"/>
                </a:solidFill>
              </a:rPr>
              <a:t> met locale repo, </a:t>
            </a:r>
            <a:r>
              <a:rPr lang="en-US" sz="1200" dirty="0" err="1">
                <a:solidFill>
                  <a:schemeClr val="bg1"/>
                </a:solidFill>
              </a:rPr>
              <a:t>werken</a:t>
            </a:r>
            <a:r>
              <a:rPr lang="en-US" sz="1200" dirty="0">
                <a:solidFill>
                  <a:schemeClr val="bg1"/>
                </a:solidFill>
              </a:rPr>
              <a:t> met </a:t>
            </a:r>
            <a:r>
              <a:rPr lang="en-US" sz="1200" dirty="0" err="1">
                <a:solidFill>
                  <a:schemeClr val="bg1"/>
                </a:solidFill>
              </a:rPr>
              <a:t>een</a:t>
            </a:r>
            <a:r>
              <a:rPr lang="en-US" sz="1200" dirty="0">
                <a:solidFill>
                  <a:schemeClr val="bg1"/>
                </a:solidFill>
              </a:rPr>
              <a:t> online repo</a:t>
            </a:r>
          </a:p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Een </a:t>
            </a:r>
            <a:r>
              <a:rPr lang="en-US" sz="1200" dirty="0" err="1">
                <a:solidFill>
                  <a:schemeClr val="bg1"/>
                </a:solidFill>
              </a:rPr>
              <a:t>ongenummerde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lijst</a:t>
            </a:r>
            <a:r>
              <a:rPr lang="en-US" sz="1200" dirty="0">
                <a:solidFill>
                  <a:schemeClr val="bg1"/>
                </a:solidFill>
              </a:rPr>
              <a:t> met </a:t>
            </a:r>
            <a:r>
              <a:rPr lang="en-US" sz="1200" dirty="0" err="1">
                <a:solidFill>
                  <a:schemeClr val="bg1"/>
                </a:solidFill>
              </a:rPr>
              <a:t>acties</a:t>
            </a:r>
            <a:r>
              <a:rPr lang="en-US" sz="1200" dirty="0">
                <a:solidFill>
                  <a:schemeClr val="bg1"/>
                </a:solidFill>
              </a:rPr>
              <a:t> die je </a:t>
            </a:r>
            <a:r>
              <a:rPr lang="en-US" sz="1200" dirty="0" err="1">
                <a:solidFill>
                  <a:schemeClr val="bg1"/>
                </a:solidFill>
              </a:rPr>
              <a:t>uit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voeren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Een </a:t>
            </a:r>
            <a:r>
              <a:rPr lang="en-US" sz="1200" dirty="0" err="1">
                <a:solidFill>
                  <a:schemeClr val="bg1"/>
                </a:solidFill>
              </a:rPr>
              <a:t>niveau</a:t>
            </a:r>
            <a:r>
              <a:rPr lang="en-US" sz="1200" dirty="0">
                <a:solidFill>
                  <a:schemeClr val="bg1"/>
                </a:solidFill>
              </a:rPr>
              <a:t> 3 kop: “extra </a:t>
            </a:r>
            <a:r>
              <a:rPr lang="en-US" sz="1200" dirty="0" err="1">
                <a:solidFill>
                  <a:schemeClr val="bg1"/>
                </a:solidFill>
              </a:rPr>
              <a:t>informatie</a:t>
            </a:r>
            <a:r>
              <a:rPr lang="en-US" sz="1200" dirty="0">
                <a:solidFill>
                  <a:schemeClr val="bg1"/>
                </a:solidFill>
              </a:rPr>
              <a:t>"</a:t>
            </a:r>
          </a:p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Een </a:t>
            </a:r>
            <a:r>
              <a:rPr lang="en-US" sz="1200" dirty="0" err="1">
                <a:solidFill>
                  <a:schemeClr val="bg1"/>
                </a:solidFill>
              </a:rPr>
              <a:t>genummerde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lijst</a:t>
            </a:r>
            <a:r>
              <a:rPr lang="en-US" sz="1200" dirty="0">
                <a:solidFill>
                  <a:schemeClr val="bg1"/>
                </a:solidFill>
              </a:rPr>
              <a:t> met alle </a:t>
            </a:r>
            <a:r>
              <a:rPr lang="en-US" sz="1200" dirty="0" err="1">
                <a:solidFill>
                  <a:schemeClr val="bg1"/>
                </a:solidFill>
              </a:rPr>
              <a:t>stappen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Een link </a:t>
            </a:r>
            <a:r>
              <a:rPr lang="en-US" sz="1200" dirty="0" err="1">
                <a:solidFill>
                  <a:schemeClr val="bg1"/>
                </a:solidFill>
              </a:rPr>
              <a:t>naar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pagina’s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waar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meer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informatie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vinden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187" y="355308"/>
            <a:ext cx="8420318" cy="442712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1" name="Google Shape;424;p58">
            <a:extLst>
              <a:ext uri="{FF2B5EF4-FFF2-40B4-BE49-F238E27FC236}">
                <a16:creationId xmlns:a16="http://schemas.microsoft.com/office/drawing/2014/main" id="{88E699D7-46D9-A149-AFA0-3AE52CA781C1}"/>
              </a:ext>
            </a:extLst>
          </p:cNvPr>
          <p:cNvSpPr txBox="1">
            <a:spLocks/>
          </p:cNvSpPr>
          <p:nvPr/>
        </p:nvSpPr>
        <p:spPr bwMode="gray">
          <a:xfrm>
            <a:off x="942974" y="473185"/>
            <a:ext cx="6571060" cy="51955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2400" dirty="0" err="1">
                <a:solidFill>
                  <a:schemeClr val="tx2"/>
                </a:solidFill>
              </a:rPr>
              <a:t>Opdracht</a:t>
            </a:r>
            <a:r>
              <a:rPr lang="en-US" sz="2400" dirty="0">
                <a:solidFill>
                  <a:schemeClr val="tx2"/>
                </a:solidFill>
              </a:rPr>
              <a:t> 3/3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F4951DF-B89E-F948-B543-9FF52934AF66}"/>
              </a:ext>
            </a:extLst>
          </p:cNvPr>
          <p:cNvSpPr/>
          <p:nvPr/>
        </p:nvSpPr>
        <p:spPr>
          <a:xfrm>
            <a:off x="1015139" y="1399804"/>
            <a:ext cx="6813220" cy="3005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F7CD02C-26C8-744B-81A8-4D4E31AE82BF}"/>
              </a:ext>
            </a:extLst>
          </p:cNvPr>
          <p:cNvSpPr/>
          <p:nvPr/>
        </p:nvSpPr>
        <p:spPr>
          <a:xfrm>
            <a:off x="1343131" y="1709440"/>
            <a:ext cx="6170903" cy="23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Voeg</a:t>
            </a:r>
            <a:r>
              <a:rPr lang="en-US" sz="1300" dirty="0">
                <a:solidFill>
                  <a:schemeClr val="bg1"/>
                </a:solidFill>
              </a:rPr>
              <a:t> de </a:t>
            </a:r>
            <a:r>
              <a:rPr lang="en-US" sz="1300" dirty="0" err="1">
                <a:solidFill>
                  <a:schemeClr val="bg1"/>
                </a:solidFill>
              </a:rPr>
              <a:t>veranderingen</a:t>
            </a:r>
            <a:r>
              <a:rPr lang="en-US" sz="1300" dirty="0">
                <a:solidFill>
                  <a:schemeClr val="bg1"/>
                </a:solidFill>
              </a:rPr>
              <a:t> in het README.md document toe </a:t>
            </a:r>
            <a:r>
              <a:rPr lang="en-US" sz="1300" dirty="0" err="1">
                <a:solidFill>
                  <a:schemeClr val="bg1"/>
                </a:solidFill>
              </a:rPr>
              <a:t>aan</a:t>
            </a:r>
            <a:r>
              <a:rPr lang="en-US" sz="1300" dirty="0">
                <a:solidFill>
                  <a:schemeClr val="bg1"/>
                </a:solidFill>
              </a:rPr>
              <a:t> Git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Maak </a:t>
            </a:r>
            <a:r>
              <a:rPr lang="en-US" sz="1300" dirty="0" err="1">
                <a:solidFill>
                  <a:schemeClr val="bg1"/>
                </a:solidFill>
              </a:rPr>
              <a:t>een</a:t>
            </a:r>
            <a:r>
              <a:rPr lang="en-US" sz="1300" dirty="0">
                <a:solidFill>
                  <a:schemeClr val="bg1"/>
                </a:solidFill>
              </a:rPr>
              <a:t> commit in Git met </a:t>
            </a:r>
            <a:r>
              <a:rPr lang="en-US" sz="1300" dirty="0" err="1">
                <a:solidFill>
                  <a:schemeClr val="bg1"/>
                </a:solidFill>
              </a:rPr>
              <a:t>een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duidelijke</a:t>
            </a:r>
            <a:r>
              <a:rPr lang="en-US" sz="1300" dirty="0">
                <a:solidFill>
                  <a:schemeClr val="bg1"/>
                </a:solidFill>
              </a:rPr>
              <a:t> commit message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Gebruik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b="1" dirty="0">
                <a:solidFill>
                  <a:schemeClr val="bg1"/>
                </a:solidFill>
              </a:rPr>
              <a:t>git push</a:t>
            </a:r>
            <a:r>
              <a:rPr lang="en-US" sz="1300" dirty="0">
                <a:solidFill>
                  <a:schemeClr val="bg1"/>
                </a:solidFill>
              </a:rPr>
              <a:t> om je repository op je computer </a:t>
            </a:r>
            <a:r>
              <a:rPr lang="en-US" sz="1300" dirty="0" err="1">
                <a:solidFill>
                  <a:schemeClr val="bg1"/>
                </a:solidFill>
              </a:rPr>
              <a:t>naar</a:t>
            </a:r>
            <a:r>
              <a:rPr lang="en-US" sz="1300" dirty="0">
                <a:solidFill>
                  <a:schemeClr val="bg1"/>
                </a:solidFill>
              </a:rPr>
              <a:t> je Github repository </a:t>
            </a:r>
            <a:r>
              <a:rPr lang="en-US" sz="1300" dirty="0" err="1">
                <a:solidFill>
                  <a:schemeClr val="bg1"/>
                </a:solidFill>
              </a:rPr>
              <a:t>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pushen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0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Samenvatting les 5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9615C4E-C9E2-EB45-9F6F-C1B97FB0A00D}"/>
              </a:ext>
            </a:extLst>
          </p:cNvPr>
          <p:cNvSpPr txBox="1"/>
          <p:nvPr/>
        </p:nvSpPr>
        <p:spPr>
          <a:xfrm>
            <a:off x="515155" y="2202287"/>
            <a:ext cx="7635424" cy="226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/>
              <a:t>Markdown</a:t>
            </a:r>
            <a:r>
              <a:rPr lang="nl-NL" sz="1600" dirty="0"/>
              <a:t> is een opmaaktaal voor documenten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/>
              <a:t>Markdown</a:t>
            </a:r>
            <a:r>
              <a:rPr lang="nl-NL" sz="1600" dirty="0"/>
              <a:t> is geen programmeertaal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Syntax (taalregels) die makkelijk te leren 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Speciale extensies beschikbaar voor je code editor (IDE)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Het bestand </a:t>
            </a:r>
            <a:r>
              <a:rPr lang="nl-NL" sz="1600" i="1" dirty="0" err="1"/>
              <a:t>README.md</a:t>
            </a:r>
            <a:r>
              <a:rPr lang="nl-NL" sz="1600" i="1" dirty="0"/>
              <a:t> </a:t>
            </a:r>
            <a:r>
              <a:rPr lang="nl-NL" sz="1600" dirty="0"/>
              <a:t>op </a:t>
            </a:r>
            <a:r>
              <a:rPr lang="nl-NL" sz="1600" dirty="0" err="1"/>
              <a:t>Github</a:t>
            </a:r>
            <a:r>
              <a:rPr lang="nl-NL" sz="1600" dirty="0"/>
              <a:t> wordt standaard mooi opgemaakt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/>
              <a:t>Maak altijd eerst een </a:t>
            </a:r>
            <a:r>
              <a:rPr lang="nl-NL" sz="1600" i="1" dirty="0" err="1"/>
              <a:t>README.md</a:t>
            </a:r>
            <a:r>
              <a:rPr lang="nl-NL" sz="1600" i="1" dirty="0"/>
              <a:t> </a:t>
            </a:r>
            <a:r>
              <a:rPr lang="nl-NL" sz="1600" dirty="0"/>
              <a:t>in je </a:t>
            </a:r>
            <a:r>
              <a:rPr lang="nl-NL" sz="1600" dirty="0" err="1"/>
              <a:t>repository</a:t>
            </a:r>
            <a:r>
              <a:rPr lang="nl-NL" sz="1600" dirty="0"/>
              <a:t>, met nuttige informatie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7185" y="814161"/>
            <a:ext cx="2573210" cy="35151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 err="1">
                <a:solidFill>
                  <a:schemeClr val="tx1"/>
                </a:solidFill>
              </a:rPr>
              <a:t>Overzicht</a:t>
            </a:r>
            <a:r>
              <a:rPr lang="en-US" sz="3600" dirty="0">
                <a:solidFill>
                  <a:schemeClr val="tx1"/>
                </a:solidFill>
              </a:rPr>
              <a:t> les 05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48239"/>
            <a:ext cx="0" cy="24003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42965" y="1056450"/>
            <a:ext cx="5071780" cy="35151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GB" dirty="0"/>
              <a:t>Wat is Markdown?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Markdown </a:t>
            </a:r>
            <a:r>
              <a:rPr lang="en-GB" dirty="0" err="1"/>
              <a:t>extensie</a:t>
            </a:r>
            <a:r>
              <a:rPr lang="en-GB" dirty="0"/>
              <a:t> </a:t>
            </a:r>
            <a:r>
              <a:rPr lang="en-GB" dirty="0" err="1"/>
              <a:t>installeren</a:t>
            </a:r>
            <a:r>
              <a:rPr lang="en-GB" dirty="0"/>
              <a:t> in Visual Studio Code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Formatting regels 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Hyperlinks </a:t>
            </a:r>
            <a:r>
              <a:rPr lang="en-GB" dirty="0" err="1"/>
              <a:t>en</a:t>
            </a:r>
            <a:r>
              <a:rPr lang="en-GB" dirty="0"/>
              <a:t> </a:t>
            </a:r>
            <a:r>
              <a:rPr lang="en-GB" dirty="0" err="1"/>
              <a:t>afbeeldingen</a:t>
            </a:r>
            <a:r>
              <a:rPr lang="en-GB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Lists </a:t>
            </a:r>
            <a:r>
              <a:rPr lang="en-GB" dirty="0" err="1"/>
              <a:t>en</a:t>
            </a:r>
            <a:r>
              <a:rPr lang="en-GB" dirty="0"/>
              <a:t> checklists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Code </a:t>
            </a:r>
            <a:r>
              <a:rPr lang="en-GB" dirty="0" err="1"/>
              <a:t>fragmenten</a:t>
            </a:r>
            <a:r>
              <a:rPr lang="en-GB" dirty="0"/>
              <a:t>​ </a:t>
            </a:r>
            <a:r>
              <a:rPr lang="en-GB" dirty="0" err="1"/>
              <a:t>invoegen</a:t>
            </a:r>
            <a:endParaRPr lang="en-GB" dirty="0"/>
          </a:p>
          <a:p>
            <a:pPr fontAlgn="base">
              <a:lnSpc>
                <a:spcPct val="150000"/>
              </a:lnSpc>
            </a:pPr>
            <a:r>
              <a:rPr lang="en-GB" dirty="0" err="1"/>
              <a:t>Een</a:t>
            </a:r>
            <a:r>
              <a:rPr lang="en-GB" dirty="0"/>
              <a:t> README </a:t>
            </a:r>
            <a:r>
              <a:rPr lang="en-GB" dirty="0" err="1"/>
              <a:t>maken</a:t>
            </a:r>
            <a:r>
              <a:rPr lang="en-GB" dirty="0"/>
              <a:t> </a:t>
            </a:r>
            <a:r>
              <a:rPr lang="en-GB" dirty="0" err="1"/>
              <a:t>voor</a:t>
            </a:r>
            <a:r>
              <a:rPr lang="en-GB" dirty="0"/>
              <a:t> je </a:t>
            </a:r>
            <a:r>
              <a:rPr lang="en-GB" dirty="0" err="1"/>
              <a:t>Github</a:t>
            </a:r>
            <a:r>
              <a:rPr lang="en-GB" dirty="0"/>
              <a:t> repository</a:t>
            </a:r>
            <a:r>
              <a:rPr lang="en-US" dirty="0"/>
              <a:t>​</a:t>
            </a:r>
          </a:p>
          <a:p>
            <a:pPr marL="0" lvl="0" indent="0" defTabSz="457200">
              <a:lnSpc>
                <a:spcPct val="15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4793878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95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4793879"/>
            <a:ext cx="2248228" cy="228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30F266-2A17-0C4C-95A6-4A69A94E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6" y="561595"/>
            <a:ext cx="8219457" cy="572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100" dirty="0"/>
              <a:t>Wat is Markdown</a:t>
            </a:r>
          </a:p>
        </p:txBody>
      </p:sp>
      <p:pic>
        <p:nvPicPr>
          <p:cNvPr id="1026" name="Picture 2" descr="The Markdown Process">
            <a:extLst>
              <a:ext uri="{FF2B5EF4-FFF2-40B4-BE49-F238E27FC236}">
                <a16:creationId xmlns:a16="http://schemas.microsoft.com/office/drawing/2014/main" id="{D7FC930B-F281-124E-B3D8-08AC67CB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3555" y="3705253"/>
            <a:ext cx="6155478" cy="1277261"/>
          </a:xfrm>
          <a:prstGeom prst="roundRect">
            <a:avLst>
              <a:gd name="adj" fmla="val 17424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ijdelijke aanduiding voor tekst 2">
            <a:extLst>
              <a:ext uri="{FF2B5EF4-FFF2-40B4-BE49-F238E27FC236}">
                <a16:creationId xmlns:a16="http://schemas.microsoft.com/office/drawing/2014/main" id="{FACBE8D6-8F2E-4EAB-8432-F53D8F067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470681"/>
              </p:ext>
            </p:extLst>
          </p:nvPr>
        </p:nvGraphicFramePr>
        <p:xfrm>
          <a:off x="572691" y="1775982"/>
          <a:ext cx="7890373" cy="173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154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266-2A17-0C4C-95A6-4A69A94E9C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7138" y="430148"/>
            <a:ext cx="6570663" cy="530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>
                <a:solidFill>
                  <a:schemeClr val="tx1"/>
                </a:solidFill>
              </a:rPr>
              <a:t>Hoe </a:t>
            </a:r>
            <a:r>
              <a:rPr lang="en-US" sz="3100" dirty="0" err="1">
                <a:solidFill>
                  <a:schemeClr val="tx1"/>
                </a:solidFill>
              </a:rPr>
              <a:t>ziet</a:t>
            </a:r>
            <a:r>
              <a:rPr lang="en-US" sz="3100" dirty="0">
                <a:solidFill>
                  <a:schemeClr val="tx1"/>
                </a:solidFill>
              </a:rPr>
              <a:t> Markdown er </a:t>
            </a:r>
            <a:r>
              <a:rPr lang="en-US" sz="3100" dirty="0" err="1">
                <a:solidFill>
                  <a:schemeClr val="tx1"/>
                </a:solidFill>
              </a:rPr>
              <a:t>uit</a:t>
            </a:r>
            <a:r>
              <a:rPr lang="en-US" sz="310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3A375D87-C5C2-9042-951F-F8D15A4D500F}"/>
              </a:ext>
            </a:extLst>
          </p:cNvPr>
          <p:cNvGrpSpPr/>
          <p:nvPr/>
        </p:nvGrpSpPr>
        <p:grpSpPr>
          <a:xfrm>
            <a:off x="887138" y="1152704"/>
            <a:ext cx="7647962" cy="3560648"/>
            <a:chOff x="923347" y="1554651"/>
            <a:chExt cx="7647962" cy="3560648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5B9D4514-D63E-AC40-82B3-8FE767C94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347" y="1554651"/>
              <a:ext cx="7647962" cy="3104520"/>
            </a:xfrm>
            <a:prstGeom prst="rect">
              <a:avLst/>
            </a:prstGeom>
          </p:spPr>
        </p:pic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CD794691-CEC5-2846-86EC-9699A32E9200}"/>
                </a:ext>
              </a:extLst>
            </p:cNvPr>
            <p:cNvGrpSpPr/>
            <p:nvPr/>
          </p:nvGrpSpPr>
          <p:grpSpPr>
            <a:xfrm>
              <a:off x="1944291" y="4713434"/>
              <a:ext cx="5036822" cy="401865"/>
              <a:chOff x="2020189" y="1741226"/>
              <a:chExt cx="4629067" cy="369332"/>
            </a:xfrm>
          </p:grpSpPr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806B9F23-981D-0D45-93A8-7055CF1915B4}"/>
                  </a:ext>
                </a:extLst>
              </p:cNvPr>
              <p:cNvSpPr txBox="1"/>
              <p:nvPr/>
            </p:nvSpPr>
            <p:spPr>
              <a:xfrm>
                <a:off x="2020189" y="1741226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nl-NL" sz="2000" dirty="0" err="1"/>
                  <a:t>Markdown</a:t>
                </a:r>
                <a:endParaRPr lang="nl-NL" sz="2000" dirty="0"/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80E06ADD-09E2-D84F-A8E8-0B2961632FBA}"/>
                  </a:ext>
                </a:extLst>
              </p:cNvPr>
              <p:cNvSpPr txBox="1"/>
              <p:nvPr/>
            </p:nvSpPr>
            <p:spPr>
              <a:xfrm>
                <a:off x="5667897" y="1741226"/>
                <a:ext cx="981359" cy="369332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nl-NL" sz="2000" dirty="0"/>
                  <a:t>Output</a:t>
                </a:r>
              </a:p>
            </p:txBody>
          </p:sp>
          <p:sp>
            <p:nvSpPr>
              <p:cNvPr id="8" name="Pijl links 7">
                <a:extLst>
                  <a:ext uri="{FF2B5EF4-FFF2-40B4-BE49-F238E27FC236}">
                    <a16:creationId xmlns:a16="http://schemas.microsoft.com/office/drawing/2014/main" id="{D2596D1C-E7F8-DD41-848B-241159674ED9}"/>
                  </a:ext>
                </a:extLst>
              </p:cNvPr>
              <p:cNvSpPr/>
              <p:nvPr/>
            </p:nvSpPr>
            <p:spPr>
              <a:xfrm>
                <a:off x="3619896" y="1825025"/>
                <a:ext cx="1828800" cy="201734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50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9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4" name="Rectangle 20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90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3481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35030"/>
            <a:ext cx="9144000" cy="3808470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 useBgFill="1">
          <p:nvSpPr>
            <p:cNvPr id="31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630F266-2A17-0C4C-95A6-4A69A94E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4" y="730251"/>
            <a:ext cx="7933156" cy="5302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100" dirty="0" err="1">
                <a:solidFill>
                  <a:srgbClr val="FFFFFF"/>
                </a:solidFill>
              </a:rPr>
              <a:t>Installeren</a:t>
            </a:r>
            <a:r>
              <a:rPr lang="en-US" sz="3100" dirty="0">
                <a:solidFill>
                  <a:srgbClr val="FFFFFF"/>
                </a:solidFill>
              </a:rPr>
              <a:t> Markdown software </a:t>
            </a:r>
            <a:r>
              <a:rPr lang="en-US" sz="3100" dirty="0" err="1">
                <a:solidFill>
                  <a:srgbClr val="FFFFFF"/>
                </a:solidFill>
              </a:rPr>
              <a:t>en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extensies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09E779-4BD3-064D-A5A6-DAFE079C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002" y="1925694"/>
            <a:ext cx="8433368" cy="2562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defTabSz="457200">
              <a:spcBef>
                <a:spcPts val="1000"/>
              </a:spcBef>
              <a:buSzPct val="80000"/>
              <a:buNone/>
            </a:pPr>
            <a:r>
              <a:rPr lang="en-US" b="1" dirty="0"/>
              <a:t>Visual Studio Code (</a:t>
            </a:r>
            <a:r>
              <a:rPr lang="en-US" b="1" dirty="0" err="1"/>
              <a:t>extensies</a:t>
            </a:r>
            <a:r>
              <a:rPr lang="en-US" b="1" dirty="0"/>
              <a:t>)</a:t>
            </a:r>
          </a:p>
          <a:p>
            <a:pPr defTabSz="457200">
              <a:spcBef>
                <a:spcPts val="1000"/>
              </a:spcBef>
              <a:buSzPct val="80000"/>
            </a:pPr>
            <a:r>
              <a:rPr lang="en-US" dirty="0" err="1"/>
              <a:t>markdownlint</a:t>
            </a:r>
            <a:r>
              <a:rPr lang="en-US" dirty="0"/>
              <a:t>  (</a:t>
            </a:r>
            <a:r>
              <a:rPr lang="en-US" dirty="0" err="1"/>
              <a:t>checkt</a:t>
            </a:r>
            <a:r>
              <a:rPr lang="en-US" dirty="0"/>
              <a:t> syntax)	</a:t>
            </a:r>
          </a:p>
          <a:p>
            <a:pPr defTabSz="457200">
              <a:spcBef>
                <a:spcPts val="1000"/>
              </a:spcBef>
              <a:buSzPct val="80000"/>
            </a:pPr>
            <a:r>
              <a:rPr lang="en-US" dirty="0"/>
              <a:t>Markdown All in One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E613AB8-47EE-A24B-9438-A2F0CB77DAF4}"/>
              </a:ext>
            </a:extLst>
          </p:cNvPr>
          <p:cNvSpPr txBox="1"/>
          <p:nvPr/>
        </p:nvSpPr>
        <p:spPr>
          <a:xfrm>
            <a:off x="370208" y="4669424"/>
            <a:ext cx="420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hlinkClick r:id="rId3"/>
              </a:rPr>
              <a:t>https://code.visualstudio.com/docs/languages/markdown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392724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D12C848-2213-E64A-97C2-79990F09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4" y="878000"/>
            <a:ext cx="6595872" cy="405899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3221B92-B3F1-6946-9CC1-1D660B1E0165}"/>
              </a:ext>
            </a:extLst>
          </p:cNvPr>
          <p:cNvSpPr txBox="1"/>
          <p:nvPr/>
        </p:nvSpPr>
        <p:spPr>
          <a:xfrm>
            <a:off x="2751630" y="429768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Installeren </a:t>
            </a:r>
            <a:r>
              <a:rPr lang="nl-NL" dirty="0" err="1"/>
              <a:t>Markdown</a:t>
            </a:r>
            <a:r>
              <a:rPr lang="nl-NL" dirty="0"/>
              <a:t> extensies</a:t>
            </a:r>
          </a:p>
        </p:txBody>
      </p:sp>
    </p:spTree>
    <p:extLst>
      <p:ext uri="{BB962C8B-B14F-4D97-AF65-F5344CB8AC3E}">
        <p14:creationId xmlns:p14="http://schemas.microsoft.com/office/powerpoint/2010/main" val="34434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F35F4-B8F0-B749-B84E-26CA5C1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41" y="930949"/>
            <a:ext cx="2370762" cy="23653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Markdown syntax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499" y="297627"/>
            <a:ext cx="5929998" cy="4544250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pic>
        <p:nvPicPr>
          <p:cNvPr id="4098" name="Picture 2" descr="Complete Beginner&amp;#39;s Guide to Markdown [With Cheat Sheet]">
            <a:extLst>
              <a:ext uri="{FF2B5EF4-FFF2-40B4-BE49-F238E27FC236}">
                <a16:creationId xmlns:a16="http://schemas.microsoft.com/office/drawing/2014/main" id="{AF23F84C-EFAD-D845-AE95-95FD949F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733" y="95835"/>
            <a:ext cx="4715415" cy="48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0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ABE15CA-A783-4141-BFC7-24104A9D6ADF}"/>
              </a:ext>
            </a:extLst>
          </p:cNvPr>
          <p:cNvSpPr txBox="1"/>
          <p:nvPr/>
        </p:nvSpPr>
        <p:spPr>
          <a:xfrm>
            <a:off x="882986" y="1094422"/>
            <a:ext cx="6819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/>
              <a:t>Doe nu zelfstandig de </a:t>
            </a:r>
            <a:r>
              <a:rPr lang="nl-NL" sz="2400" dirty="0" err="1"/>
              <a:t>Markdown</a:t>
            </a:r>
            <a:r>
              <a:rPr lang="nl-NL" sz="2400" dirty="0"/>
              <a:t> tutorial op:</a:t>
            </a:r>
          </a:p>
          <a:p>
            <a:pPr algn="ctr"/>
            <a:endParaRPr lang="nl-NL" sz="2400" dirty="0"/>
          </a:p>
          <a:p>
            <a:pPr algn="ctr"/>
            <a:r>
              <a:rPr lang="nl-NL" sz="2400" dirty="0">
                <a:hlinkClick r:id="rId2"/>
              </a:rPr>
              <a:t>https://www.markdowntutorial.com/nl/</a:t>
            </a:r>
            <a:endParaRPr lang="nl-NL" sz="2400" dirty="0"/>
          </a:p>
          <a:p>
            <a:pPr algn="ctr"/>
            <a:endParaRPr lang="nl-NL" sz="2400" dirty="0"/>
          </a:p>
          <a:p>
            <a:pPr algn="ctr"/>
            <a:endParaRPr lang="nl-NL" sz="2400" dirty="0"/>
          </a:p>
        </p:txBody>
      </p:sp>
      <p:pic>
        <p:nvPicPr>
          <p:cNvPr id="4" name="Afbeelding 3" descr="Markdown 基本语法 - LoveIt">
            <a:extLst>
              <a:ext uri="{FF2B5EF4-FFF2-40B4-BE49-F238E27FC236}">
                <a16:creationId xmlns:a16="http://schemas.microsoft.com/office/drawing/2014/main" id="{4A058242-1CC6-1141-892F-29D97F16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70367" y="2761488"/>
            <a:ext cx="4044734" cy="20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779"/>
            <a:ext cx="9144000" cy="5150269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48239"/>
            <a:ext cx="0" cy="24003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1ED33F02-92C6-D94B-BBB5-C8E32B7AE04E}"/>
              </a:ext>
            </a:extLst>
          </p:cNvPr>
          <p:cNvSpPr txBox="1"/>
          <p:nvPr/>
        </p:nvSpPr>
        <p:spPr>
          <a:xfrm>
            <a:off x="3781049" y="814161"/>
            <a:ext cx="4184780" cy="3515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Welke</a:t>
            </a:r>
            <a:r>
              <a:rPr lang="en-US" dirty="0"/>
              <a:t> syntax regels ken je nu?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Kopteksten</a:t>
            </a: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Paragrafen</a:t>
            </a:r>
            <a:r>
              <a:rPr lang="en-US" dirty="0"/>
              <a:t> / </a:t>
            </a:r>
            <a:r>
              <a:rPr lang="en-US" dirty="0" err="1"/>
              <a:t>regeleinde</a:t>
            </a:r>
            <a:r>
              <a:rPr lang="en-US" dirty="0"/>
              <a:t> </a:t>
            </a:r>
            <a:r>
              <a:rPr lang="en-US" dirty="0" err="1"/>
              <a:t>forceren</a:t>
            </a: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Vet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schuingedrukt</a:t>
            </a: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Hyperlinks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Lijsten</a:t>
            </a: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Afbeeldingen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4793878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4793879"/>
            <a:ext cx="2248228" cy="228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3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BB4093-3017-4C09-9499-F9FAD3B10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d402c-76b9-4792-92a1-2b62a1d561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51635-D348-4FA8-9B49-328559384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62B123-9521-4A06-AE08-7F9F8B5CD24F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c04f5927-35c1-4460-8063-a663705806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{33E73F57-DC07-3541-8C9A-F66AA12BEC6E}tf10001121</Template>
  <TotalTime>126</TotalTime>
  <Words>482</Words>
  <Application>Microsoft Office PowerPoint</Application>
  <PresentationFormat>Diavoorstelling (16:9)</PresentationFormat>
  <Paragraphs>75</Paragraphs>
  <Slides>14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Ion-directiekamer</vt:lpstr>
      <vt:lpstr>les 04 Markdown</vt:lpstr>
      <vt:lpstr>Overzicht les 05</vt:lpstr>
      <vt:lpstr>Wat is Markdown</vt:lpstr>
      <vt:lpstr>Hoe ziet Markdown er uit?</vt:lpstr>
      <vt:lpstr>Installeren Markdown software en extensies</vt:lpstr>
      <vt:lpstr>PowerPoint-presentatie</vt:lpstr>
      <vt:lpstr>Markdown syntax</vt:lpstr>
      <vt:lpstr>PowerPoint-presentatie</vt:lpstr>
      <vt:lpstr>PowerPoint-presentatie</vt:lpstr>
      <vt:lpstr>Markdown &amp; Github</vt:lpstr>
      <vt:lpstr>PowerPoint-presentatie</vt:lpstr>
      <vt:lpstr>Opdracht 2/3</vt:lpstr>
      <vt:lpstr>PowerPoint-presentatie</vt:lpstr>
      <vt:lpstr>Samenvatting les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03 softwarecontrole</dc:title>
  <cp:lastModifiedBy>Jelle Sjollema</cp:lastModifiedBy>
  <cp:revision>6</cp:revision>
  <cp:lastPrinted>2022-09-30T06:24:09Z</cp:lastPrinted>
  <dcterms:modified xsi:type="dcterms:W3CDTF">2025-09-24T14:16:44Z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