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33"/>
  </p:notesMasterIdLst>
  <p:sldIdLst>
    <p:sldId id="256" r:id="rId5"/>
    <p:sldId id="257" r:id="rId6"/>
    <p:sldId id="259" r:id="rId7"/>
    <p:sldId id="300" r:id="rId8"/>
    <p:sldId id="271" r:id="rId9"/>
    <p:sldId id="265" r:id="rId10"/>
    <p:sldId id="266" r:id="rId11"/>
    <p:sldId id="270" r:id="rId12"/>
    <p:sldId id="272" r:id="rId13"/>
    <p:sldId id="274" r:id="rId14"/>
    <p:sldId id="276" r:id="rId15"/>
    <p:sldId id="277" r:id="rId16"/>
    <p:sldId id="295" r:id="rId17"/>
    <p:sldId id="299" r:id="rId18"/>
    <p:sldId id="294" r:id="rId19"/>
    <p:sldId id="278" r:id="rId20"/>
    <p:sldId id="296" r:id="rId21"/>
    <p:sldId id="279" r:id="rId22"/>
    <p:sldId id="281" r:id="rId23"/>
    <p:sldId id="282" r:id="rId24"/>
    <p:sldId id="284" r:id="rId25"/>
    <p:sldId id="268" r:id="rId26"/>
    <p:sldId id="301" r:id="rId27"/>
    <p:sldId id="283" r:id="rId28"/>
    <p:sldId id="286" r:id="rId29"/>
    <p:sldId id="287" r:id="rId30"/>
    <p:sldId id="302" r:id="rId31"/>
    <p:sldId id="293"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snapToGrid="0">
      <p:cViewPr varScale="1">
        <p:scale>
          <a:sx n="144" d="100"/>
          <a:sy n="144" d="100"/>
        </p:scale>
        <p:origin x="62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gan Javorac" userId="913c2858-fb97-4c6e-a42c-b1f1a16b225e" providerId="ADAL" clId="{92A8D97E-1E6C-4B57-8B68-A2048DF60043}"/>
    <pc:docChg chg="undo custSel modSld">
      <pc:chgData name="Dragan Javorac" userId="913c2858-fb97-4c6e-a42c-b1f1a16b225e" providerId="ADAL" clId="{92A8D97E-1E6C-4B57-8B68-A2048DF60043}" dt="2022-09-16T06:45:13.006" v="164" actId="1076"/>
      <pc:docMkLst>
        <pc:docMk/>
      </pc:docMkLst>
      <pc:sldChg chg="addSp delSp modSp mod">
        <pc:chgData name="Dragan Javorac" userId="913c2858-fb97-4c6e-a42c-b1f1a16b225e" providerId="ADAL" clId="{92A8D97E-1E6C-4B57-8B68-A2048DF60043}" dt="2022-09-16T06:44:42.888" v="143" actId="1076"/>
        <pc:sldMkLst>
          <pc:docMk/>
          <pc:sldMk cId="0" sldId="283"/>
        </pc:sldMkLst>
        <pc:spChg chg="add del mod">
          <ac:chgData name="Dragan Javorac" userId="913c2858-fb97-4c6e-a42c-b1f1a16b225e" providerId="ADAL" clId="{92A8D97E-1E6C-4B57-8B68-A2048DF60043}" dt="2022-09-16T06:44:11.796" v="88" actId="478"/>
          <ac:spMkLst>
            <pc:docMk/>
            <pc:sldMk cId="0" sldId="283"/>
            <ac:spMk id="2" creationId="{451AC17F-E187-65EC-AA15-54521FDB1354}"/>
          </ac:spMkLst>
        </pc:spChg>
        <pc:spChg chg="add mod">
          <ac:chgData name="Dragan Javorac" userId="913c2858-fb97-4c6e-a42c-b1f1a16b225e" providerId="ADAL" clId="{92A8D97E-1E6C-4B57-8B68-A2048DF60043}" dt="2022-09-16T06:44:42.888" v="143" actId="1076"/>
          <ac:spMkLst>
            <pc:docMk/>
            <pc:sldMk cId="0" sldId="283"/>
            <ac:spMk id="4" creationId="{9BBDF0E4-A5DA-0B18-A146-5242221F1CF6}"/>
          </ac:spMkLst>
        </pc:spChg>
      </pc:sldChg>
      <pc:sldChg chg="addSp delSp modSp mod">
        <pc:chgData name="Dragan Javorac" userId="913c2858-fb97-4c6e-a42c-b1f1a16b225e" providerId="ADAL" clId="{92A8D97E-1E6C-4B57-8B68-A2048DF60043}" dt="2022-09-16T06:43:39.668" v="85" actId="1076"/>
        <pc:sldMkLst>
          <pc:docMk/>
          <pc:sldMk cId="0" sldId="284"/>
        </pc:sldMkLst>
        <pc:spChg chg="add mod">
          <ac:chgData name="Dragan Javorac" userId="913c2858-fb97-4c6e-a42c-b1f1a16b225e" providerId="ADAL" clId="{92A8D97E-1E6C-4B57-8B68-A2048DF60043}" dt="2022-09-16T06:43:39.668" v="85" actId="1076"/>
          <ac:spMkLst>
            <pc:docMk/>
            <pc:sldMk cId="0" sldId="284"/>
            <ac:spMk id="2" creationId="{0A5A21D4-BBF0-3298-E669-425C6D744FB1}"/>
          </ac:spMkLst>
        </pc:spChg>
        <pc:spChg chg="del">
          <ac:chgData name="Dragan Javorac" userId="913c2858-fb97-4c6e-a42c-b1f1a16b225e" providerId="ADAL" clId="{92A8D97E-1E6C-4B57-8B68-A2048DF60043}" dt="2022-09-16T06:41:33.989" v="40" actId="478"/>
          <ac:spMkLst>
            <pc:docMk/>
            <pc:sldMk cId="0" sldId="284"/>
            <ac:spMk id="253" creationId="{00000000-0000-0000-0000-000000000000}"/>
          </ac:spMkLst>
        </pc:spChg>
        <pc:picChg chg="mod modCrop">
          <ac:chgData name="Dragan Javorac" userId="913c2858-fb97-4c6e-a42c-b1f1a16b225e" providerId="ADAL" clId="{92A8D97E-1E6C-4B57-8B68-A2048DF60043}" dt="2022-09-16T06:41:30.964" v="38" actId="732"/>
          <ac:picMkLst>
            <pc:docMk/>
            <pc:sldMk cId="0" sldId="284"/>
            <ac:picMk id="3" creationId="{54072D14-EA99-4322-B9FA-A9F6DDC04F19}"/>
          </ac:picMkLst>
        </pc:picChg>
      </pc:sldChg>
      <pc:sldChg chg="addSp modSp mod">
        <pc:chgData name="Dragan Javorac" userId="913c2858-fb97-4c6e-a42c-b1f1a16b225e" providerId="ADAL" clId="{92A8D97E-1E6C-4B57-8B68-A2048DF60043}" dt="2022-09-16T06:45:13.006" v="164" actId="1076"/>
        <pc:sldMkLst>
          <pc:docMk/>
          <pc:sldMk cId="0" sldId="287"/>
        </pc:sldMkLst>
        <pc:spChg chg="mod">
          <ac:chgData name="Dragan Javorac" userId="913c2858-fb97-4c6e-a42c-b1f1a16b225e" providerId="ADAL" clId="{92A8D97E-1E6C-4B57-8B68-A2048DF60043}" dt="2022-09-16T06:45:10.405" v="163" actId="1076"/>
          <ac:spMkLst>
            <pc:docMk/>
            <pc:sldMk cId="0" sldId="287"/>
            <ac:spMk id="2" creationId="{7337BC73-58E6-AE99-DA09-8D71EF9DD8AD}"/>
          </ac:spMkLst>
        </pc:spChg>
        <pc:spChg chg="add mod">
          <ac:chgData name="Dragan Javorac" userId="913c2858-fb97-4c6e-a42c-b1f1a16b225e" providerId="ADAL" clId="{92A8D97E-1E6C-4B57-8B68-A2048DF60043}" dt="2022-09-16T06:45:13.006" v="164" actId="1076"/>
          <ac:spMkLst>
            <pc:docMk/>
            <pc:sldMk cId="0" sldId="287"/>
            <ac:spMk id="3" creationId="{8474D62A-5D96-7DD2-32EE-3974DBFF1824}"/>
          </ac:spMkLst>
        </pc:spChg>
      </pc:sldChg>
      <pc:sldChg chg="addSp modSp mod">
        <pc:chgData name="Dragan Javorac" userId="913c2858-fb97-4c6e-a42c-b1f1a16b225e" providerId="ADAL" clId="{92A8D97E-1E6C-4B57-8B68-A2048DF60043}" dt="2022-09-16T06:39:15.149" v="12" actId="404"/>
        <pc:sldMkLst>
          <pc:docMk/>
          <pc:sldMk cId="1870659074" sldId="300"/>
        </pc:sldMkLst>
        <pc:spChg chg="add mod">
          <ac:chgData name="Dragan Javorac" userId="913c2858-fb97-4c6e-a42c-b1f1a16b225e" providerId="ADAL" clId="{92A8D97E-1E6C-4B57-8B68-A2048DF60043}" dt="2022-09-16T06:39:15.149" v="12" actId="404"/>
          <ac:spMkLst>
            <pc:docMk/>
            <pc:sldMk cId="1870659074" sldId="300"/>
            <ac:spMk id="3" creationId="{320B9D70-40A1-4CB5-5320-3EC92649D11A}"/>
          </ac:spMkLst>
        </pc:spChg>
      </pc:sldChg>
    </pc:docChg>
  </pc:docChgLst>
  <pc:docChgLst>
    <pc:chgData name="Dragan Javorac" userId="913c2858-fb97-4c6e-a42c-b1f1a16b225e" providerId="ADAL" clId="{959C871E-B1B9-48FD-848D-ACEB3D66F7BF}"/>
    <pc:docChg chg="modSld">
      <pc:chgData name="Dragan Javorac" userId="913c2858-fb97-4c6e-a42c-b1f1a16b225e" providerId="ADAL" clId="{959C871E-B1B9-48FD-848D-ACEB3D66F7BF}" dt="2022-11-04T09:19:36.825" v="9" actId="20577"/>
      <pc:docMkLst>
        <pc:docMk/>
      </pc:docMkLst>
      <pc:sldChg chg="modSp mod">
        <pc:chgData name="Dragan Javorac" userId="913c2858-fb97-4c6e-a42c-b1f1a16b225e" providerId="ADAL" clId="{959C871E-B1B9-48FD-848D-ACEB3D66F7BF}" dt="2022-11-04T09:19:36.825" v="9" actId="20577"/>
        <pc:sldMkLst>
          <pc:docMk/>
          <pc:sldMk cId="2116114300" sldId="296"/>
        </pc:sldMkLst>
        <pc:spChg chg="mod">
          <ac:chgData name="Dragan Javorac" userId="913c2858-fb97-4c6e-a42c-b1f1a16b225e" providerId="ADAL" clId="{959C871E-B1B9-48FD-848D-ACEB3D66F7BF}" dt="2022-11-04T09:19:36.825" v="9" actId="20577"/>
          <ac:spMkLst>
            <pc:docMk/>
            <pc:sldMk cId="2116114300" sldId="296"/>
            <ac:spMk id="213" creationId="{00000000-0000-0000-0000-000000000000}"/>
          </ac:spMkLst>
        </pc:spChg>
      </pc:sldChg>
    </pc:docChg>
  </pc:docChgLst>
  <pc:docChgLst>
    <pc:chgData name="Dragan Javorac" userId="913c2858-fb97-4c6e-a42c-b1f1a16b225e" providerId="ADAL" clId="{1CE25F6B-805C-44D6-A1F2-667DF2A5148F}"/>
    <pc:docChg chg="custSel delSld modSld sldOrd">
      <pc:chgData name="Dragan Javorac" userId="913c2858-fb97-4c6e-a42c-b1f1a16b225e" providerId="ADAL" clId="{1CE25F6B-805C-44D6-A1F2-667DF2A5148F}" dt="2022-09-16T11:08:34.905" v="94" actId="47"/>
      <pc:docMkLst>
        <pc:docMk/>
      </pc:docMkLst>
      <pc:sldChg chg="modSp mod">
        <pc:chgData name="Dragan Javorac" userId="913c2858-fb97-4c6e-a42c-b1f1a16b225e" providerId="ADAL" clId="{1CE25F6B-805C-44D6-A1F2-667DF2A5148F}" dt="2022-09-08T07:38:27.211" v="0" actId="1076"/>
        <pc:sldMkLst>
          <pc:docMk/>
          <pc:sldMk cId="0" sldId="276"/>
        </pc:sldMkLst>
        <pc:picChg chg="mod">
          <ac:chgData name="Dragan Javorac" userId="913c2858-fb97-4c6e-a42c-b1f1a16b225e" providerId="ADAL" clId="{1CE25F6B-805C-44D6-A1F2-667DF2A5148F}" dt="2022-09-08T07:38:27.211" v="0" actId="1076"/>
          <ac:picMkLst>
            <pc:docMk/>
            <pc:sldMk cId="0" sldId="276"/>
            <ac:picMk id="2" creationId="{546965D3-1B9A-5B64-AA0C-F0808969966B}"/>
          </ac:picMkLst>
        </pc:picChg>
      </pc:sldChg>
      <pc:sldChg chg="addSp modSp mod">
        <pc:chgData name="Dragan Javorac" userId="913c2858-fb97-4c6e-a42c-b1f1a16b225e" providerId="ADAL" clId="{1CE25F6B-805C-44D6-A1F2-667DF2A5148F}" dt="2022-09-08T07:40:16.795" v="75" actId="6549"/>
        <pc:sldMkLst>
          <pc:docMk/>
          <pc:sldMk cId="0" sldId="277"/>
        </pc:sldMkLst>
        <pc:spChg chg="mod">
          <ac:chgData name="Dragan Javorac" userId="913c2858-fb97-4c6e-a42c-b1f1a16b225e" providerId="ADAL" clId="{1CE25F6B-805C-44D6-A1F2-667DF2A5148F}" dt="2022-09-08T07:39:44.053" v="7" actId="20577"/>
          <ac:spMkLst>
            <pc:docMk/>
            <pc:sldMk cId="0" sldId="277"/>
            <ac:spMk id="206" creationId="{00000000-0000-0000-0000-000000000000}"/>
          </ac:spMkLst>
        </pc:spChg>
        <pc:spChg chg="mod">
          <ac:chgData name="Dragan Javorac" userId="913c2858-fb97-4c6e-a42c-b1f1a16b225e" providerId="ADAL" clId="{1CE25F6B-805C-44D6-A1F2-667DF2A5148F}" dt="2022-09-08T07:40:16.795" v="75" actId="6549"/>
          <ac:spMkLst>
            <pc:docMk/>
            <pc:sldMk cId="0" sldId="277"/>
            <ac:spMk id="207" creationId="{00000000-0000-0000-0000-000000000000}"/>
          </ac:spMkLst>
        </pc:spChg>
        <pc:picChg chg="add mod">
          <ac:chgData name="Dragan Javorac" userId="913c2858-fb97-4c6e-a42c-b1f1a16b225e" providerId="ADAL" clId="{1CE25F6B-805C-44D6-A1F2-667DF2A5148F}" dt="2022-09-08T07:38:59.839" v="3"/>
          <ac:picMkLst>
            <pc:docMk/>
            <pc:sldMk cId="0" sldId="277"/>
            <ac:picMk id="3" creationId="{D31978E6-6711-DF18-FCEC-5D82F5D6F3AB}"/>
          </ac:picMkLst>
        </pc:picChg>
        <pc:picChg chg="mod">
          <ac:chgData name="Dragan Javorac" userId="913c2858-fb97-4c6e-a42c-b1f1a16b225e" providerId="ADAL" clId="{1CE25F6B-805C-44D6-A1F2-667DF2A5148F}" dt="2022-09-08T07:39:02.411" v="4" actId="1076"/>
          <ac:picMkLst>
            <pc:docMk/>
            <pc:sldMk cId="0" sldId="277"/>
            <ac:picMk id="11" creationId="{57BF7666-D44D-F015-5A3A-3CDBA9560E8E}"/>
          </ac:picMkLst>
        </pc:picChg>
      </pc:sldChg>
      <pc:sldChg chg="addSp delSp modSp mod">
        <pc:chgData name="Dragan Javorac" userId="913c2858-fb97-4c6e-a42c-b1f1a16b225e" providerId="ADAL" clId="{1CE25F6B-805C-44D6-A1F2-667DF2A5148F}" dt="2022-09-16T11:07:25.013" v="90" actId="1076"/>
        <pc:sldMkLst>
          <pc:docMk/>
          <pc:sldMk cId="0" sldId="279"/>
        </pc:sldMkLst>
        <pc:picChg chg="add mod modCrop">
          <ac:chgData name="Dragan Javorac" userId="913c2858-fb97-4c6e-a42c-b1f1a16b225e" providerId="ADAL" clId="{1CE25F6B-805C-44D6-A1F2-667DF2A5148F}" dt="2022-09-16T11:07:25.013" v="90" actId="1076"/>
          <ac:picMkLst>
            <pc:docMk/>
            <pc:sldMk cId="0" sldId="279"/>
            <ac:picMk id="4" creationId="{1ACAAC9B-88FF-290E-B08F-8CC5B8DCAE71}"/>
          </ac:picMkLst>
        </pc:picChg>
        <pc:picChg chg="del">
          <ac:chgData name="Dragan Javorac" userId="913c2858-fb97-4c6e-a42c-b1f1a16b225e" providerId="ADAL" clId="{1CE25F6B-805C-44D6-A1F2-667DF2A5148F}" dt="2022-09-16T11:07:14.840" v="87" actId="478"/>
          <ac:picMkLst>
            <pc:docMk/>
            <pc:sldMk cId="0" sldId="279"/>
            <ac:picMk id="222" creationId="{00000000-0000-0000-0000-000000000000}"/>
          </ac:picMkLst>
        </pc:picChg>
      </pc:sldChg>
      <pc:sldChg chg="addSp modSp">
        <pc:chgData name="Dragan Javorac" userId="913c2858-fb97-4c6e-a42c-b1f1a16b225e" providerId="ADAL" clId="{1CE25F6B-805C-44D6-A1F2-667DF2A5148F}" dt="2022-09-16T11:07:48.879" v="93"/>
        <pc:sldMkLst>
          <pc:docMk/>
          <pc:sldMk cId="0" sldId="281"/>
        </pc:sldMkLst>
        <pc:picChg chg="add mod">
          <ac:chgData name="Dragan Javorac" userId="913c2858-fb97-4c6e-a42c-b1f1a16b225e" providerId="ADAL" clId="{1CE25F6B-805C-44D6-A1F2-667DF2A5148F}" dt="2022-09-16T11:07:48.879" v="93"/>
          <ac:picMkLst>
            <pc:docMk/>
            <pc:sldMk cId="0" sldId="281"/>
            <ac:picMk id="2" creationId="{8765A852-A58D-8156-E823-90FFF4D2E09C}"/>
          </ac:picMkLst>
        </pc:picChg>
      </pc:sldChg>
      <pc:sldChg chg="del ord">
        <pc:chgData name="Dragan Javorac" userId="913c2858-fb97-4c6e-a42c-b1f1a16b225e" providerId="ADAL" clId="{1CE25F6B-805C-44D6-A1F2-667DF2A5148F}" dt="2022-09-16T11:08:34.905" v="94" actId="47"/>
        <pc:sldMkLst>
          <pc:docMk/>
          <pc:sldMk cId="0" sldId="285"/>
        </pc:sldMkLst>
      </pc:sldChg>
      <pc:sldChg chg="modSp mod">
        <pc:chgData name="Dragan Javorac" userId="913c2858-fb97-4c6e-a42c-b1f1a16b225e" providerId="ADAL" clId="{1CE25F6B-805C-44D6-A1F2-667DF2A5148F}" dt="2022-09-16T11:06:18.018" v="80" actId="6549"/>
        <pc:sldMkLst>
          <pc:docMk/>
          <pc:sldMk cId="0" sldId="293"/>
        </pc:sldMkLst>
        <pc:spChg chg="mod">
          <ac:chgData name="Dragan Javorac" userId="913c2858-fb97-4c6e-a42c-b1f1a16b225e" providerId="ADAL" clId="{1CE25F6B-805C-44D6-A1F2-667DF2A5148F}" dt="2022-09-16T11:06:18.018" v="80" actId="6549"/>
          <ac:spMkLst>
            <pc:docMk/>
            <pc:sldMk cId="0" sldId="293"/>
            <ac:spMk id="317" creationId="{00000000-0000-0000-0000-000000000000}"/>
          </ac:spMkLst>
        </pc:spChg>
      </pc:sldChg>
      <pc:sldChg chg="modSp mod">
        <pc:chgData name="Dragan Javorac" userId="913c2858-fb97-4c6e-a42c-b1f1a16b225e" providerId="ADAL" clId="{1CE25F6B-805C-44D6-A1F2-667DF2A5148F}" dt="2022-09-16T11:06:31.418" v="85" actId="20577"/>
        <pc:sldMkLst>
          <pc:docMk/>
          <pc:sldMk cId="2141400976" sldId="294"/>
        </pc:sldMkLst>
        <pc:graphicFrameChg chg="modGraphic">
          <ac:chgData name="Dragan Javorac" userId="913c2858-fb97-4c6e-a42c-b1f1a16b225e" providerId="ADAL" clId="{1CE25F6B-805C-44D6-A1F2-667DF2A5148F}" dt="2022-09-16T11:06:31.418" v="85" actId="20577"/>
          <ac:graphicFrameMkLst>
            <pc:docMk/>
            <pc:sldMk cId="2141400976" sldId="294"/>
            <ac:graphicFrameMk id="12" creationId="{46C25E80-6DF6-40D5-A674-67BF9F2CE69C}"/>
          </ac:graphicFrameMkLst>
        </pc:graphicFrameChg>
      </pc:sldChg>
      <pc:sldChg chg="addSp modSp mod">
        <pc:chgData name="Dragan Javorac" userId="913c2858-fb97-4c6e-a42c-b1f1a16b225e" providerId="ADAL" clId="{1CE25F6B-805C-44D6-A1F2-667DF2A5148F}" dt="2022-09-08T08:30:14.615" v="76" actId="1076"/>
        <pc:sldMkLst>
          <pc:docMk/>
          <pc:sldMk cId="1870659074" sldId="300"/>
        </pc:sldMkLst>
        <pc:picChg chg="add mod">
          <ac:chgData name="Dragan Javorac" userId="913c2858-fb97-4c6e-a42c-b1f1a16b225e" providerId="ADAL" clId="{1CE25F6B-805C-44D6-A1F2-667DF2A5148F}" dt="2022-09-08T08:30:14.615" v="76" actId="1076"/>
          <ac:picMkLst>
            <pc:docMk/>
            <pc:sldMk cId="1870659074" sldId="300"/>
            <ac:picMk id="2" creationId="{6E72ABD3-C182-FA55-17CA-E2D369AEF366}"/>
          </ac:picMkLst>
        </pc:picChg>
        <pc:picChg chg="mod">
          <ac:chgData name="Dragan Javorac" userId="913c2858-fb97-4c6e-a42c-b1f1a16b225e" providerId="ADAL" clId="{1CE25F6B-805C-44D6-A1F2-667DF2A5148F}" dt="2022-09-08T07:38:36.565" v="2" actId="14100"/>
          <ac:picMkLst>
            <pc:docMk/>
            <pc:sldMk cId="1870659074" sldId="300"/>
            <ac:picMk id="13" creationId="{FFC92F43-C6FD-4337-BCAE-FBFF1440C349}"/>
          </ac:picMkLst>
        </pc:picChg>
      </pc:sldChg>
    </pc:docChg>
  </pc:docChgLst>
  <pc:docChgLst>
    <pc:chgData name="Dragan Javorac" userId="913c2858-fb97-4c6e-a42c-b1f1a16b225e" providerId="ADAL" clId="{49C2A134-8142-4EFF-BF77-A4F1017861B6}"/>
    <pc:docChg chg="undo custSel addSld delSld modSld sldOrd">
      <pc:chgData name="Dragan Javorac" userId="913c2858-fb97-4c6e-a42c-b1f1a16b225e" providerId="ADAL" clId="{49C2A134-8142-4EFF-BF77-A4F1017861B6}" dt="2022-09-06T07:48:53.127" v="1979" actId="15"/>
      <pc:docMkLst>
        <pc:docMk/>
      </pc:docMkLst>
      <pc:sldChg chg="addSp delSp modSp mod modNotesTx">
        <pc:chgData name="Dragan Javorac" userId="913c2858-fb97-4c6e-a42c-b1f1a16b225e" providerId="ADAL" clId="{49C2A134-8142-4EFF-BF77-A4F1017861B6}" dt="2022-09-06T07:31:47.377" v="1728" actId="478"/>
        <pc:sldMkLst>
          <pc:docMk/>
          <pc:sldMk cId="0" sldId="256"/>
        </pc:sldMkLst>
        <pc:spChg chg="mod">
          <ac:chgData name="Dragan Javorac" userId="913c2858-fb97-4c6e-a42c-b1f1a16b225e" providerId="ADAL" clId="{49C2A134-8142-4EFF-BF77-A4F1017861B6}" dt="2022-09-06T07:06:35.842" v="873" actId="12788"/>
          <ac:spMkLst>
            <pc:docMk/>
            <pc:sldMk cId="0" sldId="256"/>
            <ac:spMk id="54" creationId="{00000000-0000-0000-0000-000000000000}"/>
          </ac:spMkLst>
        </pc:spChg>
        <pc:spChg chg="mod">
          <ac:chgData name="Dragan Javorac" userId="913c2858-fb97-4c6e-a42c-b1f1a16b225e" providerId="ADAL" clId="{49C2A134-8142-4EFF-BF77-A4F1017861B6}" dt="2022-09-06T07:31:29.700" v="1723" actId="21"/>
          <ac:spMkLst>
            <pc:docMk/>
            <pc:sldMk cId="0" sldId="256"/>
            <ac:spMk id="55" creationId="{00000000-0000-0000-0000-000000000000}"/>
          </ac:spMkLst>
        </pc:spChg>
        <pc:picChg chg="add mod">
          <ac:chgData name="Dragan Javorac" userId="913c2858-fb97-4c6e-a42c-b1f1a16b225e" providerId="ADAL" clId="{49C2A134-8142-4EFF-BF77-A4F1017861B6}" dt="2022-09-06T07:06:44.261" v="885" actId="1036"/>
          <ac:picMkLst>
            <pc:docMk/>
            <pc:sldMk cId="0" sldId="256"/>
            <ac:picMk id="3" creationId="{BC245236-4A25-E792-FC3B-7323532BC599}"/>
          </ac:picMkLst>
        </pc:picChg>
        <pc:picChg chg="add del mod">
          <ac:chgData name="Dragan Javorac" userId="913c2858-fb97-4c6e-a42c-b1f1a16b225e" providerId="ADAL" clId="{49C2A134-8142-4EFF-BF77-A4F1017861B6}" dt="2022-09-06T07:31:47.377" v="1728" actId="478"/>
          <ac:picMkLst>
            <pc:docMk/>
            <pc:sldMk cId="0" sldId="256"/>
            <ac:picMk id="4" creationId="{AE46ACBA-7094-8CE5-598C-FC337F6D0191}"/>
          </ac:picMkLst>
        </pc:picChg>
      </pc:sldChg>
      <pc:sldChg chg="modSp mod">
        <pc:chgData name="Dragan Javorac" userId="913c2858-fb97-4c6e-a42c-b1f1a16b225e" providerId="ADAL" clId="{49C2A134-8142-4EFF-BF77-A4F1017861B6}" dt="2022-09-06T07:48:53.127" v="1979" actId="15"/>
        <pc:sldMkLst>
          <pc:docMk/>
          <pc:sldMk cId="0" sldId="257"/>
        </pc:sldMkLst>
        <pc:spChg chg="mod">
          <ac:chgData name="Dragan Javorac" userId="913c2858-fb97-4c6e-a42c-b1f1a16b225e" providerId="ADAL" clId="{49C2A134-8142-4EFF-BF77-A4F1017861B6}" dt="2022-09-06T07:48:53.127" v="1979" actId="15"/>
          <ac:spMkLst>
            <pc:docMk/>
            <pc:sldMk cId="0" sldId="257"/>
            <ac:spMk id="61" creationId="{00000000-0000-0000-0000-000000000000}"/>
          </ac:spMkLst>
        </pc:spChg>
      </pc:sldChg>
      <pc:sldChg chg="addSp modSp mod">
        <pc:chgData name="Dragan Javorac" userId="913c2858-fb97-4c6e-a42c-b1f1a16b225e" providerId="ADAL" clId="{49C2A134-8142-4EFF-BF77-A4F1017861B6}" dt="2022-09-06T06:41:37.283" v="611" actId="207"/>
        <pc:sldMkLst>
          <pc:docMk/>
          <pc:sldMk cId="0" sldId="259"/>
        </pc:sldMkLst>
        <pc:spChg chg="add mod">
          <ac:chgData name="Dragan Javorac" userId="913c2858-fb97-4c6e-a42c-b1f1a16b225e" providerId="ADAL" clId="{49C2A134-8142-4EFF-BF77-A4F1017861B6}" dt="2022-09-06T06:41:35.676" v="610" actId="207"/>
          <ac:spMkLst>
            <pc:docMk/>
            <pc:sldMk cId="0" sldId="259"/>
            <ac:spMk id="2" creationId="{0B2339C1-D69F-AF13-43AF-69A015AE0CF3}"/>
          </ac:spMkLst>
        </pc:spChg>
        <pc:spChg chg="add mod">
          <ac:chgData name="Dragan Javorac" userId="913c2858-fb97-4c6e-a42c-b1f1a16b225e" providerId="ADAL" clId="{49C2A134-8142-4EFF-BF77-A4F1017861B6}" dt="2022-09-06T06:41:37.283" v="611" actId="207"/>
          <ac:spMkLst>
            <pc:docMk/>
            <pc:sldMk cId="0" sldId="259"/>
            <ac:spMk id="3" creationId="{2C25D973-E3F5-695C-63B8-9DB441C77875}"/>
          </ac:spMkLst>
        </pc:spChg>
        <pc:spChg chg="mod">
          <ac:chgData name="Dragan Javorac" userId="913c2858-fb97-4c6e-a42c-b1f1a16b225e" providerId="ADAL" clId="{49C2A134-8142-4EFF-BF77-A4F1017861B6}" dt="2022-09-05T09:02:01.575" v="14" actId="20577"/>
          <ac:spMkLst>
            <pc:docMk/>
            <pc:sldMk cId="0" sldId="259"/>
            <ac:spMk id="74" creationId="{00000000-0000-0000-0000-000000000000}"/>
          </ac:spMkLst>
        </pc:spChg>
      </pc:sldChg>
      <pc:sldChg chg="addSp delSp modSp mod ord">
        <pc:chgData name="Dragan Javorac" userId="913c2858-fb97-4c6e-a42c-b1f1a16b225e" providerId="ADAL" clId="{49C2A134-8142-4EFF-BF77-A4F1017861B6}" dt="2022-09-06T06:50:31.742" v="659" actId="478"/>
        <pc:sldMkLst>
          <pc:docMk/>
          <pc:sldMk cId="0" sldId="265"/>
        </pc:sldMkLst>
        <pc:spChg chg="del">
          <ac:chgData name="Dragan Javorac" userId="913c2858-fb97-4c6e-a42c-b1f1a16b225e" providerId="ADAL" clId="{49C2A134-8142-4EFF-BF77-A4F1017861B6}" dt="2022-09-05T09:02:28.081" v="18" actId="478"/>
          <ac:spMkLst>
            <pc:docMk/>
            <pc:sldMk cId="0" sldId="265"/>
            <ac:spMk id="114" creationId="{00000000-0000-0000-0000-000000000000}"/>
          </ac:spMkLst>
        </pc:spChg>
        <pc:spChg chg="del">
          <ac:chgData name="Dragan Javorac" userId="913c2858-fb97-4c6e-a42c-b1f1a16b225e" providerId="ADAL" clId="{49C2A134-8142-4EFF-BF77-A4F1017861B6}" dt="2022-09-05T09:02:30.041" v="19" actId="478"/>
          <ac:spMkLst>
            <pc:docMk/>
            <pc:sldMk cId="0" sldId="265"/>
            <ac:spMk id="115" creationId="{00000000-0000-0000-0000-000000000000}"/>
          </ac:spMkLst>
        </pc:spChg>
        <pc:picChg chg="add del mod">
          <ac:chgData name="Dragan Javorac" userId="913c2858-fb97-4c6e-a42c-b1f1a16b225e" providerId="ADAL" clId="{49C2A134-8142-4EFF-BF77-A4F1017861B6}" dt="2022-09-06T06:50:31.742" v="659" actId="478"/>
          <ac:picMkLst>
            <pc:docMk/>
            <pc:sldMk cId="0" sldId="265"/>
            <ac:picMk id="2" creationId="{2BE8B751-6C73-1449-2266-1D69A9C416E8}"/>
          </ac:picMkLst>
        </pc:picChg>
        <pc:picChg chg="del">
          <ac:chgData name="Dragan Javorac" userId="913c2858-fb97-4c6e-a42c-b1f1a16b225e" providerId="ADAL" clId="{49C2A134-8142-4EFF-BF77-A4F1017861B6}" dt="2022-09-05T09:02:18.125" v="15" actId="478"/>
          <ac:picMkLst>
            <pc:docMk/>
            <pc:sldMk cId="0" sldId="265"/>
            <ac:picMk id="116" creationId="{00000000-0000-0000-0000-000000000000}"/>
          </ac:picMkLst>
        </pc:picChg>
        <pc:picChg chg="mod">
          <ac:chgData name="Dragan Javorac" userId="913c2858-fb97-4c6e-a42c-b1f1a16b225e" providerId="ADAL" clId="{49C2A134-8142-4EFF-BF77-A4F1017861B6}" dt="2022-09-05T09:02:25.360" v="17" actId="1076"/>
          <ac:picMkLst>
            <pc:docMk/>
            <pc:sldMk cId="0" sldId="265"/>
            <ac:picMk id="117" creationId="{00000000-0000-0000-0000-000000000000}"/>
          </ac:picMkLst>
        </pc:picChg>
      </pc:sldChg>
      <pc:sldChg chg="addSp delSp modSp mod ord">
        <pc:chgData name="Dragan Javorac" userId="913c2858-fb97-4c6e-a42c-b1f1a16b225e" providerId="ADAL" clId="{49C2A134-8142-4EFF-BF77-A4F1017861B6}" dt="2022-09-06T07:18:11.051" v="1119" actId="20577"/>
        <pc:sldMkLst>
          <pc:docMk/>
          <pc:sldMk cId="0" sldId="266"/>
        </pc:sldMkLst>
        <pc:spChg chg="add mod">
          <ac:chgData name="Dragan Javorac" userId="913c2858-fb97-4c6e-a42c-b1f1a16b225e" providerId="ADAL" clId="{49C2A134-8142-4EFF-BF77-A4F1017861B6}" dt="2022-09-06T07:07:56.470" v="924" actId="20577"/>
          <ac:spMkLst>
            <pc:docMk/>
            <pc:sldMk cId="0" sldId="266"/>
            <ac:spMk id="4" creationId="{4789E9FC-C90C-AA09-61C7-891D2E7715D5}"/>
          </ac:spMkLst>
        </pc:spChg>
        <pc:spChg chg="add mod">
          <ac:chgData name="Dragan Javorac" userId="913c2858-fb97-4c6e-a42c-b1f1a16b225e" providerId="ADAL" clId="{49C2A134-8142-4EFF-BF77-A4F1017861B6}" dt="2022-09-06T07:08:45.361" v="942" actId="1076"/>
          <ac:spMkLst>
            <pc:docMk/>
            <pc:sldMk cId="0" sldId="266"/>
            <ac:spMk id="6" creationId="{E92E7BEB-06B8-DAB3-4EA7-9089BE4E22A4}"/>
          </ac:spMkLst>
        </pc:spChg>
        <pc:spChg chg="mod">
          <ac:chgData name="Dragan Javorac" userId="913c2858-fb97-4c6e-a42c-b1f1a16b225e" providerId="ADAL" clId="{49C2A134-8142-4EFF-BF77-A4F1017861B6}" dt="2022-09-06T07:18:11.051" v="1119" actId="20577"/>
          <ac:spMkLst>
            <pc:docMk/>
            <pc:sldMk cId="0" sldId="266"/>
            <ac:spMk id="123" creationId="{00000000-0000-0000-0000-000000000000}"/>
          </ac:spMkLst>
        </pc:spChg>
        <pc:picChg chg="add del mod modCrop">
          <ac:chgData name="Dragan Javorac" userId="913c2858-fb97-4c6e-a42c-b1f1a16b225e" providerId="ADAL" clId="{49C2A134-8142-4EFF-BF77-A4F1017861B6}" dt="2022-09-05T09:01:24.592" v="9" actId="478"/>
          <ac:picMkLst>
            <pc:docMk/>
            <pc:sldMk cId="0" sldId="266"/>
            <ac:picMk id="3" creationId="{57058051-E8CC-53DB-79B4-678F75439836}"/>
          </ac:picMkLst>
        </pc:picChg>
        <pc:picChg chg="add mod">
          <ac:chgData name="Dragan Javorac" userId="913c2858-fb97-4c6e-a42c-b1f1a16b225e" providerId="ADAL" clId="{49C2A134-8142-4EFF-BF77-A4F1017861B6}" dt="2022-09-06T07:08:41.010" v="941" actId="1076"/>
          <ac:picMkLst>
            <pc:docMk/>
            <pc:sldMk cId="0" sldId="266"/>
            <ac:picMk id="3" creationId="{8DE777C6-7CF9-417D-218A-77025C7DEBEC}"/>
          </ac:picMkLst>
        </pc:picChg>
        <pc:picChg chg="add mod modCrop">
          <ac:chgData name="Dragan Javorac" userId="913c2858-fb97-4c6e-a42c-b1f1a16b225e" providerId="ADAL" clId="{49C2A134-8142-4EFF-BF77-A4F1017861B6}" dt="2022-09-06T06:49:52.090" v="650" actId="1076"/>
          <ac:picMkLst>
            <pc:docMk/>
            <pc:sldMk cId="0" sldId="266"/>
            <ac:picMk id="5" creationId="{87255DDE-28BE-B15E-4BDA-DCC1D9640241}"/>
          </ac:picMkLst>
        </pc:picChg>
        <pc:picChg chg="del mod">
          <ac:chgData name="Dragan Javorac" userId="913c2858-fb97-4c6e-a42c-b1f1a16b225e" providerId="ADAL" clId="{49C2A134-8142-4EFF-BF77-A4F1017861B6}" dt="2022-09-06T06:49:32.991" v="646" actId="478"/>
          <ac:picMkLst>
            <pc:docMk/>
            <pc:sldMk cId="0" sldId="266"/>
            <ac:picMk id="124" creationId="{00000000-0000-0000-0000-000000000000}"/>
          </ac:picMkLst>
        </pc:picChg>
      </pc:sldChg>
      <pc:sldChg chg="del ord">
        <pc:chgData name="Dragan Javorac" userId="913c2858-fb97-4c6e-a42c-b1f1a16b225e" providerId="ADAL" clId="{49C2A134-8142-4EFF-BF77-A4F1017861B6}" dt="2022-09-06T07:15:48.333" v="1048" actId="47"/>
        <pc:sldMkLst>
          <pc:docMk/>
          <pc:sldMk cId="0" sldId="267"/>
        </pc:sldMkLst>
      </pc:sldChg>
      <pc:sldChg chg="addSp delSp modSp mod ord">
        <pc:chgData name="Dragan Javorac" userId="913c2858-fb97-4c6e-a42c-b1f1a16b225e" providerId="ADAL" clId="{49C2A134-8142-4EFF-BF77-A4F1017861B6}" dt="2022-09-06T07:28:58.763" v="1572"/>
        <pc:sldMkLst>
          <pc:docMk/>
          <pc:sldMk cId="0" sldId="268"/>
        </pc:sldMkLst>
        <pc:spChg chg="add mod">
          <ac:chgData name="Dragan Javorac" userId="913c2858-fb97-4c6e-a42c-b1f1a16b225e" providerId="ADAL" clId="{49C2A134-8142-4EFF-BF77-A4F1017861B6}" dt="2022-09-06T07:24:53.247" v="1459" actId="1076"/>
          <ac:spMkLst>
            <pc:docMk/>
            <pc:sldMk cId="0" sldId="268"/>
            <ac:spMk id="15" creationId="{C3BE59B5-C6EC-68F7-EE75-760BCA567C04}"/>
          </ac:spMkLst>
        </pc:spChg>
        <pc:spChg chg="add mod">
          <ac:chgData name="Dragan Javorac" userId="913c2858-fb97-4c6e-a42c-b1f1a16b225e" providerId="ADAL" clId="{49C2A134-8142-4EFF-BF77-A4F1017861B6}" dt="2022-09-06T07:24:36.560" v="1454" actId="20577"/>
          <ac:spMkLst>
            <pc:docMk/>
            <pc:sldMk cId="0" sldId="268"/>
            <ac:spMk id="16" creationId="{EF851C79-C057-B6FB-0D60-7A34E34657E1}"/>
          </ac:spMkLst>
        </pc:spChg>
        <pc:spChg chg="add mod">
          <ac:chgData name="Dragan Javorac" userId="913c2858-fb97-4c6e-a42c-b1f1a16b225e" providerId="ADAL" clId="{49C2A134-8142-4EFF-BF77-A4F1017861B6}" dt="2022-09-06T07:25:19.240" v="1469" actId="1076"/>
          <ac:spMkLst>
            <pc:docMk/>
            <pc:sldMk cId="0" sldId="268"/>
            <ac:spMk id="17" creationId="{2C7D6694-DD75-CBBD-6011-F03AB2EC9243}"/>
          </ac:spMkLst>
        </pc:spChg>
        <pc:spChg chg="add mod">
          <ac:chgData name="Dragan Javorac" userId="913c2858-fb97-4c6e-a42c-b1f1a16b225e" providerId="ADAL" clId="{49C2A134-8142-4EFF-BF77-A4F1017861B6}" dt="2022-09-06T07:25:15.978" v="1468" actId="1076"/>
          <ac:spMkLst>
            <pc:docMk/>
            <pc:sldMk cId="0" sldId="268"/>
            <ac:spMk id="18" creationId="{2ED615D2-B39A-C6C6-3217-1E6184565EED}"/>
          </ac:spMkLst>
        </pc:spChg>
        <pc:spChg chg="add mod">
          <ac:chgData name="Dragan Javorac" userId="913c2858-fb97-4c6e-a42c-b1f1a16b225e" providerId="ADAL" clId="{49C2A134-8142-4EFF-BF77-A4F1017861B6}" dt="2022-09-06T07:28:46.668" v="1570" actId="1076"/>
          <ac:spMkLst>
            <pc:docMk/>
            <pc:sldMk cId="0" sldId="268"/>
            <ac:spMk id="19" creationId="{2DA0317B-848F-FFF8-5889-AE8AEAB77299}"/>
          </ac:spMkLst>
        </pc:spChg>
        <pc:spChg chg="add mod">
          <ac:chgData name="Dragan Javorac" userId="913c2858-fb97-4c6e-a42c-b1f1a16b225e" providerId="ADAL" clId="{49C2A134-8142-4EFF-BF77-A4F1017861B6}" dt="2022-09-06T07:28:37.264" v="1569" actId="1076"/>
          <ac:spMkLst>
            <pc:docMk/>
            <pc:sldMk cId="0" sldId="268"/>
            <ac:spMk id="20" creationId="{583633FC-258F-BB48-2BD6-B8B36B07DB60}"/>
          </ac:spMkLst>
        </pc:spChg>
        <pc:spChg chg="mod">
          <ac:chgData name="Dragan Javorac" userId="913c2858-fb97-4c6e-a42c-b1f1a16b225e" providerId="ADAL" clId="{49C2A134-8142-4EFF-BF77-A4F1017861B6}" dt="2022-09-06T07:25:33.375" v="1481" actId="20577"/>
          <ac:spMkLst>
            <pc:docMk/>
            <pc:sldMk cId="0" sldId="268"/>
            <ac:spMk id="134" creationId="{00000000-0000-0000-0000-000000000000}"/>
          </ac:spMkLst>
        </pc:spChg>
        <pc:spChg chg="mod">
          <ac:chgData name="Dragan Javorac" userId="913c2858-fb97-4c6e-a42c-b1f1a16b225e" providerId="ADAL" clId="{49C2A134-8142-4EFF-BF77-A4F1017861B6}" dt="2022-09-06T07:23:46.053" v="1340" actId="6549"/>
          <ac:spMkLst>
            <pc:docMk/>
            <pc:sldMk cId="0" sldId="268"/>
            <ac:spMk id="135" creationId="{00000000-0000-0000-0000-000000000000}"/>
          </ac:spMkLst>
        </pc:spChg>
        <pc:picChg chg="add del mod">
          <ac:chgData name="Dragan Javorac" userId="913c2858-fb97-4c6e-a42c-b1f1a16b225e" providerId="ADAL" clId="{49C2A134-8142-4EFF-BF77-A4F1017861B6}" dt="2022-09-06T07:20:44.515" v="1142" actId="478"/>
          <ac:picMkLst>
            <pc:docMk/>
            <pc:sldMk cId="0" sldId="268"/>
            <ac:picMk id="2" creationId="{FB9652A3-A98E-9C9A-700C-5236E0268D7D}"/>
          </ac:picMkLst>
        </pc:picChg>
        <pc:picChg chg="add del mod">
          <ac:chgData name="Dragan Javorac" userId="913c2858-fb97-4c6e-a42c-b1f1a16b225e" providerId="ADAL" clId="{49C2A134-8142-4EFF-BF77-A4F1017861B6}" dt="2022-09-06T07:23:35.922" v="1262" actId="478"/>
          <ac:picMkLst>
            <pc:docMk/>
            <pc:sldMk cId="0" sldId="268"/>
            <ac:picMk id="4" creationId="{4508B093-4010-E313-02C1-E4CB8ADEEBD2}"/>
          </ac:picMkLst>
        </pc:picChg>
        <pc:picChg chg="add del">
          <ac:chgData name="Dragan Javorac" userId="913c2858-fb97-4c6e-a42c-b1f1a16b225e" providerId="ADAL" clId="{49C2A134-8142-4EFF-BF77-A4F1017861B6}" dt="2022-09-06T07:22:01.284" v="1149" actId="478"/>
          <ac:picMkLst>
            <pc:docMk/>
            <pc:sldMk cId="0" sldId="268"/>
            <ac:picMk id="6" creationId="{FE6FF440-0BEE-3AB6-3D12-6E6B1C116823}"/>
          </ac:picMkLst>
        </pc:picChg>
        <pc:picChg chg="add del">
          <ac:chgData name="Dragan Javorac" userId="913c2858-fb97-4c6e-a42c-b1f1a16b225e" providerId="ADAL" clId="{49C2A134-8142-4EFF-BF77-A4F1017861B6}" dt="2022-09-06T07:21:54.733" v="1146" actId="22"/>
          <ac:picMkLst>
            <pc:docMk/>
            <pc:sldMk cId="0" sldId="268"/>
            <ac:picMk id="8" creationId="{8997B0A9-CC3C-1D34-1E25-B40D2AA78E50}"/>
          </ac:picMkLst>
        </pc:picChg>
        <pc:picChg chg="add mod modCrop">
          <ac:chgData name="Dragan Javorac" userId="913c2858-fb97-4c6e-a42c-b1f1a16b225e" providerId="ADAL" clId="{49C2A134-8142-4EFF-BF77-A4F1017861B6}" dt="2022-09-06T07:24:56.947" v="1461" actId="1076"/>
          <ac:picMkLst>
            <pc:docMk/>
            <pc:sldMk cId="0" sldId="268"/>
            <ac:picMk id="10" creationId="{D8045D55-8CF7-31CC-BB03-5D047A590F36}"/>
          </ac:picMkLst>
        </pc:picChg>
        <pc:picChg chg="add mod modCrop">
          <ac:chgData name="Dragan Javorac" userId="913c2858-fb97-4c6e-a42c-b1f1a16b225e" providerId="ADAL" clId="{49C2A134-8142-4EFF-BF77-A4F1017861B6}" dt="2022-09-06T07:24:54.972" v="1460" actId="1076"/>
          <ac:picMkLst>
            <pc:docMk/>
            <pc:sldMk cId="0" sldId="268"/>
            <ac:picMk id="12" creationId="{9A178FE1-4F9D-EBBE-9BE9-DC2A4AE87267}"/>
          </ac:picMkLst>
        </pc:picChg>
        <pc:picChg chg="del mod">
          <ac:chgData name="Dragan Javorac" userId="913c2858-fb97-4c6e-a42c-b1f1a16b225e" providerId="ADAL" clId="{49C2A134-8142-4EFF-BF77-A4F1017861B6}" dt="2022-09-06T07:20:45.456" v="1143" actId="478"/>
          <ac:picMkLst>
            <pc:docMk/>
            <pc:sldMk cId="0" sldId="268"/>
            <ac:picMk id="13" creationId="{FFC92F43-C6FD-4337-BCAE-FBFF1440C349}"/>
          </ac:picMkLst>
        </pc:picChg>
        <pc:picChg chg="add mod">
          <ac:chgData name="Dragan Javorac" userId="913c2858-fb97-4c6e-a42c-b1f1a16b225e" providerId="ADAL" clId="{49C2A134-8142-4EFF-BF77-A4F1017861B6}" dt="2022-09-06T07:23:51.974" v="1342" actId="1076"/>
          <ac:picMkLst>
            <pc:docMk/>
            <pc:sldMk cId="0" sldId="268"/>
            <ac:picMk id="14" creationId="{86F92ECF-B8FD-D59D-526D-4A0E384A40B3}"/>
          </ac:picMkLst>
        </pc:picChg>
        <pc:picChg chg="add mod modCrop">
          <ac:chgData name="Dragan Javorac" userId="913c2858-fb97-4c6e-a42c-b1f1a16b225e" providerId="ADAL" clId="{49C2A134-8142-4EFF-BF77-A4F1017861B6}" dt="2022-09-06T07:28:25.670" v="1562" actId="732"/>
          <ac:picMkLst>
            <pc:docMk/>
            <pc:sldMk cId="0" sldId="268"/>
            <ac:picMk id="22" creationId="{61F3C940-05CB-5604-4777-7A648DD6AF82}"/>
          </ac:picMkLst>
        </pc:picChg>
        <pc:picChg chg="del mod">
          <ac:chgData name="Dragan Javorac" userId="913c2858-fb97-4c6e-a42c-b1f1a16b225e" providerId="ADAL" clId="{49C2A134-8142-4EFF-BF77-A4F1017861B6}" dt="2022-09-06T07:23:50.303" v="1341" actId="478"/>
          <ac:picMkLst>
            <pc:docMk/>
            <pc:sldMk cId="0" sldId="268"/>
            <ac:picMk id="137" creationId="{00000000-0000-0000-0000-000000000000}"/>
          </ac:picMkLst>
        </pc:picChg>
      </pc:sldChg>
      <pc:sldChg chg="addSp delSp modSp mod">
        <pc:chgData name="Dragan Javorac" userId="913c2858-fb97-4c6e-a42c-b1f1a16b225e" providerId="ADAL" clId="{49C2A134-8142-4EFF-BF77-A4F1017861B6}" dt="2022-09-06T07:22:36.012" v="1152" actId="21"/>
        <pc:sldMkLst>
          <pc:docMk/>
          <pc:sldMk cId="0" sldId="271"/>
        </pc:sldMkLst>
        <pc:picChg chg="add del mod ord">
          <ac:chgData name="Dragan Javorac" userId="913c2858-fb97-4c6e-a42c-b1f1a16b225e" providerId="ADAL" clId="{49C2A134-8142-4EFF-BF77-A4F1017861B6}" dt="2022-09-06T06:43:50.988" v="622" actId="478"/>
          <ac:picMkLst>
            <pc:docMk/>
            <pc:sldMk cId="0" sldId="271"/>
            <ac:picMk id="3" creationId="{519A494F-0A5E-59D8-054C-26243899860A}"/>
          </ac:picMkLst>
        </pc:picChg>
        <pc:picChg chg="add mod ord">
          <ac:chgData name="Dragan Javorac" userId="913c2858-fb97-4c6e-a42c-b1f1a16b225e" providerId="ADAL" clId="{49C2A134-8142-4EFF-BF77-A4F1017861B6}" dt="2022-09-06T07:07:06.091" v="888" actId="1076"/>
          <ac:picMkLst>
            <pc:docMk/>
            <pc:sldMk cId="0" sldId="271"/>
            <ac:picMk id="5" creationId="{C886EC96-B5A2-FE88-5252-9A69D5D74EA4}"/>
          </ac:picMkLst>
        </pc:picChg>
        <pc:picChg chg="add del mod ord">
          <ac:chgData name="Dragan Javorac" userId="913c2858-fb97-4c6e-a42c-b1f1a16b225e" providerId="ADAL" clId="{49C2A134-8142-4EFF-BF77-A4F1017861B6}" dt="2022-09-06T06:44:11.223" v="634" actId="478"/>
          <ac:picMkLst>
            <pc:docMk/>
            <pc:sldMk cId="0" sldId="271"/>
            <ac:picMk id="7" creationId="{825607FA-38C3-A445-D1CD-BAC356E2DF3C}"/>
          </ac:picMkLst>
        </pc:picChg>
        <pc:picChg chg="add del mod ord">
          <ac:chgData name="Dragan Javorac" userId="913c2858-fb97-4c6e-a42c-b1f1a16b225e" providerId="ADAL" clId="{49C2A134-8142-4EFF-BF77-A4F1017861B6}" dt="2022-09-06T06:44:20.739" v="638" actId="478"/>
          <ac:picMkLst>
            <pc:docMk/>
            <pc:sldMk cId="0" sldId="271"/>
            <ac:picMk id="9" creationId="{EDD588C3-96F0-8607-9EA6-CABF77E3DD5F}"/>
          </ac:picMkLst>
        </pc:picChg>
        <pc:picChg chg="add del">
          <ac:chgData name="Dragan Javorac" userId="913c2858-fb97-4c6e-a42c-b1f1a16b225e" providerId="ADAL" clId="{49C2A134-8142-4EFF-BF77-A4F1017861B6}" dt="2022-09-06T07:22:36.012" v="1152" actId="21"/>
          <ac:picMkLst>
            <pc:docMk/>
            <pc:sldMk cId="0" sldId="271"/>
            <ac:picMk id="11" creationId="{E38F52CE-E89E-4241-F81F-1B7BE51B3BF6}"/>
          </ac:picMkLst>
        </pc:picChg>
      </pc:sldChg>
      <pc:sldChg chg="modSp mod">
        <pc:chgData name="Dragan Javorac" userId="913c2858-fb97-4c6e-a42c-b1f1a16b225e" providerId="ADAL" clId="{49C2A134-8142-4EFF-BF77-A4F1017861B6}" dt="2022-09-05T09:14:52.295" v="472" actId="108"/>
        <pc:sldMkLst>
          <pc:docMk/>
          <pc:sldMk cId="0" sldId="272"/>
        </pc:sldMkLst>
        <pc:spChg chg="mod">
          <ac:chgData name="Dragan Javorac" userId="913c2858-fb97-4c6e-a42c-b1f1a16b225e" providerId="ADAL" clId="{49C2A134-8142-4EFF-BF77-A4F1017861B6}" dt="2022-09-05T09:14:52.295" v="472" actId="108"/>
          <ac:spMkLst>
            <pc:docMk/>
            <pc:sldMk cId="0" sldId="272"/>
            <ac:spMk id="165" creationId="{00000000-0000-0000-0000-000000000000}"/>
          </ac:spMkLst>
        </pc:spChg>
        <pc:graphicFrameChg chg="mod">
          <ac:chgData name="Dragan Javorac" userId="913c2858-fb97-4c6e-a42c-b1f1a16b225e" providerId="ADAL" clId="{49C2A134-8142-4EFF-BF77-A4F1017861B6}" dt="2022-09-05T09:14:50.912" v="470"/>
          <ac:graphicFrameMkLst>
            <pc:docMk/>
            <pc:sldMk cId="0" sldId="272"/>
            <ac:graphicFrameMk id="22" creationId="{29B0DEB4-4F04-45CC-9219-2E3021AAA1DB}"/>
          </ac:graphicFrameMkLst>
        </pc:graphicFrameChg>
      </pc:sldChg>
      <pc:sldChg chg="del">
        <pc:chgData name="Dragan Javorac" userId="913c2858-fb97-4c6e-a42c-b1f1a16b225e" providerId="ADAL" clId="{49C2A134-8142-4EFF-BF77-A4F1017861B6}" dt="2022-09-05T09:14:57.217" v="473" actId="47"/>
        <pc:sldMkLst>
          <pc:docMk/>
          <pc:sldMk cId="0" sldId="273"/>
        </pc:sldMkLst>
      </pc:sldChg>
      <pc:sldChg chg="delSp modSp mod">
        <pc:chgData name="Dragan Javorac" userId="913c2858-fb97-4c6e-a42c-b1f1a16b225e" providerId="ADAL" clId="{49C2A134-8142-4EFF-BF77-A4F1017861B6}" dt="2022-09-06T06:51:34.282" v="671" actId="478"/>
        <pc:sldMkLst>
          <pc:docMk/>
          <pc:sldMk cId="0" sldId="274"/>
        </pc:sldMkLst>
        <pc:spChg chg="mod">
          <ac:chgData name="Dragan Javorac" userId="913c2858-fb97-4c6e-a42c-b1f1a16b225e" providerId="ADAL" clId="{49C2A134-8142-4EFF-BF77-A4F1017861B6}" dt="2022-09-05T09:15:10.596" v="491" actId="20577"/>
          <ac:spMkLst>
            <pc:docMk/>
            <pc:sldMk cId="0" sldId="274"/>
            <ac:spMk id="180" creationId="{00000000-0000-0000-0000-000000000000}"/>
          </ac:spMkLst>
        </pc:spChg>
        <pc:spChg chg="mod">
          <ac:chgData name="Dragan Javorac" userId="913c2858-fb97-4c6e-a42c-b1f1a16b225e" providerId="ADAL" clId="{49C2A134-8142-4EFF-BF77-A4F1017861B6}" dt="2022-09-06T06:51:22.582" v="670" actId="108"/>
          <ac:spMkLst>
            <pc:docMk/>
            <pc:sldMk cId="0" sldId="274"/>
            <ac:spMk id="181" creationId="{00000000-0000-0000-0000-000000000000}"/>
          </ac:spMkLst>
        </pc:spChg>
        <pc:spChg chg="del">
          <ac:chgData name="Dragan Javorac" userId="913c2858-fb97-4c6e-a42c-b1f1a16b225e" providerId="ADAL" clId="{49C2A134-8142-4EFF-BF77-A4F1017861B6}" dt="2022-09-06T06:51:34.282" v="671" actId="478"/>
          <ac:spMkLst>
            <pc:docMk/>
            <pc:sldMk cId="0" sldId="274"/>
            <ac:spMk id="182" creationId="{00000000-0000-0000-0000-000000000000}"/>
          </ac:spMkLst>
        </pc:spChg>
        <pc:graphicFrameChg chg="mod">
          <ac:chgData name="Dragan Javorac" userId="913c2858-fb97-4c6e-a42c-b1f1a16b225e" providerId="ADAL" clId="{49C2A134-8142-4EFF-BF77-A4F1017861B6}" dt="2022-09-06T06:51:20.053" v="667"/>
          <ac:graphicFrameMkLst>
            <pc:docMk/>
            <pc:sldMk cId="0" sldId="274"/>
            <ac:graphicFrameMk id="11" creationId="{B69A19A7-82AB-4DFD-ABF8-84F2DBE7D580}"/>
          </ac:graphicFrameMkLst>
        </pc:graphicFrameChg>
      </pc:sldChg>
      <pc:sldChg chg="addSp modSp mod ord">
        <pc:chgData name="Dragan Javorac" userId="913c2858-fb97-4c6e-a42c-b1f1a16b225e" providerId="ADAL" clId="{49C2A134-8142-4EFF-BF77-A4F1017861B6}" dt="2022-09-06T07:00:39.868" v="859" actId="1076"/>
        <pc:sldMkLst>
          <pc:docMk/>
          <pc:sldMk cId="0" sldId="276"/>
        </pc:sldMkLst>
        <pc:spChg chg="mod">
          <ac:chgData name="Dragan Javorac" userId="913c2858-fb97-4c6e-a42c-b1f1a16b225e" providerId="ADAL" clId="{49C2A134-8142-4EFF-BF77-A4F1017861B6}" dt="2022-09-06T06:52:10.503" v="676" actId="20577"/>
          <ac:spMkLst>
            <pc:docMk/>
            <pc:sldMk cId="0" sldId="276"/>
            <ac:spMk id="198" creationId="{00000000-0000-0000-0000-000000000000}"/>
          </ac:spMkLst>
        </pc:spChg>
        <pc:picChg chg="add mod">
          <ac:chgData name="Dragan Javorac" userId="913c2858-fb97-4c6e-a42c-b1f1a16b225e" providerId="ADAL" clId="{49C2A134-8142-4EFF-BF77-A4F1017861B6}" dt="2022-09-06T07:00:39.868" v="859" actId="1076"/>
          <ac:picMkLst>
            <pc:docMk/>
            <pc:sldMk cId="0" sldId="276"/>
            <ac:picMk id="2" creationId="{546965D3-1B9A-5B64-AA0C-F0808969966B}"/>
          </ac:picMkLst>
        </pc:picChg>
      </pc:sldChg>
      <pc:sldChg chg="addSp delSp modSp mod">
        <pc:chgData name="Dragan Javorac" userId="913c2858-fb97-4c6e-a42c-b1f1a16b225e" providerId="ADAL" clId="{49C2A134-8142-4EFF-BF77-A4F1017861B6}" dt="2022-09-06T07:14:20.707" v="1022" actId="14100"/>
        <pc:sldMkLst>
          <pc:docMk/>
          <pc:sldMk cId="0" sldId="277"/>
        </pc:sldMkLst>
        <pc:spChg chg="add del">
          <ac:chgData name="Dragan Javorac" userId="913c2858-fb97-4c6e-a42c-b1f1a16b225e" providerId="ADAL" clId="{49C2A134-8142-4EFF-BF77-A4F1017861B6}" dt="2022-09-05T09:08:22.849" v="206"/>
          <ac:spMkLst>
            <pc:docMk/>
            <pc:sldMk cId="0" sldId="277"/>
            <ac:spMk id="2" creationId="{180751AC-1DD2-846A-C37D-F56979E27BA7}"/>
          </ac:spMkLst>
        </pc:spChg>
        <pc:spChg chg="add mod">
          <ac:chgData name="Dragan Javorac" userId="913c2858-fb97-4c6e-a42c-b1f1a16b225e" providerId="ADAL" clId="{49C2A134-8142-4EFF-BF77-A4F1017861B6}" dt="2022-09-06T07:14:20.707" v="1022" actId="14100"/>
          <ac:spMkLst>
            <pc:docMk/>
            <pc:sldMk cId="0" sldId="277"/>
            <ac:spMk id="2" creationId="{50A6FA78-DB7A-2B94-79BA-D954BC93F9B1}"/>
          </ac:spMkLst>
        </pc:spChg>
        <pc:spChg chg="add del">
          <ac:chgData name="Dragan Javorac" userId="913c2858-fb97-4c6e-a42c-b1f1a16b225e" providerId="ADAL" clId="{49C2A134-8142-4EFF-BF77-A4F1017861B6}" dt="2022-09-05T09:08:24.727" v="208"/>
          <ac:spMkLst>
            <pc:docMk/>
            <pc:sldMk cId="0" sldId="277"/>
            <ac:spMk id="3" creationId="{70DC3189-6D79-3ED7-2120-E066A6F02253}"/>
          </ac:spMkLst>
        </pc:spChg>
        <pc:spChg chg="add del mod">
          <ac:chgData name="Dragan Javorac" userId="913c2858-fb97-4c6e-a42c-b1f1a16b225e" providerId="ADAL" clId="{49C2A134-8142-4EFF-BF77-A4F1017861B6}" dt="2022-09-05T09:08:34.557" v="211" actId="478"/>
          <ac:spMkLst>
            <pc:docMk/>
            <pc:sldMk cId="0" sldId="277"/>
            <ac:spMk id="4" creationId="{FE2CA004-3760-8EB0-8973-D86DB829CDC6}"/>
          </ac:spMkLst>
        </pc:spChg>
        <pc:spChg chg="add del">
          <ac:chgData name="Dragan Javorac" userId="913c2858-fb97-4c6e-a42c-b1f1a16b225e" providerId="ADAL" clId="{49C2A134-8142-4EFF-BF77-A4F1017861B6}" dt="2022-09-05T09:09:00.969" v="217" actId="22"/>
          <ac:spMkLst>
            <pc:docMk/>
            <pc:sldMk cId="0" sldId="277"/>
            <ac:spMk id="6" creationId="{036E4A0F-CB9C-701D-FFB6-7CC20188A9C1}"/>
          </ac:spMkLst>
        </pc:spChg>
        <pc:spChg chg="mod">
          <ac:chgData name="Dragan Javorac" userId="913c2858-fb97-4c6e-a42c-b1f1a16b225e" providerId="ADAL" clId="{49C2A134-8142-4EFF-BF77-A4F1017861B6}" dt="2022-09-05T09:11:39.737" v="269" actId="20577"/>
          <ac:spMkLst>
            <pc:docMk/>
            <pc:sldMk cId="0" sldId="277"/>
            <ac:spMk id="206" creationId="{00000000-0000-0000-0000-000000000000}"/>
          </ac:spMkLst>
        </pc:spChg>
        <pc:spChg chg="mod">
          <ac:chgData name="Dragan Javorac" userId="913c2858-fb97-4c6e-a42c-b1f1a16b225e" providerId="ADAL" clId="{49C2A134-8142-4EFF-BF77-A4F1017861B6}" dt="2022-09-06T06:52:58.554" v="678" actId="6549"/>
          <ac:spMkLst>
            <pc:docMk/>
            <pc:sldMk cId="0" sldId="277"/>
            <ac:spMk id="207" creationId="{00000000-0000-0000-0000-000000000000}"/>
          </ac:spMkLst>
        </pc:spChg>
        <pc:picChg chg="add del mod">
          <ac:chgData name="Dragan Javorac" userId="913c2858-fb97-4c6e-a42c-b1f1a16b225e" providerId="ADAL" clId="{49C2A134-8142-4EFF-BF77-A4F1017861B6}" dt="2022-09-05T09:09:43.520" v="230" actId="22"/>
          <ac:picMkLst>
            <pc:docMk/>
            <pc:sldMk cId="0" sldId="277"/>
            <ac:picMk id="8" creationId="{F19AAD7D-E524-E11D-442F-65A77CF253CC}"/>
          </ac:picMkLst>
        </pc:picChg>
        <pc:picChg chg="add del">
          <ac:chgData name="Dragan Javorac" userId="913c2858-fb97-4c6e-a42c-b1f1a16b225e" providerId="ADAL" clId="{49C2A134-8142-4EFF-BF77-A4F1017861B6}" dt="2022-09-05T09:10:05.928" v="250" actId="22"/>
          <ac:picMkLst>
            <pc:docMk/>
            <pc:sldMk cId="0" sldId="277"/>
            <ac:picMk id="10" creationId="{4D6758DA-9646-0886-7746-8A68FF024468}"/>
          </ac:picMkLst>
        </pc:picChg>
        <pc:picChg chg="add mod modCrop">
          <ac:chgData name="Dragan Javorac" userId="913c2858-fb97-4c6e-a42c-b1f1a16b225e" providerId="ADAL" clId="{49C2A134-8142-4EFF-BF77-A4F1017861B6}" dt="2022-09-06T06:52:49.206" v="677" actId="1076"/>
          <ac:picMkLst>
            <pc:docMk/>
            <pc:sldMk cId="0" sldId="277"/>
            <ac:picMk id="11" creationId="{57BF7666-D44D-F015-5A3A-3CDBA9560E8E}"/>
          </ac:picMkLst>
        </pc:picChg>
      </pc:sldChg>
      <pc:sldChg chg="addSp modSp mod">
        <pc:chgData name="Dragan Javorac" userId="913c2858-fb97-4c6e-a42c-b1f1a16b225e" providerId="ADAL" clId="{49C2A134-8142-4EFF-BF77-A4F1017861B6}" dt="2022-09-06T07:01:17.908" v="862"/>
        <pc:sldMkLst>
          <pc:docMk/>
          <pc:sldMk cId="0" sldId="279"/>
        </pc:sldMkLst>
        <pc:spChg chg="mod">
          <ac:chgData name="Dragan Javorac" userId="913c2858-fb97-4c6e-a42c-b1f1a16b225e" providerId="ADAL" clId="{49C2A134-8142-4EFF-BF77-A4F1017861B6}" dt="2022-09-05T09:04:56.964" v="29" actId="108"/>
          <ac:spMkLst>
            <pc:docMk/>
            <pc:sldMk cId="0" sldId="279"/>
            <ac:spMk id="221" creationId="{00000000-0000-0000-0000-000000000000}"/>
          </ac:spMkLst>
        </pc:spChg>
        <pc:picChg chg="add mod">
          <ac:chgData name="Dragan Javorac" userId="913c2858-fb97-4c6e-a42c-b1f1a16b225e" providerId="ADAL" clId="{49C2A134-8142-4EFF-BF77-A4F1017861B6}" dt="2022-09-06T07:01:17.908" v="862"/>
          <ac:picMkLst>
            <pc:docMk/>
            <pc:sldMk cId="0" sldId="279"/>
            <ac:picMk id="2" creationId="{5814070A-C0BB-EF13-CAD7-934039C2B8E8}"/>
          </ac:picMkLst>
        </pc:picChg>
      </pc:sldChg>
      <pc:sldChg chg="ord">
        <pc:chgData name="Dragan Javorac" userId="913c2858-fb97-4c6e-a42c-b1f1a16b225e" providerId="ADAL" clId="{49C2A134-8142-4EFF-BF77-A4F1017861B6}" dt="2022-09-06T07:29:01.865" v="1574"/>
        <pc:sldMkLst>
          <pc:docMk/>
          <pc:sldMk cId="0" sldId="284"/>
        </pc:sldMkLst>
      </pc:sldChg>
      <pc:sldChg chg="addSp modSp">
        <pc:chgData name="Dragan Javorac" userId="913c2858-fb97-4c6e-a42c-b1f1a16b225e" providerId="ADAL" clId="{49C2A134-8142-4EFF-BF77-A4F1017861B6}" dt="2022-09-06T07:01:24.438" v="863"/>
        <pc:sldMkLst>
          <pc:docMk/>
          <pc:sldMk cId="0" sldId="285"/>
        </pc:sldMkLst>
        <pc:picChg chg="add mod">
          <ac:chgData name="Dragan Javorac" userId="913c2858-fb97-4c6e-a42c-b1f1a16b225e" providerId="ADAL" clId="{49C2A134-8142-4EFF-BF77-A4F1017861B6}" dt="2022-09-06T07:01:24.438" v="863"/>
          <ac:picMkLst>
            <pc:docMk/>
            <pc:sldMk cId="0" sldId="285"/>
            <ac:picMk id="2" creationId="{E39DB8E3-F5B6-07CA-102A-41F28193BBC6}"/>
          </ac:picMkLst>
        </pc:picChg>
      </pc:sldChg>
      <pc:sldChg chg="modSp mod">
        <pc:chgData name="Dragan Javorac" userId="913c2858-fb97-4c6e-a42c-b1f1a16b225e" providerId="ADAL" clId="{49C2A134-8142-4EFF-BF77-A4F1017861B6}" dt="2022-09-06T07:42:51.898" v="1754" actId="20577"/>
        <pc:sldMkLst>
          <pc:docMk/>
          <pc:sldMk cId="0" sldId="286"/>
        </pc:sldMkLst>
        <pc:spChg chg="mod">
          <ac:chgData name="Dragan Javorac" userId="913c2858-fb97-4c6e-a42c-b1f1a16b225e" providerId="ADAL" clId="{49C2A134-8142-4EFF-BF77-A4F1017861B6}" dt="2022-09-06T07:42:51.898" v="1754" actId="20577"/>
          <ac:spMkLst>
            <pc:docMk/>
            <pc:sldMk cId="0" sldId="286"/>
            <ac:spMk id="266" creationId="{00000000-0000-0000-0000-000000000000}"/>
          </ac:spMkLst>
        </pc:spChg>
      </pc:sldChg>
      <pc:sldChg chg="addSp delSp modSp mod">
        <pc:chgData name="Dragan Javorac" userId="913c2858-fb97-4c6e-a42c-b1f1a16b225e" providerId="ADAL" clId="{49C2A134-8142-4EFF-BF77-A4F1017861B6}" dt="2022-09-06T07:46:20.477" v="1908" actId="732"/>
        <pc:sldMkLst>
          <pc:docMk/>
          <pc:sldMk cId="0" sldId="287"/>
        </pc:sldMkLst>
        <pc:spChg chg="add mod">
          <ac:chgData name="Dragan Javorac" userId="913c2858-fb97-4c6e-a42c-b1f1a16b225e" providerId="ADAL" clId="{49C2A134-8142-4EFF-BF77-A4F1017861B6}" dt="2022-09-06T06:58:23.447" v="842" actId="1076"/>
          <ac:spMkLst>
            <pc:docMk/>
            <pc:sldMk cId="0" sldId="287"/>
            <ac:spMk id="2" creationId="{7337BC73-58E6-AE99-DA09-8D71EF9DD8AD}"/>
          </ac:spMkLst>
        </pc:spChg>
        <pc:spChg chg="add mod">
          <ac:chgData name="Dragan Javorac" userId="913c2858-fb97-4c6e-a42c-b1f1a16b225e" providerId="ADAL" clId="{49C2A134-8142-4EFF-BF77-A4F1017861B6}" dt="2022-09-06T07:46:10.019" v="1902"/>
          <ac:spMkLst>
            <pc:docMk/>
            <pc:sldMk cId="0" sldId="287"/>
            <ac:spMk id="4" creationId="{BBA0048A-8155-DD99-FD7F-6252A7277A21}"/>
          </ac:spMkLst>
        </pc:spChg>
        <pc:spChg chg="mod">
          <ac:chgData name="Dragan Javorac" userId="913c2858-fb97-4c6e-a42c-b1f1a16b225e" providerId="ADAL" clId="{49C2A134-8142-4EFF-BF77-A4F1017861B6}" dt="2022-09-06T06:58:18.864" v="841" actId="20577"/>
          <ac:spMkLst>
            <pc:docMk/>
            <pc:sldMk cId="0" sldId="287"/>
            <ac:spMk id="272" creationId="{00000000-0000-0000-0000-000000000000}"/>
          </ac:spMkLst>
        </pc:spChg>
        <pc:spChg chg="del">
          <ac:chgData name="Dragan Javorac" userId="913c2858-fb97-4c6e-a42c-b1f1a16b225e" providerId="ADAL" clId="{49C2A134-8142-4EFF-BF77-A4F1017861B6}" dt="2022-09-06T07:46:13.309" v="1904" actId="478"/>
          <ac:spMkLst>
            <pc:docMk/>
            <pc:sldMk cId="0" sldId="287"/>
            <ac:spMk id="273" creationId="{00000000-0000-0000-0000-000000000000}"/>
          </ac:spMkLst>
        </pc:spChg>
        <pc:picChg chg="del">
          <ac:chgData name="Dragan Javorac" userId="913c2858-fb97-4c6e-a42c-b1f1a16b225e" providerId="ADAL" clId="{49C2A134-8142-4EFF-BF77-A4F1017861B6}" dt="2022-09-06T07:46:11.438" v="1903" actId="478"/>
          <ac:picMkLst>
            <pc:docMk/>
            <pc:sldMk cId="0" sldId="287"/>
            <ac:picMk id="3" creationId="{7A15188D-FDC0-413B-9A6C-D14DB36C2E29}"/>
          </ac:picMkLst>
        </pc:picChg>
        <pc:picChg chg="add mod">
          <ac:chgData name="Dragan Javorac" userId="913c2858-fb97-4c6e-a42c-b1f1a16b225e" providerId="ADAL" clId="{49C2A134-8142-4EFF-BF77-A4F1017861B6}" dt="2022-09-06T07:46:14.357" v="1905" actId="1076"/>
          <ac:picMkLst>
            <pc:docMk/>
            <pc:sldMk cId="0" sldId="287"/>
            <ac:picMk id="5" creationId="{60858EEA-8C08-991F-9D6C-7B7CECDFB432}"/>
          </ac:picMkLst>
        </pc:picChg>
        <pc:picChg chg="add mod modCrop">
          <ac:chgData name="Dragan Javorac" userId="913c2858-fb97-4c6e-a42c-b1f1a16b225e" providerId="ADAL" clId="{49C2A134-8142-4EFF-BF77-A4F1017861B6}" dt="2022-09-06T07:46:20.477" v="1908" actId="732"/>
          <ac:picMkLst>
            <pc:docMk/>
            <pc:sldMk cId="0" sldId="287"/>
            <ac:picMk id="6" creationId="{58BE7959-C088-2581-A1F3-63D92BBB2069}"/>
          </ac:picMkLst>
        </pc:picChg>
      </pc:sldChg>
      <pc:sldChg chg="del">
        <pc:chgData name="Dragan Javorac" userId="913c2858-fb97-4c6e-a42c-b1f1a16b225e" providerId="ADAL" clId="{49C2A134-8142-4EFF-BF77-A4F1017861B6}" dt="2022-09-06T06:56:21.566" v="682" actId="47"/>
        <pc:sldMkLst>
          <pc:docMk/>
          <pc:sldMk cId="0" sldId="289"/>
        </pc:sldMkLst>
      </pc:sldChg>
      <pc:sldChg chg="modSp del mod">
        <pc:chgData name="Dragan Javorac" userId="913c2858-fb97-4c6e-a42c-b1f1a16b225e" providerId="ADAL" clId="{49C2A134-8142-4EFF-BF77-A4F1017861B6}" dt="2022-09-06T06:56:26.244" v="683" actId="47"/>
        <pc:sldMkLst>
          <pc:docMk/>
          <pc:sldMk cId="0" sldId="290"/>
        </pc:sldMkLst>
        <pc:spChg chg="mod">
          <ac:chgData name="Dragan Javorac" userId="913c2858-fb97-4c6e-a42c-b1f1a16b225e" providerId="ADAL" clId="{49C2A134-8142-4EFF-BF77-A4F1017861B6}" dt="2022-09-06T06:56:12.586" v="681" actId="1076"/>
          <ac:spMkLst>
            <pc:docMk/>
            <pc:sldMk cId="0" sldId="290"/>
            <ac:spMk id="293" creationId="{00000000-0000-0000-0000-000000000000}"/>
          </ac:spMkLst>
        </pc:spChg>
      </pc:sldChg>
      <pc:sldChg chg="del">
        <pc:chgData name="Dragan Javorac" userId="913c2858-fb97-4c6e-a42c-b1f1a16b225e" providerId="ADAL" clId="{49C2A134-8142-4EFF-BF77-A4F1017861B6}" dt="2022-09-06T06:56:01.576" v="680" actId="47"/>
        <pc:sldMkLst>
          <pc:docMk/>
          <pc:sldMk cId="0" sldId="291"/>
        </pc:sldMkLst>
      </pc:sldChg>
      <pc:sldChg chg="del">
        <pc:chgData name="Dragan Javorac" userId="913c2858-fb97-4c6e-a42c-b1f1a16b225e" providerId="ADAL" clId="{49C2A134-8142-4EFF-BF77-A4F1017861B6}" dt="2022-09-06T06:55:51.788" v="679" actId="47"/>
        <pc:sldMkLst>
          <pc:docMk/>
          <pc:sldMk cId="0" sldId="292"/>
        </pc:sldMkLst>
      </pc:sldChg>
      <pc:sldChg chg="modSp mod">
        <pc:chgData name="Dragan Javorac" userId="913c2858-fb97-4c6e-a42c-b1f1a16b225e" providerId="ADAL" clId="{49C2A134-8142-4EFF-BF77-A4F1017861B6}" dt="2022-09-06T07:47:03.797" v="1913" actId="20577"/>
        <pc:sldMkLst>
          <pc:docMk/>
          <pc:sldMk cId="0" sldId="293"/>
        </pc:sldMkLst>
        <pc:spChg chg="mod">
          <ac:chgData name="Dragan Javorac" userId="913c2858-fb97-4c6e-a42c-b1f1a16b225e" providerId="ADAL" clId="{49C2A134-8142-4EFF-BF77-A4F1017861B6}" dt="2022-09-06T07:47:03.797" v="1913" actId="20577"/>
          <ac:spMkLst>
            <pc:docMk/>
            <pc:sldMk cId="0" sldId="293"/>
            <ac:spMk id="317" creationId="{00000000-0000-0000-0000-000000000000}"/>
          </ac:spMkLst>
        </pc:spChg>
        <pc:spChg chg="mod">
          <ac:chgData name="Dragan Javorac" userId="913c2858-fb97-4c6e-a42c-b1f1a16b225e" providerId="ADAL" clId="{49C2A134-8142-4EFF-BF77-A4F1017861B6}" dt="2022-09-06T07:14:29.956" v="1034" actId="20577"/>
          <ac:spMkLst>
            <pc:docMk/>
            <pc:sldMk cId="0" sldId="293"/>
            <ac:spMk id="318" creationId="{00000000-0000-0000-0000-000000000000}"/>
          </ac:spMkLst>
        </pc:spChg>
      </pc:sldChg>
      <pc:sldChg chg="delSp modSp mod">
        <pc:chgData name="Dragan Javorac" userId="913c2858-fb97-4c6e-a42c-b1f1a16b225e" providerId="ADAL" clId="{49C2A134-8142-4EFF-BF77-A4F1017861B6}" dt="2022-09-06T07:01:04.837" v="861" actId="6549"/>
        <pc:sldMkLst>
          <pc:docMk/>
          <pc:sldMk cId="2141400976" sldId="294"/>
        </pc:sldMkLst>
        <pc:spChg chg="mod">
          <ac:chgData name="Dragan Javorac" userId="913c2858-fb97-4c6e-a42c-b1f1a16b225e" providerId="ADAL" clId="{49C2A134-8142-4EFF-BF77-A4F1017861B6}" dt="2022-09-06T07:01:04.837" v="861" actId="6549"/>
          <ac:spMkLst>
            <pc:docMk/>
            <pc:sldMk cId="2141400976" sldId="294"/>
            <ac:spMk id="198" creationId="{00000000-0000-0000-0000-000000000000}"/>
          </ac:spMkLst>
        </pc:spChg>
        <pc:graphicFrameChg chg="modGraphic">
          <ac:chgData name="Dragan Javorac" userId="913c2858-fb97-4c6e-a42c-b1f1a16b225e" providerId="ADAL" clId="{49C2A134-8142-4EFF-BF77-A4F1017861B6}" dt="2022-09-05T09:09:38.979" v="226" actId="20577"/>
          <ac:graphicFrameMkLst>
            <pc:docMk/>
            <pc:sldMk cId="2141400976" sldId="294"/>
            <ac:graphicFrameMk id="12" creationId="{46C25E80-6DF6-40D5-A674-67BF9F2CE69C}"/>
          </ac:graphicFrameMkLst>
        </pc:graphicFrameChg>
        <pc:picChg chg="del">
          <ac:chgData name="Dragan Javorac" userId="913c2858-fb97-4c6e-a42c-b1f1a16b225e" providerId="ADAL" clId="{49C2A134-8142-4EFF-BF77-A4F1017861B6}" dt="2022-09-06T07:01:02.872" v="860" actId="478"/>
          <ac:picMkLst>
            <pc:docMk/>
            <pc:sldMk cId="2141400976" sldId="294"/>
            <ac:picMk id="200" creationId="{00000000-0000-0000-0000-000000000000}"/>
          </ac:picMkLst>
        </pc:picChg>
      </pc:sldChg>
      <pc:sldChg chg="addSp delSp modSp mod ord">
        <pc:chgData name="Dragan Javorac" userId="913c2858-fb97-4c6e-a42c-b1f1a16b225e" providerId="ADAL" clId="{49C2A134-8142-4EFF-BF77-A4F1017861B6}" dt="2022-09-06T07:00:36.048" v="857" actId="478"/>
        <pc:sldMkLst>
          <pc:docMk/>
          <pc:sldMk cId="2066537527" sldId="295"/>
        </pc:sldMkLst>
        <pc:picChg chg="add del mod">
          <ac:chgData name="Dragan Javorac" userId="913c2858-fb97-4c6e-a42c-b1f1a16b225e" providerId="ADAL" clId="{49C2A134-8142-4EFF-BF77-A4F1017861B6}" dt="2022-09-06T07:00:36.048" v="857" actId="478"/>
          <ac:picMkLst>
            <pc:docMk/>
            <pc:sldMk cId="2066537527" sldId="295"/>
            <ac:picMk id="2" creationId="{54D221E8-FD7B-10D4-F4B9-60647B891226}"/>
          </ac:picMkLst>
        </pc:picChg>
        <pc:picChg chg="add mod">
          <ac:chgData name="Dragan Javorac" userId="913c2858-fb97-4c6e-a42c-b1f1a16b225e" providerId="ADAL" clId="{49C2A134-8142-4EFF-BF77-A4F1017861B6}" dt="2022-09-06T07:00:33.767" v="856"/>
          <ac:picMkLst>
            <pc:docMk/>
            <pc:sldMk cId="2066537527" sldId="295"/>
            <ac:picMk id="4" creationId="{9EAA3B9F-27D2-A779-40A4-9EE6D6BBC1BD}"/>
          </ac:picMkLst>
        </pc:picChg>
      </pc:sldChg>
      <pc:sldChg chg="del">
        <pc:chgData name="Dragan Javorac" userId="913c2858-fb97-4c6e-a42c-b1f1a16b225e" providerId="ADAL" clId="{49C2A134-8142-4EFF-BF77-A4F1017861B6}" dt="2022-09-05T09:14:57.217" v="473" actId="47"/>
        <pc:sldMkLst>
          <pc:docMk/>
          <pc:sldMk cId="1211904758" sldId="297"/>
        </pc:sldMkLst>
      </pc:sldChg>
      <pc:sldChg chg="del">
        <pc:chgData name="Dragan Javorac" userId="913c2858-fb97-4c6e-a42c-b1f1a16b225e" providerId="ADAL" clId="{49C2A134-8142-4EFF-BF77-A4F1017861B6}" dt="2022-09-06T06:55:51.788" v="679" actId="47"/>
        <pc:sldMkLst>
          <pc:docMk/>
          <pc:sldMk cId="4187392036" sldId="298"/>
        </pc:sldMkLst>
      </pc:sldChg>
      <pc:sldChg chg="addSp delSp modSp add mod">
        <pc:chgData name="Dragan Javorac" userId="913c2858-fb97-4c6e-a42c-b1f1a16b225e" providerId="ADAL" clId="{49C2A134-8142-4EFF-BF77-A4F1017861B6}" dt="2022-09-06T07:00:31.870" v="855" actId="1076"/>
        <pc:sldMkLst>
          <pc:docMk/>
          <pc:sldMk cId="3127693754" sldId="299"/>
        </pc:sldMkLst>
        <pc:spChg chg="mod">
          <ac:chgData name="Dragan Javorac" userId="913c2858-fb97-4c6e-a42c-b1f1a16b225e" providerId="ADAL" clId="{49C2A134-8142-4EFF-BF77-A4F1017861B6}" dt="2022-09-05T09:05:21.661" v="42" actId="20577"/>
          <ac:spMkLst>
            <pc:docMk/>
            <pc:sldMk cId="3127693754" sldId="299"/>
            <ac:spMk id="197" creationId="{00000000-0000-0000-0000-000000000000}"/>
          </ac:spMkLst>
        </pc:spChg>
        <pc:spChg chg="mod">
          <ac:chgData name="Dragan Javorac" userId="913c2858-fb97-4c6e-a42c-b1f1a16b225e" providerId="ADAL" clId="{49C2A134-8142-4EFF-BF77-A4F1017861B6}" dt="2022-09-05T09:07:23.624" v="190" actId="108"/>
          <ac:spMkLst>
            <pc:docMk/>
            <pc:sldMk cId="3127693754" sldId="299"/>
            <ac:spMk id="198" creationId="{00000000-0000-0000-0000-000000000000}"/>
          </ac:spMkLst>
        </pc:spChg>
        <pc:spChg chg="del">
          <ac:chgData name="Dragan Javorac" userId="913c2858-fb97-4c6e-a42c-b1f1a16b225e" providerId="ADAL" clId="{49C2A134-8142-4EFF-BF77-A4F1017861B6}" dt="2022-09-05T09:07:09.889" v="182" actId="478"/>
          <ac:spMkLst>
            <pc:docMk/>
            <pc:sldMk cId="3127693754" sldId="299"/>
            <ac:spMk id="199" creationId="{00000000-0000-0000-0000-000000000000}"/>
          </ac:spMkLst>
        </pc:spChg>
        <pc:picChg chg="add del mod">
          <ac:chgData name="Dragan Javorac" userId="913c2858-fb97-4c6e-a42c-b1f1a16b225e" providerId="ADAL" clId="{49C2A134-8142-4EFF-BF77-A4F1017861B6}" dt="2022-09-05T09:07:08.847" v="181" actId="478"/>
          <ac:picMkLst>
            <pc:docMk/>
            <pc:sldMk cId="3127693754" sldId="299"/>
            <ac:picMk id="3" creationId="{5243B3AF-5816-B8E1-EB5D-FAECC9583302}"/>
          </ac:picMkLst>
        </pc:picChg>
        <pc:picChg chg="add mod">
          <ac:chgData name="Dragan Javorac" userId="913c2858-fb97-4c6e-a42c-b1f1a16b225e" providerId="ADAL" clId="{49C2A134-8142-4EFF-BF77-A4F1017861B6}" dt="2022-09-06T07:00:31.870" v="855" actId="1076"/>
          <ac:picMkLst>
            <pc:docMk/>
            <pc:sldMk cId="3127693754" sldId="299"/>
            <ac:picMk id="3" creationId="{B24680C4-6C5F-3415-E25B-3D4C44256A2A}"/>
          </ac:picMkLst>
        </pc:picChg>
        <pc:picChg chg="del">
          <ac:chgData name="Dragan Javorac" userId="913c2858-fb97-4c6e-a42c-b1f1a16b225e" providerId="ADAL" clId="{49C2A134-8142-4EFF-BF77-A4F1017861B6}" dt="2022-09-05T09:06:45.649" v="178" actId="478"/>
          <ac:picMkLst>
            <pc:docMk/>
            <pc:sldMk cId="3127693754" sldId="299"/>
            <ac:picMk id="5" creationId="{F612B9A0-816F-4335-9C0E-08AAB7F9076E}"/>
          </ac:picMkLst>
        </pc:picChg>
        <pc:picChg chg="add mod">
          <ac:chgData name="Dragan Javorac" userId="913c2858-fb97-4c6e-a42c-b1f1a16b225e" providerId="ADAL" clId="{49C2A134-8142-4EFF-BF77-A4F1017861B6}" dt="2022-09-06T07:00:25.227" v="851" actId="1076"/>
          <ac:picMkLst>
            <pc:docMk/>
            <pc:sldMk cId="3127693754" sldId="299"/>
            <ac:picMk id="6" creationId="{FA16D38F-38EF-2D76-FEE3-51A910DCDF0A}"/>
          </ac:picMkLst>
        </pc:picChg>
        <pc:picChg chg="del">
          <ac:chgData name="Dragan Javorac" userId="913c2858-fb97-4c6e-a42c-b1f1a16b225e" providerId="ADAL" clId="{49C2A134-8142-4EFF-BF77-A4F1017861B6}" dt="2022-09-05T09:06:38.802" v="173" actId="478"/>
          <ac:picMkLst>
            <pc:docMk/>
            <pc:sldMk cId="3127693754" sldId="299"/>
            <ac:picMk id="9" creationId="{3C5D7595-D21B-432A-AD9F-C73BC3BF9270}"/>
          </ac:picMkLst>
        </pc:picChg>
      </pc:sldChg>
      <pc:sldChg chg="delSp add mod">
        <pc:chgData name="Dragan Javorac" userId="913c2858-fb97-4c6e-a42c-b1f1a16b225e" providerId="ADAL" clId="{49C2A134-8142-4EFF-BF77-A4F1017861B6}" dt="2022-09-06T07:31:42.427" v="1725" actId="21"/>
        <pc:sldMkLst>
          <pc:docMk/>
          <pc:sldMk cId="1870659074" sldId="300"/>
        </pc:sldMkLst>
        <pc:picChg chg="del">
          <ac:chgData name="Dragan Javorac" userId="913c2858-fb97-4c6e-a42c-b1f1a16b225e" providerId="ADAL" clId="{49C2A134-8142-4EFF-BF77-A4F1017861B6}" dt="2022-09-06T07:31:42.427" v="1725" actId="21"/>
          <ac:picMkLst>
            <pc:docMk/>
            <pc:sldMk cId="1870659074" sldId="300"/>
            <ac:picMk id="2" creationId="{FB9652A3-A98E-9C9A-700C-5236E0268D7D}"/>
          </ac:picMkLst>
        </pc:picChg>
      </pc:sldChg>
      <pc:sldChg chg="addSp delSp modSp add mod ord">
        <pc:chgData name="Dragan Javorac" userId="913c2858-fb97-4c6e-a42c-b1f1a16b225e" providerId="ADAL" clId="{49C2A134-8142-4EFF-BF77-A4F1017861B6}" dt="2022-09-06T07:30:55.179" v="1720" actId="1076"/>
        <pc:sldMkLst>
          <pc:docMk/>
          <pc:sldMk cId="305801668" sldId="301"/>
        </pc:sldMkLst>
        <pc:spChg chg="add mod">
          <ac:chgData name="Dragan Javorac" userId="913c2858-fb97-4c6e-a42c-b1f1a16b225e" providerId="ADAL" clId="{49C2A134-8142-4EFF-BF77-A4F1017861B6}" dt="2022-09-06T07:30:51.351" v="1719" actId="1076"/>
          <ac:spMkLst>
            <pc:docMk/>
            <pc:sldMk cId="305801668" sldId="301"/>
            <ac:spMk id="7" creationId="{F2A688E5-6574-929A-BBD4-8845BA5A859C}"/>
          </ac:spMkLst>
        </pc:spChg>
        <pc:spChg chg="mod">
          <ac:chgData name="Dragan Javorac" userId="913c2858-fb97-4c6e-a42c-b1f1a16b225e" providerId="ADAL" clId="{49C2A134-8142-4EFF-BF77-A4F1017861B6}" dt="2022-09-06T07:30:38.171" v="1714" actId="20577"/>
          <ac:spMkLst>
            <pc:docMk/>
            <pc:sldMk cId="305801668" sldId="301"/>
            <ac:spMk id="251" creationId="{00000000-0000-0000-0000-000000000000}"/>
          </ac:spMkLst>
        </pc:spChg>
        <pc:spChg chg="mod">
          <ac:chgData name="Dragan Javorac" userId="913c2858-fb97-4c6e-a42c-b1f1a16b225e" providerId="ADAL" clId="{49C2A134-8142-4EFF-BF77-A4F1017861B6}" dt="2022-09-06T07:30:08.798" v="1632" actId="20577"/>
          <ac:spMkLst>
            <pc:docMk/>
            <pc:sldMk cId="305801668" sldId="301"/>
            <ac:spMk id="252" creationId="{00000000-0000-0000-0000-000000000000}"/>
          </ac:spMkLst>
        </pc:spChg>
        <pc:spChg chg="del">
          <ac:chgData name="Dragan Javorac" userId="913c2858-fb97-4c6e-a42c-b1f1a16b225e" providerId="ADAL" clId="{49C2A134-8142-4EFF-BF77-A4F1017861B6}" dt="2022-09-06T07:29:42.433" v="1589" actId="478"/>
          <ac:spMkLst>
            <pc:docMk/>
            <pc:sldMk cId="305801668" sldId="301"/>
            <ac:spMk id="253" creationId="{00000000-0000-0000-0000-000000000000}"/>
          </ac:spMkLst>
        </pc:spChg>
        <pc:picChg chg="del">
          <ac:chgData name="Dragan Javorac" userId="913c2858-fb97-4c6e-a42c-b1f1a16b225e" providerId="ADAL" clId="{49C2A134-8142-4EFF-BF77-A4F1017861B6}" dt="2022-09-06T07:29:41.593" v="1588" actId="478"/>
          <ac:picMkLst>
            <pc:docMk/>
            <pc:sldMk cId="305801668" sldId="301"/>
            <ac:picMk id="3" creationId="{54072D14-EA99-4322-B9FA-A9F6DDC04F19}"/>
          </ac:picMkLst>
        </pc:picChg>
        <pc:picChg chg="add mod">
          <ac:chgData name="Dragan Javorac" userId="913c2858-fb97-4c6e-a42c-b1f1a16b225e" providerId="ADAL" clId="{49C2A134-8142-4EFF-BF77-A4F1017861B6}" dt="2022-09-06T07:30:41.141" v="1715" actId="1076"/>
          <ac:picMkLst>
            <pc:docMk/>
            <pc:sldMk cId="305801668" sldId="301"/>
            <ac:picMk id="4" creationId="{4A2049F7-1A19-3F8E-E889-6C358CAC02A4}"/>
          </ac:picMkLst>
        </pc:picChg>
        <pc:picChg chg="add mod">
          <ac:chgData name="Dragan Javorac" userId="913c2858-fb97-4c6e-a42c-b1f1a16b225e" providerId="ADAL" clId="{49C2A134-8142-4EFF-BF77-A4F1017861B6}" dt="2022-09-06T07:30:55.179" v="1720" actId="1076"/>
          <ac:picMkLst>
            <pc:docMk/>
            <pc:sldMk cId="305801668" sldId="301"/>
            <ac:picMk id="6" creationId="{E993022F-2A1C-D3B5-2E2F-C5EFBF331C54}"/>
          </ac:picMkLst>
        </pc:picChg>
      </pc:sldChg>
      <pc:sldChg chg="addSp delSp modSp add mod">
        <pc:chgData name="Dragan Javorac" userId="913c2858-fb97-4c6e-a42c-b1f1a16b225e" providerId="ADAL" clId="{49C2A134-8142-4EFF-BF77-A4F1017861B6}" dt="2022-09-06T07:46:08.479" v="1901" actId="22"/>
        <pc:sldMkLst>
          <pc:docMk/>
          <pc:sldMk cId="3181326095" sldId="302"/>
        </pc:sldMkLst>
        <pc:spChg chg="del mod">
          <ac:chgData name="Dragan Javorac" userId="913c2858-fb97-4c6e-a42c-b1f1a16b225e" providerId="ADAL" clId="{49C2A134-8142-4EFF-BF77-A4F1017861B6}" dt="2022-09-06T07:45:16.539" v="1881" actId="478"/>
          <ac:spMkLst>
            <pc:docMk/>
            <pc:sldMk cId="3181326095" sldId="302"/>
            <ac:spMk id="2" creationId="{7337BC73-58E6-AE99-DA09-8D71EF9DD8AD}"/>
          </ac:spMkLst>
        </pc:spChg>
        <pc:spChg chg="add mod">
          <ac:chgData name="Dragan Javorac" userId="913c2858-fb97-4c6e-a42c-b1f1a16b225e" providerId="ADAL" clId="{49C2A134-8142-4EFF-BF77-A4F1017861B6}" dt="2022-09-06T07:46:04.049" v="1893" actId="1076"/>
          <ac:spMkLst>
            <pc:docMk/>
            <pc:sldMk cId="3181326095" sldId="302"/>
            <ac:spMk id="8" creationId="{5B422A47-C659-822A-3A9E-5E54B572B506}"/>
          </ac:spMkLst>
        </pc:spChg>
        <pc:spChg chg="mod">
          <ac:chgData name="Dragan Javorac" userId="913c2858-fb97-4c6e-a42c-b1f1a16b225e" providerId="ADAL" clId="{49C2A134-8142-4EFF-BF77-A4F1017861B6}" dt="2022-09-06T07:43:02.968" v="1761" actId="20577"/>
          <ac:spMkLst>
            <pc:docMk/>
            <pc:sldMk cId="3181326095" sldId="302"/>
            <ac:spMk id="271" creationId="{00000000-0000-0000-0000-000000000000}"/>
          </ac:spMkLst>
        </pc:spChg>
        <pc:spChg chg="mod">
          <ac:chgData name="Dragan Javorac" userId="913c2858-fb97-4c6e-a42c-b1f1a16b225e" providerId="ADAL" clId="{49C2A134-8142-4EFF-BF77-A4F1017861B6}" dt="2022-09-06T07:45:12.827" v="1879" actId="20577"/>
          <ac:spMkLst>
            <pc:docMk/>
            <pc:sldMk cId="3181326095" sldId="302"/>
            <ac:spMk id="272" creationId="{00000000-0000-0000-0000-000000000000}"/>
          </ac:spMkLst>
        </pc:spChg>
        <pc:spChg chg="del">
          <ac:chgData name="Dragan Javorac" userId="913c2858-fb97-4c6e-a42c-b1f1a16b225e" providerId="ADAL" clId="{49C2A134-8142-4EFF-BF77-A4F1017861B6}" dt="2022-09-06T07:44:08.429" v="1767" actId="478"/>
          <ac:spMkLst>
            <pc:docMk/>
            <pc:sldMk cId="3181326095" sldId="302"/>
            <ac:spMk id="273" creationId="{00000000-0000-0000-0000-000000000000}"/>
          </ac:spMkLst>
        </pc:spChg>
        <pc:picChg chg="del">
          <ac:chgData name="Dragan Javorac" userId="913c2858-fb97-4c6e-a42c-b1f1a16b225e" providerId="ADAL" clId="{49C2A134-8142-4EFF-BF77-A4F1017861B6}" dt="2022-09-06T07:43:47.309" v="1763" actId="478"/>
          <ac:picMkLst>
            <pc:docMk/>
            <pc:sldMk cId="3181326095" sldId="302"/>
            <ac:picMk id="3" creationId="{7A15188D-FDC0-413B-9A6C-D14DB36C2E29}"/>
          </ac:picMkLst>
        </pc:picChg>
        <pc:picChg chg="add del mod modCrop">
          <ac:chgData name="Dragan Javorac" userId="913c2858-fb97-4c6e-a42c-b1f1a16b225e" providerId="ADAL" clId="{49C2A134-8142-4EFF-BF77-A4F1017861B6}" dt="2022-09-06T07:46:04.239" v="1894" actId="478"/>
          <ac:picMkLst>
            <pc:docMk/>
            <pc:sldMk cId="3181326095" sldId="302"/>
            <ac:picMk id="5" creationId="{38E128C9-D886-EECE-606D-E399F77658AB}"/>
          </ac:picMkLst>
        </pc:picChg>
        <pc:picChg chg="add del mod">
          <ac:chgData name="Dragan Javorac" userId="913c2858-fb97-4c6e-a42c-b1f1a16b225e" providerId="ADAL" clId="{49C2A134-8142-4EFF-BF77-A4F1017861B6}" dt="2022-09-06T07:46:05.567" v="1898" actId="478"/>
          <ac:picMkLst>
            <pc:docMk/>
            <pc:sldMk cId="3181326095" sldId="302"/>
            <ac:picMk id="7" creationId="{59A8BAF9-F0A4-3F5B-3DD8-257FF1D2AE1A}"/>
          </ac:picMkLst>
        </pc:picChg>
        <pc:picChg chg="add del mod">
          <ac:chgData name="Dragan Javorac" userId="913c2858-fb97-4c6e-a42c-b1f1a16b225e" providerId="ADAL" clId="{49C2A134-8142-4EFF-BF77-A4F1017861B6}" dt="2022-09-06T07:46:08.479" v="1901" actId="22"/>
          <ac:picMkLst>
            <pc:docMk/>
            <pc:sldMk cId="3181326095" sldId="302"/>
            <ac:picMk id="10" creationId="{78DEDE31-9B5F-BA32-5B9D-17BB0A49A681}"/>
          </ac:picMkLst>
        </pc:picChg>
        <pc:picChg chg="add del mod">
          <ac:chgData name="Dragan Javorac" userId="913c2858-fb97-4c6e-a42c-b1f1a16b225e" providerId="ADAL" clId="{49C2A134-8142-4EFF-BF77-A4F1017861B6}" dt="2022-09-06T07:46:06.200" v="1899" actId="22"/>
          <ac:picMkLst>
            <pc:docMk/>
            <pc:sldMk cId="3181326095" sldId="302"/>
            <ac:picMk id="12" creationId="{9C2480EE-35CD-62F5-7D35-1E6749ACA3B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anken5.home.xs4all.nl/webSlidesPresentaties/cli.html#slide=1"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nl-NL" dirty="0"/>
          </a:p>
          <a:p>
            <a:pPr marL="0" lvl="0" indent="0" algn="ctr" rtl="0">
              <a:spcBef>
                <a:spcPts val="0"/>
              </a:spcBef>
              <a:spcAft>
                <a:spcPts val="0"/>
              </a:spcAft>
              <a:buNone/>
            </a:pPr>
            <a:r>
              <a:rPr lang="nl-NL" sz="1300" dirty="0"/>
              <a:t>versie voor Mac:</a:t>
            </a:r>
            <a:r>
              <a:rPr lang="nl-NL" dirty="0"/>
              <a:t> </a:t>
            </a:r>
            <a:r>
              <a:rPr lang="nl-NL" sz="1100" u="sng" dirty="0">
                <a:solidFill>
                  <a:schemeClr val="hlink"/>
                </a:solidFill>
                <a:hlinkClick r:id="rId3"/>
              </a:rPr>
              <a:t>https://blanken5.home.xs4all.nl/webSlidesPresentaties/cli.html#slide=1</a:t>
            </a:r>
            <a:endParaRPr lang="nl-NL"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ca7a4448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ca7a4448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ca7a4448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ca7a4448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ca7a4448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ca7a4448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ca7a4448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ca7a4448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355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ca7a4448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ca7a4448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052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ca7a4448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ca7a4448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159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ca7a4448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ca7a4448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ca7a4448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ca7a4448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701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a7a4448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ca7a4448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ca7a4448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ca7a4448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c17a073e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c17a073e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ca7a44486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ca7a4448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ca7a4448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ca7a4448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c17a073e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c17a073e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ca7a4448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ca7a4448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322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ca7a4448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8ca7a4448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ca7a4448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8ca7a4448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ca7a4448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ca7a4448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ca7a4448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ca7a4448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301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a7a44486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a7a4448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c17a073e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c17a073e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c17a073e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c17a073e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294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dd64b4c7d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dd64b4c7d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dd64b4c7d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dd64b4c7d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dd64b4c7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dd64b4c7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dd64b4c7d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dd64b4c7d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dd64b4c7d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dd64b4c7d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l.wikipedia.org/wiki/Bestandsextensie"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45369" y="230346"/>
            <a:ext cx="8520600" cy="9088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 dirty="0"/>
              <a:t>les 02 the command prompt</a:t>
            </a:r>
            <a:endParaRPr dirty="0"/>
          </a:p>
        </p:txBody>
      </p:sp>
      <p:sp>
        <p:nvSpPr>
          <p:cNvPr id="55" name="Google Shape;55;p13"/>
          <p:cNvSpPr txBox="1">
            <a:spLocks noGrp="1"/>
          </p:cNvSpPr>
          <p:nvPr>
            <p:ph type="subTitle" idx="1"/>
          </p:nvPr>
        </p:nvSpPr>
        <p:spPr>
          <a:xfrm>
            <a:off x="345369" y="4123391"/>
            <a:ext cx="8520600" cy="132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 dirty="0"/>
              <a:t>cli: commandline interface</a:t>
            </a:r>
            <a:endParaRPr lang="nl-NL" dirty="0"/>
          </a:p>
        </p:txBody>
      </p:sp>
      <p:pic>
        <p:nvPicPr>
          <p:cNvPr id="3" name="Picture 2">
            <a:extLst>
              <a:ext uri="{FF2B5EF4-FFF2-40B4-BE49-F238E27FC236}">
                <a16:creationId xmlns:a16="http://schemas.microsoft.com/office/drawing/2014/main" id="{BC245236-4A25-E792-FC3B-7323532BC599}"/>
              </a:ext>
            </a:extLst>
          </p:cNvPr>
          <p:cNvPicPr>
            <a:picLocks noChangeAspect="1"/>
          </p:cNvPicPr>
          <p:nvPr/>
        </p:nvPicPr>
        <p:blipFill>
          <a:blip r:embed="rId3"/>
          <a:stretch>
            <a:fillRect/>
          </a:stretch>
        </p:blipFill>
        <p:spPr>
          <a:xfrm>
            <a:off x="2344716" y="1124809"/>
            <a:ext cx="4454569" cy="26438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D</a:t>
            </a:r>
            <a:r>
              <a:rPr lang="nl" dirty="0"/>
              <a:t>ir/ls samen met de joker *</a:t>
            </a:r>
            <a:endParaRPr dirty="0"/>
          </a:p>
        </p:txBody>
      </p:sp>
      <p:sp>
        <p:nvSpPr>
          <p:cNvPr id="181" name="Google Shape;181;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bij een </a:t>
            </a:r>
            <a:r>
              <a:rPr lang="nl" b="1" dirty="0">
                <a:solidFill>
                  <a:srgbClr val="FF0000"/>
                </a:solidFill>
                <a:latin typeface="Courier New"/>
                <a:cs typeface="Courier New"/>
              </a:rPr>
              <a:t>dir</a:t>
            </a:r>
            <a:r>
              <a:rPr lang="nl" dirty="0"/>
              <a:t>/</a:t>
            </a:r>
            <a:r>
              <a:rPr lang="nl" b="1" dirty="0">
                <a:solidFill>
                  <a:srgbClr val="FF0000"/>
                </a:solidFill>
                <a:latin typeface="Courier New"/>
                <a:cs typeface="Courier New"/>
              </a:rPr>
              <a:t>ls</a:t>
            </a:r>
            <a:r>
              <a:rPr lang="nl" dirty="0"/>
              <a:t> kan je gebruik maken van de zogenaamde joker </a:t>
            </a:r>
            <a:r>
              <a:rPr lang="nl" b="1" dirty="0">
                <a:solidFill>
                  <a:srgbClr val="FF0000"/>
                </a:solidFill>
                <a:latin typeface="Courier New"/>
                <a:cs typeface="Courier New"/>
              </a:rPr>
              <a:t>‘*’.</a:t>
            </a:r>
            <a:r>
              <a:rPr lang="nl" dirty="0"/>
              <a:t> Als je bijvoorbeeld alle bestanden wil listen die eindigen .txt kun je typen </a:t>
            </a:r>
          </a:p>
          <a:p>
            <a:pPr marL="0" lvl="0" indent="0" algn="l" rtl="0">
              <a:spcBef>
                <a:spcPts val="0"/>
              </a:spcBef>
              <a:spcAft>
                <a:spcPts val="0"/>
              </a:spcAft>
              <a:buNone/>
            </a:pPr>
            <a:endParaRPr lang="nl" dirty="0"/>
          </a:p>
          <a:p>
            <a:pPr marL="0" lvl="0" indent="0" algn="l" rtl="0">
              <a:spcBef>
                <a:spcPts val="0"/>
              </a:spcBef>
              <a:spcAft>
                <a:spcPts val="0"/>
              </a:spcAft>
              <a:buNone/>
            </a:pPr>
            <a:endParaRPr lang="nl" dirty="0"/>
          </a:p>
          <a:p>
            <a:pPr marL="0" lvl="0" indent="0" algn="l" rtl="0">
              <a:spcBef>
                <a:spcPts val="0"/>
              </a:spcBef>
              <a:spcAft>
                <a:spcPts val="0"/>
              </a:spcAft>
              <a:buNone/>
            </a:pPr>
            <a:endParaRPr lang="nl" dirty="0"/>
          </a:p>
          <a:p>
            <a:pPr marL="0" lvl="0" indent="0" algn="l" rtl="0">
              <a:spcBef>
                <a:spcPts val="0"/>
              </a:spcBef>
              <a:spcAft>
                <a:spcPts val="0"/>
              </a:spcAft>
              <a:buNone/>
            </a:pPr>
            <a:br>
              <a:rPr lang="nl" dirty="0"/>
            </a:br>
            <a:r>
              <a:rPr lang="nl" dirty="0"/>
              <a:t>of een list van alle bestanden die beginnen met de letter a</a:t>
            </a:r>
            <a:endParaRPr dirty="0"/>
          </a:p>
        </p:txBody>
      </p:sp>
      <p:pic>
        <p:nvPicPr>
          <p:cNvPr id="3" name="Picture 2">
            <a:extLst>
              <a:ext uri="{FF2B5EF4-FFF2-40B4-BE49-F238E27FC236}">
                <a16:creationId xmlns:a16="http://schemas.microsoft.com/office/drawing/2014/main" id="{9EF49764-D25A-494A-BF6B-B97329A32E17}"/>
              </a:ext>
            </a:extLst>
          </p:cNvPr>
          <p:cNvPicPr>
            <a:picLocks noChangeAspect="1"/>
          </p:cNvPicPr>
          <p:nvPr/>
        </p:nvPicPr>
        <p:blipFill>
          <a:blip r:embed="rId3"/>
          <a:stretch>
            <a:fillRect/>
          </a:stretch>
        </p:blipFill>
        <p:spPr>
          <a:xfrm>
            <a:off x="4832400" y="1113387"/>
            <a:ext cx="4257675" cy="1533525"/>
          </a:xfrm>
          <a:prstGeom prst="rect">
            <a:avLst/>
          </a:prstGeom>
        </p:spPr>
      </p:pic>
      <p:graphicFrame>
        <p:nvGraphicFramePr>
          <p:cNvPr id="4" name="Table 4">
            <a:extLst>
              <a:ext uri="{FF2B5EF4-FFF2-40B4-BE49-F238E27FC236}">
                <a16:creationId xmlns:a16="http://schemas.microsoft.com/office/drawing/2014/main" id="{C9BB4135-4A7F-4A71-AC72-1DDB2D1FCDCA}"/>
              </a:ext>
            </a:extLst>
          </p:cNvPr>
          <p:cNvGraphicFramePr>
            <a:graphicFrameLocks noGrp="1"/>
          </p:cNvGraphicFramePr>
          <p:nvPr>
            <p:extLst>
              <p:ext uri="{D42A27DB-BD31-4B8C-83A1-F6EECF244321}">
                <p14:modId xmlns:p14="http://schemas.microsoft.com/office/powerpoint/2010/main" val="3208829707"/>
              </p:ext>
            </p:extLst>
          </p:nvPr>
        </p:nvGraphicFramePr>
        <p:xfrm>
          <a:off x="427314" y="3765056"/>
          <a:ext cx="3447394" cy="675078"/>
        </p:xfrm>
        <a:graphic>
          <a:graphicData uri="http://schemas.openxmlformats.org/drawingml/2006/table">
            <a:tbl>
              <a:tblPr firstRow="1" bandRow="1">
                <a:tableStyleId>{5C22544A-7EE6-4342-B048-85BDC9FD1C3A}</a:tableStyleId>
              </a:tblPr>
              <a:tblGrid>
                <a:gridCol w="1723697">
                  <a:extLst>
                    <a:ext uri="{9D8B030D-6E8A-4147-A177-3AD203B41FA5}">
                      <a16:colId xmlns:a16="http://schemas.microsoft.com/office/drawing/2014/main" val="813139998"/>
                    </a:ext>
                  </a:extLst>
                </a:gridCol>
                <a:gridCol w="1723697">
                  <a:extLst>
                    <a:ext uri="{9D8B030D-6E8A-4147-A177-3AD203B41FA5}">
                      <a16:colId xmlns:a16="http://schemas.microsoft.com/office/drawing/2014/main" val="2397398854"/>
                    </a:ext>
                  </a:extLst>
                </a:gridCol>
              </a:tblGrid>
              <a:tr h="217810">
                <a:tc>
                  <a:txBody>
                    <a:bodyPr/>
                    <a:lstStyle/>
                    <a:p>
                      <a:r>
                        <a:rPr lang="nl" b="1" dirty="0">
                          <a:solidFill>
                            <a:srgbClr val="FF0000"/>
                          </a:solidFill>
                          <a:latin typeface="Courier New"/>
                          <a:ea typeface="Courier New"/>
                          <a:cs typeface="Courier New"/>
                          <a:sym typeface="Courier New"/>
                        </a:rPr>
                        <a:t>windows</a:t>
                      </a:r>
                      <a:endParaRPr lang="nl-NL" dirty="0"/>
                    </a:p>
                  </a:txBody>
                  <a:tcPr/>
                </a:tc>
                <a:tc>
                  <a:txBody>
                    <a:bodyPr/>
                    <a:lstStyle/>
                    <a:p>
                      <a:r>
                        <a:rPr lang="nl" b="1" dirty="0">
                          <a:solidFill>
                            <a:srgbClr val="FF0000"/>
                          </a:solidFill>
                          <a:latin typeface="Courier New"/>
                          <a:ea typeface="Courier New"/>
                          <a:cs typeface="Courier New"/>
                          <a:sym typeface="Courier New"/>
                        </a:rPr>
                        <a:t>mac</a:t>
                      </a:r>
                      <a:endParaRPr lang="nl-NL" dirty="0"/>
                    </a:p>
                  </a:txBody>
                  <a:tcPr/>
                </a:tc>
                <a:extLst>
                  <a:ext uri="{0D108BD9-81ED-4DB2-BD59-A6C34878D82A}">
                    <a16:rowId xmlns:a16="http://schemas.microsoft.com/office/drawing/2014/main" val="1472895062"/>
                  </a:ext>
                </a:extLst>
              </a:tr>
              <a:tr h="370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b="1" dirty="0">
                          <a:solidFill>
                            <a:srgbClr val="FF0000"/>
                          </a:solidFill>
                          <a:latin typeface="Courier New"/>
                          <a:ea typeface="Courier New"/>
                          <a:cs typeface="Courier New"/>
                          <a:sym typeface="Courier New"/>
                        </a:rPr>
                        <a:t>dir *a</a:t>
                      </a:r>
                      <a:endParaRPr lang="nl-NL" dirty="0"/>
                    </a:p>
                  </a:txBody>
                  <a:tcPr/>
                </a:tc>
                <a:tc>
                  <a:txBody>
                    <a:bodyPr/>
                    <a:lstStyle/>
                    <a:p>
                      <a:r>
                        <a:rPr lang="nl-NL" b="1" dirty="0">
                          <a:solidFill>
                            <a:srgbClr val="FF0000"/>
                          </a:solidFill>
                          <a:latin typeface="Courier New"/>
                          <a:ea typeface="Courier New"/>
                          <a:cs typeface="Courier New"/>
                          <a:sym typeface="Courier New"/>
                        </a:rPr>
                        <a:t>l</a:t>
                      </a:r>
                      <a:r>
                        <a:rPr lang="nl" b="1" dirty="0">
                          <a:solidFill>
                            <a:srgbClr val="FF0000"/>
                          </a:solidFill>
                          <a:latin typeface="Courier New"/>
                          <a:ea typeface="Courier New"/>
                          <a:cs typeface="Courier New"/>
                          <a:sym typeface="Courier New"/>
                        </a:rPr>
                        <a:t>s *a</a:t>
                      </a:r>
                      <a:endParaRPr lang="nl-NL" dirty="0"/>
                    </a:p>
                  </a:txBody>
                  <a:tcPr/>
                </a:tc>
                <a:extLst>
                  <a:ext uri="{0D108BD9-81ED-4DB2-BD59-A6C34878D82A}">
                    <a16:rowId xmlns:a16="http://schemas.microsoft.com/office/drawing/2014/main" val="977757129"/>
                  </a:ext>
                </a:extLst>
              </a:tr>
            </a:tbl>
          </a:graphicData>
        </a:graphic>
      </p:graphicFrame>
      <p:graphicFrame>
        <p:nvGraphicFramePr>
          <p:cNvPr id="11" name="Table 4">
            <a:extLst>
              <a:ext uri="{FF2B5EF4-FFF2-40B4-BE49-F238E27FC236}">
                <a16:creationId xmlns:a16="http://schemas.microsoft.com/office/drawing/2014/main" id="{B69A19A7-82AB-4DFD-ABF8-84F2DBE7D580}"/>
              </a:ext>
            </a:extLst>
          </p:cNvPr>
          <p:cNvGraphicFramePr>
            <a:graphicFrameLocks noGrp="1"/>
          </p:cNvGraphicFramePr>
          <p:nvPr>
            <p:extLst>
              <p:ext uri="{D42A27DB-BD31-4B8C-83A1-F6EECF244321}">
                <p14:modId xmlns:p14="http://schemas.microsoft.com/office/powerpoint/2010/main" val="1742812964"/>
              </p:ext>
            </p:extLst>
          </p:nvPr>
        </p:nvGraphicFramePr>
        <p:xfrm>
          <a:off x="427314" y="2309373"/>
          <a:ext cx="3447394" cy="675078"/>
        </p:xfrm>
        <a:graphic>
          <a:graphicData uri="http://schemas.openxmlformats.org/drawingml/2006/table">
            <a:tbl>
              <a:tblPr firstRow="1" bandRow="1">
                <a:tableStyleId>{5C22544A-7EE6-4342-B048-85BDC9FD1C3A}</a:tableStyleId>
              </a:tblPr>
              <a:tblGrid>
                <a:gridCol w="1723697">
                  <a:extLst>
                    <a:ext uri="{9D8B030D-6E8A-4147-A177-3AD203B41FA5}">
                      <a16:colId xmlns:a16="http://schemas.microsoft.com/office/drawing/2014/main" val="813139998"/>
                    </a:ext>
                  </a:extLst>
                </a:gridCol>
                <a:gridCol w="1723697">
                  <a:extLst>
                    <a:ext uri="{9D8B030D-6E8A-4147-A177-3AD203B41FA5}">
                      <a16:colId xmlns:a16="http://schemas.microsoft.com/office/drawing/2014/main" val="2397398854"/>
                    </a:ext>
                  </a:extLst>
                </a:gridCol>
              </a:tblGrid>
              <a:tr h="217810">
                <a:tc>
                  <a:txBody>
                    <a:bodyPr/>
                    <a:lstStyle/>
                    <a:p>
                      <a:r>
                        <a:rPr lang="nl" b="1" dirty="0">
                          <a:solidFill>
                            <a:srgbClr val="FF0000"/>
                          </a:solidFill>
                          <a:latin typeface="Courier New"/>
                          <a:ea typeface="Courier New"/>
                          <a:cs typeface="Courier New"/>
                          <a:sym typeface="Courier New"/>
                        </a:rPr>
                        <a:t>windows</a:t>
                      </a:r>
                      <a:endParaRPr lang="nl-NL" dirty="0"/>
                    </a:p>
                  </a:txBody>
                  <a:tcPr/>
                </a:tc>
                <a:tc>
                  <a:txBody>
                    <a:bodyPr/>
                    <a:lstStyle/>
                    <a:p>
                      <a:r>
                        <a:rPr lang="nl" b="1" dirty="0">
                          <a:solidFill>
                            <a:srgbClr val="FF0000"/>
                          </a:solidFill>
                          <a:latin typeface="Courier New"/>
                          <a:ea typeface="Courier New"/>
                          <a:cs typeface="Courier New"/>
                          <a:sym typeface="Courier New"/>
                        </a:rPr>
                        <a:t>mac</a:t>
                      </a:r>
                      <a:endParaRPr lang="nl-NL" dirty="0"/>
                    </a:p>
                  </a:txBody>
                  <a:tcPr/>
                </a:tc>
                <a:extLst>
                  <a:ext uri="{0D108BD9-81ED-4DB2-BD59-A6C34878D82A}">
                    <a16:rowId xmlns:a16="http://schemas.microsoft.com/office/drawing/2014/main" val="1472895062"/>
                  </a:ext>
                </a:extLst>
              </a:tr>
              <a:tr h="370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b="1" dirty="0">
                          <a:solidFill>
                            <a:srgbClr val="FF0000"/>
                          </a:solidFill>
                          <a:latin typeface="Courier New"/>
                          <a:ea typeface="Courier New"/>
                          <a:cs typeface="Courier New"/>
                          <a:sym typeface="Courier New"/>
                        </a:rPr>
                        <a:t>dir *.</a:t>
                      </a:r>
                      <a:r>
                        <a:rPr lang="nl-NL" b="1" dirty="0" err="1">
                          <a:solidFill>
                            <a:srgbClr val="FF0000"/>
                          </a:solidFill>
                          <a:latin typeface="Courier New"/>
                          <a:ea typeface="Courier New"/>
                          <a:cs typeface="Courier New"/>
                          <a:sym typeface="Courier New"/>
                        </a:rPr>
                        <a:t>txt</a:t>
                      </a:r>
                      <a:endParaRPr lang="nl-NL" dirty="0"/>
                    </a:p>
                  </a:txBody>
                  <a:tcPr/>
                </a:tc>
                <a:tc>
                  <a:txBody>
                    <a:bodyPr/>
                    <a:lstStyle/>
                    <a:p>
                      <a:r>
                        <a:rPr lang="nl-NL" b="1" dirty="0">
                          <a:solidFill>
                            <a:srgbClr val="FF0000"/>
                          </a:solidFill>
                          <a:latin typeface="Courier New"/>
                          <a:ea typeface="Courier New"/>
                          <a:cs typeface="Courier New"/>
                          <a:sym typeface="Courier New"/>
                        </a:rPr>
                        <a:t>l</a:t>
                      </a:r>
                      <a:r>
                        <a:rPr lang="nl" b="1" dirty="0">
                          <a:solidFill>
                            <a:srgbClr val="FF0000"/>
                          </a:solidFill>
                          <a:latin typeface="Courier New"/>
                          <a:ea typeface="Courier New"/>
                          <a:cs typeface="Courier New"/>
                          <a:sym typeface="Courier New"/>
                        </a:rPr>
                        <a:t>s *.txt</a:t>
                      </a:r>
                      <a:endParaRPr lang="nl-NL" dirty="0"/>
                    </a:p>
                  </a:txBody>
                  <a:tcPr/>
                </a:tc>
                <a:extLst>
                  <a:ext uri="{0D108BD9-81ED-4DB2-BD59-A6C34878D82A}">
                    <a16:rowId xmlns:a16="http://schemas.microsoft.com/office/drawing/2014/main" val="97775712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a:latin typeface="Courier New"/>
                <a:cs typeface="Courier New"/>
              </a:rPr>
              <a:t>cd</a:t>
            </a:r>
            <a:r>
              <a:rPr lang="nl"/>
              <a:t>: Change Directory</a:t>
            </a:r>
            <a:endParaRPr/>
          </a:p>
        </p:txBody>
      </p:sp>
      <p:sp>
        <p:nvSpPr>
          <p:cNvPr id="198" name="Google Shape;198;p33"/>
          <p:cNvSpPr txBox="1">
            <a:spLocks noGrp="1"/>
          </p:cNvSpPr>
          <p:nvPr>
            <p:ph type="body" idx="1"/>
          </p:nvPr>
        </p:nvSpPr>
        <p:spPr>
          <a:xfrm>
            <a:off x="311700" y="1664625"/>
            <a:ext cx="3999900" cy="32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Bladeren</a:t>
            </a:r>
            <a:r>
              <a:rPr lang="en-US" dirty="0"/>
              <a:t> door de directories</a:t>
            </a:r>
          </a:p>
          <a:p>
            <a:pPr marL="0" lvl="0" indent="0" algn="l" rtl="0">
              <a:spcBef>
                <a:spcPts val="0"/>
              </a:spcBef>
              <a:spcAft>
                <a:spcPts val="0"/>
              </a:spcAft>
              <a:buClr>
                <a:schemeClr val="dk1"/>
              </a:buClr>
              <a:buSzPts val="1100"/>
              <a:buFont typeface="Arial"/>
              <a:buNone/>
            </a:pPr>
            <a:r>
              <a:rPr lang="en-US" dirty="0"/>
              <a:t>	(</a:t>
            </a:r>
            <a:r>
              <a:rPr lang="en-US" dirty="0" err="1"/>
              <a:t>veranderd</a:t>
            </a:r>
            <a:r>
              <a:rPr lang="en-US" dirty="0"/>
              <a:t> de CWD)</a:t>
            </a:r>
            <a:endParaRPr dirty="0"/>
          </a:p>
          <a:p>
            <a:pPr marL="0" lvl="0" indent="0" algn="l" rtl="0">
              <a:spcBef>
                <a:spcPts val="1600"/>
              </a:spcBef>
              <a:spcAft>
                <a:spcPts val="0"/>
              </a:spcAft>
              <a:buNone/>
            </a:pPr>
            <a:r>
              <a:rPr lang="nl" dirty="0"/>
              <a:t>type</a:t>
            </a:r>
            <a:r>
              <a:rPr lang="nl" dirty="0">
                <a:solidFill>
                  <a:srgbClr val="FF0000"/>
                </a:solidFill>
                <a:latin typeface="Courier New"/>
                <a:ea typeface="Courier New"/>
                <a:cs typeface="Courier New"/>
                <a:sym typeface="Courier New"/>
              </a:rPr>
              <a:t> </a:t>
            </a:r>
            <a:r>
              <a:rPr lang="nl" b="1" dirty="0">
                <a:solidFill>
                  <a:srgbClr val="FF0000"/>
                </a:solidFill>
                <a:latin typeface="Courier New"/>
                <a:ea typeface="Courier New"/>
                <a:cs typeface="Courier New"/>
                <a:sym typeface="Courier New"/>
              </a:rPr>
              <a:t>cd documents</a:t>
            </a:r>
            <a:endParaRPr b="1" dirty="0">
              <a:solidFill>
                <a:srgbClr val="FF0000"/>
              </a:solidFill>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r>
              <a:rPr lang="nl" dirty="0"/>
              <a:t>nu is newDirectory de CWD</a:t>
            </a:r>
            <a:endParaRPr b="1" dirty="0">
              <a:solidFill>
                <a:srgbClr val="FF0000"/>
              </a:solidFill>
              <a:latin typeface="Courier New"/>
              <a:ea typeface="Courier New"/>
              <a:cs typeface="Courier New"/>
              <a:sym typeface="Courier New"/>
            </a:endParaRPr>
          </a:p>
        </p:txBody>
      </p:sp>
      <p:sp>
        <p:nvSpPr>
          <p:cNvPr id="199" name="Google Shape;199;p33"/>
          <p:cNvSpPr txBox="1">
            <a:spLocks noGrp="1"/>
          </p:cNvSpPr>
          <p:nvPr>
            <p:ph type="body" idx="2"/>
          </p:nvPr>
        </p:nvSpPr>
        <p:spPr>
          <a:xfrm>
            <a:off x="4832400" y="1857925"/>
            <a:ext cx="3999900" cy="271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 name="Picture 4">
            <a:extLst>
              <a:ext uri="{FF2B5EF4-FFF2-40B4-BE49-F238E27FC236}">
                <a16:creationId xmlns:a16="http://schemas.microsoft.com/office/drawing/2014/main" id="{F612B9A0-816F-4335-9C0E-08AAB7F9076E}"/>
              </a:ext>
            </a:extLst>
          </p:cNvPr>
          <p:cNvPicPr>
            <a:picLocks noChangeAspect="1"/>
          </p:cNvPicPr>
          <p:nvPr/>
        </p:nvPicPr>
        <p:blipFill>
          <a:blip r:embed="rId3"/>
          <a:stretch>
            <a:fillRect/>
          </a:stretch>
        </p:blipFill>
        <p:spPr>
          <a:xfrm>
            <a:off x="4880609" y="1664625"/>
            <a:ext cx="4114800" cy="2876550"/>
          </a:xfrm>
          <a:prstGeom prst="rect">
            <a:avLst/>
          </a:prstGeom>
        </p:spPr>
      </p:pic>
      <p:pic>
        <p:nvPicPr>
          <p:cNvPr id="9" name="Picture 8">
            <a:extLst>
              <a:ext uri="{FF2B5EF4-FFF2-40B4-BE49-F238E27FC236}">
                <a16:creationId xmlns:a16="http://schemas.microsoft.com/office/drawing/2014/main" id="{3C5D7595-D21B-432A-AD9F-C73BC3BF9270}"/>
              </a:ext>
            </a:extLst>
          </p:cNvPr>
          <p:cNvPicPr>
            <a:picLocks noChangeAspect="1"/>
          </p:cNvPicPr>
          <p:nvPr/>
        </p:nvPicPr>
        <p:blipFill>
          <a:blip r:embed="rId4"/>
          <a:stretch>
            <a:fillRect/>
          </a:stretch>
        </p:blipFill>
        <p:spPr>
          <a:xfrm>
            <a:off x="311700" y="3142592"/>
            <a:ext cx="4379545" cy="1412357"/>
          </a:xfrm>
          <a:prstGeom prst="rect">
            <a:avLst/>
          </a:prstGeom>
        </p:spPr>
      </p:pic>
      <p:pic>
        <p:nvPicPr>
          <p:cNvPr id="2" name="Picture 1">
            <a:extLst>
              <a:ext uri="{FF2B5EF4-FFF2-40B4-BE49-F238E27FC236}">
                <a16:creationId xmlns:a16="http://schemas.microsoft.com/office/drawing/2014/main" id="{546965D3-1B9A-5B64-AA0C-F0808969966B}"/>
              </a:ext>
            </a:extLst>
          </p:cNvPr>
          <p:cNvPicPr>
            <a:picLocks noChangeAspect="1"/>
          </p:cNvPicPr>
          <p:nvPr/>
        </p:nvPicPr>
        <p:blipFill>
          <a:blip r:embed="rId5"/>
          <a:stretch>
            <a:fillRect/>
          </a:stretch>
        </p:blipFill>
        <p:spPr>
          <a:xfrm>
            <a:off x="7601386" y="0"/>
            <a:ext cx="1542614" cy="14239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Speciale namen voor directories </a:t>
            </a:r>
            <a:endParaRPr dirty="0"/>
          </a:p>
        </p:txBody>
      </p:sp>
      <p:sp>
        <p:nvSpPr>
          <p:cNvPr id="207" name="Google Shape;20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dirty="0">
                <a:solidFill>
                  <a:srgbClr val="FF0000"/>
                </a:solidFill>
                <a:latin typeface="Courier New"/>
                <a:ea typeface="Courier New"/>
                <a:cs typeface="Courier New"/>
                <a:sym typeface="Courier New"/>
              </a:rPr>
              <a:t>. </a:t>
            </a:r>
            <a:r>
              <a:rPr lang="nl" dirty="0"/>
              <a:t>huidige directory</a:t>
            </a:r>
            <a:endParaRPr b="1" dirty="0">
              <a:solidFill>
                <a:srgbClr val="FF0000"/>
              </a:solidFill>
              <a:latin typeface="Courier New"/>
              <a:ea typeface="Courier New"/>
              <a:cs typeface="Courier New"/>
              <a:sym typeface="Courier New"/>
            </a:endParaRPr>
          </a:p>
          <a:p>
            <a:pPr marL="0" lvl="0" indent="0" algn="l" rtl="0">
              <a:spcBef>
                <a:spcPts val="1600"/>
              </a:spcBef>
              <a:spcAft>
                <a:spcPts val="0"/>
              </a:spcAft>
              <a:buNone/>
            </a:pPr>
            <a:r>
              <a:rPr lang="nl" b="1" dirty="0">
                <a:solidFill>
                  <a:srgbClr val="FF0000"/>
                </a:solidFill>
                <a:latin typeface="Courier New"/>
                <a:ea typeface="Courier New"/>
                <a:cs typeface="Courier New"/>
                <a:sym typeface="Courier New"/>
              </a:rPr>
              <a:t>.. </a:t>
            </a:r>
            <a:r>
              <a:rPr lang="nl" dirty="0"/>
              <a:t>een directory hoger in de boomstructuur</a:t>
            </a:r>
          </a:p>
          <a:p>
            <a:pPr marL="0" lvl="0" indent="0" algn="l" rtl="0">
              <a:spcBef>
                <a:spcPts val="1600"/>
              </a:spcBef>
              <a:spcAft>
                <a:spcPts val="0"/>
              </a:spcAft>
              <a:buNone/>
            </a:pPr>
            <a:r>
              <a:rPr lang="en-US" b="1" dirty="0">
                <a:solidFill>
                  <a:srgbClr val="FF0000"/>
                </a:solidFill>
                <a:latin typeface="Courier New"/>
                <a:cs typeface="Courier New"/>
              </a:rPr>
              <a:t>/ </a:t>
            </a:r>
            <a:r>
              <a:rPr lang="nl" dirty="0"/>
              <a:t>ga naar de root (bv je c:\, of / in linux)</a:t>
            </a:r>
          </a:p>
          <a:p>
            <a:pPr marL="0" lvl="0" indent="0" algn="l" rtl="0">
              <a:spcBef>
                <a:spcPts val="1600"/>
              </a:spcBef>
              <a:spcAft>
                <a:spcPts val="0"/>
              </a:spcAft>
              <a:buNone/>
            </a:pPr>
            <a:endParaRPr lang="nl-NL" dirty="0"/>
          </a:p>
          <a:p>
            <a:pPr marL="0" indent="0">
              <a:spcBef>
                <a:spcPts val="1600"/>
              </a:spcBef>
              <a:buNone/>
            </a:pPr>
            <a:r>
              <a:rPr lang="nl"/>
              <a:t>probeer </a:t>
            </a:r>
            <a:r>
              <a:rPr lang="nl" dirty="0"/>
              <a:t>maar: </a:t>
            </a:r>
            <a:endParaRPr dirty="0"/>
          </a:p>
          <a:p>
            <a:pPr marL="0" lvl="0" indent="0" algn="l" rtl="0">
              <a:spcBef>
                <a:spcPts val="1600"/>
              </a:spcBef>
              <a:spcAft>
                <a:spcPts val="0"/>
              </a:spcAft>
              <a:buNone/>
            </a:pPr>
            <a:r>
              <a:rPr lang="nl" b="1" dirty="0">
                <a:solidFill>
                  <a:srgbClr val="FF0000"/>
                </a:solidFill>
                <a:latin typeface="Courier New"/>
                <a:ea typeface="Courier New"/>
                <a:cs typeface="Courier New"/>
                <a:sym typeface="Courier New"/>
              </a:rPr>
              <a:t>cd ..</a:t>
            </a:r>
            <a:r>
              <a:rPr lang="nl" dirty="0"/>
              <a:t> (ga een directory hoger in de boomstructuur)</a:t>
            </a:r>
            <a:br>
              <a:rPr lang="nl" dirty="0"/>
            </a:br>
            <a:endParaRPr b="1" dirty="0">
              <a:solidFill>
                <a:srgbClr val="4A86E8"/>
              </a:solidFill>
              <a:latin typeface="Courier New"/>
              <a:ea typeface="Courier New"/>
              <a:cs typeface="Courier New"/>
              <a:sym typeface="Courier New"/>
            </a:endParaRPr>
          </a:p>
        </p:txBody>
      </p:sp>
      <p:pic>
        <p:nvPicPr>
          <p:cNvPr id="11" name="Picture 10">
            <a:extLst>
              <a:ext uri="{FF2B5EF4-FFF2-40B4-BE49-F238E27FC236}">
                <a16:creationId xmlns:a16="http://schemas.microsoft.com/office/drawing/2014/main" id="{57BF7666-D44D-F015-5A3A-3CDBA9560E8E}"/>
              </a:ext>
            </a:extLst>
          </p:cNvPr>
          <p:cNvPicPr>
            <a:picLocks noChangeAspect="1"/>
          </p:cNvPicPr>
          <p:nvPr/>
        </p:nvPicPr>
        <p:blipFill rotWithShape="1">
          <a:blip r:embed="rId3"/>
          <a:srcRect l="35001" t="16223" b="55334"/>
          <a:stretch/>
        </p:blipFill>
        <p:spPr>
          <a:xfrm>
            <a:off x="5041203" y="1709012"/>
            <a:ext cx="4102797" cy="1725475"/>
          </a:xfrm>
          <a:prstGeom prst="rect">
            <a:avLst/>
          </a:prstGeom>
        </p:spPr>
      </p:pic>
      <p:sp>
        <p:nvSpPr>
          <p:cNvPr id="2" name="Rectangle: Diagonal Corners Snipped 1">
            <a:extLst>
              <a:ext uri="{FF2B5EF4-FFF2-40B4-BE49-F238E27FC236}">
                <a16:creationId xmlns:a16="http://schemas.microsoft.com/office/drawing/2014/main" id="{50A6FA78-DB7A-2B94-79BA-D954BC93F9B1}"/>
              </a:ext>
            </a:extLst>
          </p:cNvPr>
          <p:cNvSpPr/>
          <p:nvPr/>
        </p:nvSpPr>
        <p:spPr>
          <a:xfrm>
            <a:off x="6187440" y="4175760"/>
            <a:ext cx="2819400" cy="861060"/>
          </a:xfrm>
          <a:prstGeom prst="snip2DiagRect">
            <a:avLst>
              <a:gd name="adj1" fmla="val 3846"/>
              <a:gd name="adj2"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Linux/mac </a:t>
            </a:r>
          </a:p>
          <a:p>
            <a:pPr algn="ctr"/>
            <a:r>
              <a:rPr lang="en-US" dirty="0" err="1"/>
              <a:t>Hebben</a:t>
            </a:r>
            <a:r>
              <a:rPr lang="en-US" dirty="0"/>
              <a:t> </a:t>
            </a:r>
            <a:r>
              <a:rPr lang="en-US" dirty="0" err="1"/>
              <a:t>ook</a:t>
            </a:r>
            <a:r>
              <a:rPr lang="en-US" dirty="0"/>
              <a:t> de </a:t>
            </a:r>
            <a:r>
              <a:rPr lang="en-US" sz="1800" b="1" dirty="0">
                <a:solidFill>
                  <a:srgbClr val="FF0000"/>
                </a:solidFill>
                <a:latin typeface="Courier New"/>
                <a:cs typeface="Courier New"/>
              </a:rPr>
              <a:t>~</a:t>
            </a:r>
            <a:r>
              <a:rPr lang="en-US" dirty="0"/>
              <a:t> om </a:t>
            </a:r>
            <a:r>
              <a:rPr lang="en-US" dirty="0" err="1"/>
              <a:t>naar</a:t>
            </a:r>
            <a:r>
              <a:rPr lang="en-US" dirty="0"/>
              <a:t> je home directory </a:t>
            </a:r>
            <a:r>
              <a:rPr lang="en-US" dirty="0" err="1"/>
              <a:t>te</a:t>
            </a:r>
            <a:r>
              <a:rPr lang="en-US" dirty="0"/>
              <a:t> </a:t>
            </a:r>
            <a:r>
              <a:rPr lang="en-US" dirty="0" err="1"/>
              <a:t>gaan</a:t>
            </a:r>
            <a:r>
              <a:rPr lang="en-US" dirty="0"/>
              <a:t>!</a:t>
            </a:r>
            <a:endParaRPr lang="nl-NL" dirty="0"/>
          </a:p>
        </p:txBody>
      </p:sp>
      <p:pic>
        <p:nvPicPr>
          <p:cNvPr id="3" name="Picture 2">
            <a:extLst>
              <a:ext uri="{FF2B5EF4-FFF2-40B4-BE49-F238E27FC236}">
                <a16:creationId xmlns:a16="http://schemas.microsoft.com/office/drawing/2014/main" id="{D31978E6-6711-DF18-FCEC-5D82F5D6F3AB}"/>
              </a:ext>
            </a:extLst>
          </p:cNvPr>
          <p:cNvPicPr>
            <a:picLocks noChangeAspect="1"/>
          </p:cNvPicPr>
          <p:nvPr/>
        </p:nvPicPr>
        <p:blipFill>
          <a:blip r:embed="rId4"/>
          <a:stretch>
            <a:fillRect/>
          </a:stretch>
        </p:blipFill>
        <p:spPr>
          <a:xfrm>
            <a:off x="7601386" y="0"/>
            <a:ext cx="1542614" cy="14239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b="1" dirty="0">
                <a:latin typeface="Courier New"/>
                <a:cs typeface="Courier New"/>
              </a:rPr>
              <a:t>C</a:t>
            </a:r>
            <a:r>
              <a:rPr lang="nl" b="1" dirty="0">
                <a:latin typeface="Courier New"/>
                <a:cs typeface="Courier New"/>
              </a:rPr>
              <a:t>d ..</a:t>
            </a:r>
            <a:r>
              <a:rPr lang="nl" dirty="0"/>
              <a:t>: Change Directory en weer terug</a:t>
            </a:r>
            <a:endParaRPr dirty="0"/>
          </a:p>
        </p:txBody>
      </p:sp>
      <p:sp>
        <p:nvSpPr>
          <p:cNvPr id="198" name="Google Shape;198;p33"/>
          <p:cNvSpPr txBox="1">
            <a:spLocks noGrp="1"/>
          </p:cNvSpPr>
          <p:nvPr>
            <p:ph type="body" idx="1"/>
          </p:nvPr>
        </p:nvSpPr>
        <p:spPr>
          <a:xfrm>
            <a:off x="311700" y="1664625"/>
            <a:ext cx="3999900" cy="32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nl" dirty="0"/>
              <a:t>de CWD veranderen naar de vorige directory</a:t>
            </a:r>
            <a:endParaRPr dirty="0"/>
          </a:p>
          <a:p>
            <a:pPr marL="0" lvl="0" indent="0" algn="l" rtl="0">
              <a:spcBef>
                <a:spcPts val="1600"/>
              </a:spcBef>
              <a:spcAft>
                <a:spcPts val="0"/>
              </a:spcAft>
              <a:buNone/>
            </a:pPr>
            <a:r>
              <a:rPr lang="nl" dirty="0"/>
              <a:t>type</a:t>
            </a:r>
            <a:r>
              <a:rPr lang="nl" dirty="0">
                <a:solidFill>
                  <a:srgbClr val="FF0000"/>
                </a:solidFill>
                <a:latin typeface="Courier New"/>
                <a:ea typeface="Courier New"/>
                <a:cs typeface="Courier New"/>
                <a:sym typeface="Courier New"/>
              </a:rPr>
              <a:t> </a:t>
            </a:r>
            <a:r>
              <a:rPr lang="nl" b="1" dirty="0">
                <a:solidFill>
                  <a:srgbClr val="FF0000"/>
                </a:solidFill>
                <a:latin typeface="Courier New"/>
                <a:ea typeface="Courier New"/>
                <a:cs typeface="Courier New"/>
                <a:sym typeface="Courier New"/>
              </a:rPr>
              <a:t>cd ..</a:t>
            </a:r>
            <a:endParaRPr b="1" dirty="0">
              <a:solidFill>
                <a:srgbClr val="FF0000"/>
              </a:solidFill>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r>
              <a:rPr lang="nl" dirty="0"/>
              <a:t>nu ben je weer terug in je home</a:t>
            </a:r>
            <a:endParaRPr b="1" dirty="0">
              <a:solidFill>
                <a:srgbClr val="FF0000"/>
              </a:solidFill>
              <a:latin typeface="Courier New"/>
              <a:ea typeface="Courier New"/>
              <a:cs typeface="Courier New"/>
              <a:sym typeface="Courier New"/>
            </a:endParaRPr>
          </a:p>
        </p:txBody>
      </p:sp>
      <p:sp>
        <p:nvSpPr>
          <p:cNvPr id="199" name="Google Shape;199;p33"/>
          <p:cNvSpPr txBox="1">
            <a:spLocks noGrp="1"/>
          </p:cNvSpPr>
          <p:nvPr>
            <p:ph type="body" idx="2"/>
          </p:nvPr>
        </p:nvSpPr>
        <p:spPr>
          <a:xfrm>
            <a:off x="4832400" y="1857925"/>
            <a:ext cx="3999900" cy="271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 name="Picture 4">
            <a:extLst>
              <a:ext uri="{FF2B5EF4-FFF2-40B4-BE49-F238E27FC236}">
                <a16:creationId xmlns:a16="http://schemas.microsoft.com/office/drawing/2014/main" id="{F612B9A0-816F-4335-9C0E-08AAB7F9076E}"/>
              </a:ext>
            </a:extLst>
          </p:cNvPr>
          <p:cNvPicPr>
            <a:picLocks noChangeAspect="1"/>
          </p:cNvPicPr>
          <p:nvPr/>
        </p:nvPicPr>
        <p:blipFill>
          <a:blip r:embed="rId3"/>
          <a:stretch>
            <a:fillRect/>
          </a:stretch>
        </p:blipFill>
        <p:spPr>
          <a:xfrm>
            <a:off x="4880609" y="1664625"/>
            <a:ext cx="4114800" cy="2876550"/>
          </a:xfrm>
          <a:prstGeom prst="rect">
            <a:avLst/>
          </a:prstGeom>
        </p:spPr>
      </p:pic>
      <p:pic>
        <p:nvPicPr>
          <p:cNvPr id="3" name="Picture 2">
            <a:extLst>
              <a:ext uri="{FF2B5EF4-FFF2-40B4-BE49-F238E27FC236}">
                <a16:creationId xmlns:a16="http://schemas.microsoft.com/office/drawing/2014/main" id="{9B25CFC3-D672-4355-A61C-0C0B779C3791}"/>
              </a:ext>
            </a:extLst>
          </p:cNvPr>
          <p:cNvPicPr>
            <a:picLocks noChangeAspect="1"/>
          </p:cNvPicPr>
          <p:nvPr/>
        </p:nvPicPr>
        <p:blipFill>
          <a:blip r:embed="rId4"/>
          <a:stretch>
            <a:fillRect/>
          </a:stretch>
        </p:blipFill>
        <p:spPr>
          <a:xfrm>
            <a:off x="311701" y="3079530"/>
            <a:ext cx="4450920" cy="1437339"/>
          </a:xfrm>
          <a:prstGeom prst="rect">
            <a:avLst/>
          </a:prstGeom>
        </p:spPr>
      </p:pic>
      <p:pic>
        <p:nvPicPr>
          <p:cNvPr id="4" name="Picture 3">
            <a:extLst>
              <a:ext uri="{FF2B5EF4-FFF2-40B4-BE49-F238E27FC236}">
                <a16:creationId xmlns:a16="http://schemas.microsoft.com/office/drawing/2014/main" id="{9EAA3B9F-27D2-A779-40A4-9EE6D6BBC1BD}"/>
              </a:ext>
            </a:extLst>
          </p:cNvPr>
          <p:cNvPicPr>
            <a:picLocks noChangeAspect="1"/>
          </p:cNvPicPr>
          <p:nvPr/>
        </p:nvPicPr>
        <p:blipFill>
          <a:blip r:embed="rId5"/>
          <a:stretch>
            <a:fillRect/>
          </a:stretch>
        </p:blipFill>
        <p:spPr>
          <a:xfrm>
            <a:off x="7601386" y="77568"/>
            <a:ext cx="1542614" cy="1423951"/>
          </a:xfrm>
          <a:prstGeom prst="rect">
            <a:avLst/>
          </a:prstGeom>
        </p:spPr>
      </p:pic>
    </p:spTree>
    <p:extLst>
      <p:ext uri="{BB962C8B-B14F-4D97-AF65-F5344CB8AC3E}">
        <p14:creationId xmlns:p14="http://schemas.microsoft.com/office/powerpoint/2010/main" val="206653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dirty="0">
                <a:latin typeface="Courier New"/>
                <a:cs typeface="Courier New"/>
              </a:rPr>
              <a:t>cd</a:t>
            </a:r>
            <a:r>
              <a:rPr lang="nl" dirty="0"/>
              <a:t>: Proberen</a:t>
            </a:r>
            <a:endParaRPr dirty="0"/>
          </a:p>
        </p:txBody>
      </p:sp>
      <p:sp>
        <p:nvSpPr>
          <p:cNvPr id="198" name="Google Shape;198;p33"/>
          <p:cNvSpPr txBox="1">
            <a:spLocks noGrp="1"/>
          </p:cNvSpPr>
          <p:nvPr>
            <p:ph type="body" idx="1"/>
          </p:nvPr>
        </p:nvSpPr>
        <p:spPr>
          <a:xfrm>
            <a:off x="311700" y="1664625"/>
            <a:ext cx="3999900" cy="32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In je </a:t>
            </a:r>
            <a:r>
              <a:rPr lang="en-US" b="1" dirty="0">
                <a:solidFill>
                  <a:srgbClr val="FF0000"/>
                </a:solidFill>
                <a:latin typeface="Courier New"/>
                <a:cs typeface="Courier New"/>
              </a:rPr>
              <a:t>CMD</a:t>
            </a:r>
            <a:r>
              <a:rPr lang="en-US" dirty="0"/>
              <a:t> type je in </a:t>
            </a:r>
            <a:r>
              <a:rPr lang="en-US" b="1" dirty="0">
                <a:solidFill>
                  <a:srgbClr val="FF0000"/>
                </a:solidFill>
                <a:latin typeface="Courier New"/>
                <a:cs typeface="Courier New"/>
              </a:rPr>
              <a:t>cd /</a:t>
            </a:r>
            <a:r>
              <a:rPr lang="en-US" dirty="0"/>
              <a:t> (ga </a:t>
            </a:r>
            <a:r>
              <a:rPr lang="en-US" dirty="0" err="1"/>
              <a:t>naar</a:t>
            </a:r>
            <a:r>
              <a:rPr lang="en-US" dirty="0"/>
              <a:t> de root)</a:t>
            </a:r>
          </a:p>
          <a:p>
            <a:pPr marL="0" lvl="0" indent="0" algn="l" rtl="0">
              <a:spcBef>
                <a:spcPts val="0"/>
              </a:spcBef>
              <a:spcAft>
                <a:spcPts val="0"/>
              </a:spcAft>
              <a:buClr>
                <a:schemeClr val="dk1"/>
              </a:buClr>
              <a:buSzPts val="1100"/>
              <a:buFont typeface="Arial"/>
              <a:buNone/>
            </a:pPr>
            <a:r>
              <a:rPr lang="en-US" dirty="0"/>
              <a:t>Dan </a:t>
            </a:r>
            <a:r>
              <a:rPr lang="en-US" dirty="0" err="1"/>
              <a:t>kom</a:t>
            </a:r>
            <a:r>
              <a:rPr lang="en-US" dirty="0"/>
              <a:t> je in </a:t>
            </a:r>
            <a:r>
              <a:rPr lang="en-US" b="1" dirty="0">
                <a:solidFill>
                  <a:srgbClr val="FF0000"/>
                </a:solidFill>
                <a:latin typeface="Courier New"/>
                <a:cs typeface="Courier New"/>
              </a:rPr>
              <a:t>c:\</a:t>
            </a:r>
          </a:p>
          <a:p>
            <a:pPr marL="0" lvl="0" indent="0" algn="l" rtl="0">
              <a:spcBef>
                <a:spcPts val="0"/>
              </a:spcBef>
              <a:spcAft>
                <a:spcPts val="0"/>
              </a:spcAft>
              <a:buClr>
                <a:schemeClr val="dk1"/>
              </a:buClr>
              <a:buSzPts val="1100"/>
              <a:buFont typeface="Arial"/>
              <a:buNone/>
            </a:pPr>
            <a:r>
              <a:rPr lang="en-US" dirty="0"/>
              <a:t>Ga met </a:t>
            </a:r>
            <a:r>
              <a:rPr lang="en-US" b="1" dirty="0" err="1">
                <a:solidFill>
                  <a:srgbClr val="FF0000"/>
                </a:solidFill>
                <a:latin typeface="Courier New"/>
                <a:cs typeface="Courier New"/>
              </a:rPr>
              <a:t>dir</a:t>
            </a:r>
            <a:r>
              <a:rPr lang="en-US" dirty="0"/>
              <a:t> </a:t>
            </a:r>
            <a:r>
              <a:rPr lang="en-US" dirty="0" err="1"/>
              <a:t>en</a:t>
            </a:r>
            <a:r>
              <a:rPr lang="en-US" dirty="0"/>
              <a:t> </a:t>
            </a:r>
            <a:r>
              <a:rPr lang="en-US" b="1" dirty="0">
                <a:solidFill>
                  <a:srgbClr val="FF0000"/>
                </a:solidFill>
                <a:latin typeface="Courier New"/>
                <a:cs typeface="Courier New"/>
              </a:rPr>
              <a:t>cd</a:t>
            </a:r>
            <a:r>
              <a:rPr lang="en-US" dirty="0"/>
              <a:t> </a:t>
            </a:r>
            <a:r>
              <a:rPr lang="en-US" dirty="0" err="1"/>
              <a:t>naar</a:t>
            </a:r>
            <a:r>
              <a:rPr lang="en-US" dirty="0"/>
              <a:t> de </a:t>
            </a:r>
            <a:r>
              <a:rPr lang="en-US" b="1" dirty="0">
                <a:solidFill>
                  <a:srgbClr val="FF0000"/>
                </a:solidFill>
                <a:latin typeface="Courier New"/>
                <a:cs typeface="Courier New"/>
              </a:rPr>
              <a:t>System32</a:t>
            </a:r>
            <a:r>
              <a:rPr lang="en-US" dirty="0"/>
              <a:t> directory in </a:t>
            </a:r>
            <a:r>
              <a:rPr lang="en-US" b="1" dirty="0">
                <a:solidFill>
                  <a:srgbClr val="FF0000"/>
                </a:solidFill>
                <a:latin typeface="Courier New"/>
                <a:cs typeface="Courier New"/>
              </a:rPr>
              <a:t>windows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dirty="0"/>
          </a:p>
        </p:txBody>
      </p:sp>
      <p:pic>
        <p:nvPicPr>
          <p:cNvPr id="6" name="Picture 5">
            <a:extLst>
              <a:ext uri="{FF2B5EF4-FFF2-40B4-BE49-F238E27FC236}">
                <a16:creationId xmlns:a16="http://schemas.microsoft.com/office/drawing/2014/main" id="{FA16D38F-38EF-2D76-FEE3-51A910DCDF0A}"/>
              </a:ext>
            </a:extLst>
          </p:cNvPr>
          <p:cNvPicPr>
            <a:picLocks noChangeAspect="1"/>
          </p:cNvPicPr>
          <p:nvPr/>
        </p:nvPicPr>
        <p:blipFill>
          <a:blip r:embed="rId3"/>
          <a:stretch>
            <a:fillRect/>
          </a:stretch>
        </p:blipFill>
        <p:spPr>
          <a:xfrm>
            <a:off x="5363975" y="1824473"/>
            <a:ext cx="3800487" cy="1233666"/>
          </a:xfrm>
          <a:prstGeom prst="rect">
            <a:avLst/>
          </a:prstGeom>
        </p:spPr>
      </p:pic>
      <p:pic>
        <p:nvPicPr>
          <p:cNvPr id="3" name="Picture 2">
            <a:extLst>
              <a:ext uri="{FF2B5EF4-FFF2-40B4-BE49-F238E27FC236}">
                <a16:creationId xmlns:a16="http://schemas.microsoft.com/office/drawing/2014/main" id="{B24680C4-6C5F-3415-E25B-3D4C44256A2A}"/>
              </a:ext>
            </a:extLst>
          </p:cNvPr>
          <p:cNvPicPr>
            <a:picLocks noChangeAspect="1"/>
          </p:cNvPicPr>
          <p:nvPr/>
        </p:nvPicPr>
        <p:blipFill>
          <a:blip r:embed="rId4"/>
          <a:stretch>
            <a:fillRect/>
          </a:stretch>
        </p:blipFill>
        <p:spPr>
          <a:xfrm>
            <a:off x="7601386" y="77568"/>
            <a:ext cx="1542614" cy="1423951"/>
          </a:xfrm>
          <a:prstGeom prst="rect">
            <a:avLst/>
          </a:prstGeom>
        </p:spPr>
      </p:pic>
    </p:spTree>
    <p:extLst>
      <p:ext uri="{BB962C8B-B14F-4D97-AF65-F5344CB8AC3E}">
        <p14:creationId xmlns:p14="http://schemas.microsoft.com/office/powerpoint/2010/main" val="3127693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dirty="0">
                <a:latin typeface="Courier New"/>
                <a:cs typeface="Courier New"/>
              </a:rPr>
              <a:t>mkdir</a:t>
            </a:r>
            <a:r>
              <a:rPr lang="nl" dirty="0"/>
              <a:t>: Make Directory</a:t>
            </a:r>
            <a:endParaRPr dirty="0"/>
          </a:p>
        </p:txBody>
      </p:sp>
      <p:sp>
        <p:nvSpPr>
          <p:cNvPr id="198" name="Google Shape;198;p33"/>
          <p:cNvSpPr txBox="1">
            <a:spLocks noGrp="1"/>
          </p:cNvSpPr>
          <p:nvPr>
            <p:ph type="body" idx="1"/>
          </p:nvPr>
        </p:nvSpPr>
        <p:spPr>
          <a:xfrm>
            <a:off x="311700" y="1664625"/>
            <a:ext cx="3999900" cy="32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Een</a:t>
            </a:r>
            <a:r>
              <a:rPr lang="en-US" dirty="0"/>
              <a:t> </a:t>
            </a:r>
            <a:r>
              <a:rPr lang="en-US" dirty="0" err="1"/>
              <a:t>nieuwe</a:t>
            </a:r>
            <a:r>
              <a:rPr lang="en-US" dirty="0"/>
              <a:t> map </a:t>
            </a:r>
            <a:r>
              <a:rPr lang="en-US" dirty="0" err="1"/>
              <a:t>aanmaken</a:t>
            </a:r>
            <a:endParaRPr lang="en-US" dirty="0"/>
          </a:p>
          <a:p>
            <a:pPr marL="0" lvl="0" indent="0" algn="l" rtl="0">
              <a:spcBef>
                <a:spcPts val="1600"/>
              </a:spcBef>
              <a:spcAft>
                <a:spcPts val="0"/>
              </a:spcAft>
              <a:buNone/>
            </a:pPr>
            <a:r>
              <a:rPr lang="nl" dirty="0"/>
              <a:t>type:</a:t>
            </a:r>
          </a:p>
          <a:p>
            <a:pPr marL="0" lvl="0" indent="0" algn="l" rtl="0">
              <a:spcBef>
                <a:spcPts val="1600"/>
              </a:spcBef>
              <a:spcAft>
                <a:spcPts val="0"/>
              </a:spcAft>
              <a:buNone/>
            </a:pPr>
            <a:endParaRPr lang="en-US" b="1" dirty="0">
              <a:solidFill>
                <a:srgbClr val="FF0000"/>
              </a:solidFill>
              <a:latin typeface="Courier New"/>
              <a:ea typeface="Courier New"/>
              <a:cs typeface="Courier New"/>
              <a:sym typeface="Courier New"/>
            </a:endParaRPr>
          </a:p>
          <a:p>
            <a:pPr marL="0" lvl="0" indent="0" algn="l" rtl="0">
              <a:spcBef>
                <a:spcPts val="1600"/>
              </a:spcBef>
              <a:spcAft>
                <a:spcPts val="0"/>
              </a:spcAft>
              <a:buNone/>
            </a:pPr>
            <a:endParaRPr b="1" dirty="0">
              <a:solidFill>
                <a:srgbClr val="FF0000"/>
              </a:solidFill>
              <a:latin typeface="Courier New"/>
              <a:ea typeface="Courier New"/>
              <a:cs typeface="Courier New"/>
              <a:sym typeface="Courier New"/>
            </a:endParaRPr>
          </a:p>
        </p:txBody>
      </p:sp>
      <p:sp>
        <p:nvSpPr>
          <p:cNvPr id="199" name="Google Shape;199;p33"/>
          <p:cNvSpPr txBox="1">
            <a:spLocks noGrp="1"/>
          </p:cNvSpPr>
          <p:nvPr>
            <p:ph type="body" idx="2"/>
          </p:nvPr>
        </p:nvSpPr>
        <p:spPr>
          <a:xfrm>
            <a:off x="4832400" y="1857925"/>
            <a:ext cx="3999900" cy="271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 name="Picture 5">
            <a:extLst>
              <a:ext uri="{FF2B5EF4-FFF2-40B4-BE49-F238E27FC236}">
                <a16:creationId xmlns:a16="http://schemas.microsoft.com/office/drawing/2014/main" id="{CDA0AE8C-2858-4FCA-B6F7-43F32558C6F4}"/>
              </a:ext>
            </a:extLst>
          </p:cNvPr>
          <p:cNvPicPr>
            <a:picLocks noChangeAspect="1"/>
          </p:cNvPicPr>
          <p:nvPr/>
        </p:nvPicPr>
        <p:blipFill>
          <a:blip r:embed="rId3"/>
          <a:stretch>
            <a:fillRect/>
          </a:stretch>
        </p:blipFill>
        <p:spPr>
          <a:xfrm>
            <a:off x="4803280" y="1517125"/>
            <a:ext cx="4143375" cy="3181350"/>
          </a:xfrm>
          <a:prstGeom prst="rect">
            <a:avLst/>
          </a:prstGeom>
        </p:spPr>
      </p:pic>
      <p:graphicFrame>
        <p:nvGraphicFramePr>
          <p:cNvPr id="12" name="Table 4">
            <a:extLst>
              <a:ext uri="{FF2B5EF4-FFF2-40B4-BE49-F238E27FC236}">
                <a16:creationId xmlns:a16="http://schemas.microsoft.com/office/drawing/2014/main" id="{46C25E80-6DF6-40D5-A674-67BF9F2CE69C}"/>
              </a:ext>
            </a:extLst>
          </p:cNvPr>
          <p:cNvGraphicFramePr>
            <a:graphicFrameLocks noGrp="1"/>
          </p:cNvGraphicFramePr>
          <p:nvPr>
            <p:extLst>
              <p:ext uri="{D42A27DB-BD31-4B8C-83A1-F6EECF244321}">
                <p14:modId xmlns:p14="http://schemas.microsoft.com/office/powerpoint/2010/main" val="857918465"/>
              </p:ext>
            </p:extLst>
          </p:nvPr>
        </p:nvGraphicFramePr>
        <p:xfrm>
          <a:off x="311700" y="2569628"/>
          <a:ext cx="4428466" cy="675078"/>
        </p:xfrm>
        <a:graphic>
          <a:graphicData uri="http://schemas.openxmlformats.org/drawingml/2006/table">
            <a:tbl>
              <a:tblPr firstRow="1" bandRow="1">
                <a:tableStyleId>{5C22544A-7EE6-4342-B048-85BDC9FD1C3A}</a:tableStyleId>
              </a:tblPr>
              <a:tblGrid>
                <a:gridCol w="2214233">
                  <a:extLst>
                    <a:ext uri="{9D8B030D-6E8A-4147-A177-3AD203B41FA5}">
                      <a16:colId xmlns:a16="http://schemas.microsoft.com/office/drawing/2014/main" val="813139998"/>
                    </a:ext>
                  </a:extLst>
                </a:gridCol>
                <a:gridCol w="2214233">
                  <a:extLst>
                    <a:ext uri="{9D8B030D-6E8A-4147-A177-3AD203B41FA5}">
                      <a16:colId xmlns:a16="http://schemas.microsoft.com/office/drawing/2014/main" val="2397398854"/>
                    </a:ext>
                  </a:extLst>
                </a:gridCol>
              </a:tblGrid>
              <a:tr h="217810">
                <a:tc>
                  <a:txBody>
                    <a:bodyPr/>
                    <a:lstStyle/>
                    <a:p>
                      <a:r>
                        <a:rPr lang="nl" b="1" dirty="0">
                          <a:solidFill>
                            <a:srgbClr val="FF0000"/>
                          </a:solidFill>
                          <a:latin typeface="Courier New"/>
                          <a:ea typeface="Courier New"/>
                          <a:cs typeface="Courier New"/>
                          <a:sym typeface="Courier New"/>
                        </a:rPr>
                        <a:t>windows</a:t>
                      </a:r>
                      <a:endParaRPr lang="nl-NL" dirty="0"/>
                    </a:p>
                  </a:txBody>
                  <a:tcPr/>
                </a:tc>
                <a:tc>
                  <a:txBody>
                    <a:bodyPr/>
                    <a:lstStyle/>
                    <a:p>
                      <a:r>
                        <a:rPr lang="nl" b="1">
                          <a:solidFill>
                            <a:srgbClr val="FF0000"/>
                          </a:solidFill>
                          <a:latin typeface="Courier New"/>
                          <a:ea typeface="Courier New"/>
                          <a:cs typeface="Courier New"/>
                          <a:sym typeface="Courier New"/>
                        </a:rPr>
                        <a:t>mac</a:t>
                      </a:r>
                      <a:endParaRPr lang="nl-NL" dirty="0"/>
                    </a:p>
                  </a:txBody>
                  <a:tcPr/>
                </a:tc>
                <a:extLst>
                  <a:ext uri="{0D108BD9-81ED-4DB2-BD59-A6C34878D82A}">
                    <a16:rowId xmlns:a16="http://schemas.microsoft.com/office/drawing/2014/main" val="1472895062"/>
                  </a:ext>
                </a:extLst>
              </a:tr>
              <a:tr h="370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b="1" dirty="0">
                          <a:solidFill>
                            <a:srgbClr val="FF0000"/>
                          </a:solidFill>
                          <a:latin typeface="Courier New"/>
                          <a:ea typeface="Courier New"/>
                          <a:cs typeface="Courier New"/>
                          <a:sym typeface="Courier New"/>
                        </a:rPr>
                        <a:t>mkdir newDirectory</a:t>
                      </a:r>
                      <a:endParaRPr lang="nl-NL"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b="1" dirty="0">
                          <a:solidFill>
                            <a:srgbClr val="FF0000"/>
                          </a:solidFill>
                          <a:latin typeface="Courier New"/>
                          <a:ea typeface="Courier New"/>
                          <a:cs typeface="Courier New"/>
                          <a:sym typeface="Courier New"/>
                        </a:rPr>
                        <a:t>mkdir newDirectory</a:t>
                      </a:r>
                      <a:endParaRPr lang="nl-NL" dirty="0"/>
                    </a:p>
                  </a:txBody>
                  <a:tcPr/>
                </a:tc>
                <a:extLst>
                  <a:ext uri="{0D108BD9-81ED-4DB2-BD59-A6C34878D82A}">
                    <a16:rowId xmlns:a16="http://schemas.microsoft.com/office/drawing/2014/main" val="977757129"/>
                  </a:ext>
                </a:extLst>
              </a:tr>
            </a:tbl>
          </a:graphicData>
        </a:graphic>
      </p:graphicFrame>
    </p:spTree>
    <p:extLst>
      <p:ext uri="{BB962C8B-B14F-4D97-AF65-F5344CB8AC3E}">
        <p14:creationId xmlns:p14="http://schemas.microsoft.com/office/powerpoint/2010/main" val="2141400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b="1" dirty="0">
                <a:latin typeface="Courier New"/>
                <a:ea typeface="Courier New"/>
                <a:cs typeface="Courier New"/>
                <a:sym typeface="Courier New"/>
              </a:rPr>
              <a:t>R</a:t>
            </a:r>
            <a:r>
              <a:rPr lang="nl" b="1" dirty="0">
                <a:latin typeface="Courier New"/>
                <a:ea typeface="Courier New"/>
                <a:cs typeface="Courier New"/>
                <a:sym typeface="Courier New"/>
              </a:rPr>
              <a:t>mdir remove directory (windows)</a:t>
            </a:r>
            <a:endParaRPr dirty="0"/>
          </a:p>
        </p:txBody>
      </p:sp>
      <p:sp>
        <p:nvSpPr>
          <p:cNvPr id="213" name="Google Shape;213;p35"/>
          <p:cNvSpPr txBox="1">
            <a:spLocks noGrp="1"/>
          </p:cNvSpPr>
          <p:nvPr>
            <p:ph type="body" idx="1"/>
          </p:nvPr>
        </p:nvSpPr>
        <p:spPr>
          <a:xfrm>
            <a:off x="311700" y="1152475"/>
            <a:ext cx="3537600" cy="3546000"/>
          </a:xfrm>
          <a:prstGeom prst="rect">
            <a:avLst/>
          </a:prstGeom>
        </p:spPr>
        <p:txBody>
          <a:bodyPr spcFirstLastPara="1" wrap="square" lIns="91425" tIns="91425" rIns="91425" bIns="91425" anchor="t" anchorCtr="0">
            <a:noAutofit/>
          </a:bodyPr>
          <a:lstStyle/>
          <a:p>
            <a:pPr marL="0" indent="0">
              <a:buNone/>
            </a:pPr>
            <a:r>
              <a:rPr lang="nl" dirty="0"/>
              <a:t>verwijderen van een directory </a:t>
            </a:r>
            <a:r>
              <a:rPr lang="nl-NL" b="1" dirty="0" err="1">
                <a:solidFill>
                  <a:srgbClr val="FF0000"/>
                </a:solidFill>
                <a:latin typeface="Courier New"/>
                <a:ea typeface="Courier New"/>
                <a:cs typeface="Courier New"/>
                <a:sym typeface="Courier New"/>
              </a:rPr>
              <a:t>rmdir</a:t>
            </a:r>
            <a:r>
              <a:rPr lang="nl-NL" b="1" dirty="0">
                <a:solidFill>
                  <a:srgbClr val="FF0000"/>
                </a:solidFill>
                <a:latin typeface="Courier New"/>
                <a:ea typeface="Courier New"/>
                <a:cs typeface="Courier New"/>
                <a:sym typeface="Courier New"/>
              </a:rPr>
              <a:t> </a:t>
            </a:r>
            <a:r>
              <a:rPr lang="nl-NL" b="1" dirty="0" err="1">
                <a:solidFill>
                  <a:srgbClr val="FF0000"/>
                </a:solidFill>
                <a:latin typeface="Courier New"/>
                <a:ea typeface="Courier New"/>
                <a:cs typeface="Courier New"/>
                <a:sym typeface="Courier New"/>
              </a:rPr>
              <a:t>newDirectory</a:t>
            </a:r>
            <a:endParaRPr lang="nl-NL" dirty="0"/>
          </a:p>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nl" dirty="0"/>
              <a:t>Je kan alleen een directory verwijderen als deze in jouw CWD staat</a:t>
            </a:r>
          </a:p>
          <a:p>
            <a:pPr marL="457200" lvl="0" indent="-317500" algn="l" rtl="0">
              <a:spcBef>
                <a:spcPts val="1600"/>
              </a:spcBef>
              <a:spcAft>
                <a:spcPts val="0"/>
              </a:spcAft>
              <a:buSzPts val="1400"/>
              <a:buChar char="●"/>
            </a:pPr>
            <a:r>
              <a:rPr lang="nl-NL" dirty="0"/>
              <a:t>Directories met bestanden erin kunnen alleen met /s worden </a:t>
            </a:r>
            <a:r>
              <a:rPr lang="nl-NL" dirty="0" err="1"/>
              <a:t>weggegooid:</a:t>
            </a:r>
            <a:r>
              <a:rPr lang="nl-NL" b="1" dirty="0" err="1">
                <a:solidFill>
                  <a:srgbClr val="FF0000"/>
                </a:solidFill>
                <a:latin typeface="Courier New"/>
                <a:ea typeface="Courier New"/>
                <a:cs typeface="Courier New"/>
                <a:sym typeface="Courier New"/>
              </a:rPr>
              <a:t>rmdir</a:t>
            </a:r>
            <a:r>
              <a:rPr lang="nl-NL" b="1" dirty="0">
                <a:solidFill>
                  <a:srgbClr val="FF0000"/>
                </a:solidFill>
                <a:latin typeface="Courier New"/>
                <a:ea typeface="Courier New"/>
                <a:cs typeface="Courier New"/>
                <a:sym typeface="Courier New"/>
              </a:rPr>
              <a:t> /s </a:t>
            </a:r>
            <a:r>
              <a:rPr lang="nl-NL" b="1" dirty="0" err="1">
                <a:solidFill>
                  <a:srgbClr val="FF0000"/>
                </a:solidFill>
                <a:latin typeface="Courier New"/>
                <a:ea typeface="Courier New"/>
                <a:cs typeface="Courier New"/>
                <a:sym typeface="Courier New"/>
              </a:rPr>
              <a:t>newDirectory</a:t>
            </a:r>
            <a:endParaRPr dirty="0"/>
          </a:p>
        </p:txBody>
      </p:sp>
      <p:sp>
        <p:nvSpPr>
          <p:cNvPr id="214" name="Google Shape;214;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 name="Picture 4">
            <a:extLst>
              <a:ext uri="{FF2B5EF4-FFF2-40B4-BE49-F238E27FC236}">
                <a16:creationId xmlns:a16="http://schemas.microsoft.com/office/drawing/2014/main" id="{77929F66-0D78-42C7-B020-384D7429C430}"/>
              </a:ext>
            </a:extLst>
          </p:cNvPr>
          <p:cNvPicPr>
            <a:picLocks noChangeAspect="1"/>
          </p:cNvPicPr>
          <p:nvPr/>
        </p:nvPicPr>
        <p:blipFill>
          <a:blip r:embed="rId3"/>
          <a:stretch>
            <a:fillRect/>
          </a:stretch>
        </p:blipFill>
        <p:spPr>
          <a:xfrm>
            <a:off x="5079750" y="2098675"/>
            <a:ext cx="3124200" cy="1524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dirty="0">
                <a:latin typeface="Courier New"/>
                <a:ea typeface="Courier New"/>
                <a:cs typeface="Courier New"/>
                <a:sym typeface="Courier New"/>
              </a:rPr>
              <a:t>rm</a:t>
            </a:r>
            <a:r>
              <a:rPr lang="nl" dirty="0"/>
              <a:t> remove (mac)</a:t>
            </a:r>
            <a:endParaRPr dirty="0"/>
          </a:p>
        </p:txBody>
      </p:sp>
      <p:sp>
        <p:nvSpPr>
          <p:cNvPr id="213" name="Google Shape;213;p35"/>
          <p:cNvSpPr txBox="1">
            <a:spLocks noGrp="1"/>
          </p:cNvSpPr>
          <p:nvPr>
            <p:ph type="body" idx="1"/>
          </p:nvPr>
        </p:nvSpPr>
        <p:spPr>
          <a:xfrm>
            <a:off x="311700" y="1152475"/>
            <a:ext cx="3537600" cy="3546000"/>
          </a:xfrm>
          <a:prstGeom prst="rect">
            <a:avLst/>
          </a:prstGeom>
        </p:spPr>
        <p:txBody>
          <a:bodyPr spcFirstLastPara="1" wrap="square" lIns="91425" tIns="91425" rIns="91425" bIns="91425" anchor="t" anchorCtr="0">
            <a:noAutofit/>
          </a:bodyPr>
          <a:lstStyle/>
          <a:p>
            <a:pPr marL="0" indent="0">
              <a:buNone/>
            </a:pPr>
            <a:r>
              <a:rPr lang="nl" dirty="0"/>
              <a:t>verwijderen van een directory </a:t>
            </a:r>
            <a:r>
              <a:rPr lang="en-US" b="1" dirty="0">
                <a:solidFill>
                  <a:srgbClr val="FF0000"/>
                </a:solidFill>
                <a:latin typeface="Courier New"/>
                <a:ea typeface="Courier New"/>
                <a:cs typeface="Courier New"/>
                <a:sym typeface="Courier New"/>
              </a:rPr>
              <a:t>rm </a:t>
            </a:r>
            <a:r>
              <a:rPr lang="nl-NL" b="1" dirty="0" err="1">
                <a:solidFill>
                  <a:srgbClr val="FF0000"/>
                </a:solidFill>
                <a:latin typeface="Courier New"/>
                <a:ea typeface="Courier New"/>
                <a:cs typeface="Courier New"/>
                <a:sym typeface="Courier New"/>
              </a:rPr>
              <a:t>newDirectory</a:t>
            </a:r>
            <a:endParaRPr dirty="0"/>
          </a:p>
          <a:p>
            <a:pPr marL="457200" lvl="0" indent="-317500" algn="l" rtl="0">
              <a:spcBef>
                <a:spcPts val="1600"/>
              </a:spcBef>
              <a:spcAft>
                <a:spcPts val="0"/>
              </a:spcAft>
              <a:buSzPts val="1400"/>
              <a:buChar char="●"/>
            </a:pPr>
            <a:r>
              <a:rPr lang="nl" dirty="0"/>
              <a:t>Je kan alleen een directory verwijderen als deze in jouw CWD staat</a:t>
            </a:r>
          </a:p>
          <a:p>
            <a:pPr marL="457200" lvl="0" indent="-317500" algn="l" rtl="0">
              <a:spcBef>
                <a:spcPts val="0"/>
              </a:spcBef>
              <a:spcAft>
                <a:spcPts val="0"/>
              </a:spcAft>
              <a:buSzPts val="1400"/>
              <a:buChar char="●"/>
            </a:pPr>
            <a:r>
              <a:rPr lang="nl-NL" dirty="0"/>
              <a:t>Je wordt gewaarschuwd als er bestanden in de directory staan die je dus dan ook weggooit</a:t>
            </a:r>
          </a:p>
          <a:p>
            <a:pPr marL="457200" lvl="0" indent="-317500" algn="l" rtl="0">
              <a:spcBef>
                <a:spcPts val="0"/>
              </a:spcBef>
              <a:spcAft>
                <a:spcPts val="0"/>
              </a:spcAft>
              <a:buSzPts val="1400"/>
              <a:buChar char="●"/>
            </a:pPr>
            <a:r>
              <a:rPr lang="nl-NL" dirty="0"/>
              <a:t>Als een directory beschermd is, kan je deze alleen verwijderen met </a:t>
            </a:r>
            <a:r>
              <a:rPr lang="nl-NL" b="1" dirty="0" err="1">
                <a:solidFill>
                  <a:srgbClr val="FF0000"/>
                </a:solidFill>
                <a:latin typeface="Courier New"/>
                <a:ea typeface="Courier New"/>
                <a:cs typeface="Courier New"/>
                <a:sym typeface="Courier New"/>
              </a:rPr>
              <a:t>rm</a:t>
            </a:r>
            <a:r>
              <a:rPr lang="nl-NL" b="1" dirty="0">
                <a:solidFill>
                  <a:srgbClr val="FF0000"/>
                </a:solidFill>
                <a:latin typeface="Courier New"/>
                <a:ea typeface="Courier New"/>
                <a:cs typeface="Courier New"/>
                <a:sym typeface="Courier New"/>
              </a:rPr>
              <a:t> -</a:t>
            </a:r>
            <a:r>
              <a:rPr lang="nl-NL" b="1" dirty="0" err="1">
                <a:solidFill>
                  <a:srgbClr val="FF0000"/>
                </a:solidFill>
                <a:latin typeface="Courier New"/>
                <a:ea typeface="Courier New"/>
                <a:cs typeface="Courier New"/>
                <a:sym typeface="Courier New"/>
              </a:rPr>
              <a:t>rf</a:t>
            </a:r>
            <a:endParaRPr lang="nl-NL" b="1" dirty="0">
              <a:solidFill>
                <a:srgbClr val="FF0000"/>
              </a:solidFill>
              <a:latin typeface="Courier New"/>
              <a:ea typeface="Courier New"/>
              <a:cs typeface="Courier New"/>
              <a:sym typeface="Courier New"/>
            </a:endParaRPr>
          </a:p>
          <a:p>
            <a:pPr marL="457200" lvl="0" indent="-317500" algn="l" rtl="0">
              <a:spcBef>
                <a:spcPts val="1600"/>
              </a:spcBef>
              <a:spcAft>
                <a:spcPts val="0"/>
              </a:spcAft>
              <a:buSzPts val="1400"/>
              <a:buChar char="●"/>
            </a:pPr>
            <a:endParaRPr dirty="0"/>
          </a:p>
        </p:txBody>
      </p:sp>
      <p:sp>
        <p:nvSpPr>
          <p:cNvPr id="214" name="Google Shape;214;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Tree>
    <p:extLst>
      <p:ext uri="{BB962C8B-B14F-4D97-AF65-F5344CB8AC3E}">
        <p14:creationId xmlns:p14="http://schemas.microsoft.com/office/powerpoint/2010/main" val="211611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verwerkingsopdracht</a:t>
            </a:r>
            <a:endParaRPr/>
          </a:p>
        </p:txBody>
      </p:sp>
      <p:sp>
        <p:nvSpPr>
          <p:cNvPr id="221" name="Google Shape;221;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nl" dirty="0"/>
              <a:t>maak in jouw </a:t>
            </a:r>
            <a:r>
              <a:rPr lang="nl" b="1" dirty="0">
                <a:solidFill>
                  <a:srgbClr val="FF0000"/>
                </a:solidFill>
                <a:latin typeface="Courier New"/>
                <a:cs typeface="Courier New"/>
              </a:rPr>
              <a:t>homedirectory</a:t>
            </a:r>
            <a:r>
              <a:rPr lang="nl" dirty="0"/>
              <a:t> een </a:t>
            </a:r>
            <a:r>
              <a:rPr lang="nl" b="1" dirty="0">
                <a:solidFill>
                  <a:srgbClr val="FF0000"/>
                </a:solidFill>
                <a:latin typeface="Courier New"/>
                <a:cs typeface="Courier New"/>
              </a:rPr>
              <a:t>subdirectory</a:t>
            </a:r>
            <a:r>
              <a:rPr lang="nl" dirty="0"/>
              <a:t> met als naam </a:t>
            </a:r>
            <a:r>
              <a:rPr lang="nl" b="1" dirty="0">
                <a:solidFill>
                  <a:srgbClr val="FF0000"/>
                </a:solidFill>
                <a:latin typeface="Courier New"/>
                <a:cs typeface="Courier New"/>
              </a:rPr>
              <a:t>f1m1</a:t>
            </a:r>
            <a:r>
              <a:rPr lang="nl" dirty="0"/>
              <a:t> en maakt dit de </a:t>
            </a:r>
            <a:r>
              <a:rPr lang="nl" b="1" dirty="0">
                <a:solidFill>
                  <a:srgbClr val="FF0000"/>
                </a:solidFill>
                <a:latin typeface="Courier New"/>
                <a:cs typeface="Courier New"/>
              </a:rPr>
              <a:t>Current Working Directory (CWD)</a:t>
            </a:r>
            <a:endParaRPr b="1" dirty="0">
              <a:solidFill>
                <a:srgbClr val="FF0000"/>
              </a:solidFill>
              <a:latin typeface="Courier New"/>
              <a:cs typeface="Courier New"/>
            </a:endParaRPr>
          </a:p>
        </p:txBody>
      </p:sp>
      <p:pic>
        <p:nvPicPr>
          <p:cNvPr id="2" name="Picture 1">
            <a:extLst>
              <a:ext uri="{FF2B5EF4-FFF2-40B4-BE49-F238E27FC236}">
                <a16:creationId xmlns:a16="http://schemas.microsoft.com/office/drawing/2014/main" id="{5814070A-C0BB-EF13-CAD7-934039C2B8E8}"/>
              </a:ext>
            </a:extLst>
          </p:cNvPr>
          <p:cNvPicPr>
            <a:picLocks noChangeAspect="1"/>
          </p:cNvPicPr>
          <p:nvPr/>
        </p:nvPicPr>
        <p:blipFill>
          <a:blip r:embed="rId3"/>
          <a:stretch>
            <a:fillRect/>
          </a:stretch>
        </p:blipFill>
        <p:spPr>
          <a:xfrm>
            <a:off x="7601386" y="77568"/>
            <a:ext cx="1542614" cy="1423951"/>
          </a:xfrm>
          <a:prstGeom prst="rect">
            <a:avLst/>
          </a:prstGeom>
        </p:spPr>
      </p:pic>
      <p:pic>
        <p:nvPicPr>
          <p:cNvPr id="4" name="Picture 3">
            <a:extLst>
              <a:ext uri="{FF2B5EF4-FFF2-40B4-BE49-F238E27FC236}">
                <a16:creationId xmlns:a16="http://schemas.microsoft.com/office/drawing/2014/main" id="{1ACAAC9B-88FF-290E-B08F-8CC5B8DCAE71}"/>
              </a:ext>
            </a:extLst>
          </p:cNvPr>
          <p:cNvPicPr>
            <a:picLocks noChangeAspect="1"/>
          </p:cNvPicPr>
          <p:nvPr/>
        </p:nvPicPr>
        <p:blipFill rotWithShape="1">
          <a:blip r:embed="rId4"/>
          <a:srcRect l="11844"/>
          <a:stretch/>
        </p:blipFill>
        <p:spPr>
          <a:xfrm>
            <a:off x="541503" y="2055217"/>
            <a:ext cx="8060993" cy="2941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maak in directory f1m1 deze boomstructuur</a:t>
            </a:r>
            <a:endParaRPr/>
          </a:p>
        </p:txBody>
      </p:sp>
      <p:pic>
        <p:nvPicPr>
          <p:cNvPr id="233" name="Google Shape;233;p38"/>
          <p:cNvPicPr preferRelativeResize="0"/>
          <p:nvPr/>
        </p:nvPicPr>
        <p:blipFill>
          <a:blip r:embed="rId3">
            <a:alphaModFix/>
          </a:blip>
          <a:stretch>
            <a:fillRect/>
          </a:stretch>
        </p:blipFill>
        <p:spPr>
          <a:xfrm>
            <a:off x="275785" y="1667741"/>
            <a:ext cx="8839201" cy="2203370"/>
          </a:xfrm>
          <a:prstGeom prst="rect">
            <a:avLst/>
          </a:prstGeom>
          <a:noFill/>
          <a:ln>
            <a:noFill/>
          </a:ln>
        </p:spPr>
      </p:pic>
      <p:pic>
        <p:nvPicPr>
          <p:cNvPr id="2" name="Picture 1">
            <a:extLst>
              <a:ext uri="{FF2B5EF4-FFF2-40B4-BE49-F238E27FC236}">
                <a16:creationId xmlns:a16="http://schemas.microsoft.com/office/drawing/2014/main" id="{8765A852-A58D-8156-E823-90FFF4D2E09C}"/>
              </a:ext>
            </a:extLst>
          </p:cNvPr>
          <p:cNvPicPr>
            <a:picLocks noChangeAspect="1"/>
          </p:cNvPicPr>
          <p:nvPr/>
        </p:nvPicPr>
        <p:blipFill>
          <a:blip r:embed="rId4"/>
          <a:stretch>
            <a:fillRect/>
          </a:stretch>
        </p:blipFill>
        <p:spPr>
          <a:xfrm>
            <a:off x="7601386" y="77568"/>
            <a:ext cx="1542614" cy="14239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overzicht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a:t>CLI</a:t>
            </a:r>
            <a:endParaRPr lang="nl-NL" dirty="0"/>
          </a:p>
          <a:p>
            <a:r>
              <a:rPr lang="nl-NL" dirty="0"/>
              <a:t>Directories </a:t>
            </a:r>
            <a:endParaRPr lang="en-US" dirty="0"/>
          </a:p>
          <a:p>
            <a:pPr lvl="1" indent="-342900">
              <a:spcBef>
                <a:spcPts val="0"/>
              </a:spcBef>
              <a:buSzPts val="1800"/>
              <a:buChar char="●"/>
            </a:pPr>
            <a:r>
              <a:rPr lang="en-US" dirty="0" err="1"/>
              <a:t>Werken</a:t>
            </a:r>
            <a:r>
              <a:rPr lang="en-US" dirty="0"/>
              <a:t> met directories</a:t>
            </a:r>
          </a:p>
          <a:p>
            <a:pPr marL="457200" lvl="0" indent="-342900" algn="l" rtl="0">
              <a:spcBef>
                <a:spcPts val="0"/>
              </a:spcBef>
              <a:spcAft>
                <a:spcPts val="0"/>
              </a:spcAft>
              <a:buSzPts val="1800"/>
              <a:buChar char="●"/>
            </a:pPr>
            <a:r>
              <a:rPr lang="nl-NL" dirty="0"/>
              <a:t>programma’s en bestanden</a:t>
            </a:r>
          </a:p>
          <a:p>
            <a:pPr marL="457200" lvl="0" indent="-342900" algn="l" rtl="0">
              <a:spcBef>
                <a:spcPts val="0"/>
              </a:spcBef>
              <a:spcAft>
                <a:spcPts val="0"/>
              </a:spcAft>
              <a:buSzPts val="1800"/>
              <a:buChar char="●"/>
            </a:pPr>
            <a:r>
              <a:rPr lang="nl-NL" dirty="0"/>
              <a:t>van CLI naar GUI</a:t>
            </a:r>
          </a:p>
          <a:p>
            <a:pPr marL="457200" lvl="0" indent="-342900" algn="l" rtl="0">
              <a:spcBef>
                <a:spcPts val="0"/>
              </a:spcBef>
              <a:spcAft>
                <a:spcPts val="0"/>
              </a:spcAft>
              <a:buSzPts val="1800"/>
              <a:buChar char="●"/>
            </a:pPr>
            <a:r>
              <a:rPr lang="nl-NL" dirty="0"/>
              <a:t>samenvatting</a:t>
            </a:r>
            <a:endParaRPr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 dirty="0"/>
              <a:t>programma’s en bestanden</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body" idx="1"/>
          </p:nvPr>
        </p:nvSpPr>
        <p:spPr>
          <a:xfrm>
            <a:off x="311700" y="1152475"/>
            <a:ext cx="3999900" cy="377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als je notepad weer sluit en opnieuw opstart, maar er nu er een naam achtertypt, zal notepad geopend worden en je vragen of je een bestand wil aanmaken. Kies Ja of Yes, type een willekeurige text, bewaar het bestand en sluit notepad vervolgens af</a:t>
            </a:r>
            <a:endParaRPr/>
          </a:p>
          <a:p>
            <a:pPr marL="0" lvl="0" indent="0" algn="l" rtl="0">
              <a:spcBef>
                <a:spcPts val="1600"/>
              </a:spcBef>
              <a:spcAft>
                <a:spcPts val="0"/>
              </a:spcAft>
              <a:buNone/>
            </a:pPr>
            <a:r>
              <a:rPr lang="nl" b="1">
                <a:solidFill>
                  <a:srgbClr val="FF0000"/>
                </a:solidFill>
                <a:latin typeface="Courier New"/>
                <a:ea typeface="Courier New"/>
                <a:cs typeface="Courier New"/>
                <a:sym typeface="Courier New"/>
              </a:rPr>
              <a:t>notepad test.txt</a:t>
            </a:r>
            <a:endParaRPr/>
          </a:p>
          <a:p>
            <a:pPr marL="0" lvl="0" indent="0" algn="l" rtl="0">
              <a:spcBef>
                <a:spcPts val="1600"/>
              </a:spcBef>
              <a:spcAft>
                <a:spcPts val="0"/>
              </a:spcAft>
              <a:buNone/>
            </a:pPr>
            <a:r>
              <a:rPr lang="nl"/>
              <a:t>Je kan vervolgens met het commando type snel de inhoud van het bestand weergeven.</a:t>
            </a:r>
            <a:endParaRPr/>
          </a:p>
          <a:p>
            <a:pPr marL="0" lvl="0" indent="0" algn="l" rtl="0">
              <a:spcBef>
                <a:spcPts val="1600"/>
              </a:spcBef>
              <a:spcAft>
                <a:spcPts val="0"/>
              </a:spcAft>
              <a:buNone/>
            </a:pPr>
            <a:r>
              <a:rPr lang="nl" b="1">
                <a:solidFill>
                  <a:srgbClr val="FF0000"/>
                </a:solidFill>
                <a:latin typeface="Courier New"/>
                <a:ea typeface="Courier New"/>
                <a:cs typeface="Courier New"/>
                <a:sym typeface="Courier New"/>
              </a:rPr>
              <a:t>type test.txt</a:t>
            </a:r>
            <a:endParaRPr b="1">
              <a:solidFill>
                <a:srgbClr val="FF0000"/>
              </a:solidFill>
              <a:latin typeface="Courier New"/>
              <a:ea typeface="Courier New"/>
              <a:cs typeface="Courier New"/>
              <a:sym typeface="Courier New"/>
            </a:endParaRPr>
          </a:p>
          <a:p>
            <a:pPr marL="0" lvl="0" indent="0" algn="l" rtl="0">
              <a:spcBef>
                <a:spcPts val="1600"/>
              </a:spcBef>
              <a:spcAft>
                <a:spcPts val="1600"/>
              </a:spcAft>
              <a:buNone/>
            </a:pPr>
            <a:r>
              <a:rPr lang="nl" sz="1100" u="sng">
                <a:solidFill>
                  <a:schemeClr val="hlink"/>
                </a:solidFill>
                <a:hlinkClick r:id="rId3"/>
              </a:rPr>
              <a:t>wil je meer weten van extenties?</a:t>
            </a:r>
            <a:endParaRPr b="1">
              <a:solidFill>
                <a:srgbClr val="FF0000"/>
              </a:solidFill>
              <a:latin typeface="Courier New"/>
              <a:ea typeface="Courier New"/>
              <a:cs typeface="Courier New"/>
              <a:sym typeface="Courier New"/>
            </a:endParaRPr>
          </a:p>
        </p:txBody>
      </p:sp>
      <p:sp>
        <p:nvSpPr>
          <p:cNvPr id="252" name="Google Shape;252;p41"/>
          <p:cNvSpPr txBox="1">
            <a:spLocks noGrp="1"/>
          </p:cNvSpPr>
          <p:nvPr>
            <p:ph type="title"/>
          </p:nvPr>
        </p:nvSpPr>
        <p:spPr>
          <a:xfrm>
            <a:off x="311700" y="514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een textbestand aanmaken</a:t>
            </a:r>
            <a:endParaRPr/>
          </a:p>
        </p:txBody>
      </p:sp>
      <p:pic>
        <p:nvPicPr>
          <p:cNvPr id="3" name="Picture 2">
            <a:extLst>
              <a:ext uri="{FF2B5EF4-FFF2-40B4-BE49-F238E27FC236}">
                <a16:creationId xmlns:a16="http://schemas.microsoft.com/office/drawing/2014/main" id="{54072D14-EA99-4322-B9FA-A9F6DDC04F19}"/>
              </a:ext>
            </a:extLst>
          </p:cNvPr>
          <p:cNvPicPr>
            <a:picLocks noChangeAspect="1"/>
          </p:cNvPicPr>
          <p:nvPr/>
        </p:nvPicPr>
        <p:blipFill rotWithShape="1">
          <a:blip r:embed="rId4"/>
          <a:srcRect b="14538"/>
          <a:stretch/>
        </p:blipFill>
        <p:spPr>
          <a:xfrm>
            <a:off x="4832400" y="962025"/>
            <a:ext cx="4095750" cy="2751416"/>
          </a:xfrm>
          <a:prstGeom prst="rect">
            <a:avLst/>
          </a:prstGeom>
        </p:spPr>
      </p:pic>
      <p:sp>
        <p:nvSpPr>
          <p:cNvPr id="2" name="Rectangle: Diagonal Corners Snipped 1">
            <a:extLst>
              <a:ext uri="{FF2B5EF4-FFF2-40B4-BE49-F238E27FC236}">
                <a16:creationId xmlns:a16="http://schemas.microsoft.com/office/drawing/2014/main" id="{0A5A21D4-BBF0-3298-E669-425C6D744FB1}"/>
              </a:ext>
            </a:extLst>
          </p:cNvPr>
          <p:cNvSpPr/>
          <p:nvPr/>
        </p:nvSpPr>
        <p:spPr>
          <a:xfrm>
            <a:off x="5088532" y="3827249"/>
            <a:ext cx="3245770" cy="109832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Mac:</a:t>
            </a:r>
          </a:p>
          <a:p>
            <a:pPr marL="342900" indent="-342900">
              <a:buFont typeface="+mj-lt"/>
              <a:buAutoNum type="arabicPeriod"/>
            </a:pPr>
            <a:r>
              <a:rPr lang="en-US" dirty="0">
                <a:solidFill>
                  <a:schemeClr val="bg1"/>
                </a:solidFill>
              </a:rPr>
              <a:t>touch test.txt</a:t>
            </a:r>
          </a:p>
          <a:p>
            <a:pPr marL="342900" indent="-342900">
              <a:buFont typeface="+mj-lt"/>
              <a:buAutoNum type="arabicPeriod"/>
            </a:pPr>
            <a:r>
              <a:rPr lang="nl-NL" dirty="0">
                <a:solidFill>
                  <a:schemeClr val="bg1"/>
                </a:solidFill>
              </a:rPr>
              <a:t>open -a TextEdit filename</a:t>
            </a:r>
          </a:p>
          <a:p>
            <a:pPr marL="342900" indent="-342900">
              <a:buFont typeface="+mj-lt"/>
              <a:buAutoNum type="arabicPeriod"/>
            </a:pPr>
            <a:r>
              <a:rPr lang="nl-NL" dirty="0">
                <a:solidFill>
                  <a:schemeClr val="bg1"/>
                </a:solidFill>
              </a:rPr>
              <a:t>cat test.txt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201297" y="50347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Extensies &amp; verborgen bestanden tonen</a:t>
            </a:r>
            <a:endParaRPr dirty="0"/>
          </a:p>
        </p:txBody>
      </p:sp>
      <p:sp>
        <p:nvSpPr>
          <p:cNvPr id="135" name="Google Shape;135;p25"/>
          <p:cNvSpPr txBox="1">
            <a:spLocks noGrp="1"/>
          </p:cNvSpPr>
          <p:nvPr>
            <p:ph type="body" idx="1"/>
          </p:nvPr>
        </p:nvSpPr>
        <p:spPr>
          <a:xfrm>
            <a:off x="311700" y="1388695"/>
            <a:ext cx="6889200" cy="6262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nl" dirty="0"/>
            </a:br>
            <a:r>
              <a:rPr lang="nl" dirty="0"/>
              <a:t>1) start je verkenner/explorer, in je taakbalk klik op</a:t>
            </a:r>
            <a:endParaRPr dirty="0"/>
          </a:p>
        </p:txBody>
      </p:sp>
      <p:pic>
        <p:nvPicPr>
          <p:cNvPr id="10" name="Picture 9">
            <a:extLst>
              <a:ext uri="{FF2B5EF4-FFF2-40B4-BE49-F238E27FC236}">
                <a16:creationId xmlns:a16="http://schemas.microsoft.com/office/drawing/2014/main" id="{D8045D55-8CF7-31CC-BB03-5D047A590F36}"/>
              </a:ext>
            </a:extLst>
          </p:cNvPr>
          <p:cNvPicPr>
            <a:picLocks noChangeAspect="1"/>
          </p:cNvPicPr>
          <p:nvPr/>
        </p:nvPicPr>
        <p:blipFill rotWithShape="1">
          <a:blip r:embed="rId3"/>
          <a:srcRect r="23500" b="21683"/>
          <a:stretch/>
        </p:blipFill>
        <p:spPr>
          <a:xfrm>
            <a:off x="1269409" y="3436470"/>
            <a:ext cx="6995160" cy="1172308"/>
          </a:xfrm>
          <a:prstGeom prst="rect">
            <a:avLst/>
          </a:prstGeom>
        </p:spPr>
      </p:pic>
      <p:pic>
        <p:nvPicPr>
          <p:cNvPr id="12" name="Picture 11">
            <a:extLst>
              <a:ext uri="{FF2B5EF4-FFF2-40B4-BE49-F238E27FC236}">
                <a16:creationId xmlns:a16="http://schemas.microsoft.com/office/drawing/2014/main" id="{9A178FE1-4F9D-EBBE-9BE9-DC2A4AE87267}"/>
              </a:ext>
            </a:extLst>
          </p:cNvPr>
          <p:cNvPicPr>
            <a:picLocks noChangeAspect="1"/>
          </p:cNvPicPr>
          <p:nvPr/>
        </p:nvPicPr>
        <p:blipFill rotWithShape="1">
          <a:blip r:embed="rId4"/>
          <a:srcRect r="24659" b="50000"/>
          <a:stretch/>
        </p:blipFill>
        <p:spPr>
          <a:xfrm>
            <a:off x="1269409" y="2189353"/>
            <a:ext cx="6889200" cy="721895"/>
          </a:xfrm>
          <a:prstGeom prst="rect">
            <a:avLst/>
          </a:prstGeom>
        </p:spPr>
      </p:pic>
      <p:pic>
        <p:nvPicPr>
          <p:cNvPr id="14" name="Picture 13">
            <a:extLst>
              <a:ext uri="{FF2B5EF4-FFF2-40B4-BE49-F238E27FC236}">
                <a16:creationId xmlns:a16="http://schemas.microsoft.com/office/drawing/2014/main" id="{86F92ECF-B8FD-D59D-526D-4A0E384A40B3}"/>
              </a:ext>
            </a:extLst>
          </p:cNvPr>
          <p:cNvPicPr>
            <a:picLocks noChangeAspect="1"/>
          </p:cNvPicPr>
          <p:nvPr/>
        </p:nvPicPr>
        <p:blipFill>
          <a:blip r:embed="rId5"/>
          <a:stretch>
            <a:fillRect/>
          </a:stretch>
        </p:blipFill>
        <p:spPr>
          <a:xfrm>
            <a:off x="4461597" y="1672057"/>
            <a:ext cx="504825" cy="342900"/>
          </a:xfrm>
          <a:prstGeom prst="rect">
            <a:avLst/>
          </a:prstGeom>
        </p:spPr>
      </p:pic>
      <p:sp>
        <p:nvSpPr>
          <p:cNvPr id="15" name="Google Shape;135;p25">
            <a:extLst>
              <a:ext uri="{FF2B5EF4-FFF2-40B4-BE49-F238E27FC236}">
                <a16:creationId xmlns:a16="http://schemas.microsoft.com/office/drawing/2014/main" id="{C3BE59B5-C6EC-68F7-EE75-760BCA567C04}"/>
              </a:ext>
            </a:extLst>
          </p:cNvPr>
          <p:cNvSpPr txBox="1">
            <a:spLocks/>
          </p:cNvSpPr>
          <p:nvPr/>
        </p:nvSpPr>
        <p:spPr>
          <a:xfrm>
            <a:off x="395520" y="2714575"/>
            <a:ext cx="6889200" cy="626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br>
              <a:rPr lang="nl-NL" dirty="0"/>
            </a:br>
            <a:r>
              <a:rPr lang="nl-NL" dirty="0"/>
              <a:t>2) klik nu op view in het window wat verschenen is</a:t>
            </a:r>
          </a:p>
        </p:txBody>
      </p:sp>
      <p:sp>
        <p:nvSpPr>
          <p:cNvPr id="16" name="Google Shape;135;p25">
            <a:extLst>
              <a:ext uri="{FF2B5EF4-FFF2-40B4-BE49-F238E27FC236}">
                <a16:creationId xmlns:a16="http://schemas.microsoft.com/office/drawing/2014/main" id="{EF851C79-C057-B6FB-0D60-7A34E34657E1}"/>
              </a:ext>
            </a:extLst>
          </p:cNvPr>
          <p:cNvSpPr txBox="1">
            <a:spLocks/>
          </p:cNvSpPr>
          <p:nvPr/>
        </p:nvSpPr>
        <p:spPr>
          <a:xfrm>
            <a:off x="395520" y="4453778"/>
            <a:ext cx="6889200" cy="626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br>
              <a:rPr lang="nl-NL" dirty="0"/>
            </a:br>
            <a:r>
              <a:rPr lang="nl-NL" dirty="0"/>
              <a:t>3) vink file name extensions &amp; hidden items aan</a:t>
            </a:r>
          </a:p>
        </p:txBody>
      </p:sp>
      <p:sp>
        <p:nvSpPr>
          <p:cNvPr id="17" name="Arrow: Right 16">
            <a:extLst>
              <a:ext uri="{FF2B5EF4-FFF2-40B4-BE49-F238E27FC236}">
                <a16:creationId xmlns:a16="http://schemas.microsoft.com/office/drawing/2014/main" id="{2C7D6694-DD75-CBBD-6011-F03AB2EC9243}"/>
              </a:ext>
            </a:extLst>
          </p:cNvPr>
          <p:cNvSpPr/>
          <p:nvPr/>
        </p:nvSpPr>
        <p:spPr>
          <a:xfrm flipH="1">
            <a:off x="8264569" y="4055807"/>
            <a:ext cx="487680" cy="265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Arrow: Right 17">
            <a:extLst>
              <a:ext uri="{FF2B5EF4-FFF2-40B4-BE49-F238E27FC236}">
                <a16:creationId xmlns:a16="http://schemas.microsoft.com/office/drawing/2014/main" id="{2ED615D2-B39A-C6C6-3217-1E6184565EED}"/>
              </a:ext>
            </a:extLst>
          </p:cNvPr>
          <p:cNvSpPr/>
          <p:nvPr/>
        </p:nvSpPr>
        <p:spPr>
          <a:xfrm flipH="1">
            <a:off x="8264569" y="4321121"/>
            <a:ext cx="487680" cy="265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Arrow: Right 18">
            <a:extLst>
              <a:ext uri="{FF2B5EF4-FFF2-40B4-BE49-F238E27FC236}">
                <a16:creationId xmlns:a16="http://schemas.microsoft.com/office/drawing/2014/main" id="{2DA0317B-848F-FFF8-5889-AE8AEAB77299}"/>
              </a:ext>
            </a:extLst>
          </p:cNvPr>
          <p:cNvSpPr/>
          <p:nvPr/>
        </p:nvSpPr>
        <p:spPr>
          <a:xfrm flipH="1">
            <a:off x="3048000" y="2372423"/>
            <a:ext cx="487680" cy="265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tangle: Diagonal Corners Snipped 19">
            <a:extLst>
              <a:ext uri="{FF2B5EF4-FFF2-40B4-BE49-F238E27FC236}">
                <a16:creationId xmlns:a16="http://schemas.microsoft.com/office/drawing/2014/main" id="{583633FC-258F-BB48-2BD6-B8B36B07DB60}"/>
              </a:ext>
            </a:extLst>
          </p:cNvPr>
          <p:cNvSpPr/>
          <p:nvPr/>
        </p:nvSpPr>
        <p:spPr>
          <a:xfrm>
            <a:off x="6976193" y="1593578"/>
            <a:ext cx="2098298" cy="70200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Programmeurs</a:t>
            </a:r>
            <a:r>
              <a:rPr lang="en-US" dirty="0"/>
              <a:t> </a:t>
            </a:r>
            <a:r>
              <a:rPr lang="en-US" dirty="0" err="1"/>
              <a:t>moeten</a:t>
            </a:r>
            <a:r>
              <a:rPr lang="en-US" dirty="0"/>
              <a:t> </a:t>
            </a:r>
            <a:r>
              <a:rPr lang="en-US" dirty="0" err="1"/>
              <a:t>dit</a:t>
            </a:r>
            <a:r>
              <a:rPr lang="en-US" dirty="0"/>
              <a:t> </a:t>
            </a:r>
            <a:r>
              <a:rPr lang="en-US" dirty="0" err="1"/>
              <a:t>altijd</a:t>
            </a:r>
            <a:r>
              <a:rPr lang="en-US" dirty="0"/>
              <a:t> </a:t>
            </a:r>
            <a:r>
              <a:rPr lang="en-US" dirty="0" err="1"/>
              <a:t>kunnen</a:t>
            </a:r>
            <a:r>
              <a:rPr lang="en-US" dirty="0"/>
              <a:t> </a:t>
            </a:r>
            <a:r>
              <a:rPr lang="en-US" dirty="0" err="1"/>
              <a:t>zien</a:t>
            </a:r>
            <a:r>
              <a:rPr lang="en-US" dirty="0"/>
              <a:t>!</a:t>
            </a:r>
            <a:endParaRPr lang="nl-NL" dirty="0"/>
          </a:p>
        </p:txBody>
      </p:sp>
      <p:pic>
        <p:nvPicPr>
          <p:cNvPr id="22" name="Picture 21">
            <a:extLst>
              <a:ext uri="{FF2B5EF4-FFF2-40B4-BE49-F238E27FC236}">
                <a16:creationId xmlns:a16="http://schemas.microsoft.com/office/drawing/2014/main" id="{61F3C940-05CB-5604-4777-7A648DD6AF82}"/>
              </a:ext>
            </a:extLst>
          </p:cNvPr>
          <p:cNvPicPr>
            <a:picLocks noChangeAspect="1"/>
          </p:cNvPicPr>
          <p:nvPr/>
        </p:nvPicPr>
        <p:blipFill rotWithShape="1">
          <a:blip r:embed="rId6"/>
          <a:srcRect l="5198" t="954" r="164" b="33136"/>
          <a:stretch/>
        </p:blipFill>
        <p:spPr>
          <a:xfrm>
            <a:off x="8025342" y="141389"/>
            <a:ext cx="1130767" cy="137528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body" idx="1"/>
          </p:nvPr>
        </p:nvSpPr>
        <p:spPr>
          <a:xfrm>
            <a:off x="311700" y="1152475"/>
            <a:ext cx="3999900" cy="377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Nu </a:t>
            </a:r>
            <a:r>
              <a:rPr lang="en-US" dirty="0" err="1"/>
              <a:t>kunnen</a:t>
            </a:r>
            <a:r>
              <a:rPr lang="en-US" dirty="0"/>
              <a:t> we de </a:t>
            </a:r>
            <a:r>
              <a:rPr lang="en-US" dirty="0" err="1"/>
              <a:t>extensie</a:t>
            </a:r>
            <a:r>
              <a:rPr lang="en-US" dirty="0"/>
              <a:t> in explorer </a:t>
            </a:r>
            <a:r>
              <a:rPr lang="en-US" dirty="0" err="1"/>
              <a:t>zien</a:t>
            </a:r>
            <a:r>
              <a:rPr lang="en-US" dirty="0"/>
              <a:t>!</a:t>
            </a:r>
            <a:endParaRPr b="1" dirty="0">
              <a:solidFill>
                <a:srgbClr val="FF0000"/>
              </a:solidFill>
              <a:latin typeface="Courier New"/>
              <a:ea typeface="Courier New"/>
              <a:cs typeface="Courier New"/>
              <a:sym typeface="Courier New"/>
            </a:endParaRPr>
          </a:p>
        </p:txBody>
      </p:sp>
      <p:sp>
        <p:nvSpPr>
          <p:cNvPr id="252" name="Google Shape;252;p41"/>
          <p:cNvSpPr txBox="1">
            <a:spLocks noGrp="1"/>
          </p:cNvSpPr>
          <p:nvPr>
            <p:ph type="title"/>
          </p:nvPr>
        </p:nvSpPr>
        <p:spPr>
          <a:xfrm>
            <a:off x="311700" y="514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Kijk nog eens naar je test.txt bestand  </a:t>
            </a:r>
            <a:endParaRPr dirty="0"/>
          </a:p>
        </p:txBody>
      </p:sp>
      <p:pic>
        <p:nvPicPr>
          <p:cNvPr id="4" name="Picture 3">
            <a:extLst>
              <a:ext uri="{FF2B5EF4-FFF2-40B4-BE49-F238E27FC236}">
                <a16:creationId xmlns:a16="http://schemas.microsoft.com/office/drawing/2014/main" id="{4A2049F7-1A19-3F8E-E889-6C358CAC02A4}"/>
              </a:ext>
            </a:extLst>
          </p:cNvPr>
          <p:cNvPicPr>
            <a:picLocks noChangeAspect="1"/>
          </p:cNvPicPr>
          <p:nvPr/>
        </p:nvPicPr>
        <p:blipFill>
          <a:blip r:embed="rId3"/>
          <a:stretch>
            <a:fillRect/>
          </a:stretch>
        </p:blipFill>
        <p:spPr>
          <a:xfrm>
            <a:off x="1581150" y="1991478"/>
            <a:ext cx="5581650" cy="638175"/>
          </a:xfrm>
          <a:prstGeom prst="rect">
            <a:avLst/>
          </a:prstGeom>
        </p:spPr>
      </p:pic>
      <p:pic>
        <p:nvPicPr>
          <p:cNvPr id="6" name="Picture 5">
            <a:extLst>
              <a:ext uri="{FF2B5EF4-FFF2-40B4-BE49-F238E27FC236}">
                <a16:creationId xmlns:a16="http://schemas.microsoft.com/office/drawing/2014/main" id="{E993022F-2A1C-D3B5-2E2F-C5EFBF331C54}"/>
              </a:ext>
            </a:extLst>
          </p:cNvPr>
          <p:cNvPicPr>
            <a:picLocks noChangeAspect="1"/>
          </p:cNvPicPr>
          <p:nvPr/>
        </p:nvPicPr>
        <p:blipFill>
          <a:blip r:embed="rId4"/>
          <a:stretch>
            <a:fillRect/>
          </a:stretch>
        </p:blipFill>
        <p:spPr>
          <a:xfrm>
            <a:off x="1680210" y="3477278"/>
            <a:ext cx="5143500" cy="466725"/>
          </a:xfrm>
          <a:prstGeom prst="rect">
            <a:avLst/>
          </a:prstGeom>
        </p:spPr>
      </p:pic>
      <p:sp>
        <p:nvSpPr>
          <p:cNvPr id="7" name="Arrow: Down 6">
            <a:extLst>
              <a:ext uri="{FF2B5EF4-FFF2-40B4-BE49-F238E27FC236}">
                <a16:creationId xmlns:a16="http://schemas.microsoft.com/office/drawing/2014/main" id="{F2A688E5-6574-929A-BBD4-8845BA5A859C}"/>
              </a:ext>
            </a:extLst>
          </p:cNvPr>
          <p:cNvSpPr/>
          <p:nvPr/>
        </p:nvSpPr>
        <p:spPr>
          <a:xfrm>
            <a:off x="3633420" y="2462137"/>
            <a:ext cx="678180"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0580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hoe open ik een programma</a:t>
            </a:r>
            <a:endParaRPr/>
          </a:p>
        </p:txBody>
      </p:sp>
      <p:sp>
        <p:nvSpPr>
          <p:cNvPr id="244" name="Google Shape;244;p4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indent="0">
              <a:buNone/>
            </a:pPr>
            <a:r>
              <a:rPr lang="nl" dirty="0"/>
              <a:t>navigeer naar de map </a:t>
            </a:r>
          </a:p>
          <a:p>
            <a:pPr marL="0" lvl="0" indent="0" algn="l" rtl="0">
              <a:spcBef>
                <a:spcPts val="1600"/>
              </a:spcBef>
              <a:spcAft>
                <a:spcPts val="0"/>
              </a:spcAft>
              <a:buNone/>
            </a:pPr>
            <a:r>
              <a:rPr lang="nl" b="1" dirty="0">
                <a:latin typeface="Courier New"/>
                <a:ea typeface="Courier New"/>
                <a:cs typeface="Courier New"/>
                <a:sym typeface="Courier New"/>
              </a:rPr>
              <a:t>f1m1\pvaardig\les01\</a:t>
            </a:r>
            <a:endParaRPr b="1" dirty="0">
              <a:latin typeface="Courier New"/>
              <a:ea typeface="Courier New"/>
              <a:cs typeface="Courier New"/>
              <a:sym typeface="Courier New"/>
            </a:endParaRPr>
          </a:p>
          <a:p>
            <a:pPr marL="0" lvl="0" indent="0" algn="l" rtl="0">
              <a:spcBef>
                <a:spcPts val="1600"/>
              </a:spcBef>
              <a:spcAft>
                <a:spcPts val="0"/>
              </a:spcAft>
              <a:buNone/>
            </a:pPr>
            <a:r>
              <a:rPr lang="nl" dirty="0"/>
              <a:t>de meest eenvoudige texteditor bij Windows is Notepad. Als je in de commandprompt notepad typt, zal het programma geopend worden</a:t>
            </a:r>
            <a:endParaRPr dirty="0"/>
          </a:p>
          <a:p>
            <a:pPr marL="0" lvl="0" indent="0" algn="l" rtl="0">
              <a:spcBef>
                <a:spcPts val="1600"/>
              </a:spcBef>
              <a:spcAft>
                <a:spcPts val="0"/>
              </a:spcAft>
              <a:buNone/>
            </a:pPr>
            <a:br>
              <a:rPr lang="nl" dirty="0"/>
            </a:br>
            <a:r>
              <a:rPr lang="nl" b="1" dirty="0">
                <a:solidFill>
                  <a:srgbClr val="FF0000"/>
                </a:solidFill>
                <a:latin typeface="Courier New"/>
                <a:cs typeface="Courier New"/>
              </a:rPr>
              <a:t>c:\users\jouw user\pvaardig\les01\notepad</a:t>
            </a:r>
            <a:endParaRPr lang="nl" b="1" dirty="0">
              <a:solidFill>
                <a:srgbClr val="FF0000"/>
              </a:solidFill>
              <a:latin typeface="Courier New"/>
              <a:ea typeface="Courier New"/>
              <a:cs typeface="Courier New"/>
            </a:endParaRPr>
          </a:p>
          <a:p>
            <a:pPr marL="0" lvl="0" indent="0" algn="l" rtl="0">
              <a:spcBef>
                <a:spcPts val="1600"/>
              </a:spcBef>
              <a:spcAft>
                <a:spcPts val="1600"/>
              </a:spcAft>
              <a:buNone/>
            </a:pPr>
            <a:endParaRPr dirty="0"/>
          </a:p>
        </p:txBody>
      </p:sp>
      <p:sp>
        <p:nvSpPr>
          <p:cNvPr id="245" name="Google Shape;245;p4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 name="Picture 2">
            <a:extLst>
              <a:ext uri="{FF2B5EF4-FFF2-40B4-BE49-F238E27FC236}">
                <a16:creationId xmlns:a16="http://schemas.microsoft.com/office/drawing/2014/main" id="{52BD333A-3B57-468D-B459-7DBCFD6A0C78}"/>
              </a:ext>
            </a:extLst>
          </p:cNvPr>
          <p:cNvPicPr>
            <a:picLocks noChangeAspect="1"/>
          </p:cNvPicPr>
          <p:nvPr/>
        </p:nvPicPr>
        <p:blipFill>
          <a:blip r:embed="rId3"/>
          <a:stretch>
            <a:fillRect/>
          </a:stretch>
        </p:blipFill>
        <p:spPr>
          <a:xfrm>
            <a:off x="4832400" y="1589087"/>
            <a:ext cx="3629025" cy="2543175"/>
          </a:xfrm>
          <a:prstGeom prst="rect">
            <a:avLst/>
          </a:prstGeom>
        </p:spPr>
      </p:pic>
      <p:sp>
        <p:nvSpPr>
          <p:cNvPr id="4" name="Rectangle: Diagonal Corners Snipped 3">
            <a:extLst>
              <a:ext uri="{FF2B5EF4-FFF2-40B4-BE49-F238E27FC236}">
                <a16:creationId xmlns:a16="http://schemas.microsoft.com/office/drawing/2014/main" id="{9BBDF0E4-A5DA-0B18-A146-5242221F1CF6}"/>
              </a:ext>
            </a:extLst>
          </p:cNvPr>
          <p:cNvSpPr/>
          <p:nvPr/>
        </p:nvSpPr>
        <p:spPr>
          <a:xfrm>
            <a:off x="453710" y="3991025"/>
            <a:ext cx="2258858" cy="913527"/>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 typed de naam van het </a:t>
            </a:r>
            <a:r>
              <a:rPr lang="en-US" dirty="0" err="1"/>
              <a:t>programma</a:t>
            </a:r>
            <a:r>
              <a:rPr lang="en-US" dirty="0"/>
              <a:t>, net </a:t>
            </a:r>
            <a:r>
              <a:rPr lang="en-US" dirty="0" err="1"/>
              <a:t>als</a:t>
            </a:r>
            <a:r>
              <a:rPr lang="en-US" dirty="0"/>
              <a:t> python!</a:t>
            </a:r>
            <a:endParaRPr lang="nl-NL"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 dirty="0"/>
              <a:t>van CLI naar GUI</a:t>
            </a:r>
            <a:br>
              <a:rPr lang="nl" dirty="0"/>
            </a:br>
            <a:r>
              <a:rPr lang="nl" dirty="0"/>
              <a:t>en andersom</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van CLI naar GUI</a:t>
            </a:r>
            <a:endParaRPr/>
          </a:p>
        </p:txBody>
      </p:sp>
      <p:sp>
        <p:nvSpPr>
          <p:cNvPr id="272" name="Google Shape;272;p4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de GUI van Windows heet explorer</a:t>
            </a:r>
          </a:p>
          <a:p>
            <a:pPr marL="0" lvl="0" indent="0" algn="l" rtl="0">
              <a:spcBef>
                <a:spcPts val="0"/>
              </a:spcBef>
              <a:spcAft>
                <a:spcPts val="0"/>
              </a:spcAft>
              <a:buNone/>
            </a:pPr>
            <a:endParaRPr lang="nl" dirty="0"/>
          </a:p>
          <a:p>
            <a:pPr marL="0" lvl="0" indent="0" algn="l" rtl="0">
              <a:spcBef>
                <a:spcPts val="0"/>
              </a:spcBef>
              <a:spcAft>
                <a:spcPts val="0"/>
              </a:spcAft>
              <a:buNone/>
            </a:pPr>
            <a:r>
              <a:rPr lang="nl-NL" dirty="0"/>
              <a:t>D</a:t>
            </a:r>
            <a:r>
              <a:rPr lang="nl" dirty="0"/>
              <a:t>eze kan je opstarten door het volgende in de cmd te typen:</a:t>
            </a:r>
          </a:p>
          <a:p>
            <a:pPr marL="0" lvl="0" indent="0" algn="l" rtl="0">
              <a:spcBef>
                <a:spcPts val="0"/>
              </a:spcBef>
              <a:spcAft>
                <a:spcPts val="0"/>
              </a:spcAft>
              <a:buNone/>
            </a:pPr>
            <a:endParaRPr lang="nl" dirty="0"/>
          </a:p>
          <a:p>
            <a:pPr marL="0" lvl="0" indent="0" algn="l" rtl="0">
              <a:spcBef>
                <a:spcPts val="0"/>
              </a:spcBef>
              <a:spcAft>
                <a:spcPts val="0"/>
              </a:spcAft>
              <a:buNone/>
            </a:pPr>
            <a:r>
              <a:rPr lang="nl" b="1" dirty="0">
                <a:solidFill>
                  <a:srgbClr val="FF0000"/>
                </a:solidFill>
                <a:latin typeface="Courier New"/>
                <a:cs typeface="Courier New"/>
              </a:rPr>
              <a:t>explorer</a:t>
            </a:r>
            <a:endParaRPr b="1" dirty="0">
              <a:solidFill>
                <a:srgbClr val="FF0000"/>
              </a:solidFill>
              <a:latin typeface="Courier New"/>
              <a:cs typeface="Courier New"/>
            </a:endParaRPr>
          </a:p>
          <a:p>
            <a:pPr marL="0" lvl="0" indent="0" algn="l" rtl="0">
              <a:spcBef>
                <a:spcPts val="1600"/>
              </a:spcBef>
              <a:spcAft>
                <a:spcPts val="0"/>
              </a:spcAft>
              <a:buNone/>
            </a:pPr>
            <a:r>
              <a:rPr lang="nl" dirty="0"/>
              <a:t>Als je deze in de huidige directory wil openen</a:t>
            </a:r>
            <a:endParaRPr dirty="0"/>
          </a:p>
          <a:p>
            <a:pPr marL="0" lvl="0" indent="0" algn="l" rtl="0">
              <a:spcBef>
                <a:spcPts val="1600"/>
              </a:spcBef>
              <a:spcAft>
                <a:spcPts val="1600"/>
              </a:spcAft>
              <a:buNone/>
            </a:pPr>
            <a:r>
              <a:rPr lang="nl" b="1" dirty="0">
                <a:solidFill>
                  <a:srgbClr val="FF0000"/>
                </a:solidFill>
                <a:latin typeface="Courier New"/>
                <a:ea typeface="Courier New"/>
                <a:cs typeface="Courier New"/>
                <a:sym typeface="Courier New"/>
              </a:rPr>
              <a:t>explorer .</a:t>
            </a:r>
          </a:p>
        </p:txBody>
      </p:sp>
      <p:sp>
        <p:nvSpPr>
          <p:cNvPr id="2" name="Rectangle: Diagonal Corners Snipped 1">
            <a:extLst>
              <a:ext uri="{FF2B5EF4-FFF2-40B4-BE49-F238E27FC236}">
                <a16:creationId xmlns:a16="http://schemas.microsoft.com/office/drawing/2014/main" id="{7337BC73-58E6-AE99-DA09-8D71EF9DD8AD}"/>
              </a:ext>
            </a:extLst>
          </p:cNvPr>
          <p:cNvSpPr/>
          <p:nvPr/>
        </p:nvSpPr>
        <p:spPr>
          <a:xfrm>
            <a:off x="2174479" y="3282538"/>
            <a:ext cx="2024244" cy="71197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Waarom</a:t>
            </a:r>
            <a:r>
              <a:rPr lang="en-US" dirty="0"/>
              <a:t> . (punt)?</a:t>
            </a:r>
            <a:endParaRPr lang="nl-NL" dirty="0"/>
          </a:p>
        </p:txBody>
      </p:sp>
      <p:sp>
        <p:nvSpPr>
          <p:cNvPr id="4" name="Arrow: Down 3">
            <a:extLst>
              <a:ext uri="{FF2B5EF4-FFF2-40B4-BE49-F238E27FC236}">
                <a16:creationId xmlns:a16="http://schemas.microsoft.com/office/drawing/2014/main" id="{BBA0048A-8155-DD99-FD7F-6252A7277A21}"/>
              </a:ext>
            </a:extLst>
          </p:cNvPr>
          <p:cNvSpPr/>
          <p:nvPr/>
        </p:nvSpPr>
        <p:spPr>
          <a:xfrm>
            <a:off x="6379859" y="2239538"/>
            <a:ext cx="425789" cy="4467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Picture 4">
            <a:extLst>
              <a:ext uri="{FF2B5EF4-FFF2-40B4-BE49-F238E27FC236}">
                <a16:creationId xmlns:a16="http://schemas.microsoft.com/office/drawing/2014/main" id="{60858EEA-8C08-991F-9D6C-7B7CECDFB432}"/>
              </a:ext>
            </a:extLst>
          </p:cNvPr>
          <p:cNvPicPr>
            <a:picLocks noChangeAspect="1"/>
          </p:cNvPicPr>
          <p:nvPr/>
        </p:nvPicPr>
        <p:blipFill>
          <a:blip r:embed="rId3"/>
          <a:stretch>
            <a:fillRect/>
          </a:stretch>
        </p:blipFill>
        <p:spPr>
          <a:xfrm>
            <a:off x="5107072" y="704852"/>
            <a:ext cx="3257550" cy="1314450"/>
          </a:xfrm>
          <a:prstGeom prst="rect">
            <a:avLst/>
          </a:prstGeom>
        </p:spPr>
      </p:pic>
      <p:pic>
        <p:nvPicPr>
          <p:cNvPr id="6" name="Picture 5">
            <a:extLst>
              <a:ext uri="{FF2B5EF4-FFF2-40B4-BE49-F238E27FC236}">
                <a16:creationId xmlns:a16="http://schemas.microsoft.com/office/drawing/2014/main" id="{58BE7959-C088-2581-A1F3-63D92BBB2069}"/>
              </a:ext>
            </a:extLst>
          </p:cNvPr>
          <p:cNvPicPr>
            <a:picLocks noChangeAspect="1"/>
          </p:cNvPicPr>
          <p:nvPr/>
        </p:nvPicPr>
        <p:blipFill rotWithShape="1">
          <a:blip r:embed="rId4"/>
          <a:srcRect t="2696" b="23083"/>
          <a:stretch/>
        </p:blipFill>
        <p:spPr>
          <a:xfrm>
            <a:off x="5107072" y="2966564"/>
            <a:ext cx="3962400" cy="1654297"/>
          </a:xfrm>
          <a:prstGeom prst="rect">
            <a:avLst/>
          </a:prstGeom>
        </p:spPr>
      </p:pic>
      <p:sp>
        <p:nvSpPr>
          <p:cNvPr id="3" name="Rectangle: Diagonal Corners Snipped 2">
            <a:extLst>
              <a:ext uri="{FF2B5EF4-FFF2-40B4-BE49-F238E27FC236}">
                <a16:creationId xmlns:a16="http://schemas.microsoft.com/office/drawing/2014/main" id="{8474D62A-5D96-7DD2-32EE-3974DBFF1824}"/>
              </a:ext>
            </a:extLst>
          </p:cNvPr>
          <p:cNvSpPr/>
          <p:nvPr/>
        </p:nvSpPr>
        <p:spPr>
          <a:xfrm>
            <a:off x="2174479" y="4212887"/>
            <a:ext cx="2024244" cy="71197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 </a:t>
            </a:r>
          </a:p>
          <a:p>
            <a:pPr algn="ctr"/>
            <a:r>
              <a:rPr lang="en-US" dirty="0"/>
              <a:t>open .</a:t>
            </a:r>
            <a:endParaRPr lang="nl-NL"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van GUI naar CLI</a:t>
            </a:r>
            <a:endParaRPr dirty="0"/>
          </a:p>
        </p:txBody>
      </p:sp>
      <p:sp>
        <p:nvSpPr>
          <p:cNvPr id="272" name="Google Shape;272;p4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In je adres balk van explorer type je </a:t>
            </a:r>
            <a:r>
              <a:rPr lang="nl" b="1" dirty="0">
                <a:solidFill>
                  <a:srgbClr val="FF0000"/>
                </a:solidFill>
                <a:latin typeface="Courier New"/>
                <a:cs typeface="Courier New"/>
              </a:rPr>
              <a:t>cmd</a:t>
            </a:r>
          </a:p>
          <a:p>
            <a:pPr marL="0" lvl="0" indent="0" algn="l" rtl="0">
              <a:spcBef>
                <a:spcPts val="0"/>
              </a:spcBef>
              <a:spcAft>
                <a:spcPts val="0"/>
              </a:spcAft>
              <a:buNone/>
            </a:pPr>
            <a:endParaRPr lang="nl" dirty="0"/>
          </a:p>
          <a:p>
            <a:pPr marL="0" lvl="0" indent="0" algn="l" rtl="0">
              <a:spcBef>
                <a:spcPts val="1600"/>
              </a:spcBef>
              <a:spcAft>
                <a:spcPts val="0"/>
              </a:spcAft>
              <a:buNone/>
            </a:pPr>
            <a:r>
              <a:rPr lang="nl" dirty="0"/>
              <a:t>Dan krijg je een commandprompt in de huidige directory</a:t>
            </a:r>
            <a:endParaRPr lang="nl" b="1" dirty="0">
              <a:solidFill>
                <a:srgbClr val="FF0000"/>
              </a:solidFill>
              <a:latin typeface="Courier New"/>
              <a:ea typeface="Courier New"/>
              <a:cs typeface="Courier New"/>
              <a:sym typeface="Courier New"/>
            </a:endParaRPr>
          </a:p>
        </p:txBody>
      </p:sp>
      <p:pic>
        <p:nvPicPr>
          <p:cNvPr id="5" name="Picture 4">
            <a:extLst>
              <a:ext uri="{FF2B5EF4-FFF2-40B4-BE49-F238E27FC236}">
                <a16:creationId xmlns:a16="http://schemas.microsoft.com/office/drawing/2014/main" id="{38E128C9-D886-EECE-606D-E399F77658AB}"/>
              </a:ext>
            </a:extLst>
          </p:cNvPr>
          <p:cNvPicPr>
            <a:picLocks noChangeAspect="1"/>
          </p:cNvPicPr>
          <p:nvPr/>
        </p:nvPicPr>
        <p:blipFill rotWithShape="1">
          <a:blip r:embed="rId3"/>
          <a:srcRect t="1581"/>
          <a:stretch/>
        </p:blipFill>
        <p:spPr>
          <a:xfrm>
            <a:off x="5190852" y="1017725"/>
            <a:ext cx="2724150" cy="1424919"/>
          </a:xfrm>
          <a:prstGeom prst="rect">
            <a:avLst/>
          </a:prstGeom>
        </p:spPr>
      </p:pic>
      <p:pic>
        <p:nvPicPr>
          <p:cNvPr id="7" name="Picture 6">
            <a:extLst>
              <a:ext uri="{FF2B5EF4-FFF2-40B4-BE49-F238E27FC236}">
                <a16:creationId xmlns:a16="http://schemas.microsoft.com/office/drawing/2014/main" id="{59A8BAF9-F0A4-3F5B-3DD8-257FF1D2AE1A}"/>
              </a:ext>
            </a:extLst>
          </p:cNvPr>
          <p:cNvPicPr>
            <a:picLocks noChangeAspect="1"/>
          </p:cNvPicPr>
          <p:nvPr/>
        </p:nvPicPr>
        <p:blipFill>
          <a:blip r:embed="rId4"/>
          <a:stretch>
            <a:fillRect/>
          </a:stretch>
        </p:blipFill>
        <p:spPr>
          <a:xfrm>
            <a:off x="5201154" y="3250572"/>
            <a:ext cx="3781425" cy="1533525"/>
          </a:xfrm>
          <a:prstGeom prst="rect">
            <a:avLst/>
          </a:prstGeom>
        </p:spPr>
      </p:pic>
      <p:sp>
        <p:nvSpPr>
          <p:cNvPr id="8" name="Arrow: Down 7">
            <a:extLst>
              <a:ext uri="{FF2B5EF4-FFF2-40B4-BE49-F238E27FC236}">
                <a16:creationId xmlns:a16="http://schemas.microsoft.com/office/drawing/2014/main" id="{5B422A47-C659-822A-3A9E-5E54B572B506}"/>
              </a:ext>
            </a:extLst>
          </p:cNvPr>
          <p:cNvSpPr/>
          <p:nvPr/>
        </p:nvSpPr>
        <p:spPr>
          <a:xfrm>
            <a:off x="6310058" y="2673398"/>
            <a:ext cx="425789" cy="4467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81326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samenvatting les02</a:t>
            </a:r>
            <a:endParaRPr/>
          </a:p>
        </p:txBody>
      </p:sp>
      <p:sp>
        <p:nvSpPr>
          <p:cNvPr id="317" name="Google Shape;317;p50"/>
          <p:cNvSpPr txBox="1">
            <a:spLocks noGrp="1"/>
          </p:cNvSpPr>
          <p:nvPr>
            <p:ph type="body" idx="1"/>
          </p:nvPr>
        </p:nvSpPr>
        <p:spPr>
          <a:xfrm>
            <a:off x="311700" y="1152475"/>
            <a:ext cx="4319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dirty="0">
                <a:latin typeface="Courier New"/>
                <a:ea typeface="Courier New"/>
                <a:cs typeface="Courier New"/>
                <a:sym typeface="Courier New"/>
              </a:rPr>
              <a:t>cmd </a:t>
            </a:r>
            <a:r>
              <a:rPr lang="nl" dirty="0"/>
              <a:t>open de CLI</a:t>
            </a:r>
            <a:endParaRPr b="1" dirty="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nl-NL" b="1" dirty="0">
                <a:latin typeface="Courier New"/>
                <a:ea typeface="Courier New"/>
                <a:cs typeface="Courier New"/>
                <a:sym typeface="Courier New"/>
              </a:rPr>
              <a:t>d</a:t>
            </a:r>
            <a:r>
              <a:rPr lang="nl" b="1" dirty="0">
                <a:latin typeface="Courier New"/>
                <a:ea typeface="Courier New"/>
                <a:cs typeface="Courier New"/>
                <a:sym typeface="Courier New"/>
              </a:rPr>
              <a:t>ir/ls</a:t>
            </a:r>
            <a:r>
              <a:rPr lang="nl" dirty="0"/>
              <a:t> geef de inhoud van een directory</a:t>
            </a:r>
            <a:endParaRPr dirty="0"/>
          </a:p>
          <a:p>
            <a:pPr marL="0" lvl="0" indent="0" algn="l" rtl="0">
              <a:spcBef>
                <a:spcPts val="1600"/>
              </a:spcBef>
              <a:spcAft>
                <a:spcPts val="0"/>
              </a:spcAft>
              <a:buClr>
                <a:schemeClr val="dk1"/>
              </a:buClr>
              <a:buSzPts val="1100"/>
              <a:buFont typeface="Arial"/>
              <a:buNone/>
            </a:pPr>
            <a:r>
              <a:rPr lang="nl" b="1" dirty="0">
                <a:latin typeface="Courier New"/>
                <a:ea typeface="Courier New"/>
                <a:cs typeface="Courier New"/>
                <a:sym typeface="Courier New"/>
              </a:rPr>
              <a:t>mkdir </a:t>
            </a:r>
            <a:r>
              <a:rPr lang="nl" dirty="0"/>
              <a:t>Make Directory</a:t>
            </a:r>
            <a:endParaRPr dirty="0"/>
          </a:p>
          <a:p>
            <a:pPr marL="0" lvl="0" indent="0" algn="l" rtl="0">
              <a:spcBef>
                <a:spcPts val="1600"/>
              </a:spcBef>
              <a:spcAft>
                <a:spcPts val="0"/>
              </a:spcAft>
              <a:buClr>
                <a:schemeClr val="dk1"/>
              </a:buClr>
              <a:buSzPts val="1100"/>
              <a:buFont typeface="Arial"/>
              <a:buNone/>
            </a:pPr>
            <a:r>
              <a:rPr lang="nl" b="1" dirty="0">
                <a:latin typeface="Courier New"/>
                <a:ea typeface="Courier New"/>
                <a:cs typeface="Courier New"/>
                <a:sym typeface="Courier New"/>
              </a:rPr>
              <a:t>cd</a:t>
            </a:r>
            <a:r>
              <a:rPr lang="nl" dirty="0"/>
              <a:t> Change Directory</a:t>
            </a:r>
            <a:endParaRPr dirty="0"/>
          </a:p>
          <a:p>
            <a:pPr marL="0" lvl="0" indent="0" algn="l" rtl="0">
              <a:spcBef>
                <a:spcPts val="1600"/>
              </a:spcBef>
              <a:spcAft>
                <a:spcPts val="0"/>
              </a:spcAft>
              <a:buClr>
                <a:schemeClr val="dk1"/>
              </a:buClr>
              <a:buSzPts val="1100"/>
              <a:buFont typeface="Arial"/>
              <a:buNone/>
            </a:pPr>
            <a:r>
              <a:rPr lang="nl-NL" b="1" dirty="0">
                <a:latin typeface="Courier New"/>
                <a:ea typeface="Courier New"/>
                <a:cs typeface="Courier New"/>
                <a:sym typeface="Courier New"/>
              </a:rPr>
              <a:t>R</a:t>
            </a:r>
            <a:r>
              <a:rPr lang="nl" b="1" dirty="0">
                <a:latin typeface="Courier New"/>
                <a:ea typeface="Courier New"/>
                <a:cs typeface="Courier New"/>
                <a:sym typeface="Courier New"/>
              </a:rPr>
              <a:t>mdir/rm</a:t>
            </a:r>
            <a:r>
              <a:rPr lang="nl" dirty="0"/>
              <a:t> remove directory</a:t>
            </a:r>
          </a:p>
          <a:p>
            <a:pPr marL="0" lvl="0" indent="0" algn="l" rtl="0">
              <a:spcBef>
                <a:spcPts val="1600"/>
              </a:spcBef>
              <a:spcAft>
                <a:spcPts val="0"/>
              </a:spcAft>
              <a:buClr>
                <a:schemeClr val="dk1"/>
              </a:buClr>
              <a:buSzPts val="1100"/>
              <a:buFont typeface="Arial"/>
              <a:buNone/>
            </a:pPr>
            <a:r>
              <a:rPr lang="nl" b="1" dirty="0">
                <a:latin typeface="Courier New"/>
                <a:ea typeface="Courier New"/>
                <a:cs typeface="Courier New"/>
                <a:sym typeface="Courier New"/>
              </a:rPr>
              <a:t>notepad </a:t>
            </a:r>
            <a:r>
              <a:rPr lang="nl" dirty="0"/>
              <a:t>[naam bestand]</a:t>
            </a:r>
            <a:endParaRPr dirty="0"/>
          </a:p>
          <a:p>
            <a:pPr marL="0" lvl="0" indent="0" algn="l" rtl="0">
              <a:spcBef>
                <a:spcPts val="1600"/>
              </a:spcBef>
              <a:spcAft>
                <a:spcPts val="0"/>
              </a:spcAft>
              <a:buClr>
                <a:schemeClr val="dk1"/>
              </a:buClr>
              <a:buSzPts val="1100"/>
              <a:buFont typeface="Arial"/>
              <a:buNone/>
            </a:pPr>
            <a:r>
              <a:rPr lang="nl" b="1" dirty="0">
                <a:latin typeface="Courier New"/>
                <a:ea typeface="Courier New"/>
                <a:cs typeface="Courier New"/>
                <a:sym typeface="Courier New"/>
              </a:rPr>
              <a:t>explorer .</a:t>
            </a:r>
            <a:r>
              <a:rPr lang="nl" dirty="0"/>
              <a:t> open de GUI (Explorer) in de CWD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318" name="Google Shape;318;p5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drie belangrijke directory namen</a:t>
            </a:r>
            <a:endParaRPr dirty="0"/>
          </a:p>
          <a:p>
            <a:pPr marL="0" lvl="0" indent="0" algn="l" rtl="0">
              <a:spcBef>
                <a:spcPts val="1600"/>
              </a:spcBef>
              <a:spcAft>
                <a:spcPts val="0"/>
              </a:spcAft>
              <a:buNone/>
            </a:pPr>
            <a:r>
              <a:rPr lang="nl" b="1" dirty="0">
                <a:latin typeface="Courier New"/>
                <a:ea typeface="Courier New"/>
                <a:cs typeface="Courier New"/>
                <a:sym typeface="Courier New"/>
              </a:rPr>
              <a:t>. </a:t>
            </a:r>
            <a:r>
              <a:rPr lang="nl" dirty="0"/>
              <a:t>CWD (Current Working Directory)</a:t>
            </a:r>
            <a:endParaRPr dirty="0"/>
          </a:p>
          <a:p>
            <a:pPr marL="0" lvl="0" indent="0" algn="l" rtl="0">
              <a:spcBef>
                <a:spcPts val="1600"/>
              </a:spcBef>
              <a:spcAft>
                <a:spcPts val="0"/>
              </a:spcAft>
              <a:buNone/>
            </a:pPr>
            <a:r>
              <a:rPr lang="nl" b="1" dirty="0">
                <a:latin typeface="Courier New"/>
                <a:ea typeface="Courier New"/>
                <a:cs typeface="Courier New"/>
                <a:sym typeface="Courier New"/>
              </a:rPr>
              <a:t>.. </a:t>
            </a:r>
            <a:r>
              <a:rPr lang="nl" dirty="0"/>
              <a:t>hogere directory</a:t>
            </a:r>
            <a:endParaRPr dirty="0"/>
          </a:p>
          <a:p>
            <a:pPr marL="0" lvl="0" indent="0" algn="l" rtl="0">
              <a:spcBef>
                <a:spcPts val="1600"/>
              </a:spcBef>
              <a:spcAft>
                <a:spcPts val="1600"/>
              </a:spcAft>
              <a:buNone/>
            </a:pPr>
            <a:r>
              <a:rPr lang="nl" b="1" dirty="0">
                <a:latin typeface="Courier New"/>
                <a:ea typeface="Courier New"/>
                <a:cs typeface="Courier New"/>
                <a:sym typeface="Courier New"/>
              </a:rPr>
              <a:t>~</a:t>
            </a:r>
            <a:r>
              <a:rPr lang="nl" dirty="0"/>
              <a:t> home directory (linux/mac)</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t>Verschillen</a:t>
            </a:r>
            <a:endParaRPr dirty="0"/>
          </a:p>
        </p:txBody>
      </p:sp>
      <p:sp>
        <p:nvSpPr>
          <p:cNvPr id="73" name="Google Shape;73;p16"/>
          <p:cNvSpPr txBox="1">
            <a:spLocks noGrp="1"/>
          </p:cNvSpPr>
          <p:nvPr>
            <p:ph type="body" idx="1"/>
          </p:nvPr>
        </p:nvSpPr>
        <p:spPr>
          <a:xfrm>
            <a:off x="1353200" y="4120950"/>
            <a:ext cx="2958300" cy="7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voor gebruikers </a:t>
            </a:r>
            <a:endParaRPr/>
          </a:p>
          <a:p>
            <a:pPr marL="0" lvl="0" indent="0" algn="l" rtl="0">
              <a:spcBef>
                <a:spcPts val="1600"/>
              </a:spcBef>
              <a:spcAft>
                <a:spcPts val="1600"/>
              </a:spcAft>
              <a:buNone/>
            </a:pPr>
            <a:r>
              <a:rPr lang="nl"/>
              <a:t>GUI = Graphical User Interface</a:t>
            </a:r>
            <a:br>
              <a:rPr lang="nl"/>
            </a:br>
            <a:endParaRPr/>
          </a:p>
        </p:txBody>
      </p:sp>
      <p:sp>
        <p:nvSpPr>
          <p:cNvPr id="74" name="Google Shape;74;p16"/>
          <p:cNvSpPr txBox="1">
            <a:spLocks noGrp="1"/>
          </p:cNvSpPr>
          <p:nvPr>
            <p:ph type="body" idx="2"/>
          </p:nvPr>
        </p:nvSpPr>
        <p:spPr>
          <a:xfrm>
            <a:off x="4227525" y="4120975"/>
            <a:ext cx="4604700" cy="7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voor developers/IT</a:t>
            </a:r>
            <a:endParaRPr dirty="0"/>
          </a:p>
          <a:p>
            <a:pPr marL="0" lvl="0" indent="0" algn="l" rtl="0">
              <a:spcBef>
                <a:spcPts val="1600"/>
              </a:spcBef>
              <a:spcAft>
                <a:spcPts val="1600"/>
              </a:spcAft>
              <a:buNone/>
            </a:pPr>
            <a:r>
              <a:rPr lang="nl" dirty="0"/>
              <a:t>CLI = CommandLine Interface</a:t>
            </a:r>
            <a:endParaRPr dirty="0"/>
          </a:p>
        </p:txBody>
      </p:sp>
      <p:pic>
        <p:nvPicPr>
          <p:cNvPr id="75" name="Google Shape;75;p16"/>
          <p:cNvPicPr preferRelativeResize="0"/>
          <p:nvPr/>
        </p:nvPicPr>
        <p:blipFill>
          <a:blip r:embed="rId3">
            <a:alphaModFix/>
          </a:blip>
          <a:stretch>
            <a:fillRect/>
          </a:stretch>
        </p:blipFill>
        <p:spPr>
          <a:xfrm>
            <a:off x="1395200" y="1229275"/>
            <a:ext cx="5546826" cy="2891701"/>
          </a:xfrm>
          <a:prstGeom prst="rect">
            <a:avLst/>
          </a:prstGeom>
          <a:noFill/>
          <a:ln>
            <a:noFill/>
          </a:ln>
        </p:spPr>
      </p:pic>
      <p:sp>
        <p:nvSpPr>
          <p:cNvPr id="2" name="TextBox 1">
            <a:extLst>
              <a:ext uri="{FF2B5EF4-FFF2-40B4-BE49-F238E27FC236}">
                <a16:creationId xmlns:a16="http://schemas.microsoft.com/office/drawing/2014/main" id="{0B2339C1-D69F-AF13-43AF-69A015AE0CF3}"/>
              </a:ext>
            </a:extLst>
          </p:cNvPr>
          <p:cNvSpPr txBox="1"/>
          <p:nvPr/>
        </p:nvSpPr>
        <p:spPr>
          <a:xfrm rot="19298885">
            <a:off x="2242527" y="3018427"/>
            <a:ext cx="2205728" cy="707886"/>
          </a:xfrm>
          <a:prstGeom prst="rect">
            <a:avLst/>
          </a:prstGeom>
          <a:noFill/>
        </p:spPr>
        <p:txBody>
          <a:bodyPr wrap="square" rtlCol="0">
            <a:spAutoFit/>
          </a:bodyPr>
          <a:lstStyle/>
          <a:p>
            <a:r>
              <a:rPr lang="en-US" sz="4000" dirty="0">
                <a:solidFill>
                  <a:srgbClr val="FFC000"/>
                </a:solidFill>
              </a:rPr>
              <a:t>Desktop</a:t>
            </a:r>
            <a:endParaRPr lang="nl-NL" sz="4000" dirty="0">
              <a:solidFill>
                <a:srgbClr val="FFC000"/>
              </a:solidFill>
            </a:endParaRPr>
          </a:p>
        </p:txBody>
      </p:sp>
      <p:sp>
        <p:nvSpPr>
          <p:cNvPr id="3" name="TextBox 2">
            <a:extLst>
              <a:ext uri="{FF2B5EF4-FFF2-40B4-BE49-F238E27FC236}">
                <a16:creationId xmlns:a16="http://schemas.microsoft.com/office/drawing/2014/main" id="{2C25D973-E3F5-695C-63B8-9DB441C77875}"/>
              </a:ext>
            </a:extLst>
          </p:cNvPr>
          <p:cNvSpPr txBox="1"/>
          <p:nvPr/>
        </p:nvSpPr>
        <p:spPr>
          <a:xfrm rot="19298885">
            <a:off x="5200615" y="2687216"/>
            <a:ext cx="2205728" cy="1077218"/>
          </a:xfrm>
          <a:prstGeom prst="rect">
            <a:avLst/>
          </a:prstGeom>
          <a:noFill/>
        </p:spPr>
        <p:txBody>
          <a:bodyPr wrap="square" rtlCol="0">
            <a:spAutoFit/>
          </a:bodyPr>
          <a:lstStyle/>
          <a:p>
            <a:r>
              <a:rPr lang="en-US" sz="3200" dirty="0" err="1">
                <a:solidFill>
                  <a:srgbClr val="FFC000"/>
                </a:solidFill>
              </a:rPr>
              <a:t>Termimal</a:t>
            </a:r>
            <a:r>
              <a:rPr lang="en-US" sz="3200" dirty="0">
                <a:solidFill>
                  <a:srgbClr val="FFC000"/>
                </a:solidFill>
              </a:rPr>
              <a:t> or Server</a:t>
            </a:r>
            <a:endParaRPr lang="nl-NL" sz="3200"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201297" y="50347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Een </a:t>
            </a:r>
            <a:r>
              <a:rPr lang="nl" dirty="0">
                <a:solidFill>
                  <a:srgbClr val="FF0000"/>
                </a:solidFill>
              </a:rPr>
              <a:t>C</a:t>
            </a:r>
            <a:r>
              <a:rPr lang="nl" dirty="0"/>
              <a:t>ommand</a:t>
            </a:r>
            <a:r>
              <a:rPr lang="nl" dirty="0">
                <a:solidFill>
                  <a:srgbClr val="FF0000"/>
                </a:solidFill>
              </a:rPr>
              <a:t>L</a:t>
            </a:r>
            <a:r>
              <a:rPr lang="nl" dirty="0"/>
              <a:t>ine </a:t>
            </a:r>
            <a:r>
              <a:rPr lang="nl" dirty="0">
                <a:solidFill>
                  <a:srgbClr val="FF0000"/>
                </a:solidFill>
              </a:rPr>
              <a:t>I</a:t>
            </a:r>
            <a:r>
              <a:rPr lang="nl" dirty="0"/>
              <a:t>nterface openen</a:t>
            </a:r>
            <a:endParaRPr dirty="0"/>
          </a:p>
        </p:txBody>
      </p:sp>
      <p:sp>
        <p:nvSpPr>
          <p:cNvPr id="135" name="Google Shape;135;p25"/>
          <p:cNvSpPr txBox="1">
            <a:spLocks noGrp="1"/>
          </p:cNvSpPr>
          <p:nvPr>
            <p:ph type="body" idx="1"/>
          </p:nvPr>
        </p:nvSpPr>
        <p:spPr>
          <a:xfrm>
            <a:off x="311700" y="1388695"/>
            <a:ext cx="406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nl" dirty="0"/>
            </a:br>
            <a:r>
              <a:rPr lang="nl" dirty="0"/>
              <a:t>1) Klik met de muis op linksonder op</a:t>
            </a:r>
          </a:p>
          <a:p>
            <a:pPr marL="0" lvl="0" indent="0" algn="l" rtl="0">
              <a:spcBef>
                <a:spcPts val="1600"/>
              </a:spcBef>
              <a:spcAft>
                <a:spcPts val="0"/>
              </a:spcAft>
              <a:buNone/>
            </a:pPr>
            <a:endParaRPr lang="nl" dirty="0"/>
          </a:p>
          <a:p>
            <a:pPr marL="0" lvl="0" indent="0" algn="l" rtl="0">
              <a:spcBef>
                <a:spcPts val="1600"/>
              </a:spcBef>
              <a:spcAft>
                <a:spcPts val="0"/>
              </a:spcAft>
              <a:buNone/>
            </a:pPr>
            <a:r>
              <a:rPr lang="nl" dirty="0"/>
              <a:t>2) type in: </a:t>
            </a:r>
            <a:r>
              <a:rPr lang="nl" b="1" dirty="0">
                <a:solidFill>
                  <a:srgbClr val="FF0000"/>
                </a:solidFill>
                <a:latin typeface="Courier New"/>
                <a:ea typeface="Courier New"/>
                <a:cs typeface="Courier New"/>
                <a:sym typeface="Courier New"/>
              </a:rPr>
              <a:t>command prompt </a:t>
            </a:r>
          </a:p>
          <a:p>
            <a:pPr marL="0" lvl="0" indent="0" algn="l" rtl="0">
              <a:spcBef>
                <a:spcPts val="1600"/>
              </a:spcBef>
              <a:spcAft>
                <a:spcPts val="0"/>
              </a:spcAft>
              <a:buNone/>
            </a:pPr>
            <a:r>
              <a:rPr lang="nl-NL" dirty="0"/>
              <a:t>3) C</a:t>
            </a:r>
            <a:r>
              <a:rPr lang="nl" dirty="0"/>
              <a:t>lick nu op de command prompt desktop app</a:t>
            </a:r>
            <a:endParaRPr b="1" dirty="0">
              <a:solidFill>
                <a:srgbClr val="FF0000"/>
              </a:solidFill>
              <a:latin typeface="Courier New"/>
              <a:ea typeface="Courier New"/>
              <a:cs typeface="Courier New"/>
              <a:sym typeface="Courier New"/>
            </a:endParaRPr>
          </a:p>
          <a:p>
            <a:pPr marL="0" lvl="0" indent="0" algn="l" rtl="0">
              <a:spcBef>
                <a:spcPts val="1600"/>
              </a:spcBef>
              <a:spcAft>
                <a:spcPts val="1600"/>
              </a:spcAft>
              <a:buNone/>
            </a:pPr>
            <a:endParaRPr dirty="0"/>
          </a:p>
        </p:txBody>
      </p:sp>
      <p:pic>
        <p:nvPicPr>
          <p:cNvPr id="137" name="Google Shape;137;p25"/>
          <p:cNvPicPr preferRelativeResize="0"/>
          <p:nvPr/>
        </p:nvPicPr>
        <p:blipFill>
          <a:blip r:embed="rId3">
            <a:alphaModFix/>
          </a:blip>
          <a:stretch>
            <a:fillRect/>
          </a:stretch>
        </p:blipFill>
        <p:spPr>
          <a:xfrm>
            <a:off x="387900" y="2116797"/>
            <a:ext cx="2183700" cy="269825"/>
          </a:xfrm>
          <a:prstGeom prst="rect">
            <a:avLst/>
          </a:prstGeom>
          <a:noFill/>
          <a:ln>
            <a:noFill/>
          </a:ln>
        </p:spPr>
      </p:pic>
      <p:pic>
        <p:nvPicPr>
          <p:cNvPr id="13" name="Picture 12">
            <a:extLst>
              <a:ext uri="{FF2B5EF4-FFF2-40B4-BE49-F238E27FC236}">
                <a16:creationId xmlns:a16="http://schemas.microsoft.com/office/drawing/2014/main" id="{FFC92F43-C6FD-4337-BCAE-FBFF1440C349}"/>
              </a:ext>
            </a:extLst>
          </p:cNvPr>
          <p:cNvPicPr>
            <a:picLocks noChangeAspect="1"/>
          </p:cNvPicPr>
          <p:nvPr/>
        </p:nvPicPr>
        <p:blipFill>
          <a:blip r:embed="rId4"/>
          <a:stretch>
            <a:fillRect/>
          </a:stretch>
        </p:blipFill>
        <p:spPr>
          <a:xfrm>
            <a:off x="4572000" y="1445605"/>
            <a:ext cx="4565100" cy="3697895"/>
          </a:xfrm>
          <a:prstGeom prst="rect">
            <a:avLst/>
          </a:prstGeom>
        </p:spPr>
      </p:pic>
      <p:pic>
        <p:nvPicPr>
          <p:cNvPr id="4" name="Picture 3">
            <a:extLst>
              <a:ext uri="{FF2B5EF4-FFF2-40B4-BE49-F238E27FC236}">
                <a16:creationId xmlns:a16="http://schemas.microsoft.com/office/drawing/2014/main" id="{4508B093-4010-E313-02C1-E4CB8ADEEBD2}"/>
              </a:ext>
            </a:extLst>
          </p:cNvPr>
          <p:cNvPicPr>
            <a:picLocks noChangeAspect="1"/>
          </p:cNvPicPr>
          <p:nvPr/>
        </p:nvPicPr>
        <p:blipFill>
          <a:blip r:embed="rId5"/>
          <a:stretch>
            <a:fillRect/>
          </a:stretch>
        </p:blipFill>
        <p:spPr>
          <a:xfrm>
            <a:off x="3400432" y="1651253"/>
            <a:ext cx="409575" cy="361950"/>
          </a:xfrm>
          <a:prstGeom prst="rect">
            <a:avLst/>
          </a:prstGeom>
        </p:spPr>
      </p:pic>
      <p:pic>
        <p:nvPicPr>
          <p:cNvPr id="2" name="Picture 1">
            <a:extLst>
              <a:ext uri="{FF2B5EF4-FFF2-40B4-BE49-F238E27FC236}">
                <a16:creationId xmlns:a16="http://schemas.microsoft.com/office/drawing/2014/main" id="{6E72ABD3-C182-FA55-17CA-E2D369AEF366}"/>
              </a:ext>
            </a:extLst>
          </p:cNvPr>
          <p:cNvPicPr>
            <a:picLocks noChangeAspect="1"/>
          </p:cNvPicPr>
          <p:nvPr/>
        </p:nvPicPr>
        <p:blipFill>
          <a:blip r:embed="rId6"/>
          <a:stretch>
            <a:fillRect/>
          </a:stretch>
        </p:blipFill>
        <p:spPr>
          <a:xfrm>
            <a:off x="7594486" y="-35256"/>
            <a:ext cx="1542614" cy="1423951"/>
          </a:xfrm>
          <a:prstGeom prst="rect">
            <a:avLst/>
          </a:prstGeom>
        </p:spPr>
      </p:pic>
      <p:sp>
        <p:nvSpPr>
          <p:cNvPr id="3" name="Rectangle: Diagonal Corners Snipped 2">
            <a:extLst>
              <a:ext uri="{FF2B5EF4-FFF2-40B4-BE49-F238E27FC236}">
                <a16:creationId xmlns:a16="http://schemas.microsoft.com/office/drawing/2014/main" id="{320B9D70-40A1-4CB5-5320-3EC92649D11A}"/>
              </a:ext>
            </a:extLst>
          </p:cNvPr>
          <p:cNvSpPr/>
          <p:nvPr/>
        </p:nvSpPr>
        <p:spPr>
          <a:xfrm>
            <a:off x="387900" y="3650620"/>
            <a:ext cx="4069800" cy="146699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endParaRPr lang="nl-NL" sz="1100" dirty="0"/>
          </a:p>
          <a:p>
            <a:pPr marL="0" lvl="0" indent="0" algn="l" rtl="0">
              <a:spcBef>
                <a:spcPts val="0"/>
              </a:spcBef>
              <a:spcAft>
                <a:spcPts val="0"/>
              </a:spcAft>
              <a:buNone/>
            </a:pPr>
            <a:r>
              <a:rPr lang="nl-NL" sz="1100" dirty="0"/>
              <a:t>Mac:</a:t>
            </a:r>
          </a:p>
          <a:p>
            <a:pPr marL="0" lvl="0" indent="0" algn="l" rtl="0">
              <a:spcBef>
                <a:spcPts val="0"/>
              </a:spcBef>
              <a:spcAft>
                <a:spcPts val="0"/>
              </a:spcAft>
              <a:buNone/>
            </a:pPr>
            <a:r>
              <a:rPr lang="nl-NL" sz="1100" dirty="0"/>
              <a:t>klik met de muis op het zoekvenster (Spotlight) op jouw Desktop</a:t>
            </a:r>
          </a:p>
          <a:p>
            <a:pPr marL="0" lvl="0" indent="0" algn="l" rtl="0">
              <a:spcBef>
                <a:spcPts val="1600"/>
              </a:spcBef>
              <a:spcAft>
                <a:spcPts val="0"/>
              </a:spcAft>
              <a:buNone/>
            </a:pPr>
            <a:r>
              <a:rPr lang="nl-NL" sz="1100" dirty="0"/>
              <a:t>type in: </a:t>
            </a:r>
            <a:r>
              <a:rPr lang="nl-NL" sz="1200" b="1" dirty="0">
                <a:solidFill>
                  <a:srgbClr val="FF0000"/>
                </a:solidFill>
                <a:latin typeface="Courier New"/>
                <a:ea typeface="Courier New"/>
                <a:cs typeface="Courier New"/>
                <a:sym typeface="Courier New"/>
              </a:rPr>
              <a:t>terminal</a:t>
            </a:r>
            <a:r>
              <a:rPr lang="nl-NL" sz="1100" b="1" dirty="0">
                <a:solidFill>
                  <a:srgbClr val="FF0000"/>
                </a:solidFill>
                <a:latin typeface="Courier New"/>
                <a:ea typeface="Courier New"/>
                <a:cs typeface="Courier New"/>
                <a:sym typeface="Courier New"/>
              </a:rPr>
              <a:t> </a:t>
            </a:r>
          </a:p>
          <a:p>
            <a:pPr marL="0" lvl="0" indent="0" algn="l" rtl="0">
              <a:spcBef>
                <a:spcPts val="1600"/>
              </a:spcBef>
              <a:spcAft>
                <a:spcPts val="0"/>
              </a:spcAft>
              <a:buNone/>
            </a:pPr>
            <a:r>
              <a:rPr lang="nl-NL" sz="1100" dirty="0"/>
              <a:t>Click nu op Terminal.app</a:t>
            </a:r>
            <a:endParaRPr lang="nl-NL" sz="1100" b="1" dirty="0">
              <a:solidFill>
                <a:srgbClr val="FF0000"/>
              </a:solidFill>
              <a:latin typeface="Courier New"/>
              <a:ea typeface="Courier New"/>
              <a:cs typeface="Courier New"/>
              <a:sym typeface="Courier New"/>
            </a:endParaRPr>
          </a:p>
          <a:p>
            <a:pPr algn="ctr"/>
            <a:endParaRPr lang="nl-NL" sz="1100" dirty="0"/>
          </a:p>
        </p:txBody>
      </p:sp>
    </p:spTree>
    <p:extLst>
      <p:ext uri="{BB962C8B-B14F-4D97-AF65-F5344CB8AC3E}">
        <p14:creationId xmlns:p14="http://schemas.microsoft.com/office/powerpoint/2010/main" val="187065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5" name="Picture 4">
            <a:extLst>
              <a:ext uri="{FF2B5EF4-FFF2-40B4-BE49-F238E27FC236}">
                <a16:creationId xmlns:a16="http://schemas.microsoft.com/office/drawing/2014/main" id="{C886EC96-B5A2-FE88-5252-9A69D5D74EA4}"/>
              </a:ext>
            </a:extLst>
          </p:cNvPr>
          <p:cNvPicPr>
            <a:picLocks noChangeAspect="1"/>
          </p:cNvPicPr>
          <p:nvPr/>
        </p:nvPicPr>
        <p:blipFill>
          <a:blip r:embed="rId3"/>
          <a:stretch>
            <a:fillRect/>
          </a:stretch>
        </p:blipFill>
        <p:spPr>
          <a:xfrm>
            <a:off x="781559" y="530001"/>
            <a:ext cx="7915712" cy="6749832"/>
          </a:xfrm>
          <a:prstGeom prst="rect">
            <a:avLst/>
          </a:prstGeom>
        </p:spPr>
      </p:pic>
      <p:sp>
        <p:nvSpPr>
          <p:cNvPr id="159" name="Google Shape;159;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 dirty="0"/>
              <a:t>directories, mappen, folders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Tree structure (boom structuur)</a:t>
            </a:r>
            <a:endParaRPr/>
          </a:p>
        </p:txBody>
      </p:sp>
      <p:pic>
        <p:nvPicPr>
          <p:cNvPr id="117" name="Google Shape;117;p22"/>
          <p:cNvPicPr preferRelativeResize="0"/>
          <p:nvPr/>
        </p:nvPicPr>
        <p:blipFill>
          <a:blip r:embed="rId3">
            <a:alphaModFix/>
          </a:blip>
          <a:stretch>
            <a:fillRect/>
          </a:stretch>
        </p:blipFill>
        <p:spPr>
          <a:xfrm>
            <a:off x="1033036" y="1152475"/>
            <a:ext cx="7077928" cy="3981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directories in een echte boomstructuur</a:t>
            </a:r>
            <a:endParaRPr/>
          </a:p>
        </p:txBody>
      </p:sp>
      <p:sp>
        <p:nvSpPr>
          <p:cNvPr id="123" name="Google Shape;123;p23"/>
          <p:cNvSpPr txBox="1">
            <a:spLocks noGrp="1"/>
          </p:cNvSpPr>
          <p:nvPr>
            <p:ph type="body" idx="1"/>
          </p:nvPr>
        </p:nvSpPr>
        <p:spPr>
          <a:xfrm>
            <a:off x="2624505" y="1267045"/>
            <a:ext cx="3371446" cy="29527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nl" sz="1400" dirty="0"/>
              <a:t>Een </a:t>
            </a:r>
            <a:r>
              <a:rPr lang="nl" sz="1400" b="1" dirty="0">
                <a:solidFill>
                  <a:srgbClr val="FF0000"/>
                </a:solidFill>
              </a:rPr>
              <a:t>directory</a:t>
            </a:r>
            <a:r>
              <a:rPr lang="nl" sz="1400" dirty="0"/>
              <a:t> (of map of folder) is een soort doosjes met een naam die als een </a:t>
            </a:r>
            <a:r>
              <a:rPr lang="nl" sz="1400" b="1" dirty="0">
                <a:solidFill>
                  <a:srgbClr val="FF0000"/>
                </a:solidFill>
              </a:rPr>
              <a:t>tree</a:t>
            </a:r>
            <a:r>
              <a:rPr lang="nl" sz="1400" dirty="0"/>
              <a:t> op de harddisk zijn opgeslagen.</a:t>
            </a:r>
          </a:p>
          <a:p>
            <a:pPr marL="0" lvl="0" indent="0" algn="l" rtl="0">
              <a:spcBef>
                <a:spcPts val="0"/>
              </a:spcBef>
              <a:spcAft>
                <a:spcPts val="1600"/>
              </a:spcAft>
              <a:buNone/>
            </a:pPr>
            <a:r>
              <a:rPr lang="nl" sz="1400" dirty="0"/>
              <a:t> </a:t>
            </a:r>
            <a:br>
              <a:rPr lang="nl" sz="1400" dirty="0"/>
            </a:br>
            <a:r>
              <a:rPr lang="nl" sz="1400" dirty="0"/>
              <a:t>De directories zijn georganiseerd als een </a:t>
            </a:r>
            <a:r>
              <a:rPr lang="nl" sz="1400" b="1" dirty="0">
                <a:solidFill>
                  <a:srgbClr val="FF0000"/>
                </a:solidFill>
              </a:rPr>
              <a:t>tree</a:t>
            </a:r>
            <a:r>
              <a:rPr lang="nl" sz="1400" dirty="0"/>
              <a:t>, wordt meestal weergegeven met de </a:t>
            </a:r>
            <a:r>
              <a:rPr lang="nl" sz="1400" b="1" dirty="0">
                <a:solidFill>
                  <a:srgbClr val="FF0000"/>
                </a:solidFill>
              </a:rPr>
              <a:t>root</a:t>
            </a:r>
            <a:r>
              <a:rPr lang="nl" sz="1400" dirty="0"/>
              <a:t> bovenaan en de </a:t>
            </a:r>
            <a:r>
              <a:rPr lang="nl" sz="1400" b="1" dirty="0">
                <a:solidFill>
                  <a:srgbClr val="FF0000"/>
                </a:solidFill>
              </a:rPr>
              <a:t>branches</a:t>
            </a:r>
            <a:r>
              <a:rPr lang="nl" sz="1400" dirty="0"/>
              <a:t> naar beneden</a:t>
            </a:r>
            <a:endParaRPr sz="1400" dirty="0"/>
          </a:p>
        </p:txBody>
      </p:sp>
      <p:pic>
        <p:nvPicPr>
          <p:cNvPr id="5" name="Picture 4">
            <a:extLst>
              <a:ext uri="{FF2B5EF4-FFF2-40B4-BE49-F238E27FC236}">
                <a16:creationId xmlns:a16="http://schemas.microsoft.com/office/drawing/2014/main" id="{87255DDE-28BE-B15E-4BDA-DCC1D9640241}"/>
              </a:ext>
            </a:extLst>
          </p:cNvPr>
          <p:cNvPicPr>
            <a:picLocks noChangeAspect="1"/>
          </p:cNvPicPr>
          <p:nvPr/>
        </p:nvPicPr>
        <p:blipFill rotWithShape="1">
          <a:blip r:embed="rId3"/>
          <a:srcRect r="31885"/>
          <a:stretch/>
        </p:blipFill>
        <p:spPr>
          <a:xfrm>
            <a:off x="11521" y="1267045"/>
            <a:ext cx="2452441" cy="2952750"/>
          </a:xfrm>
          <a:prstGeom prst="rect">
            <a:avLst/>
          </a:prstGeom>
        </p:spPr>
      </p:pic>
      <p:pic>
        <p:nvPicPr>
          <p:cNvPr id="3" name="Picture 2">
            <a:extLst>
              <a:ext uri="{FF2B5EF4-FFF2-40B4-BE49-F238E27FC236}">
                <a16:creationId xmlns:a16="http://schemas.microsoft.com/office/drawing/2014/main" id="{8DE777C6-7CF9-417D-218A-77025C7DEBEC}"/>
              </a:ext>
            </a:extLst>
          </p:cNvPr>
          <p:cNvPicPr>
            <a:picLocks noChangeAspect="1"/>
          </p:cNvPicPr>
          <p:nvPr/>
        </p:nvPicPr>
        <p:blipFill>
          <a:blip r:embed="rId4"/>
          <a:stretch>
            <a:fillRect/>
          </a:stretch>
        </p:blipFill>
        <p:spPr>
          <a:xfrm>
            <a:off x="6349008" y="1204303"/>
            <a:ext cx="2581631" cy="3120792"/>
          </a:xfrm>
          <a:prstGeom prst="rect">
            <a:avLst/>
          </a:prstGeom>
        </p:spPr>
      </p:pic>
      <p:sp>
        <p:nvSpPr>
          <p:cNvPr id="4" name="Rectangle: Diagonal Corners Snipped 3">
            <a:extLst>
              <a:ext uri="{FF2B5EF4-FFF2-40B4-BE49-F238E27FC236}">
                <a16:creationId xmlns:a16="http://schemas.microsoft.com/office/drawing/2014/main" id="{4789E9FC-C90C-AA09-61C7-891D2E7715D5}"/>
              </a:ext>
            </a:extLst>
          </p:cNvPr>
          <p:cNvSpPr/>
          <p:nvPr/>
        </p:nvSpPr>
        <p:spPr>
          <a:xfrm>
            <a:off x="311700" y="4312920"/>
            <a:ext cx="1745700" cy="74676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root </a:t>
            </a:r>
          </a:p>
          <a:p>
            <a:pPr algn="ctr"/>
            <a:r>
              <a:rPr lang="en-US" dirty="0"/>
              <a:t>Letter per drive</a:t>
            </a:r>
            <a:endParaRPr lang="nl-NL" dirty="0"/>
          </a:p>
        </p:txBody>
      </p:sp>
      <p:sp>
        <p:nvSpPr>
          <p:cNvPr id="6" name="Rectangle: Diagonal Corners Snipped 5">
            <a:extLst>
              <a:ext uri="{FF2B5EF4-FFF2-40B4-BE49-F238E27FC236}">
                <a16:creationId xmlns:a16="http://schemas.microsoft.com/office/drawing/2014/main" id="{E92E7BEB-06B8-DAB3-4EA7-9089BE4E22A4}"/>
              </a:ext>
            </a:extLst>
          </p:cNvPr>
          <p:cNvSpPr/>
          <p:nvPr/>
        </p:nvSpPr>
        <p:spPr>
          <a:xfrm>
            <a:off x="6766973" y="4396740"/>
            <a:ext cx="1745700" cy="74676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root </a:t>
            </a:r>
          </a:p>
          <a:p>
            <a:pPr algn="ctr"/>
            <a:r>
              <a:rPr lang="en-US" dirty="0"/>
              <a:t>Mapping per drive</a:t>
            </a:r>
            <a:endParaRPr lang="nl-N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waar ben ik?</a:t>
            </a:r>
            <a:endParaRPr/>
          </a:p>
        </p:txBody>
      </p:sp>
      <p:pic>
        <p:nvPicPr>
          <p:cNvPr id="152" name="Google Shape;152;p27"/>
          <p:cNvPicPr preferRelativeResize="0"/>
          <p:nvPr/>
        </p:nvPicPr>
        <p:blipFill>
          <a:blip r:embed="rId3">
            <a:alphaModFix/>
          </a:blip>
          <a:stretch>
            <a:fillRect/>
          </a:stretch>
        </p:blipFill>
        <p:spPr>
          <a:xfrm>
            <a:off x="1005725" y="1086075"/>
            <a:ext cx="7007525" cy="3820975"/>
          </a:xfrm>
          <a:prstGeom prst="rect">
            <a:avLst/>
          </a:prstGeom>
          <a:noFill/>
          <a:ln>
            <a:noFill/>
          </a:ln>
        </p:spPr>
      </p:pic>
      <p:sp>
        <p:nvSpPr>
          <p:cNvPr id="153" name="Google Shape;153;p27"/>
          <p:cNvSpPr/>
          <p:nvPr/>
        </p:nvSpPr>
        <p:spPr>
          <a:xfrm>
            <a:off x="4386300" y="2546563"/>
            <a:ext cx="4446000" cy="900000"/>
          </a:xfrm>
          <a:prstGeom prst="wedgeEllipseCallout">
            <a:avLst>
              <a:gd name="adj1" fmla="val 26578"/>
              <a:gd name="adj2" fmla="val 16390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solidFill>
                  <a:srgbClr val="0000FF"/>
                </a:solidFill>
                <a:latin typeface="Courier New"/>
                <a:ea typeface="Courier New"/>
                <a:cs typeface="Courier New"/>
                <a:sym typeface="Courier New"/>
              </a:rPr>
              <a:t>c:\users\[jouw inlognaam]</a:t>
            </a:r>
            <a:br>
              <a:rPr lang="nl" b="1">
                <a:solidFill>
                  <a:srgbClr val="0000FF"/>
                </a:solidFill>
                <a:latin typeface="Courier New"/>
                <a:ea typeface="Courier New"/>
                <a:cs typeface="Courier New"/>
                <a:sym typeface="Courier New"/>
              </a:rPr>
            </a:br>
            <a:r>
              <a:rPr lang="nl"/>
              <a:t>jouw homedirectory</a:t>
            </a:r>
            <a:endParaRPr/>
          </a:p>
        </p:txBody>
      </p:sp>
      <p:sp>
        <p:nvSpPr>
          <p:cNvPr id="154" name="Google Shape;154;p27"/>
          <p:cNvSpPr/>
          <p:nvPr/>
        </p:nvSpPr>
        <p:spPr>
          <a:xfrm>
            <a:off x="1907850" y="1874775"/>
            <a:ext cx="2420400" cy="900000"/>
          </a:xfrm>
          <a:prstGeom prst="wedgeEllipseCallout">
            <a:avLst>
              <a:gd name="adj1" fmla="val 26046"/>
              <a:gd name="adj2" fmla="val 80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solidFill>
                  <a:srgbClr val="0000FF"/>
                </a:solidFill>
                <a:latin typeface="Courier New"/>
                <a:ea typeface="Courier New"/>
                <a:cs typeface="Courier New"/>
                <a:sym typeface="Courier New"/>
              </a:rPr>
              <a:t>backslash \</a:t>
            </a:r>
            <a:endParaRPr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nl" b="1"/>
              <a:t>root (wortel)</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807000" y="279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Current Working Directory (CWD)</a:t>
            </a:r>
            <a:endParaRPr/>
          </a:p>
        </p:txBody>
      </p:sp>
      <p:sp>
        <p:nvSpPr>
          <p:cNvPr id="165" name="Google Shape;165;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I</a:t>
            </a:r>
            <a:r>
              <a:rPr lang="nl" dirty="0"/>
              <a:t>n de commandprompt is altijd één directory actief. Dit noemen wij de </a:t>
            </a:r>
            <a:r>
              <a:rPr lang="nl" b="1" dirty="0">
                <a:solidFill>
                  <a:srgbClr val="FF0000"/>
                </a:solidFill>
              </a:rPr>
              <a:t>Working Directory</a:t>
            </a:r>
            <a:r>
              <a:rPr lang="nl" dirty="0"/>
              <a:t> of de </a:t>
            </a:r>
            <a:r>
              <a:rPr lang="nl" b="1" dirty="0">
                <a:solidFill>
                  <a:srgbClr val="FF0000"/>
                </a:solidFill>
              </a:rPr>
              <a:t>Current Working Directory (CWD)</a:t>
            </a:r>
            <a:endParaRPr b="1" dirty="0">
              <a:solidFill>
                <a:srgbClr val="FF0000"/>
              </a:solidFill>
            </a:endParaRPr>
          </a:p>
          <a:p>
            <a:pPr marL="0" lvl="0" indent="0" algn="l" rtl="0">
              <a:spcBef>
                <a:spcPts val="1600"/>
              </a:spcBef>
              <a:spcAft>
                <a:spcPts val="0"/>
              </a:spcAft>
              <a:buNone/>
            </a:pPr>
            <a:r>
              <a:rPr lang="nl-NL" dirty="0"/>
              <a:t>als je de powershell opstart, is jouw homedirectory de CWD</a:t>
            </a:r>
          </a:p>
          <a:p>
            <a:pPr marL="0" lvl="0" indent="0" algn="l" rtl="0">
              <a:spcBef>
                <a:spcPts val="1600"/>
              </a:spcBef>
              <a:spcAft>
                <a:spcPts val="0"/>
              </a:spcAft>
              <a:buNone/>
            </a:pPr>
            <a:endParaRPr lang="nl-NL" dirty="0"/>
          </a:p>
          <a:p>
            <a:pPr marL="0" lvl="0" indent="0" algn="l" rtl="0">
              <a:spcBef>
                <a:spcPts val="1600"/>
              </a:spcBef>
              <a:spcAft>
                <a:spcPts val="0"/>
              </a:spcAft>
              <a:buNone/>
            </a:pPr>
            <a:endParaRPr lang="nl-NL" dirty="0"/>
          </a:p>
          <a:p>
            <a:pPr marL="0" lvl="0" indent="0" algn="l" rtl="0">
              <a:spcBef>
                <a:spcPts val="1600"/>
              </a:spcBef>
              <a:spcAft>
                <a:spcPts val="0"/>
              </a:spcAft>
              <a:buNone/>
            </a:pPr>
            <a:r>
              <a:rPr lang="en-US" dirty="0"/>
              <a:t>Met </a:t>
            </a:r>
            <a:r>
              <a:rPr lang="en-US" b="1" dirty="0" err="1">
                <a:solidFill>
                  <a:srgbClr val="FF0000"/>
                </a:solidFill>
                <a:latin typeface="Courier New"/>
                <a:cs typeface="Courier New"/>
              </a:rPr>
              <a:t>dir</a:t>
            </a:r>
            <a:r>
              <a:rPr lang="en-US" dirty="0"/>
              <a:t>/</a:t>
            </a:r>
            <a:r>
              <a:rPr lang="en-US" b="1" dirty="0">
                <a:solidFill>
                  <a:srgbClr val="FF0000"/>
                </a:solidFill>
                <a:latin typeface="Courier New"/>
                <a:cs typeface="Courier New"/>
              </a:rPr>
              <a:t>ls</a:t>
            </a:r>
            <a:r>
              <a:rPr lang="en-US" dirty="0"/>
              <a:t> </a:t>
            </a:r>
            <a:r>
              <a:rPr lang="en-US" dirty="0" err="1"/>
              <a:t>laat</a:t>
            </a:r>
            <a:r>
              <a:rPr lang="en-US" dirty="0"/>
              <a:t> je de </a:t>
            </a:r>
            <a:r>
              <a:rPr lang="en-US" dirty="0" err="1"/>
              <a:t>inhoud</a:t>
            </a:r>
            <a:r>
              <a:rPr lang="en-US" dirty="0"/>
              <a:t> van de </a:t>
            </a:r>
            <a:r>
              <a:rPr lang="en-US" dirty="0" err="1"/>
              <a:t>huidige</a:t>
            </a:r>
            <a:r>
              <a:rPr lang="en-US" dirty="0"/>
              <a:t> directory </a:t>
            </a:r>
            <a:r>
              <a:rPr lang="en-US" dirty="0" err="1"/>
              <a:t>zien</a:t>
            </a:r>
            <a:endParaRPr dirty="0"/>
          </a:p>
          <a:p>
            <a:pPr marL="0" lvl="0" indent="0" algn="l" rtl="0">
              <a:spcBef>
                <a:spcPts val="1600"/>
              </a:spcBef>
              <a:spcAft>
                <a:spcPts val="1600"/>
              </a:spcAft>
              <a:buNone/>
            </a:pPr>
            <a:endParaRPr dirty="0"/>
          </a:p>
        </p:txBody>
      </p:sp>
      <p:sp>
        <p:nvSpPr>
          <p:cNvPr id="166" name="Google Shape;166;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 name="Picture 16">
            <a:extLst>
              <a:ext uri="{FF2B5EF4-FFF2-40B4-BE49-F238E27FC236}">
                <a16:creationId xmlns:a16="http://schemas.microsoft.com/office/drawing/2014/main" id="{EBFEF9C3-F2B4-48EE-93F2-7AF795B0E7E3}"/>
              </a:ext>
            </a:extLst>
          </p:cNvPr>
          <p:cNvPicPr>
            <a:picLocks noChangeAspect="1"/>
          </p:cNvPicPr>
          <p:nvPr/>
        </p:nvPicPr>
        <p:blipFill>
          <a:blip r:embed="rId3"/>
          <a:stretch>
            <a:fillRect/>
          </a:stretch>
        </p:blipFill>
        <p:spPr>
          <a:xfrm>
            <a:off x="4498428" y="1152475"/>
            <a:ext cx="4498428" cy="3338949"/>
          </a:xfrm>
          <a:prstGeom prst="rect">
            <a:avLst/>
          </a:prstGeom>
        </p:spPr>
      </p:pic>
      <p:graphicFrame>
        <p:nvGraphicFramePr>
          <p:cNvPr id="22" name="Table 4">
            <a:extLst>
              <a:ext uri="{FF2B5EF4-FFF2-40B4-BE49-F238E27FC236}">
                <a16:creationId xmlns:a16="http://schemas.microsoft.com/office/drawing/2014/main" id="{29B0DEB4-4F04-45CC-9219-2E3021AAA1DB}"/>
              </a:ext>
            </a:extLst>
          </p:cNvPr>
          <p:cNvGraphicFramePr>
            <a:graphicFrameLocks noGrp="1"/>
          </p:cNvGraphicFramePr>
          <p:nvPr>
            <p:extLst>
              <p:ext uri="{D42A27DB-BD31-4B8C-83A1-F6EECF244321}">
                <p14:modId xmlns:p14="http://schemas.microsoft.com/office/powerpoint/2010/main" val="3842735242"/>
              </p:ext>
            </p:extLst>
          </p:nvPr>
        </p:nvGraphicFramePr>
        <p:xfrm>
          <a:off x="406293" y="2677236"/>
          <a:ext cx="3447394" cy="675078"/>
        </p:xfrm>
        <a:graphic>
          <a:graphicData uri="http://schemas.openxmlformats.org/drawingml/2006/table">
            <a:tbl>
              <a:tblPr firstRow="1" bandRow="1">
                <a:tableStyleId>{5C22544A-7EE6-4342-B048-85BDC9FD1C3A}</a:tableStyleId>
              </a:tblPr>
              <a:tblGrid>
                <a:gridCol w="1723697">
                  <a:extLst>
                    <a:ext uri="{9D8B030D-6E8A-4147-A177-3AD203B41FA5}">
                      <a16:colId xmlns:a16="http://schemas.microsoft.com/office/drawing/2014/main" val="813139998"/>
                    </a:ext>
                  </a:extLst>
                </a:gridCol>
                <a:gridCol w="1723697">
                  <a:extLst>
                    <a:ext uri="{9D8B030D-6E8A-4147-A177-3AD203B41FA5}">
                      <a16:colId xmlns:a16="http://schemas.microsoft.com/office/drawing/2014/main" val="2397398854"/>
                    </a:ext>
                  </a:extLst>
                </a:gridCol>
              </a:tblGrid>
              <a:tr h="217810">
                <a:tc>
                  <a:txBody>
                    <a:bodyPr/>
                    <a:lstStyle/>
                    <a:p>
                      <a:r>
                        <a:rPr lang="nl" b="1" dirty="0">
                          <a:solidFill>
                            <a:srgbClr val="FF0000"/>
                          </a:solidFill>
                          <a:latin typeface="Courier New"/>
                          <a:ea typeface="Courier New"/>
                          <a:cs typeface="Courier New"/>
                          <a:sym typeface="Courier New"/>
                        </a:rPr>
                        <a:t>windows</a:t>
                      </a:r>
                      <a:endParaRPr lang="nl-NL" dirty="0"/>
                    </a:p>
                  </a:txBody>
                  <a:tcPr/>
                </a:tc>
                <a:tc>
                  <a:txBody>
                    <a:bodyPr/>
                    <a:lstStyle/>
                    <a:p>
                      <a:r>
                        <a:rPr lang="nl" b="1" dirty="0">
                          <a:solidFill>
                            <a:srgbClr val="FF0000"/>
                          </a:solidFill>
                          <a:latin typeface="Courier New"/>
                          <a:ea typeface="Courier New"/>
                          <a:cs typeface="Courier New"/>
                          <a:sym typeface="Courier New"/>
                        </a:rPr>
                        <a:t>mac</a:t>
                      </a:r>
                      <a:endParaRPr lang="nl-NL" dirty="0"/>
                    </a:p>
                  </a:txBody>
                  <a:tcPr/>
                </a:tc>
                <a:extLst>
                  <a:ext uri="{0D108BD9-81ED-4DB2-BD59-A6C34878D82A}">
                    <a16:rowId xmlns:a16="http://schemas.microsoft.com/office/drawing/2014/main" val="1472895062"/>
                  </a:ext>
                </a:extLst>
              </a:tr>
              <a:tr h="370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b="1" dirty="0">
                          <a:solidFill>
                            <a:srgbClr val="FF0000"/>
                          </a:solidFill>
                          <a:latin typeface="Courier New"/>
                          <a:ea typeface="Courier New"/>
                          <a:cs typeface="Courier New"/>
                          <a:sym typeface="Courier New"/>
                        </a:rPr>
                        <a:t>dir</a:t>
                      </a:r>
                      <a:endParaRPr lang="nl-NL" dirty="0"/>
                    </a:p>
                  </a:txBody>
                  <a:tcPr/>
                </a:tc>
                <a:tc>
                  <a:txBody>
                    <a:bodyPr/>
                    <a:lstStyle/>
                    <a:p>
                      <a:r>
                        <a:rPr lang="nl" b="1" dirty="0">
                          <a:solidFill>
                            <a:srgbClr val="FF0000"/>
                          </a:solidFill>
                          <a:latin typeface="Courier New"/>
                          <a:ea typeface="Courier New"/>
                          <a:cs typeface="Courier New"/>
                          <a:sym typeface="Courier New"/>
                        </a:rPr>
                        <a:t>ls </a:t>
                      </a:r>
                      <a:endParaRPr lang="nl-NL" dirty="0"/>
                    </a:p>
                  </a:txBody>
                  <a:tcPr/>
                </a:tc>
                <a:extLst>
                  <a:ext uri="{0D108BD9-81ED-4DB2-BD59-A6C34878D82A}">
                    <a16:rowId xmlns:a16="http://schemas.microsoft.com/office/drawing/2014/main" val="977757129"/>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EB5C2D39876A418216A0F9CA870C99" ma:contentTypeVersion="3" ma:contentTypeDescription="Een nieuw document maken." ma:contentTypeScope="" ma:versionID="c16f919193eb98a592b344001a25f83c">
  <xsd:schema xmlns:xsd="http://www.w3.org/2001/XMLSchema" xmlns:xs="http://www.w3.org/2001/XMLSchema" xmlns:p="http://schemas.microsoft.com/office/2006/metadata/properties" xmlns:ns2="e1e829e0-e72c-4cab-be3a-c790bcef4396" targetNamespace="http://schemas.microsoft.com/office/2006/metadata/properties" ma:root="true" ma:fieldsID="faaad9287d5d49668764da612f25ddb4" ns2:_="">
    <xsd:import namespace="e1e829e0-e72c-4cab-be3a-c790bcef43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e829e0-e72c-4cab-be3a-c790bcef43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B73B86-2D1A-43DC-9015-D05C266657ED}"/>
</file>

<file path=customXml/itemProps2.xml><?xml version="1.0" encoding="utf-8"?>
<ds:datastoreItem xmlns:ds="http://schemas.openxmlformats.org/officeDocument/2006/customXml" ds:itemID="{677596AA-4DFD-4227-B9CE-6C527531930E}">
  <ds:schemaRefs>
    <ds:schemaRef ds:uri="http://schemas.microsoft.com/sharepoint/v3/contenttype/forms"/>
  </ds:schemaRefs>
</ds:datastoreItem>
</file>

<file path=customXml/itemProps3.xml><?xml version="1.0" encoding="utf-8"?>
<ds:datastoreItem xmlns:ds="http://schemas.openxmlformats.org/officeDocument/2006/customXml" ds:itemID="{F394A9AF-FF29-455D-BC93-88E8B388765F}">
  <ds:schemaRefs>
    <ds:schemaRef ds:uri="http://schemas.openxmlformats.org/package/2006/metadata/core-properties"/>
    <ds:schemaRef ds:uri="http://purl.org/dc/elements/1.1/"/>
    <ds:schemaRef ds:uri="http://schemas.microsoft.com/office/2006/documentManagement/types"/>
    <ds:schemaRef ds:uri="c04f5927-35c1-4460-8063-a663705806d2"/>
    <ds:schemaRef ds:uri="http://www.w3.org/XML/1998/namespace"/>
    <ds:schemaRef ds:uri="http://schemas.microsoft.com/office/2006/metadata/properties"/>
    <ds:schemaRef ds:uri="http://purl.org/dc/dcmityp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310</TotalTime>
  <Words>993</Words>
  <Application>Microsoft Office PowerPoint</Application>
  <PresentationFormat>On-screen Show (16:9)</PresentationFormat>
  <Paragraphs>159</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Courier New</vt:lpstr>
      <vt:lpstr>Simple Light</vt:lpstr>
      <vt:lpstr>les 02 the command prompt</vt:lpstr>
      <vt:lpstr>overzicht</vt:lpstr>
      <vt:lpstr>Verschillen</vt:lpstr>
      <vt:lpstr>Een CommandLine Interface openen</vt:lpstr>
      <vt:lpstr>directories, mappen, folders</vt:lpstr>
      <vt:lpstr>Tree structure (boom structuur)</vt:lpstr>
      <vt:lpstr>directories in een echte boomstructuur</vt:lpstr>
      <vt:lpstr>waar ben ik?</vt:lpstr>
      <vt:lpstr>Current Working Directory (CWD)</vt:lpstr>
      <vt:lpstr>Dir/ls samen met de joker *</vt:lpstr>
      <vt:lpstr>cd: Change Directory</vt:lpstr>
      <vt:lpstr>Speciale namen voor directories </vt:lpstr>
      <vt:lpstr>Cd ..: Change Directory en weer terug</vt:lpstr>
      <vt:lpstr>cd: Proberen</vt:lpstr>
      <vt:lpstr>mkdir: Make Directory</vt:lpstr>
      <vt:lpstr>Rmdir remove directory (windows)</vt:lpstr>
      <vt:lpstr>rm remove (mac)</vt:lpstr>
      <vt:lpstr>verwerkingsopdracht</vt:lpstr>
      <vt:lpstr>maak in directory f1m1 deze boomstructuur</vt:lpstr>
      <vt:lpstr>programma’s en bestanden</vt:lpstr>
      <vt:lpstr>een textbestand aanmaken</vt:lpstr>
      <vt:lpstr>Extensies &amp; verborgen bestanden tonen</vt:lpstr>
      <vt:lpstr>Kijk nog eens naar je test.txt bestand  </vt:lpstr>
      <vt:lpstr>hoe open ik een programma</vt:lpstr>
      <vt:lpstr>van CLI naar GUI en andersom</vt:lpstr>
      <vt:lpstr>van CLI naar GUI</vt:lpstr>
      <vt:lpstr>van GUI naar CLI</vt:lpstr>
      <vt:lpstr>samenvatting les02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02 the powershell</dc:title>
  <cp:lastModifiedBy>Dragan Javorac</cp:lastModifiedBy>
  <cp:revision>30</cp:revision>
  <dcterms:modified xsi:type="dcterms:W3CDTF">2022-11-04T10:16:54Z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0x010100D9EB5C2D39876A418216A0F9CA870C99</vt:lpwstr>
  </property>
  <property fmtid="{D5CDD505-2E9C-101B-9397-08002B2CF9AE}" pid="3" name="TriggerFlowInfo">
    <vt:lpwstr/>
  </property>
  <property fmtid="{D5CDD505-2E9C-101B-9397-08002B2CF9AE}" pid="4" name="TemplateUrl">
    <vt:lpwstr/>
  </property>
  <property fmtid="{D5CDD505-2E9C-101B-9397-08002B2CF9AE}" pid="5" name="ComplianceAssetId">
    <vt:lpwstr/>
  </property>
  <property fmtid="{D5CDD505-2E9C-101B-9397-08002B2CF9AE}" pid="6" name="_ExtendedDescription">
    <vt:lpwstr/>
  </property>
  <property fmtid="{D5CDD505-2E9C-101B-9397-08002B2CF9AE}" pid="7" name="xd_Signature">
    <vt:bool>false</vt:bool>
  </property>
  <property fmtid="{D5CDD505-2E9C-101B-9397-08002B2CF9AE}" pid="8" name="xd_ProgID">
    <vt:lpwstr/>
  </property>
  <property fmtid="{D5CDD505-2E9C-101B-9397-08002B2CF9AE}" pid="9" name="Order">
    <vt:r8>3500</vt:r8>
  </property>
  <property fmtid="{D5CDD505-2E9C-101B-9397-08002B2CF9AE}" pid="10" name="_SourceUrl">
    <vt:lpwstr/>
  </property>
  <property fmtid="{D5CDD505-2E9C-101B-9397-08002B2CF9AE}" pid="11" name="_SharedFileIndex">
    <vt:lpwstr/>
  </property>
</Properties>
</file>