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1" r:id="rId9"/>
    <p:sldId id="304" r:id="rId10"/>
    <p:sldId id="305" r:id="rId11"/>
    <p:sldId id="262" r:id="rId12"/>
    <p:sldId id="303" r:id="rId13"/>
    <p:sldId id="264" r:id="rId14"/>
    <p:sldId id="265" r:id="rId15"/>
    <p:sldId id="302" r:id="rId16"/>
    <p:sldId id="266" r:id="rId17"/>
    <p:sldId id="268" r:id="rId18"/>
    <p:sldId id="267" r:id="rId19"/>
    <p:sldId id="269" r:id="rId20"/>
    <p:sldId id="270" r:id="rId21"/>
    <p:sldId id="271" r:id="rId22"/>
    <p:sldId id="272" r:id="rId23"/>
    <p:sldId id="307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301" r:id="rId43"/>
    <p:sldId id="300" r:id="rId44"/>
    <p:sldId id="306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F8429-B2B9-42D0-B048-2326F1BD3081}" v="16" dt="2022-09-22T12:33:10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den Held" userId="S::31764@ma-web.nl::4689731f-c808-4d0d-94b6-ee9124daf0e5" providerId="AD" clId="Web-{CA51DC21-8830-4910-AEB4-B29523AD9512}"/>
    <pc:docChg chg="modSld">
      <pc:chgData name="Jayden Held" userId="S::31764@ma-web.nl::4689731f-c808-4d0d-94b6-ee9124daf0e5" providerId="AD" clId="Web-{CA51DC21-8830-4910-AEB4-B29523AD9512}" dt="2020-09-15T13:01:23.510" v="0"/>
      <pc:docMkLst>
        <pc:docMk/>
      </pc:docMkLst>
      <pc:sldChg chg="modSp">
        <pc:chgData name="Jayden Held" userId="S::31764@ma-web.nl::4689731f-c808-4d0d-94b6-ee9124daf0e5" providerId="AD" clId="Web-{CA51DC21-8830-4910-AEB4-B29523AD9512}" dt="2020-09-15T13:01:23.510" v="0"/>
        <pc:sldMkLst>
          <pc:docMk/>
          <pc:sldMk cId="0" sldId="292"/>
        </pc:sldMkLst>
        <pc:spChg chg="mod">
          <ac:chgData name="Jayden Held" userId="S::31764@ma-web.nl::4689731f-c808-4d0d-94b6-ee9124daf0e5" providerId="AD" clId="Web-{CA51DC21-8830-4910-AEB4-B29523AD9512}" dt="2020-09-15T13:01:23.510" v="0"/>
          <ac:spMkLst>
            <pc:docMk/>
            <pc:sldMk cId="0" sldId="292"/>
            <ac:spMk id="335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8A2F8429-B2B9-42D0-B048-2326F1BD3081}"/>
    <pc:docChg chg="undo custSel modSld">
      <pc:chgData name="Dragan Javorac" userId="913c2858-fb97-4c6e-a42c-b1f1a16b225e" providerId="ADAL" clId="{8A2F8429-B2B9-42D0-B048-2326F1BD3081}" dt="2022-09-22T12:33:10.889" v="379" actId="20577"/>
      <pc:docMkLst>
        <pc:docMk/>
      </pc:docMkLst>
      <pc:sldChg chg="addSp delSp modSp mod">
        <pc:chgData name="Dragan Javorac" userId="913c2858-fb97-4c6e-a42c-b1f1a16b225e" providerId="ADAL" clId="{8A2F8429-B2B9-42D0-B048-2326F1BD3081}" dt="2022-09-22T12:33:10.889" v="379" actId="20577"/>
        <pc:sldMkLst>
          <pc:docMk/>
          <pc:sldMk cId="0" sldId="257"/>
        </pc:sldMkLst>
        <pc:spChg chg="add del mod">
          <ac:chgData name="Dragan Javorac" userId="913c2858-fb97-4c6e-a42c-b1f1a16b225e" providerId="ADAL" clId="{8A2F8429-B2B9-42D0-B048-2326F1BD3081}" dt="2022-09-22T12:33:10.889" v="379" actId="20577"/>
          <ac:spMkLst>
            <pc:docMk/>
            <pc:sldMk cId="0" sldId="257"/>
            <ac:spMk id="2" creationId="{4B6FA21B-E22B-42CC-98FE-029FFC2EE05C}"/>
          </ac:spMkLst>
        </pc:spChg>
        <pc:spChg chg="add mod">
          <ac:chgData name="Dragan Javorac" userId="913c2858-fb97-4c6e-a42c-b1f1a16b225e" providerId="ADAL" clId="{8A2F8429-B2B9-42D0-B048-2326F1BD3081}" dt="2022-09-12T11:54:49.655" v="62" actId="1076"/>
          <ac:spMkLst>
            <pc:docMk/>
            <pc:sldMk cId="0" sldId="257"/>
            <ac:spMk id="5" creationId="{62908118-F245-571B-CE1B-293C8D5AF322}"/>
          </ac:spMkLst>
        </pc:spChg>
        <pc:picChg chg="add del mod">
          <ac:chgData name="Dragan Javorac" userId="913c2858-fb97-4c6e-a42c-b1f1a16b225e" providerId="ADAL" clId="{8A2F8429-B2B9-42D0-B048-2326F1BD3081}" dt="2022-09-22T11:57:55.168" v="376" actId="478"/>
          <ac:picMkLst>
            <pc:docMk/>
            <pc:sldMk cId="0" sldId="257"/>
            <ac:picMk id="4" creationId="{27E29532-2D5A-3C9D-43A7-C0E71B708DBA}"/>
          </ac:picMkLst>
        </pc:picChg>
        <pc:picChg chg="add mod">
          <ac:chgData name="Dragan Javorac" userId="913c2858-fb97-4c6e-a42c-b1f1a16b225e" providerId="ADAL" clId="{8A2F8429-B2B9-42D0-B048-2326F1BD3081}" dt="2022-09-22T11:58:17.032" v="378" actId="1076"/>
          <ac:picMkLst>
            <pc:docMk/>
            <pc:sldMk cId="0" sldId="257"/>
            <ac:picMk id="6" creationId="{8F81AC7E-3B5B-613F-A2F4-975C9C6BD38A}"/>
          </ac:picMkLst>
        </pc:picChg>
      </pc:sldChg>
      <pc:sldChg chg="addSp delSp modSp mod">
        <pc:chgData name="Dragan Javorac" userId="913c2858-fb97-4c6e-a42c-b1f1a16b225e" providerId="ADAL" clId="{8A2F8429-B2B9-42D0-B048-2326F1BD3081}" dt="2022-09-12T11:55:17.527" v="68" actId="1076"/>
        <pc:sldMkLst>
          <pc:docMk/>
          <pc:sldMk cId="0" sldId="261"/>
        </pc:sldMkLst>
        <pc:spChg chg="add mod">
          <ac:chgData name="Dragan Javorac" userId="913c2858-fb97-4c6e-a42c-b1f1a16b225e" providerId="ADAL" clId="{8A2F8429-B2B9-42D0-B048-2326F1BD3081}" dt="2022-09-12T11:55:17.527" v="68" actId="1076"/>
          <ac:spMkLst>
            <pc:docMk/>
            <pc:sldMk cId="0" sldId="261"/>
            <ac:spMk id="2" creationId="{42AB0364-98AB-E13C-C08B-767AD2808FDD}"/>
          </ac:spMkLst>
        </pc:spChg>
        <pc:spChg chg="del">
          <ac:chgData name="Dragan Javorac" userId="913c2858-fb97-4c6e-a42c-b1f1a16b225e" providerId="ADAL" clId="{8A2F8429-B2B9-42D0-B048-2326F1BD3081}" dt="2022-09-12T11:55:11.564" v="65" actId="478"/>
          <ac:spMkLst>
            <pc:docMk/>
            <pc:sldMk cId="0" sldId="261"/>
            <ac:spMk id="98" creationId="{00000000-0000-0000-0000-000000000000}"/>
          </ac:spMkLst>
        </pc:spChg>
      </pc:sldChg>
      <pc:sldChg chg="addSp delSp modSp mod">
        <pc:chgData name="Dragan Javorac" userId="913c2858-fb97-4c6e-a42c-b1f1a16b225e" providerId="ADAL" clId="{8A2F8429-B2B9-42D0-B048-2326F1BD3081}" dt="2022-09-12T12:00:26.258" v="131" actId="478"/>
        <pc:sldMkLst>
          <pc:docMk/>
          <pc:sldMk cId="0" sldId="265"/>
        </pc:sldMkLst>
        <pc:spChg chg="add del mod">
          <ac:chgData name="Dragan Javorac" userId="913c2858-fb97-4c6e-a42c-b1f1a16b225e" providerId="ADAL" clId="{8A2F8429-B2B9-42D0-B048-2326F1BD3081}" dt="2022-09-12T12:00:26.258" v="131" actId="478"/>
          <ac:spMkLst>
            <pc:docMk/>
            <pc:sldMk cId="0" sldId="265"/>
            <ac:spMk id="2" creationId="{C15459AD-A6E7-9225-107B-3EEC9EDFA872}"/>
          </ac:spMkLst>
        </pc:spChg>
        <pc:spChg chg="mod">
          <ac:chgData name="Dragan Javorac" userId="913c2858-fb97-4c6e-a42c-b1f1a16b225e" providerId="ADAL" clId="{8A2F8429-B2B9-42D0-B048-2326F1BD3081}" dt="2022-09-12T12:00:24.593" v="130" actId="21"/>
          <ac:spMkLst>
            <pc:docMk/>
            <pc:sldMk cId="0" sldId="265"/>
            <ac:spMk id="126" creationId="{00000000-0000-0000-0000-000000000000}"/>
          </ac:spMkLst>
        </pc:spChg>
      </pc:sldChg>
      <pc:sldChg chg="addSp modSp mod">
        <pc:chgData name="Dragan Javorac" userId="913c2858-fb97-4c6e-a42c-b1f1a16b225e" providerId="ADAL" clId="{8A2F8429-B2B9-42D0-B048-2326F1BD3081}" dt="2022-09-12T12:01:12.134" v="242" actId="20577"/>
        <pc:sldMkLst>
          <pc:docMk/>
          <pc:sldMk cId="4095589690" sldId="302"/>
        </pc:sldMkLst>
        <pc:spChg chg="mod">
          <ac:chgData name="Dragan Javorac" userId="913c2858-fb97-4c6e-a42c-b1f1a16b225e" providerId="ADAL" clId="{8A2F8429-B2B9-42D0-B048-2326F1BD3081}" dt="2022-09-12T12:00:31.801" v="151" actId="20577"/>
          <ac:spMkLst>
            <pc:docMk/>
            <pc:sldMk cId="4095589690" sldId="302"/>
            <ac:spMk id="3" creationId="{15FC3E2E-9D65-4A96-8FE4-AEA9E4527DE5}"/>
          </ac:spMkLst>
        </pc:spChg>
        <pc:spChg chg="add mod">
          <ac:chgData name="Dragan Javorac" userId="913c2858-fb97-4c6e-a42c-b1f1a16b225e" providerId="ADAL" clId="{8A2F8429-B2B9-42D0-B048-2326F1BD3081}" dt="2022-09-12T12:01:12.134" v="242" actId="20577"/>
          <ac:spMkLst>
            <pc:docMk/>
            <pc:sldMk cId="4095589690" sldId="302"/>
            <ac:spMk id="4" creationId="{2EF232E0-697C-9E8D-C9B5-533FEDFF38C9}"/>
          </ac:spMkLst>
        </pc:spChg>
      </pc:sldChg>
      <pc:sldChg chg="addSp delSp modSp mod">
        <pc:chgData name="Dragan Javorac" userId="913c2858-fb97-4c6e-a42c-b1f1a16b225e" providerId="ADAL" clId="{8A2F8429-B2B9-42D0-B048-2326F1BD3081}" dt="2022-09-12T11:56:38.471" v="92" actId="1076"/>
        <pc:sldMkLst>
          <pc:docMk/>
          <pc:sldMk cId="889052952" sldId="305"/>
        </pc:sldMkLst>
        <pc:picChg chg="add del mod">
          <ac:chgData name="Dragan Javorac" userId="913c2858-fb97-4c6e-a42c-b1f1a16b225e" providerId="ADAL" clId="{8A2F8429-B2B9-42D0-B048-2326F1BD3081}" dt="2022-09-12T11:56:21.080" v="80" actId="478"/>
          <ac:picMkLst>
            <pc:docMk/>
            <pc:sldMk cId="889052952" sldId="305"/>
            <ac:picMk id="5" creationId="{3FB4DA6D-75DC-FC14-C1A1-B483E68191E0}"/>
          </ac:picMkLst>
        </pc:picChg>
        <pc:picChg chg="add del mod">
          <ac:chgData name="Dragan Javorac" userId="913c2858-fb97-4c6e-a42c-b1f1a16b225e" providerId="ADAL" clId="{8A2F8429-B2B9-42D0-B048-2326F1BD3081}" dt="2022-09-12T11:56:37.423" v="91" actId="478"/>
          <ac:picMkLst>
            <pc:docMk/>
            <pc:sldMk cId="889052952" sldId="305"/>
            <ac:picMk id="7" creationId="{65EB2ACF-FDC9-CE0B-F01B-A09135711B91}"/>
          </ac:picMkLst>
        </pc:picChg>
        <pc:picChg chg="add del mod">
          <ac:chgData name="Dragan Javorac" userId="913c2858-fb97-4c6e-a42c-b1f1a16b225e" providerId="ADAL" clId="{8A2F8429-B2B9-42D0-B048-2326F1BD3081}" dt="2022-09-12T11:56:36.857" v="90" actId="478"/>
          <ac:picMkLst>
            <pc:docMk/>
            <pc:sldMk cId="889052952" sldId="305"/>
            <ac:picMk id="9" creationId="{BC490C06-2179-21EF-8B89-79D1B2EC9A03}"/>
          </ac:picMkLst>
        </pc:picChg>
        <pc:picChg chg="add del mod">
          <ac:chgData name="Dragan Javorac" userId="913c2858-fb97-4c6e-a42c-b1f1a16b225e" providerId="ADAL" clId="{8A2F8429-B2B9-42D0-B048-2326F1BD3081}" dt="2022-09-12T11:56:36.549" v="89" actId="478"/>
          <ac:picMkLst>
            <pc:docMk/>
            <pc:sldMk cId="889052952" sldId="305"/>
            <ac:picMk id="11" creationId="{6D343B92-D707-C2A0-B9D6-FCE067660C1B}"/>
          </ac:picMkLst>
        </pc:picChg>
        <pc:picChg chg="add mod">
          <ac:chgData name="Dragan Javorac" userId="913c2858-fb97-4c6e-a42c-b1f1a16b225e" providerId="ADAL" clId="{8A2F8429-B2B9-42D0-B048-2326F1BD3081}" dt="2022-09-12T11:56:38.471" v="92" actId="1076"/>
          <ac:picMkLst>
            <pc:docMk/>
            <pc:sldMk cId="889052952" sldId="305"/>
            <ac:picMk id="13" creationId="{4682D5A1-636E-4113-0B8C-2F28F4D973F5}"/>
          </ac:picMkLst>
        </pc:picChg>
      </pc:sldChg>
      <pc:sldChg chg="addSp delSp modSp mod">
        <pc:chgData name="Dragan Javorac" userId="913c2858-fb97-4c6e-a42c-b1f1a16b225e" providerId="ADAL" clId="{8A2F8429-B2B9-42D0-B048-2326F1BD3081}" dt="2022-09-12T12:04:24.149" v="372" actId="1076"/>
        <pc:sldMkLst>
          <pc:docMk/>
          <pc:sldMk cId="728607685" sldId="307"/>
        </pc:sldMkLst>
        <pc:spChg chg="mod">
          <ac:chgData name="Dragan Javorac" userId="913c2858-fb97-4c6e-a42c-b1f1a16b225e" providerId="ADAL" clId="{8A2F8429-B2B9-42D0-B048-2326F1BD3081}" dt="2022-09-12T12:03:48.491" v="360" actId="20577"/>
          <ac:spMkLst>
            <pc:docMk/>
            <pc:sldMk cId="728607685" sldId="307"/>
            <ac:spMk id="3" creationId="{49FB91B2-51B8-4854-B584-5F8EE0801918}"/>
          </ac:spMkLst>
        </pc:spChg>
        <pc:spChg chg="add del mod">
          <ac:chgData name="Dragan Javorac" userId="913c2858-fb97-4c6e-a42c-b1f1a16b225e" providerId="ADAL" clId="{8A2F8429-B2B9-42D0-B048-2326F1BD3081}" dt="2022-09-12T12:02:51.982" v="263" actId="478"/>
          <ac:spMkLst>
            <pc:docMk/>
            <pc:sldMk cId="728607685" sldId="307"/>
            <ac:spMk id="4" creationId="{5E15C69A-5070-1A44-A9B0-A48438E38800}"/>
          </ac:spMkLst>
        </pc:spChg>
        <pc:spChg chg="mod">
          <ac:chgData name="Dragan Javorac" userId="913c2858-fb97-4c6e-a42c-b1f1a16b225e" providerId="ADAL" clId="{8A2F8429-B2B9-42D0-B048-2326F1BD3081}" dt="2022-09-12T12:02:47.919" v="261"/>
          <ac:spMkLst>
            <pc:docMk/>
            <pc:sldMk cId="728607685" sldId="307"/>
            <ac:spMk id="9" creationId="{58387D5A-1C20-152B-4735-0E73C4A652BC}"/>
          </ac:spMkLst>
        </pc:spChg>
        <pc:spChg chg="mod">
          <ac:chgData name="Dragan Javorac" userId="913c2858-fb97-4c6e-a42c-b1f1a16b225e" providerId="ADAL" clId="{8A2F8429-B2B9-42D0-B048-2326F1BD3081}" dt="2022-09-12T12:02:47.919" v="261"/>
          <ac:spMkLst>
            <pc:docMk/>
            <pc:sldMk cId="728607685" sldId="307"/>
            <ac:spMk id="10" creationId="{C1B14AEC-E543-A160-5086-B3389229B614}"/>
          </ac:spMkLst>
        </pc:spChg>
        <pc:spChg chg="mod">
          <ac:chgData name="Dragan Javorac" userId="913c2858-fb97-4c6e-a42c-b1f1a16b225e" providerId="ADAL" clId="{8A2F8429-B2B9-42D0-B048-2326F1BD3081}" dt="2022-09-12T12:02:47.919" v="261"/>
          <ac:spMkLst>
            <pc:docMk/>
            <pc:sldMk cId="728607685" sldId="307"/>
            <ac:spMk id="12" creationId="{BCE78904-03EE-5422-E360-06FA5ACC028C}"/>
          </ac:spMkLst>
        </pc:spChg>
        <pc:grpChg chg="add mod">
          <ac:chgData name="Dragan Javorac" userId="913c2858-fb97-4c6e-a42c-b1f1a16b225e" providerId="ADAL" clId="{8A2F8429-B2B9-42D0-B048-2326F1BD3081}" dt="2022-09-12T12:04:22.070" v="371" actId="1076"/>
          <ac:grpSpMkLst>
            <pc:docMk/>
            <pc:sldMk cId="728607685" sldId="307"/>
            <ac:grpSpMk id="5" creationId="{375B3BF0-B364-DD8A-205C-22C63FC46E97}"/>
          </ac:grpSpMkLst>
        </pc:grpChg>
        <pc:picChg chg="mod">
          <ac:chgData name="Dragan Javorac" userId="913c2858-fb97-4c6e-a42c-b1f1a16b225e" providerId="ADAL" clId="{8A2F8429-B2B9-42D0-B048-2326F1BD3081}" dt="2022-09-12T12:02:47.919" v="261"/>
          <ac:picMkLst>
            <pc:docMk/>
            <pc:sldMk cId="728607685" sldId="307"/>
            <ac:picMk id="6" creationId="{8E4E7CFB-CF13-620E-7687-AA92E8556A63}"/>
          </ac:picMkLst>
        </pc:picChg>
        <pc:picChg chg="mod">
          <ac:chgData name="Dragan Javorac" userId="913c2858-fb97-4c6e-a42c-b1f1a16b225e" providerId="ADAL" clId="{8A2F8429-B2B9-42D0-B048-2326F1BD3081}" dt="2022-09-12T12:02:47.919" v="261"/>
          <ac:picMkLst>
            <pc:docMk/>
            <pc:sldMk cId="728607685" sldId="307"/>
            <ac:picMk id="7" creationId="{01F19FD9-DE48-4178-15C0-2D9847A35F34}"/>
          </ac:picMkLst>
        </pc:picChg>
        <pc:picChg chg="mod">
          <ac:chgData name="Dragan Javorac" userId="913c2858-fb97-4c6e-a42c-b1f1a16b225e" providerId="ADAL" clId="{8A2F8429-B2B9-42D0-B048-2326F1BD3081}" dt="2022-09-12T12:02:47.919" v="261"/>
          <ac:picMkLst>
            <pc:docMk/>
            <pc:sldMk cId="728607685" sldId="307"/>
            <ac:picMk id="8" creationId="{F7279850-4DB0-FEEB-4495-D9C25C59F9B3}"/>
          </ac:picMkLst>
        </pc:picChg>
        <pc:picChg chg="mod">
          <ac:chgData name="Dragan Javorac" userId="913c2858-fb97-4c6e-a42c-b1f1a16b225e" providerId="ADAL" clId="{8A2F8429-B2B9-42D0-B048-2326F1BD3081}" dt="2022-09-12T12:02:47.919" v="261"/>
          <ac:picMkLst>
            <pc:docMk/>
            <pc:sldMk cId="728607685" sldId="307"/>
            <ac:picMk id="11" creationId="{579D23EC-7F63-E0F4-202B-FB6219748BF8}"/>
          </ac:picMkLst>
        </pc:picChg>
        <pc:picChg chg="add mod">
          <ac:chgData name="Dragan Javorac" userId="913c2858-fb97-4c6e-a42c-b1f1a16b225e" providerId="ADAL" clId="{8A2F8429-B2B9-42D0-B048-2326F1BD3081}" dt="2022-09-12T12:04:24.149" v="372" actId="1076"/>
          <ac:picMkLst>
            <pc:docMk/>
            <pc:sldMk cId="728607685" sldId="307"/>
            <ac:picMk id="13" creationId="{2A1ADD86-667E-8E9C-3D00-E2AE52374C6C}"/>
          </ac:picMkLst>
        </pc:picChg>
        <pc:picChg chg="mod">
          <ac:chgData name="Dragan Javorac" userId="913c2858-fb97-4c6e-a42c-b1f1a16b225e" providerId="ADAL" clId="{8A2F8429-B2B9-42D0-B048-2326F1BD3081}" dt="2022-09-12T12:04:20.574" v="370" actId="1076"/>
          <ac:picMkLst>
            <pc:docMk/>
            <pc:sldMk cId="728607685" sldId="307"/>
            <ac:picMk id="2050" creationId="{1D2EA681-40DB-4571-81F3-4948E69D5E82}"/>
          </ac:picMkLst>
        </pc:picChg>
      </pc:sldChg>
    </pc:docChg>
  </pc:docChgLst>
  <pc:docChgLst>
    <pc:chgData name="Sam de Beer" userId="S::32328@ma-web.nl::b44e7ee3-501f-44fa-919e-8e7ddd7fa4e7" providerId="AD" clId="Web-{E512445F-3694-42DE-843C-B4BD1EA6C7CC}"/>
    <pc:docChg chg="modSld">
      <pc:chgData name="Sam de Beer" userId="S::32328@ma-web.nl::b44e7ee3-501f-44fa-919e-8e7ddd7fa4e7" providerId="AD" clId="Web-{E512445F-3694-42DE-843C-B4BD1EA6C7CC}" dt="2020-09-15T12:43:50.733" v="0" actId="1076"/>
      <pc:docMkLst>
        <pc:docMk/>
      </pc:docMkLst>
      <pc:sldChg chg="modSp">
        <pc:chgData name="Sam de Beer" userId="S::32328@ma-web.nl::b44e7ee3-501f-44fa-919e-8e7ddd7fa4e7" providerId="AD" clId="Web-{E512445F-3694-42DE-843C-B4BD1EA6C7CC}" dt="2020-09-15T12:43:50.733" v="0" actId="1076"/>
        <pc:sldMkLst>
          <pc:docMk/>
          <pc:sldMk cId="0" sldId="259"/>
        </pc:sldMkLst>
        <pc:spChg chg="mod">
          <ac:chgData name="Sam de Beer" userId="S::32328@ma-web.nl::b44e7ee3-501f-44fa-919e-8e7ddd7fa4e7" providerId="AD" clId="Web-{E512445F-3694-42DE-843C-B4BD1EA6C7CC}" dt="2020-09-15T12:43:50.733" v="0" actId="1076"/>
          <ac:spMkLst>
            <pc:docMk/>
            <pc:sldMk cId="0" sldId="259"/>
            <ac:spMk id="73" creationId="{00000000-0000-0000-0000-000000000000}"/>
          </ac:spMkLst>
        </pc:spChg>
      </pc:sldChg>
    </pc:docChg>
  </pc:docChgLst>
  <pc:docChgLst>
    <pc:chgData name="Ties Hogenboom" userId="S::30688@ma-web.nl::d2f6848a-81a4-4dc3-a9dd-f079500672a5" providerId="AD" clId="Web-{0FC94C12-F5F6-442D-9FB1-AA78810DE8F0}"/>
    <pc:docChg chg="modSld">
      <pc:chgData name="Ties Hogenboom" userId="S::30688@ma-web.nl::d2f6848a-81a4-4dc3-a9dd-f079500672a5" providerId="AD" clId="Web-{0FC94C12-F5F6-442D-9FB1-AA78810DE8F0}" dt="2020-09-15T12:54:06.479" v="0" actId="1076"/>
      <pc:docMkLst>
        <pc:docMk/>
      </pc:docMkLst>
      <pc:sldChg chg="modSp">
        <pc:chgData name="Ties Hogenboom" userId="S::30688@ma-web.nl::d2f6848a-81a4-4dc3-a9dd-f079500672a5" providerId="AD" clId="Web-{0FC94C12-F5F6-442D-9FB1-AA78810DE8F0}" dt="2020-09-15T12:54:06.479" v="0" actId="1076"/>
        <pc:sldMkLst>
          <pc:docMk/>
          <pc:sldMk cId="0" sldId="298"/>
        </pc:sldMkLst>
        <pc:picChg chg="mod">
          <ac:chgData name="Ties Hogenboom" userId="S::30688@ma-web.nl::d2f6848a-81a4-4dc3-a9dd-f079500672a5" providerId="AD" clId="Web-{0FC94C12-F5F6-442D-9FB1-AA78810DE8F0}" dt="2020-09-15T12:54:06.479" v="0" actId="1076"/>
          <ac:picMkLst>
            <pc:docMk/>
            <pc:sldMk cId="0" sldId="298"/>
            <ac:picMk id="393" creationId="{00000000-0000-0000-0000-000000000000}"/>
          </ac:picMkLst>
        </pc:picChg>
      </pc:sldChg>
    </pc:docChg>
  </pc:docChgLst>
  <pc:docChgLst>
    <pc:chgData name="Hidde Braun" userId="dd5b87d6-85a5-4271-8322-ce6e5fcd58d2" providerId="ADAL" clId="{74AA09C4-EAAE-4EEE-B5BC-3BEDCB8D43E6}"/>
    <pc:docChg chg="undo custSel addSld modSld sldOrd">
      <pc:chgData name="Hidde Braun" userId="dd5b87d6-85a5-4271-8322-ce6e5fcd58d2" providerId="ADAL" clId="{74AA09C4-EAAE-4EEE-B5BC-3BEDCB8D43E6}" dt="2021-09-10T11:24:49.877" v="2358" actId="20577"/>
      <pc:docMkLst>
        <pc:docMk/>
      </pc:docMkLst>
      <pc:sldChg chg="addSp modSp mod">
        <pc:chgData name="Hidde Braun" userId="dd5b87d6-85a5-4271-8322-ce6e5fcd58d2" providerId="ADAL" clId="{74AA09C4-EAAE-4EEE-B5BC-3BEDCB8D43E6}" dt="2021-09-10T09:21:17.356" v="97" actId="14100"/>
        <pc:sldMkLst>
          <pc:docMk/>
          <pc:sldMk cId="0" sldId="257"/>
        </pc:sldMkLst>
        <pc:spChg chg="add mod">
          <ac:chgData name="Hidde Braun" userId="dd5b87d6-85a5-4271-8322-ce6e5fcd58d2" providerId="ADAL" clId="{74AA09C4-EAAE-4EEE-B5BC-3BEDCB8D43E6}" dt="2021-09-10T09:21:17.356" v="97" actId="14100"/>
          <ac:spMkLst>
            <pc:docMk/>
            <pc:sldMk cId="0" sldId="257"/>
            <ac:spMk id="2" creationId="{4B6FA21B-E22B-42CC-98FE-029FFC2EE05C}"/>
          </ac:spMkLst>
        </pc:spChg>
      </pc:sldChg>
      <pc:sldChg chg="modSp mod ord">
        <pc:chgData name="Hidde Braun" userId="dd5b87d6-85a5-4271-8322-ce6e5fcd58d2" providerId="ADAL" clId="{74AA09C4-EAAE-4EEE-B5BC-3BEDCB8D43E6}" dt="2021-09-10T10:56:09.648" v="950"/>
        <pc:sldMkLst>
          <pc:docMk/>
          <pc:sldMk cId="0" sldId="262"/>
        </pc:sldMkLst>
        <pc:spChg chg="mod">
          <ac:chgData name="Hidde Braun" userId="dd5b87d6-85a5-4271-8322-ce6e5fcd58d2" providerId="ADAL" clId="{74AA09C4-EAAE-4EEE-B5BC-3BEDCB8D43E6}" dt="2021-09-10T10:55:58.024" v="947" actId="20577"/>
          <ac:spMkLst>
            <pc:docMk/>
            <pc:sldMk cId="0" sldId="262"/>
            <ac:spMk id="103" creationId="{00000000-0000-0000-0000-000000000000}"/>
          </ac:spMkLst>
        </pc:spChg>
        <pc:picChg chg="mod">
          <ac:chgData name="Hidde Braun" userId="dd5b87d6-85a5-4271-8322-ce6e5fcd58d2" providerId="ADAL" clId="{74AA09C4-EAAE-4EEE-B5BC-3BEDCB8D43E6}" dt="2021-09-10T10:56:01.273" v="948" actId="1076"/>
          <ac:picMkLst>
            <pc:docMk/>
            <pc:sldMk cId="0" sldId="262"/>
            <ac:picMk id="2" creationId="{7D486BA9-7AF7-4615-B3AA-82B2C0B70CCC}"/>
          </ac:picMkLst>
        </pc:picChg>
      </pc:sldChg>
      <pc:sldChg chg="modSp mod">
        <pc:chgData name="Hidde Braun" userId="dd5b87d6-85a5-4271-8322-ce6e5fcd58d2" providerId="ADAL" clId="{74AA09C4-EAAE-4EEE-B5BC-3BEDCB8D43E6}" dt="2021-09-10T11:07:41.681" v="1419" actId="20577"/>
        <pc:sldMkLst>
          <pc:docMk/>
          <pc:sldMk cId="0" sldId="264"/>
        </pc:sldMkLst>
        <pc:spChg chg="mod">
          <ac:chgData name="Hidde Braun" userId="dd5b87d6-85a5-4271-8322-ce6e5fcd58d2" providerId="ADAL" clId="{74AA09C4-EAAE-4EEE-B5BC-3BEDCB8D43E6}" dt="2021-09-10T11:07:41.681" v="1419" actId="20577"/>
          <ac:spMkLst>
            <pc:docMk/>
            <pc:sldMk cId="0" sldId="264"/>
            <ac:spMk id="118" creationId="{00000000-0000-0000-0000-000000000000}"/>
          </ac:spMkLst>
        </pc:spChg>
      </pc:sldChg>
      <pc:sldChg chg="modSp mod">
        <pc:chgData name="Hidde Braun" userId="dd5b87d6-85a5-4271-8322-ce6e5fcd58d2" providerId="ADAL" clId="{74AA09C4-EAAE-4EEE-B5BC-3BEDCB8D43E6}" dt="2021-09-10T11:07:51.822" v="1443" actId="20577"/>
        <pc:sldMkLst>
          <pc:docMk/>
          <pc:sldMk cId="0" sldId="265"/>
        </pc:sldMkLst>
        <pc:spChg chg="mod">
          <ac:chgData name="Hidde Braun" userId="dd5b87d6-85a5-4271-8322-ce6e5fcd58d2" providerId="ADAL" clId="{74AA09C4-EAAE-4EEE-B5BC-3BEDCB8D43E6}" dt="2021-09-10T11:07:51.822" v="1443" actId="20577"/>
          <ac:spMkLst>
            <pc:docMk/>
            <pc:sldMk cId="0" sldId="265"/>
            <ac:spMk id="126" creationId="{00000000-0000-0000-0000-000000000000}"/>
          </ac:spMkLst>
        </pc:spChg>
      </pc:sldChg>
      <pc:sldChg chg="modSp mod">
        <pc:chgData name="Hidde Braun" userId="dd5b87d6-85a5-4271-8322-ce6e5fcd58d2" providerId="ADAL" clId="{74AA09C4-EAAE-4EEE-B5BC-3BEDCB8D43E6}" dt="2021-09-10T11:08:29.820" v="1458" actId="20577"/>
        <pc:sldMkLst>
          <pc:docMk/>
          <pc:sldMk cId="0" sldId="266"/>
        </pc:sldMkLst>
        <pc:spChg chg="mod">
          <ac:chgData name="Hidde Braun" userId="dd5b87d6-85a5-4271-8322-ce6e5fcd58d2" providerId="ADAL" clId="{74AA09C4-EAAE-4EEE-B5BC-3BEDCB8D43E6}" dt="2021-09-10T11:08:29.820" v="1458" actId="20577"/>
          <ac:spMkLst>
            <pc:docMk/>
            <pc:sldMk cId="0" sldId="266"/>
            <ac:spMk id="133" creationId="{00000000-0000-0000-0000-000000000000}"/>
          </ac:spMkLst>
        </pc:spChg>
      </pc:sldChg>
      <pc:sldChg chg="modSp mod">
        <pc:chgData name="Hidde Braun" userId="dd5b87d6-85a5-4271-8322-ce6e5fcd58d2" providerId="ADAL" clId="{74AA09C4-EAAE-4EEE-B5BC-3BEDCB8D43E6}" dt="2021-09-10T11:08:41.895" v="1473" actId="20577"/>
        <pc:sldMkLst>
          <pc:docMk/>
          <pc:sldMk cId="0" sldId="267"/>
        </pc:sldMkLst>
        <pc:spChg chg="mod">
          <ac:chgData name="Hidde Braun" userId="dd5b87d6-85a5-4271-8322-ce6e5fcd58d2" providerId="ADAL" clId="{74AA09C4-EAAE-4EEE-B5BC-3BEDCB8D43E6}" dt="2021-09-10T11:08:41.895" v="1473" actId="20577"/>
          <ac:spMkLst>
            <pc:docMk/>
            <pc:sldMk cId="0" sldId="267"/>
            <ac:spMk id="142" creationId="{00000000-0000-0000-0000-000000000000}"/>
          </ac:spMkLst>
        </pc:spChg>
      </pc:sldChg>
      <pc:sldChg chg="modSp mod">
        <pc:chgData name="Hidde Braun" userId="dd5b87d6-85a5-4271-8322-ce6e5fcd58d2" providerId="ADAL" clId="{74AA09C4-EAAE-4EEE-B5BC-3BEDCB8D43E6}" dt="2021-09-10T11:11:49.362" v="1495" actId="20577"/>
        <pc:sldMkLst>
          <pc:docMk/>
          <pc:sldMk cId="0" sldId="271"/>
        </pc:sldMkLst>
        <pc:spChg chg="mod">
          <ac:chgData name="Hidde Braun" userId="dd5b87d6-85a5-4271-8322-ce6e5fcd58d2" providerId="ADAL" clId="{74AA09C4-EAAE-4EEE-B5BC-3BEDCB8D43E6}" dt="2021-09-10T11:11:49.362" v="1495" actId="20577"/>
          <ac:spMkLst>
            <pc:docMk/>
            <pc:sldMk cId="0" sldId="271"/>
            <ac:spMk id="171" creationId="{00000000-0000-0000-0000-000000000000}"/>
          </ac:spMkLst>
        </pc:spChg>
      </pc:sldChg>
      <pc:sldChg chg="modSp mod">
        <pc:chgData name="Hidde Braun" userId="dd5b87d6-85a5-4271-8322-ce6e5fcd58d2" providerId="ADAL" clId="{74AA09C4-EAAE-4EEE-B5BC-3BEDCB8D43E6}" dt="2021-09-10T11:11:06.329" v="1487" actId="20577"/>
        <pc:sldMkLst>
          <pc:docMk/>
          <pc:sldMk cId="0" sldId="273"/>
        </pc:sldMkLst>
        <pc:spChg chg="mod">
          <ac:chgData name="Hidde Braun" userId="dd5b87d6-85a5-4271-8322-ce6e5fcd58d2" providerId="ADAL" clId="{74AA09C4-EAAE-4EEE-B5BC-3BEDCB8D43E6}" dt="2021-09-10T11:09:39.838" v="1479" actId="20577"/>
          <ac:spMkLst>
            <pc:docMk/>
            <pc:sldMk cId="0" sldId="273"/>
            <ac:spMk id="186" creationId="{00000000-0000-0000-0000-000000000000}"/>
          </ac:spMkLst>
        </pc:spChg>
        <pc:spChg chg="mod">
          <ac:chgData name="Hidde Braun" userId="dd5b87d6-85a5-4271-8322-ce6e5fcd58d2" providerId="ADAL" clId="{74AA09C4-EAAE-4EEE-B5BC-3BEDCB8D43E6}" dt="2021-09-10T11:11:06.329" v="1487" actId="20577"/>
          <ac:spMkLst>
            <pc:docMk/>
            <pc:sldMk cId="0" sldId="273"/>
            <ac:spMk id="187" creationId="{00000000-0000-0000-0000-000000000000}"/>
          </ac:spMkLst>
        </pc:spChg>
      </pc:sldChg>
      <pc:sldChg chg="modSp mod">
        <pc:chgData name="Hidde Braun" userId="dd5b87d6-85a5-4271-8322-ce6e5fcd58d2" providerId="ADAL" clId="{74AA09C4-EAAE-4EEE-B5BC-3BEDCB8D43E6}" dt="2021-09-10T10:47:12.139" v="103" actId="313"/>
        <pc:sldMkLst>
          <pc:docMk/>
          <pc:sldMk cId="4095589690" sldId="302"/>
        </pc:sldMkLst>
        <pc:spChg chg="mod">
          <ac:chgData name="Hidde Braun" userId="dd5b87d6-85a5-4271-8322-ce6e5fcd58d2" providerId="ADAL" clId="{74AA09C4-EAAE-4EEE-B5BC-3BEDCB8D43E6}" dt="2021-09-10T10:47:12.139" v="103" actId="313"/>
          <ac:spMkLst>
            <pc:docMk/>
            <pc:sldMk cId="4095589690" sldId="302"/>
            <ac:spMk id="3" creationId="{15FC3E2E-9D65-4A96-8FE4-AEA9E4527DE5}"/>
          </ac:spMkLst>
        </pc:spChg>
      </pc:sldChg>
      <pc:sldChg chg="modSp mod">
        <pc:chgData name="Hidde Braun" userId="dd5b87d6-85a5-4271-8322-ce6e5fcd58d2" providerId="ADAL" clId="{74AA09C4-EAAE-4EEE-B5BC-3BEDCB8D43E6}" dt="2021-09-10T10:40:21.982" v="100" actId="20577"/>
        <pc:sldMkLst>
          <pc:docMk/>
          <pc:sldMk cId="0" sldId="303"/>
        </pc:sldMkLst>
        <pc:spChg chg="mod">
          <ac:chgData name="Hidde Braun" userId="dd5b87d6-85a5-4271-8322-ce6e5fcd58d2" providerId="ADAL" clId="{74AA09C4-EAAE-4EEE-B5BC-3BEDCB8D43E6}" dt="2021-09-10T10:40:21.982" v="100" actId="20577"/>
          <ac:spMkLst>
            <pc:docMk/>
            <pc:sldMk cId="0" sldId="303"/>
            <ac:spMk id="78" creationId="{00000000-0000-0000-0000-000000000000}"/>
          </ac:spMkLst>
        </pc:spChg>
      </pc:sldChg>
      <pc:sldChg chg="addSp modSp new mod">
        <pc:chgData name="Hidde Braun" userId="dd5b87d6-85a5-4271-8322-ce6e5fcd58d2" providerId="ADAL" clId="{74AA09C4-EAAE-4EEE-B5BC-3BEDCB8D43E6}" dt="2021-09-10T11:07:06.347" v="1390" actId="1076"/>
        <pc:sldMkLst>
          <pc:docMk/>
          <pc:sldMk cId="1454537824" sldId="304"/>
        </pc:sldMkLst>
        <pc:spChg chg="mod">
          <ac:chgData name="Hidde Braun" userId="dd5b87d6-85a5-4271-8322-ce6e5fcd58d2" providerId="ADAL" clId="{74AA09C4-EAAE-4EEE-B5BC-3BEDCB8D43E6}" dt="2021-09-10T10:47:31.750" v="130" actId="20577"/>
          <ac:spMkLst>
            <pc:docMk/>
            <pc:sldMk cId="1454537824" sldId="304"/>
            <ac:spMk id="2" creationId="{80B3516C-C5F9-4505-8DDA-0514469580E5}"/>
          </ac:spMkLst>
        </pc:spChg>
        <pc:spChg chg="mod">
          <ac:chgData name="Hidde Braun" userId="dd5b87d6-85a5-4271-8322-ce6e5fcd58d2" providerId="ADAL" clId="{74AA09C4-EAAE-4EEE-B5BC-3BEDCB8D43E6}" dt="2021-09-10T11:06:50.070" v="1384" actId="20577"/>
          <ac:spMkLst>
            <pc:docMk/>
            <pc:sldMk cId="1454537824" sldId="304"/>
            <ac:spMk id="3" creationId="{86C432C6-2B0C-4971-A941-438CA4DDE2AC}"/>
          </ac:spMkLst>
        </pc:spChg>
        <pc:picChg chg="add mod">
          <ac:chgData name="Hidde Braun" userId="dd5b87d6-85a5-4271-8322-ce6e5fcd58d2" providerId="ADAL" clId="{74AA09C4-EAAE-4EEE-B5BC-3BEDCB8D43E6}" dt="2021-09-10T11:07:06.347" v="1390" actId="1076"/>
          <ac:picMkLst>
            <pc:docMk/>
            <pc:sldMk cId="1454537824" sldId="304"/>
            <ac:picMk id="4" creationId="{62705F58-A213-437F-8FDE-9F5087FC9068}"/>
          </ac:picMkLst>
        </pc:picChg>
      </pc:sldChg>
      <pc:sldChg chg="addSp delSp modSp new mod">
        <pc:chgData name="Hidde Braun" userId="dd5b87d6-85a5-4271-8322-ce6e5fcd58d2" providerId="ADAL" clId="{74AA09C4-EAAE-4EEE-B5BC-3BEDCB8D43E6}" dt="2021-09-10T11:06:43.166" v="1379" actId="21"/>
        <pc:sldMkLst>
          <pc:docMk/>
          <pc:sldMk cId="889052952" sldId="305"/>
        </pc:sldMkLst>
        <pc:spChg chg="mod">
          <ac:chgData name="Hidde Braun" userId="dd5b87d6-85a5-4271-8322-ce6e5fcd58d2" providerId="ADAL" clId="{74AA09C4-EAAE-4EEE-B5BC-3BEDCB8D43E6}" dt="2021-09-10T10:56:16.746" v="960" actId="20577"/>
          <ac:spMkLst>
            <pc:docMk/>
            <pc:sldMk cId="889052952" sldId="305"/>
            <ac:spMk id="2" creationId="{9600AB5E-E843-4766-A1DB-4DECB64A28DB}"/>
          </ac:spMkLst>
        </pc:spChg>
        <pc:spChg chg="mod">
          <ac:chgData name="Hidde Braun" userId="dd5b87d6-85a5-4271-8322-ce6e5fcd58d2" providerId="ADAL" clId="{74AA09C4-EAAE-4EEE-B5BC-3BEDCB8D43E6}" dt="2021-09-10T11:03:41.491" v="1348" actId="20577"/>
          <ac:spMkLst>
            <pc:docMk/>
            <pc:sldMk cId="889052952" sldId="305"/>
            <ac:spMk id="3" creationId="{32A23B45-7EFE-46E1-9ECD-E45FB610A8C2}"/>
          </ac:spMkLst>
        </pc:spChg>
        <pc:picChg chg="add del mod">
          <ac:chgData name="Hidde Braun" userId="dd5b87d6-85a5-4271-8322-ce6e5fcd58d2" providerId="ADAL" clId="{74AA09C4-EAAE-4EEE-B5BC-3BEDCB8D43E6}" dt="2021-09-10T11:06:43.166" v="1379" actId="21"/>
          <ac:picMkLst>
            <pc:docMk/>
            <pc:sldMk cId="889052952" sldId="305"/>
            <ac:picMk id="1026" creationId="{E5023E6F-403D-4680-A496-FD033A5ED07E}"/>
          </ac:picMkLst>
        </pc:picChg>
      </pc:sldChg>
      <pc:sldChg chg="addSp modSp new mod">
        <pc:chgData name="Hidde Braun" userId="dd5b87d6-85a5-4271-8322-ce6e5fcd58d2" providerId="ADAL" clId="{74AA09C4-EAAE-4EEE-B5BC-3BEDCB8D43E6}" dt="2021-09-10T11:04:07.285" v="1374" actId="20577"/>
        <pc:sldMkLst>
          <pc:docMk/>
          <pc:sldMk cId="3117330100" sldId="306"/>
        </pc:sldMkLst>
        <pc:spChg chg="mod">
          <ac:chgData name="Hidde Braun" userId="dd5b87d6-85a5-4271-8322-ce6e5fcd58d2" providerId="ADAL" clId="{74AA09C4-EAAE-4EEE-B5BC-3BEDCB8D43E6}" dt="2021-09-10T11:03:58.488" v="1371" actId="20577"/>
          <ac:spMkLst>
            <pc:docMk/>
            <pc:sldMk cId="3117330100" sldId="306"/>
            <ac:spMk id="2" creationId="{C2313044-EC1B-4D4A-AC40-5D8E4141AFDE}"/>
          </ac:spMkLst>
        </pc:spChg>
        <pc:spChg chg="add mod">
          <ac:chgData name="Hidde Braun" userId="dd5b87d6-85a5-4271-8322-ce6e5fcd58d2" providerId="ADAL" clId="{74AA09C4-EAAE-4EEE-B5BC-3BEDCB8D43E6}" dt="2021-09-10T11:04:07.285" v="1374" actId="20577"/>
          <ac:spMkLst>
            <pc:docMk/>
            <pc:sldMk cId="3117330100" sldId="306"/>
            <ac:spMk id="3" creationId="{DEDCB941-5CE3-4E8B-B79F-C8808E174626}"/>
          </ac:spMkLst>
        </pc:spChg>
      </pc:sldChg>
      <pc:sldChg chg="addSp delSp modSp new mod">
        <pc:chgData name="Hidde Braun" userId="dd5b87d6-85a5-4271-8322-ce6e5fcd58d2" providerId="ADAL" clId="{74AA09C4-EAAE-4EEE-B5BC-3BEDCB8D43E6}" dt="2021-09-10T11:24:49.877" v="2358" actId="20577"/>
        <pc:sldMkLst>
          <pc:docMk/>
          <pc:sldMk cId="728607685" sldId="307"/>
        </pc:sldMkLst>
        <pc:spChg chg="mod">
          <ac:chgData name="Hidde Braun" userId="dd5b87d6-85a5-4271-8322-ce6e5fcd58d2" providerId="ADAL" clId="{74AA09C4-EAAE-4EEE-B5BC-3BEDCB8D43E6}" dt="2021-09-10T11:22:50.466" v="2346" actId="1076"/>
          <ac:spMkLst>
            <pc:docMk/>
            <pc:sldMk cId="728607685" sldId="307"/>
            <ac:spMk id="2" creationId="{398841B6-19A9-4B16-887E-DB36078631C4}"/>
          </ac:spMkLst>
        </pc:spChg>
        <pc:spChg chg="mod">
          <ac:chgData name="Hidde Braun" userId="dd5b87d6-85a5-4271-8322-ce6e5fcd58d2" providerId="ADAL" clId="{74AA09C4-EAAE-4EEE-B5BC-3BEDCB8D43E6}" dt="2021-09-10T11:24:49.877" v="2358" actId="20577"/>
          <ac:spMkLst>
            <pc:docMk/>
            <pc:sldMk cId="728607685" sldId="307"/>
            <ac:spMk id="3" creationId="{49FB91B2-51B8-4854-B584-5F8EE0801918}"/>
          </ac:spMkLst>
        </pc:spChg>
        <pc:spChg chg="del">
          <ac:chgData name="Hidde Braun" userId="dd5b87d6-85a5-4271-8322-ce6e5fcd58d2" providerId="ADAL" clId="{74AA09C4-EAAE-4EEE-B5BC-3BEDCB8D43E6}" dt="2021-09-10T11:16:06.137" v="1897" actId="478"/>
          <ac:spMkLst>
            <pc:docMk/>
            <pc:sldMk cId="728607685" sldId="307"/>
            <ac:spMk id="4" creationId="{A6544743-5DDF-40BF-B0DE-410BFCF15F3E}"/>
          </ac:spMkLst>
        </pc:spChg>
        <pc:picChg chg="add mod">
          <ac:chgData name="Hidde Braun" userId="dd5b87d6-85a5-4271-8322-ce6e5fcd58d2" providerId="ADAL" clId="{74AA09C4-EAAE-4EEE-B5BC-3BEDCB8D43E6}" dt="2021-09-10T11:23:54.244" v="2355" actId="1076"/>
          <ac:picMkLst>
            <pc:docMk/>
            <pc:sldMk cId="728607685" sldId="307"/>
            <ac:picMk id="2050" creationId="{1D2EA681-40DB-4571-81F3-4948E69D5E82}"/>
          </ac:picMkLst>
        </pc:picChg>
      </pc:sldChg>
    </pc:docChg>
  </pc:docChgLst>
  <pc:docChgLst>
    <pc:chgData name="Robin Zhao" userId="S::31716@ma-web.nl::4e613f56-d46b-475e-ab67-29ffad4eb63e" providerId="AD" clId="Web-{AA4DE8DD-0399-40E1-A574-A673BEF8CBCC}"/>
    <pc:docChg chg="addSld delSld">
      <pc:chgData name="Robin Zhao" userId="S::31716@ma-web.nl::4e613f56-d46b-475e-ab67-29ffad4eb63e" providerId="AD" clId="Web-{AA4DE8DD-0399-40E1-A574-A673BEF8CBCC}" dt="2020-09-15T13:02:08.745" v="1"/>
      <pc:docMkLst>
        <pc:docMk/>
      </pc:docMkLst>
      <pc:sldChg chg="new del">
        <pc:chgData name="Robin Zhao" userId="S::31716@ma-web.nl::4e613f56-d46b-475e-ab67-29ffad4eb63e" providerId="AD" clId="Web-{AA4DE8DD-0399-40E1-A574-A673BEF8CBCC}" dt="2020-09-15T13:02:08.745" v="1"/>
        <pc:sldMkLst>
          <pc:docMk/>
          <pc:sldMk cId="2803594394" sldId="302"/>
        </pc:sldMkLst>
      </pc:sldChg>
    </pc:docChg>
  </pc:docChgLst>
  <pc:docChgLst>
    <pc:chgData name="Samed Polat" userId="S::30859@ma-web.nl::c0477f42-0a84-434f-babe-0d7ad0ba91a5" providerId="AD" clId="Web-{5D7BEB52-688E-455A-860C-5AB256B1187F}"/>
    <pc:docChg chg="modSld">
      <pc:chgData name="Samed Polat" userId="S::30859@ma-web.nl::c0477f42-0a84-434f-babe-0d7ad0ba91a5" providerId="AD" clId="Web-{5D7BEB52-688E-455A-860C-5AB256B1187F}" dt="2020-09-22T11:42:24.812" v="1" actId="1076"/>
      <pc:docMkLst>
        <pc:docMk/>
      </pc:docMkLst>
      <pc:sldChg chg="modSp">
        <pc:chgData name="Samed Polat" userId="S::30859@ma-web.nl::c0477f42-0a84-434f-babe-0d7ad0ba91a5" providerId="AD" clId="Web-{5D7BEB52-688E-455A-860C-5AB256B1187F}" dt="2020-09-22T11:42:24.812" v="1" actId="1076"/>
        <pc:sldMkLst>
          <pc:docMk/>
          <pc:sldMk cId="0" sldId="256"/>
        </pc:sldMkLst>
        <pc:spChg chg="mod">
          <ac:chgData name="Samed Polat" userId="S::30859@ma-web.nl::c0477f42-0a84-434f-babe-0d7ad0ba91a5" providerId="AD" clId="Web-{5D7BEB52-688E-455A-860C-5AB256B1187F}" dt="2020-09-22T11:42:24.812" v="1" actId="1076"/>
          <ac:spMkLst>
            <pc:docMk/>
            <pc:sldMk cId="0" sldId="256"/>
            <ac:spMk id="2" creationId="{7FC89EF2-A3E5-462C-AF74-93E87AF841D3}"/>
          </ac:spMkLst>
        </pc:spChg>
      </pc:sldChg>
    </pc:docChg>
  </pc:docChgLst>
  <pc:docChgLst>
    <pc:chgData name="Dejorden Moerman" userId="S::d.moerman@ma-web.nl::c3692616-0f9c-4091-b0eb-3846ce219960" providerId="AD" clId="Web-{FE0C5D5F-98CD-42D1-9349-057052F56AB0}"/>
    <pc:docChg chg="modSld">
      <pc:chgData name="Dejorden Moerman" userId="S::d.moerman@ma-web.nl::c3692616-0f9c-4091-b0eb-3846ce219960" providerId="AD" clId="Web-{FE0C5D5F-98CD-42D1-9349-057052F56AB0}" dt="2022-09-20T12:55:00.214" v="2" actId="20577"/>
      <pc:docMkLst>
        <pc:docMk/>
      </pc:docMkLst>
      <pc:sldChg chg="modSp">
        <pc:chgData name="Dejorden Moerman" userId="S::d.moerman@ma-web.nl::c3692616-0f9c-4091-b0eb-3846ce219960" providerId="AD" clId="Web-{FE0C5D5F-98CD-42D1-9349-057052F56AB0}" dt="2022-09-20T12:54:50.839" v="0" actId="20577"/>
        <pc:sldMkLst>
          <pc:docMk/>
          <pc:sldMk cId="0" sldId="256"/>
        </pc:sldMkLst>
        <pc:spChg chg="mod">
          <ac:chgData name="Dejorden Moerman" userId="S::d.moerman@ma-web.nl::c3692616-0f9c-4091-b0eb-3846ce219960" providerId="AD" clId="Web-{FE0C5D5F-98CD-42D1-9349-057052F56AB0}" dt="2022-09-20T12:54:50.839" v="0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Dejorden Moerman" userId="S::d.moerman@ma-web.nl::c3692616-0f9c-4091-b0eb-3846ce219960" providerId="AD" clId="Web-{FE0C5D5F-98CD-42D1-9349-057052F56AB0}" dt="2022-09-20T12:55:00.214" v="2" actId="20577"/>
        <pc:sldMkLst>
          <pc:docMk/>
          <pc:sldMk cId="0" sldId="257"/>
        </pc:sldMkLst>
        <pc:spChg chg="mod">
          <ac:chgData name="Dejorden Moerman" userId="S::d.moerman@ma-web.nl::c3692616-0f9c-4091-b0eb-3846ce219960" providerId="AD" clId="Web-{FE0C5D5F-98CD-42D1-9349-057052F56AB0}" dt="2022-09-20T12:55:00.214" v="2" actId="20577"/>
          <ac:spMkLst>
            <pc:docMk/>
            <pc:sldMk cId="0" sldId="257"/>
            <ac:spMk id="60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967B6068-AC6F-4C53-94E1-1AF5C0B95B4C}"/>
    <pc:docChg chg="custSel delSld modSld sldOrd">
      <pc:chgData name="Dragan Javorac" userId="913c2858-fb97-4c6e-a42c-b1f1a16b225e" providerId="ADAL" clId="{967B6068-AC6F-4C53-94E1-1AF5C0B95B4C}" dt="2021-09-20T11:27:12.809" v="295" actId="6549"/>
      <pc:docMkLst>
        <pc:docMk/>
      </pc:docMkLst>
      <pc:sldChg chg="ord">
        <pc:chgData name="Dragan Javorac" userId="913c2858-fb97-4c6e-a42c-b1f1a16b225e" providerId="ADAL" clId="{967B6068-AC6F-4C53-94E1-1AF5C0B95B4C}" dt="2021-09-16T14:36:50.160" v="1"/>
        <pc:sldMkLst>
          <pc:docMk/>
          <pc:sldMk cId="0" sldId="259"/>
        </pc:sldMkLst>
      </pc:sldChg>
      <pc:sldChg chg="del">
        <pc:chgData name="Dragan Javorac" userId="913c2858-fb97-4c6e-a42c-b1f1a16b225e" providerId="ADAL" clId="{967B6068-AC6F-4C53-94E1-1AF5C0B95B4C}" dt="2021-09-16T14:36:52.891" v="2" actId="47"/>
        <pc:sldMkLst>
          <pc:docMk/>
          <pc:sldMk cId="0" sldId="260"/>
        </pc:sldMkLst>
      </pc:sldChg>
      <pc:sldChg chg="modSp mod">
        <pc:chgData name="Dragan Javorac" userId="913c2858-fb97-4c6e-a42c-b1f1a16b225e" providerId="ADAL" clId="{967B6068-AC6F-4C53-94E1-1AF5C0B95B4C}" dt="2021-09-20T11:27:12.809" v="295" actId="6549"/>
        <pc:sldMkLst>
          <pc:docMk/>
          <pc:sldMk cId="0" sldId="270"/>
        </pc:sldMkLst>
        <pc:spChg chg="mod">
          <ac:chgData name="Dragan Javorac" userId="913c2858-fb97-4c6e-a42c-b1f1a16b225e" providerId="ADAL" clId="{967B6068-AC6F-4C53-94E1-1AF5C0B95B4C}" dt="2021-09-20T11:27:12.809" v="295" actId="6549"/>
          <ac:spMkLst>
            <pc:docMk/>
            <pc:sldMk cId="0" sldId="270"/>
            <ac:spMk id="163" creationId="{00000000-0000-0000-0000-000000000000}"/>
          </ac:spMkLst>
        </pc:spChg>
      </pc:sldChg>
      <pc:sldChg chg="addSp modSp mod">
        <pc:chgData name="Dragan Javorac" userId="913c2858-fb97-4c6e-a42c-b1f1a16b225e" providerId="ADAL" clId="{967B6068-AC6F-4C53-94E1-1AF5C0B95B4C}" dt="2021-09-16T14:53:36.458" v="192" actId="20577"/>
        <pc:sldMkLst>
          <pc:docMk/>
          <pc:sldMk cId="0" sldId="300"/>
        </pc:sldMkLst>
        <pc:spChg chg="add mod">
          <ac:chgData name="Dragan Javorac" userId="913c2858-fb97-4c6e-a42c-b1f1a16b225e" providerId="ADAL" clId="{967B6068-AC6F-4C53-94E1-1AF5C0B95B4C}" dt="2021-09-16T14:53:36.458" v="192" actId="20577"/>
          <ac:spMkLst>
            <pc:docMk/>
            <pc:sldMk cId="0" sldId="300"/>
            <ac:spMk id="3" creationId="{5AFB8F6F-5713-4F63-AB19-EF3135F77320}"/>
          </ac:spMkLst>
        </pc:spChg>
      </pc:sldChg>
    </pc:docChg>
  </pc:docChgLst>
  <pc:docChgLst>
    <pc:chgData name="Theo den Blanken" userId="S::t.denblanken@ma-web.nl::3930183c-d2df-48c9-87a0-a6b49431dd0e" providerId="AD" clId="Web-{423E2DED-18CE-47FC-9A75-CF701C4AB808}"/>
    <pc:docChg chg="modSld">
      <pc:chgData name="Theo den Blanken" userId="S::t.denblanken@ma-web.nl::3930183c-d2df-48c9-87a0-a6b49431dd0e" providerId="AD" clId="Web-{423E2DED-18CE-47FC-9A75-CF701C4AB808}" dt="2020-09-13T19:30:00.371" v="36" actId="14100"/>
      <pc:docMkLst>
        <pc:docMk/>
      </pc:docMkLst>
      <pc:sldChg chg="addSp modSp">
        <pc:chgData name="Theo den Blanken" userId="S::t.denblanken@ma-web.nl::3930183c-d2df-48c9-87a0-a6b49431dd0e" providerId="AD" clId="Web-{423E2DED-18CE-47FC-9A75-CF701C4AB808}" dt="2020-09-13T19:30:00.371" v="36" actId="14100"/>
        <pc:sldMkLst>
          <pc:docMk/>
          <pc:sldMk cId="0" sldId="256"/>
        </pc:sldMkLst>
        <pc:spChg chg="add mod">
          <ac:chgData name="Theo den Blanken" userId="S::t.denblanken@ma-web.nl::3930183c-d2df-48c9-87a0-a6b49431dd0e" providerId="AD" clId="Web-{423E2DED-18CE-47FC-9A75-CF701C4AB808}" dt="2020-09-13T19:30:00.371" v="36" actId="14100"/>
          <ac:spMkLst>
            <pc:docMk/>
            <pc:sldMk cId="0" sldId="256"/>
            <ac:spMk id="2" creationId="{7FC89EF2-A3E5-462C-AF74-93E87AF841D3}"/>
          </ac:spMkLst>
        </pc:spChg>
      </pc:sldChg>
    </pc:docChg>
  </pc:docChgLst>
  <pc:docChgLst>
    <pc:chgData name="Sam de Beer" userId="S::32328@ma-web.nl::b44e7ee3-501f-44fa-919e-8e7ddd7fa4e7" providerId="AD" clId="Web-{19CC7A31-096D-4B43-869B-31994F094D82}"/>
    <pc:docChg chg="sldOrd">
      <pc:chgData name="Sam de Beer" userId="S::32328@ma-web.nl::b44e7ee3-501f-44fa-919e-8e7ddd7fa4e7" providerId="AD" clId="Web-{19CC7A31-096D-4B43-869B-31994F094D82}" dt="2020-09-22T13:00:52.307" v="0"/>
      <pc:docMkLst>
        <pc:docMk/>
      </pc:docMkLst>
      <pc:sldChg chg="ord">
        <pc:chgData name="Sam de Beer" userId="S::32328@ma-web.nl::b44e7ee3-501f-44fa-919e-8e7ddd7fa4e7" providerId="AD" clId="Web-{19CC7A31-096D-4B43-869B-31994F094D82}" dt="2020-09-22T13:00:52.307" v="0"/>
        <pc:sldMkLst>
          <pc:docMk/>
          <pc:sldMk cId="0" sldId="259"/>
        </pc:sldMkLst>
      </pc:sldChg>
    </pc:docChg>
  </pc:docChgLst>
  <pc:docChgLst>
    <pc:chgData name="Shi Hua Liu" userId="S::31684@ma-web.nl::d9b3ba21-7184-48aa-a5fb-dbe2c1c1cc8d" providerId="AD" clId="Web-{4561DE2D-DF5F-4719-1FC7-9CD8E112926D}"/>
    <pc:docChg chg="modSld">
      <pc:chgData name="Shi Hua Liu" userId="S::31684@ma-web.nl::d9b3ba21-7184-48aa-a5fb-dbe2c1c1cc8d" providerId="AD" clId="Web-{4561DE2D-DF5F-4719-1FC7-9CD8E112926D}" dt="2020-09-08T10:05:58.023" v="0" actId="1076"/>
      <pc:docMkLst>
        <pc:docMk/>
      </pc:docMkLst>
      <pc:sldChg chg="modSp">
        <pc:chgData name="Shi Hua Liu" userId="S::31684@ma-web.nl::d9b3ba21-7184-48aa-a5fb-dbe2c1c1cc8d" providerId="AD" clId="Web-{4561DE2D-DF5F-4719-1FC7-9CD8E112926D}" dt="2020-09-08T10:05:58.023" v="0" actId="1076"/>
        <pc:sldMkLst>
          <pc:docMk/>
          <pc:sldMk cId="0" sldId="272"/>
        </pc:sldMkLst>
        <pc:spChg chg="mod">
          <ac:chgData name="Shi Hua Liu" userId="S::31684@ma-web.nl::d9b3ba21-7184-48aa-a5fb-dbe2c1c1cc8d" providerId="AD" clId="Web-{4561DE2D-DF5F-4719-1FC7-9CD8E112926D}" dt="2020-09-08T10:05:58.023" v="0" actId="1076"/>
          <ac:spMkLst>
            <pc:docMk/>
            <pc:sldMk cId="0" sldId="272"/>
            <ac:spMk id="179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20BBD278-CCCF-4238-BF9A-DE1C571C713A}"/>
    <pc:docChg chg="undo custSel addSld delSld modSld sldOrd">
      <pc:chgData name="Dragan Javorac" userId="913c2858-fb97-4c6e-a42c-b1f1a16b225e" providerId="ADAL" clId="{20BBD278-CCCF-4238-BF9A-DE1C571C713A}" dt="2021-09-10T08:02:34.145" v="10" actId="47"/>
      <pc:docMkLst>
        <pc:docMk/>
      </pc:docMkLst>
      <pc:sldChg chg="del">
        <pc:chgData name="Dragan Javorac" userId="913c2858-fb97-4c6e-a42c-b1f1a16b225e" providerId="ADAL" clId="{20BBD278-CCCF-4238-BF9A-DE1C571C713A}" dt="2021-09-10T08:02:34.145" v="10" actId="47"/>
        <pc:sldMkLst>
          <pc:docMk/>
          <pc:sldMk cId="0" sldId="263"/>
        </pc:sldMkLst>
      </pc:sldChg>
      <pc:sldChg chg="modSp new mod ord">
        <pc:chgData name="Dragan Javorac" userId="913c2858-fb97-4c6e-a42c-b1f1a16b225e" providerId="ADAL" clId="{20BBD278-CCCF-4238-BF9A-DE1C571C713A}" dt="2021-09-10T07:59:39.026" v="6"/>
        <pc:sldMkLst>
          <pc:docMk/>
          <pc:sldMk cId="4095589690" sldId="302"/>
        </pc:sldMkLst>
        <pc:spChg chg="mod">
          <ac:chgData name="Dragan Javorac" userId="913c2858-fb97-4c6e-a42c-b1f1a16b225e" providerId="ADAL" clId="{20BBD278-CCCF-4238-BF9A-DE1C571C713A}" dt="2021-09-10T07:59:39.026" v="6"/>
          <ac:spMkLst>
            <pc:docMk/>
            <pc:sldMk cId="4095589690" sldId="302"/>
            <ac:spMk id="2" creationId="{9C925761-5744-4F5E-AECE-CCC53B4B6AA1}"/>
          </ac:spMkLst>
        </pc:spChg>
        <pc:spChg chg="mod">
          <ac:chgData name="Dragan Javorac" userId="913c2858-fb97-4c6e-a42c-b1f1a16b225e" providerId="ADAL" clId="{20BBD278-CCCF-4238-BF9A-DE1C571C713A}" dt="2021-09-10T07:59:38.184" v="5"/>
          <ac:spMkLst>
            <pc:docMk/>
            <pc:sldMk cId="4095589690" sldId="302"/>
            <ac:spMk id="3" creationId="{15FC3E2E-9D65-4A96-8FE4-AEA9E4527DE5}"/>
          </ac:spMkLst>
        </pc:spChg>
      </pc:sldChg>
      <pc:sldChg chg="add ord">
        <pc:chgData name="Dragan Javorac" userId="913c2858-fb97-4c6e-a42c-b1f1a16b225e" providerId="ADAL" clId="{20BBD278-CCCF-4238-BF9A-DE1C571C713A}" dt="2021-09-10T08:02:30.109" v="9"/>
        <pc:sldMkLst>
          <pc:docMk/>
          <pc:sldMk cId="0" sldId="303"/>
        </pc:sldMkLst>
      </pc:sldChg>
    </pc:docChg>
  </pc:docChgLst>
  <pc:docChgLst>
    <pc:chgData name="Daniel gijs Nijkamp" userId="S::31644@ma-web.nl::45578f12-514a-4e35-b57f-cfc0dc0864a6" providerId="AD" clId="Web-{668A4E18-FB8B-4B5D-8B18-605B1F50FB46}"/>
    <pc:docChg chg="modSld">
      <pc:chgData name="Daniel gijs Nijkamp" userId="S::31644@ma-web.nl::45578f12-514a-4e35-b57f-cfc0dc0864a6" providerId="AD" clId="Web-{668A4E18-FB8B-4B5D-8B18-605B1F50FB46}" dt="2020-09-15T12:41:42.500" v="8" actId="1076"/>
      <pc:docMkLst>
        <pc:docMk/>
      </pc:docMkLst>
      <pc:sldChg chg="addSp modSp">
        <pc:chgData name="Daniel gijs Nijkamp" userId="S::31644@ma-web.nl::45578f12-514a-4e35-b57f-cfc0dc0864a6" providerId="AD" clId="Web-{668A4E18-FB8B-4B5D-8B18-605B1F50FB46}" dt="2020-09-15T12:14:37.493" v="4" actId="14100"/>
        <pc:sldMkLst>
          <pc:docMk/>
          <pc:sldMk cId="0" sldId="265"/>
        </pc:sldMkLst>
        <pc:picChg chg="add mod">
          <ac:chgData name="Daniel gijs Nijkamp" userId="S::31644@ma-web.nl::45578f12-514a-4e35-b57f-cfc0dc0864a6" providerId="AD" clId="Web-{668A4E18-FB8B-4B5D-8B18-605B1F50FB46}" dt="2020-09-15T12:14:37.493" v="4" actId="14100"/>
          <ac:picMkLst>
            <pc:docMk/>
            <pc:sldMk cId="0" sldId="265"/>
            <ac:picMk id="2" creationId="{FB15E309-9AAC-4063-9AD8-A0031C141956}"/>
          </ac:picMkLst>
        </pc:picChg>
      </pc:sldChg>
      <pc:sldChg chg="addSp modSp">
        <pc:chgData name="Daniel gijs Nijkamp" userId="S::31644@ma-web.nl::45578f12-514a-4e35-b57f-cfc0dc0864a6" providerId="AD" clId="Web-{668A4E18-FB8B-4B5D-8B18-605B1F50FB46}" dt="2020-09-15T12:41:42.500" v="8" actId="1076"/>
        <pc:sldMkLst>
          <pc:docMk/>
          <pc:sldMk cId="3268111380" sldId="301"/>
        </pc:sldMkLst>
        <pc:picChg chg="add mod">
          <ac:chgData name="Daniel gijs Nijkamp" userId="S::31644@ma-web.nl::45578f12-514a-4e35-b57f-cfc0dc0864a6" providerId="AD" clId="Web-{668A4E18-FB8B-4B5D-8B18-605B1F50FB46}" dt="2020-09-15T12:41:42.500" v="8" actId="1076"/>
          <ac:picMkLst>
            <pc:docMk/>
            <pc:sldMk cId="3268111380" sldId="301"/>
            <ac:picMk id="2" creationId="{9AEDF438-6035-452A-A382-4D40ED6F9247}"/>
          </ac:picMkLst>
        </pc:picChg>
      </pc:sldChg>
    </pc:docChg>
  </pc:docChgLst>
  <pc:docChgLst>
    <pc:chgData name="Raf Boerhout" userId="S::30835@ma-web.nl::5f266304-912a-4dbf-bd50-73c3540c7b3c" providerId="AD" clId="Web-{4BBEFF0D-1840-4818-B9BB-005755916A8E}"/>
    <pc:docChg chg="modSld">
      <pc:chgData name="Raf Boerhout" userId="S::30835@ma-web.nl::5f266304-912a-4dbf-bd50-73c3540c7b3c" providerId="AD" clId="Web-{4BBEFF0D-1840-4818-B9BB-005755916A8E}" dt="2020-09-15T12:42:07.598" v="10" actId="14100"/>
      <pc:docMkLst>
        <pc:docMk/>
      </pc:docMkLst>
      <pc:sldChg chg="modSp">
        <pc:chgData name="Raf Boerhout" userId="S::30835@ma-web.nl::5f266304-912a-4dbf-bd50-73c3540c7b3c" providerId="AD" clId="Web-{4BBEFF0D-1840-4818-B9BB-005755916A8E}" dt="2020-09-15T12:42:07.598" v="10" actId="14100"/>
        <pc:sldMkLst>
          <pc:docMk/>
          <pc:sldMk cId="3268111380" sldId="301"/>
        </pc:sldMkLst>
        <pc:spChg chg="mod">
          <ac:chgData name="Raf Boerhout" userId="S::30835@ma-web.nl::5f266304-912a-4dbf-bd50-73c3540c7b3c" providerId="AD" clId="Web-{4BBEFF0D-1840-4818-B9BB-005755916A8E}" dt="2020-09-15T12:42:07.598" v="10" actId="14100"/>
          <ac:spMkLst>
            <pc:docMk/>
            <pc:sldMk cId="3268111380" sldId="301"/>
            <ac:spMk id="425" creationId="{00000000-0000-0000-0000-000000000000}"/>
          </ac:spMkLst>
        </pc:spChg>
      </pc:sldChg>
    </pc:docChg>
  </pc:docChgLst>
  <pc:docChgLst>
    <pc:chgData name="Sam de Beer" userId="S::32328@ma-web.nl::b44e7ee3-501f-44fa-919e-8e7ddd7fa4e7" providerId="AD" clId="Web-{708A5964-E833-47AA-8BDC-275AD9458CE9}"/>
    <pc:docChg chg="modSld">
      <pc:chgData name="Sam de Beer" userId="S::32328@ma-web.nl::b44e7ee3-501f-44fa-919e-8e7ddd7fa4e7" providerId="AD" clId="Web-{708A5964-E833-47AA-8BDC-275AD9458CE9}" dt="2020-09-15T13:13:32.086" v="0" actId="1076"/>
      <pc:docMkLst>
        <pc:docMk/>
      </pc:docMkLst>
      <pc:sldChg chg="modSp">
        <pc:chgData name="Sam de Beer" userId="S::32328@ma-web.nl::b44e7ee3-501f-44fa-919e-8e7ddd7fa4e7" providerId="AD" clId="Web-{708A5964-E833-47AA-8BDC-275AD9458CE9}" dt="2020-09-15T13:13:32.086" v="0" actId="1076"/>
        <pc:sldMkLst>
          <pc:docMk/>
          <pc:sldMk cId="0" sldId="259"/>
        </pc:sldMkLst>
        <pc:spChg chg="mod">
          <ac:chgData name="Sam de Beer" userId="S::32328@ma-web.nl::b44e7ee3-501f-44fa-919e-8e7ddd7fa4e7" providerId="AD" clId="Web-{708A5964-E833-47AA-8BDC-275AD9458CE9}" dt="2020-09-15T13:13:32.086" v="0" actId="1076"/>
          <ac:spMkLst>
            <pc:docMk/>
            <pc:sldMk cId="0" sldId="259"/>
            <ac:spMk id="73" creationId="{00000000-0000-0000-0000-000000000000}"/>
          </ac:spMkLst>
        </pc:spChg>
      </pc:sldChg>
    </pc:docChg>
  </pc:docChgLst>
  <pc:docChgLst>
    <pc:chgData name="Elona Bayley" userId="S::28581@ma-web.nl::9ec8bd25-904b-4920-9719-c3a9e732824c" providerId="AD" clId="Web-{7156EE78-C83A-4D08-9447-313BE022364E}"/>
    <pc:docChg chg="sldOrd">
      <pc:chgData name="Elona Bayley" userId="S::28581@ma-web.nl::9ec8bd25-904b-4920-9719-c3a9e732824c" providerId="AD" clId="Web-{7156EE78-C83A-4D08-9447-313BE022364E}" dt="2020-09-15T12:21:11.398" v="0"/>
      <pc:docMkLst>
        <pc:docMk/>
      </pc:docMkLst>
      <pc:sldChg chg="ord">
        <pc:chgData name="Elona Bayley" userId="S::28581@ma-web.nl::9ec8bd25-904b-4920-9719-c3a9e732824c" providerId="AD" clId="Web-{7156EE78-C83A-4D08-9447-313BE022364E}" dt="2020-09-15T12:21:11.398" v="0"/>
        <pc:sldMkLst>
          <pc:docMk/>
          <pc:sldMk cId="3268111380" sldId="301"/>
        </pc:sldMkLst>
      </pc:sldChg>
    </pc:docChg>
  </pc:docChgLst>
  <pc:docChgLst>
    <pc:chgData name="Hidde Braun" userId="S::h.braun@ma-web.nl::dd5b87d6-85a5-4271-8322-ce6e5fcd58d2" providerId="AD" clId="Web-{695FEF2D-B508-4EC4-BE4B-6083CDA72CDF}"/>
    <pc:docChg chg="modSld">
      <pc:chgData name="Hidde Braun" userId="S::h.braun@ma-web.nl::dd5b87d6-85a5-4271-8322-ce6e5fcd58d2" providerId="AD" clId="Web-{695FEF2D-B508-4EC4-BE4B-6083CDA72CDF}" dt="2021-09-10T08:31:31.205" v="508" actId="1076"/>
      <pc:docMkLst>
        <pc:docMk/>
      </pc:docMkLst>
      <pc:sldChg chg="modSp">
        <pc:chgData name="Hidde Braun" userId="S::h.braun@ma-web.nl::dd5b87d6-85a5-4271-8322-ce6e5fcd58d2" providerId="AD" clId="Web-{695FEF2D-B508-4EC4-BE4B-6083CDA72CDF}" dt="2021-09-10T08:15:15.639" v="386" actId="20577"/>
        <pc:sldMkLst>
          <pc:docMk/>
          <pc:sldMk cId="0" sldId="256"/>
        </pc:sldMkLst>
        <pc:spChg chg="mod">
          <ac:chgData name="Hidde Braun" userId="S::h.braun@ma-web.nl::dd5b87d6-85a5-4271-8322-ce6e5fcd58d2" providerId="AD" clId="Web-{695FEF2D-B508-4EC4-BE4B-6083CDA72CDF}" dt="2021-09-10T08:15:15.639" v="386" actId="20577"/>
          <ac:spMkLst>
            <pc:docMk/>
            <pc:sldMk cId="0" sldId="256"/>
            <ac:spMk id="2" creationId="{7FC89EF2-A3E5-462C-AF74-93E87AF841D3}"/>
          </ac:spMkLst>
        </pc:spChg>
      </pc:sldChg>
      <pc:sldChg chg="modSp">
        <pc:chgData name="Hidde Braun" userId="S::h.braun@ma-web.nl::dd5b87d6-85a5-4271-8322-ce6e5fcd58d2" providerId="AD" clId="Web-{695FEF2D-B508-4EC4-BE4B-6083CDA72CDF}" dt="2021-09-10T08:11:20.604" v="263" actId="20577"/>
        <pc:sldMkLst>
          <pc:docMk/>
          <pc:sldMk cId="0" sldId="257"/>
        </pc:sldMkLst>
        <pc:spChg chg="mod">
          <ac:chgData name="Hidde Braun" userId="S::h.braun@ma-web.nl::dd5b87d6-85a5-4271-8322-ce6e5fcd58d2" providerId="AD" clId="Web-{695FEF2D-B508-4EC4-BE4B-6083CDA72CDF}" dt="2021-09-10T08:11:12.807" v="261" actId="20577"/>
          <ac:spMkLst>
            <pc:docMk/>
            <pc:sldMk cId="0" sldId="257"/>
            <ac:spMk id="60" creationId="{00000000-0000-0000-0000-000000000000}"/>
          </ac:spMkLst>
        </pc:spChg>
        <pc:spChg chg="mod">
          <ac:chgData name="Hidde Braun" userId="S::h.braun@ma-web.nl::dd5b87d6-85a5-4271-8322-ce6e5fcd58d2" providerId="AD" clId="Web-{695FEF2D-B508-4EC4-BE4B-6083CDA72CDF}" dt="2021-09-10T08:11:20.604" v="263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modSp mod modClrScheme chgLayout">
        <pc:chgData name="Hidde Braun" userId="S::h.braun@ma-web.nl::dd5b87d6-85a5-4271-8322-ce6e5fcd58d2" providerId="AD" clId="Web-{695FEF2D-B508-4EC4-BE4B-6083CDA72CDF}" dt="2021-09-10T08:16:04.234" v="389" actId="1076"/>
        <pc:sldMkLst>
          <pc:docMk/>
          <pc:sldMk cId="0" sldId="258"/>
        </pc:sldMkLst>
        <pc:spChg chg="mod">
          <ac:chgData name="Hidde Braun" userId="S::h.braun@ma-web.nl::dd5b87d6-85a5-4271-8322-ce6e5fcd58d2" providerId="AD" clId="Web-{695FEF2D-B508-4EC4-BE4B-6083CDA72CDF}" dt="2021-09-10T08:14:36.482" v="36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Hidde Braun" userId="S::h.braun@ma-web.nl::dd5b87d6-85a5-4271-8322-ce6e5fcd58d2" providerId="AD" clId="Web-{695FEF2D-B508-4EC4-BE4B-6083CDA72CDF}" dt="2021-09-10T08:14:36.482" v="367"/>
          <ac:spMkLst>
            <pc:docMk/>
            <pc:sldMk cId="0" sldId="258"/>
            <ac:spMk id="67" creationId="{00000000-0000-0000-0000-000000000000}"/>
          </ac:spMkLst>
        </pc:spChg>
        <pc:spChg chg="add mod">
          <ac:chgData name="Hidde Braun" userId="S::h.braun@ma-web.nl::dd5b87d6-85a5-4271-8322-ce6e5fcd58d2" providerId="AD" clId="Web-{695FEF2D-B508-4EC4-BE4B-6083CDA72CDF}" dt="2021-09-10T08:14:58.998" v="377" actId="20577"/>
          <ac:spMkLst>
            <pc:docMk/>
            <pc:sldMk cId="0" sldId="258"/>
            <ac:spMk id="72" creationId="{46AEC998-995D-409F-BB93-F1B356DA2217}"/>
          </ac:spMkLst>
        </pc:spChg>
        <pc:picChg chg="add mod">
          <ac:chgData name="Hidde Braun" userId="S::h.braun@ma-web.nl::dd5b87d6-85a5-4271-8322-ce6e5fcd58d2" providerId="AD" clId="Web-{695FEF2D-B508-4EC4-BE4B-6083CDA72CDF}" dt="2021-09-10T08:16:04.234" v="389" actId="1076"/>
          <ac:picMkLst>
            <pc:docMk/>
            <pc:sldMk cId="0" sldId="258"/>
            <ac:picMk id="2" creationId="{EA41F3EF-5EAB-4BDC-9FB2-F346450CBD61}"/>
          </ac:picMkLst>
        </pc:picChg>
      </pc:sldChg>
      <pc:sldChg chg="addSp delSp modSp">
        <pc:chgData name="Hidde Braun" userId="S::h.braun@ma-web.nl::dd5b87d6-85a5-4271-8322-ce6e5fcd58d2" providerId="AD" clId="Web-{695FEF2D-B508-4EC4-BE4B-6083CDA72CDF}" dt="2021-09-10T08:28:24.014" v="501"/>
        <pc:sldMkLst>
          <pc:docMk/>
          <pc:sldMk cId="0" sldId="259"/>
        </pc:sldMkLst>
        <pc:spChg chg="add mod">
          <ac:chgData name="Hidde Braun" userId="S::h.braun@ma-web.nl::dd5b87d6-85a5-4271-8322-ce6e5fcd58d2" providerId="AD" clId="Web-{695FEF2D-B508-4EC4-BE4B-6083CDA72CDF}" dt="2021-09-10T08:27:32.560" v="494" actId="1076"/>
          <ac:spMkLst>
            <pc:docMk/>
            <pc:sldMk cId="0" sldId="259"/>
            <ac:spMk id="3" creationId="{8948D2CB-C926-4867-8570-4A033E579701}"/>
          </ac:spMkLst>
        </pc:spChg>
        <pc:spChg chg="add del mod">
          <ac:chgData name="Hidde Braun" userId="S::h.braun@ma-web.nl::dd5b87d6-85a5-4271-8322-ce6e5fcd58d2" providerId="AD" clId="Web-{695FEF2D-B508-4EC4-BE4B-6083CDA72CDF}" dt="2021-09-10T08:25:57.480" v="473"/>
          <ac:spMkLst>
            <pc:docMk/>
            <pc:sldMk cId="0" sldId="259"/>
            <ac:spMk id="7" creationId="{1A1B8902-DCDA-476A-AA2B-A21DB6948406}"/>
          </ac:spMkLst>
        </pc:spChg>
        <pc:spChg chg="add mod">
          <ac:chgData name="Hidde Braun" userId="S::h.braun@ma-web.nl::dd5b87d6-85a5-4271-8322-ce6e5fcd58d2" providerId="AD" clId="Web-{695FEF2D-B508-4EC4-BE4B-6083CDA72CDF}" dt="2021-09-10T08:28:02.826" v="498" actId="14100"/>
          <ac:spMkLst>
            <pc:docMk/>
            <pc:sldMk cId="0" sldId="259"/>
            <ac:spMk id="8" creationId="{F95BE808-A0C8-4C00-B208-3B127B201196}"/>
          </ac:spMkLst>
        </pc:spChg>
        <pc:spChg chg="add del">
          <ac:chgData name="Hidde Braun" userId="S::h.braun@ma-web.nl::dd5b87d6-85a5-4271-8322-ce6e5fcd58d2" providerId="AD" clId="Web-{695FEF2D-B508-4EC4-BE4B-6083CDA72CDF}" dt="2021-09-10T08:26:03.792" v="475"/>
          <ac:spMkLst>
            <pc:docMk/>
            <pc:sldMk cId="0" sldId="259"/>
            <ac:spMk id="9" creationId="{8AD6167B-1D0B-43E9-A039-49543A434677}"/>
          </ac:spMkLst>
        </pc:spChg>
        <pc:spChg chg="mod">
          <ac:chgData name="Hidde Braun" userId="S::h.braun@ma-web.nl::dd5b87d6-85a5-4271-8322-ce6e5fcd58d2" providerId="AD" clId="Web-{695FEF2D-B508-4EC4-BE4B-6083CDA72CDF}" dt="2021-09-10T08:22:46.648" v="448" actId="20577"/>
          <ac:spMkLst>
            <pc:docMk/>
            <pc:sldMk cId="0" sldId="259"/>
            <ac:spMk id="72" creationId="{00000000-0000-0000-0000-000000000000}"/>
          </ac:spMkLst>
        </pc:spChg>
        <pc:spChg chg="del mod">
          <ac:chgData name="Hidde Braun" userId="S::h.braun@ma-web.nl::dd5b87d6-85a5-4271-8322-ce6e5fcd58d2" providerId="AD" clId="Web-{695FEF2D-B508-4EC4-BE4B-6083CDA72CDF}" dt="2021-09-10T08:25:50.323" v="471"/>
          <ac:spMkLst>
            <pc:docMk/>
            <pc:sldMk cId="0" sldId="259"/>
            <ac:spMk id="73" creationId="{00000000-0000-0000-0000-000000000000}"/>
          </ac:spMkLst>
        </pc:spChg>
        <pc:grpChg chg="add mod">
          <ac:chgData name="Hidde Braun" userId="S::h.braun@ma-web.nl::dd5b87d6-85a5-4271-8322-ce6e5fcd58d2" providerId="AD" clId="Web-{695FEF2D-B508-4EC4-BE4B-6083CDA72CDF}" dt="2021-09-10T08:28:16.217" v="500" actId="1076"/>
          <ac:grpSpMkLst>
            <pc:docMk/>
            <pc:sldMk cId="0" sldId="259"/>
            <ac:grpSpMk id="10" creationId="{6106721F-C4F0-40ED-8C0A-6F6FCF9624D7}"/>
          </ac:grpSpMkLst>
        </pc:grpChg>
        <pc:grpChg chg="add">
          <ac:chgData name="Hidde Braun" userId="S::h.braun@ma-web.nl::dd5b87d6-85a5-4271-8322-ce6e5fcd58d2" providerId="AD" clId="Web-{695FEF2D-B508-4EC4-BE4B-6083CDA72CDF}" dt="2021-09-10T08:28:24.014" v="501"/>
          <ac:grpSpMkLst>
            <pc:docMk/>
            <pc:sldMk cId="0" sldId="259"/>
            <ac:grpSpMk id="11" creationId="{BB50DBED-F698-4AEF-B2D4-FE5B96AAAD47}"/>
          </ac:grpSpMkLst>
        </pc:grpChg>
        <pc:picChg chg="add mod">
          <ac:chgData name="Hidde Braun" userId="S::h.braun@ma-web.nl::dd5b87d6-85a5-4271-8322-ce6e5fcd58d2" providerId="AD" clId="Web-{695FEF2D-B508-4EC4-BE4B-6083CDA72CDF}" dt="2021-09-10T08:20:26.348" v="408" actId="1076"/>
          <ac:picMkLst>
            <pc:docMk/>
            <pc:sldMk cId="0" sldId="259"/>
            <ac:picMk id="2" creationId="{1CBBADD5-4401-4E39-AB18-CAEDC0A803A8}"/>
          </ac:picMkLst>
        </pc:picChg>
        <pc:picChg chg="add mod">
          <ac:chgData name="Hidde Braun" userId="S::h.braun@ma-web.nl::dd5b87d6-85a5-4271-8322-ce6e5fcd58d2" providerId="AD" clId="Web-{695FEF2D-B508-4EC4-BE4B-6083CDA72CDF}" dt="2021-09-10T08:27:51.919" v="497" actId="1076"/>
          <ac:picMkLst>
            <pc:docMk/>
            <pc:sldMk cId="0" sldId="259"/>
            <ac:picMk id="4" creationId="{C0BE10F8-11DD-479D-A006-912D1B7C4502}"/>
          </ac:picMkLst>
        </pc:picChg>
      </pc:sldChg>
      <pc:sldChg chg="modSp">
        <pc:chgData name="Hidde Braun" userId="S::h.braun@ma-web.nl::dd5b87d6-85a5-4271-8322-ce6e5fcd58d2" providerId="AD" clId="Web-{695FEF2D-B508-4EC4-BE4B-6083CDA72CDF}" dt="2021-09-10T08:02:10.781" v="29" actId="20577"/>
        <pc:sldMkLst>
          <pc:docMk/>
          <pc:sldMk cId="0" sldId="262"/>
        </pc:sldMkLst>
        <pc:spChg chg="mod">
          <ac:chgData name="Hidde Braun" userId="S::h.braun@ma-web.nl::dd5b87d6-85a5-4271-8322-ce6e5fcd58d2" providerId="AD" clId="Web-{695FEF2D-B508-4EC4-BE4B-6083CDA72CDF}" dt="2021-09-10T08:02:10.781" v="29" actId="20577"/>
          <ac:spMkLst>
            <pc:docMk/>
            <pc:sldMk cId="0" sldId="262"/>
            <ac:spMk id="103" creationId="{00000000-0000-0000-0000-000000000000}"/>
          </ac:spMkLst>
        </pc:spChg>
      </pc:sldChg>
      <pc:sldChg chg="modSp">
        <pc:chgData name="Hidde Braun" userId="S::h.braun@ma-web.nl::dd5b87d6-85a5-4271-8322-ce6e5fcd58d2" providerId="AD" clId="Web-{695FEF2D-B508-4EC4-BE4B-6083CDA72CDF}" dt="2021-09-10T08:29:49.640" v="503" actId="20577"/>
        <pc:sldMkLst>
          <pc:docMk/>
          <pc:sldMk cId="0" sldId="277"/>
        </pc:sldMkLst>
        <pc:spChg chg="mod">
          <ac:chgData name="Hidde Braun" userId="S::h.braun@ma-web.nl::dd5b87d6-85a5-4271-8322-ce6e5fcd58d2" providerId="AD" clId="Web-{695FEF2D-B508-4EC4-BE4B-6083CDA72CDF}" dt="2021-09-10T08:29:49.640" v="503" actId="20577"/>
          <ac:spMkLst>
            <pc:docMk/>
            <pc:sldMk cId="0" sldId="277"/>
            <ac:spMk id="219" creationId="{00000000-0000-0000-0000-000000000000}"/>
          </ac:spMkLst>
        </pc:spChg>
      </pc:sldChg>
      <pc:sldChg chg="modSp">
        <pc:chgData name="Hidde Braun" userId="S::h.braun@ma-web.nl::dd5b87d6-85a5-4271-8322-ce6e5fcd58d2" providerId="AD" clId="Web-{695FEF2D-B508-4EC4-BE4B-6083CDA72CDF}" dt="2021-09-10T08:31:18.017" v="507" actId="20577"/>
        <pc:sldMkLst>
          <pc:docMk/>
          <pc:sldMk cId="0" sldId="284"/>
        </pc:sldMkLst>
        <pc:spChg chg="mod">
          <ac:chgData name="Hidde Braun" userId="S::h.braun@ma-web.nl::dd5b87d6-85a5-4271-8322-ce6e5fcd58d2" providerId="AD" clId="Web-{695FEF2D-B508-4EC4-BE4B-6083CDA72CDF}" dt="2021-09-10T08:31:18.017" v="507" actId="20577"/>
          <ac:spMkLst>
            <pc:docMk/>
            <pc:sldMk cId="0" sldId="284"/>
            <ac:spMk id="272" creationId="{00000000-0000-0000-0000-000000000000}"/>
          </ac:spMkLst>
        </pc:spChg>
      </pc:sldChg>
      <pc:sldChg chg="modSp">
        <pc:chgData name="Hidde Braun" userId="S::h.braun@ma-web.nl::dd5b87d6-85a5-4271-8322-ce6e5fcd58d2" providerId="AD" clId="Web-{695FEF2D-B508-4EC4-BE4B-6083CDA72CDF}" dt="2021-09-10T08:31:31.205" v="508" actId="1076"/>
        <pc:sldMkLst>
          <pc:docMk/>
          <pc:sldMk cId="0" sldId="288"/>
        </pc:sldMkLst>
        <pc:spChg chg="mod">
          <ac:chgData name="Hidde Braun" userId="S::h.braun@ma-web.nl::dd5b87d6-85a5-4271-8322-ce6e5fcd58d2" providerId="AD" clId="Web-{695FEF2D-B508-4EC4-BE4B-6083CDA72CDF}" dt="2021-09-10T08:30:14.406" v="505" actId="20577"/>
          <ac:spMkLst>
            <pc:docMk/>
            <pc:sldMk cId="0" sldId="288"/>
            <ac:spMk id="303" creationId="{00000000-0000-0000-0000-000000000000}"/>
          </ac:spMkLst>
        </pc:spChg>
        <pc:picChg chg="mod">
          <ac:chgData name="Hidde Braun" userId="S::h.braun@ma-web.nl::dd5b87d6-85a5-4271-8322-ce6e5fcd58d2" providerId="AD" clId="Web-{695FEF2D-B508-4EC4-BE4B-6083CDA72CDF}" dt="2021-09-10T08:31:31.205" v="508" actId="1076"/>
          <ac:picMkLst>
            <pc:docMk/>
            <pc:sldMk cId="0" sldId="288"/>
            <ac:picMk id="2" creationId="{1F0C91D2-C98D-4BE8-9225-3D3874AA9568}"/>
          </ac:picMkLst>
        </pc:picChg>
      </pc:sldChg>
      <pc:sldChg chg="delSp modSp">
        <pc:chgData name="Hidde Braun" userId="S::h.braun@ma-web.nl::dd5b87d6-85a5-4271-8322-ce6e5fcd58d2" providerId="AD" clId="Web-{695FEF2D-B508-4EC4-BE4B-6083CDA72CDF}" dt="2021-09-10T08:09:30.430" v="250" actId="20577"/>
        <pc:sldMkLst>
          <pc:docMk/>
          <pc:sldMk cId="4095589690" sldId="302"/>
        </pc:sldMkLst>
        <pc:spChg chg="mod">
          <ac:chgData name="Hidde Braun" userId="S::h.braun@ma-web.nl::dd5b87d6-85a5-4271-8322-ce6e5fcd58d2" providerId="AD" clId="Web-{695FEF2D-B508-4EC4-BE4B-6083CDA72CDF}" dt="2021-09-10T08:09:30.430" v="250" actId="20577"/>
          <ac:spMkLst>
            <pc:docMk/>
            <pc:sldMk cId="4095589690" sldId="302"/>
            <ac:spMk id="3" creationId="{15FC3E2E-9D65-4A96-8FE4-AEA9E4527DE5}"/>
          </ac:spMkLst>
        </pc:spChg>
        <pc:spChg chg="del mod">
          <ac:chgData name="Hidde Braun" userId="S::h.braun@ma-web.nl::dd5b87d6-85a5-4271-8322-ce6e5fcd58d2" providerId="AD" clId="Web-{695FEF2D-B508-4EC4-BE4B-6083CDA72CDF}" dt="2021-09-10T08:03:59.829" v="40"/>
          <ac:spMkLst>
            <pc:docMk/>
            <pc:sldMk cId="4095589690" sldId="302"/>
            <ac:spMk id="4" creationId="{5B974365-D67B-4AB0-9018-E83DC0308398}"/>
          </ac:spMkLst>
        </pc:spChg>
      </pc:sldChg>
    </pc:docChg>
  </pc:docChgLst>
  <pc:docChgLst>
    <pc:chgData name="Ties Hogenboom" userId="S::30688@ma-web.nl::d2f6848a-81a4-4dc3-a9dd-f079500672a5" providerId="AD" clId="Web-{066DD637-D114-463D-B60C-C4243AE7BE0A}"/>
    <pc:docChg chg="modSld">
      <pc:chgData name="Ties Hogenboom" userId="S::30688@ma-web.nl::d2f6848a-81a4-4dc3-a9dd-f079500672a5" providerId="AD" clId="Web-{066DD637-D114-463D-B60C-C4243AE7BE0A}" dt="2020-09-15T12:22:59.023" v="7" actId="20577"/>
      <pc:docMkLst>
        <pc:docMk/>
      </pc:docMkLst>
      <pc:sldChg chg="modSp">
        <pc:chgData name="Ties Hogenboom" userId="S::30688@ma-web.nl::d2f6848a-81a4-4dc3-a9dd-f079500672a5" providerId="AD" clId="Web-{066DD637-D114-463D-B60C-C4243AE7BE0A}" dt="2020-09-15T12:22:59.023" v="7" actId="20577"/>
        <pc:sldMkLst>
          <pc:docMk/>
          <pc:sldMk cId="0" sldId="271"/>
        </pc:sldMkLst>
        <pc:spChg chg="mod">
          <ac:chgData name="Ties Hogenboom" userId="S::30688@ma-web.nl::d2f6848a-81a4-4dc3-a9dd-f079500672a5" providerId="AD" clId="Web-{066DD637-D114-463D-B60C-C4243AE7BE0A}" dt="2020-09-15T12:22:59.023" v="7" actId="20577"/>
          <ac:spMkLst>
            <pc:docMk/>
            <pc:sldMk cId="0" sldId="271"/>
            <ac:spMk id="171" creationId="{00000000-0000-0000-0000-000000000000}"/>
          </ac:spMkLst>
        </pc:spChg>
      </pc:sldChg>
    </pc:docChg>
  </pc:docChgLst>
  <pc:docChgLst>
    <pc:chgData name="Kaan Seçen" userId="S::24114@ma-web.nl::d538ede7-f571-4eaa-ae0f-8e14b27e6ec5" providerId="AD" clId="Web-{9D1F71EF-DDF1-4C60-9567-EB9C0138E961}"/>
    <pc:docChg chg="modSld">
      <pc:chgData name="Kaan Seçen" userId="S::24114@ma-web.nl::d538ede7-f571-4eaa-ae0f-8e14b27e6ec5" providerId="AD" clId="Web-{9D1F71EF-DDF1-4C60-9567-EB9C0138E961}" dt="2020-09-15T12:41:45.245" v="0"/>
      <pc:docMkLst>
        <pc:docMk/>
      </pc:docMkLst>
      <pc:sldChg chg="delSp">
        <pc:chgData name="Kaan Seçen" userId="S::24114@ma-web.nl::d538ede7-f571-4eaa-ae0f-8e14b27e6ec5" providerId="AD" clId="Web-{9D1F71EF-DDF1-4C60-9567-EB9C0138E961}" dt="2020-09-15T12:41:45.245" v="0"/>
        <pc:sldMkLst>
          <pc:docMk/>
          <pc:sldMk cId="3268111380" sldId="301"/>
        </pc:sldMkLst>
        <pc:picChg chg="del">
          <ac:chgData name="Kaan Seçen" userId="S::24114@ma-web.nl::d538ede7-f571-4eaa-ae0f-8e14b27e6ec5" providerId="AD" clId="Web-{9D1F71EF-DDF1-4C60-9567-EB9C0138E961}" dt="2020-09-15T12:41:45.245" v="0"/>
          <ac:picMkLst>
            <pc:docMk/>
            <pc:sldMk cId="3268111380" sldId="301"/>
            <ac:picMk id="2" creationId="{9AEDF438-6035-452A-A382-4D40ED6F9247}"/>
          </ac:picMkLst>
        </pc:picChg>
      </pc:sldChg>
    </pc:docChg>
  </pc:docChgLst>
  <pc:docChgLst>
    <pc:chgData name="Kilian Rijks" userId="S::30697@ma-web.nl::f8ce6190-20f5-4f44-ad1c-c5dcb23f9695" providerId="AD" clId="Web-{09EEA44B-CF22-4591-A0CF-05AA64EFBD94}"/>
    <pc:docChg chg="modSld">
      <pc:chgData name="Kilian Rijks" userId="S::30697@ma-web.nl::f8ce6190-20f5-4f44-ad1c-c5dcb23f9695" providerId="AD" clId="Web-{09EEA44B-CF22-4591-A0CF-05AA64EFBD94}" dt="2020-09-15T13:17:44.721" v="2" actId="1076"/>
      <pc:docMkLst>
        <pc:docMk/>
      </pc:docMkLst>
      <pc:sldChg chg="modSp">
        <pc:chgData name="Kilian Rijks" userId="S::30697@ma-web.nl::f8ce6190-20f5-4f44-ad1c-c5dcb23f9695" providerId="AD" clId="Web-{09EEA44B-CF22-4591-A0CF-05AA64EFBD94}" dt="2020-09-15T13:17:44.721" v="2" actId="1076"/>
        <pc:sldMkLst>
          <pc:docMk/>
          <pc:sldMk cId="0" sldId="297"/>
        </pc:sldMkLst>
        <pc:spChg chg="mod">
          <ac:chgData name="Kilian Rijks" userId="S::30697@ma-web.nl::f8ce6190-20f5-4f44-ad1c-c5dcb23f9695" providerId="AD" clId="Web-{09EEA44B-CF22-4591-A0CF-05AA64EFBD94}" dt="2020-09-15T13:17:44.721" v="2" actId="1076"/>
          <ac:spMkLst>
            <pc:docMk/>
            <pc:sldMk cId="0" sldId="297"/>
            <ac:spMk id="383" creationId="{00000000-0000-0000-0000-000000000000}"/>
          </ac:spMkLst>
        </pc:spChg>
      </pc:sldChg>
    </pc:docChg>
  </pc:docChgLst>
  <pc:docChgLst>
    <pc:chgData name="Hidde Braun" userId="dd5b87d6-85a5-4271-8322-ce6e5fcd58d2" providerId="ADAL" clId="{EB306BAF-B94F-4BAB-8CA6-F66C45F754DF}"/>
    <pc:docChg chg="undo redo custSel modSld sldOrd modShowInfo">
      <pc:chgData name="Hidde Braun" userId="dd5b87d6-85a5-4271-8322-ce6e5fcd58d2" providerId="ADAL" clId="{EB306BAF-B94F-4BAB-8CA6-F66C45F754DF}" dt="2021-09-23T10:47:51.558" v="1113" actId="255"/>
      <pc:docMkLst>
        <pc:docMk/>
      </pc:docMkLst>
      <pc:sldChg chg="modSp mod">
        <pc:chgData name="Hidde Braun" userId="dd5b87d6-85a5-4271-8322-ce6e5fcd58d2" providerId="ADAL" clId="{EB306BAF-B94F-4BAB-8CA6-F66C45F754DF}" dt="2021-09-23T09:20:41.479" v="841" actId="1076"/>
        <pc:sldMkLst>
          <pc:docMk/>
          <pc:sldMk cId="0" sldId="257"/>
        </pc:sldMkLst>
        <pc:spChg chg="mod">
          <ac:chgData name="Hidde Braun" userId="dd5b87d6-85a5-4271-8322-ce6e5fcd58d2" providerId="ADAL" clId="{EB306BAF-B94F-4BAB-8CA6-F66C45F754DF}" dt="2021-09-23T09:20:41.479" v="841" actId="1076"/>
          <ac:spMkLst>
            <pc:docMk/>
            <pc:sldMk cId="0" sldId="257"/>
            <ac:spMk id="2" creationId="{4B6FA21B-E22B-42CC-98FE-029FFC2EE05C}"/>
          </ac:spMkLst>
        </pc:spChg>
      </pc:sldChg>
      <pc:sldChg chg="ord">
        <pc:chgData name="Hidde Braun" userId="dd5b87d6-85a5-4271-8322-ce6e5fcd58d2" providerId="ADAL" clId="{EB306BAF-B94F-4BAB-8CA6-F66C45F754DF}" dt="2021-09-16T14:54:23.600" v="767"/>
        <pc:sldMkLst>
          <pc:docMk/>
          <pc:sldMk cId="0" sldId="262"/>
        </pc:sldMkLst>
      </pc:sldChg>
      <pc:sldChg chg="modSp mod">
        <pc:chgData name="Hidde Braun" userId="dd5b87d6-85a5-4271-8322-ce6e5fcd58d2" providerId="ADAL" clId="{EB306BAF-B94F-4BAB-8CA6-F66C45F754DF}" dt="2021-09-23T10:47:31.071" v="1110" actId="255"/>
        <pc:sldMkLst>
          <pc:docMk/>
          <pc:sldMk cId="0" sldId="300"/>
        </pc:sldMkLst>
        <pc:spChg chg="mod">
          <ac:chgData name="Hidde Braun" userId="dd5b87d6-85a5-4271-8322-ce6e5fcd58d2" providerId="ADAL" clId="{EB306BAF-B94F-4BAB-8CA6-F66C45F754DF}" dt="2021-09-23T10:47:31.071" v="1110" actId="255"/>
          <ac:spMkLst>
            <pc:docMk/>
            <pc:sldMk cId="0" sldId="300"/>
            <ac:spMk id="3" creationId="{5AFB8F6F-5713-4F63-AB19-EF3135F77320}"/>
          </ac:spMkLst>
        </pc:spChg>
      </pc:sldChg>
      <pc:sldChg chg="addSp delSp modSp mod modClrScheme chgLayout">
        <pc:chgData name="Hidde Braun" userId="dd5b87d6-85a5-4271-8322-ce6e5fcd58d2" providerId="ADAL" clId="{EB306BAF-B94F-4BAB-8CA6-F66C45F754DF}" dt="2021-09-23T10:47:51.558" v="1113" actId="255"/>
        <pc:sldMkLst>
          <pc:docMk/>
          <pc:sldMk cId="3268111380" sldId="301"/>
        </pc:sldMkLst>
        <pc:spChg chg="mod">
          <ac:chgData name="Hidde Braun" userId="dd5b87d6-85a5-4271-8322-ce6e5fcd58d2" providerId="ADAL" clId="{EB306BAF-B94F-4BAB-8CA6-F66C45F754DF}" dt="2021-09-16T14:59:34.466" v="838" actId="20577"/>
          <ac:spMkLst>
            <pc:docMk/>
            <pc:sldMk cId="3268111380" sldId="301"/>
            <ac:spMk id="2" creationId="{6B10DE8C-7C66-F645-97D2-7AAA9F576633}"/>
          </ac:spMkLst>
        </pc:spChg>
        <pc:spChg chg="add del mod">
          <ac:chgData name="Hidde Braun" userId="dd5b87d6-85a5-4271-8322-ce6e5fcd58d2" providerId="ADAL" clId="{EB306BAF-B94F-4BAB-8CA6-F66C45F754DF}" dt="2021-09-16T14:48:17.227" v="2"/>
          <ac:spMkLst>
            <pc:docMk/>
            <pc:sldMk cId="3268111380" sldId="301"/>
            <ac:spMk id="3" creationId="{96FE76DE-3A53-4C4E-92FC-D7C89A42BF94}"/>
          </ac:spMkLst>
        </pc:spChg>
        <pc:spChg chg="add del mod">
          <ac:chgData name="Hidde Braun" userId="dd5b87d6-85a5-4271-8322-ce6e5fcd58d2" providerId="ADAL" clId="{EB306BAF-B94F-4BAB-8CA6-F66C45F754DF}" dt="2021-09-16T14:48:38.471" v="6" actId="478"/>
          <ac:spMkLst>
            <pc:docMk/>
            <pc:sldMk cId="3268111380" sldId="301"/>
            <ac:spMk id="4" creationId="{414CDADF-0444-420B-9B0C-CF815C3C95C8}"/>
          </ac:spMkLst>
        </pc:spChg>
        <pc:spChg chg="add mod">
          <ac:chgData name="Hidde Braun" userId="dd5b87d6-85a5-4271-8322-ce6e5fcd58d2" providerId="ADAL" clId="{EB306BAF-B94F-4BAB-8CA6-F66C45F754DF}" dt="2021-09-23T10:47:51.558" v="1113" actId="255"/>
          <ac:spMkLst>
            <pc:docMk/>
            <pc:sldMk cId="3268111380" sldId="301"/>
            <ac:spMk id="5" creationId="{53075562-820D-4924-9B90-AC95403399B4}"/>
          </ac:spMkLst>
        </pc:spChg>
        <pc:spChg chg="add del mod">
          <ac:chgData name="Hidde Braun" userId="dd5b87d6-85a5-4271-8322-ce6e5fcd58d2" providerId="ADAL" clId="{EB306BAF-B94F-4BAB-8CA6-F66C45F754DF}" dt="2021-09-16T14:59:30.209" v="834" actId="26606"/>
          <ac:spMkLst>
            <pc:docMk/>
            <pc:sldMk cId="3268111380" sldId="301"/>
            <ac:spMk id="10" creationId="{778A24B0-020B-47D1-9DD0-7A7F8BE3290A}"/>
          </ac:spMkLst>
        </pc:spChg>
      </pc:sldChg>
    </pc:docChg>
  </pc:docChgLst>
  <pc:docChgLst>
    <pc:chgData name="Hidde Braun" userId="dd5b87d6-85a5-4271-8322-ce6e5fcd58d2" providerId="ADAL" clId="{EE07F0B8-A1BF-DE46-AA6E-F2C3F9FC9902}"/>
    <pc:docChg chg="addSld delSld modSld">
      <pc:chgData name="Hidde Braun" userId="dd5b87d6-85a5-4271-8322-ce6e5fcd58d2" providerId="ADAL" clId="{EE07F0B8-A1BF-DE46-AA6E-F2C3F9FC9902}" dt="2021-09-09T13:08:23.659" v="141" actId="20577"/>
      <pc:docMkLst>
        <pc:docMk/>
      </pc:docMkLst>
      <pc:sldChg chg="modSp mod">
        <pc:chgData name="Hidde Braun" userId="dd5b87d6-85a5-4271-8322-ce6e5fcd58d2" providerId="ADAL" clId="{EE07F0B8-A1BF-DE46-AA6E-F2C3F9FC9902}" dt="2021-08-31T11:30:31.543" v="131" actId="20577"/>
        <pc:sldMkLst>
          <pc:docMk/>
          <pc:sldMk cId="0" sldId="256"/>
        </pc:sldMkLst>
        <pc:spChg chg="mod">
          <ac:chgData name="Hidde Braun" userId="dd5b87d6-85a5-4271-8322-ce6e5fcd58d2" providerId="ADAL" clId="{EE07F0B8-A1BF-DE46-AA6E-F2C3F9FC9902}" dt="2021-08-31T11:30:31.543" v="13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5:28.066" v="28" actId="20577"/>
        <pc:sldMkLst>
          <pc:docMk/>
          <pc:sldMk cId="0" sldId="267"/>
        </pc:sldMkLst>
        <pc:spChg chg="mod">
          <ac:chgData name="Hidde Braun" userId="dd5b87d6-85a5-4271-8322-ce6e5fcd58d2" providerId="ADAL" clId="{EE07F0B8-A1BF-DE46-AA6E-F2C3F9FC9902}" dt="2021-08-26T13:25:28.066" v="28" actId="20577"/>
          <ac:spMkLst>
            <pc:docMk/>
            <pc:sldMk cId="0" sldId="267"/>
            <ac:spMk id="142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5:14.197" v="17" actId="20577"/>
        <pc:sldMkLst>
          <pc:docMk/>
          <pc:sldMk cId="0" sldId="268"/>
        </pc:sldMkLst>
        <pc:spChg chg="mod">
          <ac:chgData name="Hidde Braun" userId="dd5b87d6-85a5-4271-8322-ce6e5fcd58d2" providerId="ADAL" clId="{EE07F0B8-A1BF-DE46-AA6E-F2C3F9FC9902}" dt="2021-08-26T13:25:14.197" v="17" actId="20577"/>
          <ac:spMkLst>
            <pc:docMk/>
            <pc:sldMk cId="0" sldId="268"/>
            <ac:spMk id="150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5:45.178" v="32" actId="20577"/>
        <pc:sldMkLst>
          <pc:docMk/>
          <pc:sldMk cId="0" sldId="271"/>
        </pc:sldMkLst>
        <pc:spChg chg="mod">
          <ac:chgData name="Hidde Braun" userId="dd5b87d6-85a5-4271-8322-ce6e5fcd58d2" providerId="ADAL" clId="{EE07F0B8-A1BF-DE46-AA6E-F2C3F9FC9902}" dt="2021-08-26T13:25:45.178" v="32" actId="20577"/>
          <ac:spMkLst>
            <pc:docMk/>
            <pc:sldMk cId="0" sldId="271"/>
            <ac:spMk id="171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5:54.454" v="36" actId="20577"/>
        <pc:sldMkLst>
          <pc:docMk/>
          <pc:sldMk cId="0" sldId="272"/>
        </pc:sldMkLst>
        <pc:spChg chg="mod">
          <ac:chgData name="Hidde Braun" userId="dd5b87d6-85a5-4271-8322-ce6e5fcd58d2" providerId="ADAL" clId="{EE07F0B8-A1BF-DE46-AA6E-F2C3F9FC9902}" dt="2021-08-26T13:25:54.454" v="36" actId="20577"/>
          <ac:spMkLst>
            <pc:docMk/>
            <pc:sldMk cId="0" sldId="272"/>
            <ac:spMk id="179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5:58.981" v="42" actId="20577"/>
        <pc:sldMkLst>
          <pc:docMk/>
          <pc:sldMk cId="0" sldId="273"/>
        </pc:sldMkLst>
        <pc:spChg chg="mod">
          <ac:chgData name="Hidde Braun" userId="dd5b87d6-85a5-4271-8322-ce6e5fcd58d2" providerId="ADAL" clId="{EE07F0B8-A1BF-DE46-AA6E-F2C3F9FC9902}" dt="2021-08-26T13:25:58.981" v="42" actId="20577"/>
          <ac:spMkLst>
            <pc:docMk/>
            <pc:sldMk cId="0" sldId="273"/>
            <ac:spMk id="187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6:08.234" v="50" actId="20577"/>
        <pc:sldMkLst>
          <pc:docMk/>
          <pc:sldMk cId="0" sldId="274"/>
        </pc:sldMkLst>
        <pc:spChg chg="mod">
          <ac:chgData name="Hidde Braun" userId="dd5b87d6-85a5-4271-8322-ce6e5fcd58d2" providerId="ADAL" clId="{EE07F0B8-A1BF-DE46-AA6E-F2C3F9FC9902}" dt="2021-08-26T13:26:08.234" v="50" actId="20577"/>
          <ac:spMkLst>
            <pc:docMk/>
            <pc:sldMk cId="0" sldId="274"/>
            <ac:spMk id="195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6:27.975" v="56" actId="20577"/>
        <pc:sldMkLst>
          <pc:docMk/>
          <pc:sldMk cId="0" sldId="275"/>
        </pc:sldMkLst>
        <pc:spChg chg="mod">
          <ac:chgData name="Hidde Braun" userId="dd5b87d6-85a5-4271-8322-ce6e5fcd58d2" providerId="ADAL" clId="{EE07F0B8-A1BF-DE46-AA6E-F2C3F9FC9902}" dt="2021-08-26T13:26:27.975" v="56" actId="20577"/>
          <ac:spMkLst>
            <pc:docMk/>
            <pc:sldMk cId="0" sldId="275"/>
            <ac:spMk id="203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6:02.313" v="46" actId="20577"/>
        <pc:sldMkLst>
          <pc:docMk/>
          <pc:sldMk cId="0" sldId="276"/>
        </pc:sldMkLst>
        <pc:spChg chg="mod">
          <ac:chgData name="Hidde Braun" userId="dd5b87d6-85a5-4271-8322-ce6e5fcd58d2" providerId="ADAL" clId="{EE07F0B8-A1BF-DE46-AA6E-F2C3F9FC9902}" dt="2021-08-26T13:26:02.313" v="46" actId="20577"/>
          <ac:spMkLst>
            <pc:docMk/>
            <pc:sldMk cId="0" sldId="276"/>
            <ac:spMk id="211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6:39.363" v="60" actId="20577"/>
        <pc:sldMkLst>
          <pc:docMk/>
          <pc:sldMk cId="0" sldId="277"/>
        </pc:sldMkLst>
        <pc:spChg chg="mod">
          <ac:chgData name="Hidde Braun" userId="dd5b87d6-85a5-4271-8322-ce6e5fcd58d2" providerId="ADAL" clId="{EE07F0B8-A1BF-DE46-AA6E-F2C3F9FC9902}" dt="2021-08-26T13:26:39.363" v="60" actId="20577"/>
          <ac:spMkLst>
            <pc:docMk/>
            <pc:sldMk cId="0" sldId="277"/>
            <ac:spMk id="219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7:08.843" v="65" actId="1076"/>
        <pc:sldMkLst>
          <pc:docMk/>
          <pc:sldMk cId="0" sldId="281"/>
        </pc:sldMkLst>
        <pc:spChg chg="mod">
          <ac:chgData name="Hidde Braun" userId="dd5b87d6-85a5-4271-8322-ce6e5fcd58d2" providerId="ADAL" clId="{EE07F0B8-A1BF-DE46-AA6E-F2C3F9FC9902}" dt="2021-08-26T13:27:08.843" v="65" actId="1076"/>
          <ac:spMkLst>
            <pc:docMk/>
            <pc:sldMk cId="0" sldId="281"/>
            <ac:spMk id="248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7:21.555" v="69" actId="20577"/>
        <pc:sldMkLst>
          <pc:docMk/>
          <pc:sldMk cId="0" sldId="283"/>
        </pc:sldMkLst>
        <pc:spChg chg="mod">
          <ac:chgData name="Hidde Braun" userId="dd5b87d6-85a5-4271-8322-ce6e5fcd58d2" providerId="ADAL" clId="{EE07F0B8-A1BF-DE46-AA6E-F2C3F9FC9902}" dt="2021-08-26T13:27:21.555" v="69" actId="20577"/>
          <ac:spMkLst>
            <pc:docMk/>
            <pc:sldMk cId="0" sldId="283"/>
            <ac:spMk id="264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7:28.999" v="73" actId="20577"/>
        <pc:sldMkLst>
          <pc:docMk/>
          <pc:sldMk cId="0" sldId="284"/>
        </pc:sldMkLst>
        <pc:spChg chg="mod">
          <ac:chgData name="Hidde Braun" userId="dd5b87d6-85a5-4271-8322-ce6e5fcd58d2" providerId="ADAL" clId="{EE07F0B8-A1BF-DE46-AA6E-F2C3F9FC9902}" dt="2021-08-26T13:27:28.999" v="73" actId="20577"/>
          <ac:spMkLst>
            <pc:docMk/>
            <pc:sldMk cId="0" sldId="284"/>
            <ac:spMk id="272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7:33.283" v="77" actId="20577"/>
        <pc:sldMkLst>
          <pc:docMk/>
          <pc:sldMk cId="0" sldId="285"/>
        </pc:sldMkLst>
        <pc:spChg chg="mod">
          <ac:chgData name="Hidde Braun" userId="dd5b87d6-85a5-4271-8322-ce6e5fcd58d2" providerId="ADAL" clId="{EE07F0B8-A1BF-DE46-AA6E-F2C3F9FC9902}" dt="2021-08-26T13:27:33.283" v="77" actId="20577"/>
          <ac:spMkLst>
            <pc:docMk/>
            <pc:sldMk cId="0" sldId="285"/>
            <ac:spMk id="280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7:38.018" v="81" actId="20577"/>
        <pc:sldMkLst>
          <pc:docMk/>
          <pc:sldMk cId="0" sldId="286"/>
        </pc:sldMkLst>
        <pc:spChg chg="mod">
          <ac:chgData name="Hidde Braun" userId="dd5b87d6-85a5-4271-8322-ce6e5fcd58d2" providerId="ADAL" clId="{EE07F0B8-A1BF-DE46-AA6E-F2C3F9FC9902}" dt="2021-08-26T13:27:38.018" v="81" actId="20577"/>
          <ac:spMkLst>
            <pc:docMk/>
            <pc:sldMk cId="0" sldId="286"/>
            <ac:spMk id="288" creationId="{00000000-0000-0000-0000-000000000000}"/>
          </ac:spMkLst>
        </pc:spChg>
      </pc:sldChg>
      <pc:sldChg chg="modSp mod">
        <pc:chgData name="Hidde Braun" userId="dd5b87d6-85a5-4271-8322-ce6e5fcd58d2" providerId="ADAL" clId="{EE07F0B8-A1BF-DE46-AA6E-F2C3F9FC9902}" dt="2021-08-26T13:27:42.240" v="85" actId="20577"/>
        <pc:sldMkLst>
          <pc:docMk/>
          <pc:sldMk cId="0" sldId="287"/>
        </pc:sldMkLst>
        <pc:spChg chg="mod">
          <ac:chgData name="Hidde Braun" userId="dd5b87d6-85a5-4271-8322-ce6e5fcd58d2" providerId="ADAL" clId="{EE07F0B8-A1BF-DE46-AA6E-F2C3F9FC9902}" dt="2021-08-26T13:27:42.240" v="85" actId="20577"/>
          <ac:spMkLst>
            <pc:docMk/>
            <pc:sldMk cId="0" sldId="287"/>
            <ac:spMk id="296" creationId="{00000000-0000-0000-0000-000000000000}"/>
          </ac:spMkLst>
        </pc:spChg>
      </pc:sldChg>
      <pc:sldChg chg="del">
        <pc:chgData name="Hidde Braun" userId="dd5b87d6-85a5-4271-8322-ce6e5fcd58d2" providerId="ADAL" clId="{EE07F0B8-A1BF-DE46-AA6E-F2C3F9FC9902}" dt="2021-09-09T13:08:14.033" v="132" actId="2696"/>
        <pc:sldMkLst>
          <pc:docMk/>
          <pc:sldMk cId="0" sldId="291"/>
        </pc:sldMkLst>
      </pc:sldChg>
      <pc:sldChg chg="modSp del mod">
        <pc:chgData name="Hidde Braun" userId="dd5b87d6-85a5-4271-8322-ce6e5fcd58d2" providerId="ADAL" clId="{EE07F0B8-A1BF-DE46-AA6E-F2C3F9FC9902}" dt="2021-09-09T13:08:14.033" v="132" actId="2696"/>
        <pc:sldMkLst>
          <pc:docMk/>
          <pc:sldMk cId="0" sldId="292"/>
        </pc:sldMkLst>
        <pc:spChg chg="mod">
          <ac:chgData name="Hidde Braun" userId="dd5b87d6-85a5-4271-8322-ce6e5fcd58d2" providerId="ADAL" clId="{EE07F0B8-A1BF-DE46-AA6E-F2C3F9FC9902}" dt="2021-08-26T13:28:01.132" v="89" actId="20577"/>
          <ac:spMkLst>
            <pc:docMk/>
            <pc:sldMk cId="0" sldId="292"/>
            <ac:spMk id="335" creationId="{00000000-0000-0000-0000-000000000000}"/>
          </ac:spMkLst>
        </pc:spChg>
      </pc:sldChg>
      <pc:sldChg chg="del">
        <pc:chgData name="Hidde Braun" userId="dd5b87d6-85a5-4271-8322-ce6e5fcd58d2" providerId="ADAL" clId="{EE07F0B8-A1BF-DE46-AA6E-F2C3F9FC9902}" dt="2021-09-09T13:08:14.033" v="132" actId="2696"/>
        <pc:sldMkLst>
          <pc:docMk/>
          <pc:sldMk cId="0" sldId="293"/>
        </pc:sldMkLst>
      </pc:sldChg>
      <pc:sldChg chg="del">
        <pc:chgData name="Hidde Braun" userId="dd5b87d6-85a5-4271-8322-ce6e5fcd58d2" providerId="ADAL" clId="{EE07F0B8-A1BF-DE46-AA6E-F2C3F9FC9902}" dt="2021-09-09T13:08:14.033" v="132" actId="2696"/>
        <pc:sldMkLst>
          <pc:docMk/>
          <pc:sldMk cId="0" sldId="294"/>
        </pc:sldMkLst>
      </pc:sldChg>
      <pc:sldChg chg="modSp del mod">
        <pc:chgData name="Hidde Braun" userId="dd5b87d6-85a5-4271-8322-ce6e5fcd58d2" providerId="ADAL" clId="{EE07F0B8-A1BF-DE46-AA6E-F2C3F9FC9902}" dt="2021-09-09T13:08:14.033" v="132" actId="2696"/>
        <pc:sldMkLst>
          <pc:docMk/>
          <pc:sldMk cId="0" sldId="295"/>
        </pc:sldMkLst>
        <pc:spChg chg="mod">
          <ac:chgData name="Hidde Braun" userId="dd5b87d6-85a5-4271-8322-ce6e5fcd58d2" providerId="ADAL" clId="{EE07F0B8-A1BF-DE46-AA6E-F2C3F9FC9902}" dt="2021-08-26T13:28:11.330" v="93" actId="20577"/>
          <ac:spMkLst>
            <pc:docMk/>
            <pc:sldMk cId="0" sldId="295"/>
            <ac:spMk id="368" creationId="{00000000-0000-0000-0000-000000000000}"/>
          </ac:spMkLst>
        </pc:spChg>
      </pc:sldChg>
      <pc:sldChg chg="del">
        <pc:chgData name="Hidde Braun" userId="dd5b87d6-85a5-4271-8322-ce6e5fcd58d2" providerId="ADAL" clId="{EE07F0B8-A1BF-DE46-AA6E-F2C3F9FC9902}" dt="2021-09-09T13:08:14.033" v="132" actId="2696"/>
        <pc:sldMkLst>
          <pc:docMk/>
          <pc:sldMk cId="0" sldId="296"/>
        </pc:sldMkLst>
      </pc:sldChg>
      <pc:sldChg chg="modSp del mod">
        <pc:chgData name="Hidde Braun" userId="dd5b87d6-85a5-4271-8322-ce6e5fcd58d2" providerId="ADAL" clId="{EE07F0B8-A1BF-DE46-AA6E-F2C3F9FC9902}" dt="2021-09-09T13:08:14.033" v="132" actId="2696"/>
        <pc:sldMkLst>
          <pc:docMk/>
          <pc:sldMk cId="0" sldId="297"/>
        </pc:sldMkLst>
        <pc:spChg chg="mod">
          <ac:chgData name="Hidde Braun" userId="dd5b87d6-85a5-4271-8322-ce6e5fcd58d2" providerId="ADAL" clId="{EE07F0B8-A1BF-DE46-AA6E-F2C3F9FC9902}" dt="2021-08-26T13:28:25.017" v="105" actId="20577"/>
          <ac:spMkLst>
            <pc:docMk/>
            <pc:sldMk cId="0" sldId="297"/>
            <ac:spMk id="383" creationId="{00000000-0000-0000-0000-000000000000}"/>
          </ac:spMkLst>
        </pc:spChg>
      </pc:sldChg>
      <pc:sldChg chg="modSp del mod">
        <pc:chgData name="Hidde Braun" userId="dd5b87d6-85a5-4271-8322-ce6e5fcd58d2" providerId="ADAL" clId="{EE07F0B8-A1BF-DE46-AA6E-F2C3F9FC9902}" dt="2021-09-09T13:08:14.033" v="132" actId="2696"/>
        <pc:sldMkLst>
          <pc:docMk/>
          <pc:sldMk cId="0" sldId="298"/>
        </pc:sldMkLst>
        <pc:spChg chg="mod">
          <ac:chgData name="Hidde Braun" userId="dd5b87d6-85a5-4271-8322-ce6e5fcd58d2" providerId="ADAL" clId="{EE07F0B8-A1BF-DE46-AA6E-F2C3F9FC9902}" dt="2021-08-26T13:28:30.771" v="109" actId="20577"/>
          <ac:spMkLst>
            <pc:docMk/>
            <pc:sldMk cId="0" sldId="298"/>
            <ac:spMk id="390" creationId="{00000000-0000-0000-0000-000000000000}"/>
          </ac:spMkLst>
        </pc:spChg>
      </pc:sldChg>
      <pc:sldChg chg="modSp del mod">
        <pc:chgData name="Hidde Braun" userId="dd5b87d6-85a5-4271-8322-ce6e5fcd58d2" providerId="ADAL" clId="{EE07F0B8-A1BF-DE46-AA6E-F2C3F9FC9902}" dt="2021-09-09T13:08:14.033" v="132" actId="2696"/>
        <pc:sldMkLst>
          <pc:docMk/>
          <pc:sldMk cId="0" sldId="299"/>
        </pc:sldMkLst>
        <pc:spChg chg="mod">
          <ac:chgData name="Hidde Braun" userId="dd5b87d6-85a5-4271-8322-ce6e5fcd58d2" providerId="ADAL" clId="{EE07F0B8-A1BF-DE46-AA6E-F2C3F9FC9902}" dt="2021-08-26T13:28:38.088" v="111" actId="20577"/>
          <ac:spMkLst>
            <pc:docMk/>
            <pc:sldMk cId="0" sldId="299"/>
            <ac:spMk id="410" creationId="{00000000-0000-0000-0000-000000000000}"/>
          </ac:spMkLst>
        </pc:spChg>
      </pc:sldChg>
      <pc:sldChg chg="modSp del mod">
        <pc:chgData name="Hidde Braun" userId="dd5b87d6-85a5-4271-8322-ce6e5fcd58d2" providerId="ADAL" clId="{EE07F0B8-A1BF-DE46-AA6E-F2C3F9FC9902}" dt="2021-09-09T13:08:14.033" v="132" actId="2696"/>
        <pc:sldMkLst>
          <pc:docMk/>
          <pc:sldMk cId="3268111380" sldId="301"/>
        </pc:sldMkLst>
        <pc:spChg chg="mod">
          <ac:chgData name="Hidde Braun" userId="dd5b87d6-85a5-4271-8322-ce6e5fcd58d2" providerId="ADAL" clId="{EE07F0B8-A1BF-DE46-AA6E-F2C3F9FC9902}" dt="2021-09-09T13:08:23.659" v="141" actId="20577"/>
          <ac:spMkLst>
            <pc:docMk/>
            <pc:sldMk cId="3268111380" sldId="301"/>
            <ac:spMk id="2" creationId="{6B10DE8C-7C66-F645-97D2-7AAA9F576633}"/>
          </ac:spMkLst>
        </pc:spChg>
        <pc:spChg chg="mod">
          <ac:chgData name="Hidde Braun" userId="dd5b87d6-85a5-4271-8322-ce6e5fcd58d2" providerId="ADAL" clId="{EE07F0B8-A1BF-DE46-AA6E-F2C3F9FC9902}" dt="2021-08-26T13:28:51.580" v="119" actId="20577"/>
          <ac:spMkLst>
            <pc:docMk/>
            <pc:sldMk cId="3268111380" sldId="301"/>
            <ac:spMk id="425" creationId="{00000000-0000-0000-0000-000000000000}"/>
          </ac:spMkLst>
        </pc:spChg>
      </pc:sldChg>
    </pc:docChg>
  </pc:docChgLst>
  <pc:docChgLst>
    <pc:chgData name="Becky van der Meulen" userId="S::26923@ma-web.nl::061feb7d-1df0-4c41-96a1-945beb167d92" providerId="AD" clId="Web-{3764CA6A-39E4-4F9D-ACD9-37E0FC63AC8C}"/>
    <pc:docChg chg="modSld">
      <pc:chgData name="Becky van der Meulen" userId="S::26923@ma-web.nl::061feb7d-1df0-4c41-96a1-945beb167d92" providerId="AD" clId="Web-{3764CA6A-39E4-4F9D-ACD9-37E0FC63AC8C}" dt="2020-09-15T12:15:13.411" v="0"/>
      <pc:docMkLst>
        <pc:docMk/>
      </pc:docMkLst>
      <pc:sldChg chg="delSp">
        <pc:chgData name="Becky van der Meulen" userId="S::26923@ma-web.nl::061feb7d-1df0-4c41-96a1-945beb167d92" providerId="AD" clId="Web-{3764CA6A-39E4-4F9D-ACD9-37E0FC63AC8C}" dt="2020-09-15T12:15:13.411" v="0"/>
        <pc:sldMkLst>
          <pc:docMk/>
          <pc:sldMk cId="0" sldId="265"/>
        </pc:sldMkLst>
        <pc:picChg chg="del">
          <ac:chgData name="Becky van der Meulen" userId="S::26923@ma-web.nl::061feb7d-1df0-4c41-96a1-945beb167d92" providerId="AD" clId="Web-{3764CA6A-39E4-4F9D-ACD9-37E0FC63AC8C}" dt="2020-09-15T12:15:13.411" v="0"/>
          <ac:picMkLst>
            <pc:docMk/>
            <pc:sldMk cId="0" sldId="265"/>
            <ac:picMk id="2" creationId="{FB15E309-9AAC-4063-9AD8-A0031C141956}"/>
          </ac:picMkLst>
        </pc:picChg>
      </pc:sldChg>
    </pc:docChg>
  </pc:docChgLst>
  <pc:docChgLst>
    <pc:chgData name="Dejorden Moerman" userId="S::d.moerman@ma-web.nl::c3692616-0f9c-4091-b0eb-3846ce219960" providerId="AD" clId="Web-{E14812A2-23D5-4A89-A5C7-65C80C3EC34D}"/>
    <pc:docChg chg="modSld">
      <pc:chgData name="Dejorden Moerman" userId="S::d.moerman@ma-web.nl::c3692616-0f9c-4091-b0eb-3846ce219960" providerId="AD" clId="Web-{E14812A2-23D5-4A89-A5C7-65C80C3EC34D}" dt="2022-09-20T13:44:41.436" v="1" actId="20577"/>
      <pc:docMkLst>
        <pc:docMk/>
      </pc:docMkLst>
      <pc:sldChg chg="mod modShow">
        <pc:chgData name="Dejorden Moerman" userId="S::d.moerman@ma-web.nl::c3692616-0f9c-4091-b0eb-3846ce219960" providerId="AD" clId="Web-{E14812A2-23D5-4A89-A5C7-65C80C3EC34D}" dt="2022-09-20T13:44:25.748" v="0"/>
        <pc:sldMkLst>
          <pc:docMk/>
          <pc:sldMk cId="0" sldId="257"/>
        </pc:sldMkLst>
      </pc:sldChg>
      <pc:sldChg chg="modSp">
        <pc:chgData name="Dejorden Moerman" userId="S::d.moerman@ma-web.nl::c3692616-0f9c-4091-b0eb-3846ce219960" providerId="AD" clId="Web-{E14812A2-23D5-4A89-A5C7-65C80C3EC34D}" dt="2022-09-20T13:44:41.436" v="1" actId="20577"/>
        <pc:sldMkLst>
          <pc:docMk/>
          <pc:sldMk cId="0" sldId="258"/>
        </pc:sldMkLst>
        <pc:spChg chg="mod">
          <ac:chgData name="Dejorden Moerman" userId="S::d.moerman@ma-web.nl::c3692616-0f9c-4091-b0eb-3846ce219960" providerId="AD" clId="Web-{E14812A2-23D5-4A89-A5C7-65C80C3EC34D}" dt="2022-09-20T13:44:41.436" v="1" actId="20577"/>
          <ac:spMkLst>
            <pc:docMk/>
            <pc:sldMk cId="0" sldId="258"/>
            <ac:spMk id="66" creationId="{00000000-0000-0000-0000-000000000000}"/>
          </ac:spMkLst>
        </pc:spChg>
      </pc:sldChg>
    </pc:docChg>
  </pc:docChgLst>
  <pc:docChgLst>
    <pc:chgData name="Alex Marquez Lourenço" userId="S::26305@ma-web.nl::68b3e459-519a-4eac-89fc-0200df6da6ef" providerId="AD" clId="Web-{49A3FE50-E4B3-4048-987E-934EBA6AEDBF}"/>
    <pc:docChg chg="sldOrd">
      <pc:chgData name="Alex Marquez Lourenço" userId="S::26305@ma-web.nl::68b3e459-519a-4eac-89fc-0200df6da6ef" providerId="AD" clId="Web-{49A3FE50-E4B3-4048-987E-934EBA6AEDBF}" dt="2020-11-16T10:04:35.551" v="0"/>
      <pc:docMkLst>
        <pc:docMk/>
      </pc:docMkLst>
      <pc:sldChg chg="ord">
        <pc:chgData name="Alex Marquez Lourenço" userId="S::26305@ma-web.nl::68b3e459-519a-4eac-89fc-0200df6da6ef" providerId="AD" clId="Web-{49A3FE50-E4B3-4048-987E-934EBA6AEDBF}" dt="2020-11-16T10:04:35.551" v="0"/>
        <pc:sldMkLst>
          <pc:docMk/>
          <pc:sldMk cId="0" sldId="297"/>
        </pc:sldMkLst>
      </pc:sldChg>
    </pc:docChg>
  </pc:docChgLst>
  <pc:docChgLst>
    <pc:chgData name="Theo den Blanken" userId="S::t.denblanken@ma-web.nl::3930183c-d2df-48c9-87a0-a6b49431dd0e" providerId="AD" clId="Web-{B33AB315-D9E0-4BB8-886F-9F27E4D014F3}"/>
    <pc:docChg chg="modSld">
      <pc:chgData name="Theo den Blanken" userId="S::t.denblanken@ma-web.nl::3930183c-d2df-48c9-87a0-a6b49431dd0e" providerId="AD" clId="Web-{B33AB315-D9E0-4BB8-886F-9F27E4D014F3}" dt="2020-09-13T19:33:34.800" v="12"/>
      <pc:docMkLst>
        <pc:docMk/>
      </pc:docMkLst>
      <pc:sldChg chg="addSp modSp">
        <pc:chgData name="Theo den Blanken" userId="S::t.denblanken@ma-web.nl::3930183c-d2df-48c9-87a0-a6b49431dd0e" providerId="AD" clId="Web-{B33AB315-D9E0-4BB8-886F-9F27E4D014F3}" dt="2020-09-13T19:32:49.643" v="9"/>
        <pc:sldMkLst>
          <pc:docMk/>
          <pc:sldMk cId="0" sldId="256"/>
        </pc:sldMkLst>
        <pc:picChg chg="add mod">
          <ac:chgData name="Theo den Blanken" userId="S::t.denblanken@ma-web.nl::3930183c-d2df-48c9-87a0-a6b49431dd0e" providerId="AD" clId="Web-{B33AB315-D9E0-4BB8-886F-9F27E4D014F3}" dt="2020-09-13T19:32:49.643" v="9"/>
          <ac:picMkLst>
            <pc:docMk/>
            <pc:sldMk cId="0" sldId="256"/>
            <ac:picMk id="3" creationId="{0A03EE70-C43D-4A43-BB8B-909B0C468345}"/>
          </ac:picMkLst>
        </pc:picChg>
      </pc:sldChg>
      <pc:sldChg chg="addSp modSp">
        <pc:chgData name="Theo den Blanken" userId="S::t.denblanken@ma-web.nl::3930183c-d2df-48c9-87a0-a6b49431dd0e" providerId="AD" clId="Web-{B33AB315-D9E0-4BB8-886F-9F27E4D014F3}" dt="2020-09-13T19:31:23.095" v="5"/>
        <pc:sldMkLst>
          <pc:docMk/>
          <pc:sldMk cId="0" sldId="262"/>
        </pc:sldMkLst>
        <pc:picChg chg="add mod">
          <ac:chgData name="Theo den Blanken" userId="S::t.denblanken@ma-web.nl::3930183c-d2df-48c9-87a0-a6b49431dd0e" providerId="AD" clId="Web-{B33AB315-D9E0-4BB8-886F-9F27E4D014F3}" dt="2020-09-13T19:31:23.095" v="5"/>
          <ac:picMkLst>
            <pc:docMk/>
            <pc:sldMk cId="0" sldId="262"/>
            <ac:picMk id="2" creationId="{7D486BA9-7AF7-4615-B3AA-82B2C0B70CCC}"/>
          </ac:picMkLst>
        </pc:picChg>
      </pc:sldChg>
      <pc:sldChg chg="addSp">
        <pc:chgData name="Theo den Blanken" userId="S::t.denblanken@ma-web.nl::3930183c-d2df-48c9-87a0-a6b49431dd0e" providerId="AD" clId="Web-{B33AB315-D9E0-4BB8-886F-9F27E4D014F3}" dt="2020-09-13T19:33:12.644" v="10"/>
        <pc:sldMkLst>
          <pc:docMk/>
          <pc:sldMk cId="0" sldId="279"/>
        </pc:sldMkLst>
        <pc:picChg chg="add">
          <ac:chgData name="Theo den Blanken" userId="S::t.denblanken@ma-web.nl::3930183c-d2df-48c9-87a0-a6b49431dd0e" providerId="AD" clId="Web-{B33AB315-D9E0-4BB8-886F-9F27E4D014F3}" dt="2020-09-13T19:33:12.644" v="10"/>
          <ac:picMkLst>
            <pc:docMk/>
            <pc:sldMk cId="0" sldId="279"/>
            <ac:picMk id="2" creationId="{63C2CB02-8234-43BE-94C5-BA41E900EADF}"/>
          </ac:picMkLst>
        </pc:picChg>
      </pc:sldChg>
      <pc:sldChg chg="addSp">
        <pc:chgData name="Theo den Blanken" userId="S::t.denblanken@ma-web.nl::3930183c-d2df-48c9-87a0-a6b49431dd0e" providerId="AD" clId="Web-{B33AB315-D9E0-4BB8-886F-9F27E4D014F3}" dt="2020-09-13T19:33:27.737" v="11"/>
        <pc:sldMkLst>
          <pc:docMk/>
          <pc:sldMk cId="0" sldId="288"/>
        </pc:sldMkLst>
        <pc:picChg chg="add">
          <ac:chgData name="Theo den Blanken" userId="S::t.denblanken@ma-web.nl::3930183c-d2df-48c9-87a0-a6b49431dd0e" providerId="AD" clId="Web-{B33AB315-D9E0-4BB8-886F-9F27E4D014F3}" dt="2020-09-13T19:33:27.737" v="11"/>
          <ac:picMkLst>
            <pc:docMk/>
            <pc:sldMk cId="0" sldId="288"/>
            <ac:picMk id="2" creationId="{1F0C91D2-C98D-4BE8-9225-3D3874AA9568}"/>
          </ac:picMkLst>
        </pc:picChg>
      </pc:sldChg>
      <pc:sldChg chg="addSp">
        <pc:chgData name="Theo den Blanken" userId="S::t.denblanken@ma-web.nl::3930183c-d2df-48c9-87a0-a6b49431dd0e" providerId="AD" clId="Web-{B33AB315-D9E0-4BB8-886F-9F27E4D014F3}" dt="2020-09-13T19:33:34.800" v="12"/>
        <pc:sldMkLst>
          <pc:docMk/>
          <pc:sldMk cId="0" sldId="291"/>
        </pc:sldMkLst>
        <pc:picChg chg="add">
          <ac:chgData name="Theo den Blanken" userId="S::t.denblanken@ma-web.nl::3930183c-d2df-48c9-87a0-a6b49431dd0e" providerId="AD" clId="Web-{B33AB315-D9E0-4BB8-886F-9F27E4D014F3}" dt="2020-09-13T19:33:34.800" v="12"/>
          <ac:picMkLst>
            <pc:docMk/>
            <pc:sldMk cId="0" sldId="291"/>
            <ac:picMk id="2" creationId="{1109C8DA-8E23-4EBC-9A61-42B0FDEEA310}"/>
          </ac:picMkLst>
        </pc:picChg>
      </pc:sldChg>
    </pc:docChg>
  </pc:docChgLst>
  <pc:docChgLst>
    <pc:chgData name="Bram de Vries" userId="S::32018@ma-web.nl::4a465a1c-bf44-4b44-8c1b-d17b3d3bc55c" providerId="AD" clId="Web-{A06731FE-2528-48B8-8B0F-79941DA3A653}"/>
    <pc:docChg chg="modSld">
      <pc:chgData name="Bram de Vries" userId="S::32018@ma-web.nl::4a465a1c-bf44-4b44-8c1b-d17b3d3bc55c" providerId="AD" clId="Web-{A06731FE-2528-48B8-8B0F-79941DA3A653}" dt="2020-10-27T11:11:25.526" v="0" actId="1076"/>
      <pc:docMkLst>
        <pc:docMk/>
      </pc:docMkLst>
      <pc:sldChg chg="modSp">
        <pc:chgData name="Bram de Vries" userId="S::32018@ma-web.nl::4a465a1c-bf44-4b44-8c1b-d17b3d3bc55c" providerId="AD" clId="Web-{A06731FE-2528-48B8-8B0F-79941DA3A653}" dt="2020-10-27T11:11:25.526" v="0" actId="1076"/>
        <pc:sldMkLst>
          <pc:docMk/>
          <pc:sldMk cId="0" sldId="292"/>
        </pc:sldMkLst>
        <pc:picChg chg="mod">
          <ac:chgData name="Bram de Vries" userId="S::32018@ma-web.nl::4a465a1c-bf44-4b44-8c1b-d17b3d3bc55c" providerId="AD" clId="Web-{A06731FE-2528-48B8-8B0F-79941DA3A653}" dt="2020-10-27T11:11:25.526" v="0" actId="1076"/>
          <ac:picMkLst>
            <pc:docMk/>
            <pc:sldMk cId="0" sldId="292"/>
            <ac:picMk id="337" creationId="{00000000-0000-0000-0000-000000000000}"/>
          </ac:picMkLst>
        </pc:picChg>
      </pc:sldChg>
    </pc:docChg>
  </pc:docChgLst>
  <pc:docChgLst>
    <pc:chgData name="Omid Heidari" userId="S::32359@ma-web.nl::f7026110-bc0f-4d25-99c9-e8228664f97e" providerId="AD" clId="Web-{6E6E6A92-4A4E-4390-0534-116752FFDE40}"/>
    <pc:docChg chg="modSld">
      <pc:chgData name="Omid Heidari" userId="S::32359@ma-web.nl::f7026110-bc0f-4d25-99c9-e8228664f97e" providerId="AD" clId="Web-{6E6E6A92-4A4E-4390-0534-116752FFDE40}" dt="2020-09-10T07:31:48.148" v="0" actId="1076"/>
      <pc:docMkLst>
        <pc:docMk/>
      </pc:docMkLst>
      <pc:sldChg chg="modSp">
        <pc:chgData name="Omid Heidari" userId="S::32359@ma-web.nl::f7026110-bc0f-4d25-99c9-e8228664f97e" providerId="AD" clId="Web-{6E6E6A92-4A4E-4390-0534-116752FFDE40}" dt="2020-09-10T07:31:48.148" v="0" actId="1076"/>
        <pc:sldMkLst>
          <pc:docMk/>
          <pc:sldMk cId="0" sldId="259"/>
        </pc:sldMkLst>
        <pc:spChg chg="mod">
          <ac:chgData name="Omid Heidari" userId="S::32359@ma-web.nl::f7026110-bc0f-4d25-99c9-e8228664f97e" providerId="AD" clId="Web-{6E6E6A92-4A4E-4390-0534-116752FFDE40}" dt="2020-09-10T07:31:48.148" v="0" actId="1076"/>
          <ac:spMkLst>
            <pc:docMk/>
            <pc:sldMk cId="0" sldId="259"/>
            <ac:spMk id="73" creationId="{00000000-0000-0000-0000-000000000000}"/>
          </ac:spMkLst>
        </pc:spChg>
      </pc:sldChg>
    </pc:docChg>
  </pc:docChgLst>
  <pc:docChgLst>
    <pc:chgData name="Shi Hua Liu" userId="S::31684@ma-web.nl::d9b3ba21-7184-48aa-a5fb-dbe2c1c1cc8d" providerId="AD" clId="Web-{6F8D5AED-A70E-4BFC-7C1D-775160C8567B}"/>
    <pc:docChg chg="modSld">
      <pc:chgData name="Shi Hua Liu" userId="S::31684@ma-web.nl::d9b3ba21-7184-48aa-a5fb-dbe2c1c1cc8d" providerId="AD" clId="Web-{6F8D5AED-A70E-4BFC-7C1D-775160C8567B}" dt="2020-09-08T09:41:49.523" v="1" actId="1076"/>
      <pc:docMkLst>
        <pc:docMk/>
      </pc:docMkLst>
      <pc:sldChg chg="modSp">
        <pc:chgData name="Shi Hua Liu" userId="S::31684@ma-web.nl::d9b3ba21-7184-48aa-a5fb-dbe2c1c1cc8d" providerId="AD" clId="Web-{6F8D5AED-A70E-4BFC-7C1D-775160C8567B}" dt="2020-09-08T09:41:49.523" v="1" actId="1076"/>
        <pc:sldMkLst>
          <pc:docMk/>
          <pc:sldMk cId="0" sldId="266"/>
        </pc:sldMkLst>
        <pc:spChg chg="mod">
          <ac:chgData name="Shi Hua Liu" userId="S::31684@ma-web.nl::d9b3ba21-7184-48aa-a5fb-dbe2c1c1cc8d" providerId="AD" clId="Web-{6F8D5AED-A70E-4BFC-7C1D-775160C8567B}" dt="2020-09-08T09:41:49.523" v="1" actId="1076"/>
          <ac:spMkLst>
            <pc:docMk/>
            <pc:sldMk cId="0" sldId="266"/>
            <ac:spMk id="13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D35AD434-FF01-4042-A763-B4842203344C}"/>
    <pc:docChg chg="modSld">
      <pc:chgData name="Dragan Javorac" userId="S::d.javorac@ma-web.nl::913c2858-fb97-4c6e-a42c-b1f1a16b225e" providerId="AD" clId="Web-{D35AD434-FF01-4042-A763-B4842203344C}" dt="2021-09-10T08:53:29.704" v="3" actId="20577"/>
      <pc:docMkLst>
        <pc:docMk/>
      </pc:docMkLst>
      <pc:sldChg chg="modSp">
        <pc:chgData name="Dragan Javorac" userId="S::d.javorac@ma-web.nl::913c2858-fb97-4c6e-a42c-b1f1a16b225e" providerId="AD" clId="Web-{D35AD434-FF01-4042-A763-B4842203344C}" dt="2021-09-10T08:53:29.704" v="3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D35AD434-FF01-4042-A763-B4842203344C}" dt="2021-09-10T08:53:29.704" v="3" actId="20577"/>
          <ac:spMkLst>
            <pc:docMk/>
            <pc:sldMk cId="0" sldId="257"/>
            <ac:spMk id="61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A42EBCFD-92B7-4FF7-A3C8-D5579365DA5E}"/>
    <pc:docChg chg="modSld">
      <pc:chgData name="Dragan Javorac" userId="S::d.javorac@ma-web.nl::913c2858-fb97-4c6e-a42c-b1f1a16b225e" providerId="AD" clId="Web-{A42EBCFD-92B7-4FF7-A3C8-D5579365DA5E}" dt="2021-09-10T08:32:44.253" v="4" actId="20577"/>
      <pc:docMkLst>
        <pc:docMk/>
      </pc:docMkLst>
      <pc:sldChg chg="modSp">
        <pc:chgData name="Dragan Javorac" userId="S::d.javorac@ma-web.nl::913c2858-fb97-4c6e-a42c-b1f1a16b225e" providerId="AD" clId="Web-{A42EBCFD-92B7-4FF7-A3C8-D5579365DA5E}" dt="2021-09-10T08:32:44.253" v="4" actId="20577"/>
        <pc:sldMkLst>
          <pc:docMk/>
          <pc:sldMk cId="0" sldId="275"/>
        </pc:sldMkLst>
        <pc:spChg chg="mod">
          <ac:chgData name="Dragan Javorac" userId="S::d.javorac@ma-web.nl::913c2858-fb97-4c6e-a42c-b1f1a16b225e" providerId="AD" clId="Web-{A42EBCFD-92B7-4FF7-A3C8-D5579365DA5E}" dt="2021-09-10T08:32:44.253" v="4" actId="20577"/>
          <ac:spMkLst>
            <pc:docMk/>
            <pc:sldMk cId="0" sldId="275"/>
            <ac:spMk id="203" creationId="{00000000-0000-0000-0000-000000000000}"/>
          </ac:spMkLst>
        </pc:spChg>
      </pc:sldChg>
    </pc:docChg>
  </pc:docChgLst>
  <pc:docChgLst>
    <pc:chgData name="Omid Heidari" userId="S::32359@ma-web.nl::f7026110-bc0f-4d25-99c9-e8228664f97e" providerId="AD" clId="Web-{2355406D-0123-43A0-B549-B8B551A8441B}"/>
    <pc:docChg chg="sldOrd">
      <pc:chgData name="Omid Heidari" userId="S::32359@ma-web.nl::f7026110-bc0f-4d25-99c9-e8228664f97e" providerId="AD" clId="Web-{2355406D-0123-43A0-B549-B8B551A8441B}" dt="2020-09-22T09:57:37.203" v="0"/>
      <pc:docMkLst>
        <pc:docMk/>
      </pc:docMkLst>
      <pc:sldChg chg="ord">
        <pc:chgData name="Omid Heidari" userId="S::32359@ma-web.nl::f7026110-bc0f-4d25-99c9-e8228664f97e" providerId="AD" clId="Web-{2355406D-0123-43A0-B549-B8B551A8441B}" dt="2020-09-22T09:57:37.203" v="0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17a073e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17a073e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c17a073e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c17a073e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17a073e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17a073e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c17a073e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c17a073e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17a073e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c17a073e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17a073e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c17a073e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c17a073e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c17a073e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c17a073e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c17a073e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c17a073e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c17a073e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c17a073e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c17a073e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ca79b7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ca79b7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c17a073e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c17a073e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c17a073e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c17a073e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da6ec9b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da6ec9b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c17a073e7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c17a073e7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c17a073e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c17a073e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c17a073e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c17a073e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c17a073e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c17a073e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c17a073e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c17a073e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c17a073e7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c17a073e7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c17a073e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c17a073e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17a073e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17a073e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c17a073e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c17a073e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c17a073e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c17a073e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c17a073e7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c17a073e7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c17a073e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c17a073e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da6ec9bd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da6ec9bd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dca79b7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dca79b7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d26918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d26918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d26918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d26918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17a073e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c17a073e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c17a073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c17a073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c17a073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c17a073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17a073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c17a073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anken5.home.xs4all.nl/webSlidesPresentaties/git.html#slide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tudentnummer@ma-web.n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hdELqMheQ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-scm.com/download/win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git-scm.com/download/mac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backlog.com/git-tutorial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les 04 versiebeheer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beginnen met git</a:t>
            </a:r>
            <a:endParaRPr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FC89EF2-A3E5-462C-AF74-93E87AF841D3}"/>
              </a:ext>
            </a:extLst>
          </p:cNvPr>
          <p:cNvSpPr txBox="1"/>
          <p:nvPr/>
        </p:nvSpPr>
        <p:spPr>
          <a:xfrm>
            <a:off x="2920482" y="3716189"/>
            <a:ext cx="339981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/>
              <a:t>Extra instructie voor Mac-gebruikers:</a:t>
            </a:r>
          </a:p>
          <a:p>
            <a:pPr algn="ctr"/>
            <a:r>
              <a:rPr lang="nl-NL" sz="900">
                <a:hlinkClick r:id="rId3"/>
              </a:rPr>
              <a:t>https://blanken5.home.xs4all.nl/webSlidesPresentaties/git.html</a:t>
            </a:r>
          </a:p>
        </p:txBody>
      </p:sp>
      <p:pic>
        <p:nvPicPr>
          <p:cNvPr id="3" name="Afbeelding 3" descr="Git logo">
            <a:extLst>
              <a:ext uri="{FF2B5EF4-FFF2-40B4-BE49-F238E27FC236}">
                <a16:creationId xmlns:a16="http://schemas.microsoft.com/office/drawing/2014/main" id="{0A03EE70-C43D-4A43-BB8B-909B0C468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017" y="1200150"/>
            <a:ext cx="712552" cy="7125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navigeer naar de map les03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doel is om versiebeheer aan te zetten in de directory </a:t>
            </a: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./f1m1/pvaardigheden/les03/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kijk naar de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nl"/>
              <a:t> om te zien welke directory actief 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gebruik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nl"/>
              <a:t> om te zien de inhoud van de actieve directory te zien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gebruik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nl"/>
              <a:t>om naar een subdirectory te navigeren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84348"/>
            <a:ext cx="3999900" cy="338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check de status van git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type </a:t>
            </a: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dirty="0"/>
              <a:t>als de versiebeheer in de map nog niet geactiveerd is, zal de terminal retourneren: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fatal: not a git repository (or any of the parent directories): .git</a:t>
            </a: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775" y="1184348"/>
            <a:ext cx="3999900" cy="338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5761-5744-4F5E-AECE-CCC53B4B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/>
              <a:t>Voorbereiding: default branch name instellen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3E2E-9D65-4A96-8FE4-AEA9E4527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715" y="1134616"/>
            <a:ext cx="6524023" cy="3416400"/>
          </a:xfrm>
        </p:spPr>
        <p:txBody>
          <a:bodyPr/>
          <a:lstStyle/>
          <a:p>
            <a:pPr marL="0" indent="0">
              <a:lnSpc>
                <a:spcPct val="114999"/>
              </a:lnSpc>
              <a:buNone/>
            </a:pPr>
            <a:r>
              <a:rPr lang="nl" dirty="0"/>
              <a:t>Git init maakt een "master” branche aan dit moet aangepast 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nl" dirty="0"/>
              <a:t>worden naar de nieuwe standaard "main" met het commando: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nl" dirty="0"/>
          </a:p>
          <a:p>
            <a:pPr marL="0" indent="0">
              <a:lnSpc>
                <a:spcPct val="114999"/>
              </a:lnSpc>
              <a:buNone/>
            </a:pPr>
            <a:r>
              <a:rPr lang="nl" dirty="0">
                <a:solidFill>
                  <a:srgbClr val="FF0000"/>
                </a:solidFill>
                <a:latin typeface="Consolas"/>
              </a:rPr>
              <a:t>git config --global init.defaultBranch main</a:t>
            </a:r>
            <a:endParaRPr lang="nl" dirty="0"/>
          </a:p>
          <a:p>
            <a:pPr marL="0" indent="0">
              <a:lnSpc>
                <a:spcPct val="114999"/>
              </a:lnSpc>
              <a:buNone/>
            </a:pPr>
            <a:endParaRPr lang="nl" dirty="0"/>
          </a:p>
          <a:p>
            <a:pPr marL="0" indent="0">
              <a:lnSpc>
                <a:spcPct val="114999"/>
              </a:lnSpc>
              <a:buNone/>
            </a:pPr>
            <a:r>
              <a:rPr lang="nl" dirty="0"/>
              <a:t>Git moet weten wie je bent zodat jouw naam bij jouw wijzigingen staat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nl" dirty="0"/>
              <a:t>Voer deze commando's uit (maar gebruik jouw naar jouw naam en MA e-mail!)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nl" dirty="0">
                <a:solidFill>
                  <a:srgbClr val="FF0000"/>
                </a:solidFill>
                <a:latin typeface="Consolas"/>
              </a:rPr>
              <a:t>git config --global user.name "Jouw Naam"</a:t>
            </a:r>
            <a:br>
              <a:rPr lang="nl" dirty="0">
                <a:solidFill>
                  <a:srgbClr val="FF0000"/>
                </a:solidFill>
                <a:latin typeface="Consolas"/>
              </a:rPr>
            </a:br>
            <a:r>
              <a:rPr lang="nl" dirty="0">
                <a:solidFill>
                  <a:srgbClr val="FF0000"/>
                </a:solidFill>
                <a:latin typeface="Consolas"/>
              </a:rPr>
              <a:t>git config --global user.email </a:t>
            </a:r>
            <a:r>
              <a:rPr lang="nl" dirty="0">
                <a:solidFill>
                  <a:srgbClr val="FF0000"/>
                </a:solidFill>
                <a:latin typeface="Consolas"/>
                <a:hlinkClick r:id="rId2"/>
              </a:rPr>
              <a:t>studentnummer@ma-web.nl</a:t>
            </a:r>
            <a:br>
              <a:rPr lang="nl" dirty="0">
                <a:solidFill>
                  <a:srgbClr val="FF0000"/>
                </a:solidFill>
                <a:latin typeface="Consolas"/>
              </a:rPr>
            </a:br>
            <a:br>
              <a:rPr lang="nl" dirty="0">
                <a:latin typeface="Consolas"/>
              </a:rPr>
            </a:br>
            <a:r>
              <a:rPr lang="nl" dirty="0"/>
              <a:t>Dit hoef je maar één keer te doen bij het instellen van git</a:t>
            </a:r>
          </a:p>
          <a:p>
            <a:pPr marL="139700" indent="0">
              <a:lnSpc>
                <a:spcPct val="114999"/>
              </a:lnSpc>
              <a:buNone/>
            </a:pPr>
            <a:endParaRPr lang="nl-NL" dirty="0"/>
          </a:p>
          <a:p>
            <a:pPr marL="0" indent="0">
              <a:lnSpc>
                <a:spcPct val="114999"/>
              </a:lnSpc>
              <a:buNone/>
            </a:pPr>
            <a:endParaRPr lang="nl" dirty="0"/>
          </a:p>
          <a:p>
            <a:pPr marL="139700" indent="0">
              <a:lnSpc>
                <a:spcPct val="114999"/>
              </a:lnSpc>
              <a:buNone/>
            </a:pPr>
            <a:endParaRPr lang="nl-NL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2EF232E0-697C-9E8D-C9B5-533FEDFF38C9}"/>
              </a:ext>
            </a:extLst>
          </p:cNvPr>
          <p:cNvSpPr/>
          <p:nvPr/>
        </p:nvSpPr>
        <p:spPr>
          <a:xfrm>
            <a:off x="7140696" y="1479791"/>
            <a:ext cx="1870681" cy="186370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Zorg </a:t>
            </a:r>
            <a:r>
              <a:rPr lang="en-US" dirty="0" err="1"/>
              <a:t>dat</a:t>
            </a:r>
            <a:r>
              <a:rPr lang="en-US" dirty="0"/>
              <a:t> je alle 3 commando’s </a:t>
            </a:r>
            <a:r>
              <a:rPr lang="en-US" dirty="0" err="1"/>
              <a:t>uitvoert</a:t>
            </a:r>
            <a:r>
              <a:rPr lang="en-US" dirty="0"/>
              <a:t>!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ingesteld</a:t>
            </a:r>
            <a:r>
              <a:rPr lang="en-US" dirty="0"/>
              <a:t> is!</a:t>
            </a:r>
          </a:p>
        </p:txBody>
      </p:sp>
    </p:spTree>
    <p:extLst>
      <p:ext uri="{BB962C8B-B14F-4D97-AF65-F5344CB8AC3E}">
        <p14:creationId xmlns:p14="http://schemas.microsoft.com/office/powerpoint/2010/main" val="409558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Versiebeheer met Git initialiseren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99448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de terminal zal bevestigen dat het gelukt is om een directory </a:t>
            </a: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./.git</a:t>
            </a:r>
            <a:r>
              <a:rPr lang="nl"/>
              <a:t> te maken en daar de bestanden die voor git nodig zijn te plaatsen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Initialized empty Git repository in C:/Users/jelles/f1m1/les03/.git/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40375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bekijk in de log de commits die verstuurd zijn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git begint altijd bij de branch (tak) main (of master)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fatal: your current branch 'main' does not have any commits yet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463" y="1152475"/>
            <a:ext cx="4313387" cy="36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check de status van git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als de versiebeheer geactiveerd is, maakt deze automatisch de branch (tak) main aan. Als er nog geen bestanden in de staging area staan zal de terminal retourneren: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main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No commits yet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nothing to commit (create/copy files and use "git add" to track)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774" y="1152475"/>
            <a:ext cx="40375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eerste bestand aan de repository toevoegen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oefen-bestand </a:t>
            </a: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r>
              <a:rPr lang="nl"/>
              <a:t> aanmaken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notepad test.txt</a:t>
            </a: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l" dirty="0"/>
              <a:t>in windows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voor mac type touch te</a:t>
            </a:r>
            <a:r>
              <a:rPr lang="nl-NL" dirty="0"/>
              <a:t>st.txt en daarna open test.txt</a:t>
            </a:r>
            <a:endParaRPr lang="nl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Notepad </a:t>
            </a:r>
            <a:r>
              <a:rPr lang="nl"/>
              <a:t>is een tekst-editor. Als het bestand </a:t>
            </a: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r>
              <a:rPr lang="nl"/>
              <a:t> al bestaat zal notepad dit bestand openen.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Als het bestand test.txt in de actieve directory nog niet bestaat zal notepad in de actieve directory een bestand met de naam </a:t>
            </a: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r>
              <a:rPr lang="nl"/>
              <a:t> aanmaken.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Type “dit is een test” of zoiets in Notepad, bewaar de veranderingen en verlaat </a:t>
            </a: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Notepad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86"/>
            <a:ext cx="4149200" cy="351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check de status van git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lang="nl-NL" b="1">
              <a:solidFill>
                <a:srgbClr val="FF0000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main</a:t>
            </a:r>
            <a:br>
              <a:rPr lang="nl" b="1">
                <a:latin typeface="Courier New"/>
                <a:ea typeface="Courier New"/>
                <a:cs typeface="Courier New"/>
              </a:rPr>
            </a:b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No commits yet</a:t>
            </a:r>
            <a:br>
              <a:rPr lang="nl" b="1">
                <a:latin typeface="Courier New"/>
                <a:ea typeface="Courier New"/>
                <a:cs typeface="Courier New"/>
              </a:rPr>
            </a:b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Untracked files:</a:t>
            </a:r>
            <a:br>
              <a:rPr lang="nl" b="1">
                <a:latin typeface="Courier New"/>
                <a:ea typeface="Courier New"/>
                <a:cs typeface="Courier New"/>
              </a:rPr>
            </a:b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	(use "git add &lt;file&gt;..." to include in what will be committed)</a:t>
            </a:r>
            <a:br>
              <a:rPr lang="nl" b="1">
                <a:latin typeface="Courier New"/>
                <a:ea typeface="Courier New"/>
                <a:cs typeface="Courier New"/>
              </a:rPr>
            </a:b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br>
              <a:rPr lang="nl" b="1">
                <a:latin typeface="Courier New"/>
                <a:ea typeface="Courier New"/>
                <a:cs typeface="Courier New"/>
              </a:rPr>
            </a:b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nothing added to commit but untracked files present (use "git add" to track)</a:t>
            </a:r>
            <a:endParaRPr lang="nl-NL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nl"/>
              <a:t>het bestand test.txt is nieuw of veranderd, maar staat nog niet op de staging area </a:t>
            </a:r>
            <a:endParaRPr lang="nl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4109999" cy="347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bekijk in de log de commits die verstuurd zijn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350844" y="1238591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er zijn nog geen commits verstuurd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fatal: your current branch 'main' does not have any commits yet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463" y="1152475"/>
            <a:ext cx="4313387" cy="36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Terugblik: les03 hosting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nl-NL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B6FA21B-E22B-42CC-98FE-029FFC2EE05C}"/>
              </a:ext>
            </a:extLst>
          </p:cNvPr>
          <p:cNvSpPr txBox="1"/>
          <p:nvPr/>
        </p:nvSpPr>
        <p:spPr>
          <a:xfrm>
            <a:off x="371955" y="1208316"/>
            <a:ext cx="593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hlinkClick r:id="rId3"/>
              </a:rPr>
              <a:t>https://forms.office.com/r/hdELqMheQU</a:t>
            </a:r>
            <a:endParaRPr lang="nl-NL" sz="1800" dirty="0"/>
          </a:p>
          <a:p>
            <a:endParaRPr lang="nl-NL" sz="1800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62908118-F245-571B-CE1B-293C8D5AF322}"/>
              </a:ext>
            </a:extLst>
          </p:cNvPr>
          <p:cNvSpPr/>
          <p:nvPr/>
        </p:nvSpPr>
        <p:spPr>
          <a:xfrm>
            <a:off x="6306414" y="3331256"/>
            <a:ext cx="2561716" cy="145270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Bonus </a:t>
            </a:r>
            <a:r>
              <a:rPr lang="en-US" dirty="0" err="1"/>
              <a:t>vraag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Zijn</a:t>
            </a:r>
            <a:r>
              <a:rPr lang="en-US" dirty="0"/>
              <a:t> QR codes </a:t>
            </a:r>
            <a:r>
              <a:rPr lang="en-US" dirty="0" err="1"/>
              <a:t>altijd</a:t>
            </a:r>
            <a:r>
              <a:rPr lang="en-US" dirty="0"/>
              <a:t> </a:t>
            </a:r>
            <a:r>
              <a:rPr lang="en-US" dirty="0" err="1"/>
              <a:t>veilig</a:t>
            </a:r>
            <a:r>
              <a:rPr lang="en-US" dirty="0"/>
              <a:t>?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1AC7E-3B5B-613F-A2F4-975C9C6BD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69" y="698816"/>
            <a:ext cx="155257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841B6-19A9-4B16-887E-DB360786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5402"/>
            <a:ext cx="8520600" cy="572700"/>
          </a:xfrm>
        </p:spPr>
        <p:txBody>
          <a:bodyPr/>
          <a:lstStyle/>
          <a:p>
            <a:r>
              <a:rPr lang="nl-NL"/>
              <a:t>Terminologie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9FB91B2-51B8-4854-B584-5F8EE080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447" y="668102"/>
            <a:ext cx="7511169" cy="2411274"/>
          </a:xfrm>
        </p:spPr>
        <p:txBody>
          <a:bodyPr/>
          <a:lstStyle/>
          <a:p>
            <a:pPr marL="139700" indent="0">
              <a:buNone/>
            </a:pPr>
            <a:r>
              <a:rPr lang="nl-NL" b="1" dirty="0"/>
              <a:t>De staging area</a:t>
            </a:r>
          </a:p>
          <a:p>
            <a:pPr marL="139700" indent="0">
              <a:buNone/>
            </a:pPr>
            <a:r>
              <a:rPr lang="nl-NL" dirty="0"/>
              <a:t>De tijdelijke plek waar je bestanden aan toevoegt/klaarzet om een change pakket van de maken. Dit pakket wordt de commit</a:t>
            </a:r>
          </a:p>
          <a:p>
            <a:pPr marL="139700" indent="0">
              <a:buNone/>
            </a:pPr>
            <a:endParaRPr lang="nl-NL" dirty="0"/>
          </a:p>
          <a:p>
            <a:pPr marL="139700" indent="0">
              <a:buNone/>
            </a:pPr>
            <a:endParaRPr lang="nl-NL" dirty="0"/>
          </a:p>
          <a:p>
            <a:pPr marL="139700" indent="0">
              <a:buNone/>
            </a:pPr>
            <a:endParaRPr lang="nl-NL" dirty="0"/>
          </a:p>
          <a:p>
            <a:pPr marL="139700" indent="0">
              <a:buNone/>
            </a:pPr>
            <a:endParaRPr lang="nl-NL" dirty="0"/>
          </a:p>
          <a:p>
            <a:pPr marL="139700" indent="0">
              <a:buNone/>
            </a:pPr>
            <a:endParaRPr lang="nl-NL" dirty="0"/>
          </a:p>
          <a:p>
            <a:pPr marL="139700" indent="0">
              <a:buNone/>
            </a:pPr>
            <a:endParaRPr lang="nl-NL" dirty="0"/>
          </a:p>
          <a:p>
            <a:pPr marL="139700" indent="0">
              <a:buNone/>
            </a:pPr>
            <a:endParaRPr lang="nl-NL" dirty="0"/>
          </a:p>
          <a:p>
            <a:pPr marL="139700" indent="0">
              <a:buNone/>
            </a:pPr>
            <a:endParaRPr lang="nl-NL" dirty="0"/>
          </a:p>
          <a:p>
            <a:pPr marL="139700" indent="0">
              <a:buNone/>
            </a:pPr>
            <a:r>
              <a:rPr lang="nl-NL" b="1" dirty="0"/>
              <a:t>Een commit maken</a:t>
            </a:r>
          </a:p>
          <a:p>
            <a:pPr marL="139700" indent="0">
              <a:buNone/>
            </a:pPr>
            <a:r>
              <a:rPr lang="nl-NL" dirty="0"/>
              <a:t>Als je zeker bent van de wijzigingen, leg je deze vast in een commit.</a:t>
            </a:r>
          </a:p>
          <a:p>
            <a:pPr marL="139700" indent="0">
              <a:buNone/>
            </a:pPr>
            <a:r>
              <a:rPr lang="nl-NL" dirty="0"/>
              <a:t>De wijzigingen in de </a:t>
            </a:r>
            <a:r>
              <a:rPr lang="nl-NL" b="1" dirty="0"/>
              <a:t>staging area </a:t>
            </a:r>
            <a:r>
              <a:rPr lang="nl-NL" dirty="0"/>
              <a:t>worden naar de definitieve plek in de repository gezet.</a:t>
            </a:r>
          </a:p>
          <a:p>
            <a:pPr marL="139700" indent="0">
              <a:buNone/>
            </a:pPr>
            <a:r>
              <a:rPr lang="nl-NL" dirty="0"/>
              <a:t>Een nieuwe versie wordt aangemaakt</a:t>
            </a:r>
          </a:p>
          <a:p>
            <a:pPr marL="139700" indent="0">
              <a:buNone/>
            </a:pPr>
            <a:r>
              <a:rPr lang="nl-NL" dirty="0"/>
              <a:t>Nadat je een commit hebt gemaakt is de staging area weer leeg en klaar voor nieuw wijzigingen.</a:t>
            </a:r>
          </a:p>
        </p:txBody>
      </p:sp>
      <p:pic>
        <p:nvPicPr>
          <p:cNvPr id="2050" name="Picture 2" descr="Working tree, staging area, and Git directory.">
            <a:extLst>
              <a:ext uri="{FF2B5EF4-FFF2-40B4-BE49-F238E27FC236}">
                <a16:creationId xmlns:a16="http://schemas.microsoft.com/office/drawing/2014/main" id="{1D2EA681-40DB-4571-81F3-4948E69D5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28" y="1622825"/>
            <a:ext cx="3559972" cy="19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75B3BF0-B364-DD8A-205C-22C63FC46E97}"/>
              </a:ext>
            </a:extLst>
          </p:cNvPr>
          <p:cNvGrpSpPr/>
          <p:nvPr/>
        </p:nvGrpSpPr>
        <p:grpSpPr>
          <a:xfrm>
            <a:off x="7779919" y="96804"/>
            <a:ext cx="1134820" cy="1419896"/>
            <a:chOff x="3631232" y="686987"/>
            <a:chExt cx="1998018" cy="2499937"/>
          </a:xfrm>
        </p:grpSpPr>
        <p:pic>
          <p:nvPicPr>
            <p:cNvPr id="6" name="Graphic 5" descr="Packing Box Open outline">
              <a:extLst>
                <a:ext uri="{FF2B5EF4-FFF2-40B4-BE49-F238E27FC236}">
                  <a16:creationId xmlns:a16="http://schemas.microsoft.com/office/drawing/2014/main" id="{8E4E7CFB-CF13-620E-7687-AA92E8556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22090" y="1342175"/>
              <a:ext cx="1844749" cy="1844749"/>
            </a:xfrm>
            <a:prstGeom prst="rect">
              <a:avLst/>
            </a:prstGeom>
          </p:spPr>
        </p:pic>
        <p:pic>
          <p:nvPicPr>
            <p:cNvPr id="7" name="Graphic 6" descr="Folder with solid fill">
              <a:extLst>
                <a:ext uri="{FF2B5EF4-FFF2-40B4-BE49-F238E27FC236}">
                  <a16:creationId xmlns:a16="http://schemas.microsoft.com/office/drawing/2014/main" id="{01F19FD9-DE48-4178-15C0-2D9847A35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31232" y="686987"/>
              <a:ext cx="773441" cy="773441"/>
            </a:xfrm>
            <a:prstGeom prst="rect">
              <a:avLst/>
            </a:prstGeom>
          </p:spPr>
        </p:pic>
        <p:pic>
          <p:nvPicPr>
            <p:cNvPr id="8" name="Graphic 7" descr="Document outline">
              <a:extLst>
                <a:ext uri="{FF2B5EF4-FFF2-40B4-BE49-F238E27FC236}">
                  <a16:creationId xmlns:a16="http://schemas.microsoft.com/office/drawing/2014/main" id="{F7279850-4DB0-FEEB-4495-D9C25C59F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2227" y="1017725"/>
              <a:ext cx="697023" cy="697023"/>
            </a:xfrm>
            <a:prstGeom prst="rect">
              <a:avLst/>
            </a:prstGeom>
          </p:spPr>
        </p:pic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58387D5A-1C20-152B-4735-0E73C4A652BC}"/>
                </a:ext>
              </a:extLst>
            </p:cNvPr>
            <p:cNvSpPr/>
            <p:nvPr/>
          </p:nvSpPr>
          <p:spPr>
            <a:xfrm rot="19797947">
              <a:off x="4113858" y="1488392"/>
              <a:ext cx="256309" cy="4364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C1B14AEC-E543-A160-5086-B3389229B614}"/>
                </a:ext>
              </a:extLst>
            </p:cNvPr>
            <p:cNvSpPr/>
            <p:nvPr/>
          </p:nvSpPr>
          <p:spPr>
            <a:xfrm rot="1044991">
              <a:off x="4582133" y="1502625"/>
              <a:ext cx="256309" cy="4364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1" name="Graphic 10" descr="Document outline">
              <a:extLst>
                <a:ext uri="{FF2B5EF4-FFF2-40B4-BE49-F238E27FC236}">
                  <a16:creationId xmlns:a16="http://schemas.microsoft.com/office/drawing/2014/main" id="{579D23EC-7F63-E0F4-202B-FB6219748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08650" y="740844"/>
              <a:ext cx="697023" cy="697023"/>
            </a:xfrm>
            <a:prstGeom prst="rect">
              <a:avLst/>
            </a:prstGeom>
          </p:spPr>
        </p:pic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BCE78904-03EE-5422-E360-06FA5ACC028C}"/>
                </a:ext>
              </a:extLst>
            </p:cNvPr>
            <p:cNvSpPr/>
            <p:nvPr/>
          </p:nvSpPr>
          <p:spPr>
            <a:xfrm rot="3184562">
              <a:off x="4916613" y="1802887"/>
              <a:ext cx="256309" cy="4364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3" name="Graphic 12" descr="Box outline">
            <a:extLst>
              <a:ext uri="{FF2B5EF4-FFF2-40B4-BE49-F238E27FC236}">
                <a16:creationId xmlns:a16="http://schemas.microsoft.com/office/drawing/2014/main" id="{2A1ADD86-667E-8E9C-3D00-E2AE52374C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17900" y="39444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0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voeg het bestand test.txt toe aan de staging area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add test.txt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controleer daarna de status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main</a:t>
            </a:r>
            <a:b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No commits yet</a:t>
            </a:r>
            <a:b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Changes to be committed:</a:t>
            </a:r>
            <a:b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	(use "git rm --cached &lt;file&gt;..." to unstage</a:t>
            </a:r>
            <a:b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	new file:   test.txt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het bestand test.txt is toegevoegd aan de staging area en kan met een commit in de repository opgenomen worden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89" y="1140837"/>
            <a:ext cx="4065086" cy="34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bekijk in de log de commits die verstuurd zijn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er zijn nog geen commits verstuurd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fatal: your current branch 'main' does not have any commits yet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463" y="1152475"/>
            <a:ext cx="4313387" cy="36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eerste commit versturen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</a:t>
            </a:r>
            <a:r>
              <a:rPr lang="nl" err="1"/>
              <a:t>commit</a:t>
            </a:r>
            <a:r>
              <a:rPr lang="nl"/>
              <a:t> moet een naam hebben. Je kan een </a:t>
            </a:r>
            <a:r>
              <a:rPr lang="nl" err="1"/>
              <a:t>commit</a:t>
            </a:r>
            <a:r>
              <a:rPr lang="nl"/>
              <a:t> een naam geven door -m toe te voegen en dan een zinvolle naam te type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nl" b="1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-m "eerste test"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de terminal reageert met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nl" b="1" err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(root-</a:t>
            </a:r>
            <a:r>
              <a:rPr lang="nl" b="1" err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 d630ed0] eerste test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 1 file </a:t>
            </a:r>
            <a:r>
              <a:rPr lang="nl" b="1" err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changed</a:t>
            </a: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, 1 </a:t>
            </a:r>
            <a:r>
              <a:rPr lang="nl" b="1" err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insertion</a:t>
            </a: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(+)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nl" b="1" err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mode 100644 test.txt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713" y="1152475"/>
            <a:ext cx="403758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check de status van git</a:t>
            </a:r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 </a:t>
            </a: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main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nothing to commit, working tree clean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25" y="1152475"/>
            <a:ext cx="4336976" cy="36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bekijk in de log de commits die verstuurd zijn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4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8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commit d630ed00195dbf9a4327cd2aeafdeb14dc5b9b5c (HEAD -&gt; main)</a:t>
            </a:r>
            <a:endParaRPr sz="8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Author: Jelle Sjollema &lt;=&gt;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Date: Wed Jul 15 11:11:41 2020 +0200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 eerste test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11" y="1152475"/>
            <a:ext cx="403756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overzicht repository</a:t>
            </a:r>
            <a:endParaRPr/>
          </a:p>
        </p:txBody>
      </p:sp>
      <p:sp>
        <p:nvSpPr>
          <p:cNvPr id="227" name="Google Shape;227;p35"/>
          <p:cNvSpPr txBox="1"/>
          <p:nvPr/>
        </p:nvSpPr>
        <p:spPr>
          <a:xfrm rot="-2967775">
            <a:off x="816247" y="1595053"/>
            <a:ext cx="1742007" cy="57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eerste test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882888" y="2571750"/>
            <a:ext cx="462300" cy="462300"/>
          </a:xfrm>
          <a:prstGeom prst="ellipse">
            <a:avLst/>
          </a:prstGeom>
          <a:solidFill>
            <a:srgbClr val="FFFF00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791675" y="3034050"/>
            <a:ext cx="713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repository updaten</a:t>
            </a:r>
            <a:endParaRPr/>
          </a:p>
        </p:txBody>
      </p:sp>
      <p:pic>
        <p:nvPicPr>
          <p:cNvPr id="2" name="Afbeelding 3" descr="Git logo">
            <a:extLst>
              <a:ext uri="{FF2B5EF4-FFF2-40B4-BE49-F238E27FC236}">
                <a16:creationId xmlns:a16="http://schemas.microsoft.com/office/drawing/2014/main" id="{63C2CB02-8234-43BE-94C5-BA41E900E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017" y="1200150"/>
            <a:ext cx="712552" cy="71255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verander het testbestand</a:t>
            </a:r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notepad test.txt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het bestand </a:t>
            </a: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r>
              <a:rPr lang="nl"/>
              <a:t> bestaat al en nu zal notepad dit bestand openen.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Voeg aan de text “dit is een test” iets toe, zoals “dit is een tweede test, bewaar de veranderingen en verlaat </a:t>
            </a: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Notepad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41" name="Google Shape;2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84344"/>
            <a:ext cx="3999900" cy="338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check de status van git</a:t>
            </a:r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body" idx="1"/>
          </p:nvPr>
        </p:nvSpPr>
        <p:spPr>
          <a:xfrm>
            <a:off x="311700" y="104111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main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Changes not staged for commit: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(use "git add &lt;file&gt;..." to update what will be committed)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(use "git restore &lt;file&gt;..." to discard changes in working directory)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     modified:   test.txt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no changes added to commit (use "git add" and/or "git commit -a")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4109999" cy="347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Overzicht les04</a:t>
            </a:r>
            <a:endParaRPr lang="nl-NL" dirty="0"/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46AEC998-995D-409F-BB93-F1B356DA2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r>
              <a:rPr lang="en-US" err="1"/>
              <a:t>Beginnen</a:t>
            </a:r>
            <a:r>
              <a:rPr lang="en-US"/>
              <a:t> met Git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indent="0">
              <a:lnSpc>
                <a:spcPct val="105000"/>
              </a:lnSpc>
              <a:spcAft>
                <a:spcPts val="1600"/>
              </a:spcAft>
              <a:buNone/>
            </a:pPr>
            <a:r>
              <a:rPr lang="nl-NL" sz="1500"/>
              <a:t>- Wat is versiebeheer / waarom is dat handig?</a:t>
            </a:r>
          </a:p>
          <a:p>
            <a:pPr marL="0" indent="0">
              <a:lnSpc>
                <a:spcPct val="105000"/>
              </a:lnSpc>
              <a:spcAft>
                <a:spcPts val="1600"/>
              </a:spcAft>
              <a:buNone/>
            </a:pPr>
            <a:r>
              <a:rPr lang="nl-NL" sz="1500"/>
              <a:t>- Kennismaken met versiebeheer in Git</a:t>
            </a:r>
          </a:p>
          <a:p>
            <a:pPr marL="0" indent="0">
              <a:lnSpc>
                <a:spcPct val="105000"/>
              </a:lnSpc>
              <a:spcAft>
                <a:spcPts val="1600"/>
              </a:spcAft>
              <a:buNone/>
            </a:pPr>
            <a:r>
              <a:rPr lang="nl-NL" sz="1500"/>
              <a:t>- Git installeren en configureren</a:t>
            </a:r>
          </a:p>
          <a:p>
            <a:pPr marL="0" indent="0">
              <a:lnSpc>
                <a:spcPct val="105000"/>
              </a:lnSpc>
              <a:spcAft>
                <a:spcPts val="1600"/>
              </a:spcAft>
              <a:buNone/>
            </a:pPr>
            <a:r>
              <a:rPr lang="nl-NL" sz="1500"/>
              <a:t>- Een </a:t>
            </a:r>
            <a:r>
              <a:rPr lang="nl-NL" sz="1500" err="1"/>
              <a:t>repository</a:t>
            </a:r>
            <a:r>
              <a:rPr lang="nl-NL" sz="1500"/>
              <a:t> maken</a:t>
            </a:r>
          </a:p>
          <a:p>
            <a:pPr marL="0" indent="0">
              <a:lnSpc>
                <a:spcPct val="105000"/>
              </a:lnSpc>
              <a:spcAft>
                <a:spcPts val="1600"/>
              </a:spcAft>
              <a:buNone/>
            </a:pPr>
            <a:r>
              <a:rPr lang="nl-NL" sz="1500"/>
              <a:t>- Bestanden aan een </a:t>
            </a:r>
            <a:r>
              <a:rPr lang="nl-NL" sz="1500" err="1"/>
              <a:t>repository</a:t>
            </a:r>
            <a:r>
              <a:rPr lang="nl-NL" sz="1500"/>
              <a:t> toevoegen</a:t>
            </a:r>
          </a:p>
          <a:p>
            <a:pPr marL="0" indent="0">
              <a:lnSpc>
                <a:spcPct val="105000"/>
              </a:lnSpc>
              <a:spcAft>
                <a:spcPts val="1600"/>
              </a:spcAft>
              <a:buNone/>
            </a:pPr>
            <a:r>
              <a:rPr lang="nl-NL" sz="1500"/>
              <a:t>- Veelgebruikte Git commando's leren</a:t>
            </a:r>
          </a:p>
        </p:txBody>
      </p:sp>
      <p:pic>
        <p:nvPicPr>
          <p:cNvPr id="2" name="Afbeelding 2" descr="Git remote: описание, порядок работы, репозиции">
            <a:extLst>
              <a:ext uri="{FF2B5EF4-FFF2-40B4-BE49-F238E27FC236}">
                <a16:creationId xmlns:a16="http://schemas.microsoft.com/office/drawing/2014/main" id="{EA41F3EF-5EAB-4BDC-9FB2-F346450CB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97" y="3357163"/>
            <a:ext cx="2743198" cy="143321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voeg veranderingen toe aan de Staging Area</a:t>
            </a:r>
            <a:endParaRPr/>
          </a:p>
        </p:txBody>
      </p:sp>
      <p:sp>
        <p:nvSpPr>
          <p:cNvPr id="256" name="Google Shape;25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add test.txt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je kan alle bestanden die je aan de staging area wil toevoegen bij naam noemen, maar je kunt alle bestanden waar verandering is aangetroffen aangeven met een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nl"/>
              <a:t> zoals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4176138" cy="35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check de status van git</a:t>
            </a:r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main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Changes to be committed: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(use "git restore --staged &lt;file&gt;..." to unstage)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     modified:   test.txt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550" y="1152475"/>
            <a:ext cx="49530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commit versturen</a:t>
            </a:r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voeg de staging area toe aan de repository door middel van een commit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nl" b="1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-m "tweede test"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de terminal reageert met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[main 9dfc60d] tweede test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1 file changed, 2 insertions(+), 1 deletion(-)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84336"/>
            <a:ext cx="3999900" cy="3384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check de status van git</a:t>
            </a:r>
            <a:endParaRPr/>
          </a:p>
        </p:txBody>
      </p:sp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 </a:t>
            </a: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main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nothing to commit, working tree clean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25" y="1152475"/>
            <a:ext cx="4336976" cy="36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bekijk in de log de commits die verstuurd zijn</a:t>
            </a:r>
            <a:endParaRPr/>
          </a:p>
        </p:txBody>
      </p:sp>
      <p:sp>
        <p:nvSpPr>
          <p:cNvPr id="288" name="Google Shape;28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4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8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commit 9dfc60d0f5cf8d892d3cd1fb5c40c7a8b207391c (HEAD -&gt; main)</a:t>
            </a:r>
            <a:endParaRPr sz="8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8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Author: Jelle Sjollema &lt;=&gt;</a:t>
            </a:r>
            <a:endParaRPr sz="8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8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Date:   Thu Jul 16 11:48:02 2020 +0200</a:t>
            </a:r>
            <a:endParaRPr sz="8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8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 tweede test</a:t>
            </a:r>
            <a:endParaRPr sz="8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8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commit d630ed00195dbf9a4327cd2aeafdeb14dc5b9b5c</a:t>
            </a:r>
            <a:endParaRPr sz="8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8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Author: Jelle Sjollema &lt;=&gt;</a:t>
            </a:r>
            <a:endParaRPr sz="8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8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Date:   Wed Jul 15 11:11:41 2020 +0200</a:t>
            </a:r>
            <a:endParaRPr sz="8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8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 eerste test</a:t>
            </a:r>
            <a:endParaRPr sz="8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897075" cy="32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bekijk in de gecomprimeerde log </a:t>
            </a:r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4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9dfc60d (HEAD -&gt; main) tweede test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d630ed0 eerste test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4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3384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overzicht krijgen over de </a:t>
            </a:r>
            <a:r>
              <a:rPr lang="nl" err="1"/>
              <a:t>repository</a:t>
            </a:r>
            <a:endParaRPr lang="nl-NL" err="1"/>
          </a:p>
        </p:txBody>
      </p:sp>
      <p:pic>
        <p:nvPicPr>
          <p:cNvPr id="2" name="Afbeelding 3" descr="Git logo">
            <a:extLst>
              <a:ext uri="{FF2B5EF4-FFF2-40B4-BE49-F238E27FC236}">
                <a16:creationId xmlns:a16="http://schemas.microsoft.com/office/drawing/2014/main" id="{1F0C91D2-C98D-4BE8-9225-3D3874AA9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205" y="1188244"/>
            <a:ext cx="712552" cy="71255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grafisch overzicht van de repository</a:t>
            </a:r>
            <a:endParaRPr/>
          </a:p>
        </p:txBody>
      </p:sp>
      <p:sp>
        <p:nvSpPr>
          <p:cNvPr id="309" name="Google Shape;30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type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gitk </a:t>
            </a:r>
            <a:endParaRPr/>
          </a:p>
        </p:txBody>
      </p:sp>
      <p:sp>
        <p:nvSpPr>
          <p:cNvPr id="310" name="Google Shape;310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1" name="Google Shape;3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33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71" y="1560850"/>
            <a:ext cx="3648275" cy="33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overzicht repository</a:t>
            </a:r>
            <a:endParaRPr/>
          </a:p>
        </p:txBody>
      </p:sp>
      <p:sp>
        <p:nvSpPr>
          <p:cNvPr id="318" name="Google Shape;318;p47"/>
          <p:cNvSpPr/>
          <p:nvPr/>
        </p:nvSpPr>
        <p:spPr>
          <a:xfrm>
            <a:off x="2050575" y="2481525"/>
            <a:ext cx="462300" cy="462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7"/>
          <p:cNvSpPr/>
          <p:nvPr/>
        </p:nvSpPr>
        <p:spPr>
          <a:xfrm>
            <a:off x="722875" y="2481525"/>
            <a:ext cx="462300" cy="462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7"/>
          <p:cNvSpPr/>
          <p:nvPr/>
        </p:nvSpPr>
        <p:spPr>
          <a:xfrm>
            <a:off x="2050563" y="2481525"/>
            <a:ext cx="462300" cy="462300"/>
          </a:xfrm>
          <a:prstGeom prst="ellipse">
            <a:avLst/>
          </a:prstGeom>
          <a:solidFill>
            <a:srgbClr val="FFFF00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1" name="Google Shape;321;p47"/>
          <p:cNvCxnSpPr>
            <a:stCxn id="319" idx="6"/>
            <a:endCxn id="318" idx="2"/>
          </p:cNvCxnSpPr>
          <p:nvPr/>
        </p:nvCxnSpPr>
        <p:spPr>
          <a:xfrm>
            <a:off x="1185175" y="2712675"/>
            <a:ext cx="865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47"/>
          <p:cNvSpPr txBox="1"/>
          <p:nvPr/>
        </p:nvSpPr>
        <p:spPr>
          <a:xfrm rot="-2967710">
            <a:off x="1997629" y="1454805"/>
            <a:ext cx="2096916" cy="57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tweede test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47"/>
          <p:cNvSpPr txBox="1"/>
          <p:nvPr/>
        </p:nvSpPr>
        <p:spPr>
          <a:xfrm rot="-2967775">
            <a:off x="816247" y="1595053"/>
            <a:ext cx="1742007" cy="57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eerste test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47"/>
          <p:cNvSpPr txBox="1"/>
          <p:nvPr/>
        </p:nvSpPr>
        <p:spPr>
          <a:xfrm>
            <a:off x="1984575" y="3027325"/>
            <a:ext cx="713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0DE8C-7C66-F645-97D2-7AAA9F57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3075562-820D-4924-9B90-AC95403399B4}"/>
              </a:ext>
            </a:extLst>
          </p:cNvPr>
          <p:cNvSpPr txBox="1"/>
          <p:nvPr/>
        </p:nvSpPr>
        <p:spPr>
          <a:xfrm>
            <a:off x="410134" y="1264023"/>
            <a:ext cx="8216153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600" dirty="0"/>
              <a:t>Ga naar de map Les03</a:t>
            </a:r>
            <a:br>
              <a:rPr lang="nl-NL" sz="1600" dirty="0"/>
            </a:br>
            <a:r>
              <a:rPr lang="nl-NL" sz="1600" dirty="0"/>
              <a:t>(als je de map Les03 nog niet hebt, maak dan eerst deze map aan)</a:t>
            </a:r>
          </a:p>
          <a:p>
            <a:pPr>
              <a:lnSpc>
                <a:spcPct val="150000"/>
              </a:lnSpc>
            </a:pPr>
            <a:endParaRPr lang="nl-NL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l-NL" sz="1600" dirty="0"/>
              <a:t>Maak een nieuw tekstbestand (zelf een naam verzinnen)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l-NL" sz="1600" dirty="0"/>
              <a:t>Voeg de </a:t>
            </a:r>
            <a:r>
              <a:rPr lang="nl-NL" sz="1600" dirty="0" err="1"/>
              <a:t>command</a:t>
            </a:r>
            <a:r>
              <a:rPr lang="nl-NL" sz="1600" dirty="0"/>
              <a:t>-line commando’s één voor één toe aan het tekstbestand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l-NL" sz="1600" dirty="0"/>
              <a:t>Maak na elke commando dat je toevoegt, dus na elke wijziging, een “</a:t>
            </a:r>
            <a:r>
              <a:rPr lang="nl-NL" sz="1600" dirty="0" err="1"/>
              <a:t>commit</a:t>
            </a:r>
            <a:r>
              <a:rPr lang="nl-NL" sz="1600" dirty="0"/>
              <a:t>”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l-NL" sz="1600" dirty="0"/>
              <a:t>Vraag als je klaar bent een log op met het juiste commando (liefst de verkorte log)</a:t>
            </a:r>
          </a:p>
        </p:txBody>
      </p:sp>
    </p:spTree>
    <p:extLst>
      <p:ext uri="{BB962C8B-B14F-4D97-AF65-F5344CB8AC3E}">
        <p14:creationId xmlns:p14="http://schemas.microsoft.com/office/powerpoint/2010/main" val="32681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open in jouw browser de onderstaande link</a:t>
            </a:r>
            <a:endParaRPr/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BB50DBED-F698-4AEF-B2D4-FE5B96AAAD47}"/>
              </a:ext>
            </a:extLst>
          </p:cNvPr>
          <p:cNvGrpSpPr/>
          <p:nvPr/>
        </p:nvGrpSpPr>
        <p:grpSpPr>
          <a:xfrm>
            <a:off x="4812323" y="1176807"/>
            <a:ext cx="3987142" cy="3406062"/>
            <a:chOff x="4812323" y="1176807"/>
            <a:chExt cx="3987142" cy="3406062"/>
          </a:xfrm>
        </p:grpSpPr>
        <p:pic>
          <p:nvPicPr>
            <p:cNvPr id="2" name="Afbeelding 2" descr="Afbeelding met tekst&#10;&#10;Automatisch gegenereerde beschrijving">
              <a:extLst>
                <a:ext uri="{FF2B5EF4-FFF2-40B4-BE49-F238E27FC236}">
                  <a16:creationId xmlns:a16="http://schemas.microsoft.com/office/drawing/2014/main" id="{1CBBADD5-4401-4E39-AB18-CAEDC0A80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2323" y="2524246"/>
              <a:ext cx="3900853" cy="2058623"/>
            </a:xfrm>
            <a:prstGeom prst="rect">
              <a:avLst/>
            </a:prstGeom>
          </p:spPr>
        </p:pic>
        <p:sp>
          <p:nvSpPr>
            <p:cNvPr id="3" name="Google Shape;73;p16">
              <a:extLst>
                <a:ext uri="{FF2B5EF4-FFF2-40B4-BE49-F238E27FC236}">
                  <a16:creationId xmlns:a16="http://schemas.microsoft.com/office/drawing/2014/main" id="{8948D2CB-C926-4867-8570-4A033E579701}"/>
                </a:ext>
              </a:extLst>
            </p:cNvPr>
            <p:cNvSpPr txBox="1">
              <a:spLocks/>
            </p:cNvSpPr>
            <p:nvPr/>
          </p:nvSpPr>
          <p:spPr>
            <a:xfrm>
              <a:off x="4814230" y="1176807"/>
              <a:ext cx="3985235" cy="1108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lnSpc>
                  <a:spcPct val="114999"/>
                </a:lnSpc>
                <a:spcAft>
                  <a:spcPts val="1600"/>
                </a:spcAft>
                <a:buNone/>
              </a:pPr>
              <a:r>
                <a:rPr lang="nl" sz="1400" dirty="0">
                  <a:solidFill>
                    <a:srgbClr val="000000"/>
                  </a:solidFill>
                </a:rPr>
                <a:t>Mac </a:t>
              </a:r>
              <a:br>
                <a:rPr lang="nl" sz="1400" dirty="0">
                  <a:solidFill>
                    <a:srgbClr val="000000"/>
                  </a:solidFill>
                </a:rPr>
              </a:br>
              <a:r>
                <a:rPr lang="nl" sz="1400" dirty="0">
                  <a:hlinkClick r:id="rId4"/>
                </a:rPr>
                <a:t>https://git-scm.com/download/mac</a:t>
              </a:r>
              <a:r>
                <a:rPr lang="nl" sz="1400" dirty="0"/>
                <a:t> </a:t>
              </a:r>
            </a:p>
            <a:p>
              <a:pPr marL="0" indent="0">
                <a:lnSpc>
                  <a:spcPct val="114999"/>
                </a:lnSpc>
                <a:spcAft>
                  <a:spcPts val="1600"/>
                </a:spcAft>
                <a:buNone/>
              </a:pPr>
              <a:r>
                <a:rPr lang="nl" sz="1100" dirty="0"/>
                <a:t>Download de </a:t>
              </a:r>
              <a:r>
                <a:rPr lang="nl" sz="1100" b="1" dirty="0"/>
                <a:t>binary installer!</a:t>
              </a:r>
              <a:endParaRPr lang="nl" b="1" dirty="0"/>
            </a:p>
            <a:p>
              <a:pPr marL="0" indent="0">
                <a:lnSpc>
                  <a:spcPct val="114999"/>
                </a:lnSpc>
                <a:spcAft>
                  <a:spcPts val="1600"/>
                </a:spcAft>
                <a:buFont typeface="Arial"/>
                <a:buNone/>
              </a:pPr>
              <a:endParaRPr lang="nl" sz="1100" u="sng" dirty="0">
                <a:solidFill>
                  <a:schemeClr val="hlink"/>
                </a:solidFill>
              </a:endParaRPr>
            </a:p>
            <a:p>
              <a:pPr marL="0" indent="0">
                <a:lnSpc>
                  <a:spcPct val="114999"/>
                </a:lnSpc>
                <a:spcAft>
                  <a:spcPts val="1600"/>
                </a:spcAft>
                <a:buFont typeface="Arial"/>
                <a:buNone/>
              </a:pPr>
              <a:endParaRPr lang="nl" sz="1100" u="sng" dirty="0">
                <a:solidFill>
                  <a:schemeClr val="hlink"/>
                </a:solidFill>
              </a:endParaRPr>
            </a:p>
            <a:p>
              <a:pPr marL="0" indent="0">
                <a:lnSpc>
                  <a:spcPct val="114999"/>
                </a:lnSpc>
                <a:spcAft>
                  <a:spcPts val="1600"/>
                </a:spcAft>
                <a:buFont typeface="Arial"/>
                <a:buNone/>
              </a:pPr>
              <a:endParaRPr lang="nl" sz="1100" u="sng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6106721F-C4F0-40ED-8C0A-6F6FCF9624D7}"/>
              </a:ext>
            </a:extLst>
          </p:cNvPr>
          <p:cNvGrpSpPr/>
          <p:nvPr/>
        </p:nvGrpSpPr>
        <p:grpSpPr>
          <a:xfrm>
            <a:off x="223837" y="1253727"/>
            <a:ext cx="4231480" cy="3180280"/>
            <a:chOff x="348853" y="1223961"/>
            <a:chExt cx="4231480" cy="3180280"/>
          </a:xfrm>
        </p:grpSpPr>
        <p:pic>
          <p:nvPicPr>
            <p:cNvPr id="4" name="Afbeelding 5">
              <a:extLst>
                <a:ext uri="{FF2B5EF4-FFF2-40B4-BE49-F238E27FC236}">
                  <a16:creationId xmlns:a16="http://schemas.microsoft.com/office/drawing/2014/main" id="{C0BE10F8-11DD-479D-A006-912D1B7C4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6009" y="2525196"/>
              <a:ext cx="4124324" cy="1879045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F95BE808-A0C8-4C00-B208-3B127B201196}"/>
                </a:ext>
              </a:extLst>
            </p:cNvPr>
            <p:cNvSpPr txBox="1"/>
            <p:nvPr/>
          </p:nvSpPr>
          <p:spPr>
            <a:xfrm>
              <a:off x="348853" y="1223961"/>
              <a:ext cx="4064792" cy="12562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342900">
                <a:lnSpc>
                  <a:spcPct val="114999"/>
                </a:lnSpc>
              </a:pPr>
              <a:r>
                <a:rPr lang="nl" dirty="0"/>
                <a:t>Windows</a:t>
              </a:r>
            </a:p>
            <a:p>
              <a:pPr marL="457200" indent="-342900">
                <a:lnSpc>
                  <a:spcPct val="114999"/>
                </a:lnSpc>
              </a:pPr>
              <a:r>
                <a:rPr lang="nl" dirty="0">
                  <a:hlinkClick r:id="rId6"/>
                </a:rPr>
                <a:t>https://git-scm.com/download/win</a:t>
              </a:r>
              <a:endParaRPr lang="nl" dirty="0"/>
            </a:p>
            <a:p>
              <a:pPr>
                <a:lnSpc>
                  <a:spcPct val="114999"/>
                </a:lnSpc>
                <a:spcAft>
                  <a:spcPts val="1600"/>
                </a:spcAft>
              </a:pPr>
              <a:endParaRPr lang="nl" dirty="0"/>
            </a:p>
            <a:p>
              <a:pPr algn="l"/>
              <a:endParaRPr lang="nl-NL" dirty="0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Samenvatting les 3</a:t>
            </a:r>
            <a:endParaRPr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AFB8F6F-5713-4F63-AB19-EF3135F77320}"/>
              </a:ext>
            </a:extLst>
          </p:cNvPr>
          <p:cNvSpPr txBox="1"/>
          <p:nvPr/>
        </p:nvSpPr>
        <p:spPr>
          <a:xfrm>
            <a:off x="443753" y="1405218"/>
            <a:ext cx="55738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Je kunt nu:</a:t>
            </a:r>
          </a:p>
          <a:p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Een git </a:t>
            </a:r>
            <a:r>
              <a:rPr lang="nl-NL" sz="2000" dirty="0" err="1"/>
              <a:t>repository</a:t>
            </a:r>
            <a:r>
              <a:rPr lang="nl-NL" sz="2000" dirty="0"/>
              <a:t> aanmaken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Files toevoegen aan de </a:t>
            </a:r>
            <a:r>
              <a:rPr lang="nl-NL" sz="2000" dirty="0" err="1"/>
              <a:t>staging</a:t>
            </a:r>
            <a:r>
              <a:rPr lang="nl-NL" sz="2000" dirty="0"/>
              <a:t>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Een </a:t>
            </a:r>
            <a:r>
              <a:rPr lang="nl-NL" sz="2000" dirty="0" err="1"/>
              <a:t>commit</a:t>
            </a:r>
            <a:r>
              <a:rPr lang="nl-NL" sz="2000" dirty="0"/>
              <a:t> maken met </a:t>
            </a:r>
            <a:r>
              <a:rPr lang="nl-NL" sz="2000" dirty="0" err="1"/>
              <a:t>message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De status opvragen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Een log van </a:t>
            </a:r>
            <a:r>
              <a:rPr lang="nl-NL" sz="2000" dirty="0" err="1"/>
              <a:t>commits</a:t>
            </a:r>
            <a:r>
              <a:rPr lang="nl-NL" sz="2000" dirty="0"/>
              <a:t> opvragen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13044-EC1B-4D4A-AC40-5D8E4141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Verder lezen over Git?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EDCB941-5CE3-4E8B-B79F-C8808E174626}"/>
              </a:ext>
            </a:extLst>
          </p:cNvPr>
          <p:cNvSpPr txBox="1"/>
          <p:nvPr/>
        </p:nvSpPr>
        <p:spPr>
          <a:xfrm>
            <a:off x="443753" y="1405218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hlinkClick r:id="rId2"/>
              </a:rPr>
              <a:t>https://backlog.com/git-tutorial/</a:t>
            </a:r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733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installeer git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0"/>
            <a:ext cx="1956250" cy="15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000" y="0"/>
            <a:ext cx="1956250" cy="151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4275" y="0"/>
            <a:ext cx="1956250" cy="1489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9700" y="-1"/>
            <a:ext cx="1956250" cy="146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801" y="1601674"/>
            <a:ext cx="1914161" cy="14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84277" y="1601676"/>
            <a:ext cx="1914150" cy="145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24875" y="1601675"/>
            <a:ext cx="1886929" cy="14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79700" y="1601671"/>
            <a:ext cx="1914150" cy="1491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3799" y="3159450"/>
            <a:ext cx="1914150" cy="1473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24875" y="3159450"/>
            <a:ext cx="1914150" cy="14810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2AB0364-98AB-E13C-C08B-767AD2808FDD}"/>
              </a:ext>
            </a:extLst>
          </p:cNvPr>
          <p:cNvSpPr/>
          <p:nvPr/>
        </p:nvSpPr>
        <p:spPr>
          <a:xfrm>
            <a:off x="4690274" y="3472048"/>
            <a:ext cx="3821787" cy="87777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Kies overal de </a:t>
            </a:r>
            <a:r>
              <a:rPr lang="nl-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recommended </a:t>
            </a:r>
            <a:r>
              <a:rPr lang="nl-NL" dirty="0"/>
              <a:t>setting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3516C-C5F9-4505-8DDA-05144695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Waarvoor gebruik je Git?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C432C6-2B0C-4971-A941-438CA4DDE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sz="1600"/>
              <a:t>Git is een programma waarmee je veranderingen in (code) bij kunt houden</a:t>
            </a:r>
          </a:p>
          <a:p>
            <a:pPr>
              <a:lnSpc>
                <a:spcPct val="150000"/>
              </a:lnSpc>
            </a:pPr>
            <a:r>
              <a:rPr lang="nl-NL" sz="1600"/>
              <a:t>Deze veranderingen worden zo allemaal bewaard </a:t>
            </a:r>
          </a:p>
          <a:p>
            <a:pPr>
              <a:lnSpc>
                <a:spcPct val="150000"/>
              </a:lnSpc>
            </a:pPr>
            <a:r>
              <a:rPr lang="nl-NL" sz="1600"/>
              <a:t>Elke verandering is een nieuwe versie van jouw code</a:t>
            </a:r>
          </a:p>
          <a:p>
            <a:pPr>
              <a:lnSpc>
                <a:spcPct val="150000"/>
              </a:lnSpc>
            </a:pPr>
            <a:r>
              <a:rPr lang="nl-NL" sz="1600"/>
              <a:t>Je kunt altijd terug naar een eerdere versie</a:t>
            </a:r>
          </a:p>
          <a:p>
            <a:pPr>
              <a:lnSpc>
                <a:spcPct val="150000"/>
              </a:lnSpc>
            </a:pPr>
            <a:r>
              <a:rPr lang="nl-NL" sz="1600"/>
              <a:t>Samenwerken met meer </a:t>
            </a:r>
            <a:r>
              <a:rPr lang="nl-NL" sz="1600" err="1"/>
              <a:t>developers</a:t>
            </a:r>
            <a:endParaRPr lang="nl-NL" sz="1600"/>
          </a:p>
          <a:p>
            <a:pPr>
              <a:lnSpc>
                <a:spcPct val="150000"/>
              </a:lnSpc>
            </a:pPr>
            <a:r>
              <a:rPr lang="nl-NL" sz="1600"/>
              <a:t>Logboek laat zien: wie heeft wat gewijzigd en op welk moment</a:t>
            </a:r>
          </a:p>
          <a:p>
            <a:endParaRPr lang="nl-NL" sz="1600"/>
          </a:p>
        </p:txBody>
      </p:sp>
      <p:pic>
        <p:nvPicPr>
          <p:cNvPr id="4" name="Picture 2" descr="The Designers Guide to Git | Marvel Blog - Marvel Blog">
            <a:extLst>
              <a:ext uri="{FF2B5EF4-FFF2-40B4-BE49-F238E27FC236}">
                <a16:creationId xmlns:a16="http://schemas.microsoft.com/office/drawing/2014/main" id="{62705F58-A213-437F-8FDE-9F5087FC9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3379445"/>
            <a:ext cx="4793876" cy="16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53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0AB5E-E843-4766-A1DB-4DECB64A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Repository</a:t>
            </a:r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A23B45-7EFE-46E1-9ECD-E45FB610A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Een </a:t>
            </a:r>
            <a:r>
              <a:rPr lang="nl-NL" b="1" err="1"/>
              <a:t>repository</a:t>
            </a:r>
            <a:r>
              <a:rPr lang="nl-NL"/>
              <a:t> bevat alle geschiedenis en versies van jouw code</a:t>
            </a:r>
          </a:p>
          <a:p>
            <a:r>
              <a:rPr lang="nl-NL"/>
              <a:t>Deze maak je aan de start van je project aan</a:t>
            </a:r>
          </a:p>
          <a:p>
            <a:r>
              <a:rPr lang="nl-NL"/>
              <a:t>Zo ga je alles bijhouden</a:t>
            </a:r>
          </a:p>
        </p:txBody>
      </p:sp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4682D5A1-636E-4113-0B8C-2F28F4D97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2401" y="2120402"/>
            <a:ext cx="2578073" cy="25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5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09269" y="2695456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nl"/>
              <a:t>in een map </a:t>
            </a:r>
            <a:br>
              <a:rPr lang="nl"/>
            </a:br>
            <a:r>
              <a:rPr lang="nl-NL"/>
              <a:t>versiebeheer </a:t>
            </a:r>
            <a:br>
              <a:rPr lang="nl-NL"/>
            </a:br>
            <a:r>
              <a:rPr lang="nl-NL"/>
              <a:t>aanzetten</a:t>
            </a:r>
            <a:br>
              <a:rPr lang="nl-NL"/>
            </a:br>
            <a:endParaRPr lang="nl-NL"/>
          </a:p>
        </p:txBody>
      </p:sp>
      <p:pic>
        <p:nvPicPr>
          <p:cNvPr id="2" name="Afbeelding 3" descr="Git">
            <a:extLst>
              <a:ext uri="{FF2B5EF4-FFF2-40B4-BE49-F238E27FC236}">
                <a16:creationId xmlns:a16="http://schemas.microsoft.com/office/drawing/2014/main" id="{7D486BA9-7AF7-4615-B3AA-82B2C0B7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93" y="1079126"/>
            <a:ext cx="712552" cy="7125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Start de command prompt/terminal op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6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klik met de muis op linksonder op jouw Desktop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type in: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cmd 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endParaRPr lang="nl-NL" b="0" i="0" u="none" strike="noStrike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endParaRPr lang="nl-NL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algn="l" rtl="0" fontAlgn="base"/>
            <a:endParaRPr lang="nl-NL" b="0" i="0" u="none" strike="noStrike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endParaRPr lang="nl-NL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algn="l" rtl="0" fontAlgn="base"/>
            <a:r>
              <a:rPr lang="nl-NL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Starten: klik met de muis op het zoekvenster (Spotlight) op jouw Desktop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nl-NL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type in: </a:t>
            </a:r>
            <a:r>
              <a:rPr lang="nl-NL" b="1" i="0" u="none" strike="noStrike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terminal 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nl-NL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Click nu op </a:t>
            </a:r>
            <a:r>
              <a:rPr lang="nl-NL" b="0" i="0" u="none" strike="noStrike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Terminal.app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00" y="3120655"/>
            <a:ext cx="218370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C81E10-2845-4AF2-A224-36BC742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00" y="1209205"/>
            <a:ext cx="9810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EC5CD85-2658-426E-9477-3CEC2C589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00" y="1221486"/>
            <a:ext cx="9810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858170AE29845AD5E277695678983" ma:contentTypeVersion="3" ma:contentTypeDescription="Create a new document." ma:contentTypeScope="" ma:versionID="644fc2329ac075a8516a1135ce8da728">
  <xsd:schema xmlns:xsd="http://www.w3.org/2001/XMLSchema" xmlns:xs="http://www.w3.org/2001/XMLSchema" xmlns:p="http://schemas.microsoft.com/office/2006/metadata/properties" xmlns:ns2="885d402c-76b9-4792-92a1-2b62a1d56104" targetNamespace="http://schemas.microsoft.com/office/2006/metadata/properties" ma:root="true" ma:fieldsID="c4201e4619975cce81ac604075a80f01" ns2:_="">
    <xsd:import namespace="885d402c-76b9-4792-92a1-2b62a1d56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d402c-76b9-4792-92a1-2b62a1d561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51635-D348-4FA8-9B49-3285593847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62B123-9521-4A06-AE08-7F9F8B5CD24F}">
  <ds:schemaRefs>
    <ds:schemaRef ds:uri="http://schemas.microsoft.com/office/2006/documentManagement/types"/>
    <ds:schemaRef ds:uri="c04f5927-35c1-4460-8063-a663705806d2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87003AB-C0E4-42BF-9E85-992DA9F2E181}"/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1659</Words>
  <Application>Microsoft Office PowerPoint</Application>
  <PresentationFormat>On-screen Show (16:9)</PresentationFormat>
  <Paragraphs>228</Paragraphs>
  <Slides>41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Consolas</vt:lpstr>
      <vt:lpstr>Courier New</vt:lpstr>
      <vt:lpstr>Segoe UI</vt:lpstr>
      <vt:lpstr>Simple Light</vt:lpstr>
      <vt:lpstr>les 04 versiebeheer</vt:lpstr>
      <vt:lpstr>Terugblik: les03 hosting</vt:lpstr>
      <vt:lpstr>Overzicht les04</vt:lpstr>
      <vt:lpstr>open in jouw browser de onderstaande link</vt:lpstr>
      <vt:lpstr>installeer git</vt:lpstr>
      <vt:lpstr>Waarvoor gebruik je Git?</vt:lpstr>
      <vt:lpstr>Repository</vt:lpstr>
      <vt:lpstr>in een map  versiebeheer  aanzetten </vt:lpstr>
      <vt:lpstr>Start de command prompt/terminal op</vt:lpstr>
      <vt:lpstr>navigeer naar de map les03</vt:lpstr>
      <vt:lpstr>check de status van git</vt:lpstr>
      <vt:lpstr>Voorbereiding: default branch name instellen</vt:lpstr>
      <vt:lpstr>Versiebeheer met Git initialiseren</vt:lpstr>
      <vt:lpstr>bekijk in de log de commits die verstuurd zijn</vt:lpstr>
      <vt:lpstr>check de status van git</vt:lpstr>
      <vt:lpstr>eerste bestand aan de repository toevoegen</vt:lpstr>
      <vt:lpstr>oefen-bestand test.txt aanmaken</vt:lpstr>
      <vt:lpstr>check de status van git</vt:lpstr>
      <vt:lpstr>bekijk in de log de commits die verstuurd zijn</vt:lpstr>
      <vt:lpstr>Terminologie</vt:lpstr>
      <vt:lpstr>voeg het bestand test.txt toe aan de staging area</vt:lpstr>
      <vt:lpstr>bekijk in de log de commits die verstuurd zijn</vt:lpstr>
      <vt:lpstr>een eerste commit versturen</vt:lpstr>
      <vt:lpstr>check de status van git</vt:lpstr>
      <vt:lpstr>bekijk in de log de commits die verstuurd zijn</vt:lpstr>
      <vt:lpstr>overzicht repository</vt:lpstr>
      <vt:lpstr>een repository updaten</vt:lpstr>
      <vt:lpstr>verander het testbestand</vt:lpstr>
      <vt:lpstr>check de status van git</vt:lpstr>
      <vt:lpstr>voeg veranderingen toe aan de Staging Area</vt:lpstr>
      <vt:lpstr>check de status van git</vt:lpstr>
      <vt:lpstr>een commit versturen</vt:lpstr>
      <vt:lpstr>check de status van git</vt:lpstr>
      <vt:lpstr>bekijk in de log de commits die verstuurd zijn</vt:lpstr>
      <vt:lpstr>bekijk in de gecomprimeerde log </vt:lpstr>
      <vt:lpstr>overzicht krijgen over de repository</vt:lpstr>
      <vt:lpstr>grafisch overzicht van de repository</vt:lpstr>
      <vt:lpstr>overzicht repository</vt:lpstr>
      <vt:lpstr>Opdracht</vt:lpstr>
      <vt:lpstr>Samenvatting les 3</vt:lpstr>
      <vt:lpstr>Verder lezen over Git?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03 softwarecontrole</dc:title>
  <cp:lastModifiedBy>Dragan Javorac</cp:lastModifiedBy>
  <cp:revision>7</cp:revision>
  <dcterms:modified xsi:type="dcterms:W3CDTF">2022-09-22T12:33:20Z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0x010100564858170AE29845AD5E277695678983</vt:lpwstr>
  </property>
</Properties>
</file>