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3" r:id="rId6"/>
    <p:sldId id="284" r:id="rId7"/>
    <p:sldId id="285" r:id="rId8"/>
    <p:sldId id="257" r:id="rId9"/>
    <p:sldId id="263" r:id="rId10"/>
    <p:sldId id="260" r:id="rId11"/>
    <p:sldId id="262" r:id="rId12"/>
    <p:sldId id="26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6" r:id="rId24"/>
    <p:sldId id="277" r:id="rId25"/>
    <p:sldId id="281" r:id="rId26"/>
    <p:sldId id="278" r:id="rId27"/>
    <p:sldId id="279" r:id="rId28"/>
    <p:sldId id="280" r:id="rId29"/>
    <p:sldId id="258" r:id="rId30"/>
    <p:sldId id="275" r:id="rId31"/>
    <p:sldId id="274" r:id="rId32"/>
    <p:sldId id="259" r:id="rId33"/>
    <p:sldId id="286" r:id="rId3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lle Sjollema" userId="S::j.sjollema@ma-web.nl::697d5fec-fa16-44ca-847a-2a2a8b0e1e72" providerId="AD" clId="Web-{5D980E52-52ED-4EB3-A76F-A93FC7F207DF}"/>
    <pc:docChg chg="addSld delSld modSld">
      <pc:chgData name="Jelle Sjollema" userId="S::j.sjollema@ma-web.nl::697d5fec-fa16-44ca-847a-2a2a8b0e1e72" providerId="AD" clId="Web-{5D980E52-52ED-4EB3-A76F-A93FC7F207DF}" dt="2021-09-09T06:56:28.404" v="129" actId="20577"/>
      <pc:docMkLst>
        <pc:docMk/>
      </pc:docMkLst>
      <pc:sldChg chg="add del">
        <pc:chgData name="Jelle Sjollema" userId="S::j.sjollema@ma-web.nl::697d5fec-fa16-44ca-847a-2a2a8b0e1e72" providerId="AD" clId="Web-{5D980E52-52ED-4EB3-A76F-A93FC7F207DF}" dt="2021-09-09T06:51:50.133" v="22"/>
        <pc:sldMkLst>
          <pc:docMk/>
          <pc:sldMk cId="109857222" sldId="256"/>
        </pc:sldMkLst>
      </pc:sldChg>
      <pc:sldChg chg="modSp add del">
        <pc:chgData name="Jelle Sjollema" userId="S::j.sjollema@ma-web.nl::697d5fec-fa16-44ca-847a-2a2a8b0e1e72" providerId="AD" clId="Web-{5D980E52-52ED-4EB3-A76F-A93FC7F207DF}" dt="2021-09-09T06:56:28.404" v="129" actId="20577"/>
        <pc:sldMkLst>
          <pc:docMk/>
          <pc:sldMk cId="3866258506" sldId="257"/>
        </pc:sldMkLst>
        <pc:spChg chg="mod">
          <ac:chgData name="Jelle Sjollema" userId="S::j.sjollema@ma-web.nl::697d5fec-fa16-44ca-847a-2a2a8b0e1e72" providerId="AD" clId="Web-{5D980E52-52ED-4EB3-A76F-A93FC7F207DF}" dt="2021-09-09T06:56:28.404" v="129" actId="20577"/>
          <ac:spMkLst>
            <pc:docMk/>
            <pc:sldMk cId="3866258506" sldId="257"/>
            <ac:spMk id="3" creationId="{581B8506-0461-4DDB-9ABD-5E0B8775B3F2}"/>
          </ac:spMkLst>
        </pc:spChg>
      </pc:sldChg>
      <pc:sldChg chg="modSp new">
        <pc:chgData name="Jelle Sjollema" userId="S::j.sjollema@ma-web.nl::697d5fec-fa16-44ca-847a-2a2a8b0e1e72" providerId="AD" clId="Web-{5D980E52-52ED-4EB3-A76F-A93FC7F207DF}" dt="2021-09-09T06:52:54.166" v="82" actId="20577"/>
        <pc:sldMkLst>
          <pc:docMk/>
          <pc:sldMk cId="1946471008" sldId="258"/>
        </pc:sldMkLst>
        <pc:spChg chg="mod">
          <ac:chgData name="Jelle Sjollema" userId="S::j.sjollema@ma-web.nl::697d5fec-fa16-44ca-847a-2a2a8b0e1e72" providerId="AD" clId="Web-{5D980E52-52ED-4EB3-A76F-A93FC7F207DF}" dt="2021-09-09T06:52:54.166" v="82" actId="20577"/>
          <ac:spMkLst>
            <pc:docMk/>
            <pc:sldMk cId="1946471008" sldId="258"/>
            <ac:spMk id="2" creationId="{7546A419-2F09-482D-B506-DF50144A8778}"/>
          </ac:spMkLst>
        </pc:spChg>
        <pc:spChg chg="mod">
          <ac:chgData name="Jelle Sjollema" userId="S::j.sjollema@ma-web.nl::697d5fec-fa16-44ca-847a-2a2a8b0e1e72" providerId="AD" clId="Web-{5D980E52-52ED-4EB3-A76F-A93FC7F207DF}" dt="2021-09-09T06:52:52.540" v="80" actId="20577"/>
          <ac:spMkLst>
            <pc:docMk/>
            <pc:sldMk cId="1946471008" sldId="258"/>
            <ac:spMk id="3" creationId="{0F346DBF-E4ED-46CA-8FAF-DA07A9BC32EB}"/>
          </ac:spMkLst>
        </pc:spChg>
      </pc:sldChg>
      <pc:sldChg chg="add del">
        <pc:chgData name="Jelle Sjollema" userId="S::j.sjollema@ma-web.nl::697d5fec-fa16-44ca-847a-2a2a8b0e1e72" providerId="AD" clId="Web-{5D980E52-52ED-4EB3-A76F-A93FC7F207DF}" dt="2021-09-09T06:52:01.743" v="62"/>
        <pc:sldMkLst>
          <pc:docMk/>
          <pc:sldMk cId="4041283150" sldId="258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61"/>
        <pc:sldMkLst>
          <pc:docMk/>
          <pc:sldMk cId="148212859" sldId="259"/>
        </pc:sldMkLst>
      </pc:sldChg>
      <pc:sldChg chg="modSp new">
        <pc:chgData name="Jelle Sjollema" userId="S::j.sjollema@ma-web.nl::697d5fec-fa16-44ca-847a-2a2a8b0e1e72" providerId="AD" clId="Web-{5D980E52-52ED-4EB3-A76F-A93FC7F207DF}" dt="2021-09-09T06:56:17.263" v="128" actId="20577"/>
        <pc:sldMkLst>
          <pc:docMk/>
          <pc:sldMk cId="1319231387" sldId="259"/>
        </pc:sldMkLst>
        <pc:spChg chg="mod">
          <ac:chgData name="Jelle Sjollema" userId="S::j.sjollema@ma-web.nl::697d5fec-fa16-44ca-847a-2a2a8b0e1e72" providerId="AD" clId="Web-{5D980E52-52ED-4EB3-A76F-A93FC7F207DF}" dt="2021-09-09T06:54:30.355" v="88" actId="20577"/>
          <ac:spMkLst>
            <pc:docMk/>
            <pc:sldMk cId="1319231387" sldId="259"/>
            <ac:spMk id="2" creationId="{E75DE455-8443-4957-8CFA-998DFA7CDA46}"/>
          </ac:spMkLst>
        </pc:spChg>
        <pc:spChg chg="mod">
          <ac:chgData name="Jelle Sjollema" userId="S::j.sjollema@ma-web.nl::697d5fec-fa16-44ca-847a-2a2a8b0e1e72" providerId="AD" clId="Web-{5D980E52-52ED-4EB3-A76F-A93FC7F207DF}" dt="2021-09-09T06:56:17.263" v="128" actId="20577"/>
          <ac:spMkLst>
            <pc:docMk/>
            <pc:sldMk cId="1319231387" sldId="259"/>
            <ac:spMk id="3" creationId="{36FCD4CC-5624-45E9-86EA-6408F24EBBE0}"/>
          </ac:spMkLst>
        </pc:spChg>
      </pc:sldChg>
      <pc:sldChg chg="add del">
        <pc:chgData name="Jelle Sjollema" userId="S::j.sjollema@ma-web.nl::697d5fec-fa16-44ca-847a-2a2a8b0e1e72" providerId="AD" clId="Web-{5D980E52-52ED-4EB3-A76F-A93FC7F207DF}" dt="2021-09-09T06:52:01.727" v="60"/>
        <pc:sldMkLst>
          <pc:docMk/>
          <pc:sldMk cId="4237811082" sldId="260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59"/>
        <pc:sldMkLst>
          <pc:docMk/>
          <pc:sldMk cId="1531185015" sldId="261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57"/>
        <pc:sldMkLst>
          <pc:docMk/>
          <pc:sldMk cId="116575335" sldId="262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58"/>
        <pc:sldMkLst>
          <pc:docMk/>
          <pc:sldMk cId="2751566358" sldId="263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43" v="63"/>
        <pc:sldMkLst>
          <pc:docMk/>
          <pc:sldMk cId="2448166051" sldId="264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54"/>
        <pc:sldMkLst>
          <pc:docMk/>
          <pc:sldMk cId="409182516" sldId="265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53"/>
        <pc:sldMkLst>
          <pc:docMk/>
          <pc:sldMk cId="1946937179" sldId="266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51"/>
        <pc:sldMkLst>
          <pc:docMk/>
          <pc:sldMk cId="2910002564" sldId="267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52"/>
        <pc:sldMkLst>
          <pc:docMk/>
          <pc:sldMk cId="2995388317" sldId="268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56"/>
        <pc:sldMkLst>
          <pc:docMk/>
          <pc:sldMk cId="399018925" sldId="269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11" v="50"/>
        <pc:sldMkLst>
          <pc:docMk/>
          <pc:sldMk cId="1372572491" sldId="270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11" v="49"/>
        <pc:sldMkLst>
          <pc:docMk/>
          <pc:sldMk cId="1084348599" sldId="271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11" v="48"/>
        <pc:sldMkLst>
          <pc:docMk/>
          <pc:sldMk cId="3743854392" sldId="272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11" v="47"/>
        <pc:sldMkLst>
          <pc:docMk/>
          <pc:sldMk cId="187928009" sldId="273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11" v="46"/>
        <pc:sldMkLst>
          <pc:docMk/>
          <pc:sldMk cId="1267014779" sldId="274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27" v="55"/>
        <pc:sldMkLst>
          <pc:docMk/>
          <pc:sldMk cId="3606606283" sldId="275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11" v="44"/>
        <pc:sldMkLst>
          <pc:docMk/>
          <pc:sldMk cId="206160058" sldId="276"/>
        </pc:sldMkLst>
      </pc:sldChg>
      <pc:sldChg chg="add del">
        <pc:chgData name="Jelle Sjollema" userId="S::j.sjollema@ma-web.nl::697d5fec-fa16-44ca-847a-2a2a8b0e1e72" providerId="AD" clId="Web-{5D980E52-52ED-4EB3-A76F-A93FC7F207DF}" dt="2021-09-09T06:52:01.711" v="45"/>
        <pc:sldMkLst>
          <pc:docMk/>
          <pc:sldMk cId="4240268164" sldId="277"/>
        </pc:sldMkLst>
      </pc:sldChg>
    </pc:docChg>
  </pc:docChgLst>
  <pc:docChgLst>
    <pc:chgData name="Jelle Sjollema" userId="S::j.sjollema@ma-web.nl::697d5fec-fa16-44ca-847a-2a2a8b0e1e72" providerId="AD" clId="Web-{94145AC6-5587-4B21-962B-B259FCA7846E}"/>
    <pc:docChg chg="addSld modSld">
      <pc:chgData name="Jelle Sjollema" userId="S::j.sjollema@ma-web.nl::697d5fec-fa16-44ca-847a-2a2a8b0e1e72" providerId="AD" clId="Web-{94145AC6-5587-4B21-962B-B259FCA7846E}" dt="2020-06-29T10:27:30.457" v="305" actId="1076"/>
      <pc:docMkLst>
        <pc:docMk/>
      </pc:docMkLst>
      <pc:sldChg chg="addSp delSp modSp new">
        <pc:chgData name="Jelle Sjollema" userId="S::j.sjollema@ma-web.nl::697d5fec-fa16-44ca-847a-2a2a8b0e1e72" providerId="AD" clId="Web-{94145AC6-5587-4B21-962B-B259FCA7846E}" dt="2020-06-29T10:16:26.823" v="90" actId="1076"/>
        <pc:sldMkLst>
          <pc:docMk/>
          <pc:sldMk cId="761686989" sldId="279"/>
        </pc:sldMkLst>
        <pc:spChg chg="mod">
          <ac:chgData name="Jelle Sjollema" userId="S::j.sjollema@ma-web.nl::697d5fec-fa16-44ca-847a-2a2a8b0e1e72" providerId="AD" clId="Web-{94145AC6-5587-4B21-962B-B259FCA7846E}" dt="2020-06-29T10:11:04.435" v="47" actId="20577"/>
          <ac:spMkLst>
            <pc:docMk/>
            <pc:sldMk cId="761686989" sldId="279"/>
            <ac:spMk id="2" creationId="{C60D0B0D-FDAF-4546-BD45-0D0752ACA132}"/>
          </ac:spMkLst>
        </pc:spChg>
        <pc:spChg chg="del">
          <ac:chgData name="Jelle Sjollema" userId="S::j.sjollema@ma-web.nl::697d5fec-fa16-44ca-847a-2a2a8b0e1e72" providerId="AD" clId="Web-{94145AC6-5587-4B21-962B-B259FCA7846E}" dt="2020-06-29T10:06:22.938" v="1"/>
          <ac:spMkLst>
            <pc:docMk/>
            <pc:sldMk cId="761686989" sldId="279"/>
            <ac:spMk id="3" creationId="{D373AAE6-32D3-43C0-93B2-16549375992A}"/>
          </ac:spMkLst>
        </pc:spChg>
        <pc:spChg chg="add mod">
          <ac:chgData name="Jelle Sjollema" userId="S::j.sjollema@ma-web.nl::697d5fec-fa16-44ca-847a-2a2a8b0e1e72" providerId="AD" clId="Web-{94145AC6-5587-4B21-962B-B259FCA7846E}" dt="2020-06-29T10:16:14.682" v="87" actId="20577"/>
          <ac:spMkLst>
            <pc:docMk/>
            <pc:sldMk cId="761686989" sldId="279"/>
            <ac:spMk id="12" creationId="{C95DB72E-CB58-461C-888D-6382B4E7AA9F}"/>
          </ac:spMkLst>
        </pc:spChg>
        <pc:spChg chg="add del">
          <ac:chgData name="Jelle Sjollema" userId="S::j.sjollema@ma-web.nl::697d5fec-fa16-44ca-847a-2a2a8b0e1e72" providerId="AD" clId="Web-{94145AC6-5587-4B21-962B-B259FCA7846E}" dt="2020-06-29T10:15:38.542" v="56"/>
          <ac:spMkLst>
            <pc:docMk/>
            <pc:sldMk cId="761686989" sldId="279"/>
            <ac:spMk id="13" creationId="{B00D7611-8E2E-47F2-86F9-21EC1951179B}"/>
          </ac:spMkLst>
        </pc:spChg>
        <pc:spChg chg="add del">
          <ac:chgData name="Jelle Sjollema" userId="S::j.sjollema@ma-web.nl::697d5fec-fa16-44ca-847a-2a2a8b0e1e72" providerId="AD" clId="Web-{94145AC6-5587-4B21-962B-B259FCA7846E}" dt="2020-06-29T10:15:37.261" v="55"/>
          <ac:spMkLst>
            <pc:docMk/>
            <pc:sldMk cId="761686989" sldId="279"/>
            <ac:spMk id="14" creationId="{529ECC58-3D6C-4645-9D41-0851A026B473}"/>
          </ac:spMkLst>
        </pc:spChg>
        <pc:picChg chg="add mod ord">
          <ac:chgData name="Jelle Sjollema" userId="S::j.sjollema@ma-web.nl::697d5fec-fa16-44ca-847a-2a2a8b0e1e72" providerId="AD" clId="Web-{94145AC6-5587-4B21-962B-B259FCA7846E}" dt="2020-06-29T10:08:45.874" v="25" actId="1076"/>
          <ac:picMkLst>
            <pc:docMk/>
            <pc:sldMk cId="761686989" sldId="279"/>
            <ac:picMk id="4" creationId="{CC59125B-28C9-4C64-B939-71ED90057B1B}"/>
          </ac:picMkLst>
        </pc:picChg>
        <pc:picChg chg="add mod">
          <ac:chgData name="Jelle Sjollema" userId="S::j.sjollema@ma-web.nl::697d5fec-fa16-44ca-847a-2a2a8b0e1e72" providerId="AD" clId="Web-{94145AC6-5587-4B21-962B-B259FCA7846E}" dt="2020-06-29T10:08:50.562" v="27" actId="1076"/>
          <ac:picMkLst>
            <pc:docMk/>
            <pc:sldMk cId="761686989" sldId="279"/>
            <ac:picMk id="5" creationId="{AB42DE48-B230-4D08-90CE-A6BBDF9B101D}"/>
          </ac:picMkLst>
        </pc:picChg>
        <pc:picChg chg="add mod">
          <ac:chgData name="Jelle Sjollema" userId="S::j.sjollema@ma-web.nl::697d5fec-fa16-44ca-847a-2a2a8b0e1e72" providerId="AD" clId="Web-{94145AC6-5587-4B21-962B-B259FCA7846E}" dt="2020-06-29T10:08:53.858" v="28" actId="1076"/>
          <ac:picMkLst>
            <pc:docMk/>
            <pc:sldMk cId="761686989" sldId="279"/>
            <ac:picMk id="6" creationId="{D622373E-AABD-4B8D-8DC0-D7C7A7DCACED}"/>
          </ac:picMkLst>
        </pc:picChg>
        <pc:picChg chg="add mod">
          <ac:chgData name="Jelle Sjollema" userId="S::j.sjollema@ma-web.nl::697d5fec-fa16-44ca-847a-2a2a8b0e1e72" providerId="AD" clId="Web-{94145AC6-5587-4B21-962B-B259FCA7846E}" dt="2020-06-29T10:08:59.358" v="29" actId="1076"/>
          <ac:picMkLst>
            <pc:docMk/>
            <pc:sldMk cId="761686989" sldId="279"/>
            <ac:picMk id="7" creationId="{1C4FBF54-5C8E-402D-8634-39B6CFA7497F}"/>
          </ac:picMkLst>
        </pc:picChg>
        <pc:picChg chg="add mod">
          <ac:chgData name="Jelle Sjollema" userId="S::j.sjollema@ma-web.nl::697d5fec-fa16-44ca-847a-2a2a8b0e1e72" providerId="AD" clId="Web-{94145AC6-5587-4B21-962B-B259FCA7846E}" dt="2020-06-29T10:08:48.483" v="26" actId="1076"/>
          <ac:picMkLst>
            <pc:docMk/>
            <pc:sldMk cId="761686989" sldId="279"/>
            <ac:picMk id="8" creationId="{0A4C72A5-D1AD-4C76-9EB1-0E0133CAE09B}"/>
          </ac:picMkLst>
        </pc:picChg>
        <pc:picChg chg="add mod">
          <ac:chgData name="Jelle Sjollema" userId="S::j.sjollema@ma-web.nl::697d5fec-fa16-44ca-847a-2a2a8b0e1e72" providerId="AD" clId="Web-{94145AC6-5587-4B21-962B-B259FCA7846E}" dt="2020-06-29T10:09:05.921" v="30" actId="1076"/>
          <ac:picMkLst>
            <pc:docMk/>
            <pc:sldMk cId="761686989" sldId="279"/>
            <ac:picMk id="9" creationId="{5502B31C-946A-4952-A74B-4E0493EF705C}"/>
          </ac:picMkLst>
        </pc:picChg>
        <pc:picChg chg="add mod">
          <ac:chgData name="Jelle Sjollema" userId="S::j.sjollema@ma-web.nl::697d5fec-fa16-44ca-847a-2a2a8b0e1e72" providerId="AD" clId="Web-{94145AC6-5587-4B21-962B-B259FCA7846E}" dt="2020-06-29T10:09:18.999" v="31" actId="1076"/>
          <ac:picMkLst>
            <pc:docMk/>
            <pc:sldMk cId="761686989" sldId="279"/>
            <ac:picMk id="10" creationId="{7F3F53B7-4585-403F-A2CC-A5D25B1B710F}"/>
          </ac:picMkLst>
        </pc:picChg>
        <pc:picChg chg="add mod">
          <ac:chgData name="Jelle Sjollema" userId="S::j.sjollema@ma-web.nl::697d5fec-fa16-44ca-847a-2a2a8b0e1e72" providerId="AD" clId="Web-{94145AC6-5587-4B21-962B-B259FCA7846E}" dt="2020-06-29T10:16:26.823" v="90" actId="1076"/>
          <ac:picMkLst>
            <pc:docMk/>
            <pc:sldMk cId="761686989" sldId="279"/>
            <ac:picMk id="11" creationId="{D606836F-C99F-4176-A129-94783B8225A9}"/>
          </ac:picMkLst>
        </pc:picChg>
      </pc:sldChg>
      <pc:sldChg chg="addSp delSp modSp new">
        <pc:chgData name="Jelle Sjollema" userId="S::j.sjollema@ma-web.nl::697d5fec-fa16-44ca-847a-2a2a8b0e1e72" providerId="AD" clId="Web-{94145AC6-5587-4B21-962B-B259FCA7846E}" dt="2020-06-29T10:27:30.457" v="305" actId="1076"/>
        <pc:sldMkLst>
          <pc:docMk/>
          <pc:sldMk cId="2162071166" sldId="280"/>
        </pc:sldMkLst>
        <pc:spChg chg="mod">
          <ac:chgData name="Jelle Sjollema" userId="S::j.sjollema@ma-web.nl::697d5fec-fa16-44ca-847a-2a2a8b0e1e72" providerId="AD" clId="Web-{94145AC6-5587-4B21-962B-B259FCA7846E}" dt="2020-06-29T10:24:28.302" v="245" actId="20577"/>
          <ac:spMkLst>
            <pc:docMk/>
            <pc:sldMk cId="2162071166" sldId="280"/>
            <ac:spMk id="2" creationId="{5818789F-4891-44E9-AFE4-26E82C0A1A7D}"/>
          </ac:spMkLst>
        </pc:spChg>
        <pc:spChg chg="del">
          <ac:chgData name="Jelle Sjollema" userId="S::j.sjollema@ma-web.nl::697d5fec-fa16-44ca-847a-2a2a8b0e1e72" providerId="AD" clId="Web-{94145AC6-5587-4B21-962B-B259FCA7846E}" dt="2020-06-29T10:19:59.508" v="104"/>
          <ac:spMkLst>
            <pc:docMk/>
            <pc:sldMk cId="2162071166" sldId="280"/>
            <ac:spMk id="3" creationId="{40A0227F-31F3-4107-93A5-81A5919086AE}"/>
          </ac:spMkLst>
        </pc:spChg>
        <pc:spChg chg="add mod">
          <ac:chgData name="Jelle Sjollema" userId="S::j.sjollema@ma-web.nl::697d5fec-fa16-44ca-847a-2a2a8b0e1e72" providerId="AD" clId="Web-{94145AC6-5587-4B21-962B-B259FCA7846E}" dt="2020-06-29T10:27:17.785" v="299" actId="1076"/>
          <ac:spMkLst>
            <pc:docMk/>
            <pc:sldMk cId="2162071166" sldId="280"/>
            <ac:spMk id="7" creationId="{A5C2C9C4-5F88-4EA2-BA28-E58F52CC7299}"/>
          </ac:spMkLst>
        </pc:spChg>
        <pc:spChg chg="add mod">
          <ac:chgData name="Jelle Sjollema" userId="S::j.sjollema@ma-web.nl::697d5fec-fa16-44ca-847a-2a2a8b0e1e72" providerId="AD" clId="Web-{94145AC6-5587-4B21-962B-B259FCA7846E}" dt="2020-06-29T10:27:30.441" v="303" actId="1076"/>
          <ac:spMkLst>
            <pc:docMk/>
            <pc:sldMk cId="2162071166" sldId="280"/>
            <ac:spMk id="8" creationId="{39657887-AACF-492F-B879-D8AF0D167385}"/>
          </ac:spMkLst>
        </pc:spChg>
        <pc:spChg chg="add mod">
          <ac:chgData name="Jelle Sjollema" userId="S::j.sjollema@ma-web.nl::697d5fec-fa16-44ca-847a-2a2a8b0e1e72" providerId="AD" clId="Web-{94145AC6-5587-4B21-962B-B259FCA7846E}" dt="2020-06-29T10:27:30.441" v="304" actId="1076"/>
          <ac:spMkLst>
            <pc:docMk/>
            <pc:sldMk cId="2162071166" sldId="280"/>
            <ac:spMk id="9" creationId="{D789FD51-7974-4CF8-AB7E-6462E37F1799}"/>
          </ac:spMkLst>
        </pc:spChg>
        <pc:spChg chg="add mod">
          <ac:chgData name="Jelle Sjollema" userId="S::j.sjollema@ma-web.nl::697d5fec-fa16-44ca-847a-2a2a8b0e1e72" providerId="AD" clId="Web-{94145AC6-5587-4B21-962B-B259FCA7846E}" dt="2020-06-29T10:27:30.457" v="305" actId="1076"/>
          <ac:spMkLst>
            <pc:docMk/>
            <pc:sldMk cId="2162071166" sldId="280"/>
            <ac:spMk id="10" creationId="{CC21280F-BE88-4C82-AFE6-082A6906A928}"/>
          </ac:spMkLst>
        </pc:spChg>
        <pc:picChg chg="add mod ord">
          <ac:chgData name="Jelle Sjollema" userId="S::j.sjollema@ma-web.nl::697d5fec-fa16-44ca-847a-2a2a8b0e1e72" providerId="AD" clId="Web-{94145AC6-5587-4B21-962B-B259FCA7846E}" dt="2020-06-29T10:27:30.410" v="300" actId="1076"/>
          <ac:picMkLst>
            <pc:docMk/>
            <pc:sldMk cId="2162071166" sldId="280"/>
            <ac:picMk id="4" creationId="{36068912-19E2-4DCB-B586-1B9A4AB23519}"/>
          </ac:picMkLst>
        </pc:picChg>
        <pc:picChg chg="add mod">
          <ac:chgData name="Jelle Sjollema" userId="S::j.sjollema@ma-web.nl::697d5fec-fa16-44ca-847a-2a2a8b0e1e72" providerId="AD" clId="Web-{94145AC6-5587-4B21-962B-B259FCA7846E}" dt="2020-06-29T10:27:30.425" v="301" actId="1076"/>
          <ac:picMkLst>
            <pc:docMk/>
            <pc:sldMk cId="2162071166" sldId="280"/>
            <ac:picMk id="5" creationId="{331A115D-0B05-4A47-B920-6C01C7CD7DA7}"/>
          </ac:picMkLst>
        </pc:picChg>
        <pc:picChg chg="add mod">
          <ac:chgData name="Jelle Sjollema" userId="S::j.sjollema@ma-web.nl::697d5fec-fa16-44ca-847a-2a2a8b0e1e72" providerId="AD" clId="Web-{94145AC6-5587-4B21-962B-B259FCA7846E}" dt="2020-06-29T10:27:30.441" v="302" actId="1076"/>
          <ac:picMkLst>
            <pc:docMk/>
            <pc:sldMk cId="2162071166" sldId="280"/>
            <ac:picMk id="6" creationId="{CD20969C-4079-4C52-8148-CA5A3C4A8CA4}"/>
          </ac:picMkLst>
        </pc:picChg>
      </pc:sldChg>
    </pc:docChg>
  </pc:docChgLst>
  <pc:docChgLst>
    <pc:chgData name="Bethuel Heldt" userId="75d9b417-f8d4-4110-9ba8-1131a465e32d" providerId="ADAL" clId="{B1711BA6-B900-2144-82FA-12399C3054BC}"/>
    <pc:docChg chg="modSld">
      <pc:chgData name="Bethuel Heldt" userId="75d9b417-f8d4-4110-9ba8-1131a465e32d" providerId="ADAL" clId="{B1711BA6-B900-2144-82FA-12399C3054BC}" dt="2023-09-01T11:31:17.656" v="48" actId="20577"/>
      <pc:docMkLst>
        <pc:docMk/>
      </pc:docMkLst>
      <pc:sldChg chg="modSp mod">
        <pc:chgData name="Bethuel Heldt" userId="75d9b417-f8d4-4110-9ba8-1131a465e32d" providerId="ADAL" clId="{B1711BA6-B900-2144-82FA-12399C3054BC}" dt="2023-09-01T11:28:16.466" v="11" actId="20577"/>
        <pc:sldMkLst>
          <pc:docMk/>
          <pc:sldMk cId="1596109128" sldId="268"/>
        </pc:sldMkLst>
        <pc:spChg chg="mod">
          <ac:chgData name="Bethuel Heldt" userId="75d9b417-f8d4-4110-9ba8-1131a465e32d" providerId="ADAL" clId="{B1711BA6-B900-2144-82FA-12399C3054BC}" dt="2023-09-01T11:28:16.466" v="11" actId="20577"/>
          <ac:spMkLst>
            <pc:docMk/>
            <pc:sldMk cId="1596109128" sldId="268"/>
            <ac:spMk id="2" creationId="{255578CD-95DC-44DD-9834-C07747FC3188}"/>
          </ac:spMkLst>
        </pc:spChg>
        <pc:spChg chg="mod">
          <ac:chgData name="Bethuel Heldt" userId="75d9b417-f8d4-4110-9ba8-1131a465e32d" providerId="ADAL" clId="{B1711BA6-B900-2144-82FA-12399C3054BC}" dt="2023-09-01T11:26:51.440" v="8" actId="20577"/>
          <ac:spMkLst>
            <pc:docMk/>
            <pc:sldMk cId="1596109128" sldId="268"/>
            <ac:spMk id="6" creationId="{B5D354C4-53B7-4320-892E-24212791CAF5}"/>
          </ac:spMkLst>
        </pc:spChg>
      </pc:sldChg>
      <pc:sldChg chg="modSp mod">
        <pc:chgData name="Bethuel Heldt" userId="75d9b417-f8d4-4110-9ba8-1131a465e32d" providerId="ADAL" clId="{B1711BA6-B900-2144-82FA-12399C3054BC}" dt="2023-09-01T11:31:17.656" v="48" actId="20577"/>
        <pc:sldMkLst>
          <pc:docMk/>
          <pc:sldMk cId="2263995587" sldId="278"/>
        </pc:sldMkLst>
        <pc:spChg chg="mod">
          <ac:chgData name="Bethuel Heldt" userId="75d9b417-f8d4-4110-9ba8-1131a465e32d" providerId="ADAL" clId="{B1711BA6-B900-2144-82FA-12399C3054BC}" dt="2023-09-01T11:31:17.656" v="48" actId="20577"/>
          <ac:spMkLst>
            <pc:docMk/>
            <pc:sldMk cId="2263995587" sldId="278"/>
            <ac:spMk id="7" creationId="{E35803DE-955C-40E7-9F20-2802D5402B03}"/>
          </ac:spMkLst>
        </pc:spChg>
      </pc:sldChg>
      <pc:sldChg chg="modSp mod">
        <pc:chgData name="Bethuel Heldt" userId="75d9b417-f8d4-4110-9ba8-1131a465e32d" providerId="ADAL" clId="{B1711BA6-B900-2144-82FA-12399C3054BC}" dt="2023-09-01T07:29:18.451" v="2" actId="20577"/>
        <pc:sldMkLst>
          <pc:docMk/>
          <pc:sldMk cId="3468410861" sldId="283"/>
        </pc:sldMkLst>
        <pc:spChg chg="mod">
          <ac:chgData name="Bethuel Heldt" userId="75d9b417-f8d4-4110-9ba8-1131a465e32d" providerId="ADAL" clId="{B1711BA6-B900-2144-82FA-12399C3054BC}" dt="2023-09-01T07:29:04.355" v="0" actId="20577"/>
          <ac:spMkLst>
            <pc:docMk/>
            <pc:sldMk cId="3468410861" sldId="283"/>
            <ac:spMk id="2" creationId="{48F6C8EA-9AE2-EC7C-6BC6-BC83659E3202}"/>
          </ac:spMkLst>
        </pc:spChg>
        <pc:spChg chg="mod">
          <ac:chgData name="Bethuel Heldt" userId="75d9b417-f8d4-4110-9ba8-1131a465e32d" providerId="ADAL" clId="{B1711BA6-B900-2144-82FA-12399C3054BC}" dt="2023-09-01T07:29:18.451" v="2" actId="20577"/>
          <ac:spMkLst>
            <pc:docMk/>
            <pc:sldMk cId="3468410861" sldId="283"/>
            <ac:spMk id="3" creationId="{7F46C0B5-2120-BF43-63D8-FC15552EEEC8}"/>
          </ac:spMkLst>
        </pc:spChg>
      </pc:sldChg>
    </pc:docChg>
  </pc:docChgLst>
  <pc:docChgLst>
    <pc:chgData name="Jelle Sjollema" userId="S::j.sjollema@ma-web.nl::697d5fec-fa16-44ca-847a-2a2a8b0e1e72" providerId="AD" clId="Web-{451DE05B-4A0A-42EC-9C9A-23FBFB7F582C}"/>
    <pc:docChg chg="addSld modSld">
      <pc:chgData name="Jelle Sjollema" userId="S::j.sjollema@ma-web.nl::697d5fec-fa16-44ca-847a-2a2a8b0e1e72" providerId="AD" clId="Web-{451DE05B-4A0A-42EC-9C9A-23FBFB7F582C}" dt="2020-06-26T15:27:40.389" v="48" actId="1076"/>
      <pc:docMkLst>
        <pc:docMk/>
      </pc:docMkLst>
      <pc:sldChg chg="addSp delSp modSp">
        <pc:chgData name="Jelle Sjollema" userId="S::j.sjollema@ma-web.nl::697d5fec-fa16-44ca-847a-2a2a8b0e1e72" providerId="AD" clId="Web-{451DE05B-4A0A-42EC-9C9A-23FBFB7F582C}" dt="2020-06-26T15:04:55.977" v="7" actId="1076"/>
        <pc:sldMkLst>
          <pc:docMk/>
          <pc:sldMk cId="116575335" sldId="262"/>
        </pc:sldMkLst>
        <pc:picChg chg="add mod">
          <ac:chgData name="Jelle Sjollema" userId="S::j.sjollema@ma-web.nl::697d5fec-fa16-44ca-847a-2a2a8b0e1e72" providerId="AD" clId="Web-{451DE05B-4A0A-42EC-9C9A-23FBFB7F582C}" dt="2020-06-26T15:04:55.977" v="7" actId="1076"/>
          <ac:picMkLst>
            <pc:docMk/>
            <pc:sldMk cId="116575335" sldId="262"/>
            <ac:picMk id="3" creationId="{66693C7C-39DE-4C9E-922A-51AECF1947B6}"/>
          </ac:picMkLst>
        </pc:picChg>
        <pc:picChg chg="del">
          <ac:chgData name="Jelle Sjollema" userId="S::j.sjollema@ma-web.nl::697d5fec-fa16-44ca-847a-2a2a8b0e1e72" providerId="AD" clId="Web-{451DE05B-4A0A-42EC-9C9A-23FBFB7F582C}" dt="2020-06-26T15:04:28.883" v="0"/>
          <ac:picMkLst>
            <pc:docMk/>
            <pc:sldMk cId="116575335" sldId="262"/>
            <ac:picMk id="4" creationId="{562B5F33-9F5D-4484-BADF-72B12115FF6A}"/>
          </ac:picMkLst>
        </pc:picChg>
        <pc:picChg chg="mod">
          <ac:chgData name="Jelle Sjollema" userId="S::j.sjollema@ma-web.nl::697d5fec-fa16-44ca-847a-2a2a8b0e1e72" providerId="AD" clId="Web-{451DE05B-4A0A-42EC-9C9A-23FBFB7F582C}" dt="2020-06-26T15:04:52.602" v="6" actId="1076"/>
          <ac:picMkLst>
            <pc:docMk/>
            <pc:sldMk cId="116575335" sldId="262"/>
            <ac:picMk id="5" creationId="{D8584215-90A4-463F-B613-25483C767D62}"/>
          </ac:picMkLst>
        </pc:picChg>
      </pc:sldChg>
      <pc:sldChg chg="addSp delSp modSp new">
        <pc:chgData name="Jelle Sjollema" userId="S::j.sjollema@ma-web.nl::697d5fec-fa16-44ca-847a-2a2a8b0e1e72" providerId="AD" clId="Web-{451DE05B-4A0A-42EC-9C9A-23FBFB7F582C}" dt="2020-06-26T15:27:40.389" v="48" actId="1076"/>
        <pc:sldMkLst>
          <pc:docMk/>
          <pc:sldMk cId="1946937179" sldId="266"/>
        </pc:sldMkLst>
        <pc:spChg chg="mod">
          <ac:chgData name="Jelle Sjollema" userId="S::j.sjollema@ma-web.nl::697d5fec-fa16-44ca-847a-2a2a8b0e1e72" providerId="AD" clId="Web-{451DE05B-4A0A-42EC-9C9A-23FBFB7F582C}" dt="2020-06-26T15:27:08.748" v="42" actId="20577"/>
          <ac:spMkLst>
            <pc:docMk/>
            <pc:sldMk cId="1946937179" sldId="266"/>
            <ac:spMk id="2" creationId="{6E645601-6F12-4FBA-B9FE-3511F3037130}"/>
          </ac:spMkLst>
        </pc:spChg>
        <pc:spChg chg="del">
          <ac:chgData name="Jelle Sjollema" userId="S::j.sjollema@ma-web.nl::697d5fec-fa16-44ca-847a-2a2a8b0e1e72" providerId="AD" clId="Web-{451DE05B-4A0A-42EC-9C9A-23FBFB7F582C}" dt="2020-06-26T15:27:09.264" v="44"/>
          <ac:spMkLst>
            <pc:docMk/>
            <pc:sldMk cId="1946937179" sldId="266"/>
            <ac:spMk id="3" creationId="{FD6A911A-5E81-49AF-B099-EA3AFFB147B1}"/>
          </ac:spMkLst>
        </pc:spChg>
        <pc:picChg chg="add mod ord">
          <ac:chgData name="Jelle Sjollema" userId="S::j.sjollema@ma-web.nl::697d5fec-fa16-44ca-847a-2a2a8b0e1e72" providerId="AD" clId="Web-{451DE05B-4A0A-42EC-9C9A-23FBFB7F582C}" dt="2020-06-26T15:27:40.389" v="48" actId="1076"/>
          <ac:picMkLst>
            <pc:docMk/>
            <pc:sldMk cId="1946937179" sldId="266"/>
            <ac:picMk id="4" creationId="{FD4696E1-6664-4B09-8D9E-C1E4E8BB30A4}"/>
          </ac:picMkLst>
        </pc:picChg>
      </pc:sldChg>
    </pc:docChg>
  </pc:docChgLst>
  <pc:docChgLst>
    <pc:chgData name="Dragan Javorac" userId="913c2858-fb97-4c6e-a42c-b1f1a16b225e" providerId="ADAL" clId="{28422244-877A-4A12-BD7E-457D49BA8B66}"/>
    <pc:docChg chg="undo custSel addSld modSld sldOrd">
      <pc:chgData name="Dragan Javorac" userId="913c2858-fb97-4c6e-a42c-b1f1a16b225e" providerId="ADAL" clId="{28422244-877A-4A12-BD7E-457D49BA8B66}" dt="2022-09-06T10:46:54.610" v="226" actId="1076"/>
      <pc:docMkLst>
        <pc:docMk/>
      </pc:docMkLst>
      <pc:sldChg chg="modSp mod">
        <pc:chgData name="Dragan Javorac" userId="913c2858-fb97-4c6e-a42c-b1f1a16b225e" providerId="ADAL" clId="{28422244-877A-4A12-BD7E-457D49BA8B66}" dt="2022-09-06T10:41:30.227" v="1" actId="20577"/>
        <pc:sldMkLst>
          <pc:docMk/>
          <pc:sldMk cId="2046973224" sldId="260"/>
        </pc:sldMkLst>
        <pc:spChg chg="mod">
          <ac:chgData name="Dragan Javorac" userId="913c2858-fb97-4c6e-a42c-b1f1a16b225e" providerId="ADAL" clId="{28422244-877A-4A12-BD7E-457D49BA8B66}" dt="2022-09-06T10:41:30.227" v="1" actId="20577"/>
          <ac:spMkLst>
            <pc:docMk/>
            <pc:sldMk cId="2046973224" sldId="260"/>
            <ac:spMk id="3" creationId="{88CD0665-DE0D-4BAD-9BCF-59A756A1E874}"/>
          </ac:spMkLst>
        </pc:spChg>
      </pc:sldChg>
      <pc:sldChg chg="addSp modSp mod">
        <pc:chgData name="Dragan Javorac" userId="913c2858-fb97-4c6e-a42c-b1f1a16b225e" providerId="ADAL" clId="{28422244-877A-4A12-BD7E-457D49BA8B66}" dt="2022-09-06T10:46:54.610" v="226" actId="1076"/>
        <pc:sldMkLst>
          <pc:docMk/>
          <pc:sldMk cId="2786836573" sldId="263"/>
        </pc:sldMkLst>
        <pc:spChg chg="add mod">
          <ac:chgData name="Dragan Javorac" userId="913c2858-fb97-4c6e-a42c-b1f1a16b225e" providerId="ADAL" clId="{28422244-877A-4A12-BD7E-457D49BA8B66}" dt="2022-09-06T10:46:54.610" v="226" actId="1076"/>
          <ac:spMkLst>
            <pc:docMk/>
            <pc:sldMk cId="2786836573" sldId="263"/>
            <ac:spMk id="3" creationId="{F4B054F8-FE9C-B287-2F72-6C3D248C5BB1}"/>
          </ac:spMkLst>
        </pc:spChg>
        <pc:spChg chg="mod">
          <ac:chgData name="Dragan Javorac" userId="913c2858-fb97-4c6e-a42c-b1f1a16b225e" providerId="ADAL" clId="{28422244-877A-4A12-BD7E-457D49BA8B66}" dt="2022-09-06T10:46:52.402" v="225" actId="1076"/>
          <ac:spMkLst>
            <pc:docMk/>
            <pc:sldMk cId="2786836573" sldId="263"/>
            <ac:spMk id="5" creationId="{0AB3CFB4-491F-438E-9F89-656C82632928}"/>
          </ac:spMkLst>
        </pc:spChg>
      </pc:sldChg>
      <pc:sldChg chg="addSp modSp mod">
        <pc:chgData name="Dragan Javorac" userId="913c2858-fb97-4c6e-a42c-b1f1a16b225e" providerId="ADAL" clId="{28422244-877A-4A12-BD7E-457D49BA8B66}" dt="2022-09-06T10:43:39.931" v="99" actId="14100"/>
        <pc:sldMkLst>
          <pc:docMk/>
          <pc:sldMk cId="1998929648" sldId="277"/>
        </pc:sldMkLst>
        <pc:spChg chg="add mod">
          <ac:chgData name="Dragan Javorac" userId="913c2858-fb97-4c6e-a42c-b1f1a16b225e" providerId="ADAL" clId="{28422244-877A-4A12-BD7E-457D49BA8B66}" dt="2022-09-06T10:43:39.931" v="99" actId="14100"/>
          <ac:spMkLst>
            <pc:docMk/>
            <pc:sldMk cId="1998929648" sldId="277"/>
            <ac:spMk id="3" creationId="{E88B213A-979A-34BC-43D8-0FB05CB5C7AB}"/>
          </ac:spMkLst>
        </pc:spChg>
        <pc:spChg chg="mod">
          <ac:chgData name="Dragan Javorac" userId="913c2858-fb97-4c6e-a42c-b1f1a16b225e" providerId="ADAL" clId="{28422244-877A-4A12-BD7E-457D49BA8B66}" dt="2022-09-06T10:43:03.626" v="31" actId="20577"/>
          <ac:spMkLst>
            <pc:docMk/>
            <pc:sldMk cId="1998929648" sldId="277"/>
            <ac:spMk id="6" creationId="{1F0C1795-FB6A-4834-B4F9-5C7902528C0E}"/>
          </ac:spMkLst>
        </pc:spChg>
      </pc:sldChg>
      <pc:sldChg chg="addSp delSp modSp add mod ord">
        <pc:chgData name="Dragan Javorac" userId="913c2858-fb97-4c6e-a42c-b1f1a16b225e" providerId="ADAL" clId="{28422244-877A-4A12-BD7E-457D49BA8B66}" dt="2022-09-06T10:46:01.284" v="198" actId="1076"/>
        <pc:sldMkLst>
          <pc:docMk/>
          <pc:sldMk cId="117723602" sldId="281"/>
        </pc:sldMkLst>
        <pc:spChg chg="mod">
          <ac:chgData name="Dragan Javorac" userId="913c2858-fb97-4c6e-a42c-b1f1a16b225e" providerId="ADAL" clId="{28422244-877A-4A12-BD7E-457D49BA8B66}" dt="2022-09-06T10:44:01.867" v="132" actId="20577"/>
          <ac:spMkLst>
            <pc:docMk/>
            <pc:sldMk cId="117723602" sldId="281"/>
            <ac:spMk id="2" creationId="{7068ADB8-2376-48F7-BE1E-03BB8D80D6AA}"/>
          </ac:spMkLst>
        </pc:spChg>
        <pc:spChg chg="add mod">
          <ac:chgData name="Dragan Javorac" userId="913c2858-fb97-4c6e-a42c-b1f1a16b225e" providerId="ADAL" clId="{28422244-877A-4A12-BD7E-457D49BA8B66}" dt="2022-09-06T10:46:01.284" v="198" actId="1076"/>
          <ac:spMkLst>
            <pc:docMk/>
            <pc:sldMk cId="117723602" sldId="281"/>
            <ac:spMk id="3" creationId="{81D968DF-312E-0F1A-8F2A-FB54972FB4B1}"/>
          </ac:spMkLst>
        </pc:spChg>
        <pc:spChg chg="del">
          <ac:chgData name="Dragan Javorac" userId="913c2858-fb97-4c6e-a42c-b1f1a16b225e" providerId="ADAL" clId="{28422244-877A-4A12-BD7E-457D49BA8B66}" dt="2022-09-06T10:44:10.250" v="134" actId="478"/>
          <ac:spMkLst>
            <pc:docMk/>
            <pc:sldMk cId="117723602" sldId="281"/>
            <ac:spMk id="5" creationId="{0AB3CFB4-491F-438E-9F89-656C82632928}"/>
          </ac:spMkLst>
        </pc:spChg>
        <pc:spChg chg="add del">
          <ac:chgData name="Dragan Javorac" userId="913c2858-fb97-4c6e-a42c-b1f1a16b225e" providerId="ADAL" clId="{28422244-877A-4A12-BD7E-457D49BA8B66}" dt="2022-09-06T10:44:37.308" v="141" actId="22"/>
          <ac:spMkLst>
            <pc:docMk/>
            <pc:sldMk cId="117723602" sldId="281"/>
            <ac:spMk id="7" creationId="{BADA10C6-90A7-5743-1987-D0241E75ED1B}"/>
          </ac:spMkLst>
        </pc:spChg>
        <pc:spChg chg="mod">
          <ac:chgData name="Dragan Javorac" userId="913c2858-fb97-4c6e-a42c-b1f1a16b225e" providerId="ADAL" clId="{28422244-877A-4A12-BD7E-457D49BA8B66}" dt="2022-09-06T10:44:28.956" v="138" actId="1076"/>
          <ac:spMkLst>
            <pc:docMk/>
            <pc:sldMk cId="117723602" sldId="281"/>
            <ac:spMk id="9" creationId="{B6E17B76-8873-4A80-968B-50B8AEF37B49}"/>
          </ac:spMkLst>
        </pc:spChg>
        <pc:spChg chg="add mod">
          <ac:chgData name="Dragan Javorac" userId="913c2858-fb97-4c6e-a42c-b1f1a16b225e" providerId="ADAL" clId="{28422244-877A-4A12-BD7E-457D49BA8B66}" dt="2022-09-06T10:45:09.714" v="193" actId="20577"/>
          <ac:spMkLst>
            <pc:docMk/>
            <pc:sldMk cId="117723602" sldId="281"/>
            <ac:spMk id="10" creationId="{45D279B8-5D6B-1559-ABDB-3777C9F95ED7}"/>
          </ac:spMkLst>
        </pc:spChg>
        <pc:picChg chg="mod ord modCrop">
          <ac:chgData name="Dragan Javorac" userId="913c2858-fb97-4c6e-a42c-b1f1a16b225e" providerId="ADAL" clId="{28422244-877A-4A12-BD7E-457D49BA8B66}" dt="2022-09-06T10:45:36.260" v="197" actId="732"/>
          <ac:picMkLst>
            <pc:docMk/>
            <pc:sldMk cId="117723602" sldId="281"/>
            <ac:picMk id="4" creationId="{8FF33B57-6396-421A-A435-882163DA871F}"/>
          </ac:picMkLst>
        </pc:picChg>
        <pc:picChg chg="del">
          <ac:chgData name="Dragan Javorac" userId="913c2858-fb97-4c6e-a42c-b1f1a16b225e" providerId="ADAL" clId="{28422244-877A-4A12-BD7E-457D49BA8B66}" dt="2022-09-06T10:44:07.565" v="133" actId="478"/>
          <ac:picMkLst>
            <pc:docMk/>
            <pc:sldMk cId="117723602" sldId="281"/>
            <ac:picMk id="8" creationId="{059FAFAF-1EAD-4377-A18F-A4FB35AC2BA6}"/>
          </ac:picMkLst>
        </pc:picChg>
      </pc:sldChg>
    </pc:docChg>
  </pc:docChgLst>
  <pc:docChgLst>
    <pc:chgData name="Jelle Sjollema" userId="S::j.sjollema@ma-web.nl::697d5fec-fa16-44ca-847a-2a2a8b0e1e72" providerId="AD" clId="Web-{258FB7A5-6B83-431F-B526-FD308823E9BE}"/>
    <pc:docChg chg="addSld modSld sldOrd">
      <pc:chgData name="Jelle Sjollema" userId="S::j.sjollema@ma-web.nl::697d5fec-fa16-44ca-847a-2a2a8b0e1e72" providerId="AD" clId="Web-{258FB7A5-6B83-431F-B526-FD308823E9BE}" dt="2020-06-29T09:23:30.317" v="475" actId="1076"/>
      <pc:docMkLst>
        <pc:docMk/>
      </pc:docMkLst>
      <pc:sldChg chg="modSp new mod ord modClrScheme chgLayout">
        <pc:chgData name="Jelle Sjollema" userId="S::j.sjollema@ma-web.nl::697d5fec-fa16-44ca-847a-2a2a8b0e1e72" providerId="AD" clId="Web-{258FB7A5-6B83-431F-B526-FD308823E9BE}" dt="2020-06-29T09:07:16.338" v="73"/>
        <pc:sldMkLst>
          <pc:docMk/>
          <pc:sldMk cId="3606606283" sldId="275"/>
        </pc:sldMkLst>
        <pc:spChg chg="mod ord">
          <ac:chgData name="Jelle Sjollema" userId="S::j.sjollema@ma-web.nl::697d5fec-fa16-44ca-847a-2a2a8b0e1e72" providerId="AD" clId="Web-{258FB7A5-6B83-431F-B526-FD308823E9BE}" dt="2020-06-29T09:06:53.289" v="43" actId="20577"/>
          <ac:spMkLst>
            <pc:docMk/>
            <pc:sldMk cId="3606606283" sldId="275"/>
            <ac:spMk id="2" creationId="{FB772396-8E71-4C03-9683-FFDD935E91F9}"/>
          </ac:spMkLst>
        </pc:spChg>
        <pc:spChg chg="mod ord">
          <ac:chgData name="Jelle Sjollema" userId="S::j.sjollema@ma-web.nl::697d5fec-fa16-44ca-847a-2a2a8b0e1e72" providerId="AD" clId="Web-{258FB7A5-6B83-431F-B526-FD308823E9BE}" dt="2020-06-29T09:07:11.134" v="70" actId="20577"/>
          <ac:spMkLst>
            <pc:docMk/>
            <pc:sldMk cId="3606606283" sldId="275"/>
            <ac:spMk id="3" creationId="{7590267F-BF2F-404C-864B-C3994D40DBCE}"/>
          </ac:spMkLst>
        </pc:spChg>
      </pc:sldChg>
      <pc:sldChg chg="addSp modSp new">
        <pc:chgData name="Jelle Sjollema" userId="S::j.sjollema@ma-web.nl::697d5fec-fa16-44ca-847a-2a2a8b0e1e72" providerId="AD" clId="Web-{258FB7A5-6B83-431F-B526-FD308823E9BE}" dt="2020-06-29T09:15:20.147" v="339" actId="14100"/>
        <pc:sldMkLst>
          <pc:docMk/>
          <pc:sldMk cId="206160058" sldId="276"/>
        </pc:sldMkLst>
        <pc:spChg chg="mod">
          <ac:chgData name="Jelle Sjollema" userId="S::j.sjollema@ma-web.nl::697d5fec-fa16-44ca-847a-2a2a8b0e1e72" providerId="AD" clId="Web-{258FB7A5-6B83-431F-B526-FD308823E9BE}" dt="2020-06-29T09:14:10.860" v="229" actId="20577"/>
          <ac:spMkLst>
            <pc:docMk/>
            <pc:sldMk cId="206160058" sldId="276"/>
            <ac:spMk id="2" creationId="{D8155A7B-5B8D-4D23-9C3C-78723DE729D3}"/>
          </ac:spMkLst>
        </pc:spChg>
        <pc:spChg chg="mod">
          <ac:chgData name="Jelle Sjollema" userId="S::j.sjollema@ma-web.nl::697d5fec-fa16-44ca-847a-2a2a8b0e1e72" providerId="AD" clId="Web-{258FB7A5-6B83-431F-B526-FD308823E9BE}" dt="2020-06-29T09:15:11.897" v="335" actId="20577"/>
          <ac:spMkLst>
            <pc:docMk/>
            <pc:sldMk cId="206160058" sldId="276"/>
            <ac:spMk id="3" creationId="{5309C8C1-B281-4D88-821A-AA349412AF58}"/>
          </ac:spMkLst>
        </pc:spChg>
        <pc:picChg chg="add mod">
          <ac:chgData name="Jelle Sjollema" userId="S::j.sjollema@ma-web.nl::697d5fec-fa16-44ca-847a-2a2a8b0e1e72" providerId="AD" clId="Web-{258FB7A5-6B83-431F-B526-FD308823E9BE}" dt="2020-06-29T09:15:20.147" v="339" actId="14100"/>
          <ac:picMkLst>
            <pc:docMk/>
            <pc:sldMk cId="206160058" sldId="276"/>
            <ac:picMk id="4" creationId="{AF6A8618-5942-41BB-8F7E-18208E229013}"/>
          </ac:picMkLst>
        </pc:picChg>
      </pc:sldChg>
      <pc:sldChg chg="add replId">
        <pc:chgData name="Jelle Sjollema" userId="S::j.sjollema@ma-web.nl::697d5fec-fa16-44ca-847a-2a2a8b0e1e72" providerId="AD" clId="Web-{258FB7A5-6B83-431F-B526-FD308823E9BE}" dt="2020-06-29T09:06:34.803" v="35"/>
        <pc:sldMkLst>
          <pc:docMk/>
          <pc:sldMk cId="4240268164" sldId="277"/>
        </pc:sldMkLst>
      </pc:sldChg>
      <pc:sldChg chg="addSp modSp new">
        <pc:chgData name="Jelle Sjollema" userId="S::j.sjollema@ma-web.nl::697d5fec-fa16-44ca-847a-2a2a8b0e1e72" providerId="AD" clId="Web-{258FB7A5-6B83-431F-B526-FD308823E9BE}" dt="2020-06-29T09:23:30.317" v="475" actId="1076"/>
        <pc:sldMkLst>
          <pc:docMk/>
          <pc:sldMk cId="555644789" sldId="278"/>
        </pc:sldMkLst>
        <pc:spChg chg="mod">
          <ac:chgData name="Jelle Sjollema" userId="S::j.sjollema@ma-web.nl::697d5fec-fa16-44ca-847a-2a2a8b0e1e72" providerId="AD" clId="Web-{258FB7A5-6B83-431F-B526-FD308823E9BE}" dt="2020-06-29T09:20:40.239" v="383" actId="20577"/>
          <ac:spMkLst>
            <pc:docMk/>
            <pc:sldMk cId="555644789" sldId="278"/>
            <ac:spMk id="2" creationId="{ADE8D49F-EA46-41C4-9D33-E6DF0E2AA607}"/>
          </ac:spMkLst>
        </pc:spChg>
        <pc:spChg chg="mod">
          <ac:chgData name="Jelle Sjollema" userId="S::j.sjollema@ma-web.nl::697d5fec-fa16-44ca-847a-2a2a8b0e1e72" providerId="AD" clId="Web-{258FB7A5-6B83-431F-B526-FD308823E9BE}" dt="2020-06-29T09:21:45.448" v="458" actId="20577"/>
          <ac:spMkLst>
            <pc:docMk/>
            <pc:sldMk cId="555644789" sldId="278"/>
            <ac:spMk id="3" creationId="{113D46BD-20AC-43B3-A7AE-A952638D92B2}"/>
          </ac:spMkLst>
        </pc:spChg>
        <pc:spChg chg="add mod">
          <ac:chgData name="Jelle Sjollema" userId="S::j.sjollema@ma-web.nl::697d5fec-fa16-44ca-847a-2a2a8b0e1e72" providerId="AD" clId="Web-{258FB7A5-6B83-431F-B526-FD308823E9BE}" dt="2020-06-29T09:22:37.640" v="472"/>
          <ac:spMkLst>
            <pc:docMk/>
            <pc:sldMk cId="555644789" sldId="278"/>
            <ac:spMk id="5" creationId="{67720290-6EB6-4CCF-AC62-1266CF66DFA9}"/>
          </ac:spMkLst>
        </pc:spChg>
        <pc:picChg chg="add mod">
          <ac:chgData name="Jelle Sjollema" userId="S::j.sjollema@ma-web.nl::697d5fec-fa16-44ca-847a-2a2a8b0e1e72" providerId="AD" clId="Web-{258FB7A5-6B83-431F-B526-FD308823E9BE}" dt="2020-06-29T09:21:48.245" v="461" actId="1076"/>
          <ac:picMkLst>
            <pc:docMk/>
            <pc:sldMk cId="555644789" sldId="278"/>
            <ac:picMk id="4" creationId="{64088581-6B13-493E-ACF3-38FD4B84C405}"/>
          </ac:picMkLst>
        </pc:picChg>
        <pc:picChg chg="add mod">
          <ac:chgData name="Jelle Sjollema" userId="S::j.sjollema@ma-web.nl::697d5fec-fa16-44ca-847a-2a2a8b0e1e72" providerId="AD" clId="Web-{258FB7A5-6B83-431F-B526-FD308823E9BE}" dt="2020-06-29T09:23:30.317" v="475" actId="1076"/>
          <ac:picMkLst>
            <pc:docMk/>
            <pc:sldMk cId="555644789" sldId="278"/>
            <ac:picMk id="6" creationId="{1442F3D7-A991-405E-BE50-AE5B54AAC7E2}"/>
          </ac:picMkLst>
        </pc:picChg>
      </pc:sldChg>
    </pc:docChg>
  </pc:docChgLst>
  <pc:docChgLst>
    <pc:chgData name="Jelle Sjollema" userId="S::j.sjollema@ma-web.nl::697d5fec-fa16-44ca-847a-2a2a8b0e1e72" providerId="AD" clId="Web-{CEB01AE9-93BC-4A73-BC82-37ADF57600EC}"/>
    <pc:docChg chg="addSld delSld modSld sldOrd">
      <pc:chgData name="Jelle Sjollema" userId="S::j.sjollema@ma-web.nl::697d5fec-fa16-44ca-847a-2a2a8b0e1e72" providerId="AD" clId="Web-{CEB01AE9-93BC-4A73-BC82-37ADF57600EC}" dt="2020-06-28T14:26:59.524" v="366"/>
      <pc:docMkLst>
        <pc:docMk/>
      </pc:docMkLst>
      <pc:sldChg chg="addSp delSp modSp add ord replId">
        <pc:chgData name="Jelle Sjollema" userId="S::j.sjollema@ma-web.nl::697d5fec-fa16-44ca-847a-2a2a8b0e1e72" providerId="AD" clId="Web-{CEB01AE9-93BC-4A73-BC82-37ADF57600EC}" dt="2020-06-28T14:10:40.295" v="168"/>
        <pc:sldMkLst>
          <pc:docMk/>
          <pc:sldMk cId="187928009" sldId="273"/>
        </pc:sldMkLst>
        <pc:spChg chg="mod">
          <ac:chgData name="Jelle Sjollema" userId="S::j.sjollema@ma-web.nl::697d5fec-fa16-44ca-847a-2a2a8b0e1e72" providerId="AD" clId="Web-{CEB01AE9-93BC-4A73-BC82-37ADF57600EC}" dt="2020-06-28T14:06:01.723" v="102" actId="1076"/>
          <ac:spMkLst>
            <pc:docMk/>
            <pc:sldMk cId="187928009" sldId="273"/>
            <ac:spMk id="2" creationId="{6E645601-6F12-4FBA-B9FE-3511F3037130}"/>
          </ac:spMkLst>
        </pc:spChg>
        <pc:spChg chg="add del mod">
          <ac:chgData name="Jelle Sjollema" userId="S::j.sjollema@ma-web.nl::697d5fec-fa16-44ca-847a-2a2a8b0e1e72" providerId="AD" clId="Web-{CEB01AE9-93BC-4A73-BC82-37ADF57600EC}" dt="2020-06-28T14:07:15.276" v="104"/>
          <ac:spMkLst>
            <pc:docMk/>
            <pc:sldMk cId="187928009" sldId="273"/>
            <ac:spMk id="4" creationId="{12B109A8-3C70-4E4A-B292-984A75808D97}"/>
          </ac:spMkLst>
        </pc:spChg>
        <pc:spChg chg="mod">
          <ac:chgData name="Jelle Sjollema" userId="S::j.sjollema@ma-web.nl::697d5fec-fa16-44ca-847a-2a2a8b0e1e72" providerId="AD" clId="Web-{CEB01AE9-93BC-4A73-BC82-37ADF57600EC}" dt="2020-06-28T14:10:40.295" v="168"/>
          <ac:spMkLst>
            <pc:docMk/>
            <pc:sldMk cId="187928009" sldId="273"/>
            <ac:spMk id="10" creationId="{62444321-FD60-43DD-A83D-27C5759139F9}"/>
          </ac:spMkLst>
        </pc:spChg>
        <pc:spChg chg="mod">
          <ac:chgData name="Jelle Sjollema" userId="S::j.sjollema@ma-web.nl::697d5fec-fa16-44ca-847a-2a2a8b0e1e72" providerId="AD" clId="Web-{CEB01AE9-93BC-4A73-BC82-37ADF57600EC}" dt="2020-06-28T14:10:40.295" v="167"/>
          <ac:spMkLst>
            <pc:docMk/>
            <pc:sldMk cId="187928009" sldId="273"/>
            <ac:spMk id="12" creationId="{0A3BAFF4-4110-4A31-8184-491F515C2B1E}"/>
          </ac:spMkLst>
        </pc:spChg>
        <pc:spChg chg="mod">
          <ac:chgData name="Jelle Sjollema" userId="S::j.sjollema@ma-web.nl::697d5fec-fa16-44ca-847a-2a2a8b0e1e72" providerId="AD" clId="Web-{CEB01AE9-93BC-4A73-BC82-37ADF57600EC}" dt="2020-06-28T14:10:40.279" v="165"/>
          <ac:spMkLst>
            <pc:docMk/>
            <pc:sldMk cId="187928009" sldId="273"/>
            <ac:spMk id="17" creationId="{315EFC20-7FA7-4477-8780-2290E5F2A218}"/>
          </ac:spMkLst>
        </pc:spChg>
        <pc:spChg chg="mod">
          <ac:chgData name="Jelle Sjollema" userId="S::j.sjollema@ma-web.nl::697d5fec-fa16-44ca-847a-2a2a8b0e1e72" providerId="AD" clId="Web-{CEB01AE9-93BC-4A73-BC82-37ADF57600EC}" dt="2020-06-28T14:10:40.279" v="164"/>
          <ac:spMkLst>
            <pc:docMk/>
            <pc:sldMk cId="187928009" sldId="273"/>
            <ac:spMk id="18" creationId="{E92F1CA4-8599-4615-9F9E-19DA6C855893}"/>
          </ac:spMkLst>
        </pc:spChg>
        <pc:spChg chg="mod">
          <ac:chgData name="Jelle Sjollema" userId="S::j.sjollema@ma-web.nl::697d5fec-fa16-44ca-847a-2a2a8b0e1e72" providerId="AD" clId="Web-{CEB01AE9-93BC-4A73-BC82-37ADF57600EC}" dt="2020-06-28T14:10:40.170" v="148"/>
          <ac:spMkLst>
            <pc:docMk/>
            <pc:sldMk cId="187928009" sldId="273"/>
            <ac:spMk id="19" creationId="{DFC8E68E-9C33-4165-A408-6FDE9221F52E}"/>
          </ac:spMkLst>
        </pc:spChg>
        <pc:spChg chg="mod">
          <ac:chgData name="Jelle Sjollema" userId="S::j.sjollema@ma-web.nl::697d5fec-fa16-44ca-847a-2a2a8b0e1e72" providerId="AD" clId="Web-{CEB01AE9-93BC-4A73-BC82-37ADF57600EC}" dt="2020-06-28T14:10:40.263" v="163"/>
          <ac:spMkLst>
            <pc:docMk/>
            <pc:sldMk cId="187928009" sldId="273"/>
            <ac:spMk id="20" creationId="{B3637584-D2F2-48B3-84A1-CDE767EC2AAB}"/>
          </ac:spMkLst>
        </pc:spChg>
        <pc:spChg chg="mod">
          <ac:chgData name="Jelle Sjollema" userId="S::j.sjollema@ma-web.nl::697d5fec-fa16-44ca-847a-2a2a8b0e1e72" providerId="AD" clId="Web-{CEB01AE9-93BC-4A73-BC82-37ADF57600EC}" dt="2020-06-28T14:10:40.263" v="162"/>
          <ac:spMkLst>
            <pc:docMk/>
            <pc:sldMk cId="187928009" sldId="273"/>
            <ac:spMk id="21" creationId="{3F72B893-157A-4A63-8134-66D654197EB5}"/>
          </ac:spMkLst>
        </pc:spChg>
        <pc:spChg chg="mod">
          <ac:chgData name="Jelle Sjollema" userId="S::j.sjollema@ma-web.nl::697d5fec-fa16-44ca-847a-2a2a8b0e1e72" providerId="AD" clId="Web-{CEB01AE9-93BC-4A73-BC82-37ADF57600EC}" dt="2020-06-28T14:03:07.769" v="6"/>
          <ac:spMkLst>
            <pc:docMk/>
            <pc:sldMk cId="187928009" sldId="273"/>
            <ac:spMk id="33" creationId="{AD588EE9-28B2-4100-BEF7-34EC386A0E72}"/>
          </ac:spMkLst>
        </pc:spChg>
        <pc:picChg chg="add mod ord">
          <ac:chgData name="Jelle Sjollema" userId="S::j.sjollema@ma-web.nl::697d5fec-fa16-44ca-847a-2a2a8b0e1e72" providerId="AD" clId="Web-{CEB01AE9-93BC-4A73-BC82-37ADF57600EC}" dt="2020-06-28T14:07:24.733" v="107" actId="1076"/>
          <ac:picMkLst>
            <pc:docMk/>
            <pc:sldMk cId="187928009" sldId="273"/>
            <ac:picMk id="5" creationId="{47DA6DBE-FC88-4579-95CD-D9FDB886CD3C}"/>
          </ac:picMkLst>
        </pc:picChg>
        <pc:picChg chg="del">
          <ac:chgData name="Jelle Sjollema" userId="S::j.sjollema@ma-web.nl::697d5fec-fa16-44ca-847a-2a2a8b0e1e72" providerId="AD" clId="Web-{CEB01AE9-93BC-4A73-BC82-37ADF57600EC}" dt="2020-06-28T14:07:01.634" v="103"/>
          <ac:picMkLst>
            <pc:docMk/>
            <pc:sldMk cId="187928009" sldId="273"/>
            <ac:picMk id="6" creationId="{74082DAA-0898-42A9-A61F-13B8162666BD}"/>
          </ac:picMkLst>
        </pc:picChg>
        <pc:cxnChg chg="add del mod">
          <ac:chgData name="Jelle Sjollema" userId="S::j.sjollema@ma-web.nl::697d5fec-fa16-44ca-847a-2a2a8b0e1e72" providerId="AD" clId="Web-{CEB01AE9-93BC-4A73-BC82-37ADF57600EC}" dt="2020-06-28T14:10:40.170" v="147"/>
          <ac:cxnSpMkLst>
            <pc:docMk/>
            <pc:sldMk cId="187928009" sldId="273"/>
            <ac:cxnSpMk id="15" creationId="{00A8B535-F29F-471D-8061-F9B3382C4738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95" v="166"/>
          <ac:cxnSpMkLst>
            <pc:docMk/>
            <pc:sldMk cId="187928009" sldId="273"/>
            <ac:cxnSpMk id="16" creationId="{0AFD0527-8357-4A77-A1F1-D85BC8E7DBC5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48" v="161"/>
          <ac:cxnSpMkLst>
            <pc:docMk/>
            <pc:sldMk cId="187928009" sldId="273"/>
            <ac:cxnSpMk id="22" creationId="{A9F083D3-E206-4A06-828E-75F281018FD7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48" v="160"/>
          <ac:cxnSpMkLst>
            <pc:docMk/>
            <pc:sldMk cId="187928009" sldId="273"/>
            <ac:cxnSpMk id="23" creationId="{F77C5EA4-1BAE-49D3-8731-342D41625B05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48" v="159"/>
          <ac:cxnSpMkLst>
            <pc:docMk/>
            <pc:sldMk cId="187928009" sldId="273"/>
            <ac:cxnSpMk id="24" creationId="{51FA5BA3-DB6E-4679-AF6B-941D232EF12C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32" v="158"/>
          <ac:cxnSpMkLst>
            <pc:docMk/>
            <pc:sldMk cId="187928009" sldId="273"/>
            <ac:cxnSpMk id="25" creationId="{3D7E57DF-B503-482D-8978-BE2429ADACAD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32" v="157"/>
          <ac:cxnSpMkLst>
            <pc:docMk/>
            <pc:sldMk cId="187928009" sldId="273"/>
            <ac:cxnSpMk id="26" creationId="{9C1653B1-B9BE-4105-8376-FC1D3BAFEAF6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32" v="156"/>
          <ac:cxnSpMkLst>
            <pc:docMk/>
            <pc:sldMk cId="187928009" sldId="273"/>
            <ac:cxnSpMk id="27" creationId="{18F42563-0003-429A-A7FC-54411D8B9D57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17" v="155"/>
          <ac:cxnSpMkLst>
            <pc:docMk/>
            <pc:sldMk cId="187928009" sldId="273"/>
            <ac:cxnSpMk id="28" creationId="{37BA4056-AA7C-41E1-862C-EF0326265A3A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17" v="154"/>
          <ac:cxnSpMkLst>
            <pc:docMk/>
            <pc:sldMk cId="187928009" sldId="273"/>
            <ac:cxnSpMk id="29" creationId="{644B916F-704E-4C62-B26B-8F5B84CC57BD}"/>
          </ac:cxnSpMkLst>
        </pc:cxnChg>
        <pc:cxnChg chg="add del mod">
          <ac:chgData name="Jelle Sjollema" userId="S::j.sjollema@ma-web.nl::697d5fec-fa16-44ca-847a-2a2a8b0e1e72" providerId="AD" clId="Web-{CEB01AE9-93BC-4A73-BC82-37ADF57600EC}" dt="2020-06-28T14:10:27.309" v="141"/>
          <ac:cxnSpMkLst>
            <pc:docMk/>
            <pc:sldMk cId="187928009" sldId="273"/>
            <ac:cxnSpMk id="30" creationId="{D8A2F8AF-C18F-47E7-B58F-744CFE8C31E5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17" v="153"/>
          <ac:cxnSpMkLst>
            <pc:docMk/>
            <pc:sldMk cId="187928009" sldId="273"/>
            <ac:cxnSpMk id="31" creationId="{D55F94D4-8F89-40B9-8DCF-868AC68D5EB3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01" v="152"/>
          <ac:cxnSpMkLst>
            <pc:docMk/>
            <pc:sldMk cId="187928009" sldId="273"/>
            <ac:cxnSpMk id="32" creationId="{93271691-5699-4C21-A289-AC1EF0DCC61F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01" v="151"/>
          <ac:cxnSpMkLst>
            <pc:docMk/>
            <pc:sldMk cId="187928009" sldId="273"/>
            <ac:cxnSpMk id="34" creationId="{BF481D90-364C-4225-9EA8-D020E9D1A06D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201" v="150"/>
          <ac:cxnSpMkLst>
            <pc:docMk/>
            <pc:sldMk cId="187928009" sldId="273"/>
            <ac:cxnSpMk id="35" creationId="{184C878F-818A-4F18-A295-3D615E0D574C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0:40.185" v="149"/>
          <ac:cxnSpMkLst>
            <pc:docMk/>
            <pc:sldMk cId="187928009" sldId="273"/>
            <ac:cxnSpMk id="36" creationId="{5AC412B0-2DAA-4661-BEE6-11DA239BD41C}"/>
          </ac:cxnSpMkLst>
        </pc:cxnChg>
      </pc:sldChg>
      <pc:sldChg chg="addSp delSp modSp add replId">
        <pc:chgData name="Jelle Sjollema" userId="S::j.sjollema@ma-web.nl::697d5fec-fa16-44ca-847a-2a2a8b0e1e72" providerId="AD" clId="Web-{CEB01AE9-93BC-4A73-BC82-37ADF57600EC}" dt="2020-06-28T14:26:59.524" v="366"/>
        <pc:sldMkLst>
          <pc:docMk/>
          <pc:sldMk cId="1267014779" sldId="274"/>
        </pc:sldMkLst>
        <pc:spChg chg="mod">
          <ac:chgData name="Jelle Sjollema" userId="S::j.sjollema@ma-web.nl::697d5fec-fa16-44ca-847a-2a2a8b0e1e72" providerId="AD" clId="Web-{CEB01AE9-93BC-4A73-BC82-37ADF57600EC}" dt="2020-06-28T14:16:23.904" v="275" actId="20577"/>
          <ac:spMkLst>
            <pc:docMk/>
            <pc:sldMk cId="1267014779" sldId="274"/>
            <ac:spMk id="2" creationId="{6E645601-6F12-4FBA-B9FE-3511F3037130}"/>
          </ac:spMkLst>
        </pc:spChg>
        <pc:spChg chg="add del mod">
          <ac:chgData name="Jelle Sjollema" userId="S::j.sjollema@ma-web.nl::697d5fec-fa16-44ca-847a-2a2a8b0e1e72" providerId="AD" clId="Web-{CEB01AE9-93BC-4A73-BC82-37ADF57600EC}" dt="2020-06-28T14:19:20.545" v="299"/>
          <ac:spMkLst>
            <pc:docMk/>
            <pc:sldMk cId="1267014779" sldId="274"/>
            <ac:spMk id="6" creationId="{FB279580-9D51-4907-89CD-B57BF42DC67C}"/>
          </ac:spMkLst>
        </pc:spChg>
        <pc:spChg chg="mod">
          <ac:chgData name="Jelle Sjollema" userId="S::j.sjollema@ma-web.nl::697d5fec-fa16-44ca-847a-2a2a8b0e1e72" providerId="AD" clId="Web-{CEB01AE9-93BC-4A73-BC82-37ADF57600EC}" dt="2020-06-28T14:26:59.524" v="366"/>
          <ac:spMkLst>
            <pc:docMk/>
            <pc:sldMk cId="1267014779" sldId="274"/>
            <ac:spMk id="10" creationId="{62444321-FD60-43DD-A83D-27C5759139F9}"/>
          </ac:spMkLst>
        </pc:spChg>
        <pc:spChg chg="mod">
          <ac:chgData name="Jelle Sjollema" userId="S::j.sjollema@ma-web.nl::697d5fec-fa16-44ca-847a-2a2a8b0e1e72" providerId="AD" clId="Web-{CEB01AE9-93BC-4A73-BC82-37ADF57600EC}" dt="2020-06-28T14:22:59.674" v="337" actId="1076"/>
          <ac:spMkLst>
            <pc:docMk/>
            <pc:sldMk cId="1267014779" sldId="274"/>
            <ac:spMk id="12" creationId="{0A3BAFF4-4110-4A31-8184-491F515C2B1E}"/>
          </ac:spMkLst>
        </pc:spChg>
        <pc:spChg chg="del mod">
          <ac:chgData name="Jelle Sjollema" userId="S::j.sjollema@ma-web.nl::697d5fec-fa16-44ca-847a-2a2a8b0e1e72" providerId="AD" clId="Web-{CEB01AE9-93BC-4A73-BC82-37ADF57600EC}" dt="2020-06-28T14:14:09.157" v="220"/>
          <ac:spMkLst>
            <pc:docMk/>
            <pc:sldMk cId="1267014779" sldId="274"/>
            <ac:spMk id="17" creationId="{315EFC20-7FA7-4477-8780-2290E5F2A218}"/>
          </ac:spMkLst>
        </pc:spChg>
        <pc:spChg chg="mod">
          <ac:chgData name="Jelle Sjollema" userId="S::j.sjollema@ma-web.nl::697d5fec-fa16-44ca-847a-2a2a8b0e1e72" providerId="AD" clId="Web-{CEB01AE9-93BC-4A73-BC82-37ADF57600EC}" dt="2020-06-28T14:22:59.705" v="340" actId="1076"/>
          <ac:spMkLst>
            <pc:docMk/>
            <pc:sldMk cId="1267014779" sldId="274"/>
            <ac:spMk id="18" creationId="{E92F1CA4-8599-4615-9F9E-19DA6C855893}"/>
          </ac:spMkLst>
        </pc:spChg>
        <pc:spChg chg="mod">
          <ac:chgData name="Jelle Sjollema" userId="S::j.sjollema@ma-web.nl::697d5fec-fa16-44ca-847a-2a2a8b0e1e72" providerId="AD" clId="Web-{CEB01AE9-93BC-4A73-BC82-37ADF57600EC}" dt="2020-06-28T14:22:59.721" v="341" actId="1076"/>
          <ac:spMkLst>
            <pc:docMk/>
            <pc:sldMk cId="1267014779" sldId="274"/>
            <ac:spMk id="19" creationId="{DFC8E68E-9C33-4165-A408-6FDE9221F52E}"/>
          </ac:spMkLst>
        </pc:spChg>
        <pc:spChg chg="del mod">
          <ac:chgData name="Jelle Sjollema" userId="S::j.sjollema@ma-web.nl::697d5fec-fa16-44ca-847a-2a2a8b0e1e72" providerId="AD" clId="Web-{CEB01AE9-93BC-4A73-BC82-37ADF57600EC}" dt="2020-06-28T14:14:08.048" v="219"/>
          <ac:spMkLst>
            <pc:docMk/>
            <pc:sldMk cId="1267014779" sldId="274"/>
            <ac:spMk id="20" creationId="{B3637584-D2F2-48B3-84A1-CDE767EC2AAB}"/>
          </ac:spMkLst>
        </pc:spChg>
        <pc:spChg chg="del mod">
          <ac:chgData name="Jelle Sjollema" userId="S::j.sjollema@ma-web.nl::697d5fec-fa16-44ca-847a-2a2a8b0e1e72" providerId="AD" clId="Web-{CEB01AE9-93BC-4A73-BC82-37ADF57600EC}" dt="2020-06-28T14:14:04.751" v="217"/>
          <ac:spMkLst>
            <pc:docMk/>
            <pc:sldMk cId="1267014779" sldId="274"/>
            <ac:spMk id="21" creationId="{3F72B893-157A-4A63-8134-66D654197EB5}"/>
          </ac:spMkLst>
        </pc:spChg>
        <pc:spChg chg="add mod">
          <ac:chgData name="Jelle Sjollema" userId="S::j.sjollema@ma-web.nl::697d5fec-fa16-44ca-847a-2a2a8b0e1e72" providerId="AD" clId="Web-{CEB01AE9-93BC-4A73-BC82-37ADF57600EC}" dt="2020-06-28T14:15:30.290" v="245" actId="20577"/>
          <ac:spMkLst>
            <pc:docMk/>
            <pc:sldMk cId="1267014779" sldId="274"/>
            <ac:spMk id="30" creationId="{F5228599-1E38-4342-A306-22D561C26BDB}"/>
          </ac:spMkLst>
        </pc:spChg>
        <pc:spChg chg="del">
          <ac:chgData name="Jelle Sjollema" userId="S::j.sjollema@ma-web.nl::697d5fec-fa16-44ca-847a-2a2a8b0e1e72" providerId="AD" clId="Web-{CEB01AE9-93BC-4A73-BC82-37ADF57600EC}" dt="2020-06-28T14:11:44.097" v="174"/>
          <ac:spMkLst>
            <pc:docMk/>
            <pc:sldMk cId="1267014779" sldId="274"/>
            <ac:spMk id="33" creationId="{AD588EE9-28B2-4100-BEF7-34EC386A0E72}"/>
          </ac:spMkLst>
        </pc:spChg>
        <pc:spChg chg="mod">
          <ac:chgData name="Jelle Sjollema" userId="S::j.sjollema@ma-web.nl::697d5fec-fa16-44ca-847a-2a2a8b0e1e72" providerId="AD" clId="Web-{CEB01AE9-93BC-4A73-BC82-37ADF57600EC}" dt="2020-06-28T14:15:34.243" v="247" actId="20577"/>
          <ac:spMkLst>
            <pc:docMk/>
            <pc:sldMk cId="1267014779" sldId="274"/>
            <ac:spMk id="39" creationId="{D43A64CE-84BB-4EDB-A7FF-C20111D8AEB2}"/>
          </ac:spMkLst>
        </pc:spChg>
        <pc:spChg chg="mod">
          <ac:chgData name="Jelle Sjollema" userId="S::j.sjollema@ma-web.nl::697d5fec-fa16-44ca-847a-2a2a8b0e1e72" providerId="AD" clId="Web-{CEB01AE9-93BC-4A73-BC82-37ADF57600EC}" dt="2020-06-28T14:15:37.978" v="248" actId="20577"/>
          <ac:spMkLst>
            <pc:docMk/>
            <pc:sldMk cId="1267014779" sldId="274"/>
            <ac:spMk id="42" creationId="{DAC19DED-0E2B-45BC-B3D0-80B0134B9540}"/>
          </ac:spMkLst>
        </pc:spChg>
        <pc:spChg chg="mod">
          <ac:chgData name="Jelle Sjollema" userId="S::j.sjollema@ma-web.nl::697d5fec-fa16-44ca-847a-2a2a8b0e1e72" providerId="AD" clId="Web-{CEB01AE9-93BC-4A73-BC82-37ADF57600EC}" dt="2020-06-28T14:15:39.134" v="249" actId="20577"/>
          <ac:spMkLst>
            <pc:docMk/>
            <pc:sldMk cId="1267014779" sldId="274"/>
            <ac:spMk id="45" creationId="{D73C7349-7529-4CFA-9E2C-90CBE0BABD3A}"/>
          </ac:spMkLst>
        </pc:spChg>
        <pc:spChg chg="mod">
          <ac:chgData name="Jelle Sjollema" userId="S::j.sjollema@ma-web.nl::697d5fec-fa16-44ca-847a-2a2a8b0e1e72" providerId="AD" clId="Web-{CEB01AE9-93BC-4A73-BC82-37ADF57600EC}" dt="2020-06-28T14:15:42.650" v="250" actId="20577"/>
          <ac:spMkLst>
            <pc:docMk/>
            <pc:sldMk cId="1267014779" sldId="274"/>
            <ac:spMk id="48" creationId="{CCAE0123-1C18-45C4-B136-AC346D405947}"/>
          </ac:spMkLst>
        </pc:spChg>
        <pc:spChg chg="mod">
          <ac:chgData name="Jelle Sjollema" userId="S::j.sjollema@ma-web.nl::697d5fec-fa16-44ca-847a-2a2a8b0e1e72" providerId="AD" clId="Web-{CEB01AE9-93BC-4A73-BC82-37ADF57600EC}" dt="2020-06-28T14:15:45.322" v="251" actId="20577"/>
          <ac:spMkLst>
            <pc:docMk/>
            <pc:sldMk cId="1267014779" sldId="274"/>
            <ac:spMk id="51" creationId="{E482D949-290B-4DC3-A44A-7C70B2178789}"/>
          </ac:spMkLst>
        </pc:spChg>
        <pc:spChg chg="mod">
          <ac:chgData name="Jelle Sjollema" userId="S::j.sjollema@ma-web.nl::697d5fec-fa16-44ca-847a-2a2a8b0e1e72" providerId="AD" clId="Web-{CEB01AE9-93BC-4A73-BC82-37ADF57600EC}" dt="2020-06-28T14:15:46.369" v="252" actId="20577"/>
          <ac:spMkLst>
            <pc:docMk/>
            <pc:sldMk cId="1267014779" sldId="274"/>
            <ac:spMk id="57" creationId="{83EAF1CC-94CC-4F6B-8D5F-5CA40E873D38}"/>
          </ac:spMkLst>
        </pc:spChg>
        <pc:grpChg chg="add mod">
          <ac:chgData name="Jelle Sjollema" userId="S::j.sjollema@ma-web.nl::697d5fec-fa16-44ca-847a-2a2a8b0e1e72" providerId="AD" clId="Web-{CEB01AE9-93BC-4A73-BC82-37ADF57600EC}" dt="2020-06-28T14:22:59.815" v="349" actId="1076"/>
          <ac:grpSpMkLst>
            <pc:docMk/>
            <pc:sldMk cId="1267014779" sldId="274"/>
            <ac:grpSpMk id="3" creationId="{B4CD0CBE-06A8-4D3B-86F4-E8BB991F6AAC}"/>
          </ac:grpSpMkLst>
        </pc:grpChg>
        <pc:grpChg chg="add mod">
          <ac:chgData name="Jelle Sjollema" userId="S::j.sjollema@ma-web.nl::697d5fec-fa16-44ca-847a-2a2a8b0e1e72" providerId="AD" clId="Web-{CEB01AE9-93BC-4A73-BC82-37ADF57600EC}" dt="2020-06-28T14:22:59.830" v="350" actId="1076"/>
          <ac:grpSpMkLst>
            <pc:docMk/>
            <pc:sldMk cId="1267014779" sldId="274"/>
            <ac:grpSpMk id="38" creationId="{2290DD1D-8358-40A0-9F4F-010E50EAAFEA}"/>
          </ac:grpSpMkLst>
        </pc:grpChg>
        <pc:grpChg chg="add mod">
          <ac:chgData name="Jelle Sjollema" userId="S::j.sjollema@ma-web.nl::697d5fec-fa16-44ca-847a-2a2a8b0e1e72" providerId="AD" clId="Web-{CEB01AE9-93BC-4A73-BC82-37ADF57600EC}" dt="2020-06-28T14:22:59.846" v="351" actId="1076"/>
          <ac:grpSpMkLst>
            <pc:docMk/>
            <pc:sldMk cId="1267014779" sldId="274"/>
            <ac:grpSpMk id="41" creationId="{F2B76456-9262-4D95-A134-9AC06F04E51D}"/>
          </ac:grpSpMkLst>
        </pc:grpChg>
        <pc:grpChg chg="add mod">
          <ac:chgData name="Jelle Sjollema" userId="S::j.sjollema@ma-web.nl::697d5fec-fa16-44ca-847a-2a2a8b0e1e72" providerId="AD" clId="Web-{CEB01AE9-93BC-4A73-BC82-37ADF57600EC}" dt="2020-06-28T14:22:59.862" v="352" actId="1076"/>
          <ac:grpSpMkLst>
            <pc:docMk/>
            <pc:sldMk cId="1267014779" sldId="274"/>
            <ac:grpSpMk id="44" creationId="{E632A42D-AF2E-49A0-BDAD-0B725E7FBCDB}"/>
          </ac:grpSpMkLst>
        </pc:grpChg>
        <pc:grpChg chg="add mod">
          <ac:chgData name="Jelle Sjollema" userId="S::j.sjollema@ma-web.nl::697d5fec-fa16-44ca-847a-2a2a8b0e1e72" providerId="AD" clId="Web-{CEB01AE9-93BC-4A73-BC82-37ADF57600EC}" dt="2020-06-28T14:22:59.862" v="353" actId="1076"/>
          <ac:grpSpMkLst>
            <pc:docMk/>
            <pc:sldMk cId="1267014779" sldId="274"/>
            <ac:grpSpMk id="47" creationId="{0AA5009F-7B53-4FDF-8F66-169C6B79139F}"/>
          </ac:grpSpMkLst>
        </pc:grpChg>
        <pc:grpChg chg="add mod">
          <ac:chgData name="Jelle Sjollema" userId="S::j.sjollema@ma-web.nl::697d5fec-fa16-44ca-847a-2a2a8b0e1e72" providerId="AD" clId="Web-{CEB01AE9-93BC-4A73-BC82-37ADF57600EC}" dt="2020-06-28T14:22:59.877" v="354" actId="1076"/>
          <ac:grpSpMkLst>
            <pc:docMk/>
            <pc:sldMk cId="1267014779" sldId="274"/>
            <ac:grpSpMk id="50" creationId="{92255C06-DCF5-4790-8F7B-E3D78CF3308B}"/>
          </ac:grpSpMkLst>
        </pc:grpChg>
        <pc:grpChg chg="add mod">
          <ac:chgData name="Jelle Sjollema" userId="S::j.sjollema@ma-web.nl::697d5fec-fa16-44ca-847a-2a2a8b0e1e72" providerId="AD" clId="Web-{CEB01AE9-93BC-4A73-BC82-37ADF57600EC}" dt="2020-06-28T14:22:59.893" v="355" actId="1076"/>
          <ac:grpSpMkLst>
            <pc:docMk/>
            <pc:sldMk cId="1267014779" sldId="274"/>
            <ac:grpSpMk id="53" creationId="{9A45F2D7-4B69-42F6-9E04-F69F642781F0}"/>
          </ac:grpSpMkLst>
        </pc:grpChg>
        <pc:grpChg chg="add mod">
          <ac:chgData name="Jelle Sjollema" userId="S::j.sjollema@ma-web.nl::697d5fec-fa16-44ca-847a-2a2a8b0e1e72" providerId="AD" clId="Web-{CEB01AE9-93BC-4A73-BC82-37ADF57600EC}" dt="2020-06-28T14:22:59.908" v="356" actId="1076"/>
          <ac:grpSpMkLst>
            <pc:docMk/>
            <pc:sldMk cId="1267014779" sldId="274"/>
            <ac:grpSpMk id="56" creationId="{B496EFF4-1EBD-4468-BDC0-0069D87C2D80}"/>
          </ac:grpSpMkLst>
        </pc:grpChg>
        <pc:picChg chg="del">
          <ac:chgData name="Jelle Sjollema" userId="S::j.sjollema@ma-web.nl::697d5fec-fa16-44ca-847a-2a2a8b0e1e72" providerId="AD" clId="Web-{CEB01AE9-93BC-4A73-BC82-37ADF57600EC}" dt="2020-06-28T14:19:10.341" v="298"/>
          <ac:picMkLst>
            <pc:docMk/>
            <pc:sldMk cId="1267014779" sldId="274"/>
            <ac:picMk id="5" creationId="{47DA6DBE-FC88-4579-95CD-D9FDB886CD3C}"/>
          </ac:picMkLst>
        </pc:picChg>
        <pc:picChg chg="add mod ord">
          <ac:chgData name="Jelle Sjollema" userId="S::j.sjollema@ma-web.nl::697d5fec-fa16-44ca-847a-2a2a8b0e1e72" providerId="AD" clId="Web-{CEB01AE9-93BC-4A73-BC82-37ADF57600EC}" dt="2020-06-28T14:23:05.893" v="359" actId="1076"/>
          <ac:picMkLst>
            <pc:docMk/>
            <pc:sldMk cId="1267014779" sldId="274"/>
            <ac:picMk id="7" creationId="{399D0A8B-2E1C-4AB3-9630-07AB0C00C7A5}"/>
          </ac:picMkLst>
        </pc:picChg>
        <pc:picChg chg="add mod">
          <ac:chgData name="Jelle Sjollema" userId="S::j.sjollema@ma-web.nl::697d5fec-fa16-44ca-847a-2a2a8b0e1e72" providerId="AD" clId="Web-{CEB01AE9-93BC-4A73-BC82-37ADF57600EC}" dt="2020-06-28T14:23:13.707" v="361" actId="1076"/>
          <ac:picMkLst>
            <pc:docMk/>
            <pc:sldMk cId="1267014779" sldId="274"/>
            <ac:picMk id="8" creationId="{3CCCCD28-2453-44DB-8360-F49C538CC4FB}"/>
          </ac:picMkLst>
        </pc:picChg>
        <pc:inkChg chg="add del">
          <ac:chgData name="Jelle Sjollema" userId="S::j.sjollema@ma-web.nl::697d5fec-fa16-44ca-847a-2a2a8b0e1e72" providerId="AD" clId="Web-{CEB01AE9-93BC-4A73-BC82-37ADF57600EC}" dt="2020-06-28T14:23:29.833" v="363"/>
          <ac:inkMkLst>
            <pc:docMk/>
            <pc:sldMk cId="1267014779" sldId="274"/>
            <ac:inkMk id="9" creationId="{9FF7F2D7-99AA-45C9-9D9F-FD516850F2C9}"/>
          </ac:inkMkLst>
        </pc:inkChg>
        <pc:inkChg chg="add mod">
          <ac:chgData name="Jelle Sjollema" userId="S::j.sjollema@ma-web.nl::697d5fec-fa16-44ca-847a-2a2a8b0e1e72" providerId="AD" clId="Web-{CEB01AE9-93BC-4A73-BC82-37ADF57600EC}" dt="2020-06-28T14:23:51.351" v="365" actId="1076"/>
          <ac:inkMkLst>
            <pc:docMk/>
            <pc:sldMk cId="1267014779" sldId="274"/>
            <ac:inkMk id="11" creationId="{78CE07C0-033D-4798-B55B-A019DAEBF908}"/>
          </ac:inkMkLst>
        </pc:inkChg>
        <pc:cxnChg chg="mod">
          <ac:chgData name="Jelle Sjollema" userId="S::j.sjollema@ma-web.nl::697d5fec-fa16-44ca-847a-2a2a8b0e1e72" providerId="AD" clId="Web-{CEB01AE9-93BC-4A73-BC82-37ADF57600EC}" dt="2020-06-28T14:22:59.690" v="338" actId="1076"/>
          <ac:cxnSpMkLst>
            <pc:docMk/>
            <pc:sldMk cId="1267014779" sldId="274"/>
            <ac:cxnSpMk id="15" creationId="{00A8B535-F29F-471D-8061-F9B3382C4738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22:59.705" v="339" actId="1076"/>
          <ac:cxnSpMkLst>
            <pc:docMk/>
            <pc:sldMk cId="1267014779" sldId="274"/>
            <ac:cxnSpMk id="16" creationId="{0AFD0527-8357-4A77-A1F1-D85BC8E7DBC5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22:59.737" v="342" actId="1076"/>
          <ac:cxnSpMkLst>
            <pc:docMk/>
            <pc:sldMk cId="1267014779" sldId="274"/>
            <ac:cxnSpMk id="22" creationId="{A9F083D3-E206-4A06-828E-75F281018FD7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22:59.737" v="343" actId="1076"/>
          <ac:cxnSpMkLst>
            <pc:docMk/>
            <pc:sldMk cId="1267014779" sldId="274"/>
            <ac:cxnSpMk id="23" creationId="{F77C5EA4-1BAE-49D3-8731-342D41625B05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22:59.752" v="344" actId="1076"/>
          <ac:cxnSpMkLst>
            <pc:docMk/>
            <pc:sldMk cId="1267014779" sldId="274"/>
            <ac:cxnSpMk id="24" creationId="{51FA5BA3-DB6E-4679-AF6B-941D232EF12C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22:59.768" v="345" actId="1076"/>
          <ac:cxnSpMkLst>
            <pc:docMk/>
            <pc:sldMk cId="1267014779" sldId="274"/>
            <ac:cxnSpMk id="25" creationId="{3D7E57DF-B503-482D-8978-BE2429ADACAD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22:59.768" v="346" actId="1076"/>
          <ac:cxnSpMkLst>
            <pc:docMk/>
            <pc:sldMk cId="1267014779" sldId="274"/>
            <ac:cxnSpMk id="26" creationId="{9C1653B1-B9BE-4105-8376-FC1D3BAFEAF6}"/>
          </ac:cxnSpMkLst>
        </pc:cxnChg>
        <pc:cxnChg chg="del mod">
          <ac:chgData name="Jelle Sjollema" userId="S::j.sjollema@ma-web.nl::697d5fec-fa16-44ca-847a-2a2a8b0e1e72" providerId="AD" clId="Web-{CEB01AE9-93BC-4A73-BC82-37ADF57600EC}" dt="2020-06-28T14:14:03.657" v="216"/>
          <ac:cxnSpMkLst>
            <pc:docMk/>
            <pc:sldMk cId="1267014779" sldId="274"/>
            <ac:cxnSpMk id="27" creationId="{18F42563-0003-429A-A7FC-54411D8B9D57}"/>
          </ac:cxnSpMkLst>
        </pc:cxnChg>
        <pc:cxnChg chg="del mod">
          <ac:chgData name="Jelle Sjollema" userId="S::j.sjollema@ma-web.nl::697d5fec-fa16-44ca-847a-2a2a8b0e1e72" providerId="AD" clId="Web-{CEB01AE9-93BC-4A73-BC82-37ADF57600EC}" dt="2020-06-28T14:14:07.141" v="218"/>
          <ac:cxnSpMkLst>
            <pc:docMk/>
            <pc:sldMk cId="1267014779" sldId="274"/>
            <ac:cxnSpMk id="28" creationId="{37BA4056-AA7C-41E1-862C-EF0326265A3A}"/>
          </ac:cxnSpMkLst>
        </pc:cxnChg>
        <pc:cxnChg chg="del mod">
          <ac:chgData name="Jelle Sjollema" userId="S::j.sjollema@ma-web.nl::697d5fec-fa16-44ca-847a-2a2a8b0e1e72" providerId="AD" clId="Web-{CEB01AE9-93BC-4A73-BC82-37ADF57600EC}" dt="2020-06-28T14:14:10.048" v="221"/>
          <ac:cxnSpMkLst>
            <pc:docMk/>
            <pc:sldMk cId="1267014779" sldId="274"/>
            <ac:cxnSpMk id="29" creationId="{644B916F-704E-4C62-B26B-8F5B84CC57BD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22:59.783" v="347" actId="1076"/>
          <ac:cxnSpMkLst>
            <pc:docMk/>
            <pc:sldMk cId="1267014779" sldId="274"/>
            <ac:cxnSpMk id="31" creationId="{D55F94D4-8F89-40B9-8DCF-868AC68D5EB3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22:59.799" v="348" actId="1076"/>
          <ac:cxnSpMkLst>
            <pc:docMk/>
            <pc:sldMk cId="1267014779" sldId="274"/>
            <ac:cxnSpMk id="32" creationId="{93271691-5699-4C21-A289-AC1EF0DCC61F}"/>
          </ac:cxnSpMkLst>
        </pc:cxnChg>
        <pc:cxnChg chg="del">
          <ac:chgData name="Jelle Sjollema" userId="S::j.sjollema@ma-web.nl::697d5fec-fa16-44ca-847a-2a2a8b0e1e72" providerId="AD" clId="Web-{CEB01AE9-93BC-4A73-BC82-37ADF57600EC}" dt="2020-06-28T14:11:46.644" v="176"/>
          <ac:cxnSpMkLst>
            <pc:docMk/>
            <pc:sldMk cId="1267014779" sldId="274"/>
            <ac:cxnSpMk id="34" creationId="{BF481D90-364C-4225-9EA8-D020E9D1A06D}"/>
          </ac:cxnSpMkLst>
        </pc:cxnChg>
        <pc:cxnChg chg="del">
          <ac:chgData name="Jelle Sjollema" userId="S::j.sjollema@ma-web.nl::697d5fec-fa16-44ca-847a-2a2a8b0e1e72" providerId="AD" clId="Web-{CEB01AE9-93BC-4A73-BC82-37ADF57600EC}" dt="2020-06-28T14:11:48.035" v="177"/>
          <ac:cxnSpMkLst>
            <pc:docMk/>
            <pc:sldMk cId="1267014779" sldId="274"/>
            <ac:cxnSpMk id="35" creationId="{184C878F-818A-4F18-A295-3D615E0D574C}"/>
          </ac:cxnSpMkLst>
        </pc:cxnChg>
        <pc:cxnChg chg="del">
          <ac:chgData name="Jelle Sjollema" userId="S::j.sjollema@ma-web.nl::697d5fec-fa16-44ca-847a-2a2a8b0e1e72" providerId="AD" clId="Web-{CEB01AE9-93BC-4A73-BC82-37ADF57600EC}" dt="2020-06-28T14:11:45.551" v="175"/>
          <ac:cxnSpMkLst>
            <pc:docMk/>
            <pc:sldMk cId="1267014779" sldId="274"/>
            <ac:cxnSpMk id="36" creationId="{5AC412B0-2DAA-4661-BEE6-11DA239BD41C}"/>
          </ac:cxnSpMkLst>
        </pc:cxnChg>
        <pc:cxnChg chg="add mod">
          <ac:chgData name="Jelle Sjollema" userId="S::j.sjollema@ma-web.nl::697d5fec-fa16-44ca-847a-2a2a8b0e1e72" providerId="AD" clId="Web-{CEB01AE9-93BC-4A73-BC82-37ADF57600EC}" dt="2020-06-28T14:14:14.767" v="222" actId="14100"/>
          <ac:cxnSpMkLst>
            <pc:docMk/>
            <pc:sldMk cId="1267014779" sldId="274"/>
            <ac:cxnSpMk id="37" creationId="{9ECF6DBF-042E-4871-BD5A-4D4603D02275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4:35.566" v="229"/>
          <ac:cxnSpMkLst>
            <pc:docMk/>
            <pc:sldMk cId="1267014779" sldId="274"/>
            <ac:cxnSpMk id="40" creationId="{218E319A-8764-40D8-99FB-0FAAA0AB7F36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4:39.238" v="231"/>
          <ac:cxnSpMkLst>
            <pc:docMk/>
            <pc:sldMk cId="1267014779" sldId="274"/>
            <ac:cxnSpMk id="43" creationId="{EEB3320D-A9AB-4EB2-8DF6-9AEFC204D9A0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4:47.020" v="233"/>
          <ac:cxnSpMkLst>
            <pc:docMk/>
            <pc:sldMk cId="1267014779" sldId="274"/>
            <ac:cxnSpMk id="46" creationId="{3C3A3357-D6E2-45B2-B37B-BABAC7A07B51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4:52.177" v="235"/>
          <ac:cxnSpMkLst>
            <pc:docMk/>
            <pc:sldMk cId="1267014779" sldId="274"/>
            <ac:cxnSpMk id="49" creationId="{45194EEB-6A57-46EC-9B58-99D042C495ED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4:56.302" v="237"/>
          <ac:cxnSpMkLst>
            <pc:docMk/>
            <pc:sldMk cId="1267014779" sldId="274"/>
            <ac:cxnSpMk id="52" creationId="{FF8C1191-6094-4E3D-90E6-565743F66D87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5:02.303" v="239"/>
          <ac:cxnSpMkLst>
            <pc:docMk/>
            <pc:sldMk cId="1267014779" sldId="274"/>
            <ac:cxnSpMk id="55" creationId="{2653C906-F0AE-4A46-89C2-C1F57843FCF3}"/>
          </ac:cxnSpMkLst>
        </pc:cxnChg>
        <pc:cxnChg chg="mod">
          <ac:chgData name="Jelle Sjollema" userId="S::j.sjollema@ma-web.nl::697d5fec-fa16-44ca-847a-2a2a8b0e1e72" providerId="AD" clId="Web-{CEB01AE9-93BC-4A73-BC82-37ADF57600EC}" dt="2020-06-28T14:15:08.475" v="241"/>
          <ac:cxnSpMkLst>
            <pc:docMk/>
            <pc:sldMk cId="1267014779" sldId="274"/>
            <ac:cxnSpMk id="58" creationId="{79627412-EC4A-4FEE-A529-333364DD52E6}"/>
          </ac:cxnSpMkLst>
        </pc:cxnChg>
      </pc:sldChg>
      <pc:sldChg chg="new del">
        <pc:chgData name="Jelle Sjollema" userId="S::j.sjollema@ma-web.nl::697d5fec-fa16-44ca-847a-2a2a8b0e1e72" providerId="AD" clId="Web-{CEB01AE9-93BC-4A73-BC82-37ADF57600EC}" dt="2020-06-28T14:11:23.189" v="170"/>
        <pc:sldMkLst>
          <pc:docMk/>
          <pc:sldMk cId="3665742280" sldId="274"/>
        </pc:sldMkLst>
      </pc:sldChg>
    </pc:docChg>
  </pc:docChgLst>
  <pc:docChgLst>
    <pc:chgData name="Jelle Sjollema" userId="S::j.sjollema@ma-web.nl::697d5fec-fa16-44ca-847a-2a2a8b0e1e72" providerId="AD" clId="Web-{556669DE-9E11-4936-A536-E45C0BF3C244}"/>
    <pc:docChg chg="addSld delSld modSld">
      <pc:chgData name="Jelle Sjollema" userId="S::j.sjollema@ma-web.nl::697d5fec-fa16-44ca-847a-2a2a8b0e1e72" providerId="AD" clId="Web-{556669DE-9E11-4936-A536-E45C0BF3C244}" dt="2020-06-26T10:57:14.963" v="1105" actId="20577"/>
      <pc:docMkLst>
        <pc:docMk/>
      </pc:docMkLst>
      <pc:sldChg chg="modSp">
        <pc:chgData name="Jelle Sjollema" userId="S::j.sjollema@ma-web.nl::697d5fec-fa16-44ca-847a-2a2a8b0e1e72" providerId="AD" clId="Web-{556669DE-9E11-4936-A536-E45C0BF3C244}" dt="2020-06-26T09:39:58.084" v="24" actId="20577"/>
        <pc:sldMkLst>
          <pc:docMk/>
          <pc:sldMk cId="109857222" sldId="256"/>
        </pc:sldMkLst>
        <pc:spChg chg="mod">
          <ac:chgData name="Jelle Sjollema" userId="S::j.sjollema@ma-web.nl::697d5fec-fa16-44ca-847a-2a2a8b0e1e72" providerId="AD" clId="Web-{556669DE-9E11-4936-A536-E45C0BF3C244}" dt="2020-06-26T09:39:50.646" v="1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lle Sjollema" userId="S::j.sjollema@ma-web.nl::697d5fec-fa16-44ca-847a-2a2a8b0e1e72" providerId="AD" clId="Web-{556669DE-9E11-4936-A536-E45C0BF3C244}" dt="2020-06-26T09:39:58.084" v="2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Jelle Sjollema" userId="S::j.sjollema@ma-web.nl::697d5fec-fa16-44ca-847a-2a2a8b0e1e72" providerId="AD" clId="Web-{556669DE-9E11-4936-A536-E45C0BF3C244}" dt="2020-06-26T10:57:14.963" v="1104" actId="20577"/>
        <pc:sldMkLst>
          <pc:docMk/>
          <pc:sldMk cId="3866258506" sldId="257"/>
        </pc:sldMkLst>
        <pc:spChg chg="mod">
          <ac:chgData name="Jelle Sjollema" userId="S::j.sjollema@ma-web.nl::697d5fec-fa16-44ca-847a-2a2a8b0e1e72" providerId="AD" clId="Web-{556669DE-9E11-4936-A536-E45C0BF3C244}" dt="2020-06-26T09:40:11.240" v="30" actId="20577"/>
          <ac:spMkLst>
            <pc:docMk/>
            <pc:sldMk cId="3866258506" sldId="257"/>
            <ac:spMk id="2" creationId="{70523D6B-1CFA-4E68-8129-26560FCB4FEA}"/>
          </ac:spMkLst>
        </pc:spChg>
        <pc:spChg chg="mod">
          <ac:chgData name="Jelle Sjollema" userId="S::j.sjollema@ma-web.nl::697d5fec-fa16-44ca-847a-2a2a8b0e1e72" providerId="AD" clId="Web-{556669DE-9E11-4936-A536-E45C0BF3C244}" dt="2020-06-26T10:57:14.963" v="1104" actId="20577"/>
          <ac:spMkLst>
            <pc:docMk/>
            <pc:sldMk cId="3866258506" sldId="257"/>
            <ac:spMk id="3" creationId="{581B8506-0461-4DDB-9ABD-5E0B8775B3F2}"/>
          </ac:spMkLst>
        </pc:spChg>
      </pc:sldChg>
      <pc:sldChg chg="addSp delSp modSp new del">
        <pc:chgData name="Jelle Sjollema" userId="S::j.sjollema@ma-web.nl::697d5fec-fa16-44ca-847a-2a2a8b0e1e72" providerId="AD" clId="Web-{556669DE-9E11-4936-A536-E45C0BF3C244}" dt="2020-06-26T09:51:21.980" v="112"/>
        <pc:sldMkLst>
          <pc:docMk/>
          <pc:sldMk cId="2312792642" sldId="258"/>
        </pc:sldMkLst>
        <pc:spChg chg="del mod">
          <ac:chgData name="Jelle Sjollema" userId="S::j.sjollema@ma-web.nl::697d5fec-fa16-44ca-847a-2a2a8b0e1e72" providerId="AD" clId="Web-{556669DE-9E11-4936-A536-E45C0BF3C244}" dt="2020-06-26T09:46:28.212" v="108"/>
          <ac:spMkLst>
            <pc:docMk/>
            <pc:sldMk cId="2312792642" sldId="258"/>
            <ac:spMk id="2" creationId="{AD703A68-13C9-4FE3-BD77-370F373ECC4E}"/>
          </ac:spMkLst>
        </pc:spChg>
        <pc:spChg chg="del">
          <ac:chgData name="Jelle Sjollema" userId="S::j.sjollema@ma-web.nl::697d5fec-fa16-44ca-847a-2a2a8b0e1e72" providerId="AD" clId="Web-{556669DE-9E11-4936-A536-E45C0BF3C244}" dt="2020-06-26T09:45:54.321" v="104"/>
          <ac:spMkLst>
            <pc:docMk/>
            <pc:sldMk cId="2312792642" sldId="258"/>
            <ac:spMk id="3" creationId="{CE2C6AA1-5C05-433A-9802-2F765F1D2A3D}"/>
          </ac:spMkLst>
        </pc:spChg>
        <pc:spChg chg="add del mod">
          <ac:chgData name="Jelle Sjollema" userId="S::j.sjollema@ma-web.nl::697d5fec-fa16-44ca-847a-2a2a8b0e1e72" providerId="AD" clId="Web-{556669DE-9E11-4936-A536-E45C0BF3C244}" dt="2020-06-26T09:46:32.384" v="110"/>
          <ac:spMkLst>
            <pc:docMk/>
            <pc:sldMk cId="2312792642" sldId="258"/>
            <ac:spMk id="6" creationId="{21CC9D32-EFDE-472A-8DA4-2006413F2D48}"/>
          </ac:spMkLst>
        </pc:spChg>
        <pc:picChg chg="add mod ord">
          <ac:chgData name="Jelle Sjollema" userId="S::j.sjollema@ma-web.nl::697d5fec-fa16-44ca-847a-2a2a8b0e1e72" providerId="AD" clId="Web-{556669DE-9E11-4936-A536-E45C0BF3C244}" dt="2020-06-26T09:46:38.306" v="111" actId="14100"/>
          <ac:picMkLst>
            <pc:docMk/>
            <pc:sldMk cId="2312792642" sldId="258"/>
            <ac:picMk id="4" creationId="{898FAAE3-4A5F-44DF-B01E-BB43652D2765}"/>
          </ac:picMkLst>
        </pc:picChg>
      </pc:sldChg>
      <pc:sldChg chg="addSp delSp modSp new">
        <pc:chgData name="Jelle Sjollema" userId="S::j.sjollema@ma-web.nl::697d5fec-fa16-44ca-847a-2a2a8b0e1e72" providerId="AD" clId="Web-{556669DE-9E11-4936-A536-E45C0BF3C244}" dt="2020-06-26T09:54:58.309" v="171" actId="1076"/>
        <pc:sldMkLst>
          <pc:docMk/>
          <pc:sldMk cId="4041283150" sldId="258"/>
        </pc:sldMkLst>
        <pc:spChg chg="mod">
          <ac:chgData name="Jelle Sjollema" userId="S::j.sjollema@ma-web.nl::697d5fec-fa16-44ca-847a-2a2a8b0e1e72" providerId="AD" clId="Web-{556669DE-9E11-4936-A536-E45C0BF3C244}" dt="2020-06-26T09:54:53.169" v="168" actId="20577"/>
          <ac:spMkLst>
            <pc:docMk/>
            <pc:sldMk cId="4041283150" sldId="258"/>
            <ac:spMk id="2" creationId="{E02E1E41-9309-4BCE-8588-7B90F42B6412}"/>
          </ac:spMkLst>
        </pc:spChg>
        <pc:spChg chg="del">
          <ac:chgData name="Jelle Sjollema" userId="S::j.sjollema@ma-web.nl::697d5fec-fa16-44ca-847a-2a2a8b0e1e72" providerId="AD" clId="Web-{556669DE-9E11-4936-A536-E45C0BF3C244}" dt="2020-06-26T09:54:04.075" v="129"/>
          <ac:spMkLst>
            <pc:docMk/>
            <pc:sldMk cId="4041283150" sldId="258"/>
            <ac:spMk id="3" creationId="{BFF8C3C3-CA6F-4B8D-8E61-A8E3F8AD8072}"/>
          </ac:spMkLst>
        </pc:spChg>
        <pc:picChg chg="add mod ord">
          <ac:chgData name="Jelle Sjollema" userId="S::j.sjollema@ma-web.nl::697d5fec-fa16-44ca-847a-2a2a8b0e1e72" providerId="AD" clId="Web-{556669DE-9E11-4936-A536-E45C0BF3C244}" dt="2020-06-26T09:54:58.309" v="171" actId="1076"/>
          <ac:picMkLst>
            <pc:docMk/>
            <pc:sldMk cId="4041283150" sldId="258"/>
            <ac:picMk id="4" creationId="{BA1912CB-2FE8-453F-8232-4CE6F83AEB7A}"/>
          </ac:picMkLst>
        </pc:picChg>
      </pc:sldChg>
      <pc:sldChg chg="addSp delSp modSp new">
        <pc:chgData name="Jelle Sjollema" userId="S::j.sjollema@ma-web.nl::697d5fec-fa16-44ca-847a-2a2a8b0e1e72" providerId="AD" clId="Web-{556669DE-9E11-4936-A536-E45C0BF3C244}" dt="2020-06-26T10:21:33.291" v="625" actId="20577"/>
        <pc:sldMkLst>
          <pc:docMk/>
          <pc:sldMk cId="148212859" sldId="259"/>
        </pc:sldMkLst>
        <pc:spChg chg="mod">
          <ac:chgData name="Jelle Sjollema" userId="S::j.sjollema@ma-web.nl::697d5fec-fa16-44ca-847a-2a2a8b0e1e72" providerId="AD" clId="Web-{556669DE-9E11-4936-A536-E45C0BF3C244}" dt="2020-06-26T09:55:46.044" v="202" actId="20577"/>
          <ac:spMkLst>
            <pc:docMk/>
            <pc:sldMk cId="148212859" sldId="259"/>
            <ac:spMk id="2" creationId="{0A011EB3-A115-41E6-85B0-D8C49182A501}"/>
          </ac:spMkLst>
        </pc:spChg>
        <pc:spChg chg="del">
          <ac:chgData name="Jelle Sjollema" userId="S::j.sjollema@ma-web.nl::697d5fec-fa16-44ca-847a-2a2a8b0e1e72" providerId="AD" clId="Web-{556669DE-9E11-4936-A536-E45C0BF3C244}" dt="2020-06-26T09:55:49.310" v="204"/>
          <ac:spMkLst>
            <pc:docMk/>
            <pc:sldMk cId="148212859" sldId="259"/>
            <ac:spMk id="3" creationId="{162BB869-10C4-4BAE-A921-72C4DB48F31A}"/>
          </ac:spMkLst>
        </pc:spChg>
        <pc:spChg chg="add del mod">
          <ac:chgData name="Jelle Sjollema" userId="S::j.sjollema@ma-web.nl::697d5fec-fa16-44ca-847a-2a2a8b0e1e72" providerId="AD" clId="Web-{556669DE-9E11-4936-A536-E45C0BF3C244}" dt="2020-06-26T10:17:56.164" v="510"/>
          <ac:spMkLst>
            <pc:docMk/>
            <pc:sldMk cId="148212859" sldId="259"/>
            <ac:spMk id="7" creationId="{E245A5EF-F176-4D3F-A06C-9AA0699E40CD}"/>
          </ac:spMkLst>
        </pc:spChg>
        <pc:spChg chg="add del mod">
          <ac:chgData name="Jelle Sjollema" userId="S::j.sjollema@ma-web.nl::697d5fec-fa16-44ca-847a-2a2a8b0e1e72" providerId="AD" clId="Web-{556669DE-9E11-4936-A536-E45C0BF3C244}" dt="2020-06-26T10:17:47.851" v="509"/>
          <ac:spMkLst>
            <pc:docMk/>
            <pc:sldMk cId="148212859" sldId="259"/>
            <ac:spMk id="9" creationId="{9858AD48-FD10-44F6-9656-DD08E49286F8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18:04.055" v="513" actId="1076"/>
          <ac:spMkLst>
            <pc:docMk/>
            <pc:sldMk cId="148212859" sldId="259"/>
            <ac:spMk id="14" creationId="{B5F76238-7A9D-4AEE-9B1D-EE084F762B0F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18:04.055" v="514" actId="1076"/>
          <ac:spMkLst>
            <pc:docMk/>
            <pc:sldMk cId="148212859" sldId="259"/>
            <ac:spMk id="15" creationId="{F4CC5E88-4810-4957-86D5-9D5FEF53E469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18:04.055" v="515" actId="1076"/>
          <ac:spMkLst>
            <pc:docMk/>
            <pc:sldMk cId="148212859" sldId="259"/>
            <ac:spMk id="16" creationId="{D28DBB6E-1E00-43BB-9C2B-9EBC94935F29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18:04.070" v="516" actId="1076"/>
          <ac:spMkLst>
            <pc:docMk/>
            <pc:sldMk cId="148212859" sldId="259"/>
            <ac:spMk id="17" creationId="{A7B39D7D-D8A4-4AF1-9DBD-5AFB7F6510F4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18:04.070" v="517" actId="1076"/>
          <ac:spMkLst>
            <pc:docMk/>
            <pc:sldMk cId="148212859" sldId="259"/>
            <ac:spMk id="18" creationId="{A8D2A302-7F7E-44B9-AC04-73CC6F465332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18:04.086" v="518" actId="1076"/>
          <ac:spMkLst>
            <pc:docMk/>
            <pc:sldMk cId="148212859" sldId="259"/>
            <ac:spMk id="19" creationId="{C18B9EF1-C9D5-4EBC-8380-3180F1E19DEE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21:33.291" v="625" actId="20577"/>
          <ac:spMkLst>
            <pc:docMk/>
            <pc:sldMk cId="148212859" sldId="259"/>
            <ac:spMk id="21" creationId="{0057CF5C-E054-4B90-A91C-65EFFF6D186E}"/>
          </ac:spMkLst>
        </pc:spChg>
        <pc:picChg chg="add del mod">
          <ac:chgData name="Jelle Sjollema" userId="S::j.sjollema@ma-web.nl::697d5fec-fa16-44ca-847a-2a2a8b0e1e72" providerId="AD" clId="Web-{556669DE-9E11-4936-A536-E45C0BF3C244}" dt="2020-06-26T09:56:28.419" v="207"/>
          <ac:picMkLst>
            <pc:docMk/>
            <pc:sldMk cId="148212859" sldId="259"/>
            <ac:picMk id="4" creationId="{0357D16F-ABCF-4850-A044-0DBD80EA2708}"/>
          </ac:picMkLst>
        </pc:picChg>
        <pc:picChg chg="add mod">
          <ac:chgData name="Jelle Sjollema" userId="S::j.sjollema@ma-web.nl::697d5fec-fa16-44ca-847a-2a2a8b0e1e72" providerId="AD" clId="Web-{556669DE-9E11-4936-A536-E45C0BF3C244}" dt="2020-06-26T10:18:07.633" v="519" actId="1076"/>
          <ac:picMkLst>
            <pc:docMk/>
            <pc:sldMk cId="148212859" sldId="259"/>
            <ac:picMk id="5" creationId="{05DE6C11-53C1-4B23-8E8A-88CC5501585E}"/>
          </ac:picMkLst>
        </pc:picChg>
        <pc:picChg chg="add mod">
          <ac:chgData name="Jelle Sjollema" userId="S::j.sjollema@ma-web.nl::697d5fec-fa16-44ca-847a-2a2a8b0e1e72" providerId="AD" clId="Web-{556669DE-9E11-4936-A536-E45C0BF3C244}" dt="2020-06-26T10:18:04.024" v="511" actId="1076"/>
          <ac:picMkLst>
            <pc:docMk/>
            <pc:sldMk cId="148212859" sldId="259"/>
            <ac:picMk id="6" creationId="{BE72E346-4190-4B48-B0FD-678283432315}"/>
          </ac:picMkLst>
        </pc:picChg>
        <pc:picChg chg="add del mod">
          <ac:chgData name="Jelle Sjollema" userId="S::j.sjollema@ma-web.nl::697d5fec-fa16-44ca-847a-2a2a8b0e1e72" providerId="AD" clId="Web-{556669DE-9E11-4936-A536-E45C0BF3C244}" dt="2020-06-26T09:57:29.186" v="226"/>
          <ac:picMkLst>
            <pc:docMk/>
            <pc:sldMk cId="148212859" sldId="259"/>
            <ac:picMk id="8" creationId="{5763A95A-4945-424F-9980-71D45DCB8460}"/>
          </ac:picMkLst>
        </pc:picChg>
        <pc:picChg chg="add mod">
          <ac:chgData name="Jelle Sjollema" userId="S::j.sjollema@ma-web.nl::697d5fec-fa16-44ca-847a-2a2a8b0e1e72" providerId="AD" clId="Web-{556669DE-9E11-4936-A536-E45C0BF3C244}" dt="2020-06-26T10:18:04.040" v="512" actId="1076"/>
          <ac:picMkLst>
            <pc:docMk/>
            <pc:sldMk cId="148212859" sldId="259"/>
            <ac:picMk id="10" creationId="{10AF71AA-95F9-4E21-96A4-0D7692B6662D}"/>
          </ac:picMkLst>
        </pc:picChg>
        <pc:picChg chg="add del mod">
          <ac:chgData name="Jelle Sjollema" userId="S::j.sjollema@ma-web.nl::697d5fec-fa16-44ca-847a-2a2a8b0e1e72" providerId="AD" clId="Web-{556669DE-9E11-4936-A536-E45C0BF3C244}" dt="2020-06-26T10:01:04.687" v="277"/>
          <ac:picMkLst>
            <pc:docMk/>
            <pc:sldMk cId="148212859" sldId="259"/>
            <ac:picMk id="11" creationId="{F2D7AEEE-EEB3-4C6C-8B41-3A54855A44D1}"/>
          </ac:picMkLst>
        </pc:picChg>
        <pc:picChg chg="add del mod">
          <ac:chgData name="Jelle Sjollema" userId="S::j.sjollema@ma-web.nl::697d5fec-fa16-44ca-847a-2a2a8b0e1e72" providerId="AD" clId="Web-{556669DE-9E11-4936-A536-E45C0BF3C244}" dt="2020-06-26T10:01:12.828" v="279"/>
          <ac:picMkLst>
            <pc:docMk/>
            <pc:sldMk cId="148212859" sldId="259"/>
            <ac:picMk id="12" creationId="{166F27CA-306D-42DA-A4BA-C2BCC59621B4}"/>
          </ac:picMkLst>
        </pc:picChg>
        <pc:picChg chg="add del mod">
          <ac:chgData name="Jelle Sjollema" userId="S::j.sjollema@ma-web.nl::697d5fec-fa16-44ca-847a-2a2a8b0e1e72" providerId="AD" clId="Web-{556669DE-9E11-4936-A536-E45C0BF3C244}" dt="2020-06-26T10:01:18.766" v="281"/>
          <ac:picMkLst>
            <pc:docMk/>
            <pc:sldMk cId="148212859" sldId="259"/>
            <ac:picMk id="13" creationId="{AC10A40D-4171-4E42-8048-3F4F5613A848}"/>
          </ac:picMkLst>
        </pc:picChg>
        <pc:inkChg chg="add del">
          <ac:chgData name="Jelle Sjollema" userId="S::j.sjollema@ma-web.nl::697d5fec-fa16-44ca-847a-2a2a8b0e1e72" providerId="AD" clId="Web-{556669DE-9E11-4936-A536-E45C0BF3C244}" dt="2020-06-26T10:17:23.351" v="501"/>
          <ac:inkMkLst>
            <pc:docMk/>
            <pc:sldMk cId="148212859" sldId="259"/>
            <ac:inkMk id="20" creationId="{1416EB2F-68EB-4E52-8563-62CB4D27F099}"/>
          </ac:inkMkLst>
        </pc:inkChg>
      </pc:sldChg>
      <pc:sldChg chg="addSp delSp modSp new">
        <pc:chgData name="Jelle Sjollema" userId="S::j.sjollema@ma-web.nl::697d5fec-fa16-44ca-847a-2a2a8b0e1e72" providerId="AD" clId="Web-{556669DE-9E11-4936-A536-E45C0BF3C244}" dt="2020-06-26T10:05:03.392" v="347" actId="14100"/>
        <pc:sldMkLst>
          <pc:docMk/>
          <pc:sldMk cId="4237811082" sldId="260"/>
        </pc:sldMkLst>
        <pc:spChg chg="mod">
          <ac:chgData name="Jelle Sjollema" userId="S::j.sjollema@ma-web.nl::697d5fec-fa16-44ca-847a-2a2a8b0e1e72" providerId="AD" clId="Web-{556669DE-9E11-4936-A536-E45C0BF3C244}" dt="2020-06-26T10:04:29.830" v="339" actId="20577"/>
          <ac:spMkLst>
            <pc:docMk/>
            <pc:sldMk cId="4237811082" sldId="260"/>
            <ac:spMk id="2" creationId="{44B5E779-C3F6-49B7-8DCE-CE23ACAC8110}"/>
          </ac:spMkLst>
        </pc:spChg>
        <pc:spChg chg="del">
          <ac:chgData name="Jelle Sjollema" userId="S::j.sjollema@ma-web.nl::697d5fec-fa16-44ca-847a-2a2a8b0e1e72" providerId="AD" clId="Web-{556669DE-9E11-4936-A536-E45C0BF3C244}" dt="2020-06-26T10:04:17.892" v="318"/>
          <ac:spMkLst>
            <pc:docMk/>
            <pc:sldMk cId="4237811082" sldId="260"/>
            <ac:spMk id="3" creationId="{FB80E0FD-59F2-4C50-BD9F-4B430FB56CDC}"/>
          </ac:spMkLst>
        </pc:spChg>
        <pc:picChg chg="add mod ord">
          <ac:chgData name="Jelle Sjollema" userId="S::j.sjollema@ma-web.nl::697d5fec-fa16-44ca-847a-2a2a8b0e1e72" providerId="AD" clId="Web-{556669DE-9E11-4936-A536-E45C0BF3C244}" dt="2020-06-26T10:04:34.501" v="342" actId="14100"/>
          <ac:picMkLst>
            <pc:docMk/>
            <pc:sldMk cId="4237811082" sldId="260"/>
            <ac:picMk id="4" creationId="{E77FBEFE-0944-45CE-998E-B5C2D99FB478}"/>
          </ac:picMkLst>
        </pc:picChg>
        <pc:picChg chg="add mod">
          <ac:chgData name="Jelle Sjollema" userId="S::j.sjollema@ma-web.nl::697d5fec-fa16-44ca-847a-2a2a8b0e1e72" providerId="AD" clId="Web-{556669DE-9E11-4936-A536-E45C0BF3C244}" dt="2020-06-26T10:05:03.392" v="347" actId="14100"/>
          <ac:picMkLst>
            <pc:docMk/>
            <pc:sldMk cId="4237811082" sldId="260"/>
            <ac:picMk id="5" creationId="{DEF47651-DD55-42F9-83A1-0AEB181E47AC}"/>
          </ac:picMkLst>
        </pc:picChg>
      </pc:sldChg>
      <pc:sldChg chg="addSp delSp modSp new">
        <pc:chgData name="Jelle Sjollema" userId="S::j.sjollema@ma-web.nl::697d5fec-fa16-44ca-847a-2a2a8b0e1e72" providerId="AD" clId="Web-{556669DE-9E11-4936-A536-E45C0BF3C244}" dt="2020-06-26T10:16:59.085" v="499"/>
        <pc:sldMkLst>
          <pc:docMk/>
          <pc:sldMk cId="1531185015" sldId="261"/>
        </pc:sldMkLst>
        <pc:spChg chg="mod">
          <ac:chgData name="Jelle Sjollema" userId="S::j.sjollema@ma-web.nl::697d5fec-fa16-44ca-847a-2a2a8b0e1e72" providerId="AD" clId="Web-{556669DE-9E11-4936-A536-E45C0BF3C244}" dt="2020-06-26T10:13:52.412" v="433" actId="20577"/>
          <ac:spMkLst>
            <pc:docMk/>
            <pc:sldMk cId="1531185015" sldId="261"/>
            <ac:spMk id="2" creationId="{9060075C-BDD4-44B6-B1E7-E5C97B33E173}"/>
          </ac:spMkLst>
        </pc:spChg>
        <pc:spChg chg="del">
          <ac:chgData name="Jelle Sjollema" userId="S::j.sjollema@ma-web.nl::697d5fec-fa16-44ca-847a-2a2a8b0e1e72" providerId="AD" clId="Web-{556669DE-9E11-4936-A536-E45C0BF3C244}" dt="2020-06-26T10:11:53.130" v="417"/>
          <ac:spMkLst>
            <pc:docMk/>
            <pc:sldMk cId="1531185015" sldId="261"/>
            <ac:spMk id="3" creationId="{0654E6BF-06DC-4F1C-973D-CFFFB4457D6D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14:38.069" v="457" actId="20577"/>
          <ac:spMkLst>
            <pc:docMk/>
            <pc:sldMk cId="1531185015" sldId="261"/>
            <ac:spMk id="6" creationId="{9310584D-A4E8-4397-8AAA-40748BA3443E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15:35.569" v="492" actId="14100"/>
          <ac:spMkLst>
            <pc:docMk/>
            <pc:sldMk cId="1531185015" sldId="261"/>
            <ac:spMk id="7" creationId="{F08F2C18-AAD6-4C0D-A5A9-C6C198B44195}"/>
          </ac:spMkLst>
        </pc:spChg>
        <pc:picChg chg="add mod ord">
          <ac:chgData name="Jelle Sjollema" userId="S::j.sjollema@ma-web.nl::697d5fec-fa16-44ca-847a-2a2a8b0e1e72" providerId="AD" clId="Web-{556669DE-9E11-4936-A536-E45C0BF3C244}" dt="2020-06-26T10:11:59.193" v="420" actId="1076"/>
          <ac:picMkLst>
            <pc:docMk/>
            <pc:sldMk cId="1531185015" sldId="261"/>
            <ac:picMk id="4" creationId="{725B473C-61FA-49B4-831B-8AD51CA86063}"/>
          </ac:picMkLst>
        </pc:picChg>
        <pc:picChg chg="add mod">
          <ac:chgData name="Jelle Sjollema" userId="S::j.sjollema@ma-web.nl::697d5fec-fa16-44ca-847a-2a2a8b0e1e72" providerId="AD" clId="Web-{556669DE-9E11-4936-A536-E45C0BF3C244}" dt="2020-06-26T10:14:47.006" v="464" actId="14100"/>
          <ac:picMkLst>
            <pc:docMk/>
            <pc:sldMk cId="1531185015" sldId="261"/>
            <ac:picMk id="5" creationId="{CD1F419B-4BE4-4960-A779-70CEEC7C5867}"/>
          </ac:picMkLst>
        </pc:picChg>
        <pc:inkChg chg="add del">
          <ac:chgData name="Jelle Sjollema" userId="S::j.sjollema@ma-web.nl::697d5fec-fa16-44ca-847a-2a2a8b0e1e72" providerId="AD" clId="Web-{556669DE-9E11-4936-A536-E45C0BF3C244}" dt="2020-06-26T10:16:45.741" v="496"/>
          <ac:inkMkLst>
            <pc:docMk/>
            <pc:sldMk cId="1531185015" sldId="261"/>
            <ac:inkMk id="8" creationId="{21E2D69C-9062-41DF-812B-4BF9D4252329}"/>
          </ac:inkMkLst>
        </pc:inkChg>
        <pc:inkChg chg="add del">
          <ac:chgData name="Jelle Sjollema" userId="S::j.sjollema@ma-web.nl::697d5fec-fa16-44ca-847a-2a2a8b0e1e72" providerId="AD" clId="Web-{556669DE-9E11-4936-A536-E45C0BF3C244}" dt="2020-06-26T10:16:45.007" v="495"/>
          <ac:inkMkLst>
            <pc:docMk/>
            <pc:sldMk cId="1531185015" sldId="261"/>
            <ac:inkMk id="9" creationId="{BB088E90-77BC-4B39-87B0-BF3E0BE598B7}"/>
          </ac:inkMkLst>
        </pc:inkChg>
        <pc:inkChg chg="add">
          <ac:chgData name="Jelle Sjollema" userId="S::j.sjollema@ma-web.nl::697d5fec-fa16-44ca-847a-2a2a8b0e1e72" providerId="AD" clId="Web-{556669DE-9E11-4936-A536-E45C0BF3C244}" dt="2020-06-26T10:16:55.632" v="497"/>
          <ac:inkMkLst>
            <pc:docMk/>
            <pc:sldMk cId="1531185015" sldId="261"/>
            <ac:inkMk id="10" creationId="{3D67C618-2835-4924-88A1-86E2D3058C02}"/>
          </ac:inkMkLst>
        </pc:inkChg>
        <pc:inkChg chg="add">
          <ac:chgData name="Jelle Sjollema" userId="S::j.sjollema@ma-web.nl::697d5fec-fa16-44ca-847a-2a2a8b0e1e72" providerId="AD" clId="Web-{556669DE-9E11-4936-A536-E45C0BF3C244}" dt="2020-06-26T10:16:57.679" v="498"/>
          <ac:inkMkLst>
            <pc:docMk/>
            <pc:sldMk cId="1531185015" sldId="261"/>
            <ac:inkMk id="11" creationId="{C9869E5E-8F17-447D-BC68-2E7F3761E4C3}"/>
          </ac:inkMkLst>
        </pc:inkChg>
        <pc:inkChg chg="add">
          <ac:chgData name="Jelle Sjollema" userId="S::j.sjollema@ma-web.nl::697d5fec-fa16-44ca-847a-2a2a8b0e1e72" providerId="AD" clId="Web-{556669DE-9E11-4936-A536-E45C0BF3C244}" dt="2020-06-26T10:16:59.085" v="499"/>
          <ac:inkMkLst>
            <pc:docMk/>
            <pc:sldMk cId="1531185015" sldId="261"/>
            <ac:inkMk id="12" creationId="{4C255A0C-4162-4EB3-8BCB-30B3583EA492}"/>
          </ac:inkMkLst>
        </pc:inkChg>
      </pc:sldChg>
      <pc:sldChg chg="new del">
        <pc:chgData name="Jelle Sjollema" userId="S::j.sjollema@ma-web.nl::697d5fec-fa16-44ca-847a-2a2a8b0e1e72" providerId="AD" clId="Web-{556669DE-9E11-4936-A536-E45C0BF3C244}" dt="2020-06-26T10:10:58.223" v="415"/>
        <pc:sldMkLst>
          <pc:docMk/>
          <pc:sldMk cId="3166243823" sldId="261"/>
        </pc:sldMkLst>
      </pc:sldChg>
      <pc:sldChg chg="addSp delSp modSp new">
        <pc:chgData name="Jelle Sjollema" userId="S::j.sjollema@ma-web.nl::697d5fec-fa16-44ca-847a-2a2a8b0e1e72" providerId="AD" clId="Web-{556669DE-9E11-4936-A536-E45C0BF3C244}" dt="2020-06-26T10:28:44.950" v="661" actId="1076"/>
        <pc:sldMkLst>
          <pc:docMk/>
          <pc:sldMk cId="116575335" sldId="262"/>
        </pc:sldMkLst>
        <pc:spChg chg="mod">
          <ac:chgData name="Jelle Sjollema" userId="S::j.sjollema@ma-web.nl::697d5fec-fa16-44ca-847a-2a2a8b0e1e72" providerId="AD" clId="Web-{556669DE-9E11-4936-A536-E45C0BF3C244}" dt="2020-06-26T10:27:52.965" v="652" actId="20577"/>
          <ac:spMkLst>
            <pc:docMk/>
            <pc:sldMk cId="116575335" sldId="262"/>
            <ac:spMk id="2" creationId="{A08F7D63-840C-465D-8009-C273ADAE992F}"/>
          </ac:spMkLst>
        </pc:spChg>
        <pc:spChg chg="del">
          <ac:chgData name="Jelle Sjollema" userId="S::j.sjollema@ma-web.nl::697d5fec-fa16-44ca-847a-2a2a8b0e1e72" providerId="AD" clId="Web-{556669DE-9E11-4936-A536-E45C0BF3C244}" dt="2020-06-26T10:27:27.825" v="628"/>
          <ac:spMkLst>
            <pc:docMk/>
            <pc:sldMk cId="116575335" sldId="262"/>
            <ac:spMk id="3" creationId="{96FCF9C1-BCCC-4513-8D04-7EA8AFE982F2}"/>
          </ac:spMkLst>
        </pc:spChg>
        <pc:picChg chg="add mod">
          <ac:chgData name="Jelle Sjollema" userId="S::j.sjollema@ma-web.nl::697d5fec-fa16-44ca-847a-2a2a8b0e1e72" providerId="AD" clId="Web-{556669DE-9E11-4936-A536-E45C0BF3C244}" dt="2020-06-26T10:28:44.950" v="661" actId="1076"/>
          <ac:picMkLst>
            <pc:docMk/>
            <pc:sldMk cId="116575335" sldId="262"/>
            <ac:picMk id="4" creationId="{562B5F33-9F5D-4484-BADF-72B12115FF6A}"/>
          </ac:picMkLst>
        </pc:picChg>
        <pc:picChg chg="add mod">
          <ac:chgData name="Jelle Sjollema" userId="S::j.sjollema@ma-web.nl::697d5fec-fa16-44ca-847a-2a2a8b0e1e72" providerId="AD" clId="Web-{556669DE-9E11-4936-A536-E45C0BF3C244}" dt="2020-06-26T10:28:42.575" v="660" actId="1076"/>
          <ac:picMkLst>
            <pc:docMk/>
            <pc:sldMk cId="116575335" sldId="262"/>
            <ac:picMk id="5" creationId="{D8584215-90A4-463F-B613-25483C767D62}"/>
          </ac:picMkLst>
        </pc:picChg>
      </pc:sldChg>
      <pc:sldChg chg="addSp delSp modSp new">
        <pc:chgData name="Jelle Sjollema" userId="S::j.sjollema@ma-web.nl::697d5fec-fa16-44ca-847a-2a2a8b0e1e72" providerId="AD" clId="Web-{556669DE-9E11-4936-A536-E45C0BF3C244}" dt="2020-06-26T10:38:27.048" v="714" actId="1076"/>
        <pc:sldMkLst>
          <pc:docMk/>
          <pc:sldMk cId="2751566358" sldId="263"/>
        </pc:sldMkLst>
        <pc:spChg chg="mod">
          <ac:chgData name="Jelle Sjollema" userId="S::j.sjollema@ma-web.nl::697d5fec-fa16-44ca-847a-2a2a8b0e1e72" providerId="AD" clId="Web-{556669DE-9E11-4936-A536-E45C0BF3C244}" dt="2020-06-26T10:38:25.876" v="712" actId="20577"/>
          <ac:spMkLst>
            <pc:docMk/>
            <pc:sldMk cId="2751566358" sldId="263"/>
            <ac:spMk id="2" creationId="{391BFF63-F8A5-4DF3-B5BB-1F0CCD0B5B27}"/>
          </ac:spMkLst>
        </pc:spChg>
        <pc:spChg chg="del">
          <ac:chgData name="Jelle Sjollema" userId="S::j.sjollema@ma-web.nl::697d5fec-fa16-44ca-847a-2a2a8b0e1e72" providerId="AD" clId="Web-{556669DE-9E11-4936-A536-E45C0BF3C244}" dt="2020-06-26T10:37:31.220" v="663"/>
          <ac:spMkLst>
            <pc:docMk/>
            <pc:sldMk cId="2751566358" sldId="263"/>
            <ac:spMk id="3" creationId="{C937B989-5705-4705-B277-26601C2E56BC}"/>
          </ac:spMkLst>
        </pc:spChg>
        <pc:picChg chg="add mod ord">
          <ac:chgData name="Jelle Sjollema" userId="S::j.sjollema@ma-web.nl::697d5fec-fa16-44ca-847a-2a2a8b0e1e72" providerId="AD" clId="Web-{556669DE-9E11-4936-A536-E45C0BF3C244}" dt="2020-06-26T10:38:27.048" v="714" actId="1076"/>
          <ac:picMkLst>
            <pc:docMk/>
            <pc:sldMk cId="2751566358" sldId="263"/>
            <ac:picMk id="4" creationId="{3A0DC69A-4398-41BB-81C9-FEBE3F5D2CD9}"/>
          </ac:picMkLst>
        </pc:picChg>
      </pc:sldChg>
      <pc:sldChg chg="addSp delSp modSp new">
        <pc:chgData name="Jelle Sjollema" userId="S::j.sjollema@ma-web.nl::697d5fec-fa16-44ca-847a-2a2a8b0e1e72" providerId="AD" clId="Web-{556669DE-9E11-4936-A536-E45C0BF3C244}" dt="2020-06-26T10:44:58.223" v="841" actId="14100"/>
        <pc:sldMkLst>
          <pc:docMk/>
          <pc:sldMk cId="2448166051" sldId="264"/>
        </pc:sldMkLst>
        <pc:spChg chg="del">
          <ac:chgData name="Jelle Sjollema" userId="S::j.sjollema@ma-web.nl::697d5fec-fa16-44ca-847a-2a2a8b0e1e72" providerId="AD" clId="Web-{556669DE-9E11-4936-A536-E45C0BF3C244}" dt="2020-06-26T10:42:18.253" v="745"/>
          <ac:spMkLst>
            <pc:docMk/>
            <pc:sldMk cId="2448166051" sldId="264"/>
            <ac:spMk id="2" creationId="{B22E0C38-39F4-49A1-BA5E-C5179A6C034C}"/>
          </ac:spMkLst>
        </pc:spChg>
        <pc:spChg chg="del mod">
          <ac:chgData name="Jelle Sjollema" userId="S::j.sjollema@ma-web.nl::697d5fec-fa16-44ca-847a-2a2a8b0e1e72" providerId="AD" clId="Web-{556669DE-9E11-4936-A536-E45C0BF3C244}" dt="2020-06-26T10:42:01.550" v="740"/>
          <ac:spMkLst>
            <pc:docMk/>
            <pc:sldMk cId="2448166051" sldId="264"/>
            <ac:spMk id="3" creationId="{6291917D-96D4-48DB-875F-8DC82E3DCDD5}"/>
          </ac:spMkLst>
        </pc:spChg>
        <pc:spChg chg="add">
          <ac:chgData name="Jelle Sjollema" userId="S::j.sjollema@ma-web.nl::697d5fec-fa16-44ca-847a-2a2a8b0e1e72" providerId="AD" clId="Web-{556669DE-9E11-4936-A536-E45C0BF3C244}" dt="2020-06-26T10:42:34.035" v="749"/>
          <ac:spMkLst>
            <pc:docMk/>
            <pc:sldMk cId="2448166051" sldId="264"/>
            <ac:spMk id="5" creationId="{65A73D21-E057-4D07-BF44-04ECF9CAD588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43:22.066" v="774" actId="1076"/>
          <ac:spMkLst>
            <pc:docMk/>
            <pc:sldMk cId="2448166051" sldId="264"/>
            <ac:spMk id="6" creationId="{7B99A04B-1FA7-4857-9E72-DDC48BF39FC5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43:43.379" v="794" actId="1076"/>
          <ac:spMkLst>
            <pc:docMk/>
            <pc:sldMk cId="2448166051" sldId="264"/>
            <ac:spMk id="7" creationId="{AF424F88-A578-4D51-ABB7-6CE86F2DEA2C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44:38.067" v="823" actId="20577"/>
          <ac:spMkLst>
            <pc:docMk/>
            <pc:sldMk cId="2448166051" sldId="264"/>
            <ac:spMk id="8" creationId="{68DEED14-B66E-416C-A325-698C0DA7F0A9}"/>
          </ac:spMkLst>
        </pc:spChg>
        <pc:spChg chg="add mod">
          <ac:chgData name="Jelle Sjollema" userId="S::j.sjollema@ma-web.nl::697d5fec-fa16-44ca-847a-2a2a8b0e1e72" providerId="AD" clId="Web-{556669DE-9E11-4936-A536-E45C0BF3C244}" dt="2020-06-26T10:44:58.223" v="841" actId="14100"/>
          <ac:spMkLst>
            <pc:docMk/>
            <pc:sldMk cId="2448166051" sldId="264"/>
            <ac:spMk id="9" creationId="{B51409A6-768E-4F46-9422-0A306F4131D4}"/>
          </ac:spMkLst>
        </pc:spChg>
        <pc:picChg chg="add mod">
          <ac:chgData name="Jelle Sjollema" userId="S::j.sjollema@ma-web.nl::697d5fec-fa16-44ca-847a-2a2a8b0e1e72" providerId="AD" clId="Web-{556669DE-9E11-4936-A536-E45C0BF3C244}" dt="2020-06-26T10:42:25.738" v="748" actId="1076"/>
          <ac:picMkLst>
            <pc:docMk/>
            <pc:sldMk cId="2448166051" sldId="264"/>
            <ac:picMk id="4" creationId="{CBB1CC36-9E2B-45CA-AE1E-B0AE5989E293}"/>
          </ac:picMkLst>
        </pc:picChg>
      </pc:sldChg>
      <pc:sldChg chg="addSp delSp modSp new">
        <pc:chgData name="Jelle Sjollema" userId="S::j.sjollema@ma-web.nl::697d5fec-fa16-44ca-847a-2a2a8b0e1e72" providerId="AD" clId="Web-{556669DE-9E11-4936-A536-E45C0BF3C244}" dt="2020-06-26T10:55:09.009" v="877" actId="20577"/>
        <pc:sldMkLst>
          <pc:docMk/>
          <pc:sldMk cId="409182516" sldId="265"/>
        </pc:sldMkLst>
        <pc:spChg chg="mod">
          <ac:chgData name="Jelle Sjollema" userId="S::j.sjollema@ma-web.nl::697d5fec-fa16-44ca-847a-2a2a8b0e1e72" providerId="AD" clId="Web-{556669DE-9E11-4936-A536-E45C0BF3C244}" dt="2020-06-26T10:55:09.009" v="877" actId="20577"/>
          <ac:spMkLst>
            <pc:docMk/>
            <pc:sldMk cId="409182516" sldId="265"/>
            <ac:spMk id="2" creationId="{FC67A526-0378-4975-A733-751408DD66A3}"/>
          </ac:spMkLst>
        </pc:spChg>
        <pc:spChg chg="del">
          <ac:chgData name="Jelle Sjollema" userId="S::j.sjollema@ma-web.nl::697d5fec-fa16-44ca-847a-2a2a8b0e1e72" providerId="AD" clId="Web-{556669DE-9E11-4936-A536-E45C0BF3C244}" dt="2020-06-26T10:54:50.931" v="843"/>
          <ac:spMkLst>
            <pc:docMk/>
            <pc:sldMk cId="409182516" sldId="265"/>
            <ac:spMk id="3" creationId="{A54F674F-7ADD-4AA8-8332-190DDAB2655F}"/>
          </ac:spMkLst>
        </pc:spChg>
        <pc:picChg chg="add mod ord">
          <ac:chgData name="Jelle Sjollema" userId="S::j.sjollema@ma-web.nl::697d5fec-fa16-44ca-847a-2a2a8b0e1e72" providerId="AD" clId="Web-{556669DE-9E11-4936-A536-E45C0BF3C244}" dt="2020-06-26T10:54:50.931" v="843"/>
          <ac:picMkLst>
            <pc:docMk/>
            <pc:sldMk cId="409182516" sldId="265"/>
            <ac:picMk id="4" creationId="{C49F67AC-4217-4CE1-B326-45B9019D8906}"/>
          </ac:picMkLst>
        </pc:picChg>
      </pc:sldChg>
    </pc:docChg>
  </pc:docChgLst>
  <pc:docChgLst>
    <pc:chgData name="Jelle Sjollema" userId="S::j.sjollema@ma-web.nl::697d5fec-fa16-44ca-847a-2a2a8b0e1e72" providerId="AD" clId="Web-{80967E7A-BE53-46DF-B8DD-BE1A4A05AA94}"/>
    <pc:docChg chg="modSld">
      <pc:chgData name="Jelle Sjollema" userId="S::j.sjollema@ma-web.nl::697d5fec-fa16-44ca-847a-2a2a8b0e1e72" providerId="AD" clId="Web-{80967E7A-BE53-46DF-B8DD-BE1A4A05AA94}" dt="2022-09-09T07:35:53.792" v="47"/>
      <pc:docMkLst>
        <pc:docMk/>
      </pc:docMkLst>
      <pc:sldChg chg="addSp delSp modSp">
        <pc:chgData name="Jelle Sjollema" userId="S::j.sjollema@ma-web.nl::697d5fec-fa16-44ca-847a-2a2a8b0e1e72" providerId="AD" clId="Web-{80967E7A-BE53-46DF-B8DD-BE1A4A05AA94}" dt="2022-09-09T07:35:53.792" v="47"/>
        <pc:sldMkLst>
          <pc:docMk/>
          <pc:sldMk cId="2228016134" sldId="284"/>
        </pc:sldMkLst>
        <pc:spChg chg="mod">
          <ac:chgData name="Jelle Sjollema" userId="S::j.sjollema@ma-web.nl::697d5fec-fa16-44ca-847a-2a2a8b0e1e72" providerId="AD" clId="Web-{80967E7A-BE53-46DF-B8DD-BE1A4A05AA94}" dt="2022-09-09T07:34:02.478" v="23" actId="20577"/>
          <ac:spMkLst>
            <pc:docMk/>
            <pc:sldMk cId="2228016134" sldId="284"/>
            <ac:spMk id="2" creationId="{0B407248-07E1-6AB7-C620-C59B5FF575FB}"/>
          </ac:spMkLst>
        </pc:spChg>
        <pc:spChg chg="del">
          <ac:chgData name="Jelle Sjollema" userId="S::j.sjollema@ma-web.nl::697d5fec-fa16-44ca-847a-2a2a8b0e1e72" providerId="AD" clId="Web-{80967E7A-BE53-46DF-B8DD-BE1A4A05AA94}" dt="2022-09-09T07:31:30.710" v="0"/>
          <ac:spMkLst>
            <pc:docMk/>
            <pc:sldMk cId="2228016134" sldId="284"/>
            <ac:spMk id="3" creationId="{C2026795-FD6E-472A-77CF-4B98899CE6BD}"/>
          </ac:spMkLst>
        </pc:spChg>
        <pc:graphicFrameChg chg="add mod ord modGraphic">
          <ac:chgData name="Jelle Sjollema" userId="S::j.sjollema@ma-web.nl::697d5fec-fa16-44ca-847a-2a2a8b0e1e72" providerId="AD" clId="Web-{80967E7A-BE53-46DF-B8DD-BE1A4A05AA94}" dt="2022-09-09T07:35:53.792" v="47"/>
          <ac:graphicFrameMkLst>
            <pc:docMk/>
            <pc:sldMk cId="2228016134" sldId="284"/>
            <ac:graphicFrameMk id="5" creationId="{7E740E57-4ECC-5421-CEEB-2242449E645F}"/>
          </ac:graphicFrameMkLst>
        </pc:graphicFrameChg>
      </pc:sldChg>
    </pc:docChg>
  </pc:docChgLst>
  <pc:docChgLst>
    <pc:chgData name="Jelle Sjollema" userId="S::j.sjollema@ma-web.nl::697d5fec-fa16-44ca-847a-2a2a8b0e1e72" providerId="AD" clId="Web-{BC58186F-B953-4556-B206-6F2B86869F89}"/>
    <pc:docChg chg="addSld modSld">
      <pc:chgData name="Jelle Sjollema" userId="S::j.sjollema@ma-web.nl::697d5fec-fa16-44ca-847a-2a2a8b0e1e72" providerId="AD" clId="Web-{BC58186F-B953-4556-B206-6F2B86869F89}" dt="2021-09-10T11:15:30.519" v="1402" actId="20577"/>
      <pc:docMkLst>
        <pc:docMk/>
      </pc:docMkLst>
      <pc:sldChg chg="modSp">
        <pc:chgData name="Jelle Sjollema" userId="S::j.sjollema@ma-web.nl::697d5fec-fa16-44ca-847a-2a2a8b0e1e72" providerId="AD" clId="Web-{BC58186F-B953-4556-B206-6F2B86869F89}" dt="2021-09-10T09:01:37.461" v="271" actId="20577"/>
        <pc:sldMkLst>
          <pc:docMk/>
          <pc:sldMk cId="3866258506" sldId="257"/>
        </pc:sldMkLst>
        <pc:spChg chg="mod">
          <ac:chgData name="Jelle Sjollema" userId="S::j.sjollema@ma-web.nl::697d5fec-fa16-44ca-847a-2a2a8b0e1e72" providerId="AD" clId="Web-{BC58186F-B953-4556-B206-6F2B86869F89}" dt="2021-09-10T09:01:37.461" v="271" actId="20577"/>
          <ac:spMkLst>
            <pc:docMk/>
            <pc:sldMk cId="3866258506" sldId="257"/>
            <ac:spMk id="3" creationId="{581B8506-0461-4DDB-9ABD-5E0B8775B3F2}"/>
          </ac:spMkLst>
        </pc:spChg>
      </pc:sldChg>
      <pc:sldChg chg="modSp">
        <pc:chgData name="Jelle Sjollema" userId="S::j.sjollema@ma-web.nl::697d5fec-fa16-44ca-847a-2a2a8b0e1e72" providerId="AD" clId="Web-{BC58186F-B953-4556-B206-6F2B86869F89}" dt="2021-09-10T09:01:30.398" v="269" actId="20577"/>
        <pc:sldMkLst>
          <pc:docMk/>
          <pc:sldMk cId="2046973224" sldId="260"/>
        </pc:sldMkLst>
        <pc:spChg chg="mod">
          <ac:chgData name="Jelle Sjollema" userId="S::j.sjollema@ma-web.nl::697d5fec-fa16-44ca-847a-2a2a8b0e1e72" providerId="AD" clId="Web-{BC58186F-B953-4556-B206-6F2B86869F89}" dt="2021-09-10T09:01:30.398" v="269" actId="20577"/>
          <ac:spMkLst>
            <pc:docMk/>
            <pc:sldMk cId="2046973224" sldId="260"/>
            <ac:spMk id="2" creationId="{4F9085E2-8AC0-4AB8-8D84-4F8A73C55FD7}"/>
          </ac:spMkLst>
        </pc:spChg>
        <pc:spChg chg="mod">
          <ac:chgData name="Jelle Sjollema" userId="S::j.sjollema@ma-web.nl::697d5fec-fa16-44ca-847a-2a2a8b0e1e72" providerId="AD" clId="Web-{BC58186F-B953-4556-B206-6F2B86869F89}" dt="2021-09-10T08:39:17.896" v="194" actId="20577"/>
          <ac:spMkLst>
            <pc:docMk/>
            <pc:sldMk cId="2046973224" sldId="260"/>
            <ac:spMk id="3" creationId="{88CD0665-DE0D-4BAD-9BCF-59A756A1E874}"/>
          </ac:spMkLst>
        </pc:spChg>
      </pc:sldChg>
      <pc:sldChg chg="modSp">
        <pc:chgData name="Jelle Sjollema" userId="S::j.sjollema@ma-web.nl::697d5fec-fa16-44ca-847a-2a2a8b0e1e72" providerId="AD" clId="Web-{BC58186F-B953-4556-B206-6F2B86869F89}" dt="2021-09-10T09:02:37.056" v="303" actId="20577"/>
        <pc:sldMkLst>
          <pc:docMk/>
          <pc:sldMk cId="3532627569" sldId="261"/>
        </pc:sldMkLst>
        <pc:spChg chg="mod">
          <ac:chgData name="Jelle Sjollema" userId="S::j.sjollema@ma-web.nl::697d5fec-fa16-44ca-847a-2a2a8b0e1e72" providerId="AD" clId="Web-{BC58186F-B953-4556-B206-6F2B86869F89}" dt="2021-09-10T09:02:04.649" v="275" actId="20577"/>
          <ac:spMkLst>
            <pc:docMk/>
            <pc:sldMk cId="3532627569" sldId="261"/>
            <ac:spMk id="2" creationId="{6E11DBF2-4153-48D0-A9FA-333AA1043352}"/>
          </ac:spMkLst>
        </pc:spChg>
        <pc:spChg chg="mod">
          <ac:chgData name="Jelle Sjollema" userId="S::j.sjollema@ma-web.nl::697d5fec-fa16-44ca-847a-2a2a8b0e1e72" providerId="AD" clId="Web-{BC58186F-B953-4556-B206-6F2B86869F89}" dt="2021-09-10T09:02:37.056" v="303" actId="20577"/>
          <ac:spMkLst>
            <pc:docMk/>
            <pc:sldMk cId="3532627569" sldId="261"/>
            <ac:spMk id="3" creationId="{2E8CCEBD-60B7-4C0C-ADC2-A402BC5EE75C}"/>
          </ac:spMkLst>
        </pc:spChg>
      </pc:sldChg>
      <pc:sldChg chg="addSp delSp modSp new">
        <pc:chgData name="Jelle Sjollema" userId="S::j.sjollema@ma-web.nl::697d5fec-fa16-44ca-847a-2a2a8b0e1e72" providerId="AD" clId="Web-{BC58186F-B953-4556-B206-6F2B86869F89}" dt="2021-09-10T08:41:59.279" v="231" actId="1076"/>
        <pc:sldMkLst>
          <pc:docMk/>
          <pc:sldMk cId="2710476662" sldId="262"/>
        </pc:sldMkLst>
        <pc:spChg chg="mod">
          <ac:chgData name="Jelle Sjollema" userId="S::j.sjollema@ma-web.nl::697d5fec-fa16-44ca-847a-2a2a8b0e1e72" providerId="AD" clId="Web-{BC58186F-B953-4556-B206-6F2B86869F89}" dt="2021-09-10T08:41:51.028" v="229" actId="1076"/>
          <ac:spMkLst>
            <pc:docMk/>
            <pc:sldMk cId="2710476662" sldId="262"/>
            <ac:spMk id="2" creationId="{9271A663-69E2-4C1A-9F57-868F7AB8DE14}"/>
          </ac:spMkLst>
        </pc:spChg>
        <pc:spChg chg="del">
          <ac:chgData name="Jelle Sjollema" userId="S::j.sjollema@ma-web.nl::697d5fec-fa16-44ca-847a-2a2a8b0e1e72" providerId="AD" clId="Web-{BC58186F-B953-4556-B206-6F2B86869F89}" dt="2021-09-10T08:39:33.490" v="204"/>
          <ac:spMkLst>
            <pc:docMk/>
            <pc:sldMk cId="2710476662" sldId="262"/>
            <ac:spMk id="3" creationId="{70EEF025-799F-4B6D-8D50-8C4A56077932}"/>
          </ac:spMkLst>
        </pc:spChg>
        <pc:spChg chg="add mod">
          <ac:chgData name="Jelle Sjollema" userId="S::j.sjollema@ma-web.nl::697d5fec-fa16-44ca-847a-2a2a8b0e1e72" providerId="AD" clId="Web-{BC58186F-B953-4556-B206-6F2B86869F89}" dt="2021-09-10T08:41:55.966" v="230" actId="1076"/>
          <ac:spMkLst>
            <pc:docMk/>
            <pc:sldMk cId="2710476662" sldId="262"/>
            <ac:spMk id="5" creationId="{DAA2C123-82F2-4205-84EE-7AFBDD33CF4A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8:41:59.279" v="231" actId="1076"/>
          <ac:picMkLst>
            <pc:docMk/>
            <pc:sldMk cId="2710476662" sldId="262"/>
            <ac:picMk id="4" creationId="{80E0527C-2E1E-4658-B7FA-4205C5D59DAE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08:45:02.179" v="264" actId="1076"/>
        <pc:sldMkLst>
          <pc:docMk/>
          <pc:sldMk cId="2786836573" sldId="263"/>
        </pc:sldMkLst>
        <pc:spChg chg="mod">
          <ac:chgData name="Jelle Sjollema" userId="S::j.sjollema@ma-web.nl::697d5fec-fa16-44ca-847a-2a2a8b0e1e72" providerId="AD" clId="Web-{BC58186F-B953-4556-B206-6F2B86869F89}" dt="2021-09-10T08:44:04.426" v="246" actId="20577"/>
          <ac:spMkLst>
            <pc:docMk/>
            <pc:sldMk cId="2786836573" sldId="263"/>
            <ac:spMk id="2" creationId="{7068ADB8-2376-48F7-BE1E-03BB8D80D6AA}"/>
          </ac:spMkLst>
        </pc:spChg>
        <pc:spChg chg="del">
          <ac:chgData name="Jelle Sjollema" userId="S::j.sjollema@ma-web.nl::697d5fec-fa16-44ca-847a-2a2a8b0e1e72" providerId="AD" clId="Web-{BC58186F-B953-4556-B206-6F2B86869F89}" dt="2021-09-10T08:44:06.660" v="247"/>
          <ac:spMkLst>
            <pc:docMk/>
            <pc:sldMk cId="2786836573" sldId="263"/>
            <ac:spMk id="3" creationId="{1B32A5C6-5F46-467D-9DE5-ABDB9909CDB8}"/>
          </ac:spMkLst>
        </pc:spChg>
        <pc:spChg chg="add mod">
          <ac:chgData name="Jelle Sjollema" userId="S::j.sjollema@ma-web.nl::697d5fec-fa16-44ca-847a-2a2a8b0e1e72" providerId="AD" clId="Web-{BC58186F-B953-4556-B206-6F2B86869F89}" dt="2021-09-10T08:45:02.179" v="264" actId="1076"/>
          <ac:spMkLst>
            <pc:docMk/>
            <pc:sldMk cId="2786836573" sldId="263"/>
            <ac:spMk id="5" creationId="{0AB3CFB4-491F-438E-9F89-656C82632928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8:44:14.895" v="249" actId="1076"/>
          <ac:picMkLst>
            <pc:docMk/>
            <pc:sldMk cId="2786836573" sldId="263"/>
            <ac:picMk id="4" creationId="{8FF33B57-6396-421A-A435-882163DA871F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09:07:07.485" v="385" actId="1076"/>
        <pc:sldMkLst>
          <pc:docMk/>
          <pc:sldMk cId="1063610547" sldId="264"/>
        </pc:sldMkLst>
        <pc:spChg chg="mod">
          <ac:chgData name="Jelle Sjollema" userId="S::j.sjollema@ma-web.nl::697d5fec-fa16-44ca-847a-2a2a8b0e1e72" providerId="AD" clId="Web-{BC58186F-B953-4556-B206-6F2B86869F89}" dt="2021-09-10T09:03:19.229" v="309" actId="20577"/>
          <ac:spMkLst>
            <pc:docMk/>
            <pc:sldMk cId="1063610547" sldId="264"/>
            <ac:spMk id="2" creationId="{2C368160-E454-470E-B8E4-A39038403A6C}"/>
          </ac:spMkLst>
        </pc:spChg>
        <pc:spChg chg="del">
          <ac:chgData name="Jelle Sjollema" userId="S::j.sjollema@ma-web.nl::697d5fec-fa16-44ca-847a-2a2a8b0e1e72" providerId="AD" clId="Web-{BC58186F-B953-4556-B206-6F2B86869F89}" dt="2021-09-10T09:03:07.541" v="305"/>
          <ac:spMkLst>
            <pc:docMk/>
            <pc:sldMk cId="1063610547" sldId="264"/>
            <ac:spMk id="3" creationId="{0F3E1573-4BFF-4BB2-9FE4-B60509BDDAC5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03:49.199" v="314" actId="1076"/>
          <ac:spMkLst>
            <pc:docMk/>
            <pc:sldMk cId="1063610547" sldId="264"/>
            <ac:spMk id="5" creationId="{A0D259BF-DE82-4EB8-92A0-ECA8E7B5651A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05:34.326" v="350" actId="1076"/>
          <ac:spMkLst>
            <pc:docMk/>
            <pc:sldMk cId="1063610547" sldId="264"/>
            <ac:spMk id="7" creationId="{B067DA36-0FA3-4BBE-B465-5ABA39FD0388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07:07.485" v="385" actId="1076"/>
          <ac:spMkLst>
            <pc:docMk/>
            <pc:sldMk cId="1063610547" sldId="264"/>
            <ac:spMk id="9" creationId="{01544A67-30A3-46B3-8B5E-885CE665CED1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9:03:23.714" v="310" actId="1076"/>
          <ac:picMkLst>
            <pc:docMk/>
            <pc:sldMk cId="1063610547" sldId="264"/>
            <ac:picMk id="4" creationId="{F430AFDB-A885-4AF4-8C5E-9916545B5D56}"/>
          </ac:picMkLst>
        </pc:picChg>
        <pc:picChg chg="add mod">
          <ac:chgData name="Jelle Sjollema" userId="S::j.sjollema@ma-web.nl::697d5fec-fa16-44ca-847a-2a2a8b0e1e72" providerId="AD" clId="Web-{BC58186F-B953-4556-B206-6F2B86869F89}" dt="2021-09-10T09:07:03.110" v="384" actId="1076"/>
          <ac:picMkLst>
            <pc:docMk/>
            <pc:sldMk cId="1063610547" sldId="264"/>
            <ac:picMk id="8" creationId="{493732A9-C476-482C-9261-8516D7967284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09:10:24.756" v="481" actId="1076"/>
        <pc:sldMkLst>
          <pc:docMk/>
          <pc:sldMk cId="1626719427" sldId="265"/>
        </pc:sldMkLst>
        <pc:spChg chg="del">
          <ac:chgData name="Jelle Sjollema" userId="S::j.sjollema@ma-web.nl::697d5fec-fa16-44ca-847a-2a2a8b0e1e72" providerId="AD" clId="Web-{BC58186F-B953-4556-B206-6F2B86869F89}" dt="2021-09-10T09:07:21.235" v="387"/>
          <ac:spMkLst>
            <pc:docMk/>
            <pc:sldMk cId="1626719427" sldId="265"/>
            <ac:spMk id="3" creationId="{27A5BAE7-DB2A-40FD-B4F1-4BD5CADC1222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09:38.208" v="447" actId="20577"/>
          <ac:spMkLst>
            <pc:docMk/>
            <pc:sldMk cId="1626719427" sldId="265"/>
            <ac:spMk id="6" creationId="{2C594EF0-1C65-4B0A-8BCC-0F9371184D6A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08:16.080" v="402" actId="1076"/>
          <ac:spMkLst>
            <pc:docMk/>
            <pc:sldMk cId="1626719427" sldId="265"/>
            <ac:spMk id="8" creationId="{D03325C4-C82F-4FC6-8CDE-9EB65A06FD7C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10:24.756" v="481" actId="1076"/>
          <ac:spMkLst>
            <pc:docMk/>
            <pc:sldMk cId="1626719427" sldId="265"/>
            <ac:spMk id="10" creationId="{6EDF0A9E-2F26-4FAC-B352-96599873E28A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9:07:23.157" v="388" actId="1076"/>
          <ac:picMkLst>
            <pc:docMk/>
            <pc:sldMk cId="1626719427" sldId="265"/>
            <ac:picMk id="4" creationId="{1F4F1434-9BA2-409B-B492-C9CE79F8BB4F}"/>
          </ac:picMkLst>
        </pc:picChg>
        <pc:picChg chg="add mod">
          <ac:chgData name="Jelle Sjollema" userId="S::j.sjollema@ma-web.nl::697d5fec-fa16-44ca-847a-2a2a8b0e1e72" providerId="AD" clId="Web-{BC58186F-B953-4556-B206-6F2B86869F89}" dt="2021-09-10T09:09:41.598" v="448" actId="1076"/>
          <ac:picMkLst>
            <pc:docMk/>
            <pc:sldMk cId="1626719427" sldId="265"/>
            <ac:picMk id="9" creationId="{0212A43E-98E5-4548-86C4-A7855F686C77}"/>
          </ac:picMkLst>
        </pc:picChg>
      </pc:sldChg>
      <pc:sldChg chg="addSp modSp new">
        <pc:chgData name="Jelle Sjollema" userId="S::j.sjollema@ma-web.nl::697d5fec-fa16-44ca-847a-2a2a8b0e1e72" providerId="AD" clId="Web-{BC58186F-B953-4556-B206-6F2B86869F89}" dt="2021-09-10T09:13:43.776" v="533" actId="1076"/>
        <pc:sldMkLst>
          <pc:docMk/>
          <pc:sldMk cId="2663515073" sldId="266"/>
        </pc:sldMkLst>
        <pc:spChg chg="mod">
          <ac:chgData name="Jelle Sjollema" userId="S::j.sjollema@ma-web.nl::697d5fec-fa16-44ca-847a-2a2a8b0e1e72" providerId="AD" clId="Web-{BC58186F-B953-4556-B206-6F2B86869F89}" dt="2021-09-10T09:12:11.305" v="498" actId="20577"/>
          <ac:spMkLst>
            <pc:docMk/>
            <pc:sldMk cId="2663515073" sldId="266"/>
            <ac:spMk id="2" creationId="{0C60968D-8AEE-41D0-9E9D-6729A136CCFF}"/>
          </ac:spMkLst>
        </pc:spChg>
        <pc:spChg chg="mod">
          <ac:chgData name="Jelle Sjollema" userId="S::j.sjollema@ma-web.nl::697d5fec-fa16-44ca-847a-2a2a8b0e1e72" providerId="AD" clId="Web-{BC58186F-B953-4556-B206-6F2B86869F89}" dt="2021-09-10T09:13:19.151" v="532" actId="20577"/>
          <ac:spMkLst>
            <pc:docMk/>
            <pc:sldMk cId="2663515073" sldId="266"/>
            <ac:spMk id="3" creationId="{0F2219DE-A305-4F74-A361-9F78C7BDD919}"/>
          </ac:spMkLst>
        </pc:spChg>
        <pc:picChg chg="add mod">
          <ac:chgData name="Jelle Sjollema" userId="S::j.sjollema@ma-web.nl::697d5fec-fa16-44ca-847a-2a2a8b0e1e72" providerId="AD" clId="Web-{BC58186F-B953-4556-B206-6F2B86869F89}" dt="2021-09-10T09:13:43.776" v="533" actId="1076"/>
          <ac:picMkLst>
            <pc:docMk/>
            <pc:sldMk cId="2663515073" sldId="266"/>
            <ac:picMk id="4" creationId="{0BD887A4-DCCB-467B-9E73-9702843D2D0C}"/>
          </ac:picMkLst>
        </pc:picChg>
      </pc:sldChg>
      <pc:sldChg chg="addSp delSp modSp add replId">
        <pc:chgData name="Jelle Sjollema" userId="S::j.sjollema@ma-web.nl::697d5fec-fa16-44ca-847a-2a2a8b0e1e72" providerId="AD" clId="Web-{BC58186F-B953-4556-B206-6F2B86869F89}" dt="2021-09-10T09:17:01.406" v="575"/>
        <pc:sldMkLst>
          <pc:docMk/>
          <pc:sldMk cId="971688006" sldId="267"/>
        </pc:sldMkLst>
        <pc:spChg chg="add del mod">
          <ac:chgData name="Jelle Sjollema" userId="S::j.sjollema@ma-web.nl::697d5fec-fa16-44ca-847a-2a2a8b0e1e72" providerId="AD" clId="Web-{BC58186F-B953-4556-B206-6F2B86869F89}" dt="2021-09-10T09:15:49.201" v="559"/>
          <ac:spMkLst>
            <pc:docMk/>
            <pc:sldMk cId="971688006" sldId="267"/>
            <ac:spMk id="6" creationId="{830F8B50-F27C-4BA8-B3D7-5E835611F787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15:54.748" v="560"/>
          <ac:spMkLst>
            <pc:docMk/>
            <pc:sldMk cId="971688006" sldId="267"/>
            <ac:spMk id="9" creationId="{888B7557-B5F2-448D-97AF-202DF99A9DB1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16:21.827" v="574" actId="20577"/>
          <ac:spMkLst>
            <pc:docMk/>
            <pc:sldMk cId="971688006" sldId="267"/>
            <ac:spMk id="10" creationId="{CC2183A1-A7A0-4B65-B3C0-7C06C65FC757}"/>
          </ac:spMkLst>
        </pc:spChg>
        <pc:picChg chg="mod">
          <ac:chgData name="Jelle Sjollema" userId="S::j.sjollema@ma-web.nl::697d5fec-fa16-44ca-847a-2a2a8b0e1e72" providerId="AD" clId="Web-{BC58186F-B953-4556-B206-6F2B86869F89}" dt="2021-09-10T09:13:48.480" v="535" actId="1076"/>
          <ac:picMkLst>
            <pc:docMk/>
            <pc:sldMk cId="971688006" sldId="267"/>
            <ac:picMk id="4" creationId="{0BD887A4-DCCB-467B-9E73-9702843D2D0C}"/>
          </ac:picMkLst>
        </pc:picChg>
        <pc:picChg chg="add mod">
          <ac:chgData name="Jelle Sjollema" userId="S::j.sjollema@ma-web.nl::697d5fec-fa16-44ca-847a-2a2a8b0e1e72" providerId="AD" clId="Web-{BC58186F-B953-4556-B206-6F2B86869F89}" dt="2021-09-10T09:13:53.105" v="537" actId="1076"/>
          <ac:picMkLst>
            <pc:docMk/>
            <pc:sldMk cId="971688006" sldId="267"/>
            <ac:picMk id="5" creationId="{1C307BC2-9999-4681-A65D-5957EB9378AF}"/>
          </ac:picMkLst>
        </pc:picChg>
        <pc:picChg chg="add del">
          <ac:chgData name="Jelle Sjollema" userId="S::j.sjollema@ma-web.nl::697d5fec-fa16-44ca-847a-2a2a8b0e1e72" providerId="AD" clId="Web-{BC58186F-B953-4556-B206-6F2B86869F89}" dt="2021-09-10T09:14:21.887" v="543"/>
          <ac:picMkLst>
            <pc:docMk/>
            <pc:sldMk cId="971688006" sldId="267"/>
            <ac:picMk id="7" creationId="{E958A022-A5F6-48BB-B764-6AD7EE030F95}"/>
          </ac:picMkLst>
        </pc:picChg>
        <pc:picChg chg="add del">
          <ac:chgData name="Jelle Sjollema" userId="S::j.sjollema@ma-web.nl::697d5fec-fa16-44ca-847a-2a2a8b0e1e72" providerId="AD" clId="Web-{BC58186F-B953-4556-B206-6F2B86869F89}" dt="2021-09-10T09:17:01.406" v="575"/>
          <ac:picMkLst>
            <pc:docMk/>
            <pc:sldMk cId="971688006" sldId="267"/>
            <ac:picMk id="8" creationId="{39BF941B-0BD6-47DD-9DF7-3BFF21157DEB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09:23:11.604" v="775" actId="20577"/>
        <pc:sldMkLst>
          <pc:docMk/>
          <pc:sldMk cId="1596109128" sldId="268"/>
        </pc:sldMkLst>
        <pc:spChg chg="mod">
          <ac:chgData name="Jelle Sjollema" userId="S::j.sjollema@ma-web.nl::697d5fec-fa16-44ca-847a-2a2a8b0e1e72" providerId="AD" clId="Web-{BC58186F-B953-4556-B206-6F2B86869F89}" dt="2021-09-10T09:19:41.520" v="637" actId="20577"/>
          <ac:spMkLst>
            <pc:docMk/>
            <pc:sldMk cId="1596109128" sldId="268"/>
            <ac:spMk id="2" creationId="{255578CD-95DC-44DD-9834-C07747FC3188}"/>
          </ac:spMkLst>
        </pc:spChg>
        <pc:spChg chg="del">
          <ac:chgData name="Jelle Sjollema" userId="S::j.sjollema@ma-web.nl::697d5fec-fa16-44ca-847a-2a2a8b0e1e72" providerId="AD" clId="Web-{BC58186F-B953-4556-B206-6F2B86869F89}" dt="2021-09-10T09:18:04.158" v="577"/>
          <ac:spMkLst>
            <pc:docMk/>
            <pc:sldMk cId="1596109128" sldId="268"/>
            <ac:spMk id="3" creationId="{A5615D24-4C5F-47CA-935B-FAB3EA94309F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23:11.604" v="775" actId="20577"/>
          <ac:spMkLst>
            <pc:docMk/>
            <pc:sldMk cId="1596109128" sldId="268"/>
            <ac:spMk id="6" creationId="{B5D354C4-53B7-4320-892E-24212791CAF5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9:18:07.893" v="578" actId="1076"/>
          <ac:picMkLst>
            <pc:docMk/>
            <pc:sldMk cId="1596109128" sldId="268"/>
            <ac:picMk id="4" creationId="{D79CA7C8-A01A-40A4-84C2-A402F498BA40}"/>
          </ac:picMkLst>
        </pc:picChg>
        <pc:picChg chg="add mod">
          <ac:chgData name="Jelle Sjollema" userId="S::j.sjollema@ma-web.nl::697d5fec-fa16-44ca-847a-2a2a8b0e1e72" providerId="AD" clId="Web-{BC58186F-B953-4556-B206-6F2B86869F89}" dt="2021-09-10T09:22:43.228" v="765" actId="1076"/>
          <ac:picMkLst>
            <pc:docMk/>
            <pc:sldMk cId="1596109128" sldId="268"/>
            <ac:picMk id="7" creationId="{DDA603EC-BEE2-449D-8650-3FBD5AC90A46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09:24:36.465" v="839" actId="20577"/>
        <pc:sldMkLst>
          <pc:docMk/>
          <pc:sldMk cId="3524960731" sldId="269"/>
        </pc:sldMkLst>
        <pc:spChg chg="mod">
          <ac:chgData name="Jelle Sjollema" userId="S::j.sjollema@ma-web.nl::697d5fec-fa16-44ca-847a-2a2a8b0e1e72" providerId="AD" clId="Web-{BC58186F-B953-4556-B206-6F2B86869F89}" dt="2021-09-10T09:23:00.260" v="773" actId="20577"/>
          <ac:spMkLst>
            <pc:docMk/>
            <pc:sldMk cId="3524960731" sldId="269"/>
            <ac:spMk id="2" creationId="{70BD269A-857F-4215-83CA-EC71FD732DED}"/>
          </ac:spMkLst>
        </pc:spChg>
        <pc:spChg chg="del">
          <ac:chgData name="Jelle Sjollema" userId="S::j.sjollema@ma-web.nl::697d5fec-fa16-44ca-847a-2a2a8b0e1e72" providerId="AD" clId="Web-{BC58186F-B953-4556-B206-6F2B86869F89}" dt="2021-09-10T09:22:47.509" v="767"/>
          <ac:spMkLst>
            <pc:docMk/>
            <pc:sldMk cId="3524960731" sldId="269"/>
            <ac:spMk id="3" creationId="{E4FD9D2C-0E0D-4A98-B28C-BF1196B16C10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24:36.465" v="839" actId="20577"/>
          <ac:spMkLst>
            <pc:docMk/>
            <pc:sldMk cId="3524960731" sldId="269"/>
            <ac:spMk id="5" creationId="{5196DC87-3FFA-4F4F-A261-BBBDB3136065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9:22:50.416" v="768" actId="1076"/>
          <ac:picMkLst>
            <pc:docMk/>
            <pc:sldMk cId="3524960731" sldId="269"/>
            <ac:picMk id="4" creationId="{13A17B5B-8B4A-4173-A803-C82E0FB19932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09:42:35.946" v="924" actId="1076"/>
        <pc:sldMkLst>
          <pc:docMk/>
          <pc:sldMk cId="3992305368" sldId="270"/>
        </pc:sldMkLst>
        <pc:spChg chg="mod">
          <ac:chgData name="Jelle Sjollema" userId="S::j.sjollema@ma-web.nl::697d5fec-fa16-44ca-847a-2a2a8b0e1e72" providerId="AD" clId="Web-{BC58186F-B953-4556-B206-6F2B86869F89}" dt="2021-09-10T09:39:11.175" v="861" actId="20577"/>
          <ac:spMkLst>
            <pc:docMk/>
            <pc:sldMk cId="3992305368" sldId="270"/>
            <ac:spMk id="2" creationId="{03EE20D7-57D2-407E-875A-2C9113CA693F}"/>
          </ac:spMkLst>
        </pc:spChg>
        <pc:spChg chg="del">
          <ac:chgData name="Jelle Sjollema" userId="S::j.sjollema@ma-web.nl::697d5fec-fa16-44ca-847a-2a2a8b0e1e72" providerId="AD" clId="Web-{BC58186F-B953-4556-B206-6F2B86869F89}" dt="2021-09-10T09:39:57.317" v="862"/>
          <ac:spMkLst>
            <pc:docMk/>
            <pc:sldMk cId="3992305368" sldId="270"/>
            <ac:spMk id="3" creationId="{F209A618-4EF5-4DEB-A288-6B569A50C909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41:27.819" v="902" actId="14100"/>
          <ac:spMkLst>
            <pc:docMk/>
            <pc:sldMk cId="3992305368" sldId="270"/>
            <ac:spMk id="5" creationId="{6D977871-EA97-4C3C-8B45-AEFD72521F3D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42:35.946" v="924" actId="1076"/>
          <ac:spMkLst>
            <pc:docMk/>
            <pc:sldMk cId="3992305368" sldId="270"/>
            <ac:spMk id="7" creationId="{D68E03B1-57E0-42B1-AF64-14A4BC330345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9:41:33.601" v="904" actId="1076"/>
          <ac:picMkLst>
            <pc:docMk/>
            <pc:sldMk cId="3992305368" sldId="270"/>
            <ac:picMk id="4" creationId="{922C501B-548A-4731-A1F7-EA7B318092B0}"/>
          </ac:picMkLst>
        </pc:picChg>
        <pc:picChg chg="add mod">
          <ac:chgData name="Jelle Sjollema" userId="S::j.sjollema@ma-web.nl::697d5fec-fa16-44ca-847a-2a2a8b0e1e72" providerId="AD" clId="Web-{BC58186F-B953-4556-B206-6F2B86869F89}" dt="2021-09-10T09:41:30.101" v="903" actId="1076"/>
          <ac:picMkLst>
            <pc:docMk/>
            <pc:sldMk cId="3992305368" sldId="270"/>
            <ac:picMk id="6" creationId="{3A9A64A8-9A00-4C0B-A7D7-6EC1C5FA5354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09:48:52.831" v="987" actId="20577"/>
        <pc:sldMkLst>
          <pc:docMk/>
          <pc:sldMk cId="2685032094" sldId="271"/>
        </pc:sldMkLst>
        <pc:spChg chg="mod">
          <ac:chgData name="Jelle Sjollema" userId="S::j.sjollema@ma-web.nl::697d5fec-fa16-44ca-847a-2a2a8b0e1e72" providerId="AD" clId="Web-{BC58186F-B953-4556-B206-6F2B86869F89}" dt="2021-09-10T09:43:46.542" v="974" actId="20577"/>
          <ac:spMkLst>
            <pc:docMk/>
            <pc:sldMk cId="2685032094" sldId="271"/>
            <ac:spMk id="2" creationId="{5306EF8C-1E15-4651-9C87-CEE68E0C08E4}"/>
          </ac:spMkLst>
        </pc:spChg>
        <pc:spChg chg="del">
          <ac:chgData name="Jelle Sjollema" userId="S::j.sjollema@ma-web.nl::697d5fec-fa16-44ca-847a-2a2a8b0e1e72" providerId="AD" clId="Web-{BC58186F-B953-4556-B206-6F2B86869F89}" dt="2021-09-10T09:42:39.696" v="926"/>
          <ac:spMkLst>
            <pc:docMk/>
            <pc:sldMk cId="2685032094" sldId="271"/>
            <ac:spMk id="3" creationId="{18B88380-1917-415C-989D-A64C45D2C77C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48:52.831" v="987" actId="20577"/>
          <ac:spMkLst>
            <pc:docMk/>
            <pc:sldMk cId="2685032094" sldId="271"/>
            <ac:spMk id="6" creationId="{A09A4265-34FF-46F5-A17D-1A25F46108D4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9:42:41.743" v="927" actId="1076"/>
          <ac:picMkLst>
            <pc:docMk/>
            <pc:sldMk cId="2685032094" sldId="271"/>
            <ac:picMk id="4" creationId="{B9D4F440-A211-436D-9430-ECC58436B103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09:56:15.826" v="1101" actId="1076"/>
        <pc:sldMkLst>
          <pc:docMk/>
          <pc:sldMk cId="2170224332" sldId="272"/>
        </pc:sldMkLst>
        <pc:spChg chg="mod">
          <ac:chgData name="Jelle Sjollema" userId="S::j.sjollema@ma-web.nl::697d5fec-fa16-44ca-847a-2a2a8b0e1e72" providerId="AD" clId="Web-{BC58186F-B953-4556-B206-6F2B86869F89}" dt="2021-09-10T09:53:22.212" v="1030" actId="20577"/>
          <ac:spMkLst>
            <pc:docMk/>
            <pc:sldMk cId="2170224332" sldId="272"/>
            <ac:spMk id="2" creationId="{B63D06D5-CF87-446F-AAAB-A93E82456BC0}"/>
          </ac:spMkLst>
        </pc:spChg>
        <pc:spChg chg="del">
          <ac:chgData name="Jelle Sjollema" userId="S::j.sjollema@ma-web.nl::697d5fec-fa16-44ca-847a-2a2a8b0e1e72" providerId="AD" clId="Web-{BC58186F-B953-4556-B206-6F2B86869F89}" dt="2021-09-10T09:52:49.102" v="989"/>
          <ac:spMkLst>
            <pc:docMk/>
            <pc:sldMk cId="2170224332" sldId="272"/>
            <ac:spMk id="3" creationId="{2ED0AE15-7012-4362-8D97-3A0273E1A845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56:09.092" v="1100" actId="20577"/>
          <ac:spMkLst>
            <pc:docMk/>
            <pc:sldMk cId="2170224332" sldId="272"/>
            <ac:spMk id="6" creationId="{377DCD50-CB36-466C-92CC-1958FDCF5966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9:52:52.680" v="990" actId="1076"/>
          <ac:picMkLst>
            <pc:docMk/>
            <pc:sldMk cId="2170224332" sldId="272"/>
            <ac:picMk id="4" creationId="{86B9798C-BA3B-410E-B3E9-8B4C8FD9BE38}"/>
          </ac:picMkLst>
        </pc:picChg>
        <pc:picChg chg="add mod">
          <ac:chgData name="Jelle Sjollema" userId="S::j.sjollema@ma-web.nl::697d5fec-fa16-44ca-847a-2a2a8b0e1e72" providerId="AD" clId="Web-{BC58186F-B953-4556-B206-6F2B86869F89}" dt="2021-09-10T09:56:15.826" v="1101" actId="1076"/>
          <ac:picMkLst>
            <pc:docMk/>
            <pc:sldMk cId="2170224332" sldId="272"/>
            <ac:picMk id="7" creationId="{929216CD-B462-4005-8DD0-AA43FD3580AD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09:58:53.158" v="1149" actId="20577"/>
        <pc:sldMkLst>
          <pc:docMk/>
          <pc:sldMk cId="3231605396" sldId="273"/>
        </pc:sldMkLst>
        <pc:spChg chg="mod">
          <ac:chgData name="Jelle Sjollema" userId="S::j.sjollema@ma-web.nl::697d5fec-fa16-44ca-847a-2a2a8b0e1e72" providerId="AD" clId="Web-{BC58186F-B953-4556-B206-6F2B86869F89}" dt="2021-09-10T09:58:53.158" v="1149" actId="20577"/>
          <ac:spMkLst>
            <pc:docMk/>
            <pc:sldMk cId="3231605396" sldId="273"/>
            <ac:spMk id="2" creationId="{177B4BDD-B4FE-42D3-9328-8ABC0137BEE1}"/>
          </ac:spMkLst>
        </pc:spChg>
        <pc:spChg chg="del">
          <ac:chgData name="Jelle Sjollema" userId="S::j.sjollema@ma-web.nl::697d5fec-fa16-44ca-847a-2a2a8b0e1e72" providerId="AD" clId="Web-{BC58186F-B953-4556-B206-6F2B86869F89}" dt="2021-09-10T09:57:41.250" v="1103"/>
          <ac:spMkLst>
            <pc:docMk/>
            <pc:sldMk cId="3231605396" sldId="273"/>
            <ac:spMk id="3" creationId="{09A0419D-ED07-4EF8-8B07-9D7958D6D47F}"/>
          </ac:spMkLst>
        </pc:spChg>
        <pc:spChg chg="add mod">
          <ac:chgData name="Jelle Sjollema" userId="S::j.sjollema@ma-web.nl::697d5fec-fa16-44ca-847a-2a2a8b0e1e72" providerId="AD" clId="Web-{BC58186F-B953-4556-B206-6F2B86869F89}" dt="2021-09-10T09:58:44.533" v="1147" actId="20577"/>
          <ac:spMkLst>
            <pc:docMk/>
            <pc:sldMk cId="3231605396" sldId="273"/>
            <ac:spMk id="6" creationId="{2BA9AC0F-A024-4C52-ADAD-5C35D48400E9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09:57:50.719" v="1106" actId="1076"/>
          <ac:picMkLst>
            <pc:docMk/>
            <pc:sldMk cId="3231605396" sldId="273"/>
            <ac:picMk id="4" creationId="{31D8823E-C88E-40D0-84C5-0D735E397D09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11:03:52.122" v="1184" actId="20577"/>
        <pc:sldMkLst>
          <pc:docMk/>
          <pc:sldMk cId="3857498060" sldId="276"/>
        </pc:sldMkLst>
        <pc:spChg chg="mod">
          <ac:chgData name="Jelle Sjollema" userId="S::j.sjollema@ma-web.nl::697d5fec-fa16-44ca-847a-2a2a8b0e1e72" providerId="AD" clId="Web-{BC58186F-B953-4556-B206-6F2B86869F89}" dt="2021-09-10T11:02:48.681" v="1155" actId="20577"/>
          <ac:spMkLst>
            <pc:docMk/>
            <pc:sldMk cId="3857498060" sldId="276"/>
            <ac:spMk id="2" creationId="{AC8A016C-CEED-4A97-9452-D2A41E805076}"/>
          </ac:spMkLst>
        </pc:spChg>
        <pc:spChg chg="del">
          <ac:chgData name="Jelle Sjollema" userId="S::j.sjollema@ma-web.nl::697d5fec-fa16-44ca-847a-2a2a8b0e1e72" providerId="AD" clId="Web-{BC58186F-B953-4556-B206-6F2B86869F89}" dt="2021-09-10T11:03:02.150" v="1156"/>
          <ac:spMkLst>
            <pc:docMk/>
            <pc:sldMk cId="3857498060" sldId="276"/>
            <ac:spMk id="3" creationId="{35F375D0-1EA0-4B0F-B5B9-4F536018B850}"/>
          </ac:spMkLst>
        </pc:spChg>
        <pc:spChg chg="add mod">
          <ac:chgData name="Jelle Sjollema" userId="S::j.sjollema@ma-web.nl::697d5fec-fa16-44ca-847a-2a2a8b0e1e72" providerId="AD" clId="Web-{BC58186F-B953-4556-B206-6F2B86869F89}" dt="2021-09-10T11:03:52.122" v="1184" actId="20577"/>
          <ac:spMkLst>
            <pc:docMk/>
            <pc:sldMk cId="3857498060" sldId="276"/>
            <ac:spMk id="6" creationId="{27EFC393-C65A-49E3-99DC-3C17321A6EAC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11:03:24.542" v="1161" actId="1076"/>
          <ac:picMkLst>
            <pc:docMk/>
            <pc:sldMk cId="3857498060" sldId="276"/>
            <ac:picMk id="4" creationId="{7DC77A3B-CDE9-4FC1-A388-074C5ACC0FB5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11:06:16.770" v="1254" actId="20577"/>
        <pc:sldMkLst>
          <pc:docMk/>
          <pc:sldMk cId="1998929648" sldId="277"/>
        </pc:sldMkLst>
        <pc:spChg chg="mod">
          <ac:chgData name="Jelle Sjollema" userId="S::j.sjollema@ma-web.nl::697d5fec-fa16-44ca-847a-2a2a8b0e1e72" providerId="AD" clId="Web-{BC58186F-B953-4556-B206-6F2B86869F89}" dt="2021-09-10T11:04:56.672" v="1205" actId="20577"/>
          <ac:spMkLst>
            <pc:docMk/>
            <pc:sldMk cId="1998929648" sldId="277"/>
            <ac:spMk id="2" creationId="{B55163F5-2564-41C1-B22B-80D2A0390DF0}"/>
          </ac:spMkLst>
        </pc:spChg>
        <pc:spChg chg="del">
          <ac:chgData name="Jelle Sjollema" userId="S::j.sjollema@ma-web.nl::697d5fec-fa16-44ca-847a-2a2a8b0e1e72" providerId="AD" clId="Web-{BC58186F-B953-4556-B206-6F2B86869F89}" dt="2021-09-10T11:04:20.248" v="1186"/>
          <ac:spMkLst>
            <pc:docMk/>
            <pc:sldMk cId="1998929648" sldId="277"/>
            <ac:spMk id="3" creationId="{AF0C101D-540D-4508-912A-FD3AA2B7BB43}"/>
          </ac:spMkLst>
        </pc:spChg>
        <pc:spChg chg="add mod">
          <ac:chgData name="Jelle Sjollema" userId="S::j.sjollema@ma-web.nl::697d5fec-fa16-44ca-847a-2a2a8b0e1e72" providerId="AD" clId="Web-{BC58186F-B953-4556-B206-6F2B86869F89}" dt="2021-09-10T11:06:16.770" v="1254" actId="20577"/>
          <ac:spMkLst>
            <pc:docMk/>
            <pc:sldMk cId="1998929648" sldId="277"/>
            <ac:spMk id="6" creationId="{1F0C1795-FB6A-4834-B4F9-5C7902528C0E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11:05:10.610" v="1208" actId="1076"/>
          <ac:picMkLst>
            <pc:docMk/>
            <pc:sldMk cId="1998929648" sldId="277"/>
            <ac:picMk id="4" creationId="{ACDD99F9-0CD2-45CB-A90A-9B267782164B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11:09:24.671" v="1308" actId="20577"/>
        <pc:sldMkLst>
          <pc:docMk/>
          <pc:sldMk cId="2263995587" sldId="278"/>
        </pc:sldMkLst>
        <pc:spChg chg="mod">
          <ac:chgData name="Jelle Sjollema" userId="S::j.sjollema@ma-web.nl::697d5fec-fa16-44ca-847a-2a2a8b0e1e72" providerId="AD" clId="Web-{BC58186F-B953-4556-B206-6F2B86869F89}" dt="2021-09-10T11:08:07.698" v="1274" actId="20577"/>
          <ac:spMkLst>
            <pc:docMk/>
            <pc:sldMk cId="2263995587" sldId="278"/>
            <ac:spMk id="2" creationId="{D36B2FFA-C134-4E81-975A-13CCA22874D2}"/>
          </ac:spMkLst>
        </pc:spChg>
        <pc:spChg chg="del">
          <ac:chgData name="Jelle Sjollema" userId="S::j.sjollema@ma-web.nl::697d5fec-fa16-44ca-847a-2a2a8b0e1e72" providerId="AD" clId="Web-{BC58186F-B953-4556-B206-6F2B86869F89}" dt="2021-09-10T11:07:36.978" v="1256"/>
          <ac:spMkLst>
            <pc:docMk/>
            <pc:sldMk cId="2263995587" sldId="278"/>
            <ac:spMk id="3" creationId="{26DDE878-B026-4DD1-AD1C-067794D09287}"/>
          </ac:spMkLst>
        </pc:spChg>
        <pc:spChg chg="add mod">
          <ac:chgData name="Jelle Sjollema" userId="S::j.sjollema@ma-web.nl::697d5fec-fa16-44ca-847a-2a2a8b0e1e72" providerId="AD" clId="Web-{BC58186F-B953-4556-B206-6F2B86869F89}" dt="2021-09-10T11:09:02.311" v="1301" actId="20577"/>
          <ac:spMkLst>
            <pc:docMk/>
            <pc:sldMk cId="2263995587" sldId="278"/>
            <ac:spMk id="6" creationId="{0C306BD1-B4A1-43D3-B365-6218383D128F}"/>
          </ac:spMkLst>
        </pc:spChg>
        <pc:spChg chg="add mod">
          <ac:chgData name="Jelle Sjollema" userId="S::j.sjollema@ma-web.nl::697d5fec-fa16-44ca-847a-2a2a8b0e1e72" providerId="AD" clId="Web-{BC58186F-B953-4556-B206-6F2B86869F89}" dt="2021-09-10T11:09:24.671" v="1308" actId="20577"/>
          <ac:spMkLst>
            <pc:docMk/>
            <pc:sldMk cId="2263995587" sldId="278"/>
            <ac:spMk id="7" creationId="{E35803DE-955C-40E7-9F20-2802D5402B03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11:07:39.572" v="1257" actId="1076"/>
          <ac:picMkLst>
            <pc:docMk/>
            <pc:sldMk cId="2263995587" sldId="278"/>
            <ac:picMk id="4" creationId="{92941F3C-F03A-4E30-8A21-7AF157971181}"/>
          </ac:picMkLst>
        </pc:picChg>
      </pc:sldChg>
      <pc:sldChg chg="addSp delSp modSp add replId">
        <pc:chgData name="Jelle Sjollema" userId="S::j.sjollema@ma-web.nl::697d5fec-fa16-44ca-847a-2a2a8b0e1e72" providerId="AD" clId="Web-{BC58186F-B953-4556-B206-6F2B86869F89}" dt="2021-09-10T11:11:05.755" v="1347" actId="20577"/>
        <pc:sldMkLst>
          <pc:docMk/>
          <pc:sldMk cId="963523584" sldId="279"/>
        </pc:sldMkLst>
        <pc:spChg chg="mod">
          <ac:chgData name="Jelle Sjollema" userId="S::j.sjollema@ma-web.nl::697d5fec-fa16-44ca-847a-2a2a8b0e1e72" providerId="AD" clId="Web-{BC58186F-B953-4556-B206-6F2B86869F89}" dt="2021-09-10T11:09:49.969" v="1321" actId="20577"/>
          <ac:spMkLst>
            <pc:docMk/>
            <pc:sldMk cId="963523584" sldId="279"/>
            <ac:spMk id="2" creationId="{D36B2FFA-C134-4E81-975A-13CCA22874D2}"/>
          </ac:spMkLst>
        </pc:spChg>
        <pc:spChg chg="add del mod">
          <ac:chgData name="Jelle Sjollema" userId="S::j.sjollema@ma-web.nl::697d5fec-fa16-44ca-847a-2a2a8b0e1e72" providerId="AD" clId="Web-{BC58186F-B953-4556-B206-6F2B86869F89}" dt="2021-09-10T11:10:36.863" v="1323"/>
          <ac:spMkLst>
            <pc:docMk/>
            <pc:sldMk cId="963523584" sldId="279"/>
            <ac:spMk id="5" creationId="{B3EE1253-BFBC-4A1B-8D84-DB3E98934C1A}"/>
          </ac:spMkLst>
        </pc:spChg>
        <pc:spChg chg="mod">
          <ac:chgData name="Jelle Sjollema" userId="S::j.sjollema@ma-web.nl::697d5fec-fa16-44ca-847a-2a2a8b0e1e72" providerId="AD" clId="Web-{BC58186F-B953-4556-B206-6F2B86869F89}" dt="2021-09-10T11:11:01.801" v="1345" actId="20577"/>
          <ac:spMkLst>
            <pc:docMk/>
            <pc:sldMk cId="963523584" sldId="279"/>
            <ac:spMk id="6" creationId="{0C306BD1-B4A1-43D3-B365-6218383D128F}"/>
          </ac:spMkLst>
        </pc:spChg>
        <pc:spChg chg="mod">
          <ac:chgData name="Jelle Sjollema" userId="S::j.sjollema@ma-web.nl::697d5fec-fa16-44ca-847a-2a2a8b0e1e72" providerId="AD" clId="Web-{BC58186F-B953-4556-B206-6F2B86869F89}" dt="2021-09-10T11:11:05.755" v="1347" actId="20577"/>
          <ac:spMkLst>
            <pc:docMk/>
            <pc:sldMk cId="963523584" sldId="279"/>
            <ac:spMk id="7" creationId="{E35803DE-955C-40E7-9F20-2802D5402B03}"/>
          </ac:spMkLst>
        </pc:spChg>
        <pc:picChg chg="del">
          <ac:chgData name="Jelle Sjollema" userId="S::j.sjollema@ma-web.nl::697d5fec-fa16-44ca-847a-2a2a8b0e1e72" providerId="AD" clId="Web-{BC58186F-B953-4556-B206-6F2B86869F89}" dt="2021-09-10T11:10:35.128" v="1322"/>
          <ac:picMkLst>
            <pc:docMk/>
            <pc:sldMk cId="963523584" sldId="279"/>
            <ac:picMk id="4" creationId="{92941F3C-F03A-4E30-8A21-7AF157971181}"/>
          </ac:picMkLst>
        </pc:picChg>
        <pc:picChg chg="add mod ord">
          <ac:chgData name="Jelle Sjollema" userId="S::j.sjollema@ma-web.nl::697d5fec-fa16-44ca-847a-2a2a8b0e1e72" providerId="AD" clId="Web-{BC58186F-B953-4556-B206-6F2B86869F89}" dt="2021-09-10T11:10:38.394" v="1324" actId="1076"/>
          <ac:picMkLst>
            <pc:docMk/>
            <pc:sldMk cId="963523584" sldId="279"/>
            <ac:picMk id="8" creationId="{79CCEAAC-271D-45EF-A903-A8DE4B5E4CB1}"/>
          </ac:picMkLst>
        </pc:picChg>
      </pc:sldChg>
      <pc:sldChg chg="addSp delSp modSp new">
        <pc:chgData name="Jelle Sjollema" userId="S::j.sjollema@ma-web.nl::697d5fec-fa16-44ca-847a-2a2a8b0e1e72" providerId="AD" clId="Web-{BC58186F-B953-4556-B206-6F2B86869F89}" dt="2021-09-10T11:15:30.519" v="1402" actId="20577"/>
        <pc:sldMkLst>
          <pc:docMk/>
          <pc:sldMk cId="3216538738" sldId="280"/>
        </pc:sldMkLst>
        <pc:spChg chg="mod">
          <ac:chgData name="Jelle Sjollema" userId="S::j.sjollema@ma-web.nl::697d5fec-fa16-44ca-847a-2a2a8b0e1e72" providerId="AD" clId="Web-{BC58186F-B953-4556-B206-6F2B86869F89}" dt="2021-09-10T11:14:39.282" v="1381" actId="20577"/>
          <ac:spMkLst>
            <pc:docMk/>
            <pc:sldMk cId="3216538738" sldId="280"/>
            <ac:spMk id="2" creationId="{C7AFD39F-FE9F-4D72-A75E-2E1E192D5269}"/>
          </ac:spMkLst>
        </pc:spChg>
        <pc:spChg chg="del">
          <ac:chgData name="Jelle Sjollema" userId="S::j.sjollema@ma-web.nl::697d5fec-fa16-44ca-847a-2a2a8b0e1e72" providerId="AD" clId="Web-{BC58186F-B953-4556-B206-6F2B86869F89}" dt="2021-09-10T11:13:54.327" v="1349"/>
          <ac:spMkLst>
            <pc:docMk/>
            <pc:sldMk cId="3216538738" sldId="280"/>
            <ac:spMk id="3" creationId="{B39E231D-5CF9-49AE-8719-535FEAC87BC3}"/>
          </ac:spMkLst>
        </pc:spChg>
        <pc:spChg chg="add mod">
          <ac:chgData name="Jelle Sjollema" userId="S::j.sjollema@ma-web.nl::697d5fec-fa16-44ca-847a-2a2a8b0e1e72" providerId="AD" clId="Web-{BC58186F-B953-4556-B206-6F2B86869F89}" dt="2021-09-10T11:15:30.519" v="1402" actId="20577"/>
          <ac:spMkLst>
            <pc:docMk/>
            <pc:sldMk cId="3216538738" sldId="280"/>
            <ac:spMk id="5" creationId="{72127BA8-2406-41FF-8929-A7076E2CB4EA}"/>
          </ac:spMkLst>
        </pc:spChg>
        <pc:picChg chg="add mod ord">
          <ac:chgData name="Jelle Sjollema" userId="S::j.sjollema@ma-web.nl::697d5fec-fa16-44ca-847a-2a2a8b0e1e72" providerId="AD" clId="Web-{BC58186F-B953-4556-B206-6F2B86869F89}" dt="2021-09-10T11:14:41.407" v="1382" actId="1076"/>
          <ac:picMkLst>
            <pc:docMk/>
            <pc:sldMk cId="3216538738" sldId="280"/>
            <ac:picMk id="4" creationId="{4AE66370-61AA-4BD9-9420-2D481C9858A9}"/>
          </ac:picMkLst>
        </pc:picChg>
      </pc:sldChg>
    </pc:docChg>
  </pc:docChgLst>
  <pc:docChgLst>
    <pc:chgData name="Jelle Sjollema" userId="S::j.sjollema@ma-web.nl::697d5fec-fa16-44ca-847a-2a2a8b0e1e72" providerId="AD" clId="Web-{03443FF6-F2F4-4F28-852D-2EE8F730F5AB}"/>
    <pc:docChg chg="addSld modSld">
      <pc:chgData name="Jelle Sjollema" userId="S::j.sjollema@ma-web.nl::697d5fec-fa16-44ca-847a-2a2a8b0e1e72" providerId="AD" clId="Web-{03443FF6-F2F4-4F28-852D-2EE8F730F5AB}" dt="2021-09-09T14:15:31.513" v="381" actId="20577"/>
      <pc:docMkLst>
        <pc:docMk/>
      </pc:docMkLst>
      <pc:sldChg chg="modSp">
        <pc:chgData name="Jelle Sjollema" userId="S::j.sjollema@ma-web.nl::697d5fec-fa16-44ca-847a-2a2a8b0e1e72" providerId="AD" clId="Web-{03443FF6-F2F4-4F28-852D-2EE8F730F5AB}" dt="2021-09-09T13:31:27.678" v="40" actId="20577"/>
        <pc:sldMkLst>
          <pc:docMk/>
          <pc:sldMk cId="3866258506" sldId="257"/>
        </pc:sldMkLst>
        <pc:spChg chg="mod">
          <ac:chgData name="Jelle Sjollema" userId="S::j.sjollema@ma-web.nl::697d5fec-fa16-44ca-847a-2a2a8b0e1e72" providerId="AD" clId="Web-{03443FF6-F2F4-4F28-852D-2EE8F730F5AB}" dt="2021-09-09T13:31:27.678" v="40" actId="20577"/>
          <ac:spMkLst>
            <pc:docMk/>
            <pc:sldMk cId="3866258506" sldId="257"/>
            <ac:spMk id="3" creationId="{581B8506-0461-4DDB-9ABD-5E0B8775B3F2}"/>
          </ac:spMkLst>
        </pc:spChg>
      </pc:sldChg>
      <pc:sldChg chg="modSp new">
        <pc:chgData name="Jelle Sjollema" userId="S::j.sjollema@ma-web.nl::697d5fec-fa16-44ca-847a-2a2a8b0e1e72" providerId="AD" clId="Web-{03443FF6-F2F4-4F28-852D-2EE8F730F5AB}" dt="2021-09-09T14:15:23.763" v="375" actId="20577"/>
        <pc:sldMkLst>
          <pc:docMk/>
          <pc:sldMk cId="2046973224" sldId="260"/>
        </pc:sldMkLst>
        <pc:spChg chg="mod">
          <ac:chgData name="Jelle Sjollema" userId="S::j.sjollema@ma-web.nl::697d5fec-fa16-44ca-847a-2a2a8b0e1e72" providerId="AD" clId="Web-{03443FF6-F2F4-4F28-852D-2EE8F730F5AB}" dt="2021-09-09T14:14:33.716" v="339" actId="20577"/>
          <ac:spMkLst>
            <pc:docMk/>
            <pc:sldMk cId="2046973224" sldId="260"/>
            <ac:spMk id="2" creationId="{4F9085E2-8AC0-4AB8-8D84-4F8A73C55FD7}"/>
          </ac:spMkLst>
        </pc:spChg>
        <pc:spChg chg="mod">
          <ac:chgData name="Jelle Sjollema" userId="S::j.sjollema@ma-web.nl::697d5fec-fa16-44ca-847a-2a2a8b0e1e72" providerId="AD" clId="Web-{03443FF6-F2F4-4F28-852D-2EE8F730F5AB}" dt="2021-09-09T14:15:23.763" v="375" actId="20577"/>
          <ac:spMkLst>
            <pc:docMk/>
            <pc:sldMk cId="2046973224" sldId="260"/>
            <ac:spMk id="3" creationId="{88CD0665-DE0D-4BAD-9BCF-59A756A1E874}"/>
          </ac:spMkLst>
        </pc:spChg>
      </pc:sldChg>
      <pc:sldChg chg="addSp delSp modSp new">
        <pc:chgData name="Jelle Sjollema" userId="S::j.sjollema@ma-web.nl::697d5fec-fa16-44ca-847a-2a2a8b0e1e72" providerId="AD" clId="Web-{03443FF6-F2F4-4F28-852D-2EE8F730F5AB}" dt="2021-09-09T14:15:31.513" v="381" actId="20577"/>
        <pc:sldMkLst>
          <pc:docMk/>
          <pc:sldMk cId="3532627569" sldId="261"/>
        </pc:sldMkLst>
        <pc:spChg chg="mod">
          <ac:chgData name="Jelle Sjollema" userId="S::j.sjollema@ma-web.nl::697d5fec-fa16-44ca-847a-2a2a8b0e1e72" providerId="AD" clId="Web-{03443FF6-F2F4-4F28-852D-2EE8F730F5AB}" dt="2021-09-09T14:15:31.513" v="381" actId="20577"/>
          <ac:spMkLst>
            <pc:docMk/>
            <pc:sldMk cId="3532627569" sldId="261"/>
            <ac:spMk id="3" creationId="{2E8CCEBD-60B7-4C0C-ADC2-A402BC5EE75C}"/>
          </ac:spMkLst>
        </pc:spChg>
        <pc:spChg chg="add del mod">
          <ac:chgData name="Jelle Sjollema" userId="S::j.sjollema@ma-web.nl::697d5fec-fa16-44ca-847a-2a2a8b0e1e72" providerId="AD" clId="Web-{03443FF6-F2F4-4F28-852D-2EE8F730F5AB}" dt="2021-09-09T14:15:26.451" v="379"/>
          <ac:spMkLst>
            <pc:docMk/>
            <pc:sldMk cId="3532627569" sldId="261"/>
            <ac:spMk id="4" creationId="{17AC4CD9-B46B-4B19-BC9F-2F240729F3F2}"/>
          </ac:spMkLst>
        </pc:spChg>
      </pc:sldChg>
    </pc:docChg>
  </pc:docChgLst>
  <pc:docChgLst>
    <pc:chgData name="Bethuel Heldt" userId="75d9b417-f8d4-4110-9ba8-1131a465e32d" providerId="ADAL" clId="{60DDF20B-C5F8-C44E-8B8F-119C1BDA4501}"/>
    <pc:docChg chg="undo custSel modSld">
      <pc:chgData name="Bethuel Heldt" userId="75d9b417-f8d4-4110-9ba8-1131a465e32d" providerId="ADAL" clId="{60DDF20B-C5F8-C44E-8B8F-119C1BDA4501}" dt="2023-09-08T11:52:26.799" v="193" actId="20577"/>
      <pc:docMkLst>
        <pc:docMk/>
      </pc:docMkLst>
      <pc:sldChg chg="modSp mod">
        <pc:chgData name="Bethuel Heldt" userId="75d9b417-f8d4-4110-9ba8-1131a465e32d" providerId="ADAL" clId="{60DDF20B-C5F8-C44E-8B8F-119C1BDA4501}" dt="2023-09-08T11:45:14.418" v="7" actId="20577"/>
        <pc:sldMkLst>
          <pc:docMk/>
          <pc:sldMk cId="3866258506" sldId="257"/>
        </pc:sldMkLst>
        <pc:spChg chg="mod">
          <ac:chgData name="Bethuel Heldt" userId="75d9b417-f8d4-4110-9ba8-1131a465e32d" providerId="ADAL" clId="{60DDF20B-C5F8-C44E-8B8F-119C1BDA4501}" dt="2023-09-08T11:45:14.418" v="7" actId="20577"/>
          <ac:spMkLst>
            <pc:docMk/>
            <pc:sldMk cId="3866258506" sldId="257"/>
            <ac:spMk id="3" creationId="{581B8506-0461-4DDB-9ABD-5E0B8775B3F2}"/>
          </ac:spMkLst>
        </pc:spChg>
      </pc:sldChg>
      <pc:sldChg chg="modSp mod">
        <pc:chgData name="Bethuel Heldt" userId="75d9b417-f8d4-4110-9ba8-1131a465e32d" providerId="ADAL" clId="{60DDF20B-C5F8-C44E-8B8F-119C1BDA4501}" dt="2023-09-08T11:47:25.694" v="25" actId="20577"/>
        <pc:sldMkLst>
          <pc:docMk/>
          <pc:sldMk cId="3231605396" sldId="273"/>
        </pc:sldMkLst>
        <pc:spChg chg="mod">
          <ac:chgData name="Bethuel Heldt" userId="75d9b417-f8d4-4110-9ba8-1131a465e32d" providerId="ADAL" clId="{60DDF20B-C5F8-C44E-8B8F-119C1BDA4501}" dt="2023-09-08T11:47:25.694" v="25" actId="20577"/>
          <ac:spMkLst>
            <pc:docMk/>
            <pc:sldMk cId="3231605396" sldId="273"/>
            <ac:spMk id="6" creationId="{2BA9AC0F-A024-4C52-ADAD-5C35D48400E9}"/>
          </ac:spMkLst>
        </pc:spChg>
      </pc:sldChg>
      <pc:sldChg chg="addSp modSp mod">
        <pc:chgData name="Bethuel Heldt" userId="75d9b417-f8d4-4110-9ba8-1131a465e32d" providerId="ADAL" clId="{60DDF20B-C5F8-C44E-8B8F-119C1BDA4501}" dt="2023-09-08T11:49:45.451" v="38" actId="571"/>
        <pc:sldMkLst>
          <pc:docMk/>
          <pc:sldMk cId="3857498060" sldId="276"/>
        </pc:sldMkLst>
        <pc:spChg chg="mod">
          <ac:chgData name="Bethuel Heldt" userId="75d9b417-f8d4-4110-9ba8-1131a465e32d" providerId="ADAL" clId="{60DDF20B-C5F8-C44E-8B8F-119C1BDA4501}" dt="2023-09-08T11:47:01.442" v="9" actId="20577"/>
          <ac:spMkLst>
            <pc:docMk/>
            <pc:sldMk cId="3857498060" sldId="276"/>
            <ac:spMk id="2" creationId="{AC8A016C-CEED-4A97-9452-D2A41E805076}"/>
          </ac:spMkLst>
        </pc:spChg>
        <pc:spChg chg="add mod">
          <ac:chgData name="Bethuel Heldt" userId="75d9b417-f8d4-4110-9ba8-1131a465e32d" providerId="ADAL" clId="{60DDF20B-C5F8-C44E-8B8F-119C1BDA4501}" dt="2023-09-08T11:49:39.690" v="37" actId="1076"/>
          <ac:spMkLst>
            <pc:docMk/>
            <pc:sldMk cId="3857498060" sldId="276"/>
            <ac:spMk id="5" creationId="{4DE7E083-4467-C8EC-444D-D77626DB8B87}"/>
          </ac:spMkLst>
        </pc:spChg>
        <pc:spChg chg="add mod">
          <ac:chgData name="Bethuel Heldt" userId="75d9b417-f8d4-4110-9ba8-1131a465e32d" providerId="ADAL" clId="{60DDF20B-C5F8-C44E-8B8F-119C1BDA4501}" dt="2023-09-08T11:49:45.451" v="38" actId="571"/>
          <ac:spMkLst>
            <pc:docMk/>
            <pc:sldMk cId="3857498060" sldId="276"/>
            <ac:spMk id="7" creationId="{AC1B7760-D73A-5355-3C70-ABD1FCA57526}"/>
          </ac:spMkLst>
        </pc:spChg>
        <pc:picChg chg="add mod">
          <ac:chgData name="Bethuel Heldt" userId="75d9b417-f8d4-4110-9ba8-1131a465e32d" providerId="ADAL" clId="{60DDF20B-C5F8-C44E-8B8F-119C1BDA4501}" dt="2023-09-08T11:48:57.610" v="30" actId="1076"/>
          <ac:picMkLst>
            <pc:docMk/>
            <pc:sldMk cId="3857498060" sldId="276"/>
            <ac:picMk id="3" creationId="{31B2D438-BE00-0F1C-80B5-09592A79D218}"/>
          </ac:picMkLst>
        </pc:picChg>
      </pc:sldChg>
      <pc:sldChg chg="delSp modSp mod">
        <pc:chgData name="Bethuel Heldt" userId="75d9b417-f8d4-4110-9ba8-1131a465e32d" providerId="ADAL" clId="{60DDF20B-C5F8-C44E-8B8F-119C1BDA4501}" dt="2023-09-08T11:52:26.799" v="193" actId="20577"/>
        <pc:sldMkLst>
          <pc:docMk/>
          <pc:sldMk cId="963523584" sldId="279"/>
        </pc:sldMkLst>
        <pc:spChg chg="mod">
          <ac:chgData name="Bethuel Heldt" userId="75d9b417-f8d4-4110-9ba8-1131a465e32d" providerId="ADAL" clId="{60DDF20B-C5F8-C44E-8B8F-119C1BDA4501}" dt="2023-09-08T11:52:26.799" v="193" actId="20577"/>
          <ac:spMkLst>
            <pc:docMk/>
            <pc:sldMk cId="963523584" sldId="279"/>
            <ac:spMk id="6" creationId="{0C306BD1-B4A1-43D3-B365-6218383D128F}"/>
          </ac:spMkLst>
        </pc:spChg>
        <pc:spChg chg="del">
          <ac:chgData name="Bethuel Heldt" userId="75d9b417-f8d4-4110-9ba8-1131a465e32d" providerId="ADAL" clId="{60DDF20B-C5F8-C44E-8B8F-119C1BDA4501}" dt="2023-09-08T11:51:28.690" v="165" actId="478"/>
          <ac:spMkLst>
            <pc:docMk/>
            <pc:sldMk cId="963523584" sldId="279"/>
            <ac:spMk id="7" creationId="{E35803DE-955C-40E7-9F20-2802D5402B03}"/>
          </ac:spMkLst>
        </pc:spChg>
      </pc:sldChg>
      <pc:sldChg chg="modSp mod">
        <pc:chgData name="Bethuel Heldt" userId="75d9b417-f8d4-4110-9ba8-1131a465e32d" providerId="ADAL" clId="{60DDF20B-C5F8-C44E-8B8F-119C1BDA4501}" dt="2023-09-08T11:45:16.765" v="8" actId="20577"/>
        <pc:sldMkLst>
          <pc:docMk/>
          <pc:sldMk cId="2228016134" sldId="284"/>
        </pc:sldMkLst>
        <pc:graphicFrameChg chg="modGraphic">
          <ac:chgData name="Bethuel Heldt" userId="75d9b417-f8d4-4110-9ba8-1131a465e32d" providerId="ADAL" clId="{60DDF20B-C5F8-C44E-8B8F-119C1BDA4501}" dt="2023-09-08T11:45:16.765" v="8" actId="20577"/>
          <ac:graphicFrameMkLst>
            <pc:docMk/>
            <pc:sldMk cId="2228016134" sldId="284"/>
            <ac:graphicFrameMk id="5" creationId="{7E740E57-4ECC-5421-CEEB-2242449E645F}"/>
          </ac:graphicFrameMkLst>
        </pc:graphicFrameChg>
      </pc:sldChg>
    </pc:docChg>
  </pc:docChgLst>
  <pc:docChgLst>
    <pc:chgData name="Dragan Javorac" userId="913c2858-fb97-4c6e-a42c-b1f1a16b225e" providerId="ADAL" clId="{2D0E1FBE-3F41-4277-86DA-8ED81AE39BCF}"/>
    <pc:docChg chg="custSel modSld">
      <pc:chgData name="Dragan Javorac" userId="913c2858-fb97-4c6e-a42c-b1f1a16b225e" providerId="ADAL" clId="{2D0E1FBE-3F41-4277-86DA-8ED81AE39BCF}" dt="2023-09-11T06:45:14.231" v="19" actId="1076"/>
      <pc:docMkLst>
        <pc:docMk/>
      </pc:docMkLst>
      <pc:sldChg chg="modSp mod">
        <pc:chgData name="Dragan Javorac" userId="913c2858-fb97-4c6e-a42c-b1f1a16b225e" providerId="ADAL" clId="{2D0E1FBE-3F41-4277-86DA-8ED81AE39BCF}" dt="2023-09-11T06:32:58.970" v="0" actId="20577"/>
        <pc:sldMkLst>
          <pc:docMk/>
          <pc:sldMk cId="3866258506" sldId="257"/>
        </pc:sldMkLst>
        <pc:spChg chg="mod">
          <ac:chgData name="Dragan Javorac" userId="913c2858-fb97-4c6e-a42c-b1f1a16b225e" providerId="ADAL" clId="{2D0E1FBE-3F41-4277-86DA-8ED81AE39BCF}" dt="2023-09-11T06:32:58.970" v="0" actId="20577"/>
          <ac:spMkLst>
            <pc:docMk/>
            <pc:sldMk cId="3866258506" sldId="257"/>
            <ac:spMk id="3" creationId="{581B8506-0461-4DDB-9ABD-5E0B8775B3F2}"/>
          </ac:spMkLst>
        </pc:spChg>
      </pc:sldChg>
      <pc:sldChg chg="addSp modSp mod">
        <pc:chgData name="Dragan Javorac" userId="913c2858-fb97-4c6e-a42c-b1f1a16b225e" providerId="ADAL" clId="{2D0E1FBE-3F41-4277-86DA-8ED81AE39BCF}" dt="2023-09-11T06:45:14.231" v="19" actId="1076"/>
        <pc:sldMkLst>
          <pc:docMk/>
          <pc:sldMk cId="2046973224" sldId="260"/>
        </pc:sldMkLst>
        <pc:spChg chg="add mod">
          <ac:chgData name="Dragan Javorac" userId="913c2858-fb97-4c6e-a42c-b1f1a16b225e" providerId="ADAL" clId="{2D0E1FBE-3F41-4277-86DA-8ED81AE39BCF}" dt="2023-09-11T06:45:14.231" v="19" actId="1076"/>
          <ac:spMkLst>
            <pc:docMk/>
            <pc:sldMk cId="2046973224" sldId="260"/>
            <ac:spMk id="4" creationId="{45B8498D-CDAC-3490-7FD4-40A1B62D3899}"/>
          </ac:spMkLst>
        </pc:spChg>
      </pc:sldChg>
    </pc:docChg>
  </pc:docChgLst>
  <pc:docChgLst>
    <pc:chgData name="Jelle Sjollema" userId="S::j.sjollema@ma-web.nl::697d5fec-fa16-44ca-847a-2a2a8b0e1e72" providerId="AD" clId="Web-{59B867B2-F6B6-4071-AC39-62B432114C87}"/>
    <pc:docChg chg="modSld sldOrd">
      <pc:chgData name="Jelle Sjollema" userId="S::j.sjollema@ma-web.nl::697d5fec-fa16-44ca-847a-2a2a8b0e1e72" providerId="AD" clId="Web-{59B867B2-F6B6-4071-AC39-62B432114C87}" dt="2020-06-26T18:08:12.355" v="6"/>
      <pc:docMkLst>
        <pc:docMk/>
      </pc:docMkLst>
      <pc:sldChg chg="addSp delSp modSp ord">
        <pc:chgData name="Jelle Sjollema" userId="S::j.sjollema@ma-web.nl::697d5fec-fa16-44ca-847a-2a2a8b0e1e72" providerId="AD" clId="Web-{59B867B2-F6B6-4071-AC39-62B432114C87}" dt="2020-06-26T18:08:12.355" v="6"/>
        <pc:sldMkLst>
          <pc:docMk/>
          <pc:sldMk cId="409182516" sldId="265"/>
        </pc:sldMkLst>
        <pc:spChg chg="add del mod">
          <ac:chgData name="Jelle Sjollema" userId="S::j.sjollema@ma-web.nl::697d5fec-fa16-44ca-847a-2a2a8b0e1e72" providerId="AD" clId="Web-{59B867B2-F6B6-4071-AC39-62B432114C87}" dt="2020-06-26T18:05:17.457" v="2"/>
          <ac:spMkLst>
            <pc:docMk/>
            <pc:sldMk cId="409182516" sldId="265"/>
            <ac:spMk id="5" creationId="{DCDB6B70-709E-4EBD-B7E1-7290921AE1E7}"/>
          </ac:spMkLst>
        </pc:spChg>
        <pc:picChg chg="del">
          <ac:chgData name="Jelle Sjollema" userId="S::j.sjollema@ma-web.nl::697d5fec-fa16-44ca-847a-2a2a8b0e1e72" providerId="AD" clId="Web-{59B867B2-F6B6-4071-AC39-62B432114C87}" dt="2020-06-26T18:05:13.848" v="1"/>
          <ac:picMkLst>
            <pc:docMk/>
            <pc:sldMk cId="409182516" sldId="265"/>
            <ac:picMk id="4" creationId="{C49F67AC-4217-4CE1-B326-45B9019D8906}"/>
          </ac:picMkLst>
        </pc:picChg>
        <pc:picChg chg="add mod">
          <ac:chgData name="Jelle Sjollema" userId="S::j.sjollema@ma-web.nl::697d5fec-fa16-44ca-847a-2a2a8b0e1e72" providerId="AD" clId="Web-{59B867B2-F6B6-4071-AC39-62B432114C87}" dt="2020-06-26T18:05:25.895" v="5" actId="14100"/>
          <ac:picMkLst>
            <pc:docMk/>
            <pc:sldMk cId="409182516" sldId="265"/>
            <ac:picMk id="6" creationId="{625BD339-9815-4559-B122-D0C4E641212B}"/>
          </ac:picMkLst>
        </pc:picChg>
      </pc:sldChg>
      <pc:sldChg chg="addSp delSp modSp">
        <pc:chgData name="Jelle Sjollema" userId="S::j.sjollema@ma-web.nl::697d5fec-fa16-44ca-847a-2a2a8b0e1e72" providerId="AD" clId="Web-{59B867B2-F6B6-4071-AC39-62B432114C87}" dt="2020-06-26T18:05:09.692" v="0"/>
        <pc:sldMkLst>
          <pc:docMk/>
          <pc:sldMk cId="1946937179" sldId="266"/>
        </pc:sldMkLst>
        <pc:spChg chg="add mod">
          <ac:chgData name="Jelle Sjollema" userId="S::j.sjollema@ma-web.nl::697d5fec-fa16-44ca-847a-2a2a8b0e1e72" providerId="AD" clId="Web-{59B867B2-F6B6-4071-AC39-62B432114C87}" dt="2020-06-26T18:05:09.692" v="0"/>
          <ac:spMkLst>
            <pc:docMk/>
            <pc:sldMk cId="1946937179" sldId="266"/>
            <ac:spMk id="5" creationId="{FE171996-20DA-4E26-A33C-5A6E7059CE95}"/>
          </ac:spMkLst>
        </pc:spChg>
        <pc:picChg chg="del">
          <ac:chgData name="Jelle Sjollema" userId="S::j.sjollema@ma-web.nl::697d5fec-fa16-44ca-847a-2a2a8b0e1e72" providerId="AD" clId="Web-{59B867B2-F6B6-4071-AC39-62B432114C87}" dt="2020-06-26T18:05:09.692" v="0"/>
          <ac:picMkLst>
            <pc:docMk/>
            <pc:sldMk cId="1946937179" sldId="266"/>
            <ac:picMk id="4" creationId="{FD4696E1-6664-4B09-8D9E-C1E4E8BB30A4}"/>
          </ac:picMkLst>
        </pc:picChg>
      </pc:sldChg>
    </pc:docChg>
  </pc:docChgLst>
  <pc:docChgLst>
    <pc:chgData name="Hidde Braun" userId="dd5b87d6-85a5-4271-8322-ce6e5fcd58d2" providerId="ADAL" clId="{914FE546-9193-498D-BB78-AF8DF9E5D00C}"/>
    <pc:docChg chg="undo custSel addSld delSld modSld">
      <pc:chgData name="Hidde Braun" userId="dd5b87d6-85a5-4271-8322-ce6e5fcd58d2" providerId="ADAL" clId="{914FE546-9193-498D-BB78-AF8DF9E5D00C}" dt="2021-09-10T10:39:51.660" v="507" actId="1076"/>
      <pc:docMkLst>
        <pc:docMk/>
      </pc:docMkLst>
      <pc:sldChg chg="mod modShow">
        <pc:chgData name="Hidde Braun" userId="dd5b87d6-85a5-4271-8322-ce6e5fcd58d2" providerId="ADAL" clId="{914FE546-9193-498D-BB78-AF8DF9E5D00C}" dt="2021-09-10T10:35:09.981" v="395" actId="729"/>
        <pc:sldMkLst>
          <pc:docMk/>
          <pc:sldMk cId="1946471008" sldId="258"/>
        </pc:sldMkLst>
      </pc:sldChg>
      <pc:sldChg chg="modSp mod">
        <pc:chgData name="Hidde Braun" userId="dd5b87d6-85a5-4271-8322-ce6e5fcd58d2" providerId="ADAL" clId="{914FE546-9193-498D-BB78-AF8DF9E5D00C}" dt="2021-09-10T10:39:08.757" v="500" actId="20577"/>
        <pc:sldMkLst>
          <pc:docMk/>
          <pc:sldMk cId="3532627569" sldId="261"/>
        </pc:sldMkLst>
        <pc:spChg chg="mod">
          <ac:chgData name="Hidde Braun" userId="dd5b87d6-85a5-4271-8322-ce6e5fcd58d2" providerId="ADAL" clId="{914FE546-9193-498D-BB78-AF8DF9E5D00C}" dt="2021-09-10T10:39:08.757" v="500" actId="20577"/>
          <ac:spMkLst>
            <pc:docMk/>
            <pc:sldMk cId="3532627569" sldId="261"/>
            <ac:spMk id="3" creationId="{2E8CCEBD-60B7-4C0C-ADC2-A402BC5EE75C}"/>
          </ac:spMkLst>
        </pc:spChg>
      </pc:sldChg>
      <pc:sldChg chg="addSp delSp modSp mod">
        <pc:chgData name="Hidde Braun" userId="dd5b87d6-85a5-4271-8322-ce6e5fcd58d2" providerId="ADAL" clId="{914FE546-9193-498D-BB78-AF8DF9E5D00C}" dt="2021-09-10T10:38:47.362" v="497" actId="1076"/>
        <pc:sldMkLst>
          <pc:docMk/>
          <pc:sldMk cId="2786836573" sldId="263"/>
        </pc:sldMkLst>
        <pc:spChg chg="mod">
          <ac:chgData name="Hidde Braun" userId="dd5b87d6-85a5-4271-8322-ce6e5fcd58d2" providerId="ADAL" clId="{914FE546-9193-498D-BB78-AF8DF9E5D00C}" dt="2021-09-10T10:38:25.626" v="468" actId="1076"/>
          <ac:spMkLst>
            <pc:docMk/>
            <pc:sldMk cId="2786836573" sldId="263"/>
            <ac:spMk id="5" creationId="{0AB3CFB4-491F-438E-9F89-656C82632928}"/>
          </ac:spMkLst>
        </pc:spChg>
        <pc:spChg chg="add mod">
          <ac:chgData name="Hidde Braun" userId="dd5b87d6-85a5-4271-8322-ce6e5fcd58d2" providerId="ADAL" clId="{914FE546-9193-498D-BB78-AF8DF9E5D00C}" dt="2021-09-10T10:38:47.362" v="497" actId="1076"/>
          <ac:spMkLst>
            <pc:docMk/>
            <pc:sldMk cId="2786836573" sldId="263"/>
            <ac:spMk id="9" creationId="{B6E17B76-8873-4A80-968B-50B8AEF37B49}"/>
          </ac:spMkLst>
        </pc:spChg>
        <pc:picChg chg="mod">
          <ac:chgData name="Hidde Braun" userId="dd5b87d6-85a5-4271-8322-ce6e5fcd58d2" providerId="ADAL" clId="{914FE546-9193-498D-BB78-AF8DF9E5D00C}" dt="2021-09-10T10:38:25.626" v="468" actId="1076"/>
          <ac:picMkLst>
            <pc:docMk/>
            <pc:sldMk cId="2786836573" sldId="263"/>
            <ac:picMk id="4" creationId="{8FF33B57-6396-421A-A435-882163DA871F}"/>
          </ac:picMkLst>
        </pc:picChg>
        <pc:picChg chg="add del mod">
          <ac:chgData name="Hidde Braun" userId="dd5b87d6-85a5-4271-8322-ce6e5fcd58d2" providerId="ADAL" clId="{914FE546-9193-498D-BB78-AF8DF9E5D00C}" dt="2021-09-10T10:37:46.816" v="462" actId="478"/>
          <ac:picMkLst>
            <pc:docMk/>
            <pc:sldMk cId="2786836573" sldId="263"/>
            <ac:picMk id="6" creationId="{51F85FBF-495D-46C7-9135-5A76BD50B01B}"/>
          </ac:picMkLst>
        </pc:picChg>
        <pc:picChg chg="add mod">
          <ac:chgData name="Hidde Braun" userId="dd5b87d6-85a5-4271-8322-ce6e5fcd58d2" providerId="ADAL" clId="{914FE546-9193-498D-BB78-AF8DF9E5D00C}" dt="2021-09-10T10:38:25.626" v="468" actId="1076"/>
          <ac:picMkLst>
            <pc:docMk/>
            <pc:sldMk cId="2786836573" sldId="263"/>
            <ac:picMk id="8" creationId="{059FAFAF-1EAD-4377-A18F-A4FB35AC2BA6}"/>
          </ac:picMkLst>
        </pc:picChg>
      </pc:sldChg>
      <pc:sldChg chg="modSp mod">
        <pc:chgData name="Hidde Braun" userId="dd5b87d6-85a5-4271-8322-ce6e5fcd58d2" providerId="ADAL" clId="{914FE546-9193-498D-BB78-AF8DF9E5D00C}" dt="2021-09-10T10:39:25.085" v="502" actId="20577"/>
        <pc:sldMkLst>
          <pc:docMk/>
          <pc:sldMk cId="1063610547" sldId="264"/>
        </pc:sldMkLst>
        <pc:spChg chg="mod">
          <ac:chgData name="Hidde Braun" userId="dd5b87d6-85a5-4271-8322-ce6e5fcd58d2" providerId="ADAL" clId="{914FE546-9193-498D-BB78-AF8DF9E5D00C}" dt="2021-09-10T10:39:25.085" v="502" actId="20577"/>
          <ac:spMkLst>
            <pc:docMk/>
            <pc:sldMk cId="1063610547" sldId="264"/>
            <ac:spMk id="9" creationId="{01544A67-30A3-46B3-8B5E-885CE665CED1}"/>
          </ac:spMkLst>
        </pc:spChg>
      </pc:sldChg>
      <pc:sldChg chg="modSp mod">
        <pc:chgData name="Hidde Braun" userId="dd5b87d6-85a5-4271-8322-ce6e5fcd58d2" providerId="ADAL" clId="{914FE546-9193-498D-BB78-AF8DF9E5D00C}" dt="2021-09-10T10:39:42.594" v="506" actId="1076"/>
        <pc:sldMkLst>
          <pc:docMk/>
          <pc:sldMk cId="1626719427" sldId="265"/>
        </pc:sldMkLst>
        <pc:spChg chg="mod">
          <ac:chgData name="Hidde Braun" userId="dd5b87d6-85a5-4271-8322-ce6e5fcd58d2" providerId="ADAL" clId="{914FE546-9193-498D-BB78-AF8DF9E5D00C}" dt="2021-09-10T10:39:39" v="505" actId="20577"/>
          <ac:spMkLst>
            <pc:docMk/>
            <pc:sldMk cId="1626719427" sldId="265"/>
            <ac:spMk id="6" creationId="{2C594EF0-1C65-4B0A-8BCC-0F9371184D6A}"/>
          </ac:spMkLst>
        </pc:spChg>
        <pc:picChg chg="mod">
          <ac:chgData name="Hidde Braun" userId="dd5b87d6-85a5-4271-8322-ce6e5fcd58d2" providerId="ADAL" clId="{914FE546-9193-498D-BB78-AF8DF9E5D00C}" dt="2021-09-10T10:39:42.594" v="506" actId="1076"/>
          <ac:picMkLst>
            <pc:docMk/>
            <pc:sldMk cId="1626719427" sldId="265"/>
            <ac:picMk id="9" creationId="{0212A43E-98E5-4548-86C4-A7855F686C77}"/>
          </ac:picMkLst>
        </pc:picChg>
      </pc:sldChg>
      <pc:sldChg chg="modSp mod">
        <pc:chgData name="Hidde Braun" userId="dd5b87d6-85a5-4271-8322-ce6e5fcd58d2" providerId="ADAL" clId="{914FE546-9193-498D-BB78-AF8DF9E5D00C}" dt="2021-09-10T10:39:51.660" v="507" actId="1076"/>
        <pc:sldMkLst>
          <pc:docMk/>
          <pc:sldMk cId="2663515073" sldId="266"/>
        </pc:sldMkLst>
        <pc:picChg chg="mod">
          <ac:chgData name="Hidde Braun" userId="dd5b87d6-85a5-4271-8322-ce6e5fcd58d2" providerId="ADAL" clId="{914FE546-9193-498D-BB78-AF8DF9E5D00C}" dt="2021-09-10T10:39:51.660" v="507" actId="1076"/>
          <ac:picMkLst>
            <pc:docMk/>
            <pc:sldMk cId="2663515073" sldId="266"/>
            <ac:picMk id="4" creationId="{0BD887A4-DCCB-467B-9E73-9702843D2D0C}"/>
          </ac:picMkLst>
        </pc:picChg>
      </pc:sldChg>
      <pc:sldChg chg="modSp new mod">
        <pc:chgData name="Hidde Braun" userId="dd5b87d6-85a5-4271-8322-ce6e5fcd58d2" providerId="ADAL" clId="{914FE546-9193-498D-BB78-AF8DF9E5D00C}" dt="2021-09-10T10:36:40.820" v="459"/>
        <pc:sldMkLst>
          <pc:docMk/>
          <pc:sldMk cId="3813717235" sldId="274"/>
        </pc:sldMkLst>
        <pc:spChg chg="mod">
          <ac:chgData name="Hidde Braun" userId="dd5b87d6-85a5-4271-8322-ce6e5fcd58d2" providerId="ADAL" clId="{914FE546-9193-498D-BB78-AF8DF9E5D00C}" dt="2021-09-10T10:31:02.015" v="162" actId="21"/>
          <ac:spMkLst>
            <pc:docMk/>
            <pc:sldMk cId="3813717235" sldId="274"/>
            <ac:spMk id="2" creationId="{506A1144-3371-4512-AD31-46B973616423}"/>
          </ac:spMkLst>
        </pc:spChg>
        <pc:spChg chg="mod">
          <ac:chgData name="Hidde Braun" userId="dd5b87d6-85a5-4271-8322-ce6e5fcd58d2" providerId="ADAL" clId="{914FE546-9193-498D-BB78-AF8DF9E5D00C}" dt="2021-09-10T10:36:40.820" v="459"/>
          <ac:spMkLst>
            <pc:docMk/>
            <pc:sldMk cId="3813717235" sldId="274"/>
            <ac:spMk id="3" creationId="{D52157E5-E365-49EC-BBEA-BC4CF7DDCBD9}"/>
          </ac:spMkLst>
        </pc:spChg>
      </pc:sldChg>
      <pc:sldChg chg="modSp add del mod">
        <pc:chgData name="Hidde Braun" userId="dd5b87d6-85a5-4271-8322-ce6e5fcd58d2" providerId="ADAL" clId="{914FE546-9193-498D-BB78-AF8DF9E5D00C}" dt="2021-09-10T10:30:58.001" v="161" actId="47"/>
        <pc:sldMkLst>
          <pc:docMk/>
          <pc:sldMk cId="1272197118" sldId="275"/>
        </pc:sldMkLst>
        <pc:spChg chg="mod">
          <ac:chgData name="Hidde Braun" userId="dd5b87d6-85a5-4271-8322-ce6e5fcd58d2" providerId="ADAL" clId="{914FE546-9193-498D-BB78-AF8DF9E5D00C}" dt="2021-09-10T10:30:53.524" v="160" actId="20577"/>
          <ac:spMkLst>
            <pc:docMk/>
            <pc:sldMk cId="1272197118" sldId="275"/>
            <ac:spMk id="2" creationId="{506A1144-3371-4512-AD31-46B973616423}"/>
          </ac:spMkLst>
        </pc:spChg>
      </pc:sldChg>
      <pc:sldChg chg="modSp new mod">
        <pc:chgData name="Hidde Braun" userId="dd5b87d6-85a5-4271-8322-ce6e5fcd58d2" providerId="ADAL" clId="{914FE546-9193-498D-BB78-AF8DF9E5D00C}" dt="2021-09-10T10:34:59.103" v="394" actId="20577"/>
        <pc:sldMkLst>
          <pc:docMk/>
          <pc:sldMk cId="2183580478" sldId="275"/>
        </pc:sldMkLst>
        <pc:spChg chg="mod">
          <ac:chgData name="Hidde Braun" userId="dd5b87d6-85a5-4271-8322-ce6e5fcd58d2" providerId="ADAL" clId="{914FE546-9193-498D-BB78-AF8DF9E5D00C}" dt="2021-09-10T10:34:56.997" v="393" actId="20577"/>
          <ac:spMkLst>
            <pc:docMk/>
            <pc:sldMk cId="2183580478" sldId="275"/>
            <ac:spMk id="2" creationId="{8F036BAD-6C5C-4D8A-B9E0-386632DE47A5}"/>
          </ac:spMkLst>
        </pc:spChg>
        <pc:spChg chg="mod">
          <ac:chgData name="Hidde Braun" userId="dd5b87d6-85a5-4271-8322-ce6e5fcd58d2" providerId="ADAL" clId="{914FE546-9193-498D-BB78-AF8DF9E5D00C}" dt="2021-09-10T10:34:59.103" v="394" actId="20577"/>
          <ac:spMkLst>
            <pc:docMk/>
            <pc:sldMk cId="2183580478" sldId="275"/>
            <ac:spMk id="3" creationId="{815CB7D7-A8C7-4942-A2F6-6F99B654666B}"/>
          </ac:spMkLst>
        </pc:spChg>
      </pc:sldChg>
    </pc:docChg>
  </pc:docChgLst>
  <pc:docChgLst>
    <pc:chgData name="Theo den Blanken" userId="S::t.denblanken@ma-web.nl::3930183c-d2df-48c9-87a0-a6b49431dd0e" providerId="AD" clId="Web-{8AC5E34B-AE62-4B34-B7C1-B6A6BFEDCF6D}"/>
    <pc:docChg chg="modSld">
      <pc:chgData name="Theo den Blanken" userId="S::t.denblanken@ma-web.nl::3930183c-d2df-48c9-87a0-a6b49431dd0e" providerId="AD" clId="Web-{8AC5E34B-AE62-4B34-B7C1-B6A6BFEDCF6D}" dt="2020-06-30T19:05:53.803" v="1" actId="1076"/>
      <pc:docMkLst>
        <pc:docMk/>
      </pc:docMkLst>
      <pc:sldChg chg="modSp">
        <pc:chgData name="Theo den Blanken" userId="S::t.denblanken@ma-web.nl::3930183c-d2df-48c9-87a0-a6b49431dd0e" providerId="AD" clId="Web-{8AC5E34B-AE62-4B34-B7C1-B6A6BFEDCF6D}" dt="2020-06-30T19:05:53.803" v="1" actId="1076"/>
        <pc:sldMkLst>
          <pc:docMk/>
          <pc:sldMk cId="2448166051" sldId="264"/>
        </pc:sldMkLst>
        <pc:picChg chg="mod">
          <ac:chgData name="Theo den Blanken" userId="S::t.denblanken@ma-web.nl::3930183c-d2df-48c9-87a0-a6b49431dd0e" providerId="AD" clId="Web-{8AC5E34B-AE62-4B34-B7C1-B6A6BFEDCF6D}" dt="2020-06-30T19:05:53.803" v="1" actId="1076"/>
          <ac:picMkLst>
            <pc:docMk/>
            <pc:sldMk cId="2448166051" sldId="264"/>
            <ac:picMk id="4" creationId="{CBB1CC36-9E2B-45CA-AE1E-B0AE5989E293}"/>
          </ac:picMkLst>
        </pc:picChg>
      </pc:sldChg>
    </pc:docChg>
  </pc:docChgLst>
  <pc:docChgLst>
    <pc:chgData name="Jelle Sjollema" userId="S::j.sjollema@ma-web.nl::697d5fec-fa16-44ca-847a-2a2a8b0e1e72" providerId="AD" clId="Web-{4CFB5183-10A4-453A-BCC0-990A95DD4447}"/>
    <pc:docChg chg="modSld">
      <pc:chgData name="Jelle Sjollema" userId="S::j.sjollema@ma-web.nl::697d5fec-fa16-44ca-847a-2a2a8b0e1e72" providerId="AD" clId="Web-{4CFB5183-10A4-453A-BCC0-990A95DD4447}" dt="2020-07-04T12:48:16.748" v="36" actId="20577"/>
      <pc:docMkLst>
        <pc:docMk/>
      </pc:docMkLst>
      <pc:sldChg chg="modSp">
        <pc:chgData name="Jelle Sjollema" userId="S::j.sjollema@ma-web.nl::697d5fec-fa16-44ca-847a-2a2a8b0e1e72" providerId="AD" clId="Web-{4CFB5183-10A4-453A-BCC0-990A95DD4447}" dt="2020-07-04T12:48:10.357" v="32" actId="20577"/>
        <pc:sldMkLst>
          <pc:docMk/>
          <pc:sldMk cId="109857222" sldId="256"/>
        </pc:sldMkLst>
        <pc:spChg chg="mod">
          <ac:chgData name="Jelle Sjollema" userId="S::j.sjollema@ma-web.nl::697d5fec-fa16-44ca-847a-2a2a8b0e1e72" providerId="AD" clId="Web-{4CFB5183-10A4-453A-BCC0-990A95DD4447}" dt="2020-07-04T12:48:10.357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Jelle Sjollema" userId="S::j.sjollema@ma-web.nl::697d5fec-fa16-44ca-847a-2a2a8b0e1e72" providerId="AD" clId="Web-{4CFB5183-10A4-453A-BCC0-990A95DD4447}" dt="2020-07-04T12:48:15.795" v="34" actId="20577"/>
        <pc:sldMkLst>
          <pc:docMk/>
          <pc:sldMk cId="3866258506" sldId="257"/>
        </pc:sldMkLst>
        <pc:spChg chg="mod">
          <ac:chgData name="Jelle Sjollema" userId="S::j.sjollema@ma-web.nl::697d5fec-fa16-44ca-847a-2a2a8b0e1e72" providerId="AD" clId="Web-{4CFB5183-10A4-453A-BCC0-990A95DD4447}" dt="2020-07-04T12:48:15.795" v="34" actId="20577"/>
          <ac:spMkLst>
            <pc:docMk/>
            <pc:sldMk cId="3866258506" sldId="257"/>
            <ac:spMk id="3" creationId="{581B8506-0461-4DDB-9ABD-5E0B8775B3F2}"/>
          </ac:spMkLst>
        </pc:spChg>
      </pc:sldChg>
    </pc:docChg>
  </pc:docChgLst>
  <pc:docChgLst>
    <pc:chgData name="Theo den Blanken" userId="S::t.denblanken@ma-web.nl::3930183c-d2df-48c9-87a0-a6b49431dd0e" providerId="AD" clId="Web-{D7EB790D-A4D0-4FCD-8ECC-E69D440AADB6}"/>
    <pc:docChg chg="modSld">
      <pc:chgData name="Theo den Blanken" userId="S::t.denblanken@ma-web.nl::3930183c-d2df-48c9-87a0-a6b49431dd0e" providerId="AD" clId="Web-{D7EB790D-A4D0-4FCD-8ECC-E69D440AADB6}" dt="2020-07-04T12:33:43.308" v="1" actId="1076"/>
      <pc:docMkLst>
        <pc:docMk/>
      </pc:docMkLst>
      <pc:sldChg chg="modSp">
        <pc:chgData name="Theo den Blanken" userId="S::t.denblanken@ma-web.nl::3930183c-d2df-48c9-87a0-a6b49431dd0e" providerId="AD" clId="Web-{D7EB790D-A4D0-4FCD-8ECC-E69D440AADB6}" dt="2020-07-04T12:33:43.308" v="1" actId="1076"/>
        <pc:sldMkLst>
          <pc:docMk/>
          <pc:sldMk cId="2448166051" sldId="264"/>
        </pc:sldMkLst>
        <pc:picChg chg="mod">
          <ac:chgData name="Theo den Blanken" userId="S::t.denblanken@ma-web.nl::3930183c-d2df-48c9-87a0-a6b49431dd0e" providerId="AD" clId="Web-{D7EB790D-A4D0-4FCD-8ECC-E69D440AADB6}" dt="2020-07-04T12:33:43.308" v="1" actId="1076"/>
          <ac:picMkLst>
            <pc:docMk/>
            <pc:sldMk cId="2448166051" sldId="264"/>
            <ac:picMk id="4" creationId="{CBB1CC36-9E2B-45CA-AE1E-B0AE5989E293}"/>
          </ac:picMkLst>
        </pc:picChg>
      </pc:sldChg>
    </pc:docChg>
  </pc:docChgLst>
  <pc:docChgLst>
    <pc:chgData name="Dragan Javorac" userId="913c2858-fb97-4c6e-a42c-b1f1a16b225e" providerId="ADAL" clId="{731BDC0A-179A-4432-B57E-31A9F7A38B2D}"/>
    <pc:docChg chg="modSld">
      <pc:chgData name="Dragan Javorac" userId="913c2858-fb97-4c6e-a42c-b1f1a16b225e" providerId="ADAL" clId="{731BDC0A-179A-4432-B57E-31A9F7A38B2D}" dt="2022-09-06T09:20:26.566" v="5" actId="20577"/>
      <pc:docMkLst>
        <pc:docMk/>
      </pc:docMkLst>
      <pc:sldChg chg="modSp mod">
        <pc:chgData name="Dragan Javorac" userId="913c2858-fb97-4c6e-a42c-b1f1a16b225e" providerId="ADAL" clId="{731BDC0A-179A-4432-B57E-31A9F7A38B2D}" dt="2022-09-06T09:20:26.566" v="5" actId="20577"/>
        <pc:sldMkLst>
          <pc:docMk/>
          <pc:sldMk cId="2046973224" sldId="260"/>
        </pc:sldMkLst>
        <pc:spChg chg="mod">
          <ac:chgData name="Dragan Javorac" userId="913c2858-fb97-4c6e-a42c-b1f1a16b225e" providerId="ADAL" clId="{731BDC0A-179A-4432-B57E-31A9F7A38B2D}" dt="2022-09-06T09:20:26.566" v="5" actId="20577"/>
          <ac:spMkLst>
            <pc:docMk/>
            <pc:sldMk cId="2046973224" sldId="260"/>
            <ac:spMk id="3" creationId="{88CD0665-DE0D-4BAD-9BCF-59A756A1E874}"/>
          </ac:spMkLst>
        </pc:spChg>
      </pc:sldChg>
    </pc:docChg>
  </pc:docChgLst>
  <pc:docChgLst>
    <pc:chgData name="Jelle Sjollema" userId="S::j.sjollema@ma-web.nl::697d5fec-fa16-44ca-847a-2a2a8b0e1e72" providerId="AD" clId="Web-{1DB6D38D-10A4-4BE7-A3DA-C2735FED0D6D}"/>
    <pc:docChg chg="addSld modSld sldOrd">
      <pc:chgData name="Jelle Sjollema" userId="S::j.sjollema@ma-web.nl::697d5fec-fa16-44ca-847a-2a2a8b0e1e72" providerId="AD" clId="Web-{1DB6D38D-10A4-4BE7-A3DA-C2735FED0D6D}" dt="2020-06-28T10:19:35.963" v="668"/>
      <pc:docMkLst>
        <pc:docMk/>
      </pc:docMkLst>
      <pc:sldChg chg="modSp ord">
        <pc:chgData name="Jelle Sjollema" userId="S::j.sjollema@ma-web.nl::697d5fec-fa16-44ca-847a-2a2a8b0e1e72" providerId="AD" clId="Web-{1DB6D38D-10A4-4BE7-A3DA-C2735FED0D6D}" dt="2020-06-28T09:45:31.980" v="294"/>
        <pc:sldMkLst>
          <pc:docMk/>
          <pc:sldMk cId="409182516" sldId="265"/>
        </pc:sldMkLst>
        <pc:picChg chg="mod">
          <ac:chgData name="Jelle Sjollema" userId="S::j.sjollema@ma-web.nl::697d5fec-fa16-44ca-847a-2a2a8b0e1e72" providerId="AD" clId="Web-{1DB6D38D-10A4-4BE7-A3DA-C2735FED0D6D}" dt="2020-06-28T09:22:56.171" v="1" actId="1076"/>
          <ac:picMkLst>
            <pc:docMk/>
            <pc:sldMk cId="409182516" sldId="265"/>
            <ac:picMk id="6" creationId="{625BD339-9815-4559-B122-D0C4E641212B}"/>
          </ac:picMkLst>
        </pc:picChg>
      </pc:sldChg>
      <pc:sldChg chg="addSp delSp modSp">
        <pc:chgData name="Jelle Sjollema" userId="S::j.sjollema@ma-web.nl::697d5fec-fa16-44ca-847a-2a2a8b0e1e72" providerId="AD" clId="Web-{1DB6D38D-10A4-4BE7-A3DA-C2735FED0D6D}" dt="2020-06-28T09:40:50.244" v="220" actId="20577"/>
        <pc:sldMkLst>
          <pc:docMk/>
          <pc:sldMk cId="1946937179" sldId="266"/>
        </pc:sldMkLst>
        <pc:spChg chg="mod">
          <ac:chgData name="Jelle Sjollema" userId="S::j.sjollema@ma-web.nl::697d5fec-fa16-44ca-847a-2a2a8b0e1e72" providerId="AD" clId="Web-{1DB6D38D-10A4-4BE7-A3DA-C2735FED0D6D}" dt="2020-06-28T09:40:50.244" v="220" actId="20577"/>
          <ac:spMkLst>
            <pc:docMk/>
            <pc:sldMk cId="1946937179" sldId="266"/>
            <ac:spMk id="2" creationId="{6E645601-6F12-4FBA-B9FE-3511F3037130}"/>
          </ac:spMkLst>
        </pc:spChg>
        <pc:spChg chg="del">
          <ac:chgData name="Jelle Sjollema" userId="S::j.sjollema@ma-web.nl::697d5fec-fa16-44ca-847a-2a2a8b0e1e72" providerId="AD" clId="Web-{1DB6D38D-10A4-4BE7-A3DA-C2735FED0D6D}" dt="2020-06-28T09:24:19.624" v="13"/>
          <ac:spMkLst>
            <pc:docMk/>
            <pc:sldMk cId="1946937179" sldId="266"/>
            <ac:spMk id="5" creationId="{FE171996-20DA-4E26-A33C-5A6E7059CE95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28:46.912" v="77" actId="20577"/>
          <ac:spMkLst>
            <pc:docMk/>
            <pc:sldMk cId="1946937179" sldId="266"/>
            <ac:spMk id="10" creationId="{62444321-FD60-43DD-A83D-27C5759139F9}"/>
          </ac:spMkLst>
        </pc:spChg>
        <pc:spChg chg="add del mod">
          <ac:chgData name="Jelle Sjollema" userId="S::j.sjollema@ma-web.nl::697d5fec-fa16-44ca-847a-2a2a8b0e1e72" providerId="AD" clId="Web-{1DB6D38D-10A4-4BE7-A3DA-C2735FED0D6D}" dt="2020-06-28T09:39:08.165" v="199"/>
          <ac:spMkLst>
            <pc:docMk/>
            <pc:sldMk cId="1946937179" sldId="266"/>
            <ac:spMk id="11" creationId="{417C9762-47C1-4FB7-A7D0-4ECABD207B1D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31:20.803" v="109" actId="1076"/>
          <ac:spMkLst>
            <pc:docMk/>
            <pc:sldMk cId="1946937179" sldId="266"/>
            <ac:spMk id="12" creationId="{0A3BAFF4-4110-4A31-8184-491F515C2B1E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40:22.087" v="219"/>
          <ac:spMkLst>
            <pc:docMk/>
            <pc:sldMk cId="1946937179" sldId="266"/>
            <ac:spMk id="17" creationId="{315EFC20-7FA7-4477-8780-2290E5F2A218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37:24.837" v="178"/>
          <ac:spMkLst>
            <pc:docMk/>
            <pc:sldMk cId="1946937179" sldId="266"/>
            <ac:spMk id="18" creationId="{E92F1CA4-8599-4615-9F9E-19DA6C855893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37:24.852" v="179"/>
          <ac:spMkLst>
            <pc:docMk/>
            <pc:sldMk cId="1946937179" sldId="266"/>
            <ac:spMk id="19" creationId="{DFC8E68E-9C33-4165-A408-6FDE9221F52E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37:24.852" v="180"/>
          <ac:spMkLst>
            <pc:docMk/>
            <pc:sldMk cId="1946937179" sldId="266"/>
            <ac:spMk id="20" creationId="{B3637584-D2F2-48B3-84A1-CDE767EC2AAB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37:24.868" v="181"/>
          <ac:spMkLst>
            <pc:docMk/>
            <pc:sldMk cId="1946937179" sldId="266"/>
            <ac:spMk id="21" creationId="{3F72B893-157A-4A63-8134-66D654197EB5}"/>
          </ac:spMkLst>
        </pc:spChg>
        <pc:picChg chg="add mod ord">
          <ac:chgData name="Jelle Sjollema" userId="S::j.sjollema@ma-web.nl::697d5fec-fa16-44ca-847a-2a2a8b0e1e72" providerId="AD" clId="Web-{1DB6D38D-10A4-4BE7-A3DA-C2735FED0D6D}" dt="2020-06-28T09:39:06.650" v="198" actId="1076"/>
          <ac:picMkLst>
            <pc:docMk/>
            <pc:sldMk cId="1946937179" sldId="266"/>
            <ac:picMk id="3" creationId="{35264554-BF9C-493F-A3C1-D8A2C3D3DB5D}"/>
          </ac:picMkLst>
        </pc:picChg>
        <pc:picChg chg="add mod">
          <ac:chgData name="Jelle Sjollema" userId="S::j.sjollema@ma-web.nl::697d5fec-fa16-44ca-847a-2a2a8b0e1e72" providerId="AD" clId="Web-{1DB6D38D-10A4-4BE7-A3DA-C2735FED0D6D}" dt="2020-06-28T09:38:45.743" v="195" actId="1076"/>
          <ac:picMkLst>
            <pc:docMk/>
            <pc:sldMk cId="1946937179" sldId="266"/>
            <ac:picMk id="4" creationId="{A092DA63-3689-4A47-9CC6-6C657B47CFC6}"/>
          </ac:picMkLst>
        </pc:picChg>
        <pc:picChg chg="add mod">
          <ac:chgData name="Jelle Sjollema" userId="S::j.sjollema@ma-web.nl::697d5fec-fa16-44ca-847a-2a2a8b0e1e72" providerId="AD" clId="Web-{1DB6D38D-10A4-4BE7-A3DA-C2735FED0D6D}" dt="2020-06-28T09:38:42.415" v="194" actId="1076"/>
          <ac:picMkLst>
            <pc:docMk/>
            <pc:sldMk cId="1946937179" sldId="266"/>
            <ac:picMk id="6" creationId="{2FA36785-2920-4906-ACD2-C9BFFC090528}"/>
          </ac:picMkLst>
        </pc:picChg>
        <pc:picChg chg="add del mod">
          <ac:chgData name="Jelle Sjollema" userId="S::j.sjollema@ma-web.nl::697d5fec-fa16-44ca-847a-2a2a8b0e1e72" providerId="AD" clId="Web-{1DB6D38D-10A4-4BE7-A3DA-C2735FED0D6D}" dt="2020-06-28T09:28:59.896" v="81"/>
          <ac:picMkLst>
            <pc:docMk/>
            <pc:sldMk cId="1946937179" sldId="266"/>
            <ac:picMk id="7" creationId="{3F61C8D8-3D1E-4F84-AE04-BA33ACC0EB32}"/>
          </ac:picMkLst>
        </pc:picChg>
        <pc:picChg chg="add del mod">
          <ac:chgData name="Jelle Sjollema" userId="S::j.sjollema@ma-web.nl::697d5fec-fa16-44ca-847a-2a2a8b0e1e72" providerId="AD" clId="Web-{1DB6D38D-10A4-4BE7-A3DA-C2735FED0D6D}" dt="2020-06-28T09:26:01.813" v="28"/>
          <ac:picMkLst>
            <pc:docMk/>
            <pc:sldMk cId="1946937179" sldId="266"/>
            <ac:picMk id="8" creationId="{B8A6F8D2-BB04-4F15-9A01-E099A1DF7ED2}"/>
          </ac:picMkLst>
        </pc:picChg>
        <pc:picChg chg="add del mod">
          <ac:chgData name="Jelle Sjollema" userId="S::j.sjollema@ma-web.nl::697d5fec-fa16-44ca-847a-2a2a8b0e1e72" providerId="AD" clId="Web-{1DB6D38D-10A4-4BE7-A3DA-C2735FED0D6D}" dt="2020-06-28T09:29:01.990" v="82"/>
          <ac:picMkLst>
            <pc:docMk/>
            <pc:sldMk cId="1946937179" sldId="266"/>
            <ac:picMk id="9" creationId="{8CD658DA-DCB1-4852-B447-8413C74BB476}"/>
          </ac:picMkLst>
        </pc:picChg>
        <pc:picChg chg="add mod">
          <ac:chgData name="Jelle Sjollema" userId="S::j.sjollema@ma-web.nl::697d5fec-fa16-44ca-847a-2a2a8b0e1e72" providerId="AD" clId="Web-{1DB6D38D-10A4-4BE7-A3DA-C2735FED0D6D}" dt="2020-06-28T09:38:55.337" v="196" actId="1076"/>
          <ac:picMkLst>
            <pc:docMk/>
            <pc:sldMk cId="1946937179" sldId="266"/>
            <ac:picMk id="13" creationId="{5727E59B-C5A7-423D-A030-90F6652923A1}"/>
          </ac:picMkLst>
        </pc:picChg>
        <pc:picChg chg="add mod">
          <ac:chgData name="Jelle Sjollema" userId="S::j.sjollema@ma-web.nl::697d5fec-fa16-44ca-847a-2a2a8b0e1e72" providerId="AD" clId="Web-{1DB6D38D-10A4-4BE7-A3DA-C2735FED0D6D}" dt="2020-06-28T09:39:00.415" v="197" actId="1076"/>
          <ac:picMkLst>
            <pc:docMk/>
            <pc:sldMk cId="1946937179" sldId="266"/>
            <ac:picMk id="14" creationId="{9FBF9951-88EE-423A-BFCF-7E2C894A3999}"/>
          </ac:picMkLst>
        </pc:picChg>
        <pc:cxnChg chg="add mod">
          <ac:chgData name="Jelle Sjollema" userId="S::j.sjollema@ma-web.nl::697d5fec-fa16-44ca-847a-2a2a8b0e1e72" providerId="AD" clId="Web-{1DB6D38D-10A4-4BE7-A3DA-C2735FED0D6D}" dt="2020-06-28T09:34:29.491" v="148" actId="1076"/>
          <ac:cxnSpMkLst>
            <pc:docMk/>
            <pc:sldMk cId="1946937179" sldId="266"/>
            <ac:cxnSpMk id="15" creationId="{00A8B535-F29F-471D-8061-F9B3382C4738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8:03.212" v="186" actId="14100"/>
          <ac:cxnSpMkLst>
            <pc:docMk/>
            <pc:sldMk cId="1946937179" sldId="266"/>
            <ac:cxnSpMk id="16" creationId="{0AFD0527-8357-4A77-A1F1-D85BC8E7DBC5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7:44.524" v="184" actId="1076"/>
          <ac:cxnSpMkLst>
            <pc:docMk/>
            <pc:sldMk cId="1946937179" sldId="266"/>
            <ac:cxnSpMk id="22" creationId="{A9F083D3-E206-4A06-828E-75F281018FD7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4:26.335" v="147" actId="1076"/>
          <ac:cxnSpMkLst>
            <pc:docMk/>
            <pc:sldMk cId="1946937179" sldId="266"/>
            <ac:cxnSpMk id="23" creationId="{F77C5EA4-1BAE-49D3-8731-342D41625B05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4:41.101" v="151" actId="1076"/>
          <ac:cxnSpMkLst>
            <pc:docMk/>
            <pc:sldMk cId="1946937179" sldId="266"/>
            <ac:cxnSpMk id="24" creationId="{51FA5BA3-DB6E-4679-AF6B-941D232EF12C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4:50.101" v="153" actId="1076"/>
          <ac:cxnSpMkLst>
            <pc:docMk/>
            <pc:sldMk cId="1946937179" sldId="266"/>
            <ac:cxnSpMk id="25" creationId="{3D7E57DF-B503-482D-8978-BE2429ADACAD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5:06.758" v="156" actId="1076"/>
          <ac:cxnSpMkLst>
            <pc:docMk/>
            <pc:sldMk cId="1946937179" sldId="266"/>
            <ac:cxnSpMk id="26" creationId="{9C1653B1-B9BE-4105-8376-FC1D3BAFEAF6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5:32.055" v="161" actId="1076"/>
          <ac:cxnSpMkLst>
            <pc:docMk/>
            <pc:sldMk cId="1946937179" sldId="266"/>
            <ac:cxnSpMk id="27" creationId="{18F42563-0003-429A-A7FC-54411D8B9D57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5:50.836" v="166" actId="1076"/>
          <ac:cxnSpMkLst>
            <pc:docMk/>
            <pc:sldMk cId="1946937179" sldId="266"/>
            <ac:cxnSpMk id="28" creationId="{37BA4056-AA7C-41E1-862C-EF0326265A3A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5:55.696" v="168" actId="1076"/>
          <ac:cxnSpMkLst>
            <pc:docMk/>
            <pc:sldMk cId="1946937179" sldId="266"/>
            <ac:cxnSpMk id="29" creationId="{644B916F-704E-4C62-B26B-8F5B84CC57BD}"/>
          </ac:cxnSpMkLst>
        </pc:cxnChg>
        <pc:cxnChg chg="add del mod">
          <ac:chgData name="Jelle Sjollema" userId="S::j.sjollema@ma-web.nl::697d5fec-fa16-44ca-847a-2a2a8b0e1e72" providerId="AD" clId="Web-{1DB6D38D-10A4-4BE7-A3DA-C2735FED0D6D}" dt="2020-06-28T09:39:16.400" v="200"/>
          <ac:cxnSpMkLst>
            <pc:docMk/>
            <pc:sldMk cId="1946937179" sldId="266"/>
            <ac:cxnSpMk id="30" creationId="{4AE3C8C9-FA5D-470A-81DB-A62CF942D990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7:04.540" v="177" actId="1076"/>
          <ac:cxnSpMkLst>
            <pc:docMk/>
            <pc:sldMk cId="1946937179" sldId="266"/>
            <ac:cxnSpMk id="31" creationId="{D55F94D4-8F89-40B9-8DCF-868AC68D5EB3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09:38:30.087" v="193" actId="1076"/>
          <ac:cxnSpMkLst>
            <pc:docMk/>
            <pc:sldMk cId="1946937179" sldId="266"/>
            <ac:cxnSpMk id="32" creationId="{93271691-5699-4C21-A289-AC1EF0DCC61F}"/>
          </ac:cxnSpMkLst>
        </pc:cxnChg>
      </pc:sldChg>
      <pc:sldChg chg="addSp delSp modSp add replId">
        <pc:chgData name="Jelle Sjollema" userId="S::j.sjollema@ma-web.nl::697d5fec-fa16-44ca-847a-2a2a8b0e1e72" providerId="AD" clId="Web-{1DB6D38D-10A4-4BE7-A3DA-C2735FED0D6D}" dt="2020-06-28T10:08:29.871" v="582" actId="20577"/>
        <pc:sldMkLst>
          <pc:docMk/>
          <pc:sldMk cId="2910002564" sldId="267"/>
        </pc:sldMkLst>
        <pc:spChg chg="mod">
          <ac:chgData name="Jelle Sjollema" userId="S::j.sjollema@ma-web.nl::697d5fec-fa16-44ca-847a-2a2a8b0e1e72" providerId="AD" clId="Web-{1DB6D38D-10A4-4BE7-A3DA-C2735FED0D6D}" dt="2020-06-28T10:08:29.871" v="582" actId="20577"/>
          <ac:spMkLst>
            <pc:docMk/>
            <pc:sldMk cId="2910002564" sldId="267"/>
            <ac:spMk id="2" creationId="{6E645601-6F12-4FBA-B9FE-3511F3037130}"/>
          </ac:spMkLst>
        </pc:spChg>
        <pc:spChg chg="add del mod">
          <ac:chgData name="Jelle Sjollema" userId="S::j.sjollema@ma-web.nl::697d5fec-fa16-44ca-847a-2a2a8b0e1e72" providerId="AD" clId="Web-{1DB6D38D-10A4-4BE7-A3DA-C2735FED0D6D}" dt="2020-06-28T10:05:22.461" v="454"/>
          <ac:spMkLst>
            <pc:docMk/>
            <pc:sldMk cId="2910002564" sldId="267"/>
            <ac:spMk id="7" creationId="{7D837C3F-2F44-4811-987B-C2245DA036F8}"/>
          </ac:spMkLst>
        </pc:spChg>
        <pc:spChg chg="mod topLvl">
          <ac:chgData name="Jelle Sjollema" userId="S::j.sjollema@ma-web.nl::697d5fec-fa16-44ca-847a-2a2a8b0e1e72" providerId="AD" clId="Web-{1DB6D38D-10A4-4BE7-A3DA-C2735FED0D6D}" dt="2020-06-28T10:07:43.168" v="549" actId="1076"/>
          <ac:spMkLst>
            <pc:docMk/>
            <pc:sldMk cId="2910002564" sldId="267"/>
            <ac:spMk id="10" creationId="{62444321-FD60-43DD-A83D-27C5759139F9}"/>
          </ac:spMkLst>
        </pc:spChg>
        <pc:spChg chg="mod topLvl">
          <ac:chgData name="Jelle Sjollema" userId="S::j.sjollema@ma-web.nl::697d5fec-fa16-44ca-847a-2a2a8b0e1e72" providerId="AD" clId="Web-{1DB6D38D-10A4-4BE7-A3DA-C2735FED0D6D}" dt="2020-06-28T10:07:43.168" v="550" actId="1076"/>
          <ac:spMkLst>
            <pc:docMk/>
            <pc:sldMk cId="2910002564" sldId="267"/>
            <ac:spMk id="12" creationId="{0A3BAFF4-4110-4A31-8184-491F515C2B1E}"/>
          </ac:spMkLst>
        </pc:spChg>
        <pc:spChg chg="mod topLvl">
          <ac:chgData name="Jelle Sjollema" userId="S::j.sjollema@ma-web.nl::697d5fec-fa16-44ca-847a-2a2a8b0e1e72" providerId="AD" clId="Web-{1DB6D38D-10A4-4BE7-A3DA-C2735FED0D6D}" dt="2020-06-28T10:07:43.183" v="553" actId="1076"/>
          <ac:spMkLst>
            <pc:docMk/>
            <pc:sldMk cId="2910002564" sldId="267"/>
            <ac:spMk id="17" creationId="{315EFC20-7FA7-4477-8780-2290E5F2A218}"/>
          </ac:spMkLst>
        </pc:spChg>
        <pc:spChg chg="mod topLvl">
          <ac:chgData name="Jelle Sjollema" userId="S::j.sjollema@ma-web.nl::697d5fec-fa16-44ca-847a-2a2a8b0e1e72" providerId="AD" clId="Web-{1DB6D38D-10A4-4BE7-A3DA-C2735FED0D6D}" dt="2020-06-28T10:07:43.199" v="554" actId="1076"/>
          <ac:spMkLst>
            <pc:docMk/>
            <pc:sldMk cId="2910002564" sldId="267"/>
            <ac:spMk id="18" creationId="{E92F1CA4-8599-4615-9F9E-19DA6C855893}"/>
          </ac:spMkLst>
        </pc:spChg>
        <pc:spChg chg="mod topLvl">
          <ac:chgData name="Jelle Sjollema" userId="S::j.sjollema@ma-web.nl::697d5fec-fa16-44ca-847a-2a2a8b0e1e72" providerId="AD" clId="Web-{1DB6D38D-10A4-4BE7-A3DA-C2735FED0D6D}" dt="2020-06-28T10:07:43.199" v="555" actId="1076"/>
          <ac:spMkLst>
            <pc:docMk/>
            <pc:sldMk cId="2910002564" sldId="267"/>
            <ac:spMk id="19" creationId="{DFC8E68E-9C33-4165-A408-6FDE9221F52E}"/>
          </ac:spMkLst>
        </pc:spChg>
        <pc:spChg chg="mod topLvl">
          <ac:chgData name="Jelle Sjollema" userId="S::j.sjollema@ma-web.nl::697d5fec-fa16-44ca-847a-2a2a8b0e1e72" providerId="AD" clId="Web-{1DB6D38D-10A4-4BE7-A3DA-C2735FED0D6D}" dt="2020-06-28T10:07:43.215" v="556" actId="1076"/>
          <ac:spMkLst>
            <pc:docMk/>
            <pc:sldMk cId="2910002564" sldId="267"/>
            <ac:spMk id="20" creationId="{B3637584-D2F2-48B3-84A1-CDE767EC2AAB}"/>
          </ac:spMkLst>
        </pc:spChg>
        <pc:spChg chg="mod topLvl">
          <ac:chgData name="Jelle Sjollema" userId="S::j.sjollema@ma-web.nl::697d5fec-fa16-44ca-847a-2a2a8b0e1e72" providerId="AD" clId="Web-{1DB6D38D-10A4-4BE7-A3DA-C2735FED0D6D}" dt="2020-06-28T10:07:43.215" v="557" actId="1076"/>
          <ac:spMkLst>
            <pc:docMk/>
            <pc:sldMk cId="2910002564" sldId="267"/>
            <ac:spMk id="21" creationId="{3F72B893-157A-4A63-8134-66D654197EB5}"/>
          </ac:spMkLst>
        </pc:spChg>
        <pc:spChg chg="add mod">
          <ac:chgData name="Jelle Sjollema" userId="S::j.sjollema@ma-web.nl::697d5fec-fa16-44ca-847a-2a2a8b0e1e72" providerId="AD" clId="Web-{1DB6D38D-10A4-4BE7-A3DA-C2735FED0D6D}" dt="2020-06-28T10:07:43.293" v="571" actId="1076"/>
          <ac:spMkLst>
            <pc:docMk/>
            <pc:sldMk cId="2910002564" sldId="267"/>
            <ac:spMk id="33" creationId="{AD588EE9-28B2-4100-BEF7-34EC386A0E72}"/>
          </ac:spMkLst>
        </pc:spChg>
        <pc:grpChg chg="add del mod">
          <ac:chgData name="Jelle Sjollema" userId="S::j.sjollema@ma-web.nl::697d5fec-fa16-44ca-847a-2a2a8b0e1e72" providerId="AD" clId="Web-{1DB6D38D-10A4-4BE7-A3DA-C2735FED0D6D}" dt="2020-06-28T10:06:29.258" v="531"/>
          <ac:grpSpMkLst>
            <pc:docMk/>
            <pc:sldMk cId="2910002564" sldId="267"/>
            <ac:grpSpMk id="9" creationId="{98B92655-5916-4ED6-8F35-7F196AF4B446}"/>
          </ac:grpSpMkLst>
        </pc:grpChg>
        <pc:picChg chg="del">
          <ac:chgData name="Jelle Sjollema" userId="S::j.sjollema@ma-web.nl::697d5fec-fa16-44ca-847a-2a2a8b0e1e72" providerId="AD" clId="Web-{1DB6D38D-10A4-4BE7-A3DA-C2735FED0D6D}" dt="2020-06-28T10:05:12.602" v="453"/>
          <ac:picMkLst>
            <pc:docMk/>
            <pc:sldMk cId="2910002564" sldId="267"/>
            <ac:picMk id="3" creationId="{35264554-BF9C-493F-A3C1-D8A2C3D3DB5D}"/>
          </ac:picMkLst>
        </pc:picChg>
        <pc:picChg chg="del">
          <ac:chgData name="Jelle Sjollema" userId="S::j.sjollema@ma-web.nl::697d5fec-fa16-44ca-847a-2a2a8b0e1e72" providerId="AD" clId="Web-{1DB6D38D-10A4-4BE7-A3DA-C2735FED0D6D}" dt="2020-06-28T10:05:40.649" v="457"/>
          <ac:picMkLst>
            <pc:docMk/>
            <pc:sldMk cId="2910002564" sldId="267"/>
            <ac:picMk id="4" creationId="{A092DA63-3689-4A47-9CC6-6C657B47CFC6}"/>
          </ac:picMkLst>
        </pc:picChg>
        <pc:picChg chg="del">
          <ac:chgData name="Jelle Sjollema" userId="S::j.sjollema@ma-web.nl::697d5fec-fa16-44ca-847a-2a2a8b0e1e72" providerId="AD" clId="Web-{1DB6D38D-10A4-4BE7-A3DA-C2735FED0D6D}" dt="2020-06-28T10:05:39.555" v="456"/>
          <ac:picMkLst>
            <pc:docMk/>
            <pc:sldMk cId="2910002564" sldId="267"/>
            <ac:picMk id="6" creationId="{2FA36785-2920-4906-ACD2-C9BFFC090528}"/>
          </ac:picMkLst>
        </pc:picChg>
        <pc:picChg chg="add mod ord">
          <ac:chgData name="Jelle Sjollema" userId="S::j.sjollema@ma-web.nl::697d5fec-fa16-44ca-847a-2a2a8b0e1e72" providerId="AD" clId="Web-{1DB6D38D-10A4-4BE7-A3DA-C2735FED0D6D}" dt="2020-06-28T10:07:49.277" v="574" actId="1076"/>
          <ac:picMkLst>
            <pc:docMk/>
            <pc:sldMk cId="2910002564" sldId="267"/>
            <ac:picMk id="8" creationId="{F1C47974-AC09-49C6-9847-D1B8DF719BCA}"/>
          </ac:picMkLst>
        </pc:picChg>
        <pc:picChg chg="del">
          <ac:chgData name="Jelle Sjollema" userId="S::j.sjollema@ma-web.nl::697d5fec-fa16-44ca-847a-2a2a8b0e1e72" providerId="AD" clId="Web-{1DB6D38D-10A4-4BE7-A3DA-C2735FED0D6D}" dt="2020-06-28T10:05:41.430" v="458"/>
          <ac:picMkLst>
            <pc:docMk/>
            <pc:sldMk cId="2910002564" sldId="267"/>
            <ac:picMk id="13" creationId="{5727E59B-C5A7-423D-A030-90F6652923A1}"/>
          </ac:picMkLst>
        </pc:picChg>
        <pc:picChg chg="del">
          <ac:chgData name="Jelle Sjollema" userId="S::j.sjollema@ma-web.nl::697d5fec-fa16-44ca-847a-2a2a8b0e1e72" providerId="AD" clId="Web-{1DB6D38D-10A4-4BE7-A3DA-C2735FED0D6D}" dt="2020-06-28T10:05:42.149" v="459"/>
          <ac:picMkLst>
            <pc:docMk/>
            <pc:sldMk cId="2910002564" sldId="267"/>
            <ac:picMk id="14" creationId="{9FBF9951-88EE-423A-BFCF-7E2C894A3999}"/>
          </ac:picMkLst>
        </pc:picChg>
        <pc:cxnChg chg="mod topLvl">
          <ac:chgData name="Jelle Sjollema" userId="S::j.sjollema@ma-web.nl::697d5fec-fa16-44ca-847a-2a2a8b0e1e72" providerId="AD" clId="Web-{1DB6D38D-10A4-4BE7-A3DA-C2735FED0D6D}" dt="2020-06-28T10:07:43.168" v="551" actId="1076"/>
          <ac:cxnSpMkLst>
            <pc:docMk/>
            <pc:sldMk cId="2910002564" sldId="267"/>
            <ac:cxnSpMk id="15" creationId="{00A8B535-F29F-471D-8061-F9B3382C4738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183" v="552" actId="1076"/>
          <ac:cxnSpMkLst>
            <pc:docMk/>
            <pc:sldMk cId="2910002564" sldId="267"/>
            <ac:cxnSpMk id="16" creationId="{0AFD0527-8357-4A77-A1F1-D85BC8E7DBC5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15" v="558" actId="1076"/>
          <ac:cxnSpMkLst>
            <pc:docMk/>
            <pc:sldMk cId="2910002564" sldId="267"/>
            <ac:cxnSpMk id="22" creationId="{A9F083D3-E206-4A06-828E-75F281018FD7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30" v="559" actId="1076"/>
          <ac:cxnSpMkLst>
            <pc:docMk/>
            <pc:sldMk cId="2910002564" sldId="267"/>
            <ac:cxnSpMk id="23" creationId="{F77C5EA4-1BAE-49D3-8731-342D41625B05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30" v="560" actId="1076"/>
          <ac:cxnSpMkLst>
            <pc:docMk/>
            <pc:sldMk cId="2910002564" sldId="267"/>
            <ac:cxnSpMk id="24" creationId="{51FA5BA3-DB6E-4679-AF6B-941D232EF12C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30" v="561" actId="1076"/>
          <ac:cxnSpMkLst>
            <pc:docMk/>
            <pc:sldMk cId="2910002564" sldId="267"/>
            <ac:cxnSpMk id="25" creationId="{3D7E57DF-B503-482D-8978-BE2429ADACAD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46" v="562" actId="1076"/>
          <ac:cxnSpMkLst>
            <pc:docMk/>
            <pc:sldMk cId="2910002564" sldId="267"/>
            <ac:cxnSpMk id="26" creationId="{9C1653B1-B9BE-4105-8376-FC1D3BAFEAF6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46" v="563" actId="1076"/>
          <ac:cxnSpMkLst>
            <pc:docMk/>
            <pc:sldMk cId="2910002564" sldId="267"/>
            <ac:cxnSpMk id="27" creationId="{18F42563-0003-429A-A7FC-54411D8B9D57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46" v="564" actId="1076"/>
          <ac:cxnSpMkLst>
            <pc:docMk/>
            <pc:sldMk cId="2910002564" sldId="267"/>
            <ac:cxnSpMk id="28" creationId="{37BA4056-AA7C-41E1-862C-EF0326265A3A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61" v="565" actId="1076"/>
          <ac:cxnSpMkLst>
            <pc:docMk/>
            <pc:sldMk cId="2910002564" sldId="267"/>
            <ac:cxnSpMk id="29" creationId="{644B916F-704E-4C62-B26B-8F5B84CC57BD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61" v="566" actId="1076"/>
          <ac:cxnSpMkLst>
            <pc:docMk/>
            <pc:sldMk cId="2910002564" sldId="267"/>
            <ac:cxnSpMk id="31" creationId="{D55F94D4-8F89-40B9-8DCF-868AC68D5EB3}"/>
          </ac:cxnSpMkLst>
        </pc:cxnChg>
        <pc:cxnChg chg="mod topLvl">
          <ac:chgData name="Jelle Sjollema" userId="S::j.sjollema@ma-web.nl::697d5fec-fa16-44ca-847a-2a2a8b0e1e72" providerId="AD" clId="Web-{1DB6D38D-10A4-4BE7-A3DA-C2735FED0D6D}" dt="2020-06-28T10:07:43.261" v="567" actId="1076"/>
          <ac:cxnSpMkLst>
            <pc:docMk/>
            <pc:sldMk cId="2910002564" sldId="267"/>
            <ac:cxnSpMk id="32" creationId="{93271691-5699-4C21-A289-AC1EF0DCC61F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10:07:43.277" v="568" actId="1076"/>
          <ac:cxnSpMkLst>
            <pc:docMk/>
            <pc:sldMk cId="2910002564" sldId="267"/>
            <ac:cxnSpMk id="34" creationId="{BF481D90-364C-4225-9EA8-D020E9D1A06D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10:07:43.277" v="569" actId="1076"/>
          <ac:cxnSpMkLst>
            <pc:docMk/>
            <pc:sldMk cId="2910002564" sldId="267"/>
            <ac:cxnSpMk id="35" creationId="{184C878F-818A-4F18-A295-3D615E0D574C}"/>
          </ac:cxnSpMkLst>
        </pc:cxnChg>
        <pc:cxnChg chg="add mod">
          <ac:chgData name="Jelle Sjollema" userId="S::j.sjollema@ma-web.nl::697d5fec-fa16-44ca-847a-2a2a8b0e1e72" providerId="AD" clId="Web-{1DB6D38D-10A4-4BE7-A3DA-C2735FED0D6D}" dt="2020-06-28T10:07:43.277" v="570" actId="1076"/>
          <ac:cxnSpMkLst>
            <pc:docMk/>
            <pc:sldMk cId="2910002564" sldId="267"/>
            <ac:cxnSpMk id="36" creationId="{5AC412B0-2DAA-4661-BEE6-11DA239BD41C}"/>
          </ac:cxnSpMkLst>
        </pc:cxnChg>
      </pc:sldChg>
      <pc:sldChg chg="addSp delSp modSp new ord">
        <pc:chgData name="Jelle Sjollema" userId="S::j.sjollema@ma-web.nl::697d5fec-fa16-44ca-847a-2a2a8b0e1e72" providerId="AD" clId="Web-{1DB6D38D-10A4-4BE7-A3DA-C2735FED0D6D}" dt="2020-06-28T09:58:51.628" v="420" actId="20577"/>
        <pc:sldMkLst>
          <pc:docMk/>
          <pc:sldMk cId="2995388317" sldId="268"/>
        </pc:sldMkLst>
        <pc:spChg chg="mod">
          <ac:chgData name="Jelle Sjollema" userId="S::j.sjollema@ma-web.nl::697d5fec-fa16-44ca-847a-2a2a8b0e1e72" providerId="AD" clId="Web-{1DB6D38D-10A4-4BE7-A3DA-C2735FED0D6D}" dt="2020-06-28T09:58:51.628" v="420" actId="20577"/>
          <ac:spMkLst>
            <pc:docMk/>
            <pc:sldMk cId="2995388317" sldId="268"/>
            <ac:spMk id="2" creationId="{1FA8E999-0E7D-4DC1-88F6-F9A34023D78D}"/>
          </ac:spMkLst>
        </pc:spChg>
        <pc:spChg chg="del">
          <ac:chgData name="Jelle Sjollema" userId="S::j.sjollema@ma-web.nl::697d5fec-fa16-44ca-847a-2a2a8b0e1e72" providerId="AD" clId="Web-{1DB6D38D-10A4-4BE7-A3DA-C2735FED0D6D}" dt="2020-06-28T09:55:51.346" v="411"/>
          <ac:spMkLst>
            <pc:docMk/>
            <pc:sldMk cId="2995388317" sldId="268"/>
            <ac:spMk id="3" creationId="{4A136AF2-A94C-4FFA-BC7C-66B1628E7052}"/>
          </ac:spMkLst>
        </pc:spChg>
        <pc:spChg chg="add del mod">
          <ac:chgData name="Jelle Sjollema" userId="S::j.sjollema@ma-web.nl::697d5fec-fa16-44ca-847a-2a2a8b0e1e72" providerId="AD" clId="Web-{1DB6D38D-10A4-4BE7-A3DA-C2735FED0D6D}" dt="2020-06-28T09:58:03.331" v="414"/>
          <ac:spMkLst>
            <pc:docMk/>
            <pc:sldMk cId="2995388317" sldId="268"/>
            <ac:spMk id="6" creationId="{E5335822-64F8-4D1C-8A45-326122702D74}"/>
          </ac:spMkLst>
        </pc:spChg>
        <pc:spChg chg="add del mod">
          <ac:chgData name="Jelle Sjollema" userId="S::j.sjollema@ma-web.nl::697d5fec-fa16-44ca-847a-2a2a8b0e1e72" providerId="AD" clId="Web-{1DB6D38D-10A4-4BE7-A3DA-C2735FED0D6D}" dt="2020-06-28T09:58:34.940" v="416"/>
          <ac:spMkLst>
            <pc:docMk/>
            <pc:sldMk cId="2995388317" sldId="268"/>
            <ac:spMk id="15" creationId="{B5736719-4C4C-4FBB-AFC6-F98BC45C892A}"/>
          </ac:spMkLst>
        </pc:spChg>
        <pc:graphicFrameChg chg="add del mod ord modGraphic">
          <ac:chgData name="Jelle Sjollema" userId="S::j.sjollema@ma-web.nl::697d5fec-fa16-44ca-847a-2a2a8b0e1e72" providerId="AD" clId="Web-{1DB6D38D-10A4-4BE7-A3DA-C2735FED0D6D}" dt="2020-06-28T09:58:12.425" v="415"/>
          <ac:graphicFrameMkLst>
            <pc:docMk/>
            <pc:sldMk cId="2995388317" sldId="268"/>
            <ac:graphicFrameMk id="7" creationId="{71EBB1D7-A5C3-40B7-9E55-DCB5DD311F39}"/>
          </ac:graphicFrameMkLst>
        </pc:graphicFrameChg>
        <pc:picChg chg="add del mod ord">
          <ac:chgData name="Jelle Sjollema" userId="S::j.sjollema@ma-web.nl::697d5fec-fa16-44ca-847a-2a2a8b0e1e72" providerId="AD" clId="Web-{1DB6D38D-10A4-4BE7-A3DA-C2735FED0D6D}" dt="2020-06-28T09:57:57.065" v="413"/>
          <ac:picMkLst>
            <pc:docMk/>
            <pc:sldMk cId="2995388317" sldId="268"/>
            <ac:picMk id="4" creationId="{ECE218B3-2871-473A-989E-CDEA2442CF96}"/>
          </ac:picMkLst>
        </pc:picChg>
        <pc:picChg chg="add mod ord">
          <ac:chgData name="Jelle Sjollema" userId="S::j.sjollema@ma-web.nl::697d5fec-fa16-44ca-847a-2a2a8b0e1e72" providerId="AD" clId="Web-{1DB6D38D-10A4-4BE7-A3DA-C2735FED0D6D}" dt="2020-06-28T09:58:37.706" v="417" actId="1076"/>
          <ac:picMkLst>
            <pc:docMk/>
            <pc:sldMk cId="2995388317" sldId="268"/>
            <ac:picMk id="16" creationId="{B2B36A7B-87E1-4B05-961F-8299C1BC23E0}"/>
          </ac:picMkLst>
        </pc:picChg>
      </pc:sldChg>
      <pc:sldChg chg="addSp delSp modSp new ord">
        <pc:chgData name="Jelle Sjollema" userId="S::j.sjollema@ma-web.nl::697d5fec-fa16-44ca-847a-2a2a8b0e1e72" providerId="AD" clId="Web-{1DB6D38D-10A4-4BE7-A3DA-C2735FED0D6D}" dt="2020-06-28T09:54:30.564" v="383" actId="20577"/>
        <pc:sldMkLst>
          <pc:docMk/>
          <pc:sldMk cId="399018925" sldId="269"/>
        </pc:sldMkLst>
        <pc:spChg chg="mod">
          <ac:chgData name="Jelle Sjollema" userId="S::j.sjollema@ma-web.nl::697d5fec-fa16-44ca-847a-2a2a8b0e1e72" providerId="AD" clId="Web-{1DB6D38D-10A4-4BE7-A3DA-C2735FED0D6D}" dt="2020-06-28T09:45:23.276" v="291" actId="20577"/>
          <ac:spMkLst>
            <pc:docMk/>
            <pc:sldMk cId="399018925" sldId="269"/>
            <ac:spMk id="2" creationId="{72C1D038-957C-4362-B2C7-B2E5309CB171}"/>
          </ac:spMkLst>
        </pc:spChg>
        <pc:spChg chg="del">
          <ac:chgData name="Jelle Sjollema" userId="S::j.sjollema@ma-web.nl::697d5fec-fa16-44ca-847a-2a2a8b0e1e72" providerId="AD" clId="Web-{1DB6D38D-10A4-4BE7-A3DA-C2735FED0D6D}" dt="2020-06-28T09:49:44.043" v="295"/>
          <ac:spMkLst>
            <pc:docMk/>
            <pc:sldMk cId="399018925" sldId="269"/>
            <ac:spMk id="3" creationId="{CF513B70-DD91-4B3F-AFA1-043FAA4218B0}"/>
          </ac:spMkLst>
        </pc:spChg>
        <pc:spChg chg="add del mod">
          <ac:chgData name="Jelle Sjollema" userId="S::j.sjollema@ma-web.nl::697d5fec-fa16-44ca-847a-2a2a8b0e1e72" providerId="AD" clId="Web-{1DB6D38D-10A4-4BE7-A3DA-C2735FED0D6D}" dt="2020-06-28T09:51:22.845" v="302"/>
          <ac:spMkLst>
            <pc:docMk/>
            <pc:sldMk cId="399018925" sldId="269"/>
            <ac:spMk id="5" creationId="{D4EA920D-A267-4708-8482-AA951FE33325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2:58.892" v="329" actId="14100"/>
          <ac:spMkLst>
            <pc:docMk/>
            <pc:sldMk cId="399018925" sldId="269"/>
            <ac:spMk id="6" creationId="{564EBFEC-61CB-4230-AF67-8CCA3DACEB14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4:08.283" v="362" actId="20577"/>
          <ac:spMkLst>
            <pc:docMk/>
            <pc:sldMk cId="399018925" sldId="269"/>
            <ac:spMk id="7" creationId="{C48E7D14-D2BC-4776-9D17-990C97F6C1F1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3:14.830" v="333" actId="1076"/>
          <ac:spMkLst>
            <pc:docMk/>
            <pc:sldMk cId="399018925" sldId="269"/>
            <ac:spMk id="8" creationId="{2D350E6E-1558-4B06-9666-A3AA993193FF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3:34.580" v="343" actId="14100"/>
          <ac:spMkLst>
            <pc:docMk/>
            <pc:sldMk cId="399018925" sldId="269"/>
            <ac:spMk id="9" creationId="{0A6CAF6D-E18A-4C43-9927-EC8D1B348F0D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3:42.423" v="346" actId="1076"/>
          <ac:spMkLst>
            <pc:docMk/>
            <pc:sldMk cId="399018925" sldId="269"/>
            <ac:spMk id="10" creationId="{D50068F6-B30D-436C-944F-655C5FAE0FFC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3:42.423" v="347" actId="1076"/>
          <ac:spMkLst>
            <pc:docMk/>
            <pc:sldMk cId="399018925" sldId="269"/>
            <ac:spMk id="11" creationId="{FAABCBEA-74B0-4795-93F8-6A2998693B5C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3:46.752" v="350" actId="1076"/>
          <ac:spMkLst>
            <pc:docMk/>
            <pc:sldMk cId="399018925" sldId="269"/>
            <ac:spMk id="12" creationId="{500807EC-F690-4B57-AAA2-40C5B3ED382B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3:46.767" v="351" actId="1076"/>
          <ac:spMkLst>
            <pc:docMk/>
            <pc:sldMk cId="399018925" sldId="269"/>
            <ac:spMk id="13" creationId="{1E145F9D-C1A5-4AE7-B78A-D09A5A945CFB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3:53.095" v="354" actId="1076"/>
          <ac:spMkLst>
            <pc:docMk/>
            <pc:sldMk cId="399018925" sldId="269"/>
            <ac:spMk id="14" creationId="{EC4146B3-9F1C-49E9-86FC-BC28907BE023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3:53.095" v="355" actId="1076"/>
          <ac:spMkLst>
            <pc:docMk/>
            <pc:sldMk cId="399018925" sldId="269"/>
            <ac:spMk id="15" creationId="{585019B4-0649-487D-8F29-924D28440115}"/>
          </ac:spMkLst>
        </pc:spChg>
        <pc:spChg chg="add mod">
          <ac:chgData name="Jelle Sjollema" userId="S::j.sjollema@ma-web.nl::697d5fec-fa16-44ca-847a-2a2a8b0e1e72" providerId="AD" clId="Web-{1DB6D38D-10A4-4BE7-A3DA-C2735FED0D6D}" dt="2020-06-28T09:54:30.564" v="383" actId="20577"/>
          <ac:spMkLst>
            <pc:docMk/>
            <pc:sldMk cId="399018925" sldId="269"/>
            <ac:spMk id="16" creationId="{BC35F934-7B35-4C90-9111-6C632BAD9F66}"/>
          </ac:spMkLst>
        </pc:spChg>
        <pc:picChg chg="add mod ord">
          <ac:chgData name="Jelle Sjollema" userId="S::j.sjollema@ma-web.nl::697d5fec-fa16-44ca-847a-2a2a8b0e1e72" providerId="AD" clId="Web-{1DB6D38D-10A4-4BE7-A3DA-C2735FED0D6D}" dt="2020-06-28T09:49:46.778" v="296" actId="1076"/>
          <ac:picMkLst>
            <pc:docMk/>
            <pc:sldMk cId="399018925" sldId="269"/>
            <ac:picMk id="4" creationId="{1A30782C-93B5-4745-8430-FE40FEB52FEA}"/>
          </ac:picMkLst>
        </pc:picChg>
      </pc:sldChg>
      <pc:sldChg chg="addSp delSp modSp add replId">
        <pc:chgData name="Jelle Sjollema" userId="S::j.sjollema@ma-web.nl::697d5fec-fa16-44ca-847a-2a2a8b0e1e72" providerId="AD" clId="Web-{1DB6D38D-10A4-4BE7-A3DA-C2735FED0D6D}" dt="2020-06-28T10:10:34.575" v="611"/>
        <pc:sldMkLst>
          <pc:docMk/>
          <pc:sldMk cId="1372572491" sldId="270"/>
        </pc:sldMkLst>
        <pc:spChg chg="mod">
          <ac:chgData name="Jelle Sjollema" userId="S::j.sjollema@ma-web.nl::697d5fec-fa16-44ca-847a-2a2a8b0e1e72" providerId="AD" clId="Web-{1DB6D38D-10A4-4BE7-A3DA-C2735FED0D6D}" dt="2020-06-28T10:09:48.434" v="603" actId="20577"/>
          <ac:spMkLst>
            <pc:docMk/>
            <pc:sldMk cId="1372572491" sldId="270"/>
            <ac:spMk id="2" creationId="{6E645601-6F12-4FBA-B9FE-3511F3037130}"/>
          </ac:spMkLst>
        </pc:spChg>
        <pc:spChg chg="add del mod">
          <ac:chgData name="Jelle Sjollema" userId="S::j.sjollema@ma-web.nl::697d5fec-fa16-44ca-847a-2a2a8b0e1e72" providerId="AD" clId="Web-{1DB6D38D-10A4-4BE7-A3DA-C2735FED0D6D}" dt="2020-06-28T10:10:04.903" v="607"/>
          <ac:spMkLst>
            <pc:docMk/>
            <pc:sldMk cId="1372572491" sldId="270"/>
            <ac:spMk id="4" creationId="{99E2BCA7-7DF4-48CA-B73F-B77E1836924C}"/>
          </ac:spMkLst>
        </pc:spChg>
        <pc:spChg chg="mod">
          <ac:chgData name="Jelle Sjollema" userId="S::j.sjollema@ma-web.nl::697d5fec-fa16-44ca-847a-2a2a8b0e1e72" providerId="AD" clId="Web-{1DB6D38D-10A4-4BE7-A3DA-C2735FED0D6D}" dt="2020-06-28T10:10:28.325" v="610"/>
          <ac:spMkLst>
            <pc:docMk/>
            <pc:sldMk cId="1372572491" sldId="270"/>
            <ac:spMk id="17" creationId="{315EFC20-7FA7-4477-8780-2290E5F2A218}"/>
          </ac:spMkLst>
        </pc:spChg>
        <pc:spChg chg="mod">
          <ac:chgData name="Jelle Sjollema" userId="S::j.sjollema@ma-web.nl::697d5fec-fa16-44ca-847a-2a2a8b0e1e72" providerId="AD" clId="Web-{1DB6D38D-10A4-4BE7-A3DA-C2735FED0D6D}" dt="2020-06-28T10:10:34.575" v="611"/>
          <ac:spMkLst>
            <pc:docMk/>
            <pc:sldMk cId="1372572491" sldId="270"/>
            <ac:spMk id="33" creationId="{AD588EE9-28B2-4100-BEF7-34EC386A0E72}"/>
          </ac:spMkLst>
        </pc:spChg>
        <pc:picChg chg="add mod ord">
          <ac:chgData name="Jelle Sjollema" userId="S::j.sjollema@ma-web.nl::697d5fec-fa16-44ca-847a-2a2a8b0e1e72" providerId="AD" clId="Web-{1DB6D38D-10A4-4BE7-A3DA-C2735FED0D6D}" dt="2020-06-28T10:10:10.653" v="609" actId="14100"/>
          <ac:picMkLst>
            <pc:docMk/>
            <pc:sldMk cId="1372572491" sldId="270"/>
            <ac:picMk id="5" creationId="{FA6C7A7C-2B5E-493F-A589-8B46315EF55E}"/>
          </ac:picMkLst>
        </pc:picChg>
        <pc:picChg chg="del">
          <ac:chgData name="Jelle Sjollema" userId="S::j.sjollema@ma-web.nl::697d5fec-fa16-44ca-847a-2a2a8b0e1e72" providerId="AD" clId="Web-{1DB6D38D-10A4-4BE7-A3DA-C2735FED0D6D}" dt="2020-06-28T10:09:53.762" v="606"/>
          <ac:picMkLst>
            <pc:docMk/>
            <pc:sldMk cId="1372572491" sldId="270"/>
            <ac:picMk id="8" creationId="{F1C47974-AC09-49C6-9847-D1B8DF719BCA}"/>
          </ac:picMkLst>
        </pc:picChg>
      </pc:sldChg>
      <pc:sldChg chg="addSp delSp modSp add replId">
        <pc:chgData name="Jelle Sjollema" userId="S::j.sjollema@ma-web.nl::697d5fec-fa16-44ca-847a-2a2a8b0e1e72" providerId="AD" clId="Web-{1DB6D38D-10A4-4BE7-A3DA-C2735FED0D6D}" dt="2020-06-28T10:13:24.117" v="636" actId="1076"/>
        <pc:sldMkLst>
          <pc:docMk/>
          <pc:sldMk cId="1084348599" sldId="271"/>
        </pc:sldMkLst>
        <pc:spChg chg="mod">
          <ac:chgData name="Jelle Sjollema" userId="S::j.sjollema@ma-web.nl::697d5fec-fa16-44ca-847a-2a2a8b0e1e72" providerId="AD" clId="Web-{1DB6D38D-10A4-4BE7-A3DA-C2735FED0D6D}" dt="2020-06-28T10:12:31.398" v="626" actId="20577"/>
          <ac:spMkLst>
            <pc:docMk/>
            <pc:sldMk cId="1084348599" sldId="271"/>
            <ac:spMk id="2" creationId="{6E645601-6F12-4FBA-B9FE-3511F3037130}"/>
          </ac:spMkLst>
        </pc:spChg>
        <pc:spChg chg="add del mod">
          <ac:chgData name="Jelle Sjollema" userId="S::j.sjollema@ma-web.nl::697d5fec-fa16-44ca-847a-2a2a8b0e1e72" providerId="AD" clId="Web-{1DB6D38D-10A4-4BE7-A3DA-C2735FED0D6D}" dt="2020-06-28T10:13:16.898" v="633"/>
          <ac:spMkLst>
            <pc:docMk/>
            <pc:sldMk cId="1084348599" sldId="271"/>
            <ac:spMk id="4" creationId="{C76B460B-3465-4DC5-A853-6F39EA4BF145}"/>
          </ac:spMkLst>
        </pc:spChg>
        <pc:spChg chg="mod">
          <ac:chgData name="Jelle Sjollema" userId="S::j.sjollema@ma-web.nl::697d5fec-fa16-44ca-847a-2a2a8b0e1e72" providerId="AD" clId="Web-{1DB6D38D-10A4-4BE7-A3DA-C2735FED0D6D}" dt="2020-06-28T10:13:04.882" v="631"/>
          <ac:spMkLst>
            <pc:docMk/>
            <pc:sldMk cId="1084348599" sldId="271"/>
            <ac:spMk id="17" creationId="{315EFC20-7FA7-4477-8780-2290E5F2A218}"/>
          </ac:spMkLst>
        </pc:spChg>
        <pc:spChg chg="mod">
          <ac:chgData name="Jelle Sjollema" userId="S::j.sjollema@ma-web.nl::697d5fec-fa16-44ca-847a-2a2a8b0e1e72" providerId="AD" clId="Web-{1DB6D38D-10A4-4BE7-A3DA-C2735FED0D6D}" dt="2020-06-28T10:12:44.929" v="629"/>
          <ac:spMkLst>
            <pc:docMk/>
            <pc:sldMk cId="1084348599" sldId="271"/>
            <ac:spMk id="33" creationId="{AD588EE9-28B2-4100-BEF7-34EC386A0E72}"/>
          </ac:spMkLst>
        </pc:spChg>
        <pc:picChg chg="del">
          <ac:chgData name="Jelle Sjollema" userId="S::j.sjollema@ma-web.nl::697d5fec-fa16-44ca-847a-2a2a8b0e1e72" providerId="AD" clId="Web-{1DB6D38D-10A4-4BE7-A3DA-C2735FED0D6D}" dt="2020-06-28T10:13:08.054" v="632"/>
          <ac:picMkLst>
            <pc:docMk/>
            <pc:sldMk cId="1084348599" sldId="271"/>
            <ac:picMk id="5" creationId="{FA6C7A7C-2B5E-493F-A589-8B46315EF55E}"/>
          </ac:picMkLst>
        </pc:picChg>
        <pc:picChg chg="add mod ord">
          <ac:chgData name="Jelle Sjollema" userId="S::j.sjollema@ma-web.nl::697d5fec-fa16-44ca-847a-2a2a8b0e1e72" providerId="AD" clId="Web-{1DB6D38D-10A4-4BE7-A3DA-C2735FED0D6D}" dt="2020-06-28T10:13:24.117" v="636" actId="1076"/>
          <ac:picMkLst>
            <pc:docMk/>
            <pc:sldMk cId="1084348599" sldId="271"/>
            <ac:picMk id="6" creationId="{74082DAA-0898-42A9-A61F-13B8162666BD}"/>
          </ac:picMkLst>
        </pc:picChg>
        <pc:cxnChg chg="mod">
          <ac:chgData name="Jelle Sjollema" userId="S::j.sjollema@ma-web.nl::697d5fec-fa16-44ca-847a-2a2a8b0e1e72" providerId="AD" clId="Web-{1DB6D38D-10A4-4BE7-A3DA-C2735FED0D6D}" dt="2020-06-28T10:12:50.741" v="630"/>
          <ac:cxnSpMkLst>
            <pc:docMk/>
            <pc:sldMk cId="1084348599" sldId="271"/>
            <ac:cxnSpMk id="29" creationId="{644B916F-704E-4C62-B26B-8F5B84CC57BD}"/>
          </ac:cxnSpMkLst>
        </pc:cxnChg>
      </pc:sldChg>
      <pc:sldChg chg="addSp delSp modSp add replId">
        <pc:chgData name="Jelle Sjollema" userId="S::j.sjollema@ma-web.nl::697d5fec-fa16-44ca-847a-2a2a8b0e1e72" providerId="AD" clId="Web-{1DB6D38D-10A4-4BE7-A3DA-C2735FED0D6D}" dt="2020-06-28T10:19:35.963" v="668"/>
        <pc:sldMkLst>
          <pc:docMk/>
          <pc:sldMk cId="3743854392" sldId="272"/>
        </pc:sldMkLst>
        <pc:spChg chg="mod">
          <ac:chgData name="Jelle Sjollema" userId="S::j.sjollema@ma-web.nl::697d5fec-fa16-44ca-847a-2a2a8b0e1e72" providerId="AD" clId="Web-{1DB6D38D-10A4-4BE7-A3DA-C2735FED0D6D}" dt="2020-06-28T10:18:21.885" v="660" actId="20577"/>
          <ac:spMkLst>
            <pc:docMk/>
            <pc:sldMk cId="3743854392" sldId="272"/>
            <ac:spMk id="2" creationId="{6E645601-6F12-4FBA-B9FE-3511F3037130}"/>
          </ac:spMkLst>
        </pc:spChg>
        <pc:spChg chg="add del mod">
          <ac:chgData name="Jelle Sjollema" userId="S::j.sjollema@ma-web.nl::697d5fec-fa16-44ca-847a-2a2a8b0e1e72" providerId="AD" clId="Web-{1DB6D38D-10A4-4BE7-A3DA-C2735FED0D6D}" dt="2020-06-28T10:19:00.150" v="664"/>
          <ac:spMkLst>
            <pc:docMk/>
            <pc:sldMk cId="3743854392" sldId="272"/>
            <ac:spMk id="4" creationId="{C13ED20B-3CC4-4888-BF61-97B1CDEB4F33}"/>
          </ac:spMkLst>
        </pc:spChg>
        <pc:spChg chg="del">
          <ac:chgData name="Jelle Sjollema" userId="S::j.sjollema@ma-web.nl::697d5fec-fa16-44ca-847a-2a2a8b0e1e72" providerId="AD" clId="Web-{1DB6D38D-10A4-4BE7-A3DA-C2735FED0D6D}" dt="2020-06-28T10:19:35.963" v="668"/>
          <ac:spMkLst>
            <pc:docMk/>
            <pc:sldMk cId="3743854392" sldId="272"/>
            <ac:spMk id="33" creationId="{AD588EE9-28B2-4100-BEF7-34EC386A0E72}"/>
          </ac:spMkLst>
        </pc:spChg>
        <pc:picChg chg="add mod ord">
          <ac:chgData name="Jelle Sjollema" userId="S::j.sjollema@ma-web.nl::697d5fec-fa16-44ca-847a-2a2a8b0e1e72" providerId="AD" clId="Web-{1DB6D38D-10A4-4BE7-A3DA-C2735FED0D6D}" dt="2020-06-28T10:19:09.979" v="667" actId="1076"/>
          <ac:picMkLst>
            <pc:docMk/>
            <pc:sldMk cId="3743854392" sldId="272"/>
            <ac:picMk id="5" creationId="{54FA733E-B2B8-4DC5-BF28-950CAA34BAF3}"/>
          </ac:picMkLst>
        </pc:picChg>
        <pc:picChg chg="del">
          <ac:chgData name="Jelle Sjollema" userId="S::j.sjollema@ma-web.nl::697d5fec-fa16-44ca-847a-2a2a8b0e1e72" providerId="AD" clId="Web-{1DB6D38D-10A4-4BE7-A3DA-C2735FED0D6D}" dt="2020-06-28T10:18:24.635" v="663"/>
          <ac:picMkLst>
            <pc:docMk/>
            <pc:sldMk cId="3743854392" sldId="272"/>
            <ac:picMk id="6" creationId="{74082DAA-0898-42A9-A61F-13B8162666BD}"/>
          </ac:picMkLst>
        </pc:picChg>
      </pc:sldChg>
    </pc:docChg>
  </pc:docChgLst>
  <pc:docChgLst>
    <pc:chgData name="Jelle Sjollema" userId="S::j.sjollema@ma-web.nl::697d5fec-fa16-44ca-847a-2a2a8b0e1e72" providerId="AD" clId="Web-{957587F8-45CF-4799-865D-9D73988FADEC}"/>
    <pc:docChg chg="addSld delSld modSld">
      <pc:chgData name="Jelle Sjollema" userId="S::j.sjollema@ma-web.nl::697d5fec-fa16-44ca-847a-2a2a8b0e1e72" providerId="AD" clId="Web-{957587F8-45CF-4799-865D-9D73988FADEC}" dt="2022-09-09T07:30:17.145" v="155" actId="20577"/>
      <pc:docMkLst>
        <pc:docMk/>
      </pc:docMkLst>
      <pc:sldChg chg="modSp">
        <pc:chgData name="Jelle Sjollema" userId="S::j.sjollema@ma-web.nl::697d5fec-fa16-44ca-847a-2a2a8b0e1e72" providerId="AD" clId="Web-{957587F8-45CF-4799-865D-9D73988FADEC}" dt="2022-09-09T07:26:52.264" v="98" actId="20577"/>
        <pc:sldMkLst>
          <pc:docMk/>
          <pc:sldMk cId="109857222" sldId="256"/>
        </pc:sldMkLst>
        <pc:spChg chg="mod">
          <ac:chgData name="Jelle Sjollema" userId="S::j.sjollema@ma-web.nl::697d5fec-fa16-44ca-847a-2a2a8b0e1e72" providerId="AD" clId="Web-{957587F8-45CF-4799-865D-9D73988FADEC}" dt="2022-09-09T07:23:48.087" v="5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elle Sjollema" userId="S::j.sjollema@ma-web.nl::697d5fec-fa16-44ca-847a-2a2a8b0e1e72" providerId="AD" clId="Web-{957587F8-45CF-4799-865D-9D73988FADEC}" dt="2022-09-09T07:26:52.264" v="9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">
        <pc:chgData name="Jelle Sjollema" userId="S::j.sjollema@ma-web.nl::697d5fec-fa16-44ca-847a-2a2a8b0e1e72" providerId="AD" clId="Web-{957587F8-45CF-4799-865D-9D73988FADEC}" dt="2022-09-09T07:25:29.168" v="84"/>
        <pc:sldMkLst>
          <pc:docMk/>
          <pc:sldMk cId="462481577" sldId="282"/>
        </pc:sldMkLst>
        <pc:spChg chg="mod">
          <ac:chgData name="Jelle Sjollema" userId="S::j.sjollema@ma-web.nl::697d5fec-fa16-44ca-847a-2a2a8b0e1e72" providerId="AD" clId="Web-{957587F8-45CF-4799-865D-9D73988FADEC}" dt="2022-09-09T07:25:01.979" v="71" actId="20577"/>
          <ac:spMkLst>
            <pc:docMk/>
            <pc:sldMk cId="462481577" sldId="282"/>
            <ac:spMk id="2" creationId="{DE7D6624-BF40-B2D9-6664-3A0BAC5FF918}"/>
          </ac:spMkLst>
        </pc:spChg>
        <pc:spChg chg="mod">
          <ac:chgData name="Jelle Sjollema" userId="S::j.sjollema@ma-web.nl::697d5fec-fa16-44ca-847a-2a2a8b0e1e72" providerId="AD" clId="Web-{957587F8-45CF-4799-865D-9D73988FADEC}" dt="2022-09-09T07:25:20.621" v="83" actId="20577"/>
          <ac:spMkLst>
            <pc:docMk/>
            <pc:sldMk cId="462481577" sldId="282"/>
            <ac:spMk id="3" creationId="{E534E66E-1932-E673-FDE5-C4BAB05F45B2}"/>
          </ac:spMkLst>
        </pc:spChg>
      </pc:sldChg>
      <pc:sldChg chg="modSp new">
        <pc:chgData name="Jelle Sjollema" userId="S::j.sjollema@ma-web.nl::697d5fec-fa16-44ca-847a-2a2a8b0e1e72" providerId="AD" clId="Web-{957587F8-45CF-4799-865D-9D73988FADEC}" dt="2022-09-09T07:30:17.145" v="155" actId="20577"/>
        <pc:sldMkLst>
          <pc:docMk/>
          <pc:sldMk cId="3468410861" sldId="283"/>
        </pc:sldMkLst>
        <pc:spChg chg="mod">
          <ac:chgData name="Jelle Sjollema" userId="S::j.sjollema@ma-web.nl::697d5fec-fa16-44ca-847a-2a2a8b0e1e72" providerId="AD" clId="Web-{957587F8-45CF-4799-865D-9D73988FADEC}" dt="2022-09-09T07:27:21.187" v="105" actId="20577"/>
          <ac:spMkLst>
            <pc:docMk/>
            <pc:sldMk cId="3468410861" sldId="283"/>
            <ac:spMk id="2" creationId="{48F6C8EA-9AE2-EC7C-6BC6-BC83659E3202}"/>
          </ac:spMkLst>
        </pc:spChg>
        <pc:spChg chg="mod">
          <ac:chgData name="Jelle Sjollema" userId="S::j.sjollema@ma-web.nl::697d5fec-fa16-44ca-847a-2a2a8b0e1e72" providerId="AD" clId="Web-{957587F8-45CF-4799-865D-9D73988FADEC}" dt="2022-09-09T07:30:17.145" v="155" actId="20577"/>
          <ac:spMkLst>
            <pc:docMk/>
            <pc:sldMk cId="3468410861" sldId="283"/>
            <ac:spMk id="3" creationId="{7F46C0B5-2120-BF43-63D8-FC15552EEEC8}"/>
          </ac:spMkLst>
        </pc:spChg>
      </pc:sldChg>
      <pc:sldChg chg="modSp new">
        <pc:chgData name="Jelle Sjollema" userId="S::j.sjollema@ma-web.nl::697d5fec-fa16-44ca-847a-2a2a8b0e1e72" providerId="AD" clId="Web-{957587F8-45CF-4799-865D-9D73988FADEC}" dt="2022-09-09T07:28:34.095" v="122" actId="20577"/>
        <pc:sldMkLst>
          <pc:docMk/>
          <pc:sldMk cId="2228016134" sldId="284"/>
        </pc:sldMkLst>
        <pc:spChg chg="mod">
          <ac:chgData name="Jelle Sjollema" userId="S::j.sjollema@ma-web.nl::697d5fec-fa16-44ca-847a-2a2a8b0e1e72" providerId="AD" clId="Web-{957587F8-45CF-4799-865D-9D73988FADEC}" dt="2022-09-09T07:28:34.095" v="122" actId="20577"/>
          <ac:spMkLst>
            <pc:docMk/>
            <pc:sldMk cId="2228016134" sldId="284"/>
            <ac:spMk id="2" creationId="{0B407248-07E1-6AB7-C620-C59B5FF575FB}"/>
          </ac:spMkLst>
        </pc:spChg>
      </pc:sldChg>
      <pc:sldChg chg="modSp new mod modClrScheme chgLayout">
        <pc:chgData name="Jelle Sjollema" userId="S::j.sjollema@ma-web.nl::697d5fec-fa16-44ca-847a-2a2a8b0e1e72" providerId="AD" clId="Web-{957587F8-45CF-4799-865D-9D73988FADEC}" dt="2022-09-09T07:26:37.060" v="97" actId="20577"/>
        <pc:sldMkLst>
          <pc:docMk/>
          <pc:sldMk cId="153612596" sldId="285"/>
        </pc:sldMkLst>
        <pc:spChg chg="mod ord">
          <ac:chgData name="Jelle Sjollema" userId="S::j.sjollema@ma-web.nl::697d5fec-fa16-44ca-847a-2a2a8b0e1e72" providerId="AD" clId="Web-{957587F8-45CF-4799-865D-9D73988FADEC}" dt="2022-09-09T07:26:37.060" v="97" actId="20577"/>
          <ac:spMkLst>
            <pc:docMk/>
            <pc:sldMk cId="153612596" sldId="285"/>
            <ac:spMk id="2" creationId="{03190C33-C6FF-6B40-683E-F2B108AF01DF}"/>
          </ac:spMkLst>
        </pc:spChg>
        <pc:spChg chg="mod ord">
          <ac:chgData name="Jelle Sjollema" userId="S::j.sjollema@ma-web.nl::697d5fec-fa16-44ca-847a-2a2a8b0e1e72" providerId="AD" clId="Web-{957587F8-45CF-4799-865D-9D73988FADEC}" dt="2022-09-09T07:26:21.091" v="89"/>
          <ac:spMkLst>
            <pc:docMk/>
            <pc:sldMk cId="153612596" sldId="285"/>
            <ac:spMk id="3" creationId="{9496EF32-060C-3171-3D2F-746130989678}"/>
          </ac:spMkLst>
        </pc:spChg>
      </pc:sldChg>
      <pc:sldChg chg="new del">
        <pc:chgData name="Jelle Sjollema" userId="S::j.sjollema@ma-web.nl::697d5fec-fa16-44ca-847a-2a2a8b0e1e72" providerId="AD" clId="Web-{957587F8-45CF-4799-865D-9D73988FADEC}" dt="2022-09-09T07:25:51.387" v="87"/>
        <pc:sldMkLst>
          <pc:docMk/>
          <pc:sldMk cId="3696341169" sldId="285"/>
        </pc:sldMkLst>
      </pc:sldChg>
    </pc:docChg>
  </pc:docChgLst>
  <pc:docChgLst>
    <pc:chgData name="Jelle Sjollema" userId="S::j.sjollema@ma-web.nl::697d5fec-fa16-44ca-847a-2a2a8b0e1e72" providerId="AD" clId="Web-{04E406BD-E40F-41C0-ABB3-C0CA437A9206}"/>
    <pc:docChg chg="modSld sldOrd">
      <pc:chgData name="Jelle Sjollema" userId="S::j.sjollema@ma-web.nl::697d5fec-fa16-44ca-847a-2a2a8b0e1e72" providerId="AD" clId="Web-{04E406BD-E40F-41C0-ABB3-C0CA437A9206}" dt="2022-09-09T14:25:25.755" v="36" actId="20577"/>
      <pc:docMkLst>
        <pc:docMk/>
      </pc:docMkLst>
      <pc:sldChg chg="modSp">
        <pc:chgData name="Jelle Sjollema" userId="S::j.sjollema@ma-web.nl::697d5fec-fa16-44ca-847a-2a2a8b0e1e72" providerId="AD" clId="Web-{04E406BD-E40F-41C0-ABB3-C0CA437A9206}" dt="2022-09-09T14:25:25.755" v="36" actId="20577"/>
        <pc:sldMkLst>
          <pc:docMk/>
          <pc:sldMk cId="1946471008" sldId="258"/>
        </pc:sldMkLst>
        <pc:spChg chg="mod">
          <ac:chgData name="Jelle Sjollema" userId="S::j.sjollema@ma-web.nl::697d5fec-fa16-44ca-847a-2a2a8b0e1e72" providerId="AD" clId="Web-{04E406BD-E40F-41C0-ABB3-C0CA437A9206}" dt="2022-09-09T14:25:25.755" v="36" actId="20577"/>
          <ac:spMkLst>
            <pc:docMk/>
            <pc:sldMk cId="1946471008" sldId="258"/>
            <ac:spMk id="3" creationId="{0F346DBF-E4ED-46CA-8FAF-DA07A9BC32EB}"/>
          </ac:spMkLst>
        </pc:spChg>
      </pc:sldChg>
      <pc:sldChg chg="modSp ord">
        <pc:chgData name="Jelle Sjollema" userId="S::j.sjollema@ma-web.nl::697d5fec-fa16-44ca-847a-2a2a8b0e1e72" providerId="AD" clId="Web-{04E406BD-E40F-41C0-ABB3-C0CA437A9206}" dt="2022-09-09T14:22:57.297" v="22"/>
        <pc:sldMkLst>
          <pc:docMk/>
          <pc:sldMk cId="2046973224" sldId="260"/>
        </pc:sldMkLst>
        <pc:spChg chg="mod">
          <ac:chgData name="Jelle Sjollema" userId="S::j.sjollema@ma-web.nl::697d5fec-fa16-44ca-847a-2a2a8b0e1e72" providerId="AD" clId="Web-{04E406BD-E40F-41C0-ABB3-C0CA437A9206}" dt="2022-09-09T14:21:02.528" v="20" actId="20577"/>
          <ac:spMkLst>
            <pc:docMk/>
            <pc:sldMk cId="2046973224" sldId="260"/>
            <ac:spMk id="3" creationId="{88CD0665-DE0D-4BAD-9BCF-59A756A1E874}"/>
          </ac:spMkLst>
        </pc:spChg>
      </pc:sldChg>
      <pc:sldChg chg="ord">
        <pc:chgData name="Jelle Sjollema" userId="S::j.sjollema@ma-web.nl::697d5fec-fa16-44ca-847a-2a2a8b0e1e72" providerId="AD" clId="Web-{04E406BD-E40F-41C0-ABB3-C0CA437A9206}" dt="2022-09-09T14:22:57.297" v="21"/>
        <pc:sldMkLst>
          <pc:docMk/>
          <pc:sldMk cId="2710476662" sldId="262"/>
        </pc:sldMkLst>
      </pc:sldChg>
      <pc:sldChg chg="modSp">
        <pc:chgData name="Jelle Sjollema" userId="S::j.sjollema@ma-web.nl::697d5fec-fa16-44ca-847a-2a2a8b0e1e72" providerId="AD" clId="Web-{04E406BD-E40F-41C0-ABB3-C0CA437A9206}" dt="2022-09-09T14:24:07.456" v="29" actId="20577"/>
        <pc:sldMkLst>
          <pc:docMk/>
          <pc:sldMk cId="2786836573" sldId="263"/>
        </pc:sldMkLst>
        <pc:spChg chg="mod">
          <ac:chgData name="Jelle Sjollema" userId="S::j.sjollema@ma-web.nl::697d5fec-fa16-44ca-847a-2a2a8b0e1e72" providerId="AD" clId="Web-{04E406BD-E40F-41C0-ABB3-C0CA437A9206}" dt="2022-09-09T14:24:07.456" v="29" actId="20577"/>
          <ac:spMkLst>
            <pc:docMk/>
            <pc:sldMk cId="2786836573" sldId="263"/>
            <ac:spMk id="3" creationId="{F4B054F8-FE9C-B287-2F72-6C3D248C5BB1}"/>
          </ac:spMkLst>
        </pc:spChg>
      </pc:sldChg>
      <pc:sldChg chg="ord">
        <pc:chgData name="Jelle Sjollema" userId="S::j.sjollema@ma-web.nl::697d5fec-fa16-44ca-847a-2a2a8b0e1e72" providerId="AD" clId="Web-{04E406BD-E40F-41C0-ABB3-C0CA437A9206}" dt="2022-09-09T14:23:13.985" v="24"/>
        <pc:sldMkLst>
          <pc:docMk/>
          <pc:sldMk cId="1063610547" sldId="264"/>
        </pc:sldMkLst>
      </pc:sldChg>
      <pc:sldChg chg="modSp">
        <pc:chgData name="Jelle Sjollema" userId="S::j.sjollema@ma-web.nl::697d5fec-fa16-44ca-847a-2a2a8b0e1e72" providerId="AD" clId="Web-{04E406BD-E40F-41C0-ABB3-C0CA437A9206}" dt="2022-09-09T14:24:48.348" v="34" actId="20577"/>
        <pc:sldMkLst>
          <pc:docMk/>
          <pc:sldMk cId="1998929648" sldId="277"/>
        </pc:sldMkLst>
        <pc:spChg chg="mod">
          <ac:chgData name="Jelle Sjollema" userId="S::j.sjollema@ma-web.nl::697d5fec-fa16-44ca-847a-2a2a8b0e1e72" providerId="AD" clId="Web-{04E406BD-E40F-41C0-ABB3-C0CA437A9206}" dt="2022-09-09T14:24:48.348" v="34" actId="20577"/>
          <ac:spMkLst>
            <pc:docMk/>
            <pc:sldMk cId="1998929648" sldId="277"/>
            <ac:spMk id="3" creationId="{E88B213A-979A-34BC-43D8-0FB05CB5C7AB}"/>
          </ac:spMkLst>
        </pc:spChg>
      </pc:sldChg>
      <pc:sldChg chg="modSp">
        <pc:chgData name="Jelle Sjollema" userId="S::j.sjollema@ma-web.nl::697d5fec-fa16-44ca-847a-2a2a8b0e1e72" providerId="AD" clId="Web-{04E406BD-E40F-41C0-ABB3-C0CA437A9206}" dt="2022-09-09T14:24:39.941" v="31" actId="20577"/>
        <pc:sldMkLst>
          <pc:docMk/>
          <pc:sldMk cId="117723602" sldId="281"/>
        </pc:sldMkLst>
        <pc:spChg chg="mod">
          <ac:chgData name="Jelle Sjollema" userId="S::j.sjollema@ma-web.nl::697d5fec-fa16-44ca-847a-2a2a8b0e1e72" providerId="AD" clId="Web-{04E406BD-E40F-41C0-ABB3-C0CA437A9206}" dt="2022-09-09T14:24:39.941" v="31" actId="20577"/>
          <ac:spMkLst>
            <pc:docMk/>
            <pc:sldMk cId="117723602" sldId="281"/>
            <ac:spMk id="10" creationId="{45D279B8-5D6B-1559-ABDB-3777C9F95ED7}"/>
          </ac:spMkLst>
        </pc:spChg>
      </pc:sldChg>
    </pc:docChg>
  </pc:docChgLst>
  <pc:docChgLst>
    <pc:chgData name="Dragan Javorac" userId="913c2858-fb97-4c6e-a42c-b1f1a16b225e" providerId="ADAL" clId="{3095094A-D3B0-4DD8-811E-997A822164E0}"/>
    <pc:docChg chg="undo custSel addSld modSld">
      <pc:chgData name="Dragan Javorac" userId="913c2858-fb97-4c6e-a42c-b1f1a16b225e" providerId="ADAL" clId="{3095094A-D3B0-4DD8-811E-997A822164E0}" dt="2022-09-26T14:36:52.144" v="372" actId="20577"/>
      <pc:docMkLst>
        <pc:docMk/>
      </pc:docMkLst>
      <pc:sldChg chg="addSp delSp modSp new mod">
        <pc:chgData name="Dragan Javorac" userId="913c2858-fb97-4c6e-a42c-b1f1a16b225e" providerId="ADAL" clId="{3095094A-D3B0-4DD8-811E-997A822164E0}" dt="2022-09-26T14:36:52.144" v="372" actId="20577"/>
        <pc:sldMkLst>
          <pc:docMk/>
          <pc:sldMk cId="644967272" sldId="286"/>
        </pc:sldMkLst>
        <pc:spChg chg="mod">
          <ac:chgData name="Dragan Javorac" userId="913c2858-fb97-4c6e-a42c-b1f1a16b225e" providerId="ADAL" clId="{3095094A-D3B0-4DD8-811E-997A822164E0}" dt="2022-09-26T14:31:49.157" v="20" actId="20577"/>
          <ac:spMkLst>
            <pc:docMk/>
            <pc:sldMk cId="644967272" sldId="286"/>
            <ac:spMk id="2" creationId="{E65ADF91-2566-E3E6-C50B-6EA7A4033DE6}"/>
          </ac:spMkLst>
        </pc:spChg>
        <pc:spChg chg="add del mod">
          <ac:chgData name="Dragan Javorac" userId="913c2858-fb97-4c6e-a42c-b1f1a16b225e" providerId="ADAL" clId="{3095094A-D3B0-4DD8-811E-997A822164E0}" dt="2022-09-26T14:36:41.670" v="345" actId="14100"/>
          <ac:spMkLst>
            <pc:docMk/>
            <pc:sldMk cId="644967272" sldId="286"/>
            <ac:spMk id="3" creationId="{44D76055-93D6-7E74-687F-5621AF3E2EBB}"/>
          </ac:spMkLst>
        </pc:spChg>
        <pc:spChg chg="add mod">
          <ac:chgData name="Dragan Javorac" userId="913c2858-fb97-4c6e-a42c-b1f1a16b225e" providerId="ADAL" clId="{3095094A-D3B0-4DD8-811E-997A822164E0}" dt="2022-09-26T14:34:16.966" v="206" actId="14100"/>
          <ac:spMkLst>
            <pc:docMk/>
            <pc:sldMk cId="644967272" sldId="286"/>
            <ac:spMk id="12" creationId="{2392BDAC-B5C3-6038-17CC-05A8E446F4B4}"/>
          </ac:spMkLst>
        </pc:spChg>
        <pc:spChg chg="add mod">
          <ac:chgData name="Dragan Javorac" userId="913c2858-fb97-4c6e-a42c-b1f1a16b225e" providerId="ADAL" clId="{3095094A-D3B0-4DD8-811E-997A822164E0}" dt="2022-09-26T14:34:24.826" v="217" actId="20577"/>
          <ac:spMkLst>
            <pc:docMk/>
            <pc:sldMk cId="644967272" sldId="286"/>
            <ac:spMk id="13" creationId="{D76C3667-75E2-61CA-6F1C-876A4FFED937}"/>
          </ac:spMkLst>
        </pc:spChg>
        <pc:spChg chg="add mod">
          <ac:chgData name="Dragan Javorac" userId="913c2858-fb97-4c6e-a42c-b1f1a16b225e" providerId="ADAL" clId="{3095094A-D3B0-4DD8-811E-997A822164E0}" dt="2022-09-26T14:36:06.719" v="314" actId="1076"/>
          <ac:spMkLst>
            <pc:docMk/>
            <pc:sldMk cId="644967272" sldId="286"/>
            <ac:spMk id="14" creationId="{952050D6-91C5-8EEE-D1F4-C3679EA345FC}"/>
          </ac:spMkLst>
        </pc:spChg>
        <pc:spChg chg="add mod">
          <ac:chgData name="Dragan Javorac" userId="913c2858-fb97-4c6e-a42c-b1f1a16b225e" providerId="ADAL" clId="{3095094A-D3B0-4DD8-811E-997A822164E0}" dt="2022-09-26T14:36:52.144" v="372" actId="20577"/>
          <ac:spMkLst>
            <pc:docMk/>
            <pc:sldMk cId="644967272" sldId="286"/>
            <ac:spMk id="19" creationId="{A0682EFC-CA70-A8C8-749E-9FBE856F43AF}"/>
          </ac:spMkLst>
        </pc:spChg>
        <pc:picChg chg="add del mod ord">
          <ac:chgData name="Dragan Javorac" userId="913c2858-fb97-4c6e-a42c-b1f1a16b225e" providerId="ADAL" clId="{3095094A-D3B0-4DD8-811E-997A822164E0}" dt="2022-09-26T14:31:54.004" v="24" actId="22"/>
          <ac:picMkLst>
            <pc:docMk/>
            <pc:sldMk cId="644967272" sldId="286"/>
            <ac:picMk id="5" creationId="{EE96D546-4252-A300-1C1E-FD4A2F4E8B8D}"/>
          </ac:picMkLst>
        </pc:picChg>
        <pc:picChg chg="add mod">
          <ac:chgData name="Dragan Javorac" userId="913c2858-fb97-4c6e-a42c-b1f1a16b225e" providerId="ADAL" clId="{3095094A-D3B0-4DD8-811E-997A822164E0}" dt="2022-09-26T14:35:58.821" v="312" actId="14861"/>
          <ac:picMkLst>
            <pc:docMk/>
            <pc:sldMk cId="644967272" sldId="286"/>
            <ac:picMk id="7" creationId="{3BD1B25A-CA6C-D192-2EDD-C99901D1D9E0}"/>
          </ac:picMkLst>
        </pc:picChg>
        <pc:picChg chg="add del mod">
          <ac:chgData name="Dragan Javorac" userId="913c2858-fb97-4c6e-a42c-b1f1a16b225e" providerId="ADAL" clId="{3095094A-D3B0-4DD8-811E-997A822164E0}" dt="2022-09-26T14:33:06.928" v="123" actId="478"/>
          <ac:picMkLst>
            <pc:docMk/>
            <pc:sldMk cId="644967272" sldId="286"/>
            <ac:picMk id="9" creationId="{98E9DCD8-98F6-BCE2-42BB-4570E2BC2AC9}"/>
          </ac:picMkLst>
        </pc:picChg>
        <pc:picChg chg="add mod">
          <ac:chgData name="Dragan Javorac" userId="913c2858-fb97-4c6e-a42c-b1f1a16b225e" providerId="ADAL" clId="{3095094A-D3B0-4DD8-811E-997A822164E0}" dt="2022-09-26T14:33:16.321" v="127" actId="1076"/>
          <ac:picMkLst>
            <pc:docMk/>
            <pc:sldMk cId="644967272" sldId="286"/>
            <ac:picMk id="11" creationId="{D2216EBA-2B05-44CA-9427-8C89EE3FF823}"/>
          </ac:picMkLst>
        </pc:picChg>
        <pc:picChg chg="add del mod modCrop">
          <ac:chgData name="Dragan Javorac" userId="913c2858-fb97-4c6e-a42c-b1f1a16b225e" providerId="ADAL" clId="{3095094A-D3B0-4DD8-811E-997A822164E0}" dt="2022-09-26T14:36:27.502" v="317" actId="478"/>
          <ac:picMkLst>
            <pc:docMk/>
            <pc:sldMk cId="644967272" sldId="286"/>
            <ac:picMk id="16" creationId="{F434587F-7CE2-20E9-BD73-AC080A96748F}"/>
          </ac:picMkLst>
        </pc:picChg>
        <pc:picChg chg="add mod">
          <ac:chgData name="Dragan Javorac" userId="913c2858-fb97-4c6e-a42c-b1f1a16b225e" providerId="ADAL" clId="{3095094A-D3B0-4DD8-811E-997A822164E0}" dt="2022-09-26T14:36:33.720" v="321" actId="1076"/>
          <ac:picMkLst>
            <pc:docMk/>
            <pc:sldMk cId="644967272" sldId="286"/>
            <ac:picMk id="18" creationId="{26A0C8CA-7BFD-A9E5-4526-26B6AB577808}"/>
          </ac:picMkLst>
        </pc:picChg>
      </pc:sldChg>
    </pc:docChg>
  </pc:docChgLst>
  <pc:docChgLst>
    <pc:chgData name="Jelle Sjollema" userId="S::j.sjollema@ma-web.nl::697d5fec-fa16-44ca-847a-2a2a8b0e1e72" providerId="AD" clId="Web-{B5477DDD-2047-4C3D-96A7-F5BC96833FBB}"/>
    <pc:docChg chg="delSld">
      <pc:chgData name="Jelle Sjollema" userId="S::j.sjollema@ma-web.nl::697d5fec-fa16-44ca-847a-2a2a8b0e1e72" providerId="AD" clId="Web-{B5477DDD-2047-4C3D-96A7-F5BC96833FBB}" dt="2020-07-04T06:53:03.390" v="2"/>
      <pc:docMkLst>
        <pc:docMk/>
      </pc:docMkLst>
      <pc:sldChg chg="del">
        <pc:chgData name="Jelle Sjollema" userId="S::j.sjollema@ma-web.nl::697d5fec-fa16-44ca-847a-2a2a8b0e1e72" providerId="AD" clId="Web-{B5477DDD-2047-4C3D-96A7-F5BC96833FBB}" dt="2020-07-04T06:53:03.390" v="2"/>
        <pc:sldMkLst>
          <pc:docMk/>
          <pc:sldMk cId="555644789" sldId="278"/>
        </pc:sldMkLst>
      </pc:sldChg>
      <pc:sldChg chg="del">
        <pc:chgData name="Jelle Sjollema" userId="S::j.sjollema@ma-web.nl::697d5fec-fa16-44ca-847a-2a2a8b0e1e72" providerId="AD" clId="Web-{B5477DDD-2047-4C3D-96A7-F5BC96833FBB}" dt="2020-07-04T06:53:03.390" v="1"/>
        <pc:sldMkLst>
          <pc:docMk/>
          <pc:sldMk cId="761686989" sldId="279"/>
        </pc:sldMkLst>
      </pc:sldChg>
      <pc:sldChg chg="del">
        <pc:chgData name="Jelle Sjollema" userId="S::j.sjollema@ma-web.nl::697d5fec-fa16-44ca-847a-2a2a8b0e1e72" providerId="AD" clId="Web-{B5477DDD-2047-4C3D-96A7-F5BC96833FBB}" dt="2020-07-04T06:53:03.390" v="0"/>
        <pc:sldMkLst>
          <pc:docMk/>
          <pc:sldMk cId="2162071166" sldId="280"/>
        </pc:sldMkLst>
      </pc:sldChg>
    </pc:docChg>
  </pc:docChgLst>
  <pc:docChgLst>
    <pc:chgData name="Dragan Javorac" userId="S::d.javorac@ma-web.nl::913c2858-fb97-4c6e-a42c-b1f1a16b225e" providerId="AD" clId="Web-{978E5AF4-E200-4BF1-BAE2-636525E881E6}"/>
    <pc:docChg chg="modSld">
      <pc:chgData name="Dragan Javorac" userId="S::d.javorac@ma-web.nl::913c2858-fb97-4c6e-a42c-b1f1a16b225e" providerId="AD" clId="Web-{978E5AF4-E200-4BF1-BAE2-636525E881E6}" dt="2021-09-09T14:12:58.883" v="1" actId="1076"/>
      <pc:docMkLst>
        <pc:docMk/>
      </pc:docMkLst>
      <pc:sldChg chg="modSp">
        <pc:chgData name="Dragan Javorac" userId="S::d.javorac@ma-web.nl::913c2858-fb97-4c6e-a42c-b1f1a16b225e" providerId="AD" clId="Web-{978E5AF4-E200-4BF1-BAE2-636525E881E6}" dt="2021-09-09T14:12:58.883" v="1" actId="1076"/>
        <pc:sldMkLst>
          <pc:docMk/>
          <pc:sldMk cId="2046973224" sldId="260"/>
        </pc:sldMkLst>
        <pc:spChg chg="mod">
          <ac:chgData name="Dragan Javorac" userId="S::d.javorac@ma-web.nl::913c2858-fb97-4c6e-a42c-b1f1a16b225e" providerId="AD" clId="Web-{978E5AF4-E200-4BF1-BAE2-636525E881E6}" dt="2021-09-09T14:12:58.883" v="1" actId="1076"/>
          <ac:spMkLst>
            <pc:docMk/>
            <pc:sldMk cId="2046973224" sldId="260"/>
            <ac:spMk id="3" creationId="{88CD0665-DE0D-4BAD-9BCF-59A756A1E8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el.ma-cloud.n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[StudentID].hosts1.ma-cloud.nl/voorbeeld/myText.tx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.topdesk.net/tas/public/ssp/content/detail/knowledgeitem?unid=08bfed8786be4b509af99524f285095b" TargetMode="External"/><Relationship Id="rId2" Type="http://schemas.openxmlformats.org/officeDocument/2006/relationships/hyperlink" Target="https://ma.topdesk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.topdesk.net/tas/public/ssp/content/detail/knowledgeitem?unid=34da1499d6004d499d44741f6e70e31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el.ma-cloud.n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[studenten-id].hosts*.ma-cloud.n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M1 SKIL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endParaRPr lang="nl-NL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68160-E454-470E-B8E4-A3903840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FileZilla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F430AFDB-A885-4AF4-8C5E-9916545B5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15" y="1473933"/>
            <a:ext cx="5185907" cy="4351338"/>
          </a:xfrm>
        </p:spPr>
      </p:pic>
      <p:sp>
        <p:nvSpPr>
          <p:cNvPr id="5" name="Pijl: links 4">
            <a:extLst>
              <a:ext uri="{FF2B5EF4-FFF2-40B4-BE49-F238E27FC236}">
                <a16:creationId xmlns:a16="http://schemas.microsoft.com/office/drawing/2014/main" id="{A0D259BF-DE82-4EB8-92A0-ECA8E7B5651A}"/>
              </a:ext>
            </a:extLst>
          </p:cNvPr>
          <p:cNvSpPr/>
          <p:nvPr/>
        </p:nvSpPr>
        <p:spPr>
          <a:xfrm rot="-2400000">
            <a:off x="2842103" y="2844760"/>
            <a:ext cx="2784230" cy="14653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067DA36-0FA3-4BBE-B465-5ABA39FD0388}"/>
              </a:ext>
            </a:extLst>
          </p:cNvPr>
          <p:cNvSpPr txBox="1"/>
          <p:nvPr/>
        </p:nvSpPr>
        <p:spPr>
          <a:xfrm>
            <a:off x="6434015" y="758093"/>
            <a:ext cx="36712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Browse naar </a:t>
            </a:r>
            <a:endParaRPr lang="nl-NL">
              <a:cs typeface="Calibri" panose="020F0502020204030204"/>
            </a:endParaRPr>
          </a:p>
          <a:p>
            <a:r>
              <a:rPr lang="nl-NL">
                <a:ea typeface="+mn-lt"/>
                <a:cs typeface="+mn-lt"/>
                <a:hlinkClick r:id="rId3"/>
              </a:rPr>
              <a:t>https://filezilla-project.org/</a:t>
            </a:r>
          </a:p>
          <a:p>
            <a:endParaRPr lang="nl-NL">
              <a:ea typeface="+mn-lt"/>
              <a:cs typeface="+mn-lt"/>
            </a:endParaRPr>
          </a:p>
          <a:p>
            <a:r>
              <a:rPr lang="nl-NL">
                <a:ea typeface="+mn-lt"/>
                <a:cs typeface="+mn-lt"/>
              </a:rPr>
              <a:t>Click op Download FileZilla Client</a:t>
            </a:r>
          </a:p>
          <a:p>
            <a:endParaRPr lang="nl-NL">
              <a:ea typeface="+mn-lt"/>
              <a:cs typeface="+mn-lt"/>
            </a:endParaRPr>
          </a:p>
          <a:p>
            <a:endParaRPr lang="nl-NL">
              <a:ea typeface="+mn-lt"/>
              <a:cs typeface="+mn-lt"/>
            </a:endParaRPr>
          </a:p>
        </p:txBody>
      </p:sp>
      <p:pic>
        <p:nvPicPr>
          <p:cNvPr id="8" name="Afbeelding 8">
            <a:extLst>
              <a:ext uri="{FF2B5EF4-FFF2-40B4-BE49-F238E27FC236}">
                <a16:creationId xmlns:a16="http://schemas.microsoft.com/office/drawing/2014/main" id="{493732A9-C476-482C-9261-8516D7967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323" y="2121745"/>
            <a:ext cx="4276969" cy="2829432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01544A67-30A3-46B3-8B5E-885CE665CED1}"/>
              </a:ext>
            </a:extLst>
          </p:cNvPr>
          <p:cNvSpPr txBox="1"/>
          <p:nvPr/>
        </p:nvSpPr>
        <p:spPr>
          <a:xfrm>
            <a:off x="6394938" y="5076093"/>
            <a:ext cx="5459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Kies jouw OS (de site geeft al een advies)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61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9D9B9-E521-48FE-999C-2A3734AF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F4F1434-9BA2-409B-B492-C9CE79F8B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078" y="1542317"/>
            <a:ext cx="5354306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C594EF0-1C65-4B0A-8BCC-0F9371184D6A}"/>
              </a:ext>
            </a:extLst>
          </p:cNvPr>
          <p:cNvSpPr txBox="1"/>
          <p:nvPr/>
        </p:nvSpPr>
        <p:spPr>
          <a:xfrm>
            <a:off x="6414476" y="2145324"/>
            <a:ext cx="54590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kies de (gratis) standaard versie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Onderaan in jouw browserscherm komt de melding dat het programma wordt gedownload</a:t>
            </a:r>
          </a:p>
        </p:txBody>
      </p:sp>
      <p:sp>
        <p:nvSpPr>
          <p:cNvPr id="8" name="Pijl: links 7">
            <a:extLst>
              <a:ext uri="{FF2B5EF4-FFF2-40B4-BE49-F238E27FC236}">
                <a16:creationId xmlns:a16="http://schemas.microsoft.com/office/drawing/2014/main" id="{D03325C4-C82F-4FC6-8CDE-9EB65A06FD7C}"/>
              </a:ext>
            </a:extLst>
          </p:cNvPr>
          <p:cNvSpPr/>
          <p:nvPr/>
        </p:nvSpPr>
        <p:spPr>
          <a:xfrm rot="-2400000">
            <a:off x="2959334" y="3616529"/>
            <a:ext cx="2784230" cy="14653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9">
            <a:extLst>
              <a:ext uri="{FF2B5EF4-FFF2-40B4-BE49-F238E27FC236}">
                <a16:creationId xmlns:a16="http://schemas.microsoft.com/office/drawing/2014/main" id="{0212A43E-98E5-4548-86C4-A7855F68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39" y="3600123"/>
            <a:ext cx="2743200" cy="635346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6EDF0A9E-2F26-4FAC-B352-96599873E28A}"/>
              </a:ext>
            </a:extLst>
          </p:cNvPr>
          <p:cNvSpPr txBox="1"/>
          <p:nvPr/>
        </p:nvSpPr>
        <p:spPr>
          <a:xfrm>
            <a:off x="6414476" y="4489939"/>
            <a:ext cx="54590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Als</a:t>
            </a:r>
            <a:r>
              <a:rPr lang="nl-NL">
                <a:cs typeface="Calibri"/>
              </a:rPr>
              <a:t> de app volledig downloaden, kan je de installatie starten door hier dubbel op te klikken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71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0968D-8AEE-41D0-9E9D-6729A136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Ftp connectie met ma-cloud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2219DE-A305-4F74-A361-9F78C7BD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Als je FileZilla opent zie je de volgende Graphical User Interface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0BD887A4-DCCB-467B-9E73-9702843D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2" y="2447192"/>
            <a:ext cx="4736123" cy="41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0968D-8AEE-41D0-9E9D-6729A136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Ftp connectie met ma-cloud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2219DE-A305-4F74-A361-9F78C7BD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Als je FileZilla opent zie je de volgende Graphical User Interface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0BD887A4-DCCB-467B-9E73-9702843D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2538681"/>
            <a:ext cx="4736123" cy="4193639"/>
          </a:xfrm>
          <a:prstGeom prst="rect">
            <a:avLst/>
          </a:prstGeom>
        </p:spPr>
      </p:pic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1C307BC2-9999-4681-A65D-5957EB93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76" y="2607066"/>
            <a:ext cx="4736123" cy="4193639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888B7557-B5F2-448D-97AF-202DF99A9DB1}"/>
              </a:ext>
            </a:extLst>
          </p:cNvPr>
          <p:cNvSpPr/>
          <p:nvPr/>
        </p:nvSpPr>
        <p:spPr>
          <a:xfrm>
            <a:off x="6195644" y="4632566"/>
            <a:ext cx="2246922" cy="1221153"/>
          </a:xfrm>
          <a:prstGeom prst="rect">
            <a:avLst/>
          </a:prstGeom>
          <a:solidFill>
            <a:srgbClr val="D11313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>
                <a:solidFill>
                  <a:srgbClr val="000000"/>
                </a:solidFill>
                <a:cs typeface="Calibri"/>
              </a:rPr>
              <a:t>Jouw computer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C2183A1-A7A0-4B65-B3C0-7C06C65FC757}"/>
              </a:ext>
            </a:extLst>
          </p:cNvPr>
          <p:cNvSpPr/>
          <p:nvPr/>
        </p:nvSpPr>
        <p:spPr>
          <a:xfrm>
            <a:off x="8569567" y="4632566"/>
            <a:ext cx="2246922" cy="1221153"/>
          </a:xfrm>
          <a:prstGeom prst="rect">
            <a:avLst/>
          </a:prstGeom>
          <a:solidFill>
            <a:srgbClr val="D11313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>
                <a:solidFill>
                  <a:srgbClr val="000000"/>
                </a:solidFill>
                <a:cs typeface="Calibri"/>
              </a:rPr>
              <a:t>Remote server</a:t>
            </a:r>
          </a:p>
        </p:txBody>
      </p:sp>
    </p:spTree>
    <p:extLst>
      <p:ext uri="{BB962C8B-B14F-4D97-AF65-F5344CB8AC3E}">
        <p14:creationId xmlns:p14="http://schemas.microsoft.com/office/powerpoint/2010/main" val="97168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78CD-95DC-44DD-9834-C07747F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Hoe moet ik publiceren op ma-</a:t>
            </a:r>
            <a:r>
              <a:rPr lang="nl-NL" err="1">
                <a:cs typeface="Calibri Light"/>
              </a:rPr>
              <a:t>cloud</a:t>
            </a:r>
            <a:r>
              <a:rPr lang="nl-NL">
                <a:cs typeface="Calibri Light"/>
              </a:rPr>
              <a:t>?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79CA7C8-A01A-40A4-84C2-A402F498B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00" y="1747471"/>
            <a:ext cx="5358646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5D354C4-53B7-4320-892E-24212791CAF5}"/>
              </a:ext>
            </a:extLst>
          </p:cNvPr>
          <p:cNvSpPr txBox="1"/>
          <p:nvPr/>
        </p:nvSpPr>
        <p:spPr>
          <a:xfrm>
            <a:off x="6414476" y="2145324"/>
            <a:ext cx="54590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Als je een bestand op de server wil plaatsen, moet je eerst een plek maken waar je een bestand kan aanmaken en vervolgens een bestand aanmaken, bewerken en bewaren</a:t>
            </a:r>
          </a:p>
          <a:p>
            <a:endParaRPr lang="nl-NL"/>
          </a:p>
          <a:p>
            <a:endParaRPr lang="nl-NL">
              <a:cs typeface="Calibri"/>
            </a:endParaRPr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DDA603EC-BEE2-449D-8650-3FBD5AC9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15" y="4155745"/>
            <a:ext cx="2743200" cy="23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0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D269A-857F-4215-83CA-EC71FD7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Ruimte voor bestand maken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3A17B5B-8B4A-4173-A803-C82E0FB19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449" y="1542317"/>
            <a:ext cx="5023718" cy="4351338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196DC87-3FFA-4F4F-A261-BBBDB3136065}"/>
              </a:ext>
            </a:extLst>
          </p:cNvPr>
          <p:cNvSpPr txBox="1"/>
          <p:nvPr/>
        </p:nvSpPr>
        <p:spPr>
          <a:xfrm>
            <a:off x="875323" y="1920631"/>
            <a:ext cx="432581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Noem de directory 'voorbeeld'</a:t>
            </a:r>
            <a:endParaRPr lang="nl-NL"/>
          </a:p>
          <a:p>
            <a:endParaRPr lang="nl-NL">
              <a:cs typeface="Segoe UI"/>
            </a:endParaRPr>
          </a:p>
          <a:p>
            <a:r>
              <a:rPr lang="nl-NL">
                <a:cs typeface="Segoe UI"/>
              </a:rPr>
              <a:t>Tijdens de rest van jouw studie zal je deze manier van bestanden plaatsen niet vaak gebruiken, maar het is nu nog even een voorbeeld</a:t>
            </a:r>
          </a:p>
          <a:p>
            <a:r>
              <a:rPr lang="nl-NL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52496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E20D7-57D2-407E-875A-2C9113CA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De File Explorer 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922C501B-548A-4731-A1F7-EA7B31809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573" y="1864702"/>
            <a:ext cx="3283932" cy="4351338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D977871-EA97-4C3C-8B45-AEFD72521F3D}"/>
              </a:ext>
            </a:extLst>
          </p:cNvPr>
          <p:cNvSpPr txBox="1"/>
          <p:nvPr/>
        </p:nvSpPr>
        <p:spPr>
          <a:xfrm>
            <a:off x="943708" y="1393092"/>
            <a:ext cx="3915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Kies in de Windowsbalk het zoek-icoon </a:t>
            </a: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3A9A64A8-9A00-4C0B-A7D7-6EC1C5FA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21" y="1831731"/>
            <a:ext cx="915865" cy="75223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68E03B1-57E0-42B1-AF64-14A4BC330345}"/>
              </a:ext>
            </a:extLst>
          </p:cNvPr>
          <p:cNvSpPr txBox="1"/>
          <p:nvPr/>
        </p:nvSpPr>
        <p:spPr>
          <a:xfrm>
            <a:off x="631092" y="3346938"/>
            <a:ext cx="3915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Type explorer </a:t>
            </a:r>
          </a:p>
          <a:p>
            <a:r>
              <a:rPr lang="nl-NL">
                <a:cs typeface="Segoe UI"/>
              </a:rPr>
              <a:t>Kies de File Explorer</a:t>
            </a:r>
          </a:p>
        </p:txBody>
      </p:sp>
    </p:spTree>
    <p:extLst>
      <p:ext uri="{BB962C8B-B14F-4D97-AF65-F5344CB8AC3E}">
        <p14:creationId xmlns:p14="http://schemas.microsoft.com/office/powerpoint/2010/main" val="399230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6EF8C-1E15-4651-9C87-CEE68E0C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File Explorer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B9D4F440-A211-436D-9430-ECC58436B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5968" y="1806087"/>
            <a:ext cx="5785140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09A4265-34FF-46F5-A17D-1A25F46108D4}"/>
              </a:ext>
            </a:extLst>
          </p:cNvPr>
          <p:cNvSpPr txBox="1"/>
          <p:nvPr/>
        </p:nvSpPr>
        <p:spPr>
          <a:xfrm>
            <a:off x="728785" y="2878015"/>
            <a:ext cx="39155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Scroll in het linker paneel naar de map</a:t>
            </a:r>
            <a:br>
              <a:rPr lang="nl-NL">
                <a:cs typeface="Segoe UI"/>
              </a:rPr>
            </a:br>
            <a:r>
              <a:rPr lang="nl-NL">
                <a:cs typeface="Segoe UI"/>
              </a:rPr>
              <a:t>Documenten</a:t>
            </a:r>
            <a:endParaRPr lang="nl-NL"/>
          </a:p>
          <a:p>
            <a:endParaRPr lang="nl-NL">
              <a:cs typeface="Segoe UI"/>
            </a:endParaRPr>
          </a:p>
          <a:p>
            <a:r>
              <a:rPr lang="nl-NL">
                <a:cs typeface="Calibri"/>
              </a:rPr>
              <a:t>Scroll vervolgens in het rechter paneel naar de map voorbeeld en dubbelclick deze map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3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D06D5-CF87-446F-AAAB-A93E8245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In File Explorer een nieuw </a:t>
            </a:r>
            <a:r>
              <a:rPr lang="nl-NL" err="1">
                <a:cs typeface="Calibri Light"/>
              </a:rPr>
              <a:t>textbestand</a:t>
            </a:r>
            <a:r>
              <a:rPr lang="nl-NL">
                <a:cs typeface="Calibri Light"/>
              </a:rPr>
              <a:t> aanmaken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86B9798C-BA3B-410E-B3E9-8B4C8FD9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624" y="1913548"/>
            <a:ext cx="5680751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77DCD50-CB36-466C-92CC-1958FDCF5966}"/>
              </a:ext>
            </a:extLst>
          </p:cNvPr>
          <p:cNvSpPr txBox="1"/>
          <p:nvPr/>
        </p:nvSpPr>
        <p:spPr>
          <a:xfrm>
            <a:off x="875323" y="1910861"/>
            <a:ext cx="39155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Click met de rechter muisknop op het rechter paneel van de File Explorer</a:t>
            </a:r>
          </a:p>
          <a:p>
            <a:r>
              <a:rPr lang="nl-NL">
                <a:cs typeface="Segoe UI"/>
              </a:rPr>
              <a:t>Kies de optie New &gt;</a:t>
            </a:r>
          </a:p>
          <a:p>
            <a:r>
              <a:rPr lang="nl-NL">
                <a:cs typeface="Segoe UI"/>
              </a:rPr>
              <a:t>Kies de optie Tekst Document</a:t>
            </a:r>
          </a:p>
          <a:p>
            <a:endParaRPr lang="nl-NL">
              <a:cs typeface="Segoe UI"/>
            </a:endParaRPr>
          </a:p>
          <a:p>
            <a:r>
              <a:rPr lang="nl-NL">
                <a:cs typeface="Segoe UI"/>
              </a:rPr>
              <a:t>Noem jouw document myText</a:t>
            </a:r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929216CD-B462-4005-8DD0-AA43FD35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89" y="3697165"/>
            <a:ext cx="15525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4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B4BDD-B4FE-42D3-9328-8ABC0137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Tekst invoeren met Notepad</a:t>
            </a:r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31D8823E-C88E-40D0-84C5-0D735E39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005" y="1972163"/>
            <a:ext cx="6329219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BA9AC0F-A024-4C52-ADAD-5C35D48400E9}"/>
              </a:ext>
            </a:extLst>
          </p:cNvPr>
          <p:cNvSpPr txBox="1"/>
          <p:nvPr/>
        </p:nvSpPr>
        <p:spPr>
          <a:xfrm>
            <a:off x="875323" y="1910861"/>
            <a:ext cx="39155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Open het bestand </a:t>
            </a:r>
            <a:r>
              <a:rPr lang="nl-NL" err="1">
                <a:cs typeface="Segoe UI"/>
              </a:rPr>
              <a:t>myText</a:t>
            </a:r>
            <a:r>
              <a:rPr lang="nl-NL">
                <a:cs typeface="Segoe UI"/>
              </a:rPr>
              <a:t> door er dubbel op klikken</a:t>
            </a:r>
          </a:p>
          <a:p>
            <a:r>
              <a:rPr lang="nl-NL">
                <a:cs typeface="Segoe UI"/>
              </a:rPr>
              <a:t>Type je naam en klas in dit bestand</a:t>
            </a:r>
          </a:p>
          <a:p>
            <a:r>
              <a:rPr lang="nl-NL">
                <a:cs typeface="Segoe UI"/>
              </a:rPr>
              <a:t>Bewaar het bestand</a:t>
            </a:r>
          </a:p>
        </p:txBody>
      </p:sp>
    </p:spTree>
    <p:extLst>
      <p:ext uri="{BB962C8B-B14F-4D97-AF65-F5344CB8AC3E}">
        <p14:creationId xmlns:p14="http://schemas.microsoft.com/office/powerpoint/2010/main" val="323160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6C8EA-9AE2-EC7C-6BC6-BC83659E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Wat zijn skills?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46C0B5-2120-BF43-63D8-FC15552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b="1">
                <a:ea typeface="+mn-lt"/>
                <a:cs typeface="+mn-lt"/>
              </a:rPr>
              <a:t>SKILL: </a:t>
            </a:r>
            <a:r>
              <a:rPr lang="nl-NL">
                <a:ea typeface="+mn-lt"/>
                <a:cs typeface="+mn-lt"/>
              </a:rPr>
              <a:t>vaardigheid, grote bedrevenheid ergens in, vooral nodig voor de vervulling van een bepaalde functie, de uitvoering van een bepaald project of het beoefenen van een bepaald spel.</a:t>
            </a:r>
          </a:p>
          <a:p>
            <a:endParaRPr lang="nl-NL">
              <a:cs typeface="Calibri" panose="020F0502020204030204"/>
            </a:endParaRPr>
          </a:p>
          <a:p>
            <a:r>
              <a:rPr lang="nl-NL">
                <a:cs typeface="Calibri" panose="020F0502020204030204"/>
              </a:rPr>
              <a:t>Tijdens deze lessen ga je jezelf de skills aanleren die nodig zijn om in een team software te kunnen ontwikkelen</a:t>
            </a:r>
          </a:p>
        </p:txBody>
      </p:sp>
    </p:spTree>
    <p:extLst>
      <p:ext uri="{BB962C8B-B14F-4D97-AF65-F5344CB8AC3E}">
        <p14:creationId xmlns:p14="http://schemas.microsoft.com/office/powerpoint/2010/main" val="346841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A016C-CEED-4A97-9452-D2A41E80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Remote server aanmaken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7DC77A3B-CDE9-4FC1-A388-074C5ACC0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764" y="1911156"/>
            <a:ext cx="5726715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7EFC393-C65A-49E3-99DC-3C17321A6EAC}"/>
              </a:ext>
            </a:extLst>
          </p:cNvPr>
          <p:cNvSpPr txBox="1"/>
          <p:nvPr/>
        </p:nvSpPr>
        <p:spPr>
          <a:xfrm>
            <a:off x="408792" y="1910861"/>
            <a:ext cx="5035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Kies bij FileZilla voor de Site manager</a:t>
            </a:r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B2D438-BE00-0F1C-80B5-09592A79D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4830"/>
            <a:ext cx="4757568" cy="3830655"/>
          </a:xfrm>
          <a:prstGeom prst="rect">
            <a:avLst/>
          </a:prstGeom>
        </p:spPr>
      </p:pic>
      <p:sp>
        <p:nvSpPr>
          <p:cNvPr id="5" name="Pijl omlaag 4">
            <a:extLst>
              <a:ext uri="{FF2B5EF4-FFF2-40B4-BE49-F238E27FC236}">
                <a16:creationId xmlns:a16="http://schemas.microsoft.com/office/drawing/2014/main" id="{4DE7E083-4467-C8EC-444D-D77626DB8B87}"/>
              </a:ext>
            </a:extLst>
          </p:cNvPr>
          <p:cNvSpPr/>
          <p:nvPr/>
        </p:nvSpPr>
        <p:spPr>
          <a:xfrm rot="9353473">
            <a:off x="1281917" y="3115070"/>
            <a:ext cx="891540" cy="2362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 omlaag 6">
            <a:extLst>
              <a:ext uri="{FF2B5EF4-FFF2-40B4-BE49-F238E27FC236}">
                <a16:creationId xmlns:a16="http://schemas.microsoft.com/office/drawing/2014/main" id="{AC1B7760-D73A-5355-3C70-ABD1FCA57526}"/>
              </a:ext>
            </a:extLst>
          </p:cNvPr>
          <p:cNvSpPr/>
          <p:nvPr/>
        </p:nvSpPr>
        <p:spPr>
          <a:xfrm rot="9353473">
            <a:off x="6539717" y="2394980"/>
            <a:ext cx="891540" cy="2362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49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163F5-2564-41C1-B22B-80D2A039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De Site Manager van FileZilla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ACDD99F9-0CD2-45CB-A90A-9B267782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181" y="1698624"/>
            <a:ext cx="7832408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0C1795-FB6A-4834-B4F9-5C7902528C0E}"/>
              </a:ext>
            </a:extLst>
          </p:cNvPr>
          <p:cNvSpPr txBox="1"/>
          <p:nvPr/>
        </p:nvSpPr>
        <p:spPr>
          <a:xfrm>
            <a:off x="408792" y="1910861"/>
            <a:ext cx="50351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Kies bij FileZilla voor de Site manager</a:t>
            </a:r>
          </a:p>
          <a:p>
            <a:endParaRPr lang="nl-NL">
              <a:cs typeface="Segoe UI"/>
            </a:endParaRPr>
          </a:p>
          <a:p>
            <a:r>
              <a:rPr lang="nl-NL">
                <a:cs typeface="Segoe UI"/>
              </a:rPr>
              <a:t>Protocol: SFTP</a:t>
            </a:r>
          </a:p>
          <a:p>
            <a:r>
              <a:rPr lang="nl-NL">
                <a:cs typeface="Segoe UI"/>
              </a:rPr>
              <a:t>Host: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cs typeface="Segoe UI"/>
              </a:rPr>
              <a:t>[StudentenID].hosts1.ma-cloud.nl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cs typeface="Segoe UI"/>
              </a:rPr>
              <a:t>[StudentenID].hosts2.ma-cloud.nl</a:t>
            </a:r>
          </a:p>
          <a:p>
            <a:endParaRPr lang="nl-NL">
              <a:cs typeface="Segoe UI"/>
            </a:endParaRPr>
          </a:p>
          <a:p>
            <a:r>
              <a:rPr lang="nl-NL">
                <a:cs typeface="Segoe UI"/>
              </a:rPr>
              <a:t>Logon Type: Normal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E88B213A-979A-34BC-43D8-0FB05CB5C7AB}"/>
              </a:ext>
            </a:extLst>
          </p:cNvPr>
          <p:cNvSpPr/>
          <p:nvPr/>
        </p:nvSpPr>
        <p:spPr>
          <a:xfrm>
            <a:off x="683491" y="4793673"/>
            <a:ext cx="2309091" cy="1108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Hoe </a:t>
            </a:r>
            <a:r>
              <a:rPr lang="en-US" err="1"/>
              <a:t>weet</a:t>
            </a:r>
            <a:r>
              <a:rPr lang="en-US"/>
              <a:t> je of je op hosts1 of hosts2 zit?</a:t>
            </a:r>
          </a:p>
          <a:p>
            <a:pPr algn="ctr"/>
            <a:endParaRPr lang="en-US"/>
          </a:p>
          <a:p>
            <a:pPr algn="ctr"/>
            <a:r>
              <a:rPr lang="en-US" err="1"/>
              <a:t>Volgende</a:t>
            </a:r>
            <a:r>
              <a:rPr lang="en-US"/>
              <a:t> sheet!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929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>
            <a:extLst>
              <a:ext uri="{FF2B5EF4-FFF2-40B4-BE49-F238E27FC236}">
                <a16:creationId xmlns:a16="http://schemas.microsoft.com/office/drawing/2014/main" id="{8FF33B57-6396-421A-A435-882163DA8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28" r="14695"/>
          <a:stretch/>
        </p:blipFill>
        <p:spPr>
          <a:xfrm>
            <a:off x="4705696" y="1616364"/>
            <a:ext cx="7292340" cy="501505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68ADB8-2376-48F7-BE1E-03BB8D8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Host1 of host 2?  Ma panel</a:t>
            </a:r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E17B76-8873-4A80-968B-50B8AEF37B49}"/>
              </a:ext>
            </a:extLst>
          </p:cNvPr>
          <p:cNvSpPr txBox="1"/>
          <p:nvPr/>
        </p:nvSpPr>
        <p:spPr>
          <a:xfrm>
            <a:off x="928721" y="2280082"/>
            <a:ext cx="260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hlinkClick r:id="rId3"/>
              </a:rPr>
              <a:t>https://panel.ma-cloud.nl</a:t>
            </a:r>
            <a:endParaRPr lang="nl-NL"/>
          </a:p>
          <a:p>
            <a:endParaRPr lang="nl-N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D968DF-312E-0F1A-8F2A-FB54972FB4B1}"/>
              </a:ext>
            </a:extLst>
          </p:cNvPr>
          <p:cNvSpPr/>
          <p:nvPr/>
        </p:nvSpPr>
        <p:spPr>
          <a:xfrm>
            <a:off x="3072936" y="5947640"/>
            <a:ext cx="1468582" cy="42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45D279B8-5D6B-1559-ABDB-3777C9F95ED7}"/>
              </a:ext>
            </a:extLst>
          </p:cNvPr>
          <p:cNvSpPr/>
          <p:nvPr/>
        </p:nvSpPr>
        <p:spPr>
          <a:xfrm>
            <a:off x="599668" y="5393459"/>
            <a:ext cx="2309091" cy="1108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hosts1 of hosts2 </a:t>
            </a:r>
            <a:r>
              <a:rPr lang="en-US" err="1"/>
              <a:t>staat</a:t>
            </a:r>
            <a:r>
              <a:rPr lang="en-US"/>
              <a:t> </a:t>
            </a:r>
            <a:r>
              <a:rPr lang="en-US" err="1"/>
              <a:t>hier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3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B2FFA-C134-4E81-975A-13CCA22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Connectie met ma-cloud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92941F3C-F03A-4E30-8A21-7AF157971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7219" y="1815856"/>
            <a:ext cx="5000791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C306BD1-B4A1-43D3-B365-6218383D128F}"/>
              </a:ext>
            </a:extLst>
          </p:cNvPr>
          <p:cNvSpPr txBox="1"/>
          <p:nvPr/>
        </p:nvSpPr>
        <p:spPr>
          <a:xfrm>
            <a:off x="408792" y="1910861"/>
            <a:ext cx="5035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Selecteer in het linker panel van FileZilla de map documents</a:t>
            </a:r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35803DE-955C-40E7-9F20-2802D5402B03}"/>
              </a:ext>
            </a:extLst>
          </p:cNvPr>
          <p:cNvSpPr txBox="1"/>
          <p:nvPr/>
        </p:nvSpPr>
        <p:spPr>
          <a:xfrm>
            <a:off x="311099" y="3024553"/>
            <a:ext cx="5035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Selecteer in het rechter panel van </a:t>
            </a:r>
            <a:r>
              <a:rPr lang="nl-NL" err="1">
                <a:cs typeface="Segoe UI"/>
              </a:rPr>
              <a:t>FileZilla</a:t>
            </a:r>
            <a:r>
              <a:rPr lang="nl-NL">
                <a:cs typeface="Segoe UI"/>
              </a:rPr>
              <a:t> de map web (snelkoppeling web en/of website)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99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B2FFA-C134-4E81-975A-13CCA22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Bestanden transfer 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C306BD1-B4A1-43D3-B365-6218383D128F}"/>
              </a:ext>
            </a:extLst>
          </p:cNvPr>
          <p:cNvSpPr txBox="1"/>
          <p:nvPr/>
        </p:nvSpPr>
        <p:spPr>
          <a:xfrm>
            <a:off x="408792" y="1910861"/>
            <a:ext cx="50351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klik </a:t>
            </a:r>
            <a:r>
              <a:rPr lang="nl-NL" i="1">
                <a:cs typeface="Segoe UI"/>
              </a:rPr>
              <a:t>rechtermuisklik</a:t>
            </a:r>
            <a:r>
              <a:rPr lang="nl-NL">
                <a:cs typeface="Segoe UI"/>
              </a:rPr>
              <a:t> op de map voorbeeld</a:t>
            </a:r>
          </a:p>
          <a:p>
            <a:r>
              <a:rPr lang="nl-NL">
                <a:cs typeface="Segoe UI"/>
              </a:rPr>
              <a:t>Kies de optie Upload </a:t>
            </a:r>
            <a:br>
              <a:rPr lang="nl-NL">
                <a:cs typeface="Segoe UI"/>
              </a:rPr>
            </a:br>
            <a:br>
              <a:rPr lang="nl-NL">
                <a:cs typeface="Segoe UI"/>
              </a:rPr>
            </a:br>
            <a:r>
              <a:rPr lang="nl-NL">
                <a:cs typeface="Segoe UI"/>
              </a:rPr>
              <a:t>of sleep: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cs typeface="Segoe UI"/>
              </a:rPr>
              <a:t>Van rechts naar links slepen = downloaden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cs typeface="Segoe UI"/>
              </a:rPr>
              <a:t>Van links naar rechts slepen = uploaden</a:t>
            </a:r>
          </a:p>
        </p:txBody>
      </p:sp>
      <p:pic>
        <p:nvPicPr>
          <p:cNvPr id="8" name="Afbeelding 8">
            <a:extLst>
              <a:ext uri="{FF2B5EF4-FFF2-40B4-BE49-F238E27FC236}">
                <a16:creationId xmlns:a16="http://schemas.microsoft.com/office/drawing/2014/main" id="{79CCEAAC-271D-45EF-A903-A8DE4B5E4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888" y="1882836"/>
            <a:ext cx="4305300" cy="3924300"/>
          </a:xfrm>
        </p:spPr>
      </p:pic>
    </p:spTree>
    <p:extLst>
      <p:ext uri="{BB962C8B-B14F-4D97-AF65-F5344CB8AC3E}">
        <p14:creationId xmlns:p14="http://schemas.microsoft.com/office/powerpoint/2010/main" val="96352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FD39F-FE9F-4D72-A75E-2E1E192D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Bekijk het resultaat</a:t>
            </a:r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4AE66370-61AA-4BD9-9420-2D481C985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08" y="3377529"/>
            <a:ext cx="9591675" cy="3162300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2127BA8-2406-41FF-8929-A7076E2CB4EA}"/>
              </a:ext>
            </a:extLst>
          </p:cNvPr>
          <p:cNvSpPr txBox="1"/>
          <p:nvPr/>
        </p:nvSpPr>
        <p:spPr>
          <a:xfrm>
            <a:off x="1510324" y="2252785"/>
            <a:ext cx="956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Browse naar </a:t>
            </a:r>
            <a:r>
              <a:rPr lang="en-US">
                <a:hlinkClick r:id="rId3"/>
              </a:rPr>
              <a:t>https://[StudentID].hosts1.ma-cloud.nl/voorbeeld/myText.txt</a:t>
            </a:r>
            <a:r>
              <a:rPr lang="en-US"/>
              <a:t> en bekijk het resultaat</a:t>
            </a:r>
          </a:p>
        </p:txBody>
      </p:sp>
    </p:spTree>
    <p:extLst>
      <p:ext uri="{BB962C8B-B14F-4D97-AF65-F5344CB8AC3E}">
        <p14:creationId xmlns:p14="http://schemas.microsoft.com/office/powerpoint/2010/main" val="3216538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6A419-2F09-482D-B506-DF50144A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/>
                <a:cs typeface="Calibri"/>
              </a:rPr>
              <a:t>'</a:t>
            </a:r>
            <a:r>
              <a:rPr lang="nl-NL" err="1">
                <a:latin typeface="Calibri"/>
                <a:cs typeface="Calibri"/>
              </a:rPr>
              <a:t>Find</a:t>
            </a:r>
            <a:r>
              <a:rPr lang="nl-NL">
                <a:latin typeface="Calibri"/>
                <a:cs typeface="Calibri"/>
              </a:rPr>
              <a:t>-Me' printen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346DBF-E4ED-46CA-8FAF-DA07A9BC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l-NL">
                <a:ea typeface="+mn-lt"/>
                <a:cs typeface="+mn-lt"/>
              </a:rPr>
              <a:t>Printen kan op het Mediacollege op alle locaties met behulp van het zogenaamde '</a:t>
            </a:r>
            <a:r>
              <a:rPr lang="nl-NL" err="1">
                <a:ea typeface="+mn-lt"/>
                <a:cs typeface="+mn-lt"/>
              </a:rPr>
              <a:t>Find</a:t>
            </a:r>
            <a:r>
              <a:rPr lang="nl-NL">
                <a:ea typeface="+mn-lt"/>
                <a:cs typeface="+mn-lt"/>
              </a:rPr>
              <a:t>-Me' printen op alle </a:t>
            </a:r>
            <a:r>
              <a:rPr lang="nl-NL" err="1">
                <a:ea typeface="+mn-lt"/>
                <a:cs typeface="+mn-lt"/>
              </a:rPr>
              <a:t>multifunctional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Konica</a:t>
            </a:r>
            <a:r>
              <a:rPr lang="nl-NL">
                <a:ea typeface="+mn-lt"/>
                <a:cs typeface="+mn-lt"/>
              </a:rPr>
              <a:t> Minolta printers. '</a:t>
            </a:r>
            <a:r>
              <a:rPr lang="nl-NL" err="1">
                <a:ea typeface="+mn-lt"/>
                <a:cs typeface="+mn-lt"/>
              </a:rPr>
              <a:t>Find</a:t>
            </a:r>
            <a:r>
              <a:rPr lang="nl-NL">
                <a:ea typeface="+mn-lt"/>
                <a:cs typeface="+mn-lt"/>
              </a:rPr>
              <a:t>-Me' betekent dat je opdrachten naar 1 printer (en 1 print wachtrij) gestuurd worden en deze dus op bijna alle printers af te drukken zijn. Om je aan te melden bij een printer heb je je studenten- / toegangspas nodig.</a:t>
            </a:r>
            <a:br>
              <a:rPr lang="nl-NL">
                <a:ea typeface="+mn-lt"/>
                <a:cs typeface="+mn-lt"/>
              </a:rPr>
            </a:b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Op een </a:t>
            </a:r>
            <a:r>
              <a:rPr lang="nl-NL" err="1">
                <a:ea typeface="+mn-lt"/>
                <a:cs typeface="+mn-lt"/>
              </a:rPr>
              <a:t>multifunctional</a:t>
            </a:r>
            <a:r>
              <a:rPr lang="nl-NL">
                <a:ea typeface="+mn-lt"/>
                <a:cs typeface="+mn-lt"/>
              </a:rPr>
              <a:t> kan je printen, scannen en koperen.</a:t>
            </a:r>
            <a:br>
              <a:rPr lang="nl-NL">
                <a:ea typeface="+mn-lt"/>
                <a:cs typeface="+mn-lt"/>
              </a:rPr>
            </a:b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Op alle locaties staan dezelfde </a:t>
            </a:r>
            <a:r>
              <a:rPr lang="nl-NL" err="1">
                <a:ea typeface="+mn-lt"/>
                <a:cs typeface="+mn-lt"/>
              </a:rPr>
              <a:t>multifunctionals</a:t>
            </a:r>
            <a:r>
              <a:rPr lang="nl-NL">
                <a:ea typeface="+mn-lt"/>
                <a:cs typeface="+mn-lt"/>
              </a:rPr>
              <a:t> van </a:t>
            </a:r>
            <a:r>
              <a:rPr lang="nl-NL" err="1">
                <a:ea typeface="+mn-lt"/>
                <a:cs typeface="+mn-lt"/>
              </a:rPr>
              <a:t>Konica</a:t>
            </a:r>
            <a:r>
              <a:rPr lang="nl-NL">
                <a:ea typeface="+mn-lt"/>
                <a:cs typeface="+mn-lt"/>
              </a:rPr>
              <a:t>. Deze worden onderhouden en voorzien van toner en papier. Gebruik is zelf service. Er is </a:t>
            </a:r>
            <a:r>
              <a:rPr lang="nl-NL" b="1">
                <a:ea typeface="+mn-lt"/>
                <a:cs typeface="+mn-lt"/>
              </a:rPr>
              <a:t>betaald printen</a:t>
            </a:r>
            <a:r>
              <a:rPr lang="nl-NL">
                <a:ea typeface="+mn-lt"/>
                <a:cs typeface="+mn-lt"/>
              </a:rPr>
              <a:t> en er wordt afgerekend met de MA schoolpas. Om papier en milieu te besparen wordt er verwacht hier zuinig mee om te gaan. Om de </a:t>
            </a:r>
            <a:r>
              <a:rPr lang="nl-NL" b="1" err="1">
                <a:ea typeface="+mn-lt"/>
                <a:cs typeface="+mn-lt"/>
              </a:rPr>
              <a:t>multifunctional</a:t>
            </a:r>
            <a:r>
              <a:rPr lang="nl-NL">
                <a:ea typeface="+mn-lt"/>
                <a:cs typeface="+mn-lt"/>
              </a:rPr>
              <a:t> te gebruiken heb je de </a:t>
            </a:r>
            <a:r>
              <a:rPr lang="nl-NL" b="1">
                <a:ea typeface="+mn-lt"/>
                <a:cs typeface="+mn-lt"/>
              </a:rPr>
              <a:t>MA schoolpas</a:t>
            </a:r>
            <a:r>
              <a:rPr lang="nl-NL">
                <a:ea typeface="+mn-lt"/>
                <a:cs typeface="+mn-lt"/>
              </a:rPr>
              <a:t> nodig. Elke medewerker heeft een bepaald tegoed op de MA pas staan. Zonder pas kan er niet geprint worden. Studenten dienen een tegoed op de kaart te hebben en kunnen </a:t>
            </a:r>
            <a:r>
              <a:rPr lang="nl-NL" b="1">
                <a:ea typeface="+mn-lt"/>
                <a:cs typeface="+mn-lt"/>
              </a:rPr>
              <a:t>opwaarderen</a:t>
            </a:r>
            <a:r>
              <a:rPr lang="nl-NL">
                <a:ea typeface="+mn-lt"/>
                <a:cs typeface="+mn-lt"/>
              </a:rPr>
              <a:t>  per PIN bij de receptie. op bepaalde tijden.     </a:t>
            </a:r>
          </a:p>
        </p:txBody>
      </p:sp>
    </p:spTree>
    <p:extLst>
      <p:ext uri="{BB962C8B-B14F-4D97-AF65-F5344CB8AC3E}">
        <p14:creationId xmlns:p14="http://schemas.microsoft.com/office/powerpoint/2010/main" val="1946471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36BAD-6C5C-4D8A-B9E0-386632DE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Printen met je MA pas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5CB7D7-A8C7-4942-A2F6-6F99B654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b="0" i="0">
                <a:effectLst/>
                <a:latin typeface="+mj-lt"/>
                <a:cs typeface="Arial" panose="020B0604020202020204" pitchFamily="34" charset="0"/>
              </a:rPr>
              <a:t>Het printen en kopiëren gaat via een tegoed op je Ma-pas. Het opwaarderen van het tegoed op je Ma-pas kan bij de Receptie</a:t>
            </a:r>
            <a:endParaRPr lang="nl-NL" sz="2400">
              <a:latin typeface="+mj-lt"/>
              <a:cs typeface="Arial" panose="020B0604020202020204" pitchFamily="34" charset="0"/>
            </a:endParaRPr>
          </a:p>
          <a:p>
            <a:r>
              <a:rPr lang="nl-NL" sz="2400" b="0" i="0">
                <a:effectLst/>
                <a:latin typeface="+mj-lt"/>
                <a:cs typeface="Arial" panose="020B0604020202020204" pitchFamily="34" charset="0"/>
              </a:rPr>
              <a:t>Je tegoed wordt gekoppeld aan je </a:t>
            </a:r>
            <a:r>
              <a:rPr lang="nl-NL" sz="2400" b="0" i="0" err="1">
                <a:effectLst/>
                <a:latin typeface="+mj-lt"/>
                <a:cs typeface="Arial" panose="020B0604020202020204" pitchFamily="34" charset="0"/>
              </a:rPr>
              <a:t>Student-nummer</a:t>
            </a:r>
            <a:r>
              <a:rPr lang="nl-NL" sz="2400" b="0" i="0">
                <a:effectLst/>
                <a:latin typeface="+mj-lt"/>
                <a:cs typeface="Arial" panose="020B0604020202020204" pitchFamily="34" charset="0"/>
              </a:rPr>
              <a:t>. Het minimum bedrag is 1 euro en het maximum bedrag is 25 euro per opwaardering</a:t>
            </a:r>
          </a:p>
          <a:p>
            <a:r>
              <a:rPr lang="nl-NL" sz="2400">
                <a:latin typeface="+mj-lt"/>
                <a:cs typeface="Arial" panose="020B0604020202020204" pitchFamily="34" charset="0"/>
              </a:rPr>
              <a:t>Nadat de printopdracht is gegeven kun je deze bij elke printer in het gebouw afdrukken met je MA pas</a:t>
            </a:r>
          </a:p>
        </p:txBody>
      </p:sp>
    </p:spTree>
    <p:extLst>
      <p:ext uri="{BB962C8B-B14F-4D97-AF65-F5344CB8AC3E}">
        <p14:creationId xmlns:p14="http://schemas.microsoft.com/office/powerpoint/2010/main" val="2183580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A1144-3371-4512-AD31-46B97361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Printer installeren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157E5-E365-49EC-BBEA-BC4CF7DD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Kijk op de helpdesk website van Ma:</a:t>
            </a:r>
            <a:br>
              <a:rPr lang="nl-NL" dirty="0"/>
            </a:br>
            <a:r>
              <a:rPr lang="nl-NL" dirty="0">
                <a:hlinkClick r:id="rId2"/>
              </a:rPr>
              <a:t>https://ma.topdesk.net/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Windows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https://ma.topdesk.net/tas/public/ssp/content/detail/knowledgeitem?unid=08bfed8786be4b509af99524f285095b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Mac</a:t>
            </a:r>
          </a:p>
          <a:p>
            <a:pPr marL="0" indent="0">
              <a:buNone/>
            </a:pPr>
            <a:r>
              <a:rPr lang="nl-NL" dirty="0">
                <a:hlinkClick r:id="rId4"/>
              </a:rPr>
              <a:t>https://ma.topdesk.net/tas/public/ssp/content/detail/knowledgeitem?unid=34da1499d6004d499d44741f6e70e310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Installeer nu de printer volgens de instructies</a:t>
            </a:r>
          </a:p>
        </p:txBody>
      </p:sp>
    </p:spTree>
    <p:extLst>
      <p:ext uri="{BB962C8B-B14F-4D97-AF65-F5344CB8AC3E}">
        <p14:creationId xmlns:p14="http://schemas.microsoft.com/office/powerpoint/2010/main" val="381371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DE455-8443-4957-8CFA-998DFA7C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+mj-lt"/>
                <a:cs typeface="+mj-lt"/>
              </a:rPr>
              <a:t>Hoe koppel ik mijn Ma pas aan de printer?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FCD4CC-5624-45E9-86EA-6408F24E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nl-NL">
                <a:ea typeface="+mn-lt"/>
                <a:cs typeface="+mn-lt"/>
              </a:rPr>
              <a:t>Voor het gebruik van de nieuwe printers (Grotesk‐K‐</a:t>
            </a:r>
            <a:r>
              <a:rPr lang="nl-NL" err="1">
                <a:ea typeface="+mn-lt"/>
                <a:cs typeface="+mn-lt"/>
              </a:rPr>
              <a:t>A4A3</a:t>
            </a:r>
            <a:r>
              <a:rPr lang="nl-NL">
                <a:ea typeface="+mn-lt"/>
                <a:cs typeface="+mn-lt"/>
              </a:rPr>
              <a:t>) moet de Ma‐pas eenmalig opnieuw gekoppeld worden en</a:t>
            </a: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moet de printer worden geïnstalleerd. Hieronder vind je de instructies.</a:t>
            </a:r>
            <a:br>
              <a:rPr lang="nl-NL">
                <a:ea typeface="+mn-lt"/>
                <a:cs typeface="+mn-lt"/>
              </a:rPr>
            </a:b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Pas koppelen aan printer.</a:t>
            </a:r>
          </a:p>
          <a:p>
            <a:pPr marL="514350" indent="-514350">
              <a:buAutoNum type="arabicPeriod"/>
            </a:pPr>
            <a:r>
              <a:rPr lang="nl-NL">
                <a:ea typeface="+mn-lt"/>
                <a:cs typeface="+mn-lt"/>
              </a:rPr>
              <a:t>Houd de Ma‐pas voor de kaartlezer.</a:t>
            </a: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De melding: </a:t>
            </a: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“Onbekende kaart. Wilt u deze kaart koppelen met uw gebruikersaccount” verschijnt.</a:t>
            </a:r>
          </a:p>
          <a:p>
            <a:pPr marL="514350" indent="-514350">
              <a:buAutoNum type="arabicPeriod"/>
            </a:pPr>
            <a:r>
              <a:rPr lang="nl-NL">
                <a:ea typeface="+mn-lt"/>
                <a:cs typeface="+mn-lt"/>
              </a:rPr>
              <a:t>Kies “Ja”</a:t>
            </a:r>
          </a:p>
          <a:p>
            <a:pPr marL="514350" indent="-514350">
              <a:buAutoNum type="arabicPeriod"/>
            </a:pPr>
            <a:r>
              <a:rPr lang="nl-NL">
                <a:ea typeface="+mn-lt"/>
                <a:cs typeface="+mn-lt"/>
              </a:rPr>
              <a:t>Voer je Mediacollege gebruikersnaam en wachtwoord in en kies “Instellen”</a:t>
            </a:r>
            <a:br>
              <a:rPr lang="nl-NL">
                <a:ea typeface="+mn-lt"/>
                <a:cs typeface="+mn-lt"/>
              </a:rPr>
            </a:b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Je pas is nu gekoppeld.</a:t>
            </a:r>
            <a:endParaRPr lang="nl-NL">
              <a:cs typeface="Calibri"/>
            </a:endParaRPr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2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07248-07E1-6AB7-C620-C59B5FF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Leerdoelen </a:t>
            </a:r>
            <a:r>
              <a:rPr lang="nl-NL" err="1">
                <a:cs typeface="Calibri Light"/>
              </a:rPr>
              <a:t>M1</a:t>
            </a:r>
            <a:r>
              <a:rPr lang="nl-NL">
                <a:cs typeface="Calibri Light"/>
              </a:rPr>
              <a:t> </a:t>
            </a:r>
            <a:r>
              <a:rPr lang="nl-NL" err="1">
                <a:cs typeface="Calibri Light"/>
              </a:rPr>
              <a:t>SKIL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7E740E57-4ECC-5421-CEEB-2242449E6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002437"/>
              </p:ext>
            </p:extLst>
          </p:nvPr>
        </p:nvGraphicFramePr>
        <p:xfrm>
          <a:off x="59932" y="1421258"/>
          <a:ext cx="11961516" cy="54767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61516">
                  <a:extLst>
                    <a:ext uri="{9D8B030D-6E8A-4147-A177-3AD203B41FA5}">
                      <a16:colId xmlns:a16="http://schemas.microsoft.com/office/drawing/2014/main" val="3926270702"/>
                    </a:ext>
                  </a:extLst>
                </a:gridCol>
              </a:tblGrid>
              <a:tr h="306926">
                <a:tc>
                  <a:txBody>
                    <a:bodyPr/>
                    <a:lstStyle/>
                    <a:p>
                      <a:r>
                        <a:rPr lang="nl-NL" b="0">
                          <a:effectLst/>
                        </a:rPr>
                        <a:t>kan de </a:t>
                      </a:r>
                      <a:r>
                        <a:rPr lang="nl-NL" b="1">
                          <a:effectLst/>
                        </a:rPr>
                        <a:t>werkomgeving </a:t>
                      </a:r>
                      <a:r>
                        <a:rPr lang="nl-NL" b="0">
                          <a:effectLst/>
                        </a:rPr>
                        <a:t>nodig voor eerstejaars lessen </a:t>
                      </a:r>
                      <a:r>
                        <a:rPr lang="nl-NL" b="0" err="1">
                          <a:effectLst/>
                        </a:rPr>
                        <a:t>SD</a:t>
                      </a:r>
                      <a:r>
                        <a:rPr lang="nl-NL" b="0">
                          <a:effectLst/>
                        </a:rPr>
                        <a:t> inrichten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618264"/>
                  </a:ext>
                </a:extLst>
              </a:tr>
              <a:tr h="538992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zich binnen de </a:t>
                      </a:r>
                      <a:r>
                        <a:rPr lang="nl-NL" b="1" err="1">
                          <a:effectLst/>
                        </a:rPr>
                        <a:t>command</a:t>
                      </a:r>
                      <a:r>
                        <a:rPr lang="nl-NL" b="1">
                          <a:effectLst/>
                        </a:rPr>
                        <a:t>-prompt</a:t>
                      </a:r>
                      <a:r>
                        <a:rPr lang="nl-NL">
                          <a:effectLst/>
                        </a:rPr>
                        <a:t>, powershell of terminal </a:t>
                      </a:r>
                      <a:r>
                        <a:rPr lang="nl-NL" err="1">
                          <a:effectLst/>
                        </a:rPr>
                        <a:t>orienteren</a:t>
                      </a:r>
                      <a:r>
                        <a:rPr lang="nl-NL">
                          <a:effectLst/>
                        </a:rPr>
                        <a:t>, mappen en bestanden aanmaken, bewerken en verwijderen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937255"/>
                  </a:ext>
                </a:extLst>
              </a:tr>
              <a:tr h="538992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een </a:t>
                      </a:r>
                      <a:r>
                        <a:rPr lang="nl-NL" b="1">
                          <a:effectLst/>
                        </a:rPr>
                        <a:t>lokale </a:t>
                      </a:r>
                      <a:r>
                        <a:rPr lang="nl-NL" b="1" err="1">
                          <a:effectLst/>
                        </a:rPr>
                        <a:t>repository</a:t>
                      </a:r>
                      <a:r>
                        <a:rPr lang="nl-NL" b="1">
                          <a:effectLst/>
                        </a:rPr>
                        <a:t> </a:t>
                      </a:r>
                      <a:r>
                        <a:rPr lang="nl-NL">
                          <a:effectLst/>
                        </a:rPr>
                        <a:t>aanmaken, de status en log van een lokale </a:t>
                      </a:r>
                      <a:r>
                        <a:rPr lang="nl-NL" err="1">
                          <a:effectLst/>
                        </a:rPr>
                        <a:t>repository</a:t>
                      </a:r>
                      <a:r>
                        <a:rPr lang="nl-NL">
                          <a:effectLst/>
                        </a:rPr>
                        <a:t> opvragen, kan een bestanden aan de lokale </a:t>
                      </a:r>
                      <a:r>
                        <a:rPr lang="nl-NL" err="1">
                          <a:effectLst/>
                        </a:rPr>
                        <a:t>repository</a:t>
                      </a:r>
                      <a:r>
                        <a:rPr lang="nl-NL">
                          <a:effectLst/>
                        </a:rPr>
                        <a:t> toevoegen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631162"/>
                  </a:ext>
                </a:extLst>
              </a:tr>
              <a:tr h="538992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een </a:t>
                      </a:r>
                      <a:r>
                        <a:rPr lang="nl-NL" err="1">
                          <a:effectLst/>
                        </a:rPr>
                        <a:t>repository</a:t>
                      </a:r>
                      <a:r>
                        <a:rPr lang="nl-NL">
                          <a:effectLst/>
                        </a:rPr>
                        <a:t> maken op </a:t>
                      </a:r>
                      <a:r>
                        <a:rPr lang="nl-NL" b="1" err="1">
                          <a:effectLst/>
                        </a:rPr>
                        <a:t>github</a:t>
                      </a:r>
                      <a:r>
                        <a:rPr lang="nl-NL">
                          <a:effectLst/>
                        </a:rPr>
                        <a:t>, deze naar de lokale computer halen en kan een update uitvoeren naar de </a:t>
                      </a:r>
                      <a:r>
                        <a:rPr lang="nl-NL" err="1">
                          <a:effectLst/>
                        </a:rPr>
                        <a:t>github</a:t>
                      </a:r>
                      <a:r>
                        <a:rPr lang="nl-NL">
                          <a:effectLst/>
                        </a:rPr>
                        <a:t> </a:t>
                      </a:r>
                      <a:r>
                        <a:rPr lang="nl-NL" err="1">
                          <a:effectLst/>
                        </a:rPr>
                        <a:t>repo</a:t>
                      </a:r>
                      <a:endParaRPr lang="nl-NL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8193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documenten structureren met behulp van </a:t>
                      </a:r>
                      <a:r>
                        <a:rPr lang="nl-NL" b="1" err="1">
                          <a:effectLst/>
                        </a:rPr>
                        <a:t>Markdown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495626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een </a:t>
                      </a:r>
                      <a:r>
                        <a:rPr lang="nl-NL" b="1">
                          <a:effectLst/>
                        </a:rPr>
                        <a:t>update van een remote </a:t>
                      </a:r>
                      <a:r>
                        <a:rPr lang="nl-NL" b="1" err="1">
                          <a:effectLst/>
                        </a:rPr>
                        <a:t>repository</a:t>
                      </a:r>
                      <a:r>
                        <a:rPr lang="nl-NL">
                          <a:effectLst/>
                        </a:rPr>
                        <a:t> ophalen en versturen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87481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</a:t>
                      </a:r>
                      <a:r>
                        <a:rPr lang="nl-NL" b="1">
                          <a:effectLst/>
                        </a:rPr>
                        <a:t>branches</a:t>
                      </a:r>
                      <a:r>
                        <a:rPr lang="nl-NL">
                          <a:effectLst/>
                        </a:rPr>
                        <a:t> maken en delen op </a:t>
                      </a:r>
                      <a:r>
                        <a:rPr lang="nl-NL" err="1">
                          <a:effectLst/>
                        </a:rPr>
                        <a:t>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651313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wijzigingen uit andere branches </a:t>
                      </a:r>
                      <a:r>
                        <a:rPr lang="nl-NL" b="1">
                          <a:effectLst/>
                        </a:rPr>
                        <a:t>samenvoegen in de </a:t>
                      </a:r>
                      <a:r>
                        <a:rPr lang="nl-NL" b="1" err="1">
                          <a:effectLst/>
                        </a:rPr>
                        <a:t>main</a:t>
                      </a:r>
                      <a:r>
                        <a:rPr lang="nl-NL" b="1">
                          <a:effectLst/>
                        </a:rPr>
                        <a:t> </a:t>
                      </a:r>
                      <a:r>
                        <a:rPr lang="nl-NL" b="1" err="1">
                          <a:effectLst/>
                        </a:rPr>
                        <a:t>branch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108064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samenwerken met andere </a:t>
                      </a:r>
                      <a:r>
                        <a:rPr lang="nl-NL" err="1">
                          <a:effectLst/>
                        </a:rPr>
                        <a:t>developers</a:t>
                      </a:r>
                      <a:r>
                        <a:rPr lang="nl-NL">
                          <a:effectLst/>
                        </a:rPr>
                        <a:t> in een </a:t>
                      </a:r>
                      <a:r>
                        <a:rPr lang="nl-NL" b="1">
                          <a:effectLst/>
                        </a:rPr>
                        <a:t>gedeelde </a:t>
                      </a:r>
                      <a:r>
                        <a:rPr lang="nl-NL" b="1" err="1">
                          <a:effectLst/>
                        </a:rPr>
                        <a:t>repository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9993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door met de </a:t>
                      </a:r>
                      <a:r>
                        <a:rPr lang="nl-NL" b="1" err="1">
                          <a:effectLst/>
                        </a:rPr>
                        <a:t>fork</a:t>
                      </a:r>
                      <a:r>
                        <a:rPr lang="nl-NL" b="1">
                          <a:effectLst/>
                        </a:rPr>
                        <a:t> &amp; pull </a:t>
                      </a:r>
                      <a:r>
                        <a:rPr lang="nl-NL" b="1" err="1">
                          <a:effectLst/>
                        </a:rPr>
                        <a:t>request</a:t>
                      </a:r>
                      <a:r>
                        <a:rPr lang="nl-NL">
                          <a:effectLst/>
                        </a:rPr>
                        <a:t> methode samenwerken aan code op </a:t>
                      </a:r>
                      <a:r>
                        <a:rPr lang="nl-NL" err="1">
                          <a:effectLst/>
                        </a:rPr>
                        <a:t>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617878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weten het verschil tussen de remote (</a:t>
                      </a:r>
                      <a:r>
                        <a:rPr lang="nl-NL" err="1">
                          <a:effectLst/>
                        </a:rPr>
                        <a:t>github</a:t>
                      </a:r>
                      <a:r>
                        <a:rPr lang="nl-NL">
                          <a:effectLst/>
                        </a:rPr>
                        <a:t>) en lokaal </a:t>
                      </a:r>
                      <a:r>
                        <a:rPr lang="nl-NL" err="1">
                          <a:effectLst/>
                        </a:rPr>
                        <a:t>repository</a:t>
                      </a:r>
                      <a:endParaRPr lang="nl-NL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227611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meerdere websites op zijn </a:t>
                      </a:r>
                      <a:r>
                        <a:rPr lang="nl-NL" b="1">
                          <a:effectLst/>
                        </a:rPr>
                        <a:t>ma host</a:t>
                      </a:r>
                      <a:r>
                        <a:rPr lang="nl-NL">
                          <a:effectLst/>
                        </a:rPr>
                        <a:t> plaatsen en deze via </a:t>
                      </a:r>
                      <a:r>
                        <a:rPr lang="nl-NL" err="1">
                          <a:effectLst/>
                        </a:rPr>
                        <a:t>urls</a:t>
                      </a:r>
                      <a:r>
                        <a:rPr lang="nl-NL">
                          <a:effectLst/>
                        </a:rPr>
                        <a:t> benaderen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27874"/>
                  </a:ext>
                </a:extLst>
              </a:tr>
              <a:tr h="306926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een </a:t>
                      </a:r>
                      <a:r>
                        <a:rPr lang="nl-NL" b="1" err="1">
                          <a:effectLst/>
                        </a:rPr>
                        <a:t>merge</a:t>
                      </a:r>
                      <a:r>
                        <a:rPr lang="nl-NL" b="1">
                          <a:effectLst/>
                        </a:rPr>
                        <a:t> conflict</a:t>
                      </a:r>
                      <a:r>
                        <a:rPr lang="nl-NL">
                          <a:effectLst/>
                        </a:rPr>
                        <a:t> herkennen en oplossen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15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16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F91-2566-E3E6-C50B-6EA7A403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Laatste</a:t>
            </a:r>
            <a:r>
              <a:rPr lang="en-US"/>
              <a:t> tip: Teams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6055-93D6-7E74-687F-5621AF3E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5990" cy="4351338"/>
          </a:xfrm>
        </p:spPr>
        <p:txBody>
          <a:bodyPr/>
          <a:lstStyle/>
          <a:p>
            <a:r>
              <a:rPr lang="en-US"/>
              <a:t>De standard layout van teams </a:t>
            </a:r>
            <a:r>
              <a:rPr lang="en-US" err="1"/>
              <a:t>maakt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team </a:t>
            </a:r>
            <a:r>
              <a:rPr lang="en-US" err="1"/>
              <a:t>vinden</a:t>
            </a:r>
            <a:r>
              <a:rPr lang="en-US"/>
              <a:t> wat lasting</a:t>
            </a:r>
          </a:p>
          <a:p>
            <a:endParaRPr lang="en-US"/>
          </a:p>
          <a:p>
            <a:r>
              <a:rPr lang="en-US" err="1"/>
              <a:t>Zet</a:t>
            </a:r>
            <a:r>
              <a:rPr lang="en-US"/>
              <a:t> teams op list,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zoekt</a:t>
            </a:r>
            <a:r>
              <a:rPr lang="en-US"/>
              <a:t> </a:t>
            </a:r>
            <a:r>
              <a:rPr lang="en-US" err="1"/>
              <a:t>makkelijker</a:t>
            </a:r>
            <a:endParaRPr lang="en-US"/>
          </a:p>
          <a:p>
            <a:endParaRPr lang="en-US"/>
          </a:p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1B25A-CA6C-D192-2EDD-C99901D1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687" y="2183363"/>
            <a:ext cx="4668939" cy="45533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16EBA-2B05-44CA-9427-8C89EE3F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84" y="209744"/>
            <a:ext cx="2381250" cy="184785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392BDAC-B5C3-6038-17CC-05A8E446F4B4}"/>
              </a:ext>
            </a:extLst>
          </p:cNvPr>
          <p:cNvSpPr/>
          <p:nvPr/>
        </p:nvSpPr>
        <p:spPr>
          <a:xfrm>
            <a:off x="5575480" y="787222"/>
            <a:ext cx="1586444" cy="724613"/>
          </a:xfrm>
          <a:prstGeom prst="wedgeRectCallout">
            <a:avLst>
              <a:gd name="adj1" fmla="val 105366"/>
              <a:gd name="adj2" fmla="val 102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1) </a:t>
            </a:r>
            <a:r>
              <a:rPr lang="en-US" err="1"/>
              <a:t>Rechter</a:t>
            </a:r>
            <a:r>
              <a:rPr lang="en-US"/>
              <a:t> </a:t>
            </a:r>
            <a:r>
              <a:rPr lang="en-US" err="1"/>
              <a:t>muis</a:t>
            </a:r>
            <a:r>
              <a:rPr lang="en-US"/>
              <a:t> op teams</a:t>
            </a:r>
            <a:endParaRPr lang="nl-NL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76C3667-75E2-61CA-6F1C-876A4FFED937}"/>
              </a:ext>
            </a:extLst>
          </p:cNvPr>
          <p:cNvSpPr/>
          <p:nvPr/>
        </p:nvSpPr>
        <p:spPr>
          <a:xfrm>
            <a:off x="10613828" y="1033559"/>
            <a:ext cx="1379798" cy="724613"/>
          </a:xfrm>
          <a:prstGeom prst="wedgeRectCallout">
            <a:avLst>
              <a:gd name="adj1" fmla="val -134322"/>
              <a:gd name="adj2" fmla="val 20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2) Click op settings</a:t>
            </a:r>
            <a:endParaRPr lang="nl-NL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52050D6-91C5-8EEE-D1F4-C3679EA345FC}"/>
              </a:ext>
            </a:extLst>
          </p:cNvPr>
          <p:cNvSpPr/>
          <p:nvPr/>
        </p:nvSpPr>
        <p:spPr>
          <a:xfrm>
            <a:off x="7071449" y="5614688"/>
            <a:ext cx="1682560" cy="1033568"/>
          </a:xfrm>
          <a:prstGeom prst="wedgeRectCallout">
            <a:avLst>
              <a:gd name="adj1" fmla="val 145705"/>
              <a:gd name="adj2" fmla="val -229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3) </a:t>
            </a:r>
            <a:r>
              <a:rPr lang="en-US" err="1"/>
              <a:t>Kies</a:t>
            </a:r>
            <a:r>
              <a:rPr lang="en-US"/>
              <a:t> list (of </a:t>
            </a:r>
            <a:r>
              <a:rPr lang="en-US" err="1"/>
              <a:t>lijst</a:t>
            </a:r>
            <a:r>
              <a:rPr lang="en-US"/>
              <a:t> in NL)</a:t>
            </a:r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A0C8CA-7BFD-A9E5-4526-26B6AB577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58" y="4615428"/>
            <a:ext cx="2760574" cy="2242572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0682EFC-CA70-A8C8-749E-9FBE856F43AF}"/>
              </a:ext>
            </a:extLst>
          </p:cNvPr>
          <p:cNvSpPr/>
          <p:nvPr/>
        </p:nvSpPr>
        <p:spPr>
          <a:xfrm>
            <a:off x="4686142" y="5660179"/>
            <a:ext cx="1682560" cy="1033568"/>
          </a:xfrm>
          <a:prstGeom prst="wedgeRectCallout">
            <a:avLst>
              <a:gd name="adj1" fmla="val -135905"/>
              <a:gd name="adj2" fmla="val -38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Altijd</a:t>
            </a:r>
            <a:r>
              <a:rPr lang="en-US"/>
              <a:t> in </a:t>
            </a:r>
            <a:r>
              <a:rPr lang="en-US" err="1"/>
              <a:t>beeld</a:t>
            </a:r>
            <a:r>
              <a:rPr lang="en-US"/>
              <a:t> </a:t>
            </a:r>
            <a:r>
              <a:rPr lang="en-US" err="1"/>
              <a:t>handig</a:t>
            </a:r>
            <a:r>
              <a:rPr lang="en-US"/>
              <a:t>!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96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90C33-C6FF-6B40-683E-F2B108AF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Les 1: inrichten werkomgeving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96EF32-060C-3171-3D2F-746130989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6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D6B-1CFA-4E68-8129-26560FCB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Onderwerpen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8506-0461-4DDB-9ABD-5E0B8775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ma-</a:t>
            </a:r>
            <a:r>
              <a:rPr lang="nl-NL" dirty="0" err="1">
                <a:cs typeface="Calibri"/>
              </a:rPr>
              <a:t>cloud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De ftp-client: </a:t>
            </a:r>
            <a:r>
              <a:rPr lang="nl-NL" dirty="0" err="1">
                <a:cs typeface="Calibri"/>
              </a:rPr>
              <a:t>FileZilla</a:t>
            </a:r>
            <a:r>
              <a:rPr lang="nl-NL" dirty="0">
                <a:cs typeface="Calibri"/>
              </a:rPr>
              <a:t> </a:t>
            </a:r>
          </a:p>
          <a:p>
            <a:r>
              <a:rPr lang="nl-NL" dirty="0">
                <a:cs typeface="Calibri"/>
              </a:rPr>
              <a:t>Check: kun je op school printen?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25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8ADB8-2376-48F7-BE1E-03BB8D8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Inloggen op panel van ma-</a:t>
            </a:r>
            <a:r>
              <a:rPr lang="nl-NL" err="1">
                <a:cs typeface="Calibri Light"/>
              </a:rPr>
              <a:t>cloud</a:t>
            </a:r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8FF33B57-6396-421A-A435-882163DA8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69" y="2141537"/>
            <a:ext cx="5256650" cy="4351338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AB3CFB4-491F-438E-9F89-656C82632928}"/>
              </a:ext>
            </a:extLst>
          </p:cNvPr>
          <p:cNvSpPr txBox="1"/>
          <p:nvPr/>
        </p:nvSpPr>
        <p:spPr>
          <a:xfrm>
            <a:off x="7543433" y="459345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Bekijk jouw informatie op de ma-cloud-server</a:t>
            </a:r>
            <a:endParaRPr lang="nl-NL">
              <a:cs typeface="Calibri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59FAFAF-1EAD-4377-A18F-A4FB35AC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259" y="2128479"/>
            <a:ext cx="4248743" cy="221963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6E17B76-8873-4A80-968B-50B8AEF37B49}"/>
              </a:ext>
            </a:extLst>
          </p:cNvPr>
          <p:cNvSpPr txBox="1"/>
          <p:nvPr/>
        </p:nvSpPr>
        <p:spPr>
          <a:xfrm>
            <a:off x="838200" y="1482148"/>
            <a:ext cx="260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hlinkClick r:id="rId4"/>
              </a:rPr>
              <a:t>https://panel.ma-cloud.nl</a:t>
            </a:r>
            <a:endParaRPr lang="nl-NL"/>
          </a:p>
          <a:p>
            <a:endParaRPr lang="nl-NL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F4B054F8-FE9C-B287-2F72-6C3D248C5BB1}"/>
              </a:ext>
            </a:extLst>
          </p:cNvPr>
          <p:cNvSpPr/>
          <p:nvPr/>
        </p:nvSpPr>
        <p:spPr>
          <a:xfrm>
            <a:off x="7543433" y="5618473"/>
            <a:ext cx="3447810" cy="1108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/>
              <a:t>Onthoud</a:t>
            </a:r>
            <a:r>
              <a:rPr lang="en-US"/>
              <a:t> of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b="1"/>
              <a:t>hosts1</a:t>
            </a:r>
            <a:r>
              <a:rPr lang="en-US"/>
              <a:t> of </a:t>
            </a:r>
            <a:r>
              <a:rPr lang="en-US" b="1"/>
              <a:t>hosts2</a:t>
            </a:r>
            <a:r>
              <a:rPr lang="en-US"/>
              <a:t> </a:t>
            </a:r>
            <a:r>
              <a:rPr lang="en-US" err="1"/>
              <a:t>staat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8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085E2-8AC0-4AB8-8D84-4F8A73C5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Ma-cloud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CD0665-DE0D-4BAD-9BCF-59A756A1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Iedere student van het Mediacollege een mogelijkheid tot publiceren op de schoolwebserver.</a:t>
            </a:r>
            <a:endParaRPr lang="nl-NL" dirty="0"/>
          </a:p>
          <a:p>
            <a:r>
              <a:rPr lang="nl-NL" dirty="0">
                <a:cs typeface="Calibri"/>
              </a:rPr>
              <a:t>Je kunt jouw eigen webserver zien op het adres:</a:t>
            </a:r>
          </a:p>
          <a:p>
            <a:pPr lvl="1"/>
            <a:r>
              <a:rPr lang="nl-NL" dirty="0">
                <a:cs typeface="Calibri"/>
              </a:rPr>
              <a:t>Hiervoor moet je jouw eigen studentennummer nemen. Iedere student heeft </a:t>
            </a:r>
            <a:r>
              <a:rPr lang="nl-NL" dirty="0" err="1">
                <a:cs typeface="Calibri"/>
              </a:rPr>
              <a:t>heeft</a:t>
            </a:r>
            <a:r>
              <a:rPr lang="nl-NL" dirty="0">
                <a:cs typeface="Calibri"/>
              </a:rPr>
              <a:t> een ander studentennummer, dus daarom gebruiken wij even voor jouw eigen nummer de </a:t>
            </a:r>
            <a:r>
              <a:rPr lang="nl-NL" dirty="0" err="1">
                <a:cs typeface="Calibri"/>
              </a:rPr>
              <a:t>metasyntactische</a:t>
            </a:r>
            <a:r>
              <a:rPr lang="nl-NL" dirty="0">
                <a:cs typeface="Calibri"/>
              </a:rPr>
              <a:t> variabele [studenten-</a:t>
            </a:r>
            <a:r>
              <a:rPr lang="nl-NL" dirty="0" err="1">
                <a:cs typeface="Calibri"/>
              </a:rPr>
              <a:t>id</a:t>
            </a:r>
            <a:r>
              <a:rPr lang="nl-NL" dirty="0">
                <a:cs typeface="Calibri"/>
              </a:rPr>
              <a:t>]</a:t>
            </a:r>
          </a:p>
          <a:p>
            <a:pPr lvl="1"/>
            <a:r>
              <a:rPr lang="nl-NL" dirty="0">
                <a:cs typeface="Calibri"/>
              </a:rPr>
              <a:t>Dan kun je met behulp van een browser inloggen om de ma-</a:t>
            </a:r>
            <a:r>
              <a:rPr lang="nl-NL" dirty="0" err="1">
                <a:cs typeface="Calibri"/>
              </a:rPr>
              <a:t>cloud</a:t>
            </a:r>
            <a:r>
              <a:rPr lang="nl-NL" dirty="0">
                <a:cs typeface="Calibri"/>
              </a:rPr>
              <a:t> server </a:t>
            </a:r>
            <a:br>
              <a:rPr lang="nl-NL" dirty="0">
                <a:cs typeface="Calibri"/>
              </a:rPr>
            </a:br>
            <a:endParaRPr lang="nl-NL" dirty="0">
              <a:cs typeface="Calibri"/>
            </a:endParaRPr>
          </a:p>
          <a:p>
            <a:pPr lvl="1"/>
            <a:r>
              <a:rPr lang="nl-NL" dirty="0">
                <a:cs typeface="Calibri"/>
              </a:rPr>
              <a:t>of: </a:t>
            </a:r>
            <a:r>
              <a:rPr lang="nl-NL" dirty="0">
                <a:cs typeface="Calibri"/>
                <a:hlinkClick r:id="rId2"/>
              </a:rPr>
              <a:t>https://[studenten-id].hosts1.ma-cloud.nl</a:t>
            </a:r>
            <a:endParaRPr lang="nl-NL" dirty="0">
              <a:cs typeface="Calibri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of: </a:t>
            </a:r>
            <a:r>
              <a:rPr lang="nl-NL" dirty="0">
                <a:ea typeface="+mn-lt"/>
                <a:cs typeface="+mn-lt"/>
                <a:hlinkClick r:id="" action="ppaction://noaction"/>
              </a:rPr>
              <a:t>https://[studenten-id].hosts2.ma-cloud.nl</a:t>
            </a:r>
            <a:endParaRPr lang="nl-NL" dirty="0">
              <a:cs typeface="Calibri"/>
            </a:endParaRPr>
          </a:p>
          <a:p>
            <a:pPr lvl="1"/>
            <a:endParaRPr lang="nl-NL" dirty="0">
              <a:cs typeface="Calibri"/>
            </a:endParaRPr>
          </a:p>
          <a:p>
            <a:pPr lvl="1"/>
            <a:endParaRPr lang="nl-NL" dirty="0">
              <a:cs typeface="Calibri"/>
            </a:endParaRPr>
          </a:p>
          <a:p>
            <a:pPr lvl="2"/>
            <a:endParaRPr lang="nl-NL" dirty="0">
              <a:cs typeface="Calibri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5B8498D-CDAC-3490-7FD4-40A1B62D3899}"/>
              </a:ext>
            </a:extLst>
          </p:cNvPr>
          <p:cNvSpPr/>
          <p:nvPr/>
        </p:nvSpPr>
        <p:spPr>
          <a:xfrm>
            <a:off x="9028591" y="5773029"/>
            <a:ext cx="2867487" cy="807868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Bookmark je site</a:t>
            </a:r>
          </a:p>
        </p:txBody>
      </p:sp>
    </p:spTree>
    <p:extLst>
      <p:ext uri="{BB962C8B-B14F-4D97-AF65-F5344CB8AC3E}">
        <p14:creationId xmlns:p14="http://schemas.microsoft.com/office/powerpoint/2010/main" val="204697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1A663-69E2-4C1A-9F57-868F7AB8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69" y="384663"/>
            <a:ext cx="10515600" cy="1325563"/>
          </a:xfrm>
        </p:spPr>
        <p:txBody>
          <a:bodyPr/>
          <a:lstStyle/>
          <a:p>
            <a:r>
              <a:rPr lang="nl-NL">
                <a:cs typeface="Calibri Light"/>
              </a:rPr>
              <a:t>Voorbeeld ma-</a:t>
            </a:r>
            <a:r>
              <a:rPr lang="nl-NL" err="1">
                <a:cs typeface="Calibri Light"/>
              </a:rPr>
              <a:t>cloud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80E0527C-2E1E-4658-B7FA-4205C5D59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452" y="1718163"/>
            <a:ext cx="5701558" cy="4351338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AA2C123-82F2-4205-84EE-7AFBDD33CF4A}"/>
              </a:ext>
            </a:extLst>
          </p:cNvPr>
          <p:cNvSpPr txBox="1"/>
          <p:nvPr/>
        </p:nvSpPr>
        <p:spPr>
          <a:xfrm>
            <a:off x="377093" y="2291861"/>
            <a:ext cx="3847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Voorbeeld: [studenten-</a:t>
            </a:r>
            <a:r>
              <a:rPr lang="nl-NL" err="1">
                <a:cs typeface="Calibri"/>
              </a:rPr>
              <a:t>id</a:t>
            </a:r>
            <a:r>
              <a:rPr lang="nl-NL">
                <a:cs typeface="Calibri"/>
              </a:rPr>
              <a:t>] = </a:t>
            </a:r>
            <a:r>
              <a:rPr lang="nl-NL" err="1">
                <a:cs typeface="Calibri"/>
              </a:rPr>
              <a:t>sjo</a:t>
            </a:r>
            <a:endParaRPr lang="nl-NL" err="1"/>
          </a:p>
        </p:txBody>
      </p:sp>
    </p:spTree>
    <p:extLst>
      <p:ext uri="{BB962C8B-B14F-4D97-AF65-F5344CB8AC3E}">
        <p14:creationId xmlns:p14="http://schemas.microsoft.com/office/powerpoint/2010/main" val="27104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1DBF2-4153-48D0-A9FA-333AA104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FTP client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8CCEBD-60B7-4C0C-ADC2-A402BC5E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FTP of File Transfer Protocol wordt gebruikt om bestanden via het internet te versturen. Bij deze opleiding gebruiken wij deze techniek om bestanden te publiceren op de ma-</a:t>
            </a:r>
            <a:r>
              <a:rPr lang="nl-NL" err="1">
                <a:cs typeface="Calibri"/>
              </a:rPr>
              <a:t>cloud</a:t>
            </a:r>
            <a:r>
              <a:rPr lang="nl-NL">
                <a:cs typeface="Calibri"/>
              </a:rPr>
              <a:t>-server.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De meeste studenten gebruiken als FTP-client de applicatie </a:t>
            </a:r>
            <a:r>
              <a:rPr lang="nl-NL" err="1">
                <a:cs typeface="Calibri"/>
              </a:rPr>
              <a:t>FileZilla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62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B5C2D39876A418216A0F9CA870C99" ma:contentTypeVersion="0" ma:contentTypeDescription="Create a new document." ma:contentTypeScope="" ma:versionID="178421dd24bee5a022b15e52811238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E68B9F-CB9A-433F-9CF3-3186393DAD7F}"/>
</file>

<file path=customXml/itemProps2.xml><?xml version="1.0" encoding="utf-8"?>
<ds:datastoreItem xmlns:ds="http://schemas.openxmlformats.org/officeDocument/2006/customXml" ds:itemID="{EDF92D8C-B188-42D1-9F08-73A9EA3FE194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85d402c-76b9-4792-92a1-2b62a1d5610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CDAACB-BE84-4E9A-B98E-8D56FC92D1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1342</Words>
  <Application>Microsoft Office PowerPoint</Application>
  <PresentationFormat>Widescreen</PresentationFormat>
  <Paragraphs>143</Paragraphs>
  <Slides>30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M1 SKIL</vt:lpstr>
      <vt:lpstr>Wat zijn skills?</vt:lpstr>
      <vt:lpstr>Leerdoelen M1 SKIL</vt:lpstr>
      <vt:lpstr>Les 1: inrichten werkomgeving</vt:lpstr>
      <vt:lpstr>Onderwerpen</vt:lpstr>
      <vt:lpstr>Inloggen op panel van ma-cloud</vt:lpstr>
      <vt:lpstr>Ma-cloud</vt:lpstr>
      <vt:lpstr>Voorbeeld ma-cloud</vt:lpstr>
      <vt:lpstr>FTP client</vt:lpstr>
      <vt:lpstr>FileZilla</vt:lpstr>
      <vt:lpstr>PowerPoint Presentation</vt:lpstr>
      <vt:lpstr>Ftp connectie met ma-cloud maken</vt:lpstr>
      <vt:lpstr>Ftp connectie met ma-cloud maken</vt:lpstr>
      <vt:lpstr>Hoe moet ik publiceren op ma-cloud?</vt:lpstr>
      <vt:lpstr>Ruimte voor bestand maken</vt:lpstr>
      <vt:lpstr>De File Explorer </vt:lpstr>
      <vt:lpstr>File Explorer</vt:lpstr>
      <vt:lpstr>In File Explorer een nieuw textbestand aanmaken</vt:lpstr>
      <vt:lpstr>Tekst invoeren met Notepad</vt:lpstr>
      <vt:lpstr>Remote server aanmaken</vt:lpstr>
      <vt:lpstr>De Site Manager van FileZilla</vt:lpstr>
      <vt:lpstr>Host1 of host 2?  Ma panel</vt:lpstr>
      <vt:lpstr>Connectie met ma-cloud</vt:lpstr>
      <vt:lpstr>Bestanden transfer </vt:lpstr>
      <vt:lpstr>Bekijk het resultaat</vt:lpstr>
      <vt:lpstr>'Find-Me' printen</vt:lpstr>
      <vt:lpstr>Printen met je MA pas</vt:lpstr>
      <vt:lpstr>Printer installeren</vt:lpstr>
      <vt:lpstr>Hoe koppel ik mijn Ma pas aan de printer?</vt:lpstr>
      <vt:lpstr>Laatste tip: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Dragan Javorac</cp:lastModifiedBy>
  <cp:revision>1</cp:revision>
  <dcterms:created xsi:type="dcterms:W3CDTF">2020-06-26T09:38:48Z</dcterms:created>
  <dcterms:modified xsi:type="dcterms:W3CDTF">2023-09-11T06:45:14Z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0x010100D9EB5C2D39876A418216A0F9CA870C99</vt:lpwstr>
  </property>
</Properties>
</file>