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82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sjollema/lessen-gamedevelopment/blob/main/M2/Skill/6-Giflow/gitflow.md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software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BAF7-ED59-2F81-1092-BFDC45D0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Git Flow?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E2CB3D-B0B0-A74C-CF59-3C8056E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Git Flow is een workflow voor het organiseren en beheren van branches in een Git-</a:t>
            </a:r>
            <a:r>
              <a:rPr lang="nl-NL" dirty="0" err="1"/>
              <a:t>repository</a:t>
            </a:r>
            <a:r>
              <a:rPr lang="nl-NL" dirty="0"/>
              <a:t>. </a:t>
            </a:r>
          </a:p>
          <a:p>
            <a:r>
              <a:rPr lang="nl-NL" dirty="0"/>
              <a:t>Het biedt een gestructureerde manier om aan projecten te werken, vooral in teams en bij grotere softwareontwikkelingsprojecten. </a:t>
            </a:r>
          </a:p>
          <a:p>
            <a:r>
              <a:rPr lang="nl-NL" dirty="0"/>
              <a:t>Git Flow maakt gebruik van verschillende soorten branches om het proces van ontwikkeling, testen en release te organiseren.</a:t>
            </a:r>
          </a:p>
        </p:txBody>
      </p:sp>
    </p:spTree>
    <p:extLst>
      <p:ext uri="{BB962C8B-B14F-4D97-AF65-F5344CB8AC3E}">
        <p14:creationId xmlns:p14="http://schemas.microsoft.com/office/powerpoint/2010/main" val="291117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9AE9-803A-E381-9BDC-E978749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concepten</a:t>
            </a:r>
            <a:r>
              <a:rPr lang="en-US" dirty="0"/>
              <a:t> in Git 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010EF-81B2-852F-171B-058DA521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Branch</a:t>
            </a:r>
          </a:p>
          <a:p>
            <a:r>
              <a:rPr lang="en-US" dirty="0"/>
              <a:t>Develop Branch</a:t>
            </a:r>
          </a:p>
          <a:p>
            <a:r>
              <a:rPr lang="en-US" dirty="0"/>
              <a:t>Feature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2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4C79-2E46-90C8-70C1-F526D78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982EF-4F1C-BE63-4BC8-103818BD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Bevat de stabiele, productieklare code.</a:t>
            </a:r>
          </a:p>
          <a:p>
            <a:r>
              <a:rPr lang="nl-NL" dirty="0"/>
              <a:t>Hier komt alleen code terecht die volledig getest en gereed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4126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C4B0-E733-091C-4FC3-2424EBF7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F01835-3805-3BA3-B4B3-F5C36CF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Hier wordt de laatste ontwikkelingsversie van het project samengevoegd.</a:t>
            </a:r>
          </a:p>
          <a:p>
            <a:r>
              <a:rPr lang="nl-NL" dirty="0"/>
              <a:t>Ontwikkelaars werken samen op deze </a:t>
            </a:r>
            <a:r>
              <a:rPr lang="nl-NL" dirty="0" err="1"/>
              <a:t>branch</a:t>
            </a:r>
            <a:r>
              <a:rPr lang="nl-NL" dirty="0"/>
              <a:t> voordat de code klaar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5036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C628-EFC0-0114-F960-EC6DC8AC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788E6E-CADD-4139-40E7-D593C711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nieuwe functionaliteiten te ontwikkelen.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na voltooiing terug naar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  <a:p>
            <a:r>
              <a:rPr lang="nl-NL" dirty="0"/>
              <a:t>Naamgeving: feature/&lt;feature-naam&gt;.</a:t>
            </a:r>
          </a:p>
        </p:txBody>
      </p:sp>
    </p:spTree>
    <p:extLst>
      <p:ext uri="{BB962C8B-B14F-4D97-AF65-F5344CB8AC3E}">
        <p14:creationId xmlns:p14="http://schemas.microsoft.com/office/powerpoint/2010/main" val="1961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1961A-4E03-4462-1550-F5327069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Release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C7365-2279-2375-FF61-F751FF15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een nieuwe release voor te bereiden.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release/&lt;versie-nummer&gt;.</a:t>
            </a:r>
          </a:p>
        </p:txBody>
      </p:sp>
    </p:spTree>
    <p:extLst>
      <p:ext uri="{BB962C8B-B14F-4D97-AF65-F5344CB8AC3E}">
        <p14:creationId xmlns:p14="http://schemas.microsoft.com/office/powerpoint/2010/main" val="18618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F239A-5374-F153-5A85-9F6BFAF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hotfix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637FF3-CF8B-2B79-6610-BC94176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snel kritieke bugs in productie op te lossen.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main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</a:t>
            </a:r>
            <a:r>
              <a:rPr lang="nl-NL" dirty="0" err="1"/>
              <a:t>hotfix</a:t>
            </a:r>
            <a:r>
              <a:rPr lang="nl-NL" dirty="0"/>
              <a:t>/&lt;</a:t>
            </a:r>
            <a:r>
              <a:rPr lang="nl-NL" dirty="0" err="1"/>
              <a:t>hotfix</a:t>
            </a:r>
            <a:r>
              <a:rPr lang="nl-NL" dirty="0"/>
              <a:t>-naam&gt;.</a:t>
            </a:r>
          </a:p>
        </p:txBody>
      </p:sp>
    </p:spTree>
    <p:extLst>
      <p:ext uri="{BB962C8B-B14F-4D97-AF65-F5344CB8AC3E}">
        <p14:creationId xmlns:p14="http://schemas.microsoft.com/office/powerpoint/2010/main" val="163534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044B4-51E0-126A-7050-6A453AE1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1202B8-7B7E-5BCC-31B1-E466D1B7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Click hier voor 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6218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222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Gitflow</vt:lpstr>
      <vt:lpstr>Wat is Git Flow?</vt:lpstr>
      <vt:lpstr>Belangrijke concepten in Git Flow</vt:lpstr>
      <vt:lpstr>The Main Branch</vt:lpstr>
      <vt:lpstr>Develop Branch</vt:lpstr>
      <vt:lpstr>De Feature Branch </vt:lpstr>
      <vt:lpstr>De Release Branch</vt:lpstr>
      <vt:lpstr>De hotfix Branch</vt:lpstr>
      <vt:lpstr>Opdracht Gitflow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12</cp:revision>
  <dcterms:created xsi:type="dcterms:W3CDTF">2024-12-02T09:47:05Z</dcterms:created>
  <dcterms:modified xsi:type="dcterms:W3CDTF">2025-01-07T17:48:21Z</dcterms:modified>
</cp:coreProperties>
</file>