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4"/>
  </p:sldMasterIdLst>
  <p:notesMasterIdLst>
    <p:notesMasterId r:id="rId23"/>
  </p:notesMasterIdLst>
  <p:sldIdLst>
    <p:sldId id="256" r:id="rId5"/>
    <p:sldId id="257" r:id="rId6"/>
    <p:sldId id="265" r:id="rId7"/>
    <p:sldId id="314" r:id="rId8"/>
    <p:sldId id="309" r:id="rId9"/>
    <p:sldId id="307" r:id="rId10"/>
    <p:sldId id="318" r:id="rId11"/>
    <p:sldId id="320" r:id="rId12"/>
    <p:sldId id="319" r:id="rId13"/>
    <p:sldId id="266" r:id="rId14"/>
    <p:sldId id="312" r:id="rId15"/>
    <p:sldId id="313" r:id="rId16"/>
    <p:sldId id="311" r:id="rId17"/>
    <p:sldId id="306" r:id="rId18"/>
    <p:sldId id="315" r:id="rId19"/>
    <p:sldId id="321" r:id="rId20"/>
    <p:sldId id="316" r:id="rId21"/>
    <p:sldId id="317" r:id="rId2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2EFD39-6FFE-4005-A874-785E51520FC0}" v="4" dt="2023-10-08T18:45:13.0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71"/>
    <p:restoredTop sz="94635"/>
  </p:normalViewPr>
  <p:slideViewPr>
    <p:cSldViewPr snapToGrid="0">
      <p:cViewPr varScale="1">
        <p:scale>
          <a:sx n="201" d="100"/>
          <a:sy n="201" d="100"/>
        </p:scale>
        <p:origin x="1000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ymar Westerlow" userId="S::32333@ma-web.nl::371717c8-0353-4e09-9bac-7f5fe4782bc5" providerId="AD" clId="Web-{E7046F53-AEFC-464E-BD65-BF6C2CB144F0}"/>
    <pc:docChg chg="modSld sldOrd">
      <pc:chgData name="Jaymar Westerlow" userId="S::32333@ma-web.nl::371717c8-0353-4e09-9bac-7f5fe4782bc5" providerId="AD" clId="Web-{E7046F53-AEFC-464E-BD65-BF6C2CB144F0}" dt="2020-09-22T12:53:03.502" v="1" actId="1076"/>
      <pc:docMkLst>
        <pc:docMk/>
      </pc:docMkLst>
      <pc:sldChg chg="modSp ord">
        <pc:chgData name="Jaymar Westerlow" userId="S::32333@ma-web.nl::371717c8-0353-4e09-9bac-7f5fe4782bc5" providerId="AD" clId="Web-{E7046F53-AEFC-464E-BD65-BF6C2CB144F0}" dt="2020-09-22T12:53:03.502" v="1" actId="1076"/>
        <pc:sldMkLst>
          <pc:docMk/>
          <pc:sldMk cId="3498386614" sldId="280"/>
        </pc:sldMkLst>
        <pc:spChg chg="mod">
          <ac:chgData name="Jaymar Westerlow" userId="S::32333@ma-web.nl::371717c8-0353-4e09-9bac-7f5fe4782bc5" providerId="AD" clId="Web-{E7046F53-AEFC-464E-BD65-BF6C2CB144F0}" dt="2020-09-22T12:53:03.502" v="1" actId="1076"/>
          <ac:spMkLst>
            <pc:docMk/>
            <pc:sldMk cId="3498386614" sldId="280"/>
            <ac:spMk id="5" creationId="{7CAE2FEB-8465-4B14-AD64-9AF2D6705311}"/>
          </ac:spMkLst>
        </pc:spChg>
      </pc:sldChg>
    </pc:docChg>
  </pc:docChgLst>
  <pc:docChgLst>
    <pc:chgData name="Dejorden Moerman" userId="S::d.moerman@ma-web.nl::c3692616-0f9c-4091-b0eb-3846ce219960" providerId="AD" clId="Web-{BE8DFA03-326F-41E3-AAC0-392EB217590D}"/>
    <pc:docChg chg="modSld">
      <pc:chgData name="Dejorden Moerman" userId="S::d.moerman@ma-web.nl::c3692616-0f9c-4091-b0eb-3846ce219960" providerId="AD" clId="Web-{BE8DFA03-326F-41E3-AAC0-392EB217590D}" dt="2022-10-11T14:43:29.204" v="4" actId="20577"/>
      <pc:docMkLst>
        <pc:docMk/>
      </pc:docMkLst>
      <pc:sldChg chg="modSp">
        <pc:chgData name="Dejorden Moerman" userId="S::d.moerman@ma-web.nl::c3692616-0f9c-4091-b0eb-3846ce219960" providerId="AD" clId="Web-{BE8DFA03-326F-41E3-AAC0-392EB217590D}" dt="2022-10-11T14:43:29.204" v="4" actId="20577"/>
        <pc:sldMkLst>
          <pc:docMk/>
          <pc:sldMk cId="2617053566" sldId="310"/>
        </pc:sldMkLst>
        <pc:spChg chg="mod">
          <ac:chgData name="Dejorden Moerman" userId="S::d.moerman@ma-web.nl::c3692616-0f9c-4091-b0eb-3846ce219960" providerId="AD" clId="Web-{BE8DFA03-326F-41E3-AAC0-392EB217590D}" dt="2022-10-11T14:43:29.204" v="4" actId="20577"/>
          <ac:spMkLst>
            <pc:docMk/>
            <pc:sldMk cId="2617053566" sldId="310"/>
            <ac:spMk id="124" creationId="{00000000-0000-0000-0000-000000000000}"/>
          </ac:spMkLst>
        </pc:spChg>
      </pc:sldChg>
    </pc:docChg>
  </pc:docChgLst>
  <pc:docChgLst>
    <pc:chgData name="Dragan Javorac" userId="S::d.javorac@ma-web.nl::913c2858-fb97-4c6e-a42c-b1f1a16b225e" providerId="AD" clId="Web-{F9FB4F6B-60BE-4195-881A-C2A0D0F39379}"/>
    <pc:docChg chg="delSld modSld">
      <pc:chgData name="Dragan Javorac" userId="S::d.javorac@ma-web.nl::913c2858-fb97-4c6e-a42c-b1f1a16b225e" providerId="AD" clId="Web-{F9FB4F6B-60BE-4195-881A-C2A0D0F39379}" dt="2021-09-10T08:09:18.763" v="12" actId="14100"/>
      <pc:docMkLst>
        <pc:docMk/>
      </pc:docMkLst>
      <pc:sldChg chg="modSp">
        <pc:chgData name="Dragan Javorac" userId="S::d.javorac@ma-web.nl::913c2858-fb97-4c6e-a42c-b1f1a16b225e" providerId="AD" clId="Web-{F9FB4F6B-60BE-4195-881A-C2A0D0F39379}" dt="2021-09-10T08:07:09.901" v="4" actId="20577"/>
        <pc:sldMkLst>
          <pc:docMk/>
          <pc:sldMk cId="0" sldId="272"/>
        </pc:sldMkLst>
        <pc:spChg chg="mod">
          <ac:chgData name="Dragan Javorac" userId="S::d.javorac@ma-web.nl::913c2858-fb97-4c6e-a42c-b1f1a16b225e" providerId="AD" clId="Web-{F9FB4F6B-60BE-4195-881A-C2A0D0F39379}" dt="2021-09-10T08:07:09.901" v="4" actId="20577"/>
          <ac:spMkLst>
            <pc:docMk/>
            <pc:sldMk cId="0" sldId="272"/>
            <ac:spMk id="173" creationId="{00000000-0000-0000-0000-000000000000}"/>
          </ac:spMkLst>
        </pc:spChg>
      </pc:sldChg>
      <pc:sldChg chg="addSp delSp modSp">
        <pc:chgData name="Dragan Javorac" userId="S::d.javorac@ma-web.nl::913c2858-fb97-4c6e-a42c-b1f1a16b225e" providerId="AD" clId="Web-{F9FB4F6B-60BE-4195-881A-C2A0D0F39379}" dt="2021-09-10T08:09:18.763" v="12" actId="14100"/>
        <pc:sldMkLst>
          <pc:docMk/>
          <pc:sldMk cId="0" sldId="275"/>
        </pc:sldMkLst>
        <pc:spChg chg="del">
          <ac:chgData name="Dragan Javorac" userId="S::d.javorac@ma-web.nl::913c2858-fb97-4c6e-a42c-b1f1a16b225e" providerId="AD" clId="Web-{F9FB4F6B-60BE-4195-881A-C2A0D0F39379}" dt="2021-09-10T08:09:15.263" v="10"/>
          <ac:spMkLst>
            <pc:docMk/>
            <pc:sldMk cId="0" sldId="275"/>
            <ac:spMk id="199" creationId="{00000000-0000-0000-0000-000000000000}"/>
          </ac:spMkLst>
        </pc:spChg>
        <pc:spChg chg="del">
          <ac:chgData name="Dragan Javorac" userId="S::d.javorac@ma-web.nl::913c2858-fb97-4c6e-a42c-b1f1a16b225e" providerId="AD" clId="Web-{F9FB4F6B-60BE-4195-881A-C2A0D0F39379}" dt="2021-09-10T08:09:14.200" v="9"/>
          <ac:spMkLst>
            <pc:docMk/>
            <pc:sldMk cId="0" sldId="275"/>
            <ac:spMk id="200" creationId="{00000000-0000-0000-0000-000000000000}"/>
          </ac:spMkLst>
        </pc:spChg>
        <pc:picChg chg="add del mod">
          <ac:chgData name="Dragan Javorac" userId="S::d.javorac@ma-web.nl::913c2858-fb97-4c6e-a42c-b1f1a16b225e" providerId="AD" clId="Web-{F9FB4F6B-60BE-4195-881A-C2A0D0F39379}" dt="2021-09-10T08:09:03.747" v="7"/>
          <ac:picMkLst>
            <pc:docMk/>
            <pc:sldMk cId="0" sldId="275"/>
            <ac:picMk id="3" creationId="{25168ADD-D6F5-4AEA-A20A-E0FBF82F7F1B}"/>
          </ac:picMkLst>
        </pc:picChg>
        <pc:picChg chg="add mod">
          <ac:chgData name="Dragan Javorac" userId="S::d.javorac@ma-web.nl::913c2858-fb97-4c6e-a42c-b1f1a16b225e" providerId="AD" clId="Web-{F9FB4F6B-60BE-4195-881A-C2A0D0F39379}" dt="2021-09-10T08:09:18.763" v="12" actId="14100"/>
          <ac:picMkLst>
            <pc:docMk/>
            <pc:sldMk cId="0" sldId="275"/>
            <ac:picMk id="4" creationId="{0281DD53-40DD-4EB5-A4D3-D9B07BD8D881}"/>
          </ac:picMkLst>
        </pc:picChg>
        <pc:picChg chg="del">
          <ac:chgData name="Dragan Javorac" userId="S::d.javorac@ma-web.nl::913c2858-fb97-4c6e-a42c-b1f1a16b225e" providerId="AD" clId="Web-{F9FB4F6B-60BE-4195-881A-C2A0D0F39379}" dt="2021-09-10T08:08:50.668" v="5"/>
          <ac:picMkLst>
            <pc:docMk/>
            <pc:sldMk cId="0" sldId="275"/>
            <ac:picMk id="198" creationId="{00000000-0000-0000-0000-000000000000}"/>
          </ac:picMkLst>
        </pc:picChg>
      </pc:sldChg>
      <pc:sldChg chg="del">
        <pc:chgData name="Dragan Javorac" userId="S::d.javorac@ma-web.nl::913c2858-fb97-4c6e-a42c-b1f1a16b225e" providerId="AD" clId="Web-{F9FB4F6B-60BE-4195-881A-C2A0D0F39379}" dt="2021-09-10T08:06:42.885" v="0"/>
        <pc:sldMkLst>
          <pc:docMk/>
          <pc:sldMk cId="0" sldId="276"/>
        </pc:sldMkLst>
      </pc:sldChg>
      <pc:sldChg chg="del">
        <pc:chgData name="Dragan Javorac" userId="S::d.javorac@ma-web.nl::913c2858-fb97-4c6e-a42c-b1f1a16b225e" providerId="AD" clId="Web-{F9FB4F6B-60BE-4195-881A-C2A0D0F39379}" dt="2021-09-10T08:06:51.603" v="2"/>
        <pc:sldMkLst>
          <pc:docMk/>
          <pc:sldMk cId="0" sldId="277"/>
        </pc:sldMkLst>
      </pc:sldChg>
      <pc:sldChg chg="del">
        <pc:chgData name="Dragan Javorac" userId="S::d.javorac@ma-web.nl::913c2858-fb97-4c6e-a42c-b1f1a16b225e" providerId="AD" clId="Web-{F9FB4F6B-60BE-4195-881A-C2A0D0F39379}" dt="2021-09-10T08:06:50.072" v="1"/>
        <pc:sldMkLst>
          <pc:docMk/>
          <pc:sldMk cId="0" sldId="278"/>
        </pc:sldMkLst>
      </pc:sldChg>
    </pc:docChg>
  </pc:docChgLst>
  <pc:docChgLst>
    <pc:chgData name="Hidde Braun" userId="S::h.braun@ma-web.nl::dd5b87d6-85a5-4271-8322-ce6e5fcd58d2" providerId="AD" clId="Web-{B30C5D27-0608-410D-B3E1-BCD79977E8AB}"/>
    <pc:docChg chg="modSld">
      <pc:chgData name="Hidde Braun" userId="S::h.braun@ma-web.nl::dd5b87d6-85a5-4271-8322-ce6e5fcd58d2" providerId="AD" clId="Web-{B30C5D27-0608-410D-B3E1-BCD79977E8AB}" dt="2021-09-09T06:56:55.136" v="2" actId="20577"/>
      <pc:docMkLst>
        <pc:docMk/>
      </pc:docMkLst>
      <pc:sldChg chg="modSp">
        <pc:chgData name="Hidde Braun" userId="S::h.braun@ma-web.nl::dd5b87d6-85a5-4271-8322-ce6e5fcd58d2" providerId="AD" clId="Web-{B30C5D27-0608-410D-B3E1-BCD79977E8AB}" dt="2021-09-09T06:56:55.136" v="2" actId="20577"/>
        <pc:sldMkLst>
          <pc:docMk/>
          <pc:sldMk cId="0" sldId="261"/>
        </pc:sldMkLst>
        <pc:spChg chg="mod">
          <ac:chgData name="Hidde Braun" userId="S::h.braun@ma-web.nl::dd5b87d6-85a5-4271-8322-ce6e5fcd58d2" providerId="AD" clId="Web-{B30C5D27-0608-410D-B3E1-BCD79977E8AB}" dt="2021-09-09T06:56:55.136" v="2" actId="20577"/>
          <ac:spMkLst>
            <pc:docMk/>
            <pc:sldMk cId="0" sldId="261"/>
            <ac:spMk id="86" creationId="{00000000-0000-0000-0000-000000000000}"/>
          </ac:spMkLst>
        </pc:spChg>
      </pc:sldChg>
    </pc:docChg>
  </pc:docChgLst>
  <pc:docChgLst>
    <pc:chgData name="Jayden Held" userId="S::31764@ma-web.nl::4689731f-c808-4d0d-94b6-ee9124daf0e5" providerId="AD" clId="Web-{098D7B84-D4D0-4FCE-B5F8-8716BAF98F0C}"/>
    <pc:docChg chg="modSld">
      <pc:chgData name="Jayden Held" userId="S::31764@ma-web.nl::4689731f-c808-4d0d-94b6-ee9124daf0e5" providerId="AD" clId="Web-{098D7B84-D4D0-4FCE-B5F8-8716BAF98F0C}" dt="2020-09-22T12:27:20.688" v="0" actId="1076"/>
      <pc:docMkLst>
        <pc:docMk/>
      </pc:docMkLst>
      <pc:sldChg chg="modSp">
        <pc:chgData name="Jayden Held" userId="S::31764@ma-web.nl::4689731f-c808-4d0d-94b6-ee9124daf0e5" providerId="AD" clId="Web-{098D7B84-D4D0-4FCE-B5F8-8716BAF98F0C}" dt="2020-09-22T12:27:20.688" v="0" actId="1076"/>
        <pc:sldMkLst>
          <pc:docMk/>
          <pc:sldMk cId="0" sldId="277"/>
        </pc:sldMkLst>
        <pc:spChg chg="mod">
          <ac:chgData name="Jayden Held" userId="S::31764@ma-web.nl::4689731f-c808-4d0d-94b6-ee9124daf0e5" providerId="AD" clId="Web-{098D7B84-D4D0-4FCE-B5F8-8716BAF98F0C}" dt="2020-09-22T12:27:20.688" v="0" actId="1076"/>
          <ac:spMkLst>
            <pc:docMk/>
            <pc:sldMk cId="0" sldId="277"/>
            <ac:spMk id="211" creationId="{00000000-0000-0000-0000-000000000000}"/>
          </ac:spMkLst>
        </pc:spChg>
      </pc:sldChg>
    </pc:docChg>
  </pc:docChgLst>
  <pc:docChgLst>
    <pc:chgData name="Hidde Braun" userId="S::h.braun@ma-web.nl::dd5b87d6-85a5-4271-8322-ce6e5fcd58d2" providerId="AD" clId="Web-{AE0BA4F4-0DED-451C-9AAF-72AE0DC9F54E}"/>
    <pc:docChg chg="modSld">
      <pc:chgData name="Hidde Braun" userId="S::h.braun@ma-web.nl::dd5b87d6-85a5-4271-8322-ce6e5fcd58d2" providerId="AD" clId="Web-{AE0BA4F4-0DED-451C-9AAF-72AE0DC9F54E}" dt="2021-09-13T14:45:30.898" v="21" actId="1076"/>
      <pc:docMkLst>
        <pc:docMk/>
      </pc:docMkLst>
      <pc:sldChg chg="modSp">
        <pc:chgData name="Hidde Braun" userId="S::h.braun@ma-web.nl::dd5b87d6-85a5-4271-8322-ce6e5fcd58d2" providerId="AD" clId="Web-{AE0BA4F4-0DED-451C-9AAF-72AE0DC9F54E}" dt="2021-09-13T14:43:09.878" v="5" actId="20577"/>
        <pc:sldMkLst>
          <pc:docMk/>
          <pc:sldMk cId="0" sldId="266"/>
        </pc:sldMkLst>
        <pc:spChg chg="mod">
          <ac:chgData name="Hidde Braun" userId="S::h.braun@ma-web.nl::dd5b87d6-85a5-4271-8322-ce6e5fcd58d2" providerId="AD" clId="Web-{AE0BA4F4-0DED-451C-9AAF-72AE0DC9F54E}" dt="2021-09-13T14:43:09.878" v="5" actId="20577"/>
          <ac:spMkLst>
            <pc:docMk/>
            <pc:sldMk cId="0" sldId="266"/>
            <ac:spMk id="124" creationId="{00000000-0000-0000-0000-000000000000}"/>
          </ac:spMkLst>
        </pc:spChg>
      </pc:sldChg>
      <pc:sldChg chg="modSp">
        <pc:chgData name="Hidde Braun" userId="S::h.braun@ma-web.nl::dd5b87d6-85a5-4271-8322-ce6e5fcd58d2" providerId="AD" clId="Web-{AE0BA4F4-0DED-451C-9AAF-72AE0DC9F54E}" dt="2021-09-13T14:45:30.898" v="21" actId="1076"/>
        <pc:sldMkLst>
          <pc:docMk/>
          <pc:sldMk cId="3498386614" sldId="280"/>
        </pc:sldMkLst>
        <pc:spChg chg="mod">
          <ac:chgData name="Hidde Braun" userId="S::h.braun@ma-web.nl::dd5b87d6-85a5-4271-8322-ce6e5fcd58d2" providerId="AD" clId="Web-{AE0BA4F4-0DED-451C-9AAF-72AE0DC9F54E}" dt="2021-09-13T14:45:30.898" v="21" actId="1076"/>
          <ac:spMkLst>
            <pc:docMk/>
            <pc:sldMk cId="3498386614" sldId="280"/>
            <ac:spMk id="2" creationId="{D2A575BE-15F1-4B99-933E-0800AC4935C1}"/>
          </ac:spMkLst>
        </pc:spChg>
      </pc:sldChg>
    </pc:docChg>
  </pc:docChgLst>
  <pc:docChgLst>
    <pc:chgData name="Dragan Javorac" userId="913c2858-fb97-4c6e-a42c-b1f1a16b225e" providerId="ADAL" clId="{0D1D5DA1-06A9-4196-A6FC-486A43896461}"/>
    <pc:docChg chg="undo custSel addSld delSld modSld sldOrd modMainMaster">
      <pc:chgData name="Dragan Javorac" userId="913c2858-fb97-4c6e-a42c-b1f1a16b225e" providerId="ADAL" clId="{0D1D5DA1-06A9-4196-A6FC-486A43896461}" dt="2022-10-14T11:15:22.464" v="3043"/>
      <pc:docMkLst>
        <pc:docMk/>
      </pc:docMkLst>
      <pc:sldChg chg="addSp delSp modSp mod">
        <pc:chgData name="Dragan Javorac" userId="913c2858-fb97-4c6e-a42c-b1f1a16b225e" providerId="ADAL" clId="{0D1D5DA1-06A9-4196-A6FC-486A43896461}" dt="2022-09-26T14:19:09.317" v="3002" actId="478"/>
        <pc:sldMkLst>
          <pc:docMk/>
          <pc:sldMk cId="0" sldId="256"/>
        </pc:sldMkLst>
        <pc:spChg chg="add del mod">
          <ac:chgData name="Dragan Javorac" userId="913c2858-fb97-4c6e-a42c-b1f1a16b225e" providerId="ADAL" clId="{0D1D5DA1-06A9-4196-A6FC-486A43896461}" dt="2022-09-26T14:19:09.317" v="3002" actId="478"/>
          <ac:spMkLst>
            <pc:docMk/>
            <pc:sldMk cId="0" sldId="256"/>
            <ac:spMk id="10" creationId="{B4B9FFDC-E0A3-95C2-98C0-55F1CF85AA8F}"/>
          </ac:spMkLst>
        </pc:spChg>
        <pc:spChg chg="mod">
          <ac:chgData name="Dragan Javorac" userId="913c2858-fb97-4c6e-a42c-b1f1a16b225e" providerId="ADAL" clId="{0D1D5DA1-06A9-4196-A6FC-486A43896461}" dt="2022-09-26T14:19:07.347" v="3001" actId="20577"/>
          <ac:spMkLst>
            <pc:docMk/>
            <pc:sldMk cId="0" sldId="256"/>
            <ac:spMk id="54" creationId="{00000000-0000-0000-0000-000000000000}"/>
          </ac:spMkLst>
        </pc:spChg>
        <pc:spChg chg="del mod">
          <ac:chgData name="Dragan Javorac" userId="913c2858-fb97-4c6e-a42c-b1f1a16b225e" providerId="ADAL" clId="{0D1D5DA1-06A9-4196-A6FC-486A43896461}" dt="2022-09-26T14:19:05.103" v="2997" actId="478"/>
          <ac:spMkLst>
            <pc:docMk/>
            <pc:sldMk cId="0" sldId="256"/>
            <ac:spMk id="55" creationId="{00000000-0000-0000-0000-000000000000}"/>
          </ac:spMkLst>
        </pc:spChg>
        <pc:grpChg chg="mod">
          <ac:chgData name="Dragan Javorac" userId="913c2858-fb97-4c6e-a42c-b1f1a16b225e" providerId="ADAL" clId="{0D1D5DA1-06A9-4196-A6FC-486A43896461}" dt="2022-09-26T14:17:22.952" v="2978" actId="1035"/>
          <ac:grpSpMkLst>
            <pc:docMk/>
            <pc:sldMk cId="0" sldId="256"/>
            <ac:grpSpMk id="9" creationId="{3BC34DD9-DCE1-B05E-D878-396204A49A03}"/>
          </ac:grpSpMkLst>
        </pc:grpChg>
        <pc:picChg chg="del">
          <ac:chgData name="Dragan Javorac" userId="913c2858-fb97-4c6e-a42c-b1f1a16b225e" providerId="ADAL" clId="{0D1D5DA1-06A9-4196-A6FC-486A43896461}" dt="2022-09-26T14:17:17.002" v="2955" actId="478"/>
          <ac:picMkLst>
            <pc:docMk/>
            <pc:sldMk cId="0" sldId="256"/>
            <ac:picMk id="2" creationId="{DF0D9B61-2351-48E4-87F3-3DDD13DD3682}"/>
          </ac:picMkLst>
        </pc:picChg>
      </pc:sldChg>
      <pc:sldChg chg="modSp mod">
        <pc:chgData name="Dragan Javorac" userId="913c2858-fb97-4c6e-a42c-b1f1a16b225e" providerId="ADAL" clId="{0D1D5DA1-06A9-4196-A6FC-486A43896461}" dt="2022-09-26T14:19:12.744" v="3004" actId="20577"/>
        <pc:sldMkLst>
          <pc:docMk/>
          <pc:sldMk cId="0" sldId="257"/>
        </pc:sldMkLst>
        <pc:spChg chg="mod">
          <ac:chgData name="Dragan Javorac" userId="913c2858-fb97-4c6e-a42c-b1f1a16b225e" providerId="ADAL" clId="{0D1D5DA1-06A9-4196-A6FC-486A43896461}" dt="2022-09-26T14:19:12.744" v="3004" actId="20577"/>
          <ac:spMkLst>
            <pc:docMk/>
            <pc:sldMk cId="0" sldId="257"/>
            <ac:spMk id="60" creationId="{00000000-0000-0000-0000-000000000000}"/>
          </ac:spMkLst>
        </pc:spChg>
        <pc:spChg chg="mod">
          <ac:chgData name="Dragan Javorac" userId="913c2858-fb97-4c6e-a42c-b1f1a16b225e" providerId="ADAL" clId="{0D1D5DA1-06A9-4196-A6FC-486A43896461}" dt="2022-09-26T14:16:37.985" v="2950"/>
          <ac:spMkLst>
            <pc:docMk/>
            <pc:sldMk cId="0" sldId="257"/>
            <ac:spMk id="61" creationId="{00000000-0000-0000-0000-000000000000}"/>
          </ac:spMkLst>
        </pc:spChg>
      </pc:sldChg>
      <pc:sldChg chg="addSp modSp mod">
        <pc:chgData name="Dragan Javorac" userId="913c2858-fb97-4c6e-a42c-b1f1a16b225e" providerId="ADAL" clId="{0D1D5DA1-06A9-4196-A6FC-486A43896461}" dt="2022-10-03T09:45:22.371" v="3018" actId="1076"/>
        <pc:sldMkLst>
          <pc:docMk/>
          <pc:sldMk cId="0" sldId="258"/>
        </pc:sldMkLst>
        <pc:spChg chg="mod">
          <ac:chgData name="Dragan Javorac" userId="913c2858-fb97-4c6e-a42c-b1f1a16b225e" providerId="ADAL" clId="{0D1D5DA1-06A9-4196-A6FC-486A43896461}" dt="2022-09-26T14:16:37.985" v="2950"/>
          <ac:spMkLst>
            <pc:docMk/>
            <pc:sldMk cId="0" sldId="258"/>
            <ac:spMk id="66" creationId="{00000000-0000-0000-0000-000000000000}"/>
          </ac:spMkLst>
        </pc:spChg>
        <pc:spChg chg="mod">
          <ac:chgData name="Dragan Javorac" userId="913c2858-fb97-4c6e-a42c-b1f1a16b225e" providerId="ADAL" clId="{0D1D5DA1-06A9-4196-A6FC-486A43896461}" dt="2022-10-03T09:44:49.007" v="3015" actId="20577"/>
          <ac:spMkLst>
            <pc:docMk/>
            <pc:sldMk cId="0" sldId="258"/>
            <ac:spMk id="67" creationId="{00000000-0000-0000-0000-000000000000}"/>
          </ac:spMkLst>
        </pc:spChg>
        <pc:picChg chg="add mod">
          <ac:chgData name="Dragan Javorac" userId="913c2858-fb97-4c6e-a42c-b1f1a16b225e" providerId="ADAL" clId="{0D1D5DA1-06A9-4196-A6FC-486A43896461}" dt="2022-10-03T09:45:22.371" v="3018" actId="1076"/>
          <ac:picMkLst>
            <pc:docMk/>
            <pc:sldMk cId="0" sldId="258"/>
            <ac:picMk id="3" creationId="{08F7FF82-8012-E4FD-10DA-226AABF05A0D}"/>
          </ac:picMkLst>
        </pc:picChg>
      </pc:sldChg>
      <pc:sldChg chg="delSp mod">
        <pc:chgData name="Dragan Javorac" userId="913c2858-fb97-4c6e-a42c-b1f1a16b225e" providerId="ADAL" clId="{0D1D5DA1-06A9-4196-A6FC-486A43896461}" dt="2022-09-26T14:17:25.303" v="2979" actId="478"/>
        <pc:sldMkLst>
          <pc:docMk/>
          <pc:sldMk cId="0" sldId="265"/>
        </pc:sldMkLst>
        <pc:picChg chg="del">
          <ac:chgData name="Dragan Javorac" userId="913c2858-fb97-4c6e-a42c-b1f1a16b225e" providerId="ADAL" clId="{0D1D5DA1-06A9-4196-A6FC-486A43896461}" dt="2022-09-26T14:17:25.303" v="2979" actId="478"/>
          <ac:picMkLst>
            <pc:docMk/>
            <pc:sldMk cId="0" sldId="265"/>
            <ac:picMk id="2" creationId="{68DEAF07-F8CE-4256-A849-9DAA5FA79599}"/>
          </ac:picMkLst>
        </pc:picChg>
      </pc:sldChg>
      <pc:sldChg chg="addSp delSp modSp mod ord">
        <pc:chgData name="Dragan Javorac" userId="913c2858-fb97-4c6e-a42c-b1f1a16b225e" providerId="ADAL" clId="{0D1D5DA1-06A9-4196-A6FC-486A43896461}" dt="2022-09-26T14:16:37.985" v="2950"/>
        <pc:sldMkLst>
          <pc:docMk/>
          <pc:sldMk cId="0" sldId="266"/>
        </pc:sldMkLst>
        <pc:spChg chg="mod">
          <ac:chgData name="Dragan Javorac" userId="913c2858-fb97-4c6e-a42c-b1f1a16b225e" providerId="ADAL" clId="{0D1D5DA1-06A9-4196-A6FC-486A43896461}" dt="2022-09-22T07:45:11.348" v="1347" actId="14100"/>
          <ac:spMkLst>
            <pc:docMk/>
            <pc:sldMk cId="0" sldId="266"/>
            <ac:spMk id="3" creationId="{D2760693-9F4D-E90E-DE33-9D4131C937A8}"/>
          </ac:spMkLst>
        </pc:spChg>
        <pc:spChg chg="add del mod">
          <ac:chgData name="Dragan Javorac" userId="913c2858-fb97-4c6e-a42c-b1f1a16b225e" providerId="ADAL" clId="{0D1D5DA1-06A9-4196-A6FC-486A43896461}" dt="2022-09-22T07:38:59.748" v="931" actId="478"/>
          <ac:spMkLst>
            <pc:docMk/>
            <pc:sldMk cId="0" sldId="266"/>
            <ac:spMk id="4" creationId="{ACB7421D-FF27-C825-E320-8E6AAB874E75}"/>
          </ac:spMkLst>
        </pc:spChg>
        <pc:spChg chg="add mod">
          <ac:chgData name="Dragan Javorac" userId="913c2858-fb97-4c6e-a42c-b1f1a16b225e" providerId="ADAL" clId="{0D1D5DA1-06A9-4196-A6FC-486A43896461}" dt="2022-09-22T07:44:55.017" v="1341" actId="122"/>
          <ac:spMkLst>
            <pc:docMk/>
            <pc:sldMk cId="0" sldId="266"/>
            <ac:spMk id="5" creationId="{772986EF-722B-FE03-E96E-1FFC7B14A905}"/>
          </ac:spMkLst>
        </pc:spChg>
        <pc:spChg chg="add mod">
          <ac:chgData name="Dragan Javorac" userId="913c2858-fb97-4c6e-a42c-b1f1a16b225e" providerId="ADAL" clId="{0D1D5DA1-06A9-4196-A6FC-486A43896461}" dt="2022-09-22T07:44:56.847" v="1342" actId="122"/>
          <ac:spMkLst>
            <pc:docMk/>
            <pc:sldMk cId="0" sldId="266"/>
            <ac:spMk id="6" creationId="{7F10B9FC-455B-5488-DBD9-EBC7153A7C8E}"/>
          </ac:spMkLst>
        </pc:spChg>
        <pc:spChg chg="del">
          <ac:chgData name="Dragan Javorac" userId="913c2858-fb97-4c6e-a42c-b1f1a16b225e" providerId="ADAL" clId="{0D1D5DA1-06A9-4196-A6FC-486A43896461}" dt="2022-09-22T07:38:51.607" v="927" actId="478"/>
          <ac:spMkLst>
            <pc:docMk/>
            <pc:sldMk cId="0" sldId="266"/>
            <ac:spMk id="13" creationId="{CB521ED4-6C78-77A2-6526-72C7F7B614F1}"/>
          </ac:spMkLst>
        </pc:spChg>
        <pc:spChg chg="mod">
          <ac:chgData name="Dragan Javorac" userId="913c2858-fb97-4c6e-a42c-b1f1a16b225e" providerId="ADAL" clId="{0D1D5DA1-06A9-4196-A6FC-486A43896461}" dt="2022-09-22T07:45:05.065" v="1345" actId="14100"/>
          <ac:spMkLst>
            <pc:docMk/>
            <pc:sldMk cId="0" sldId="266"/>
            <ac:spMk id="14" creationId="{DDEE1412-D9DA-432E-C1AB-CEAE927E1C01}"/>
          </ac:spMkLst>
        </pc:spChg>
        <pc:spChg chg="del">
          <ac:chgData name="Dragan Javorac" userId="913c2858-fb97-4c6e-a42c-b1f1a16b225e" providerId="ADAL" clId="{0D1D5DA1-06A9-4196-A6FC-486A43896461}" dt="2022-09-22T07:38:54.508" v="929" actId="478"/>
          <ac:spMkLst>
            <pc:docMk/>
            <pc:sldMk cId="0" sldId="266"/>
            <ac:spMk id="15" creationId="{13D73B07-DFAF-CEF8-B630-E5505CCD0684}"/>
          </ac:spMkLst>
        </pc:spChg>
        <pc:spChg chg="mod">
          <ac:chgData name="Dragan Javorac" userId="913c2858-fb97-4c6e-a42c-b1f1a16b225e" providerId="ADAL" clId="{0D1D5DA1-06A9-4196-A6FC-486A43896461}" dt="2022-09-26T14:16:37.985" v="2950"/>
          <ac:spMkLst>
            <pc:docMk/>
            <pc:sldMk cId="0" sldId="266"/>
            <ac:spMk id="123" creationId="{00000000-0000-0000-0000-000000000000}"/>
          </ac:spMkLst>
        </pc:spChg>
        <pc:spChg chg="del">
          <ac:chgData name="Dragan Javorac" userId="913c2858-fb97-4c6e-a42c-b1f1a16b225e" providerId="ADAL" clId="{0D1D5DA1-06A9-4196-A6FC-486A43896461}" dt="2022-09-22T07:38:56.308" v="930" actId="478"/>
          <ac:spMkLst>
            <pc:docMk/>
            <pc:sldMk cId="0" sldId="266"/>
            <ac:spMk id="124" creationId="{00000000-0000-0000-0000-000000000000}"/>
          </ac:spMkLst>
        </pc:spChg>
      </pc:sldChg>
      <pc:sldChg chg="del">
        <pc:chgData name="Dragan Javorac" userId="913c2858-fb97-4c6e-a42c-b1f1a16b225e" providerId="ADAL" clId="{0D1D5DA1-06A9-4196-A6FC-486A43896461}" dt="2022-09-19T13:29:52.129" v="326" actId="47"/>
        <pc:sldMkLst>
          <pc:docMk/>
          <pc:sldMk cId="3498386614" sldId="280"/>
        </pc:sldMkLst>
      </pc:sldChg>
      <pc:sldChg chg="del">
        <pc:chgData name="Dragan Javorac" userId="913c2858-fb97-4c6e-a42c-b1f1a16b225e" providerId="ADAL" clId="{0D1D5DA1-06A9-4196-A6FC-486A43896461}" dt="2022-09-19T13:29:55.817" v="327" actId="47"/>
        <pc:sldMkLst>
          <pc:docMk/>
          <pc:sldMk cId="338141704" sldId="305"/>
        </pc:sldMkLst>
      </pc:sldChg>
      <pc:sldChg chg="modSp mod">
        <pc:chgData name="Dragan Javorac" userId="913c2858-fb97-4c6e-a42c-b1f1a16b225e" providerId="ADAL" clId="{0D1D5DA1-06A9-4196-A6FC-486A43896461}" dt="2022-09-26T14:16:37.985" v="2950"/>
        <pc:sldMkLst>
          <pc:docMk/>
          <pc:sldMk cId="1365923213" sldId="306"/>
        </pc:sldMkLst>
        <pc:spChg chg="mod">
          <ac:chgData name="Dragan Javorac" userId="913c2858-fb97-4c6e-a42c-b1f1a16b225e" providerId="ADAL" clId="{0D1D5DA1-06A9-4196-A6FC-486A43896461}" dt="2022-09-26T14:16:37.985" v="2950"/>
          <ac:spMkLst>
            <pc:docMk/>
            <pc:sldMk cId="1365923213" sldId="306"/>
            <ac:spMk id="123" creationId="{00000000-0000-0000-0000-000000000000}"/>
          </ac:spMkLst>
        </pc:spChg>
        <pc:spChg chg="mod">
          <ac:chgData name="Dragan Javorac" userId="913c2858-fb97-4c6e-a42c-b1f1a16b225e" providerId="ADAL" clId="{0D1D5DA1-06A9-4196-A6FC-486A43896461}" dt="2022-09-22T08:28:09.595" v="1875" actId="20577"/>
          <ac:spMkLst>
            <pc:docMk/>
            <pc:sldMk cId="1365923213" sldId="306"/>
            <ac:spMk id="124" creationId="{00000000-0000-0000-0000-000000000000}"/>
          </ac:spMkLst>
        </pc:spChg>
      </pc:sldChg>
      <pc:sldChg chg="addSp delSp modSp add mod ord">
        <pc:chgData name="Dragan Javorac" userId="913c2858-fb97-4c6e-a42c-b1f1a16b225e" providerId="ADAL" clId="{0D1D5DA1-06A9-4196-A6FC-486A43896461}" dt="2022-09-26T14:16:37.985" v="2950"/>
        <pc:sldMkLst>
          <pc:docMk/>
          <pc:sldMk cId="1798489141" sldId="307"/>
        </pc:sldMkLst>
        <pc:spChg chg="del mod topLvl">
          <ac:chgData name="Dragan Javorac" userId="913c2858-fb97-4c6e-a42c-b1f1a16b225e" providerId="ADAL" clId="{0D1D5DA1-06A9-4196-A6FC-486A43896461}" dt="2022-09-19T13:31:42" v="525" actId="478"/>
          <ac:spMkLst>
            <pc:docMk/>
            <pc:sldMk cId="1798489141" sldId="307"/>
            <ac:spMk id="2" creationId="{83836112-DE59-B0A2-7084-840E77E87BCD}"/>
          </ac:spMkLst>
        </pc:spChg>
        <pc:spChg chg="add mod ord">
          <ac:chgData name="Dragan Javorac" userId="913c2858-fb97-4c6e-a42c-b1f1a16b225e" providerId="ADAL" clId="{0D1D5DA1-06A9-4196-A6FC-486A43896461}" dt="2022-09-19T13:33:57.980" v="601" actId="1076"/>
          <ac:spMkLst>
            <pc:docMk/>
            <pc:sldMk cId="1798489141" sldId="307"/>
            <ac:spMk id="3" creationId="{83AEA9CF-B04D-09E6-A4FA-33863F388B23}"/>
          </ac:spMkLst>
        </pc:spChg>
        <pc:spChg chg="add mod ord">
          <ac:chgData name="Dragan Javorac" userId="913c2858-fb97-4c6e-a42c-b1f1a16b225e" providerId="ADAL" clId="{0D1D5DA1-06A9-4196-A6FC-486A43896461}" dt="2022-09-19T13:32:24.998" v="547" actId="167"/>
          <ac:spMkLst>
            <pc:docMk/>
            <pc:sldMk cId="1798489141" sldId="307"/>
            <ac:spMk id="4" creationId="{8EEFC9D9-A8C7-F840-60F2-293594D3B356}"/>
          </ac:spMkLst>
        </pc:spChg>
        <pc:spChg chg="del mod topLvl">
          <ac:chgData name="Dragan Javorac" userId="913c2858-fb97-4c6e-a42c-b1f1a16b225e" providerId="ADAL" clId="{0D1D5DA1-06A9-4196-A6FC-486A43896461}" dt="2022-09-19T13:32:34.180" v="558" actId="478"/>
          <ac:spMkLst>
            <pc:docMk/>
            <pc:sldMk cId="1798489141" sldId="307"/>
            <ac:spMk id="5" creationId="{77922A1A-719A-D27C-E823-AE5BC8195E32}"/>
          </ac:spMkLst>
        </pc:spChg>
        <pc:spChg chg="mod topLvl">
          <ac:chgData name="Dragan Javorac" userId="913c2858-fb97-4c6e-a42c-b1f1a16b225e" providerId="ADAL" clId="{0D1D5DA1-06A9-4196-A6FC-486A43896461}" dt="2022-09-19T13:34:46.958" v="616" actId="14100"/>
          <ac:spMkLst>
            <pc:docMk/>
            <pc:sldMk cId="1798489141" sldId="307"/>
            <ac:spMk id="6" creationId="{A8A51D66-78E5-D3E0-79D4-869FEADABB61}"/>
          </ac:spMkLst>
        </pc:spChg>
        <pc:spChg chg="del mod topLvl">
          <ac:chgData name="Dragan Javorac" userId="913c2858-fb97-4c6e-a42c-b1f1a16b225e" providerId="ADAL" clId="{0D1D5DA1-06A9-4196-A6FC-486A43896461}" dt="2022-09-19T13:31:42" v="525" actId="478"/>
          <ac:spMkLst>
            <pc:docMk/>
            <pc:sldMk cId="1798489141" sldId="307"/>
            <ac:spMk id="7" creationId="{FB6E0B58-5D27-F584-4E4C-0DC31841D44F}"/>
          </ac:spMkLst>
        </pc:spChg>
        <pc:spChg chg="del mod topLvl">
          <ac:chgData name="Dragan Javorac" userId="913c2858-fb97-4c6e-a42c-b1f1a16b225e" providerId="ADAL" clId="{0D1D5DA1-06A9-4196-A6FC-486A43896461}" dt="2022-09-19T13:31:42" v="525" actId="478"/>
          <ac:spMkLst>
            <pc:docMk/>
            <pc:sldMk cId="1798489141" sldId="307"/>
            <ac:spMk id="8" creationId="{F07624A7-2AD0-1D1A-58DE-BA384CF0E408}"/>
          </ac:spMkLst>
        </pc:spChg>
        <pc:spChg chg="del mod topLvl">
          <ac:chgData name="Dragan Javorac" userId="913c2858-fb97-4c6e-a42c-b1f1a16b225e" providerId="ADAL" clId="{0D1D5DA1-06A9-4196-A6FC-486A43896461}" dt="2022-09-19T13:31:42" v="525" actId="478"/>
          <ac:spMkLst>
            <pc:docMk/>
            <pc:sldMk cId="1798489141" sldId="307"/>
            <ac:spMk id="9" creationId="{BF543199-B07F-8189-1E6E-4FAB5CE4BF1B}"/>
          </ac:spMkLst>
        </pc:spChg>
        <pc:spChg chg="del mod topLvl">
          <ac:chgData name="Dragan Javorac" userId="913c2858-fb97-4c6e-a42c-b1f1a16b225e" providerId="ADAL" clId="{0D1D5DA1-06A9-4196-A6FC-486A43896461}" dt="2022-09-19T13:31:42" v="525" actId="478"/>
          <ac:spMkLst>
            <pc:docMk/>
            <pc:sldMk cId="1798489141" sldId="307"/>
            <ac:spMk id="10" creationId="{3526BCC4-BAD9-68C2-5E52-34B103006CB5}"/>
          </ac:spMkLst>
        </pc:spChg>
        <pc:spChg chg="del mod topLvl">
          <ac:chgData name="Dragan Javorac" userId="913c2858-fb97-4c6e-a42c-b1f1a16b225e" providerId="ADAL" clId="{0D1D5DA1-06A9-4196-A6FC-486A43896461}" dt="2022-09-19T13:31:42" v="525" actId="478"/>
          <ac:spMkLst>
            <pc:docMk/>
            <pc:sldMk cId="1798489141" sldId="307"/>
            <ac:spMk id="11" creationId="{A12D3E73-6941-31D0-ED14-69454AC19035}"/>
          </ac:spMkLst>
        </pc:spChg>
        <pc:spChg chg="del mod topLvl">
          <ac:chgData name="Dragan Javorac" userId="913c2858-fb97-4c6e-a42c-b1f1a16b225e" providerId="ADAL" clId="{0D1D5DA1-06A9-4196-A6FC-486A43896461}" dt="2022-09-19T13:31:42" v="525" actId="478"/>
          <ac:spMkLst>
            <pc:docMk/>
            <pc:sldMk cId="1798489141" sldId="307"/>
            <ac:spMk id="12" creationId="{0EEC9F9A-E7BD-63E6-B7D5-470EE1A3242B}"/>
          </ac:spMkLst>
        </pc:spChg>
        <pc:spChg chg="mod topLvl">
          <ac:chgData name="Dragan Javorac" userId="913c2858-fb97-4c6e-a42c-b1f1a16b225e" providerId="ADAL" clId="{0D1D5DA1-06A9-4196-A6FC-486A43896461}" dt="2022-09-19T13:34:41.566" v="614" actId="14100"/>
          <ac:spMkLst>
            <pc:docMk/>
            <pc:sldMk cId="1798489141" sldId="307"/>
            <ac:spMk id="13" creationId="{8663F0FC-113E-DC32-7ED1-2D7F84CE467E}"/>
          </ac:spMkLst>
        </pc:spChg>
        <pc:spChg chg="del mod topLvl">
          <ac:chgData name="Dragan Javorac" userId="913c2858-fb97-4c6e-a42c-b1f1a16b225e" providerId="ADAL" clId="{0D1D5DA1-06A9-4196-A6FC-486A43896461}" dt="2022-09-19T13:31:42" v="525" actId="478"/>
          <ac:spMkLst>
            <pc:docMk/>
            <pc:sldMk cId="1798489141" sldId="307"/>
            <ac:spMk id="14" creationId="{F9FF3108-186A-A99A-AA9D-A360D1596B6C}"/>
          </ac:spMkLst>
        </pc:spChg>
        <pc:spChg chg="add mod">
          <ac:chgData name="Dragan Javorac" userId="913c2858-fb97-4c6e-a42c-b1f1a16b225e" providerId="ADAL" clId="{0D1D5DA1-06A9-4196-A6FC-486A43896461}" dt="2022-09-19T13:34:44.399" v="615" actId="14100"/>
          <ac:spMkLst>
            <pc:docMk/>
            <pc:sldMk cId="1798489141" sldId="307"/>
            <ac:spMk id="15" creationId="{9D1B8CD2-E69F-F3E0-E74F-15018B0157CF}"/>
          </ac:spMkLst>
        </pc:spChg>
        <pc:spChg chg="del mod topLvl">
          <ac:chgData name="Dragan Javorac" userId="913c2858-fb97-4c6e-a42c-b1f1a16b225e" providerId="ADAL" clId="{0D1D5DA1-06A9-4196-A6FC-486A43896461}" dt="2022-09-19T13:31:42" v="525" actId="478"/>
          <ac:spMkLst>
            <pc:docMk/>
            <pc:sldMk cId="1798489141" sldId="307"/>
            <ac:spMk id="16" creationId="{6D59594C-DCC4-02E8-AFE8-BFE7B23FC321}"/>
          </ac:spMkLst>
        </pc:spChg>
        <pc:spChg chg="del mod topLvl">
          <ac:chgData name="Dragan Javorac" userId="913c2858-fb97-4c6e-a42c-b1f1a16b225e" providerId="ADAL" clId="{0D1D5DA1-06A9-4196-A6FC-486A43896461}" dt="2022-09-19T13:31:42" v="525" actId="478"/>
          <ac:spMkLst>
            <pc:docMk/>
            <pc:sldMk cId="1798489141" sldId="307"/>
            <ac:spMk id="17" creationId="{D691EA3E-414C-5BD6-188B-C25C08612787}"/>
          </ac:spMkLst>
        </pc:spChg>
        <pc:spChg chg="del mod topLvl">
          <ac:chgData name="Dragan Javorac" userId="913c2858-fb97-4c6e-a42c-b1f1a16b225e" providerId="ADAL" clId="{0D1D5DA1-06A9-4196-A6FC-486A43896461}" dt="2022-09-19T13:31:42" v="525" actId="478"/>
          <ac:spMkLst>
            <pc:docMk/>
            <pc:sldMk cId="1798489141" sldId="307"/>
            <ac:spMk id="18" creationId="{817C6B31-410A-7F60-C481-89647A83BAD7}"/>
          </ac:spMkLst>
        </pc:spChg>
        <pc:spChg chg="del mod topLvl">
          <ac:chgData name="Dragan Javorac" userId="913c2858-fb97-4c6e-a42c-b1f1a16b225e" providerId="ADAL" clId="{0D1D5DA1-06A9-4196-A6FC-486A43896461}" dt="2022-09-19T13:31:42" v="525" actId="478"/>
          <ac:spMkLst>
            <pc:docMk/>
            <pc:sldMk cId="1798489141" sldId="307"/>
            <ac:spMk id="19" creationId="{CEB81EDB-F07A-A80A-0FC0-41DE81094374}"/>
          </ac:spMkLst>
        </pc:spChg>
        <pc:spChg chg="add mod">
          <ac:chgData name="Dragan Javorac" userId="913c2858-fb97-4c6e-a42c-b1f1a16b225e" providerId="ADAL" clId="{0D1D5DA1-06A9-4196-A6FC-486A43896461}" dt="2022-09-19T13:34:41.566" v="614" actId="14100"/>
          <ac:spMkLst>
            <pc:docMk/>
            <pc:sldMk cId="1798489141" sldId="307"/>
            <ac:spMk id="20" creationId="{77A277B7-6836-D9CE-ABE3-EADA66C08C63}"/>
          </ac:spMkLst>
        </pc:spChg>
        <pc:spChg chg="del mod topLvl">
          <ac:chgData name="Dragan Javorac" userId="913c2858-fb97-4c6e-a42c-b1f1a16b225e" providerId="ADAL" clId="{0D1D5DA1-06A9-4196-A6FC-486A43896461}" dt="2022-09-19T13:31:42" v="525" actId="478"/>
          <ac:spMkLst>
            <pc:docMk/>
            <pc:sldMk cId="1798489141" sldId="307"/>
            <ac:spMk id="21" creationId="{0949CA0C-BA32-92A0-5D43-E12837BACA4D}"/>
          </ac:spMkLst>
        </pc:spChg>
        <pc:spChg chg="del mod topLvl">
          <ac:chgData name="Dragan Javorac" userId="913c2858-fb97-4c6e-a42c-b1f1a16b225e" providerId="ADAL" clId="{0D1D5DA1-06A9-4196-A6FC-486A43896461}" dt="2022-09-19T13:31:42" v="525" actId="478"/>
          <ac:spMkLst>
            <pc:docMk/>
            <pc:sldMk cId="1798489141" sldId="307"/>
            <ac:spMk id="22" creationId="{39164904-89F4-5BAA-0DF0-4DE815B1C8BA}"/>
          </ac:spMkLst>
        </pc:spChg>
        <pc:spChg chg="add mod">
          <ac:chgData name="Dragan Javorac" userId="913c2858-fb97-4c6e-a42c-b1f1a16b225e" providerId="ADAL" clId="{0D1D5DA1-06A9-4196-A6FC-486A43896461}" dt="2022-09-19T13:34:22.646" v="610" actId="14100"/>
          <ac:spMkLst>
            <pc:docMk/>
            <pc:sldMk cId="1798489141" sldId="307"/>
            <ac:spMk id="23" creationId="{62EA0810-7C36-38D9-9214-8D8983C8F5DC}"/>
          </ac:spMkLst>
        </pc:spChg>
        <pc:spChg chg="del mod topLvl">
          <ac:chgData name="Dragan Javorac" userId="913c2858-fb97-4c6e-a42c-b1f1a16b225e" providerId="ADAL" clId="{0D1D5DA1-06A9-4196-A6FC-486A43896461}" dt="2022-09-19T13:31:42" v="525" actId="478"/>
          <ac:spMkLst>
            <pc:docMk/>
            <pc:sldMk cId="1798489141" sldId="307"/>
            <ac:spMk id="24" creationId="{CAE7A31B-3F9F-289E-D2B3-C6F58E29696E}"/>
          </ac:spMkLst>
        </pc:spChg>
        <pc:spChg chg="add mod">
          <ac:chgData name="Dragan Javorac" userId="913c2858-fb97-4c6e-a42c-b1f1a16b225e" providerId="ADAL" clId="{0D1D5DA1-06A9-4196-A6FC-486A43896461}" dt="2022-09-19T13:34:26.942" v="611" actId="1076"/>
          <ac:spMkLst>
            <pc:docMk/>
            <pc:sldMk cId="1798489141" sldId="307"/>
            <ac:spMk id="26" creationId="{009C603D-4ACB-4273-C37F-9C086C49795C}"/>
          </ac:spMkLst>
        </pc:spChg>
        <pc:spChg chg="add mod">
          <ac:chgData name="Dragan Javorac" userId="913c2858-fb97-4c6e-a42c-b1f1a16b225e" providerId="ADAL" clId="{0D1D5DA1-06A9-4196-A6FC-486A43896461}" dt="2022-09-19T13:34:44.399" v="615" actId="14100"/>
          <ac:spMkLst>
            <pc:docMk/>
            <pc:sldMk cId="1798489141" sldId="307"/>
            <ac:spMk id="27" creationId="{2FAE92C7-B11C-BFCA-EB08-7E088D183703}"/>
          </ac:spMkLst>
        </pc:spChg>
        <pc:spChg chg="mod">
          <ac:chgData name="Dragan Javorac" userId="913c2858-fb97-4c6e-a42c-b1f1a16b225e" providerId="ADAL" clId="{0D1D5DA1-06A9-4196-A6FC-486A43896461}" dt="2022-09-26T14:16:37.985" v="2950"/>
          <ac:spMkLst>
            <pc:docMk/>
            <pc:sldMk cId="1798489141" sldId="307"/>
            <ac:spMk id="123" creationId="{00000000-0000-0000-0000-000000000000}"/>
          </ac:spMkLst>
        </pc:spChg>
        <pc:spChg chg="mod">
          <ac:chgData name="Dragan Javorac" userId="913c2858-fb97-4c6e-a42c-b1f1a16b225e" providerId="ADAL" clId="{0D1D5DA1-06A9-4196-A6FC-486A43896461}" dt="2022-09-22T07:44:47.036" v="1340" actId="948"/>
          <ac:spMkLst>
            <pc:docMk/>
            <pc:sldMk cId="1798489141" sldId="307"/>
            <ac:spMk id="124" creationId="{00000000-0000-0000-0000-000000000000}"/>
          </ac:spMkLst>
        </pc:spChg>
        <pc:grpChg chg="del">
          <ac:chgData name="Dragan Javorac" userId="913c2858-fb97-4c6e-a42c-b1f1a16b225e" providerId="ADAL" clId="{0D1D5DA1-06A9-4196-A6FC-486A43896461}" dt="2022-09-19T13:31:39.053" v="524" actId="165"/>
          <ac:grpSpMkLst>
            <pc:docMk/>
            <pc:sldMk cId="1798489141" sldId="307"/>
            <ac:grpSpMk id="25" creationId="{CED5F161-21D4-5726-DDF4-1CB155F6DB08}"/>
          </ac:grpSpMkLst>
        </pc:grpChg>
      </pc:sldChg>
      <pc:sldChg chg="addSp delSp modSp add del mod">
        <pc:chgData name="Dragan Javorac" userId="913c2858-fb97-4c6e-a42c-b1f1a16b225e" providerId="ADAL" clId="{0D1D5DA1-06A9-4196-A6FC-486A43896461}" dt="2022-09-19T13:29:35.750" v="325" actId="47"/>
        <pc:sldMkLst>
          <pc:docMk/>
          <pc:sldMk cId="1931300285" sldId="307"/>
        </pc:sldMkLst>
        <pc:spChg chg="del mod">
          <ac:chgData name="Dragan Javorac" userId="913c2858-fb97-4c6e-a42c-b1f1a16b225e" providerId="ADAL" clId="{0D1D5DA1-06A9-4196-A6FC-486A43896461}" dt="2022-09-19T13:22:23.693" v="259" actId="478"/>
          <ac:spMkLst>
            <pc:docMk/>
            <pc:sldMk cId="1931300285" sldId="307"/>
            <ac:spMk id="3" creationId="{D2760693-9F4D-E90E-DE33-9D4131C937A8}"/>
          </ac:spMkLst>
        </pc:spChg>
        <pc:spChg chg="add mod">
          <ac:chgData name="Dragan Javorac" userId="913c2858-fb97-4c6e-a42c-b1f1a16b225e" providerId="ADAL" clId="{0D1D5DA1-06A9-4196-A6FC-486A43896461}" dt="2022-09-19T13:24:01.379" v="323" actId="20577"/>
          <ac:spMkLst>
            <pc:docMk/>
            <pc:sldMk cId="1931300285" sldId="307"/>
            <ac:spMk id="11" creationId="{4B86F6CF-D0E8-AA10-B912-866754E7CAA1}"/>
          </ac:spMkLst>
        </pc:spChg>
        <pc:spChg chg="add mod">
          <ac:chgData name="Dragan Javorac" userId="913c2858-fb97-4c6e-a42c-b1f1a16b225e" providerId="ADAL" clId="{0D1D5DA1-06A9-4196-A6FC-486A43896461}" dt="2022-09-19T13:22:45.941" v="322" actId="20577"/>
          <ac:spMkLst>
            <pc:docMk/>
            <pc:sldMk cId="1931300285" sldId="307"/>
            <ac:spMk id="12" creationId="{1B14FA2F-07C7-64F3-79C0-E855F50CF5A5}"/>
          </ac:spMkLst>
        </pc:spChg>
        <pc:spChg chg="del">
          <ac:chgData name="Dragan Javorac" userId="913c2858-fb97-4c6e-a42c-b1f1a16b225e" providerId="ADAL" clId="{0D1D5DA1-06A9-4196-A6FC-486A43896461}" dt="2022-09-19T13:21:10.233" v="189" actId="478"/>
          <ac:spMkLst>
            <pc:docMk/>
            <pc:sldMk cId="1931300285" sldId="307"/>
            <ac:spMk id="13" creationId="{CB521ED4-6C78-77A2-6526-72C7F7B614F1}"/>
          </ac:spMkLst>
        </pc:spChg>
        <pc:spChg chg="mod">
          <ac:chgData name="Dragan Javorac" userId="913c2858-fb97-4c6e-a42c-b1f1a16b225e" providerId="ADAL" clId="{0D1D5DA1-06A9-4196-A6FC-486A43896461}" dt="2022-09-19T13:22:01.142" v="251" actId="1076"/>
          <ac:spMkLst>
            <pc:docMk/>
            <pc:sldMk cId="1931300285" sldId="307"/>
            <ac:spMk id="14" creationId="{DDEE1412-D9DA-432E-C1AB-CEAE927E1C01}"/>
          </ac:spMkLst>
        </pc:spChg>
        <pc:spChg chg="del mod">
          <ac:chgData name="Dragan Javorac" userId="913c2858-fb97-4c6e-a42c-b1f1a16b225e" providerId="ADAL" clId="{0D1D5DA1-06A9-4196-A6FC-486A43896461}" dt="2022-09-19T13:21:06.658" v="187" actId="478"/>
          <ac:spMkLst>
            <pc:docMk/>
            <pc:sldMk cId="1931300285" sldId="307"/>
            <ac:spMk id="15" creationId="{13D73B07-DFAF-CEF8-B630-E5505CCD0684}"/>
          </ac:spMkLst>
        </pc:spChg>
        <pc:spChg chg="mod">
          <ac:chgData name="Dragan Javorac" userId="913c2858-fb97-4c6e-a42c-b1f1a16b225e" providerId="ADAL" clId="{0D1D5DA1-06A9-4196-A6FC-486A43896461}" dt="2022-09-19T13:20:49.405" v="130" actId="20577"/>
          <ac:spMkLst>
            <pc:docMk/>
            <pc:sldMk cId="1931300285" sldId="307"/>
            <ac:spMk id="123" creationId="{00000000-0000-0000-0000-000000000000}"/>
          </ac:spMkLst>
        </pc:spChg>
        <pc:spChg chg="mod">
          <ac:chgData name="Dragan Javorac" userId="913c2858-fb97-4c6e-a42c-b1f1a16b225e" providerId="ADAL" clId="{0D1D5DA1-06A9-4196-A6FC-486A43896461}" dt="2022-09-19T13:22:36.518" v="304" actId="20577"/>
          <ac:spMkLst>
            <pc:docMk/>
            <pc:sldMk cId="1931300285" sldId="307"/>
            <ac:spMk id="124" creationId="{00000000-0000-0000-0000-000000000000}"/>
          </ac:spMkLst>
        </pc:spChg>
        <pc:picChg chg="add del mod">
          <ac:chgData name="Dragan Javorac" userId="913c2858-fb97-4c6e-a42c-b1f1a16b225e" providerId="ADAL" clId="{0D1D5DA1-06A9-4196-A6FC-486A43896461}" dt="2022-09-19T13:21:14.294" v="191" actId="478"/>
          <ac:picMkLst>
            <pc:docMk/>
            <pc:sldMk cId="1931300285" sldId="307"/>
            <ac:picMk id="4" creationId="{3738B006-A18C-326D-FB2B-CE571A2DA228}"/>
          </ac:picMkLst>
        </pc:picChg>
        <pc:picChg chg="add del mod">
          <ac:chgData name="Dragan Javorac" userId="913c2858-fb97-4c6e-a42c-b1f1a16b225e" providerId="ADAL" clId="{0D1D5DA1-06A9-4196-A6FC-486A43896461}" dt="2022-09-19T13:21:14.703" v="192" actId="478"/>
          <ac:picMkLst>
            <pc:docMk/>
            <pc:sldMk cId="1931300285" sldId="307"/>
            <ac:picMk id="6" creationId="{A3F65F6C-3C75-3D79-EA48-7A56097B2259}"/>
          </ac:picMkLst>
        </pc:picChg>
        <pc:picChg chg="add mod">
          <ac:chgData name="Dragan Javorac" userId="913c2858-fb97-4c6e-a42c-b1f1a16b225e" providerId="ADAL" clId="{0D1D5DA1-06A9-4196-A6FC-486A43896461}" dt="2022-09-19T13:22:02.686" v="252" actId="1076"/>
          <ac:picMkLst>
            <pc:docMk/>
            <pc:sldMk cId="1931300285" sldId="307"/>
            <ac:picMk id="8" creationId="{004CEDCD-5DE7-674D-D632-31CC5DD15B0C}"/>
          </ac:picMkLst>
        </pc:picChg>
        <pc:picChg chg="add mod">
          <ac:chgData name="Dragan Javorac" userId="913c2858-fb97-4c6e-a42c-b1f1a16b225e" providerId="ADAL" clId="{0D1D5DA1-06A9-4196-A6FC-486A43896461}" dt="2022-09-19T13:22:25.368" v="260" actId="1076"/>
          <ac:picMkLst>
            <pc:docMk/>
            <pc:sldMk cId="1931300285" sldId="307"/>
            <ac:picMk id="10" creationId="{36FF7AFB-FEFA-3A23-0D4A-60536DDFC3DE}"/>
          </ac:picMkLst>
        </pc:picChg>
      </pc:sldChg>
      <pc:sldChg chg="delSp modSp add del mod ord">
        <pc:chgData name="Dragan Javorac" userId="913c2858-fb97-4c6e-a42c-b1f1a16b225e" providerId="ADAL" clId="{0D1D5DA1-06A9-4196-A6FC-486A43896461}" dt="2022-09-19T13:29:34.078" v="324" actId="47"/>
        <pc:sldMkLst>
          <pc:docMk/>
          <pc:sldMk cId="104205086" sldId="308"/>
        </pc:sldMkLst>
        <pc:spChg chg="mod">
          <ac:chgData name="Dragan Javorac" userId="913c2858-fb97-4c6e-a42c-b1f1a16b225e" providerId="ADAL" clId="{0D1D5DA1-06A9-4196-A6FC-486A43896461}" dt="2022-09-19T13:20:19.941" v="103" actId="14100"/>
          <ac:spMkLst>
            <pc:docMk/>
            <pc:sldMk cId="104205086" sldId="308"/>
            <ac:spMk id="3" creationId="{D2760693-9F4D-E90E-DE33-9D4131C937A8}"/>
          </ac:spMkLst>
        </pc:spChg>
        <pc:spChg chg="del">
          <ac:chgData name="Dragan Javorac" userId="913c2858-fb97-4c6e-a42c-b1f1a16b225e" providerId="ADAL" clId="{0D1D5DA1-06A9-4196-A6FC-486A43896461}" dt="2022-09-19T13:19:48.011" v="93" actId="478"/>
          <ac:spMkLst>
            <pc:docMk/>
            <pc:sldMk cId="104205086" sldId="308"/>
            <ac:spMk id="13" creationId="{CB521ED4-6C78-77A2-6526-72C7F7B614F1}"/>
          </ac:spMkLst>
        </pc:spChg>
        <pc:spChg chg="mod">
          <ac:chgData name="Dragan Javorac" userId="913c2858-fb97-4c6e-a42c-b1f1a16b225e" providerId="ADAL" clId="{0D1D5DA1-06A9-4196-A6FC-486A43896461}" dt="2022-09-19T13:20:26.423" v="106" actId="14100"/>
          <ac:spMkLst>
            <pc:docMk/>
            <pc:sldMk cId="104205086" sldId="308"/>
            <ac:spMk id="14" creationId="{DDEE1412-D9DA-432E-C1AB-CEAE927E1C01}"/>
          </ac:spMkLst>
        </pc:spChg>
        <pc:spChg chg="mod">
          <ac:chgData name="Dragan Javorac" userId="913c2858-fb97-4c6e-a42c-b1f1a16b225e" providerId="ADAL" clId="{0D1D5DA1-06A9-4196-A6FC-486A43896461}" dt="2022-09-19T13:20:24.502" v="105" actId="1076"/>
          <ac:spMkLst>
            <pc:docMk/>
            <pc:sldMk cId="104205086" sldId="308"/>
            <ac:spMk id="15" creationId="{13D73B07-DFAF-CEF8-B630-E5505CCD0684}"/>
          </ac:spMkLst>
        </pc:spChg>
        <pc:spChg chg="mod">
          <ac:chgData name="Dragan Javorac" userId="913c2858-fb97-4c6e-a42c-b1f1a16b225e" providerId="ADAL" clId="{0D1D5DA1-06A9-4196-A6FC-486A43896461}" dt="2022-09-19T13:19:43.773" v="91" actId="14100"/>
          <ac:spMkLst>
            <pc:docMk/>
            <pc:sldMk cId="104205086" sldId="308"/>
            <ac:spMk id="124" creationId="{00000000-0000-0000-0000-000000000000}"/>
          </ac:spMkLst>
        </pc:spChg>
        <pc:picChg chg="mod">
          <ac:chgData name="Dragan Javorac" userId="913c2858-fb97-4c6e-a42c-b1f1a16b225e" providerId="ADAL" clId="{0D1D5DA1-06A9-4196-A6FC-486A43896461}" dt="2022-09-19T13:19:41.511" v="90" actId="1076"/>
          <ac:picMkLst>
            <pc:docMk/>
            <pc:sldMk cId="104205086" sldId="308"/>
            <ac:picMk id="4" creationId="{3738B006-A18C-326D-FB2B-CE571A2DA228}"/>
          </ac:picMkLst>
        </pc:picChg>
        <pc:picChg chg="mod">
          <ac:chgData name="Dragan Javorac" userId="913c2858-fb97-4c6e-a42c-b1f1a16b225e" providerId="ADAL" clId="{0D1D5DA1-06A9-4196-A6FC-486A43896461}" dt="2022-09-19T13:19:30.310" v="73" actId="1076"/>
          <ac:picMkLst>
            <pc:docMk/>
            <pc:sldMk cId="104205086" sldId="308"/>
            <ac:picMk id="6" creationId="{A3F65F6C-3C75-3D79-EA48-7A56097B2259}"/>
          </ac:picMkLst>
        </pc:picChg>
        <pc:picChg chg="del">
          <ac:chgData name="Dragan Javorac" userId="913c2858-fb97-4c6e-a42c-b1f1a16b225e" providerId="ADAL" clId="{0D1D5DA1-06A9-4196-A6FC-486A43896461}" dt="2022-09-19T13:19:25.029" v="72" actId="478"/>
          <ac:picMkLst>
            <pc:docMk/>
            <pc:sldMk cId="104205086" sldId="308"/>
            <ac:picMk id="8" creationId="{004CEDCD-5DE7-674D-D632-31CC5DD15B0C}"/>
          </ac:picMkLst>
        </pc:picChg>
      </pc:sldChg>
      <pc:sldChg chg="add del">
        <pc:chgData name="Dragan Javorac" userId="913c2858-fb97-4c6e-a42c-b1f1a16b225e" providerId="ADAL" clId="{0D1D5DA1-06A9-4196-A6FC-486A43896461}" dt="2022-09-22T07:37:31.379" v="856" actId="47"/>
        <pc:sldMkLst>
          <pc:docMk/>
          <pc:sldMk cId="3882179167" sldId="308"/>
        </pc:sldMkLst>
      </pc:sldChg>
      <pc:sldChg chg="delSp modSp add mod ord">
        <pc:chgData name="Dragan Javorac" userId="913c2858-fb97-4c6e-a42c-b1f1a16b225e" providerId="ADAL" clId="{0D1D5DA1-06A9-4196-A6FC-486A43896461}" dt="2022-09-26T14:16:37.985" v="2950"/>
        <pc:sldMkLst>
          <pc:docMk/>
          <pc:sldMk cId="3332507572" sldId="309"/>
        </pc:sldMkLst>
        <pc:spChg chg="del">
          <ac:chgData name="Dragan Javorac" userId="913c2858-fb97-4c6e-a42c-b1f1a16b225e" providerId="ADAL" clId="{0D1D5DA1-06A9-4196-A6FC-486A43896461}" dt="2022-09-19T13:35:42.182" v="635" actId="478"/>
          <ac:spMkLst>
            <pc:docMk/>
            <pc:sldMk cId="3332507572" sldId="309"/>
            <ac:spMk id="3" creationId="{83AEA9CF-B04D-09E6-A4FA-33863F388B23}"/>
          </ac:spMkLst>
        </pc:spChg>
        <pc:spChg chg="del">
          <ac:chgData name="Dragan Javorac" userId="913c2858-fb97-4c6e-a42c-b1f1a16b225e" providerId="ADAL" clId="{0D1D5DA1-06A9-4196-A6FC-486A43896461}" dt="2022-09-19T13:35:42.182" v="635" actId="478"/>
          <ac:spMkLst>
            <pc:docMk/>
            <pc:sldMk cId="3332507572" sldId="309"/>
            <ac:spMk id="4" creationId="{8EEFC9D9-A8C7-F840-60F2-293594D3B356}"/>
          </ac:spMkLst>
        </pc:spChg>
        <pc:spChg chg="del">
          <ac:chgData name="Dragan Javorac" userId="913c2858-fb97-4c6e-a42c-b1f1a16b225e" providerId="ADAL" clId="{0D1D5DA1-06A9-4196-A6FC-486A43896461}" dt="2022-09-19T13:35:42.182" v="635" actId="478"/>
          <ac:spMkLst>
            <pc:docMk/>
            <pc:sldMk cId="3332507572" sldId="309"/>
            <ac:spMk id="6" creationId="{A8A51D66-78E5-D3E0-79D4-869FEADABB61}"/>
          </ac:spMkLst>
        </pc:spChg>
        <pc:spChg chg="del">
          <ac:chgData name="Dragan Javorac" userId="913c2858-fb97-4c6e-a42c-b1f1a16b225e" providerId="ADAL" clId="{0D1D5DA1-06A9-4196-A6FC-486A43896461}" dt="2022-09-19T13:35:42.182" v="635" actId="478"/>
          <ac:spMkLst>
            <pc:docMk/>
            <pc:sldMk cId="3332507572" sldId="309"/>
            <ac:spMk id="13" creationId="{8663F0FC-113E-DC32-7ED1-2D7F84CE467E}"/>
          </ac:spMkLst>
        </pc:spChg>
        <pc:spChg chg="del">
          <ac:chgData name="Dragan Javorac" userId="913c2858-fb97-4c6e-a42c-b1f1a16b225e" providerId="ADAL" clId="{0D1D5DA1-06A9-4196-A6FC-486A43896461}" dt="2022-09-19T13:35:42.182" v="635" actId="478"/>
          <ac:spMkLst>
            <pc:docMk/>
            <pc:sldMk cId="3332507572" sldId="309"/>
            <ac:spMk id="15" creationId="{9D1B8CD2-E69F-F3E0-E74F-15018B0157CF}"/>
          </ac:spMkLst>
        </pc:spChg>
        <pc:spChg chg="del">
          <ac:chgData name="Dragan Javorac" userId="913c2858-fb97-4c6e-a42c-b1f1a16b225e" providerId="ADAL" clId="{0D1D5DA1-06A9-4196-A6FC-486A43896461}" dt="2022-09-19T13:35:42.182" v="635" actId="478"/>
          <ac:spMkLst>
            <pc:docMk/>
            <pc:sldMk cId="3332507572" sldId="309"/>
            <ac:spMk id="20" creationId="{77A277B7-6836-D9CE-ABE3-EADA66C08C63}"/>
          </ac:spMkLst>
        </pc:spChg>
        <pc:spChg chg="del">
          <ac:chgData name="Dragan Javorac" userId="913c2858-fb97-4c6e-a42c-b1f1a16b225e" providerId="ADAL" clId="{0D1D5DA1-06A9-4196-A6FC-486A43896461}" dt="2022-09-19T13:35:42.182" v="635" actId="478"/>
          <ac:spMkLst>
            <pc:docMk/>
            <pc:sldMk cId="3332507572" sldId="309"/>
            <ac:spMk id="23" creationId="{62EA0810-7C36-38D9-9214-8D8983C8F5DC}"/>
          </ac:spMkLst>
        </pc:spChg>
        <pc:spChg chg="del">
          <ac:chgData name="Dragan Javorac" userId="913c2858-fb97-4c6e-a42c-b1f1a16b225e" providerId="ADAL" clId="{0D1D5DA1-06A9-4196-A6FC-486A43896461}" dt="2022-09-19T13:35:42.182" v="635" actId="478"/>
          <ac:spMkLst>
            <pc:docMk/>
            <pc:sldMk cId="3332507572" sldId="309"/>
            <ac:spMk id="26" creationId="{009C603D-4ACB-4273-C37F-9C086C49795C}"/>
          </ac:spMkLst>
        </pc:spChg>
        <pc:spChg chg="del">
          <ac:chgData name="Dragan Javorac" userId="913c2858-fb97-4c6e-a42c-b1f1a16b225e" providerId="ADAL" clId="{0D1D5DA1-06A9-4196-A6FC-486A43896461}" dt="2022-09-19T13:35:42.182" v="635" actId="478"/>
          <ac:spMkLst>
            <pc:docMk/>
            <pc:sldMk cId="3332507572" sldId="309"/>
            <ac:spMk id="27" creationId="{2FAE92C7-B11C-BFCA-EB08-7E088D183703}"/>
          </ac:spMkLst>
        </pc:spChg>
        <pc:spChg chg="mod">
          <ac:chgData name="Dragan Javorac" userId="913c2858-fb97-4c6e-a42c-b1f1a16b225e" providerId="ADAL" clId="{0D1D5DA1-06A9-4196-A6FC-486A43896461}" dt="2022-09-26T14:16:37.985" v="2950"/>
          <ac:spMkLst>
            <pc:docMk/>
            <pc:sldMk cId="3332507572" sldId="309"/>
            <ac:spMk id="123" creationId="{00000000-0000-0000-0000-000000000000}"/>
          </ac:spMkLst>
        </pc:spChg>
        <pc:spChg chg="mod">
          <ac:chgData name="Dragan Javorac" userId="913c2858-fb97-4c6e-a42c-b1f1a16b225e" providerId="ADAL" clId="{0D1D5DA1-06A9-4196-A6FC-486A43896461}" dt="2022-09-22T07:44:32.907" v="1339" actId="948"/>
          <ac:spMkLst>
            <pc:docMk/>
            <pc:sldMk cId="3332507572" sldId="309"/>
            <ac:spMk id="124" creationId="{00000000-0000-0000-0000-000000000000}"/>
          </ac:spMkLst>
        </pc:spChg>
      </pc:sldChg>
      <pc:sldChg chg="delSp modSp add mod modNotesTx">
        <pc:chgData name="Dragan Javorac" userId="913c2858-fb97-4c6e-a42c-b1f1a16b225e" providerId="ADAL" clId="{0D1D5DA1-06A9-4196-A6FC-486A43896461}" dt="2022-09-26T14:16:37.985" v="2950"/>
        <pc:sldMkLst>
          <pc:docMk/>
          <pc:sldMk cId="2617053566" sldId="310"/>
        </pc:sldMkLst>
        <pc:spChg chg="mod">
          <ac:chgData name="Dragan Javorac" userId="913c2858-fb97-4c6e-a42c-b1f1a16b225e" providerId="ADAL" clId="{0D1D5DA1-06A9-4196-A6FC-486A43896461}" dt="2022-09-26T14:16:37.985" v="2950"/>
          <ac:spMkLst>
            <pc:docMk/>
            <pc:sldMk cId="2617053566" sldId="310"/>
            <ac:spMk id="123" creationId="{00000000-0000-0000-0000-000000000000}"/>
          </ac:spMkLst>
        </pc:spChg>
        <pc:spChg chg="mod">
          <ac:chgData name="Dragan Javorac" userId="913c2858-fb97-4c6e-a42c-b1f1a16b225e" providerId="ADAL" clId="{0D1D5DA1-06A9-4196-A6FC-486A43896461}" dt="2022-09-26T13:46:36.185" v="2694" actId="6549"/>
          <ac:spMkLst>
            <pc:docMk/>
            <pc:sldMk cId="2617053566" sldId="310"/>
            <ac:spMk id="124" creationId="{00000000-0000-0000-0000-000000000000}"/>
          </ac:spMkLst>
        </pc:spChg>
        <pc:grpChg chg="del">
          <ac:chgData name="Dragan Javorac" userId="913c2858-fb97-4c6e-a42c-b1f1a16b225e" providerId="ADAL" clId="{0D1D5DA1-06A9-4196-A6FC-486A43896461}" dt="2022-09-22T08:30:02.163" v="1937" actId="478"/>
          <ac:grpSpMkLst>
            <pc:docMk/>
            <pc:sldMk cId="2617053566" sldId="310"/>
            <ac:grpSpMk id="25" creationId="{CED5F161-21D4-5726-DDF4-1CB155F6DB08}"/>
          </ac:grpSpMkLst>
        </pc:grpChg>
      </pc:sldChg>
      <pc:sldChg chg="addSp delSp modSp add mod">
        <pc:chgData name="Dragan Javorac" userId="913c2858-fb97-4c6e-a42c-b1f1a16b225e" providerId="ADAL" clId="{0D1D5DA1-06A9-4196-A6FC-486A43896461}" dt="2022-10-03T09:50:48.388" v="3037" actId="478"/>
        <pc:sldMkLst>
          <pc:docMk/>
          <pc:sldMk cId="2637086748" sldId="311"/>
        </pc:sldMkLst>
        <pc:spChg chg="add mod">
          <ac:chgData name="Dragan Javorac" userId="913c2858-fb97-4c6e-a42c-b1f1a16b225e" providerId="ADAL" clId="{0D1D5DA1-06A9-4196-A6FC-486A43896461}" dt="2022-10-03T09:50:46.179" v="3036"/>
          <ac:spMkLst>
            <pc:docMk/>
            <pc:sldMk cId="2637086748" sldId="311"/>
            <ac:spMk id="2" creationId="{B62F1F0F-6E12-5185-ECE1-8C59BA49A57D}"/>
          </ac:spMkLst>
        </pc:spChg>
        <pc:spChg chg="add mod">
          <ac:chgData name="Dragan Javorac" userId="913c2858-fb97-4c6e-a42c-b1f1a16b225e" providerId="ADAL" clId="{0D1D5DA1-06A9-4196-A6FC-486A43896461}" dt="2022-10-03T09:50:46.179" v="3036"/>
          <ac:spMkLst>
            <pc:docMk/>
            <pc:sldMk cId="2637086748" sldId="311"/>
            <ac:spMk id="4" creationId="{00794296-74C7-7532-2570-D740745947D1}"/>
          </ac:spMkLst>
        </pc:spChg>
        <pc:spChg chg="del">
          <ac:chgData name="Dragan Javorac" userId="913c2858-fb97-4c6e-a42c-b1f1a16b225e" providerId="ADAL" clId="{0D1D5DA1-06A9-4196-A6FC-486A43896461}" dt="2022-10-03T09:50:48.388" v="3037" actId="478"/>
          <ac:spMkLst>
            <pc:docMk/>
            <pc:sldMk cId="2637086748" sldId="311"/>
            <ac:spMk id="14" creationId="{DDEE1412-D9DA-432E-C1AB-CEAE927E1C01}"/>
          </ac:spMkLst>
        </pc:spChg>
        <pc:spChg chg="mod">
          <ac:chgData name="Dragan Javorac" userId="913c2858-fb97-4c6e-a42c-b1f1a16b225e" providerId="ADAL" clId="{0D1D5DA1-06A9-4196-A6FC-486A43896461}" dt="2022-09-22T08:27:30.635" v="1851" actId="20577"/>
          <ac:spMkLst>
            <pc:docMk/>
            <pc:sldMk cId="2637086748" sldId="311"/>
            <ac:spMk id="15" creationId="{13D73B07-DFAF-CEF8-B630-E5505CCD0684}"/>
          </ac:spMkLst>
        </pc:spChg>
        <pc:spChg chg="mod">
          <ac:chgData name="Dragan Javorac" userId="913c2858-fb97-4c6e-a42c-b1f1a16b225e" providerId="ADAL" clId="{0D1D5DA1-06A9-4196-A6FC-486A43896461}" dt="2022-09-26T14:16:37.985" v="2950"/>
          <ac:spMkLst>
            <pc:docMk/>
            <pc:sldMk cId="2637086748" sldId="311"/>
            <ac:spMk id="123" creationId="{00000000-0000-0000-0000-000000000000}"/>
          </ac:spMkLst>
        </pc:spChg>
        <pc:spChg chg="mod">
          <ac:chgData name="Dragan Javorac" userId="913c2858-fb97-4c6e-a42c-b1f1a16b225e" providerId="ADAL" clId="{0D1D5DA1-06A9-4196-A6FC-486A43896461}" dt="2022-10-03T09:50:39.635" v="3035" actId="20577"/>
          <ac:spMkLst>
            <pc:docMk/>
            <pc:sldMk cId="2637086748" sldId="311"/>
            <ac:spMk id="124" creationId="{00000000-0000-0000-0000-000000000000}"/>
          </ac:spMkLst>
        </pc:spChg>
      </pc:sldChg>
      <pc:sldChg chg="addSp delSp modSp add mod ord">
        <pc:chgData name="Dragan Javorac" userId="913c2858-fb97-4c6e-a42c-b1f1a16b225e" providerId="ADAL" clId="{0D1D5DA1-06A9-4196-A6FC-486A43896461}" dt="2022-09-26T14:16:37.985" v="2950"/>
        <pc:sldMkLst>
          <pc:docMk/>
          <pc:sldMk cId="2695230585" sldId="312"/>
        </pc:sldMkLst>
        <pc:spChg chg="add del mod">
          <ac:chgData name="Dragan Javorac" userId="913c2858-fb97-4c6e-a42c-b1f1a16b225e" providerId="ADAL" clId="{0D1D5DA1-06A9-4196-A6FC-486A43896461}" dt="2022-09-22T07:46:27.144" v="1387" actId="478"/>
          <ac:spMkLst>
            <pc:docMk/>
            <pc:sldMk cId="2695230585" sldId="312"/>
            <ac:spMk id="2" creationId="{BF1E78C5-FFF6-3447-4F96-8F25331C9263}"/>
          </ac:spMkLst>
        </pc:spChg>
        <pc:spChg chg="mod">
          <ac:chgData name="Dragan Javorac" userId="913c2858-fb97-4c6e-a42c-b1f1a16b225e" providerId="ADAL" clId="{0D1D5DA1-06A9-4196-A6FC-486A43896461}" dt="2022-09-22T13:53:39.163" v="2600" actId="20577"/>
          <ac:spMkLst>
            <pc:docMk/>
            <pc:sldMk cId="2695230585" sldId="312"/>
            <ac:spMk id="3" creationId="{D2760693-9F4D-E90E-DE33-9D4131C937A8}"/>
          </ac:spMkLst>
        </pc:spChg>
        <pc:spChg chg="mod">
          <ac:chgData name="Dragan Javorac" userId="913c2858-fb97-4c6e-a42c-b1f1a16b225e" providerId="ADAL" clId="{0D1D5DA1-06A9-4196-A6FC-486A43896461}" dt="2022-09-22T07:40:22.807" v="1116" actId="20577"/>
          <ac:spMkLst>
            <pc:docMk/>
            <pc:sldMk cId="2695230585" sldId="312"/>
            <ac:spMk id="14" creationId="{DDEE1412-D9DA-432E-C1AB-CEAE927E1C01}"/>
          </ac:spMkLst>
        </pc:spChg>
        <pc:spChg chg="del">
          <ac:chgData name="Dragan Javorac" userId="913c2858-fb97-4c6e-a42c-b1f1a16b225e" providerId="ADAL" clId="{0D1D5DA1-06A9-4196-A6FC-486A43896461}" dt="2022-09-22T07:40:24.776" v="1117" actId="478"/>
          <ac:spMkLst>
            <pc:docMk/>
            <pc:sldMk cId="2695230585" sldId="312"/>
            <ac:spMk id="15" creationId="{13D73B07-DFAF-CEF8-B630-E5505CCD0684}"/>
          </ac:spMkLst>
        </pc:spChg>
        <pc:spChg chg="mod">
          <ac:chgData name="Dragan Javorac" userId="913c2858-fb97-4c6e-a42c-b1f1a16b225e" providerId="ADAL" clId="{0D1D5DA1-06A9-4196-A6FC-486A43896461}" dt="2022-09-26T14:16:37.985" v="2950"/>
          <ac:spMkLst>
            <pc:docMk/>
            <pc:sldMk cId="2695230585" sldId="312"/>
            <ac:spMk id="123" creationId="{00000000-0000-0000-0000-000000000000}"/>
          </ac:spMkLst>
        </pc:spChg>
        <pc:spChg chg="mod">
          <ac:chgData name="Dragan Javorac" userId="913c2858-fb97-4c6e-a42c-b1f1a16b225e" providerId="ADAL" clId="{0D1D5DA1-06A9-4196-A6FC-486A43896461}" dt="2022-09-26T14:16:37.985" v="2950"/>
          <ac:spMkLst>
            <pc:docMk/>
            <pc:sldMk cId="2695230585" sldId="312"/>
            <ac:spMk id="124" creationId="{00000000-0000-0000-0000-000000000000}"/>
          </ac:spMkLst>
        </pc:spChg>
      </pc:sldChg>
      <pc:sldChg chg="addSp modSp add mod">
        <pc:chgData name="Dragan Javorac" userId="913c2858-fb97-4c6e-a42c-b1f1a16b225e" providerId="ADAL" clId="{0D1D5DA1-06A9-4196-A6FC-486A43896461}" dt="2022-09-26T14:16:37.985" v="2950"/>
        <pc:sldMkLst>
          <pc:docMk/>
          <pc:sldMk cId="4274749784" sldId="313"/>
        </pc:sldMkLst>
        <pc:spChg chg="add mod">
          <ac:chgData name="Dragan Javorac" userId="913c2858-fb97-4c6e-a42c-b1f1a16b225e" providerId="ADAL" clId="{0D1D5DA1-06A9-4196-A6FC-486A43896461}" dt="2022-09-22T08:29:26.014" v="1936" actId="1076"/>
          <ac:spMkLst>
            <pc:docMk/>
            <pc:sldMk cId="4274749784" sldId="313"/>
            <ac:spMk id="2" creationId="{ABCD6CA9-B2FF-B1D7-B183-1DEDD0A5B32C}"/>
          </ac:spMkLst>
        </pc:spChg>
        <pc:spChg chg="mod">
          <ac:chgData name="Dragan Javorac" userId="913c2858-fb97-4c6e-a42c-b1f1a16b225e" providerId="ADAL" clId="{0D1D5DA1-06A9-4196-A6FC-486A43896461}" dt="2022-09-22T08:17:48.149" v="1668" actId="1076"/>
          <ac:spMkLst>
            <pc:docMk/>
            <pc:sldMk cId="4274749784" sldId="313"/>
            <ac:spMk id="13" creationId="{CB521ED4-6C78-77A2-6526-72C7F7B614F1}"/>
          </ac:spMkLst>
        </pc:spChg>
        <pc:spChg chg="mod">
          <ac:chgData name="Dragan Javorac" userId="913c2858-fb97-4c6e-a42c-b1f1a16b225e" providerId="ADAL" clId="{0D1D5DA1-06A9-4196-A6FC-486A43896461}" dt="2022-09-22T08:17:51.686" v="1669" actId="1076"/>
          <ac:spMkLst>
            <pc:docMk/>
            <pc:sldMk cId="4274749784" sldId="313"/>
            <ac:spMk id="14" creationId="{DDEE1412-D9DA-432E-C1AB-CEAE927E1C01}"/>
          </ac:spMkLst>
        </pc:spChg>
        <pc:spChg chg="mod">
          <ac:chgData name="Dragan Javorac" userId="913c2858-fb97-4c6e-a42c-b1f1a16b225e" providerId="ADAL" clId="{0D1D5DA1-06A9-4196-A6FC-486A43896461}" dt="2022-09-26T14:16:37.985" v="2950"/>
          <ac:spMkLst>
            <pc:docMk/>
            <pc:sldMk cId="4274749784" sldId="313"/>
            <ac:spMk id="123" creationId="{00000000-0000-0000-0000-000000000000}"/>
          </ac:spMkLst>
        </pc:spChg>
        <pc:spChg chg="mod">
          <ac:chgData name="Dragan Javorac" userId="913c2858-fb97-4c6e-a42c-b1f1a16b225e" providerId="ADAL" clId="{0D1D5DA1-06A9-4196-A6FC-486A43896461}" dt="2022-09-26T14:16:37.985" v="2950"/>
          <ac:spMkLst>
            <pc:docMk/>
            <pc:sldMk cId="4274749784" sldId="313"/>
            <ac:spMk id="124" creationId="{00000000-0000-0000-0000-000000000000}"/>
          </ac:spMkLst>
        </pc:spChg>
      </pc:sldChg>
      <pc:sldChg chg="delSp modSp add mod ord setBg">
        <pc:chgData name="Dragan Javorac" userId="913c2858-fb97-4c6e-a42c-b1f1a16b225e" providerId="ADAL" clId="{0D1D5DA1-06A9-4196-A6FC-486A43896461}" dt="2022-10-14T11:15:22.464" v="3043"/>
        <pc:sldMkLst>
          <pc:docMk/>
          <pc:sldMk cId="883344186" sldId="314"/>
        </pc:sldMkLst>
        <pc:spChg chg="mod">
          <ac:chgData name="Dragan Javorac" userId="913c2858-fb97-4c6e-a42c-b1f1a16b225e" providerId="ADAL" clId="{0D1D5DA1-06A9-4196-A6FC-486A43896461}" dt="2022-09-22T08:29:19.502" v="1934" actId="1076"/>
          <ac:spMkLst>
            <pc:docMk/>
            <pc:sldMk cId="883344186" sldId="314"/>
            <ac:spMk id="2" creationId="{ABCD6CA9-B2FF-B1D7-B183-1DEDD0A5B32C}"/>
          </ac:spMkLst>
        </pc:spChg>
        <pc:spChg chg="del">
          <ac:chgData name="Dragan Javorac" userId="913c2858-fb97-4c6e-a42c-b1f1a16b225e" providerId="ADAL" clId="{0D1D5DA1-06A9-4196-A6FC-486A43896461}" dt="2022-09-22T08:25:59.037" v="1827" actId="478"/>
          <ac:spMkLst>
            <pc:docMk/>
            <pc:sldMk cId="883344186" sldId="314"/>
            <ac:spMk id="3" creationId="{D2760693-9F4D-E90E-DE33-9D4131C937A8}"/>
          </ac:spMkLst>
        </pc:spChg>
        <pc:spChg chg="del">
          <ac:chgData name="Dragan Javorac" userId="913c2858-fb97-4c6e-a42c-b1f1a16b225e" providerId="ADAL" clId="{0D1D5DA1-06A9-4196-A6FC-486A43896461}" dt="2022-09-22T08:25:59.686" v="1828" actId="478"/>
          <ac:spMkLst>
            <pc:docMk/>
            <pc:sldMk cId="883344186" sldId="314"/>
            <ac:spMk id="13" creationId="{CB521ED4-6C78-77A2-6526-72C7F7B614F1}"/>
          </ac:spMkLst>
        </pc:spChg>
        <pc:spChg chg="del">
          <ac:chgData name="Dragan Javorac" userId="913c2858-fb97-4c6e-a42c-b1f1a16b225e" providerId="ADAL" clId="{0D1D5DA1-06A9-4196-A6FC-486A43896461}" dt="2022-09-22T08:26:00.136" v="1829" actId="478"/>
          <ac:spMkLst>
            <pc:docMk/>
            <pc:sldMk cId="883344186" sldId="314"/>
            <ac:spMk id="14" creationId="{DDEE1412-D9DA-432E-C1AB-CEAE927E1C01}"/>
          </ac:spMkLst>
        </pc:spChg>
        <pc:spChg chg="mod">
          <ac:chgData name="Dragan Javorac" userId="913c2858-fb97-4c6e-a42c-b1f1a16b225e" providerId="ADAL" clId="{0D1D5DA1-06A9-4196-A6FC-486A43896461}" dt="2022-09-26T14:16:47.480" v="2951" actId="16037"/>
          <ac:spMkLst>
            <pc:docMk/>
            <pc:sldMk cId="883344186" sldId="314"/>
            <ac:spMk id="123" creationId="{00000000-0000-0000-0000-000000000000}"/>
          </ac:spMkLst>
        </pc:spChg>
        <pc:spChg chg="mod">
          <ac:chgData name="Dragan Javorac" userId="913c2858-fb97-4c6e-a42c-b1f1a16b225e" providerId="ADAL" clId="{0D1D5DA1-06A9-4196-A6FC-486A43896461}" dt="2022-09-26T14:16:37.985" v="2950"/>
          <ac:spMkLst>
            <pc:docMk/>
            <pc:sldMk cId="883344186" sldId="314"/>
            <ac:spMk id="124" creationId="{00000000-0000-0000-0000-000000000000}"/>
          </ac:spMkLst>
        </pc:spChg>
      </pc:sldChg>
      <pc:sldChg chg="modSp add mod">
        <pc:chgData name="Dragan Javorac" userId="913c2858-fb97-4c6e-a42c-b1f1a16b225e" providerId="ADAL" clId="{0D1D5DA1-06A9-4196-A6FC-486A43896461}" dt="2022-09-26T14:16:37.985" v="2950"/>
        <pc:sldMkLst>
          <pc:docMk/>
          <pc:sldMk cId="234979848" sldId="315"/>
        </pc:sldMkLst>
        <pc:spChg chg="mod">
          <ac:chgData name="Dragan Javorac" userId="913c2858-fb97-4c6e-a42c-b1f1a16b225e" providerId="ADAL" clId="{0D1D5DA1-06A9-4196-A6FC-486A43896461}" dt="2022-09-26T14:16:37.985" v="2950"/>
          <ac:spMkLst>
            <pc:docMk/>
            <pc:sldMk cId="234979848" sldId="315"/>
            <ac:spMk id="123" creationId="{00000000-0000-0000-0000-000000000000}"/>
          </ac:spMkLst>
        </pc:spChg>
        <pc:spChg chg="mod">
          <ac:chgData name="Dragan Javorac" userId="913c2858-fb97-4c6e-a42c-b1f1a16b225e" providerId="ADAL" clId="{0D1D5DA1-06A9-4196-A6FC-486A43896461}" dt="2022-09-26T13:47:36.649" v="2768" actId="20577"/>
          <ac:spMkLst>
            <pc:docMk/>
            <pc:sldMk cId="234979848" sldId="315"/>
            <ac:spMk id="124" creationId="{00000000-0000-0000-0000-000000000000}"/>
          </ac:spMkLst>
        </pc:spChg>
      </pc:sldChg>
      <pc:sldChg chg="add del ord">
        <pc:chgData name="Dragan Javorac" userId="913c2858-fb97-4c6e-a42c-b1f1a16b225e" providerId="ADAL" clId="{0D1D5DA1-06A9-4196-A6FC-486A43896461}" dt="2022-10-12T22:06:20.706" v="3041" actId="47"/>
        <pc:sldMkLst>
          <pc:docMk/>
          <pc:sldMk cId="4203700532" sldId="316"/>
        </pc:sldMkLst>
      </pc:sldChg>
      <pc:sldMasterChg chg="setBg delSldLayout modSldLayout">
        <pc:chgData name="Dragan Javorac" userId="913c2858-fb97-4c6e-a42c-b1f1a16b225e" providerId="ADAL" clId="{0D1D5DA1-06A9-4196-A6FC-486A43896461}" dt="2022-09-26T14:17:09.881" v="2954"/>
        <pc:sldMasterMkLst>
          <pc:docMk/>
          <pc:sldMasterMk cId="0" sldId="2147483659"/>
        </pc:sldMasterMkLst>
        <pc:sldLayoutChg chg="setBg">
          <pc:chgData name="Dragan Javorac" userId="913c2858-fb97-4c6e-a42c-b1f1a16b225e" providerId="ADAL" clId="{0D1D5DA1-06A9-4196-A6FC-486A43896461}" dt="2022-09-26T14:17:09.881" v="2954"/>
          <pc:sldLayoutMkLst>
            <pc:docMk/>
            <pc:sldMasterMk cId="0" sldId="2147483659"/>
            <pc:sldLayoutMk cId="0" sldId="2147483648"/>
          </pc:sldLayoutMkLst>
        </pc:sldLayoutChg>
        <pc:sldLayoutChg chg="setBg">
          <pc:chgData name="Dragan Javorac" userId="913c2858-fb97-4c6e-a42c-b1f1a16b225e" providerId="ADAL" clId="{0D1D5DA1-06A9-4196-A6FC-486A43896461}" dt="2022-09-26T14:17:09.881" v="2954"/>
          <pc:sldLayoutMkLst>
            <pc:docMk/>
            <pc:sldMasterMk cId="0" sldId="2147483659"/>
            <pc:sldLayoutMk cId="0" sldId="2147483649"/>
          </pc:sldLayoutMkLst>
        </pc:sldLayoutChg>
        <pc:sldLayoutChg chg="setBg">
          <pc:chgData name="Dragan Javorac" userId="913c2858-fb97-4c6e-a42c-b1f1a16b225e" providerId="ADAL" clId="{0D1D5DA1-06A9-4196-A6FC-486A43896461}" dt="2022-09-26T14:17:09.881" v="2954"/>
          <pc:sldLayoutMkLst>
            <pc:docMk/>
            <pc:sldMasterMk cId="0" sldId="2147483659"/>
            <pc:sldLayoutMk cId="0" sldId="2147483650"/>
          </pc:sldLayoutMkLst>
        </pc:sldLayoutChg>
        <pc:sldLayoutChg chg="setBg">
          <pc:chgData name="Dragan Javorac" userId="913c2858-fb97-4c6e-a42c-b1f1a16b225e" providerId="ADAL" clId="{0D1D5DA1-06A9-4196-A6FC-486A43896461}" dt="2022-09-26T14:17:09.881" v="2954"/>
          <pc:sldLayoutMkLst>
            <pc:docMk/>
            <pc:sldMasterMk cId="0" sldId="2147483659"/>
            <pc:sldLayoutMk cId="0" sldId="2147483651"/>
          </pc:sldLayoutMkLst>
        </pc:sldLayoutChg>
        <pc:sldLayoutChg chg="setBg">
          <pc:chgData name="Dragan Javorac" userId="913c2858-fb97-4c6e-a42c-b1f1a16b225e" providerId="ADAL" clId="{0D1D5DA1-06A9-4196-A6FC-486A43896461}" dt="2022-09-26T14:17:09.881" v="2954"/>
          <pc:sldLayoutMkLst>
            <pc:docMk/>
            <pc:sldMasterMk cId="0" sldId="2147483659"/>
            <pc:sldLayoutMk cId="0" sldId="2147483652"/>
          </pc:sldLayoutMkLst>
        </pc:sldLayoutChg>
        <pc:sldLayoutChg chg="setBg">
          <pc:chgData name="Dragan Javorac" userId="913c2858-fb97-4c6e-a42c-b1f1a16b225e" providerId="ADAL" clId="{0D1D5DA1-06A9-4196-A6FC-486A43896461}" dt="2022-09-26T14:17:09.881" v="2954"/>
          <pc:sldLayoutMkLst>
            <pc:docMk/>
            <pc:sldMasterMk cId="0" sldId="2147483659"/>
            <pc:sldLayoutMk cId="0" sldId="2147483653"/>
          </pc:sldLayoutMkLst>
        </pc:sldLayoutChg>
        <pc:sldLayoutChg chg="setBg">
          <pc:chgData name="Dragan Javorac" userId="913c2858-fb97-4c6e-a42c-b1f1a16b225e" providerId="ADAL" clId="{0D1D5DA1-06A9-4196-A6FC-486A43896461}" dt="2022-09-26T14:17:09.881" v="2954"/>
          <pc:sldLayoutMkLst>
            <pc:docMk/>
            <pc:sldMasterMk cId="0" sldId="2147483659"/>
            <pc:sldLayoutMk cId="0" sldId="2147483654"/>
          </pc:sldLayoutMkLst>
        </pc:sldLayoutChg>
        <pc:sldLayoutChg chg="setBg">
          <pc:chgData name="Dragan Javorac" userId="913c2858-fb97-4c6e-a42c-b1f1a16b225e" providerId="ADAL" clId="{0D1D5DA1-06A9-4196-A6FC-486A43896461}" dt="2022-09-26T14:17:09.881" v="2954"/>
          <pc:sldLayoutMkLst>
            <pc:docMk/>
            <pc:sldMasterMk cId="0" sldId="2147483659"/>
            <pc:sldLayoutMk cId="0" sldId="2147483655"/>
          </pc:sldLayoutMkLst>
        </pc:sldLayoutChg>
        <pc:sldLayoutChg chg="del">
          <pc:chgData name="Dragan Javorac" userId="913c2858-fb97-4c6e-a42c-b1f1a16b225e" providerId="ADAL" clId="{0D1D5DA1-06A9-4196-A6FC-486A43896461}" dt="2022-09-19T13:29:52.129" v="326" actId="47"/>
          <pc:sldLayoutMkLst>
            <pc:docMk/>
            <pc:sldMasterMk cId="0" sldId="2147483659"/>
            <pc:sldLayoutMk cId="0" sldId="2147483656"/>
          </pc:sldLayoutMkLst>
        </pc:sldLayoutChg>
        <pc:sldLayoutChg chg="setBg">
          <pc:chgData name="Dragan Javorac" userId="913c2858-fb97-4c6e-a42c-b1f1a16b225e" providerId="ADAL" clId="{0D1D5DA1-06A9-4196-A6FC-486A43896461}" dt="2022-09-26T14:17:09.881" v="2954"/>
          <pc:sldLayoutMkLst>
            <pc:docMk/>
            <pc:sldMasterMk cId="0" sldId="2147483659"/>
            <pc:sldLayoutMk cId="0" sldId="2147483657"/>
          </pc:sldLayoutMkLst>
        </pc:sldLayoutChg>
      </pc:sldMasterChg>
    </pc:docChg>
  </pc:docChgLst>
  <pc:docChgLst>
    <pc:chgData name="Dragan Javorac" userId="S::d.javorac@ma-web.nl::913c2858-fb97-4c6e-a42c-b1f1a16b225e" providerId="AD" clId="Web-{81B3D06A-C464-4F7E-965B-787070BD1171}"/>
    <pc:docChg chg="addSld delSld modSld sldOrd">
      <pc:chgData name="Dragan Javorac" userId="S::d.javorac@ma-web.nl::913c2858-fb97-4c6e-a42c-b1f1a16b225e" providerId="AD" clId="Web-{81B3D06A-C464-4F7E-965B-787070BD1171}" dt="2021-09-10T07:27:52.246" v="603" actId="20577"/>
      <pc:docMkLst>
        <pc:docMk/>
      </pc:docMkLst>
      <pc:sldChg chg="modSp">
        <pc:chgData name="Dragan Javorac" userId="S::d.javorac@ma-web.nl::913c2858-fb97-4c6e-a42c-b1f1a16b225e" providerId="AD" clId="Web-{81B3D06A-C464-4F7E-965B-787070BD1171}" dt="2021-09-10T07:26:36.258" v="560" actId="20577"/>
        <pc:sldMkLst>
          <pc:docMk/>
          <pc:sldMk cId="0" sldId="257"/>
        </pc:sldMkLst>
        <pc:spChg chg="mod">
          <ac:chgData name="Dragan Javorac" userId="S::d.javorac@ma-web.nl::913c2858-fb97-4c6e-a42c-b1f1a16b225e" providerId="AD" clId="Web-{81B3D06A-C464-4F7E-965B-787070BD1171}" dt="2021-09-10T07:26:36.258" v="560" actId="20577"/>
          <ac:spMkLst>
            <pc:docMk/>
            <pc:sldMk cId="0" sldId="257"/>
            <ac:spMk id="61" creationId="{00000000-0000-0000-0000-000000000000}"/>
          </ac:spMkLst>
        </pc:spChg>
      </pc:sldChg>
      <pc:sldChg chg="modSp">
        <pc:chgData name="Dragan Javorac" userId="S::d.javorac@ma-web.nl::913c2858-fb97-4c6e-a42c-b1f1a16b225e" providerId="AD" clId="Web-{81B3D06A-C464-4F7E-965B-787070BD1171}" dt="2021-09-10T06:47:20.638" v="1" actId="1076"/>
        <pc:sldMkLst>
          <pc:docMk/>
          <pc:sldMk cId="0" sldId="259"/>
        </pc:sldMkLst>
        <pc:spChg chg="mod">
          <ac:chgData name="Dragan Javorac" userId="S::d.javorac@ma-web.nl::913c2858-fb97-4c6e-a42c-b1f1a16b225e" providerId="AD" clId="Web-{81B3D06A-C464-4F7E-965B-787070BD1171}" dt="2021-09-10T06:47:20.638" v="1" actId="1076"/>
          <ac:spMkLst>
            <pc:docMk/>
            <pc:sldMk cId="0" sldId="259"/>
            <ac:spMk id="72" creationId="{00000000-0000-0000-0000-000000000000}"/>
          </ac:spMkLst>
        </pc:spChg>
      </pc:sldChg>
      <pc:sldChg chg="modSp">
        <pc:chgData name="Dragan Javorac" userId="S::d.javorac@ma-web.nl::913c2858-fb97-4c6e-a42c-b1f1a16b225e" providerId="AD" clId="Web-{81B3D06A-C464-4F7E-965B-787070BD1171}" dt="2021-09-10T07:10:46.663" v="100" actId="20577"/>
        <pc:sldMkLst>
          <pc:docMk/>
          <pc:sldMk cId="0" sldId="264"/>
        </pc:sldMkLst>
        <pc:spChg chg="mod">
          <ac:chgData name="Dragan Javorac" userId="S::d.javorac@ma-web.nl::913c2858-fb97-4c6e-a42c-b1f1a16b225e" providerId="AD" clId="Web-{81B3D06A-C464-4F7E-965B-787070BD1171}" dt="2021-09-10T07:10:46.663" v="100" actId="20577"/>
          <ac:spMkLst>
            <pc:docMk/>
            <pc:sldMk cId="0" sldId="264"/>
            <ac:spMk id="111" creationId="{00000000-0000-0000-0000-000000000000}"/>
          </ac:spMkLst>
        </pc:spChg>
      </pc:sldChg>
      <pc:sldChg chg="modSp">
        <pc:chgData name="Dragan Javorac" userId="S::d.javorac@ma-web.nl::913c2858-fb97-4c6e-a42c-b1f1a16b225e" providerId="AD" clId="Web-{81B3D06A-C464-4F7E-965B-787070BD1171}" dt="2021-09-10T07:11:39.900" v="111" actId="20577"/>
        <pc:sldMkLst>
          <pc:docMk/>
          <pc:sldMk cId="0" sldId="269"/>
        </pc:sldMkLst>
        <pc:spChg chg="mod">
          <ac:chgData name="Dragan Javorac" userId="S::d.javorac@ma-web.nl::913c2858-fb97-4c6e-a42c-b1f1a16b225e" providerId="AD" clId="Web-{81B3D06A-C464-4F7E-965B-787070BD1171}" dt="2021-09-10T07:11:39.900" v="111" actId="20577"/>
          <ac:spMkLst>
            <pc:docMk/>
            <pc:sldMk cId="0" sldId="269"/>
            <ac:spMk id="149" creationId="{00000000-0000-0000-0000-000000000000}"/>
          </ac:spMkLst>
        </pc:spChg>
      </pc:sldChg>
      <pc:sldChg chg="modSp">
        <pc:chgData name="Dragan Javorac" userId="S::d.javorac@ma-web.nl::913c2858-fb97-4c6e-a42c-b1f1a16b225e" providerId="AD" clId="Web-{81B3D06A-C464-4F7E-965B-787070BD1171}" dt="2021-09-10T07:26:26.992" v="557" actId="1076"/>
        <pc:sldMkLst>
          <pc:docMk/>
          <pc:sldMk cId="0" sldId="271"/>
        </pc:sldMkLst>
        <pc:spChg chg="mod">
          <ac:chgData name="Dragan Javorac" userId="S::d.javorac@ma-web.nl::913c2858-fb97-4c6e-a42c-b1f1a16b225e" providerId="AD" clId="Web-{81B3D06A-C464-4F7E-965B-787070BD1171}" dt="2021-09-10T07:26:26.992" v="557" actId="1076"/>
          <ac:spMkLst>
            <pc:docMk/>
            <pc:sldMk cId="0" sldId="271"/>
            <ac:spMk id="167" creationId="{00000000-0000-0000-0000-000000000000}"/>
          </ac:spMkLst>
        </pc:spChg>
      </pc:sldChg>
      <pc:sldChg chg="addSp delSp modSp add replId">
        <pc:chgData name="Dragan Javorac" userId="S::d.javorac@ma-web.nl::913c2858-fb97-4c6e-a42c-b1f1a16b225e" providerId="AD" clId="Web-{81B3D06A-C464-4F7E-965B-787070BD1171}" dt="2021-09-10T07:21:39.931" v="419" actId="20577"/>
        <pc:sldMkLst>
          <pc:docMk/>
          <pc:sldMk cId="2627193179" sldId="281"/>
        </pc:sldMkLst>
        <pc:spChg chg="mod">
          <ac:chgData name="Dragan Javorac" userId="S::d.javorac@ma-web.nl::913c2858-fb97-4c6e-a42c-b1f1a16b225e" providerId="AD" clId="Web-{81B3D06A-C464-4F7E-965B-787070BD1171}" dt="2021-09-10T07:14:41.128" v="181" actId="20577"/>
          <ac:spMkLst>
            <pc:docMk/>
            <pc:sldMk cId="2627193179" sldId="281"/>
            <ac:spMk id="148" creationId="{00000000-0000-0000-0000-000000000000}"/>
          </ac:spMkLst>
        </pc:spChg>
        <pc:spChg chg="mod">
          <ac:chgData name="Dragan Javorac" userId="S::d.javorac@ma-web.nl::913c2858-fb97-4c6e-a42c-b1f1a16b225e" providerId="AD" clId="Web-{81B3D06A-C464-4F7E-965B-787070BD1171}" dt="2021-09-10T07:21:39.931" v="419" actId="20577"/>
          <ac:spMkLst>
            <pc:docMk/>
            <pc:sldMk cId="2627193179" sldId="281"/>
            <ac:spMk id="149" creationId="{00000000-0000-0000-0000-000000000000}"/>
          </ac:spMkLst>
        </pc:spChg>
        <pc:picChg chg="add del mod">
          <ac:chgData name="Dragan Javorac" userId="S::d.javorac@ma-web.nl::913c2858-fb97-4c6e-a42c-b1f1a16b225e" providerId="AD" clId="Web-{81B3D06A-C464-4F7E-965B-787070BD1171}" dt="2021-09-10T07:16:08.195" v="231"/>
          <ac:picMkLst>
            <pc:docMk/>
            <pc:sldMk cId="2627193179" sldId="281"/>
            <ac:picMk id="3" creationId="{6246AA1B-43A8-42C5-8980-97B0DD37E694}"/>
          </ac:picMkLst>
        </pc:picChg>
        <pc:picChg chg="add mod">
          <ac:chgData name="Dragan Javorac" userId="S::d.javorac@ma-web.nl::913c2858-fb97-4c6e-a42c-b1f1a16b225e" providerId="AD" clId="Web-{81B3D06A-C464-4F7E-965B-787070BD1171}" dt="2021-09-10T07:16:10.304" v="232" actId="1076"/>
          <ac:picMkLst>
            <pc:docMk/>
            <pc:sldMk cId="2627193179" sldId="281"/>
            <ac:picMk id="4" creationId="{2290E53D-BA4D-4583-B8AF-7F1E668069C9}"/>
          </ac:picMkLst>
        </pc:picChg>
        <pc:picChg chg="add del mod">
          <ac:chgData name="Dragan Javorac" userId="S::d.javorac@ma-web.nl::913c2858-fb97-4c6e-a42c-b1f1a16b225e" providerId="AD" clId="Web-{81B3D06A-C464-4F7E-965B-787070BD1171}" dt="2021-09-10T07:16:07.085" v="230"/>
          <ac:picMkLst>
            <pc:docMk/>
            <pc:sldMk cId="2627193179" sldId="281"/>
            <ac:picMk id="5" creationId="{C5D978C6-73A5-414F-85EF-0B5E63418DB3}"/>
          </ac:picMkLst>
        </pc:picChg>
        <pc:picChg chg="del">
          <ac:chgData name="Dragan Javorac" userId="S::d.javorac@ma-web.nl::913c2858-fb97-4c6e-a42c-b1f1a16b225e" providerId="AD" clId="Web-{81B3D06A-C464-4F7E-965B-787070BD1171}" dt="2021-09-10T06:49:39.162" v="10"/>
          <ac:picMkLst>
            <pc:docMk/>
            <pc:sldMk cId="2627193179" sldId="281"/>
            <ac:picMk id="151" creationId="{00000000-0000-0000-0000-000000000000}"/>
          </ac:picMkLst>
        </pc:picChg>
      </pc:sldChg>
      <pc:sldChg chg="delSp modSp add ord replId">
        <pc:chgData name="Dragan Javorac" userId="S::d.javorac@ma-web.nl::913c2858-fb97-4c6e-a42c-b1f1a16b225e" providerId="AD" clId="Web-{81B3D06A-C464-4F7E-965B-787070BD1171}" dt="2021-09-10T07:11:07.101" v="109" actId="20577"/>
        <pc:sldMkLst>
          <pc:docMk/>
          <pc:sldMk cId="745908616" sldId="282"/>
        </pc:sldMkLst>
        <pc:spChg chg="mod">
          <ac:chgData name="Dragan Javorac" userId="S::d.javorac@ma-web.nl::913c2858-fb97-4c6e-a42c-b1f1a16b225e" providerId="AD" clId="Web-{81B3D06A-C464-4F7E-965B-787070BD1171}" dt="2021-09-10T07:10:53.976" v="105" actId="20577"/>
          <ac:spMkLst>
            <pc:docMk/>
            <pc:sldMk cId="745908616" sldId="282"/>
            <ac:spMk id="110" creationId="{00000000-0000-0000-0000-000000000000}"/>
          </ac:spMkLst>
        </pc:spChg>
        <pc:spChg chg="mod">
          <ac:chgData name="Dragan Javorac" userId="S::d.javorac@ma-web.nl::913c2858-fb97-4c6e-a42c-b1f1a16b225e" providerId="AD" clId="Web-{81B3D06A-C464-4F7E-965B-787070BD1171}" dt="2021-09-10T07:11:07.101" v="109" actId="20577"/>
          <ac:spMkLst>
            <pc:docMk/>
            <pc:sldMk cId="745908616" sldId="282"/>
            <ac:spMk id="111" creationId="{00000000-0000-0000-0000-000000000000}"/>
          </ac:spMkLst>
        </pc:spChg>
        <pc:spChg chg="del">
          <ac:chgData name="Dragan Javorac" userId="S::d.javorac@ma-web.nl::913c2858-fb97-4c6e-a42c-b1f1a16b225e" providerId="AD" clId="Web-{81B3D06A-C464-4F7E-965B-787070BD1171}" dt="2021-09-10T07:11:01.789" v="108"/>
          <ac:spMkLst>
            <pc:docMk/>
            <pc:sldMk cId="745908616" sldId="282"/>
            <ac:spMk id="112" creationId="{00000000-0000-0000-0000-000000000000}"/>
          </ac:spMkLst>
        </pc:spChg>
        <pc:picChg chg="del">
          <ac:chgData name="Dragan Javorac" userId="S::d.javorac@ma-web.nl::913c2858-fb97-4c6e-a42c-b1f1a16b225e" providerId="AD" clId="Web-{81B3D06A-C464-4F7E-965B-787070BD1171}" dt="2021-09-10T07:10:40.428" v="96"/>
          <ac:picMkLst>
            <pc:docMk/>
            <pc:sldMk cId="745908616" sldId="282"/>
            <ac:picMk id="113" creationId="{00000000-0000-0000-0000-000000000000}"/>
          </ac:picMkLst>
        </pc:picChg>
      </pc:sldChg>
      <pc:sldChg chg="addSp delSp modSp add replId">
        <pc:chgData name="Dragan Javorac" userId="S::d.javorac@ma-web.nl::913c2858-fb97-4c6e-a42c-b1f1a16b225e" providerId="AD" clId="Web-{81B3D06A-C464-4F7E-965B-787070BD1171}" dt="2021-09-10T07:26:16.507" v="555" actId="20577"/>
        <pc:sldMkLst>
          <pc:docMk/>
          <pc:sldMk cId="1010043746" sldId="283"/>
        </pc:sldMkLst>
        <pc:spChg chg="mod">
          <ac:chgData name="Dragan Javorac" userId="S::d.javorac@ma-web.nl::913c2858-fb97-4c6e-a42c-b1f1a16b225e" providerId="AD" clId="Web-{81B3D06A-C464-4F7E-965B-787070BD1171}" dt="2021-09-10T07:26:16.507" v="555" actId="20577"/>
          <ac:spMkLst>
            <pc:docMk/>
            <pc:sldMk cId="1010043746" sldId="283"/>
            <ac:spMk id="149" creationId="{00000000-0000-0000-0000-000000000000}"/>
          </ac:spMkLst>
        </pc:spChg>
        <pc:picChg chg="del">
          <ac:chgData name="Dragan Javorac" userId="S::d.javorac@ma-web.nl::913c2858-fb97-4c6e-a42c-b1f1a16b225e" providerId="AD" clId="Web-{81B3D06A-C464-4F7E-965B-787070BD1171}" dt="2021-09-10T07:14:17.517" v="165"/>
          <ac:picMkLst>
            <pc:docMk/>
            <pc:sldMk cId="1010043746" sldId="283"/>
            <ac:picMk id="3" creationId="{6246AA1B-43A8-42C5-8980-97B0DD37E694}"/>
          </ac:picMkLst>
        </pc:picChg>
        <pc:picChg chg="add mod">
          <ac:chgData name="Dragan Javorac" userId="S::d.javorac@ma-web.nl::913c2858-fb97-4c6e-a42c-b1f1a16b225e" providerId="AD" clId="Web-{81B3D06A-C464-4F7E-965B-787070BD1171}" dt="2021-09-10T07:25:37.958" v="518" actId="1076"/>
          <ac:picMkLst>
            <pc:docMk/>
            <pc:sldMk cId="1010043746" sldId="283"/>
            <ac:picMk id="4" creationId="{48B9D4BA-9BA8-4641-A557-D552C07A744A}"/>
          </ac:picMkLst>
        </pc:picChg>
      </pc:sldChg>
      <pc:sldChg chg="addSp delSp modSp add replId">
        <pc:chgData name="Dragan Javorac" userId="S::d.javorac@ma-web.nl::913c2858-fb97-4c6e-a42c-b1f1a16b225e" providerId="AD" clId="Web-{81B3D06A-C464-4F7E-965B-787070BD1171}" dt="2021-09-10T07:27:52.246" v="603" actId="20577"/>
        <pc:sldMkLst>
          <pc:docMk/>
          <pc:sldMk cId="2819114601" sldId="284"/>
        </pc:sldMkLst>
        <pc:spChg chg="mod">
          <ac:chgData name="Dragan Javorac" userId="S::d.javorac@ma-web.nl::913c2858-fb97-4c6e-a42c-b1f1a16b225e" providerId="AD" clId="Web-{81B3D06A-C464-4F7E-965B-787070BD1171}" dt="2021-09-10T07:27:52.246" v="603" actId="20577"/>
          <ac:spMkLst>
            <pc:docMk/>
            <pc:sldMk cId="2819114601" sldId="284"/>
            <ac:spMk id="149" creationId="{00000000-0000-0000-0000-000000000000}"/>
          </ac:spMkLst>
        </pc:spChg>
        <pc:picChg chg="del">
          <ac:chgData name="Dragan Javorac" userId="S::d.javorac@ma-web.nl::913c2858-fb97-4c6e-a42c-b1f1a16b225e" providerId="AD" clId="Web-{81B3D06A-C464-4F7E-965B-787070BD1171}" dt="2021-09-10T07:23:21.217" v="466"/>
          <ac:picMkLst>
            <pc:docMk/>
            <pc:sldMk cId="2819114601" sldId="284"/>
            <ac:picMk id="3" creationId="{6246AA1B-43A8-42C5-8980-97B0DD37E694}"/>
          </ac:picMkLst>
        </pc:picChg>
        <pc:picChg chg="del">
          <ac:chgData name="Dragan Javorac" userId="S::d.javorac@ma-web.nl::913c2858-fb97-4c6e-a42c-b1f1a16b225e" providerId="AD" clId="Web-{81B3D06A-C464-4F7E-965B-787070BD1171}" dt="2021-09-10T07:17:15.932" v="286"/>
          <ac:picMkLst>
            <pc:docMk/>
            <pc:sldMk cId="2819114601" sldId="284"/>
            <ac:picMk id="4" creationId="{2290E53D-BA4D-4583-B8AF-7F1E668069C9}"/>
          </ac:picMkLst>
        </pc:picChg>
        <pc:picChg chg="del mod">
          <ac:chgData name="Dragan Javorac" userId="S::d.javorac@ma-web.nl::913c2858-fb97-4c6e-a42c-b1f1a16b225e" providerId="AD" clId="Web-{81B3D06A-C464-4F7E-965B-787070BD1171}" dt="2021-09-10T07:17:58.403" v="317"/>
          <ac:picMkLst>
            <pc:docMk/>
            <pc:sldMk cId="2819114601" sldId="284"/>
            <ac:picMk id="5" creationId="{C5D978C6-73A5-414F-85EF-0B5E63418DB3}"/>
          </ac:picMkLst>
        </pc:picChg>
        <pc:picChg chg="add del mod">
          <ac:chgData name="Dragan Javorac" userId="S::d.javorac@ma-web.nl::913c2858-fb97-4c6e-a42c-b1f1a16b225e" providerId="AD" clId="Web-{81B3D06A-C464-4F7E-965B-787070BD1171}" dt="2021-09-10T07:17:58.997" v="318"/>
          <ac:picMkLst>
            <pc:docMk/>
            <pc:sldMk cId="2819114601" sldId="284"/>
            <ac:picMk id="6" creationId="{4058052C-F984-434A-AC46-645A604EF284}"/>
          </ac:picMkLst>
        </pc:picChg>
        <pc:picChg chg="add del mod">
          <ac:chgData name="Dragan Javorac" userId="S::d.javorac@ma-web.nl::913c2858-fb97-4c6e-a42c-b1f1a16b225e" providerId="AD" clId="Web-{81B3D06A-C464-4F7E-965B-787070BD1171}" dt="2021-09-10T07:23:23.139" v="467"/>
          <ac:picMkLst>
            <pc:docMk/>
            <pc:sldMk cId="2819114601" sldId="284"/>
            <ac:picMk id="7" creationId="{7F398606-5A53-42D9-B419-9C25066AD901}"/>
          </ac:picMkLst>
        </pc:picChg>
        <pc:picChg chg="add del mod">
          <ac:chgData name="Dragan Javorac" userId="S::d.javorac@ma-web.nl::913c2858-fb97-4c6e-a42c-b1f1a16b225e" providerId="AD" clId="Web-{81B3D06A-C464-4F7E-965B-787070BD1171}" dt="2021-09-10T07:23:20.263" v="465"/>
          <ac:picMkLst>
            <pc:docMk/>
            <pc:sldMk cId="2819114601" sldId="284"/>
            <ac:picMk id="8" creationId="{DD91688F-AE4B-4ED1-B7D5-BE83ABCD8125}"/>
          </ac:picMkLst>
        </pc:picChg>
        <pc:picChg chg="add del mod">
          <ac:chgData name="Dragan Javorac" userId="S::d.javorac@ma-web.nl::913c2858-fb97-4c6e-a42c-b1f1a16b225e" providerId="AD" clId="Web-{81B3D06A-C464-4F7E-965B-787070BD1171}" dt="2021-09-10T07:23:34.655" v="472"/>
          <ac:picMkLst>
            <pc:docMk/>
            <pc:sldMk cId="2819114601" sldId="284"/>
            <ac:picMk id="9" creationId="{8BFA1690-4CD5-43FB-8051-FC89CC2CE5E8}"/>
          </ac:picMkLst>
        </pc:picChg>
        <pc:picChg chg="add mod">
          <ac:chgData name="Dragan Javorac" userId="S::d.javorac@ma-web.nl::913c2858-fb97-4c6e-a42c-b1f1a16b225e" providerId="AD" clId="Web-{81B3D06A-C464-4F7E-965B-787070BD1171}" dt="2021-09-10T07:23:57.750" v="491" actId="14100"/>
          <ac:picMkLst>
            <pc:docMk/>
            <pc:sldMk cId="2819114601" sldId="284"/>
            <ac:picMk id="10" creationId="{E0CA4AA8-948D-41E8-94A3-5F6A006BD7E1}"/>
          </ac:picMkLst>
        </pc:picChg>
      </pc:sldChg>
      <pc:sldChg chg="delSp modSp add ord replId">
        <pc:chgData name="Dragan Javorac" userId="S::d.javorac@ma-web.nl::913c2858-fb97-4c6e-a42c-b1f1a16b225e" providerId="AD" clId="Web-{81B3D06A-C464-4F7E-965B-787070BD1171}" dt="2021-09-10T07:21:36.024" v="417" actId="20577"/>
        <pc:sldMkLst>
          <pc:docMk/>
          <pc:sldMk cId="3476295912" sldId="285"/>
        </pc:sldMkLst>
        <pc:spChg chg="mod">
          <ac:chgData name="Dragan Javorac" userId="S::d.javorac@ma-web.nl::913c2858-fb97-4c6e-a42c-b1f1a16b225e" providerId="AD" clId="Web-{81B3D06A-C464-4F7E-965B-787070BD1171}" dt="2021-09-10T07:21:34.274" v="416" actId="20577"/>
          <ac:spMkLst>
            <pc:docMk/>
            <pc:sldMk cId="3476295912" sldId="285"/>
            <ac:spMk id="149" creationId="{00000000-0000-0000-0000-000000000000}"/>
          </ac:spMkLst>
        </pc:spChg>
        <pc:spChg chg="mod">
          <ac:chgData name="Dragan Javorac" userId="S::d.javorac@ma-web.nl::913c2858-fb97-4c6e-a42c-b1f1a16b225e" providerId="AD" clId="Web-{81B3D06A-C464-4F7E-965B-787070BD1171}" dt="2021-09-10T07:21:36.024" v="417" actId="20577"/>
          <ac:spMkLst>
            <pc:docMk/>
            <pc:sldMk cId="3476295912" sldId="285"/>
            <ac:spMk id="150" creationId="{00000000-0000-0000-0000-000000000000}"/>
          </ac:spMkLst>
        </pc:spChg>
        <pc:picChg chg="del">
          <ac:chgData name="Dragan Javorac" userId="S::d.javorac@ma-web.nl::913c2858-fb97-4c6e-a42c-b1f1a16b225e" providerId="AD" clId="Web-{81B3D06A-C464-4F7E-965B-787070BD1171}" dt="2021-09-10T07:17:31.386" v="300"/>
          <ac:picMkLst>
            <pc:docMk/>
            <pc:sldMk cId="3476295912" sldId="285"/>
            <ac:picMk id="3" creationId="{6246AA1B-43A8-42C5-8980-97B0DD37E694}"/>
          </ac:picMkLst>
        </pc:picChg>
        <pc:picChg chg="mod">
          <ac:chgData name="Dragan Javorac" userId="S::d.javorac@ma-web.nl::913c2858-fb97-4c6e-a42c-b1f1a16b225e" providerId="AD" clId="Web-{81B3D06A-C464-4F7E-965B-787070BD1171}" dt="2021-09-10T07:17:52.357" v="314" actId="1076"/>
          <ac:picMkLst>
            <pc:docMk/>
            <pc:sldMk cId="3476295912" sldId="285"/>
            <ac:picMk id="5" creationId="{C5D978C6-73A5-414F-85EF-0B5E63418DB3}"/>
          </ac:picMkLst>
        </pc:picChg>
        <pc:picChg chg="mod">
          <ac:chgData name="Dragan Javorac" userId="S::d.javorac@ma-web.nl::913c2858-fb97-4c6e-a42c-b1f1a16b225e" providerId="AD" clId="Web-{81B3D06A-C464-4F7E-965B-787070BD1171}" dt="2021-09-10T07:17:52.512" v="315" actId="1076"/>
          <ac:picMkLst>
            <pc:docMk/>
            <pc:sldMk cId="3476295912" sldId="285"/>
            <ac:picMk id="6" creationId="{4058052C-F984-434A-AC46-645A604EF284}"/>
          </ac:picMkLst>
        </pc:picChg>
      </pc:sldChg>
      <pc:sldChg chg="addSp delSp modSp add ord replId">
        <pc:chgData name="Dragan Javorac" userId="S::d.javorac@ma-web.nl::913c2858-fb97-4c6e-a42c-b1f1a16b225e" providerId="AD" clId="Web-{81B3D06A-C464-4F7E-965B-787070BD1171}" dt="2021-09-10T07:22:22.307" v="450" actId="1076"/>
        <pc:sldMkLst>
          <pc:docMk/>
          <pc:sldMk cId="3947988643" sldId="286"/>
        </pc:sldMkLst>
        <pc:spChg chg="mod">
          <ac:chgData name="Dragan Javorac" userId="S::d.javorac@ma-web.nl::913c2858-fb97-4c6e-a42c-b1f1a16b225e" providerId="AD" clId="Web-{81B3D06A-C464-4F7E-965B-787070BD1171}" dt="2021-09-10T07:22:20.432" v="448" actId="20577"/>
          <ac:spMkLst>
            <pc:docMk/>
            <pc:sldMk cId="3947988643" sldId="286"/>
            <ac:spMk id="149" creationId="{00000000-0000-0000-0000-000000000000}"/>
          </ac:spMkLst>
        </pc:spChg>
        <pc:picChg chg="del">
          <ac:chgData name="Dragan Javorac" userId="S::d.javorac@ma-web.nl::913c2858-fb97-4c6e-a42c-b1f1a16b225e" providerId="AD" clId="Web-{81B3D06A-C464-4F7E-965B-787070BD1171}" dt="2021-09-10T07:20:41.693" v="367"/>
          <ac:picMkLst>
            <pc:docMk/>
            <pc:sldMk cId="3947988643" sldId="286"/>
            <ac:picMk id="3" creationId="{6246AA1B-43A8-42C5-8980-97B0DD37E694}"/>
          </ac:picMkLst>
        </pc:picChg>
        <pc:picChg chg="add mod">
          <ac:chgData name="Dragan Javorac" userId="S::d.javorac@ma-web.nl::913c2858-fb97-4c6e-a42c-b1f1a16b225e" providerId="AD" clId="Web-{81B3D06A-C464-4F7E-965B-787070BD1171}" dt="2021-09-10T07:20:47.818" v="370" actId="1076"/>
          <ac:picMkLst>
            <pc:docMk/>
            <pc:sldMk cId="3947988643" sldId="286"/>
            <ac:picMk id="4" creationId="{A31A2D1B-EDAB-4A98-806C-C3405F2890B8}"/>
          </ac:picMkLst>
        </pc:picChg>
        <pc:picChg chg="add mod">
          <ac:chgData name="Dragan Javorac" userId="S::d.javorac@ma-web.nl::913c2858-fb97-4c6e-a42c-b1f1a16b225e" providerId="AD" clId="Web-{81B3D06A-C464-4F7E-965B-787070BD1171}" dt="2021-09-10T07:22:22.307" v="450" actId="1076"/>
          <ac:picMkLst>
            <pc:docMk/>
            <pc:sldMk cId="3947988643" sldId="286"/>
            <ac:picMk id="5" creationId="{CC9DA678-83B6-4940-BB18-F5ACC610ECC8}"/>
          </ac:picMkLst>
        </pc:picChg>
        <pc:picChg chg="mod">
          <ac:chgData name="Dragan Javorac" userId="S::d.javorac@ma-web.nl::913c2858-fb97-4c6e-a42c-b1f1a16b225e" providerId="AD" clId="Web-{81B3D06A-C464-4F7E-965B-787070BD1171}" dt="2021-09-10T07:20:13.457" v="359" actId="1076"/>
          <ac:picMkLst>
            <pc:docMk/>
            <pc:sldMk cId="3947988643" sldId="286"/>
            <ac:picMk id="7" creationId="{7F398606-5A53-42D9-B419-9C25066AD901}"/>
          </ac:picMkLst>
        </pc:picChg>
        <pc:picChg chg="del">
          <ac:chgData name="Dragan Javorac" userId="S::d.javorac@ma-web.nl::913c2858-fb97-4c6e-a42c-b1f1a16b225e" providerId="AD" clId="Web-{81B3D06A-C464-4F7E-965B-787070BD1171}" dt="2021-09-10T07:20:36.161" v="365"/>
          <ac:picMkLst>
            <pc:docMk/>
            <pc:sldMk cId="3947988643" sldId="286"/>
            <ac:picMk id="8" creationId="{DD91688F-AE4B-4ED1-B7D5-BE83ABCD8125}"/>
          </ac:picMkLst>
        </pc:picChg>
      </pc:sldChg>
      <pc:sldChg chg="delSp add del ord replId">
        <pc:chgData name="Dragan Javorac" userId="S::d.javorac@ma-web.nl::913c2858-fb97-4c6e-a42c-b1f1a16b225e" providerId="AD" clId="Web-{81B3D06A-C464-4F7E-965B-787070BD1171}" dt="2021-09-10T07:25:44.708" v="519"/>
        <pc:sldMkLst>
          <pc:docMk/>
          <pc:sldMk cId="1943282406" sldId="287"/>
        </pc:sldMkLst>
        <pc:picChg chg="del">
          <ac:chgData name="Dragan Javorac" userId="S::d.javorac@ma-web.nl::913c2858-fb97-4c6e-a42c-b1f1a16b225e" providerId="AD" clId="Web-{81B3D06A-C464-4F7E-965B-787070BD1171}" dt="2021-09-10T07:23:15.404" v="464"/>
          <ac:picMkLst>
            <pc:docMk/>
            <pc:sldMk cId="1943282406" sldId="287"/>
            <ac:picMk id="8" creationId="{DD91688F-AE4B-4ED1-B7D5-BE83ABCD8125}"/>
          </ac:picMkLst>
        </pc:picChg>
      </pc:sldChg>
    </pc:docChg>
  </pc:docChgLst>
  <pc:docChgLst>
    <pc:chgData name="Olli Appelt" userId="S::30849@ma-web.nl::13d99c3c-79e2-4de1-ad16-6eefc6ff8cd0" providerId="AD" clId="Web-{C1A6421E-1D36-42FF-83AC-15B51FA1ADD8}"/>
    <pc:docChg chg="sldOrd">
      <pc:chgData name="Olli Appelt" userId="S::30849@ma-web.nl::13d99c3c-79e2-4de1-ad16-6eefc6ff8cd0" providerId="AD" clId="Web-{C1A6421E-1D36-42FF-83AC-15B51FA1ADD8}" dt="2020-09-22T10:04:33.514" v="0"/>
      <pc:docMkLst>
        <pc:docMk/>
      </pc:docMkLst>
      <pc:sldChg chg="ord">
        <pc:chgData name="Olli Appelt" userId="S::30849@ma-web.nl::13d99c3c-79e2-4de1-ad16-6eefc6ff8cd0" providerId="AD" clId="Web-{C1A6421E-1D36-42FF-83AC-15B51FA1ADD8}" dt="2020-09-22T10:04:33.514" v="0"/>
        <pc:sldMkLst>
          <pc:docMk/>
          <pc:sldMk cId="3498386614" sldId="280"/>
        </pc:sldMkLst>
      </pc:sldChg>
    </pc:docChg>
  </pc:docChgLst>
  <pc:docChgLst>
    <pc:chgData name="Dragan Javorac" userId="913c2858-fb97-4c6e-a42c-b1f1a16b225e" providerId="ADAL" clId="{CFF70A02-D37A-4A1C-9761-FE9AA042093F}"/>
    <pc:docChg chg="undo custSel addSld delSld modSld sldOrd modMainMaster">
      <pc:chgData name="Dragan Javorac" userId="913c2858-fb97-4c6e-a42c-b1f1a16b225e" providerId="ADAL" clId="{CFF70A02-D37A-4A1C-9761-FE9AA042093F}" dt="2022-09-08T08:36:40.709" v="1903" actId="1076"/>
      <pc:docMkLst>
        <pc:docMk/>
      </pc:docMkLst>
      <pc:sldChg chg="modSp mod">
        <pc:chgData name="Dragan Javorac" userId="913c2858-fb97-4c6e-a42c-b1f1a16b225e" providerId="ADAL" clId="{CFF70A02-D37A-4A1C-9761-FE9AA042093F}" dt="2022-09-08T08:28:59.381" v="1861" actId="20577"/>
        <pc:sldMkLst>
          <pc:docMk/>
          <pc:sldMk cId="0" sldId="257"/>
        </pc:sldMkLst>
        <pc:spChg chg="mod">
          <ac:chgData name="Dragan Javorac" userId="913c2858-fb97-4c6e-a42c-b1f1a16b225e" providerId="ADAL" clId="{CFF70A02-D37A-4A1C-9761-FE9AA042093F}" dt="2022-09-08T08:28:59.381" v="1861" actId="20577"/>
          <ac:spMkLst>
            <pc:docMk/>
            <pc:sldMk cId="0" sldId="257"/>
            <ac:spMk id="61" creationId="{00000000-0000-0000-0000-000000000000}"/>
          </ac:spMkLst>
        </pc:spChg>
      </pc:sldChg>
      <pc:sldChg chg="addSp modSp del mod">
        <pc:chgData name="Dragan Javorac" userId="913c2858-fb97-4c6e-a42c-b1f1a16b225e" providerId="ADAL" clId="{CFF70A02-D37A-4A1C-9761-FE9AA042093F}" dt="2022-09-08T08:28:20.785" v="1815" actId="47"/>
        <pc:sldMkLst>
          <pc:docMk/>
          <pc:sldMk cId="0" sldId="259"/>
        </pc:sldMkLst>
        <pc:picChg chg="add mod">
          <ac:chgData name="Dragan Javorac" userId="913c2858-fb97-4c6e-a42c-b1f1a16b225e" providerId="ADAL" clId="{CFF70A02-D37A-4A1C-9761-FE9AA042093F}" dt="2022-09-08T08:28:13.669" v="1814" actId="1076"/>
          <ac:picMkLst>
            <pc:docMk/>
            <pc:sldMk cId="0" sldId="259"/>
            <ac:picMk id="2" creationId="{4D2DD8A4-EBDA-F376-F1BA-8A8CF8BE640C}"/>
          </ac:picMkLst>
        </pc:picChg>
      </pc:sldChg>
      <pc:sldChg chg="del">
        <pc:chgData name="Dragan Javorac" userId="913c2858-fb97-4c6e-a42c-b1f1a16b225e" providerId="ADAL" clId="{CFF70A02-D37A-4A1C-9761-FE9AA042093F}" dt="2022-09-08T07:42:38.255" v="0" actId="47"/>
        <pc:sldMkLst>
          <pc:docMk/>
          <pc:sldMk cId="0" sldId="263"/>
        </pc:sldMkLst>
      </pc:sldChg>
      <pc:sldChg chg="del">
        <pc:chgData name="Dragan Javorac" userId="913c2858-fb97-4c6e-a42c-b1f1a16b225e" providerId="ADAL" clId="{CFF70A02-D37A-4A1C-9761-FE9AA042093F}" dt="2022-09-08T07:42:38.255" v="0" actId="47"/>
        <pc:sldMkLst>
          <pc:docMk/>
          <pc:sldMk cId="0" sldId="264"/>
        </pc:sldMkLst>
      </pc:sldChg>
      <pc:sldChg chg="modSp mod ord">
        <pc:chgData name="Dragan Javorac" userId="913c2858-fb97-4c6e-a42c-b1f1a16b225e" providerId="ADAL" clId="{CFF70A02-D37A-4A1C-9761-FE9AA042093F}" dt="2022-09-08T07:51:45.555" v="419"/>
        <pc:sldMkLst>
          <pc:docMk/>
          <pc:sldMk cId="0" sldId="266"/>
        </pc:sldMkLst>
        <pc:spChg chg="mod">
          <ac:chgData name="Dragan Javorac" userId="913c2858-fb97-4c6e-a42c-b1f1a16b225e" providerId="ADAL" clId="{CFF70A02-D37A-4A1C-9761-FE9AA042093F}" dt="2022-09-08T07:44:43.315" v="16" actId="20577"/>
          <ac:spMkLst>
            <pc:docMk/>
            <pc:sldMk cId="0" sldId="266"/>
            <ac:spMk id="124" creationId="{00000000-0000-0000-0000-000000000000}"/>
          </ac:spMkLst>
        </pc:spChg>
      </pc:sldChg>
      <pc:sldChg chg="addSp delSp modSp mod">
        <pc:chgData name="Dragan Javorac" userId="913c2858-fb97-4c6e-a42c-b1f1a16b225e" providerId="ADAL" clId="{CFF70A02-D37A-4A1C-9761-FE9AA042093F}" dt="2022-09-08T07:49:04.061" v="154" actId="207"/>
        <pc:sldMkLst>
          <pc:docMk/>
          <pc:sldMk cId="0" sldId="267"/>
        </pc:sldMkLst>
        <pc:spChg chg="add mod">
          <ac:chgData name="Dragan Javorac" userId="913c2858-fb97-4c6e-a42c-b1f1a16b225e" providerId="ADAL" clId="{CFF70A02-D37A-4A1C-9761-FE9AA042093F}" dt="2022-09-08T07:49:04.061" v="154" actId="207"/>
          <ac:spMkLst>
            <pc:docMk/>
            <pc:sldMk cId="0" sldId="267"/>
            <ac:spMk id="7" creationId="{52DF19C7-1317-5F37-CE7E-EC3B444E69B3}"/>
          </ac:spMkLst>
        </pc:spChg>
        <pc:spChg chg="add mod">
          <ac:chgData name="Dragan Javorac" userId="913c2858-fb97-4c6e-a42c-b1f1a16b225e" providerId="ADAL" clId="{CFF70A02-D37A-4A1C-9761-FE9AA042093F}" dt="2022-09-08T07:49:04.061" v="154" actId="207"/>
          <ac:spMkLst>
            <pc:docMk/>
            <pc:sldMk cId="0" sldId="267"/>
            <ac:spMk id="8" creationId="{454C6EAC-F2E3-64A2-E21D-8495448857AE}"/>
          </ac:spMkLst>
        </pc:spChg>
        <pc:spChg chg="add mod">
          <ac:chgData name="Dragan Javorac" userId="913c2858-fb97-4c6e-a42c-b1f1a16b225e" providerId="ADAL" clId="{CFF70A02-D37A-4A1C-9761-FE9AA042093F}" dt="2022-09-08T07:49:04.061" v="154" actId="207"/>
          <ac:spMkLst>
            <pc:docMk/>
            <pc:sldMk cId="0" sldId="267"/>
            <ac:spMk id="9" creationId="{6F1F36F8-2969-1E9A-B7BE-6102C38549FE}"/>
          </ac:spMkLst>
        </pc:spChg>
        <pc:picChg chg="add mod">
          <ac:chgData name="Dragan Javorac" userId="913c2858-fb97-4c6e-a42c-b1f1a16b225e" providerId="ADAL" clId="{CFF70A02-D37A-4A1C-9761-FE9AA042093F}" dt="2022-09-08T07:47:07.874" v="25" actId="1076"/>
          <ac:picMkLst>
            <pc:docMk/>
            <pc:sldMk cId="0" sldId="267"/>
            <ac:picMk id="4" creationId="{5169E581-485B-0459-962B-77975206680F}"/>
          </ac:picMkLst>
        </pc:picChg>
        <pc:picChg chg="add del">
          <ac:chgData name="Dragan Javorac" userId="913c2858-fb97-4c6e-a42c-b1f1a16b225e" providerId="ADAL" clId="{CFF70A02-D37A-4A1C-9761-FE9AA042093F}" dt="2022-09-08T07:46:58.132" v="21" actId="478"/>
          <ac:picMkLst>
            <pc:docMk/>
            <pc:sldMk cId="0" sldId="267"/>
            <ac:picMk id="6" creationId="{1FE29C32-22D9-1B7F-A6BB-BCFC55861BF6}"/>
          </ac:picMkLst>
        </pc:picChg>
        <pc:picChg chg="del">
          <ac:chgData name="Dragan Javorac" userId="913c2858-fb97-4c6e-a42c-b1f1a16b225e" providerId="ADAL" clId="{CFF70A02-D37A-4A1C-9761-FE9AA042093F}" dt="2022-09-08T07:46:55.897" v="20" actId="478"/>
          <ac:picMkLst>
            <pc:docMk/>
            <pc:sldMk cId="0" sldId="267"/>
            <ac:picMk id="134" creationId="{00000000-0000-0000-0000-000000000000}"/>
          </ac:picMkLst>
        </pc:picChg>
      </pc:sldChg>
      <pc:sldChg chg="addSp delSp modSp mod">
        <pc:chgData name="Dragan Javorac" userId="913c2858-fb97-4c6e-a42c-b1f1a16b225e" providerId="ADAL" clId="{CFF70A02-D37A-4A1C-9761-FE9AA042093F}" dt="2022-09-08T08:02:03.436" v="931" actId="14100"/>
        <pc:sldMkLst>
          <pc:docMk/>
          <pc:sldMk cId="0" sldId="268"/>
        </pc:sldMkLst>
        <pc:spChg chg="add mod">
          <ac:chgData name="Dragan Javorac" userId="913c2858-fb97-4c6e-a42c-b1f1a16b225e" providerId="ADAL" clId="{CFF70A02-D37A-4A1C-9761-FE9AA042093F}" dt="2022-09-08T08:02:03.436" v="931" actId="14100"/>
          <ac:spMkLst>
            <pc:docMk/>
            <pc:sldMk cId="0" sldId="268"/>
            <ac:spMk id="7" creationId="{76CBA04D-1A86-023C-0A42-5EC04152CC7F}"/>
          </ac:spMkLst>
        </pc:spChg>
        <pc:spChg chg="add mod">
          <ac:chgData name="Dragan Javorac" userId="913c2858-fb97-4c6e-a42c-b1f1a16b225e" providerId="ADAL" clId="{CFF70A02-D37A-4A1C-9761-FE9AA042093F}" dt="2022-09-08T08:01:34.292" v="850" actId="14100"/>
          <ac:spMkLst>
            <pc:docMk/>
            <pc:sldMk cId="0" sldId="268"/>
            <ac:spMk id="10" creationId="{5CBB458D-4B60-1961-3B09-2CFE2AED166B}"/>
          </ac:spMkLst>
        </pc:spChg>
        <pc:spChg chg="del">
          <ac:chgData name="Dragan Javorac" userId="913c2858-fb97-4c6e-a42c-b1f1a16b225e" providerId="ADAL" clId="{CFF70A02-D37A-4A1C-9761-FE9AA042093F}" dt="2022-09-08T07:58:57.804" v="817" actId="478"/>
          <ac:spMkLst>
            <pc:docMk/>
            <pc:sldMk cId="0" sldId="268"/>
            <ac:spMk id="141" creationId="{00000000-0000-0000-0000-000000000000}"/>
          </ac:spMkLst>
        </pc:spChg>
        <pc:spChg chg="del mod">
          <ac:chgData name="Dragan Javorac" userId="913c2858-fb97-4c6e-a42c-b1f1a16b225e" providerId="ADAL" clId="{CFF70A02-D37A-4A1C-9761-FE9AA042093F}" dt="2022-09-08T07:58:57.039" v="816" actId="478"/>
          <ac:spMkLst>
            <pc:docMk/>
            <pc:sldMk cId="0" sldId="268"/>
            <ac:spMk id="142" creationId="{00000000-0000-0000-0000-000000000000}"/>
          </ac:spMkLst>
        </pc:spChg>
        <pc:spChg chg="del">
          <ac:chgData name="Dragan Javorac" userId="913c2858-fb97-4c6e-a42c-b1f1a16b225e" providerId="ADAL" clId="{CFF70A02-D37A-4A1C-9761-FE9AA042093F}" dt="2022-09-08T07:58:59.763" v="819" actId="478"/>
          <ac:spMkLst>
            <pc:docMk/>
            <pc:sldMk cId="0" sldId="268"/>
            <ac:spMk id="143" creationId="{00000000-0000-0000-0000-000000000000}"/>
          </ac:spMkLst>
        </pc:spChg>
        <pc:picChg chg="add del">
          <ac:chgData name="Dragan Javorac" userId="913c2858-fb97-4c6e-a42c-b1f1a16b225e" providerId="ADAL" clId="{CFF70A02-D37A-4A1C-9761-FE9AA042093F}" dt="2022-09-08T07:59:16.937" v="823" actId="478"/>
          <ac:picMkLst>
            <pc:docMk/>
            <pc:sldMk cId="0" sldId="268"/>
            <ac:picMk id="4" creationId="{3A922504-C192-0157-3ED4-59A21875753E}"/>
          </ac:picMkLst>
        </pc:picChg>
        <pc:picChg chg="add mod modCrop">
          <ac:chgData name="Dragan Javorac" userId="913c2858-fb97-4c6e-a42c-b1f1a16b225e" providerId="ADAL" clId="{CFF70A02-D37A-4A1C-9761-FE9AA042093F}" dt="2022-09-08T08:01:21.428" v="834" actId="1076"/>
          <ac:picMkLst>
            <pc:docMk/>
            <pc:sldMk cId="0" sldId="268"/>
            <ac:picMk id="6" creationId="{FFCC90F7-F033-529B-C251-CD265B3B3264}"/>
          </ac:picMkLst>
        </pc:picChg>
        <pc:picChg chg="add mod">
          <ac:chgData name="Dragan Javorac" userId="913c2858-fb97-4c6e-a42c-b1f1a16b225e" providerId="ADAL" clId="{CFF70A02-D37A-4A1C-9761-FE9AA042093F}" dt="2022-09-08T08:01:24.300" v="835" actId="1076"/>
          <ac:picMkLst>
            <pc:docMk/>
            <pc:sldMk cId="0" sldId="268"/>
            <ac:picMk id="9" creationId="{F250197B-04EF-D31D-6507-14ED7CB858B0}"/>
          </ac:picMkLst>
        </pc:picChg>
        <pc:picChg chg="del">
          <ac:chgData name="Dragan Javorac" userId="913c2858-fb97-4c6e-a42c-b1f1a16b225e" providerId="ADAL" clId="{CFF70A02-D37A-4A1C-9761-FE9AA042093F}" dt="2022-09-08T07:58:59.015" v="818" actId="478"/>
          <ac:picMkLst>
            <pc:docMk/>
            <pc:sldMk cId="0" sldId="268"/>
            <ac:picMk id="139" creationId="{00000000-0000-0000-0000-000000000000}"/>
          </ac:picMkLst>
        </pc:picChg>
      </pc:sldChg>
      <pc:sldChg chg="del">
        <pc:chgData name="Dragan Javorac" userId="913c2858-fb97-4c6e-a42c-b1f1a16b225e" providerId="ADAL" clId="{CFF70A02-D37A-4A1C-9761-FE9AA042093F}" dt="2022-09-08T08:08:17.234" v="1047" actId="47"/>
        <pc:sldMkLst>
          <pc:docMk/>
          <pc:sldMk cId="0" sldId="269"/>
        </pc:sldMkLst>
      </pc:sldChg>
      <pc:sldChg chg="addSp delSp modSp mod">
        <pc:chgData name="Dragan Javorac" userId="913c2858-fb97-4c6e-a42c-b1f1a16b225e" providerId="ADAL" clId="{CFF70A02-D37A-4A1C-9761-FE9AA042093F}" dt="2022-09-08T08:27:15.373" v="1812" actId="732"/>
        <pc:sldMkLst>
          <pc:docMk/>
          <pc:sldMk cId="0" sldId="270"/>
        </pc:sldMkLst>
        <pc:spChg chg="del">
          <ac:chgData name="Dragan Javorac" userId="913c2858-fb97-4c6e-a42c-b1f1a16b225e" providerId="ADAL" clId="{CFF70A02-D37A-4A1C-9761-FE9AA042093F}" dt="2022-09-08T08:26:35.882" v="1795" actId="478"/>
          <ac:spMkLst>
            <pc:docMk/>
            <pc:sldMk cId="0" sldId="270"/>
            <ac:spMk id="157" creationId="{00000000-0000-0000-0000-000000000000}"/>
          </ac:spMkLst>
        </pc:spChg>
        <pc:spChg chg="mod">
          <ac:chgData name="Dragan Javorac" userId="913c2858-fb97-4c6e-a42c-b1f1a16b225e" providerId="ADAL" clId="{CFF70A02-D37A-4A1C-9761-FE9AA042093F}" dt="2022-09-08T08:26:58.277" v="1807" actId="14100"/>
          <ac:spMkLst>
            <pc:docMk/>
            <pc:sldMk cId="0" sldId="270"/>
            <ac:spMk id="159" creationId="{00000000-0000-0000-0000-000000000000}"/>
          </ac:spMkLst>
        </pc:spChg>
        <pc:spChg chg="mod">
          <ac:chgData name="Dragan Javorac" userId="913c2858-fb97-4c6e-a42c-b1f1a16b225e" providerId="ADAL" clId="{CFF70A02-D37A-4A1C-9761-FE9AA042093F}" dt="2022-09-08T08:27:01.645" v="1808" actId="1076"/>
          <ac:spMkLst>
            <pc:docMk/>
            <pc:sldMk cId="0" sldId="270"/>
            <ac:spMk id="160" creationId="{00000000-0000-0000-0000-000000000000}"/>
          </ac:spMkLst>
        </pc:spChg>
        <pc:spChg chg="mod">
          <ac:chgData name="Dragan Javorac" userId="913c2858-fb97-4c6e-a42c-b1f1a16b225e" providerId="ADAL" clId="{CFF70A02-D37A-4A1C-9761-FE9AA042093F}" dt="2022-09-08T08:27:10.605" v="1811" actId="1076"/>
          <ac:spMkLst>
            <pc:docMk/>
            <pc:sldMk cId="0" sldId="270"/>
            <ac:spMk id="161" creationId="{00000000-0000-0000-0000-000000000000}"/>
          </ac:spMkLst>
        </pc:spChg>
        <pc:spChg chg="mod">
          <ac:chgData name="Dragan Javorac" userId="913c2858-fb97-4c6e-a42c-b1f1a16b225e" providerId="ADAL" clId="{CFF70A02-D37A-4A1C-9761-FE9AA042093F}" dt="2022-09-08T08:26:50.942" v="1803" actId="14100"/>
          <ac:spMkLst>
            <pc:docMk/>
            <pc:sldMk cId="0" sldId="270"/>
            <ac:spMk id="162" creationId="{00000000-0000-0000-0000-000000000000}"/>
          </ac:spMkLst>
        </pc:spChg>
        <pc:picChg chg="add mod ord modCrop">
          <ac:chgData name="Dragan Javorac" userId="913c2858-fb97-4c6e-a42c-b1f1a16b225e" providerId="ADAL" clId="{CFF70A02-D37A-4A1C-9761-FE9AA042093F}" dt="2022-09-08T08:27:15.373" v="1812" actId="732"/>
          <ac:picMkLst>
            <pc:docMk/>
            <pc:sldMk cId="0" sldId="270"/>
            <ac:picMk id="4" creationId="{B6F7DFCF-66E9-601F-4360-54620A4B8B51}"/>
          </ac:picMkLst>
        </pc:picChg>
        <pc:picChg chg="del">
          <ac:chgData name="Dragan Javorac" userId="913c2858-fb97-4c6e-a42c-b1f1a16b225e" providerId="ADAL" clId="{CFF70A02-D37A-4A1C-9761-FE9AA042093F}" dt="2022-09-08T08:25:58.425" v="1782" actId="478"/>
          <ac:picMkLst>
            <pc:docMk/>
            <pc:sldMk cId="0" sldId="270"/>
            <ac:picMk id="158" creationId="{00000000-0000-0000-0000-000000000000}"/>
          </ac:picMkLst>
        </pc:picChg>
      </pc:sldChg>
      <pc:sldChg chg="ord">
        <pc:chgData name="Dragan Javorac" userId="913c2858-fb97-4c6e-a42c-b1f1a16b225e" providerId="ADAL" clId="{CFF70A02-D37A-4A1C-9761-FE9AA042093F}" dt="2022-09-08T08:14:11.497" v="1314"/>
        <pc:sldMkLst>
          <pc:docMk/>
          <pc:sldMk cId="0" sldId="271"/>
        </pc:sldMkLst>
      </pc:sldChg>
      <pc:sldChg chg="ord">
        <pc:chgData name="Dragan Javorac" userId="913c2858-fb97-4c6e-a42c-b1f1a16b225e" providerId="ADAL" clId="{CFF70A02-D37A-4A1C-9761-FE9AA042093F}" dt="2022-09-08T08:14:11.497" v="1314"/>
        <pc:sldMkLst>
          <pc:docMk/>
          <pc:sldMk cId="0" sldId="272"/>
        </pc:sldMkLst>
      </pc:sldChg>
      <pc:sldChg chg="addSp delSp modSp mod ord">
        <pc:chgData name="Dragan Javorac" userId="913c2858-fb97-4c6e-a42c-b1f1a16b225e" providerId="ADAL" clId="{CFF70A02-D37A-4A1C-9761-FE9AA042093F}" dt="2022-09-08T08:24:58.706" v="1779" actId="478"/>
        <pc:sldMkLst>
          <pc:docMk/>
          <pc:sldMk cId="0" sldId="274"/>
        </pc:sldMkLst>
        <pc:spChg chg="mod">
          <ac:chgData name="Dragan Javorac" userId="913c2858-fb97-4c6e-a42c-b1f1a16b225e" providerId="ADAL" clId="{CFF70A02-D37A-4A1C-9761-FE9AA042093F}" dt="2022-09-08T08:24:54.619" v="1778" actId="6549"/>
          <ac:spMkLst>
            <pc:docMk/>
            <pc:sldMk cId="0" sldId="274"/>
            <ac:spMk id="189" creationId="{00000000-0000-0000-0000-000000000000}"/>
          </ac:spMkLst>
        </pc:spChg>
        <pc:spChg chg="del">
          <ac:chgData name="Dragan Javorac" userId="913c2858-fb97-4c6e-a42c-b1f1a16b225e" providerId="ADAL" clId="{CFF70A02-D37A-4A1C-9761-FE9AA042093F}" dt="2022-09-08T08:24:58.706" v="1779" actId="478"/>
          <ac:spMkLst>
            <pc:docMk/>
            <pc:sldMk cId="0" sldId="274"/>
            <ac:spMk id="190" creationId="{00000000-0000-0000-0000-000000000000}"/>
          </ac:spMkLst>
        </pc:spChg>
        <pc:picChg chg="add mod">
          <ac:chgData name="Dragan Javorac" userId="913c2858-fb97-4c6e-a42c-b1f1a16b225e" providerId="ADAL" clId="{CFF70A02-D37A-4A1C-9761-FE9AA042093F}" dt="2022-09-08T08:24:41.871" v="1745" actId="1076"/>
          <ac:picMkLst>
            <pc:docMk/>
            <pc:sldMk cId="0" sldId="274"/>
            <ac:picMk id="4" creationId="{68E812B7-32D2-3A70-A1A5-AF3090CAC27B}"/>
          </ac:picMkLst>
        </pc:picChg>
        <pc:picChg chg="del">
          <ac:chgData name="Dragan Javorac" userId="913c2858-fb97-4c6e-a42c-b1f1a16b225e" providerId="ADAL" clId="{CFF70A02-D37A-4A1C-9761-FE9AA042093F}" dt="2022-09-08T08:24:27.121" v="1742" actId="478"/>
          <ac:picMkLst>
            <pc:docMk/>
            <pc:sldMk cId="0" sldId="274"/>
            <ac:picMk id="191" creationId="{00000000-0000-0000-0000-000000000000}"/>
          </ac:picMkLst>
        </pc:picChg>
      </pc:sldChg>
      <pc:sldChg chg="addSp delSp modSp mod">
        <pc:chgData name="Dragan Javorac" userId="913c2858-fb97-4c6e-a42c-b1f1a16b225e" providerId="ADAL" clId="{CFF70A02-D37A-4A1C-9761-FE9AA042093F}" dt="2022-09-08T08:24:04.340" v="1740" actId="20577"/>
        <pc:sldMkLst>
          <pc:docMk/>
          <pc:sldMk cId="1010043746" sldId="283"/>
        </pc:sldMkLst>
        <pc:spChg chg="add mod">
          <ac:chgData name="Dragan Javorac" userId="913c2858-fb97-4c6e-a42c-b1f1a16b225e" providerId="ADAL" clId="{CFF70A02-D37A-4A1C-9761-FE9AA042093F}" dt="2022-09-08T08:23:48.434" v="1717" actId="20577"/>
          <ac:spMkLst>
            <pc:docMk/>
            <pc:sldMk cId="1010043746" sldId="283"/>
            <ac:spMk id="8" creationId="{E186B639-0E3E-8273-8C52-F924EA0273BA}"/>
          </ac:spMkLst>
        </pc:spChg>
        <pc:spChg chg="add mod">
          <ac:chgData name="Dragan Javorac" userId="913c2858-fb97-4c6e-a42c-b1f1a16b225e" providerId="ADAL" clId="{CFF70A02-D37A-4A1C-9761-FE9AA042093F}" dt="2022-09-08T08:24:00.598" v="1737" actId="20577"/>
          <ac:spMkLst>
            <pc:docMk/>
            <pc:sldMk cId="1010043746" sldId="283"/>
            <ac:spMk id="9" creationId="{F2E4B7BD-9140-9A71-3106-F8714E1AEE3B}"/>
          </ac:spMkLst>
        </pc:spChg>
        <pc:spChg chg="mod">
          <ac:chgData name="Dragan Javorac" userId="913c2858-fb97-4c6e-a42c-b1f1a16b225e" providerId="ADAL" clId="{CFF70A02-D37A-4A1C-9761-FE9AA042093F}" dt="2022-09-08T08:24:04.340" v="1740" actId="20577"/>
          <ac:spMkLst>
            <pc:docMk/>
            <pc:sldMk cId="1010043746" sldId="283"/>
            <ac:spMk id="149" creationId="{00000000-0000-0000-0000-000000000000}"/>
          </ac:spMkLst>
        </pc:spChg>
        <pc:picChg chg="del">
          <ac:chgData name="Dragan Javorac" userId="913c2858-fb97-4c6e-a42c-b1f1a16b225e" providerId="ADAL" clId="{CFF70A02-D37A-4A1C-9761-FE9AA042093F}" dt="2022-09-08T08:23:15.238" v="1690" actId="478"/>
          <ac:picMkLst>
            <pc:docMk/>
            <pc:sldMk cId="1010043746" sldId="283"/>
            <ac:picMk id="4" creationId="{48B9D4BA-9BA8-4641-A557-D552C07A744A}"/>
          </ac:picMkLst>
        </pc:picChg>
        <pc:picChg chg="add mod">
          <ac:chgData name="Dragan Javorac" userId="913c2858-fb97-4c6e-a42c-b1f1a16b225e" providerId="ADAL" clId="{CFF70A02-D37A-4A1C-9761-FE9AA042093F}" dt="2022-09-08T08:23:16.999" v="1692" actId="1076"/>
          <ac:picMkLst>
            <pc:docMk/>
            <pc:sldMk cId="1010043746" sldId="283"/>
            <ac:picMk id="5" creationId="{7B29F47A-D949-7B2D-2739-5042CC97E3EB}"/>
          </ac:picMkLst>
        </pc:picChg>
        <pc:picChg chg="add del">
          <ac:chgData name="Dragan Javorac" userId="913c2858-fb97-4c6e-a42c-b1f1a16b225e" providerId="ADAL" clId="{CFF70A02-D37A-4A1C-9761-FE9AA042093F}" dt="2022-09-08T08:23:29.858" v="1694" actId="22"/>
          <ac:picMkLst>
            <pc:docMk/>
            <pc:sldMk cId="1010043746" sldId="283"/>
            <ac:picMk id="7" creationId="{7C646355-78BE-A211-D04A-C3993BEE60B4}"/>
          </ac:picMkLst>
        </pc:picChg>
      </pc:sldChg>
      <pc:sldChg chg="delSp modSp mod">
        <pc:chgData name="Dragan Javorac" userId="913c2858-fb97-4c6e-a42c-b1f1a16b225e" providerId="ADAL" clId="{CFF70A02-D37A-4A1C-9761-FE9AA042093F}" dt="2022-09-08T08:36:40.709" v="1903" actId="1076"/>
        <pc:sldMkLst>
          <pc:docMk/>
          <pc:sldMk cId="2819114601" sldId="284"/>
        </pc:sldMkLst>
        <pc:spChg chg="del">
          <ac:chgData name="Dragan Javorac" userId="913c2858-fb97-4c6e-a42c-b1f1a16b225e" providerId="ADAL" clId="{CFF70A02-D37A-4A1C-9761-FE9AA042093F}" dt="2022-09-08T08:36:35.687" v="1901" actId="478"/>
          <ac:spMkLst>
            <pc:docMk/>
            <pc:sldMk cId="2819114601" sldId="284"/>
            <ac:spMk id="150" creationId="{00000000-0000-0000-0000-000000000000}"/>
          </ac:spMkLst>
        </pc:spChg>
        <pc:picChg chg="mod">
          <ac:chgData name="Dragan Javorac" userId="913c2858-fb97-4c6e-a42c-b1f1a16b225e" providerId="ADAL" clId="{CFF70A02-D37A-4A1C-9761-FE9AA042093F}" dt="2022-09-08T08:36:40.709" v="1903" actId="1076"/>
          <ac:picMkLst>
            <pc:docMk/>
            <pc:sldMk cId="2819114601" sldId="284"/>
            <ac:picMk id="10" creationId="{E0CA4AA8-948D-41E8-94A3-5F6A006BD7E1}"/>
          </ac:picMkLst>
        </pc:picChg>
      </pc:sldChg>
      <pc:sldChg chg="addSp delSp modSp mod setBg">
        <pc:chgData name="Dragan Javorac" userId="913c2858-fb97-4c6e-a42c-b1f1a16b225e" providerId="ADAL" clId="{CFF70A02-D37A-4A1C-9761-FE9AA042093F}" dt="2022-09-08T08:35:46.989" v="1899"/>
        <pc:sldMkLst>
          <pc:docMk/>
          <pc:sldMk cId="2710829399" sldId="288"/>
        </pc:sldMkLst>
        <pc:spChg chg="mod">
          <ac:chgData name="Dragan Javorac" userId="913c2858-fb97-4c6e-a42c-b1f1a16b225e" providerId="ADAL" clId="{CFF70A02-D37A-4A1C-9761-FE9AA042093F}" dt="2022-09-08T08:30:47.160" v="1870" actId="404"/>
          <ac:spMkLst>
            <pc:docMk/>
            <pc:sldMk cId="2710829399" sldId="288"/>
            <ac:spMk id="126" creationId="{00000000-0000-0000-0000-000000000000}"/>
          </ac:spMkLst>
        </pc:spChg>
        <pc:spChg chg="mod">
          <ac:chgData name="Dragan Javorac" userId="913c2858-fb97-4c6e-a42c-b1f1a16b225e" providerId="ADAL" clId="{CFF70A02-D37A-4A1C-9761-FE9AA042093F}" dt="2022-09-08T07:48:55.511" v="153" actId="207"/>
          <ac:spMkLst>
            <pc:docMk/>
            <pc:sldMk cId="2710829399" sldId="288"/>
            <ac:spMk id="127" creationId="{00000000-0000-0000-0000-000000000000}"/>
          </ac:spMkLst>
        </pc:spChg>
        <pc:picChg chg="add del mod">
          <ac:chgData name="Dragan Javorac" userId="913c2858-fb97-4c6e-a42c-b1f1a16b225e" providerId="ADAL" clId="{CFF70A02-D37A-4A1C-9761-FE9AA042093F}" dt="2022-09-08T08:30:40.881" v="1866" actId="478"/>
          <ac:picMkLst>
            <pc:docMk/>
            <pc:sldMk cId="2710829399" sldId="288"/>
            <ac:picMk id="3" creationId="{0092973C-451D-7B68-A359-01B2AB939341}"/>
          </ac:picMkLst>
        </pc:picChg>
      </pc:sldChg>
      <pc:sldChg chg="del">
        <pc:chgData name="Dragan Javorac" userId="913c2858-fb97-4c6e-a42c-b1f1a16b225e" providerId="ADAL" clId="{CFF70A02-D37A-4A1C-9761-FE9AA042093F}" dt="2022-09-08T07:42:38.255" v="0" actId="47"/>
        <pc:sldMkLst>
          <pc:docMk/>
          <pc:sldMk cId="1972725637" sldId="289"/>
        </pc:sldMkLst>
      </pc:sldChg>
      <pc:sldChg chg="del">
        <pc:chgData name="Dragan Javorac" userId="913c2858-fb97-4c6e-a42c-b1f1a16b225e" providerId="ADAL" clId="{CFF70A02-D37A-4A1C-9761-FE9AA042093F}" dt="2022-09-08T07:42:38.255" v="0" actId="47"/>
        <pc:sldMkLst>
          <pc:docMk/>
          <pc:sldMk cId="0" sldId="292"/>
        </pc:sldMkLst>
      </pc:sldChg>
      <pc:sldChg chg="addSp delSp modSp add mod">
        <pc:chgData name="Dragan Javorac" userId="913c2858-fb97-4c6e-a42c-b1f1a16b225e" providerId="ADAL" clId="{CFF70A02-D37A-4A1C-9761-FE9AA042093F}" dt="2022-09-08T07:51:31.095" v="413" actId="20577"/>
        <pc:sldMkLst>
          <pc:docMk/>
          <pc:sldMk cId="52050728" sldId="306"/>
        </pc:sldMkLst>
        <pc:spChg chg="add mod">
          <ac:chgData name="Dragan Javorac" userId="913c2858-fb97-4c6e-a42c-b1f1a16b225e" providerId="ADAL" clId="{CFF70A02-D37A-4A1C-9761-FE9AA042093F}" dt="2022-09-08T07:50:08.869" v="229" actId="20577"/>
          <ac:spMkLst>
            <pc:docMk/>
            <pc:sldMk cId="52050728" sldId="306"/>
            <ac:spMk id="6" creationId="{54558DC9-AF43-8083-99D0-4C5F672193A2}"/>
          </ac:spMkLst>
        </pc:spChg>
        <pc:spChg chg="mod">
          <ac:chgData name="Dragan Javorac" userId="913c2858-fb97-4c6e-a42c-b1f1a16b225e" providerId="ADAL" clId="{CFF70A02-D37A-4A1C-9761-FE9AA042093F}" dt="2022-09-08T07:50:17.055" v="263" actId="20577"/>
          <ac:spMkLst>
            <pc:docMk/>
            <pc:sldMk cId="52050728" sldId="306"/>
            <ac:spMk id="7" creationId="{52DF19C7-1317-5F37-CE7E-EC3B444E69B3}"/>
          </ac:spMkLst>
        </pc:spChg>
        <pc:spChg chg="del">
          <ac:chgData name="Dragan Javorac" userId="913c2858-fb97-4c6e-a42c-b1f1a16b225e" providerId="ADAL" clId="{CFF70A02-D37A-4A1C-9761-FE9AA042093F}" dt="2022-09-08T07:49:21.822" v="184" actId="478"/>
          <ac:spMkLst>
            <pc:docMk/>
            <pc:sldMk cId="52050728" sldId="306"/>
            <ac:spMk id="8" creationId="{454C6EAC-F2E3-64A2-E21D-8495448857AE}"/>
          </ac:spMkLst>
        </pc:spChg>
        <pc:spChg chg="del">
          <ac:chgData name="Dragan Javorac" userId="913c2858-fb97-4c6e-a42c-b1f1a16b225e" providerId="ADAL" clId="{CFF70A02-D37A-4A1C-9761-FE9AA042093F}" dt="2022-09-08T07:49:22.632" v="185" actId="478"/>
          <ac:spMkLst>
            <pc:docMk/>
            <pc:sldMk cId="52050728" sldId="306"/>
            <ac:spMk id="9" creationId="{6F1F36F8-2969-1E9A-B7BE-6102C38549FE}"/>
          </ac:spMkLst>
        </pc:spChg>
        <pc:spChg chg="mod">
          <ac:chgData name="Dragan Javorac" userId="913c2858-fb97-4c6e-a42c-b1f1a16b225e" providerId="ADAL" clId="{CFF70A02-D37A-4A1C-9761-FE9AA042093F}" dt="2022-09-08T07:49:15.871" v="181" actId="20577"/>
          <ac:spMkLst>
            <pc:docMk/>
            <pc:sldMk cId="52050728" sldId="306"/>
            <ac:spMk id="132" creationId="{00000000-0000-0000-0000-000000000000}"/>
          </ac:spMkLst>
        </pc:spChg>
        <pc:spChg chg="mod">
          <ac:chgData name="Dragan Javorac" userId="913c2858-fb97-4c6e-a42c-b1f1a16b225e" providerId="ADAL" clId="{CFF70A02-D37A-4A1C-9761-FE9AA042093F}" dt="2022-09-08T07:51:31.095" v="413" actId="20577"/>
          <ac:spMkLst>
            <pc:docMk/>
            <pc:sldMk cId="52050728" sldId="306"/>
            <ac:spMk id="133" creationId="{00000000-0000-0000-0000-000000000000}"/>
          </ac:spMkLst>
        </pc:spChg>
        <pc:picChg chg="del">
          <ac:chgData name="Dragan Javorac" userId="913c2858-fb97-4c6e-a42c-b1f1a16b225e" providerId="ADAL" clId="{CFF70A02-D37A-4A1C-9761-FE9AA042093F}" dt="2022-09-08T07:49:18.625" v="182" actId="478"/>
          <ac:picMkLst>
            <pc:docMk/>
            <pc:sldMk cId="52050728" sldId="306"/>
            <ac:picMk id="4" creationId="{5169E581-485B-0459-962B-77975206680F}"/>
          </ac:picMkLst>
        </pc:picChg>
        <pc:picChg chg="add mod ord">
          <ac:chgData name="Dragan Javorac" userId="913c2858-fb97-4c6e-a42c-b1f1a16b225e" providerId="ADAL" clId="{CFF70A02-D37A-4A1C-9761-FE9AA042093F}" dt="2022-09-08T07:49:48.726" v="189" actId="167"/>
          <ac:picMkLst>
            <pc:docMk/>
            <pc:sldMk cId="52050728" sldId="306"/>
            <ac:picMk id="5" creationId="{C37270CF-758C-0B92-5A78-2A26AEE83A47}"/>
          </ac:picMkLst>
        </pc:picChg>
      </pc:sldChg>
      <pc:sldChg chg="addSp delSp modSp add mod">
        <pc:chgData name="Dragan Javorac" userId="913c2858-fb97-4c6e-a42c-b1f1a16b225e" providerId="ADAL" clId="{CFF70A02-D37A-4A1C-9761-FE9AA042093F}" dt="2022-09-08T08:36:09.529" v="1900" actId="16037"/>
        <pc:sldMkLst>
          <pc:docMk/>
          <pc:sldMk cId="3593851730" sldId="307"/>
        </pc:sldMkLst>
        <pc:spChg chg="mod">
          <ac:chgData name="Dragan Javorac" userId="913c2858-fb97-4c6e-a42c-b1f1a16b225e" providerId="ADAL" clId="{CFF70A02-D37A-4A1C-9761-FE9AA042093F}" dt="2022-09-08T08:36:09.529" v="1900" actId="16037"/>
          <ac:spMkLst>
            <pc:docMk/>
            <pc:sldMk cId="3593851730" sldId="307"/>
            <ac:spMk id="6" creationId="{54558DC9-AF43-8083-99D0-4C5F672193A2}"/>
          </ac:spMkLst>
        </pc:spChg>
        <pc:spChg chg="mod">
          <ac:chgData name="Dragan Javorac" userId="913c2858-fb97-4c6e-a42c-b1f1a16b225e" providerId="ADAL" clId="{CFF70A02-D37A-4A1C-9761-FE9AA042093F}" dt="2022-09-08T07:55:42.970" v="721" actId="20577"/>
          <ac:spMkLst>
            <pc:docMk/>
            <pc:sldMk cId="3593851730" sldId="307"/>
            <ac:spMk id="7" creationId="{52DF19C7-1317-5F37-CE7E-EC3B444E69B3}"/>
          </ac:spMkLst>
        </pc:spChg>
        <pc:spChg chg="mod">
          <ac:chgData name="Dragan Javorac" userId="913c2858-fb97-4c6e-a42c-b1f1a16b225e" providerId="ADAL" clId="{CFF70A02-D37A-4A1C-9761-FE9AA042093F}" dt="2022-09-08T07:54:20.798" v="615" actId="20577"/>
          <ac:spMkLst>
            <pc:docMk/>
            <pc:sldMk cId="3593851730" sldId="307"/>
            <ac:spMk id="132" creationId="{00000000-0000-0000-0000-000000000000}"/>
          </ac:spMkLst>
        </pc:spChg>
        <pc:spChg chg="mod">
          <ac:chgData name="Dragan Javorac" userId="913c2858-fb97-4c6e-a42c-b1f1a16b225e" providerId="ADAL" clId="{CFF70A02-D37A-4A1C-9761-FE9AA042093F}" dt="2022-09-08T07:56:35.782" v="814" actId="20577"/>
          <ac:spMkLst>
            <pc:docMk/>
            <pc:sldMk cId="3593851730" sldId="307"/>
            <ac:spMk id="133" creationId="{00000000-0000-0000-0000-000000000000}"/>
          </ac:spMkLst>
        </pc:spChg>
        <pc:picChg chg="add mod ord">
          <ac:chgData name="Dragan Javorac" userId="913c2858-fb97-4c6e-a42c-b1f1a16b225e" providerId="ADAL" clId="{CFF70A02-D37A-4A1C-9761-FE9AA042093F}" dt="2022-09-08T07:55:10.559" v="624" actId="1076"/>
          <ac:picMkLst>
            <pc:docMk/>
            <pc:sldMk cId="3593851730" sldId="307"/>
            <ac:picMk id="4" creationId="{A818E353-8817-4C22-1D4B-BBA711C5E4BA}"/>
          </ac:picMkLst>
        </pc:picChg>
        <pc:picChg chg="del">
          <ac:chgData name="Dragan Javorac" userId="913c2858-fb97-4c6e-a42c-b1f1a16b225e" providerId="ADAL" clId="{CFF70A02-D37A-4A1C-9761-FE9AA042093F}" dt="2022-09-08T07:54:55.373" v="617" actId="478"/>
          <ac:picMkLst>
            <pc:docMk/>
            <pc:sldMk cId="3593851730" sldId="307"/>
            <ac:picMk id="5" creationId="{C37270CF-758C-0B92-5A78-2A26AEE83A47}"/>
          </ac:picMkLst>
        </pc:picChg>
      </pc:sldChg>
      <pc:sldChg chg="addSp delSp modSp add mod ord">
        <pc:chgData name="Dragan Javorac" userId="913c2858-fb97-4c6e-a42c-b1f1a16b225e" providerId="ADAL" clId="{CFF70A02-D37A-4A1C-9761-FE9AA042093F}" dt="2022-09-08T07:54:09.632" v="597" actId="1076"/>
        <pc:sldMkLst>
          <pc:docMk/>
          <pc:sldMk cId="241724827" sldId="308"/>
        </pc:sldMkLst>
        <pc:spChg chg="add mod">
          <ac:chgData name="Dragan Javorac" userId="913c2858-fb97-4c6e-a42c-b1f1a16b225e" providerId="ADAL" clId="{CFF70A02-D37A-4A1C-9761-FE9AA042093F}" dt="2022-09-08T07:53:47.617" v="591" actId="1076"/>
          <ac:spMkLst>
            <pc:docMk/>
            <pc:sldMk cId="241724827" sldId="308"/>
            <ac:spMk id="11" creationId="{AB0B9670-351C-AB99-D631-F667093E18DA}"/>
          </ac:spMkLst>
        </pc:spChg>
        <pc:spChg chg="mod">
          <ac:chgData name="Dragan Javorac" userId="913c2858-fb97-4c6e-a42c-b1f1a16b225e" providerId="ADAL" clId="{CFF70A02-D37A-4A1C-9761-FE9AA042093F}" dt="2022-09-08T07:51:56.641" v="445" actId="20577"/>
          <ac:spMkLst>
            <pc:docMk/>
            <pc:sldMk cId="241724827" sldId="308"/>
            <ac:spMk id="123" creationId="{00000000-0000-0000-0000-000000000000}"/>
          </ac:spMkLst>
        </pc:spChg>
        <pc:spChg chg="mod">
          <ac:chgData name="Dragan Javorac" userId="913c2858-fb97-4c6e-a42c-b1f1a16b225e" providerId="ADAL" clId="{CFF70A02-D37A-4A1C-9761-FE9AA042093F}" dt="2022-09-08T07:52:35.519" v="551" actId="20577"/>
          <ac:spMkLst>
            <pc:docMk/>
            <pc:sldMk cId="241724827" sldId="308"/>
            <ac:spMk id="124" creationId="{00000000-0000-0000-0000-000000000000}"/>
          </ac:spMkLst>
        </pc:spChg>
        <pc:picChg chg="add mod">
          <ac:chgData name="Dragan Javorac" userId="913c2858-fb97-4c6e-a42c-b1f1a16b225e" providerId="ADAL" clId="{CFF70A02-D37A-4A1C-9761-FE9AA042093F}" dt="2022-09-08T07:52:55.690" v="554" actId="1076"/>
          <ac:picMkLst>
            <pc:docMk/>
            <pc:sldMk cId="241724827" sldId="308"/>
            <ac:picMk id="4" creationId="{C52E1C42-D29B-1628-0E90-AED809D6A6B5}"/>
          </ac:picMkLst>
        </pc:picChg>
        <pc:picChg chg="del">
          <ac:chgData name="Dragan Javorac" userId="913c2858-fb97-4c6e-a42c-b1f1a16b225e" providerId="ADAL" clId="{CFF70A02-D37A-4A1C-9761-FE9AA042093F}" dt="2022-09-08T07:52:41.378" v="552" actId="478"/>
          <ac:picMkLst>
            <pc:docMk/>
            <pc:sldMk cId="241724827" sldId="308"/>
            <ac:picMk id="5" creationId="{28EC5DD6-44F3-4ABD-B19C-D788953EFD09}"/>
          </ac:picMkLst>
        </pc:picChg>
        <pc:picChg chg="add mod">
          <ac:chgData name="Dragan Javorac" userId="913c2858-fb97-4c6e-a42c-b1f1a16b225e" providerId="ADAL" clId="{CFF70A02-D37A-4A1C-9761-FE9AA042093F}" dt="2022-09-08T07:54:07.503" v="596" actId="1076"/>
          <ac:picMkLst>
            <pc:docMk/>
            <pc:sldMk cId="241724827" sldId="308"/>
            <ac:picMk id="7" creationId="{E723F42A-55FC-C470-33DB-CBB5FDBCDCFC}"/>
          </ac:picMkLst>
        </pc:picChg>
        <pc:picChg chg="add mod">
          <ac:chgData name="Dragan Javorac" userId="913c2858-fb97-4c6e-a42c-b1f1a16b225e" providerId="ADAL" clId="{CFF70A02-D37A-4A1C-9761-FE9AA042093F}" dt="2022-09-08T07:54:06.160" v="595" actId="1076"/>
          <ac:picMkLst>
            <pc:docMk/>
            <pc:sldMk cId="241724827" sldId="308"/>
            <ac:picMk id="9" creationId="{05F4809D-11A5-F37F-A07B-4D45A9415144}"/>
          </ac:picMkLst>
        </pc:picChg>
        <pc:picChg chg="add mod">
          <ac:chgData name="Dragan Javorac" userId="913c2858-fb97-4c6e-a42c-b1f1a16b225e" providerId="ADAL" clId="{CFF70A02-D37A-4A1C-9761-FE9AA042093F}" dt="2022-09-08T07:54:09.632" v="597" actId="1076"/>
          <ac:picMkLst>
            <pc:docMk/>
            <pc:sldMk cId="241724827" sldId="308"/>
            <ac:picMk id="10" creationId="{4A103D32-2DDE-14E5-26AA-1BFF5DA40C3A}"/>
          </ac:picMkLst>
        </pc:picChg>
      </pc:sldChg>
      <pc:sldChg chg="addSp delSp modSp add mod">
        <pc:chgData name="Dragan Javorac" userId="913c2858-fb97-4c6e-a42c-b1f1a16b225e" providerId="ADAL" clId="{CFF70A02-D37A-4A1C-9761-FE9AA042093F}" dt="2022-09-08T08:07:27.389" v="1046" actId="1076"/>
        <pc:sldMkLst>
          <pc:docMk/>
          <pc:sldMk cId="2373212971" sldId="309"/>
        </pc:sldMkLst>
        <pc:spChg chg="add mod">
          <ac:chgData name="Dragan Javorac" userId="913c2858-fb97-4c6e-a42c-b1f1a16b225e" providerId="ADAL" clId="{CFF70A02-D37A-4A1C-9761-FE9AA042093F}" dt="2022-09-08T08:07:24.950" v="1044" actId="14100"/>
          <ac:spMkLst>
            <pc:docMk/>
            <pc:sldMk cId="2373212971" sldId="309"/>
            <ac:spMk id="6" creationId="{C4E20C7A-785E-6201-27FD-F372B3CAC054}"/>
          </ac:spMkLst>
        </pc:spChg>
        <pc:spChg chg="del">
          <ac:chgData name="Dragan Javorac" userId="913c2858-fb97-4c6e-a42c-b1f1a16b225e" providerId="ADAL" clId="{CFF70A02-D37A-4A1C-9761-FE9AA042093F}" dt="2022-09-08T08:07:19.116" v="1042" actId="478"/>
          <ac:spMkLst>
            <pc:docMk/>
            <pc:sldMk cId="2373212971" sldId="309"/>
            <ac:spMk id="7" creationId="{76CBA04D-1A86-023C-0A42-5EC04152CC7F}"/>
          </ac:spMkLst>
        </pc:spChg>
        <pc:spChg chg="mod">
          <ac:chgData name="Dragan Javorac" userId="913c2858-fb97-4c6e-a42c-b1f1a16b225e" providerId="ADAL" clId="{CFF70A02-D37A-4A1C-9761-FE9AA042093F}" dt="2022-09-08T08:06:38.773" v="971" actId="14100"/>
          <ac:spMkLst>
            <pc:docMk/>
            <pc:sldMk cId="2373212971" sldId="309"/>
            <ac:spMk id="10" creationId="{5CBB458D-4B60-1961-3B09-2CFE2AED166B}"/>
          </ac:spMkLst>
        </pc:spChg>
        <pc:spChg chg="mod">
          <ac:chgData name="Dragan Javorac" userId="913c2858-fb97-4c6e-a42c-b1f1a16b225e" providerId="ADAL" clId="{CFF70A02-D37A-4A1C-9761-FE9AA042093F}" dt="2022-09-08T08:07:27.389" v="1046" actId="1076"/>
          <ac:spMkLst>
            <pc:docMk/>
            <pc:sldMk cId="2373212971" sldId="309"/>
            <ac:spMk id="140" creationId="{00000000-0000-0000-0000-000000000000}"/>
          </ac:spMkLst>
        </pc:spChg>
        <pc:picChg chg="add mod modCrop">
          <ac:chgData name="Dragan Javorac" userId="913c2858-fb97-4c6e-a42c-b1f1a16b225e" providerId="ADAL" clId="{CFF70A02-D37A-4A1C-9761-FE9AA042093F}" dt="2022-09-08T08:07:15.837" v="1041" actId="1076"/>
          <ac:picMkLst>
            <pc:docMk/>
            <pc:sldMk cId="2373212971" sldId="309"/>
            <ac:picMk id="4" creationId="{FF16A8AC-01B8-D080-BD00-7B26EF5DB5C9}"/>
          </ac:picMkLst>
        </pc:picChg>
        <pc:picChg chg="add mod ord">
          <ac:chgData name="Dragan Javorac" userId="913c2858-fb97-4c6e-a42c-b1f1a16b225e" providerId="ADAL" clId="{CFF70A02-D37A-4A1C-9761-FE9AA042093F}" dt="2022-09-08T08:06:36.830" v="970" actId="167"/>
          <ac:picMkLst>
            <pc:docMk/>
            <pc:sldMk cId="2373212971" sldId="309"/>
            <ac:picMk id="5" creationId="{1FA2CC54-6D6E-FBA8-FCAE-A7743A3DF029}"/>
          </ac:picMkLst>
        </pc:picChg>
        <pc:picChg chg="del">
          <ac:chgData name="Dragan Javorac" userId="913c2858-fb97-4c6e-a42c-b1f1a16b225e" providerId="ADAL" clId="{CFF70A02-D37A-4A1C-9761-FE9AA042093F}" dt="2022-09-08T08:02:52.293" v="942" actId="478"/>
          <ac:picMkLst>
            <pc:docMk/>
            <pc:sldMk cId="2373212971" sldId="309"/>
            <ac:picMk id="6" creationId="{FFCC90F7-F033-529B-C251-CD265B3B3264}"/>
          </ac:picMkLst>
        </pc:picChg>
        <pc:picChg chg="del">
          <ac:chgData name="Dragan Javorac" userId="913c2858-fb97-4c6e-a42c-b1f1a16b225e" providerId="ADAL" clId="{CFF70A02-D37A-4A1C-9761-FE9AA042093F}" dt="2022-09-08T08:06:23.109" v="944" actId="478"/>
          <ac:picMkLst>
            <pc:docMk/>
            <pc:sldMk cId="2373212971" sldId="309"/>
            <ac:picMk id="9" creationId="{F250197B-04EF-D31D-6507-14ED7CB858B0}"/>
          </ac:picMkLst>
        </pc:picChg>
      </pc:sldChg>
      <pc:sldChg chg="addSp delSp modSp add mod">
        <pc:chgData name="Dragan Javorac" userId="913c2858-fb97-4c6e-a42c-b1f1a16b225e" providerId="ADAL" clId="{CFF70A02-D37A-4A1C-9761-FE9AA042093F}" dt="2022-09-08T08:14:21.225" v="1333" actId="14100"/>
        <pc:sldMkLst>
          <pc:docMk/>
          <pc:sldMk cId="4261168887" sldId="310"/>
        </pc:sldMkLst>
        <pc:spChg chg="add mod">
          <ac:chgData name="Dragan Javorac" userId="913c2858-fb97-4c6e-a42c-b1f1a16b225e" providerId="ADAL" clId="{CFF70A02-D37A-4A1C-9761-FE9AA042093F}" dt="2022-09-08T08:14:21.225" v="1333" actId="14100"/>
          <ac:spMkLst>
            <pc:docMk/>
            <pc:sldMk cId="4261168887" sldId="310"/>
            <ac:spMk id="3" creationId="{142A05E1-049A-0D8A-F1A6-9E7CB316C583}"/>
          </ac:spMkLst>
        </pc:spChg>
        <pc:spChg chg="del">
          <ac:chgData name="Dragan Javorac" userId="913c2858-fb97-4c6e-a42c-b1f1a16b225e" providerId="ADAL" clId="{CFF70A02-D37A-4A1C-9761-FE9AA042093F}" dt="2022-09-08T08:08:32.661" v="1078" actId="478"/>
          <ac:spMkLst>
            <pc:docMk/>
            <pc:sldMk cId="4261168887" sldId="310"/>
            <ac:spMk id="6" creationId="{C4E20C7A-785E-6201-27FD-F372B3CAC054}"/>
          </ac:spMkLst>
        </pc:spChg>
        <pc:spChg chg="del">
          <ac:chgData name="Dragan Javorac" userId="913c2858-fb97-4c6e-a42c-b1f1a16b225e" providerId="ADAL" clId="{CFF70A02-D37A-4A1C-9761-FE9AA042093F}" dt="2022-09-08T08:08:32.149" v="1077" actId="478"/>
          <ac:spMkLst>
            <pc:docMk/>
            <pc:sldMk cId="4261168887" sldId="310"/>
            <ac:spMk id="10" creationId="{5CBB458D-4B60-1961-3B09-2CFE2AED166B}"/>
          </ac:spMkLst>
        </pc:spChg>
        <pc:spChg chg="mod">
          <ac:chgData name="Dragan Javorac" userId="913c2858-fb97-4c6e-a42c-b1f1a16b225e" providerId="ADAL" clId="{CFF70A02-D37A-4A1C-9761-FE9AA042093F}" dt="2022-09-08T08:08:28.756" v="1076" actId="20577"/>
          <ac:spMkLst>
            <pc:docMk/>
            <pc:sldMk cId="4261168887" sldId="310"/>
            <ac:spMk id="140" creationId="{00000000-0000-0000-0000-000000000000}"/>
          </ac:spMkLst>
        </pc:spChg>
        <pc:picChg chg="del">
          <ac:chgData name="Dragan Javorac" userId="913c2858-fb97-4c6e-a42c-b1f1a16b225e" providerId="ADAL" clId="{CFF70A02-D37A-4A1C-9761-FE9AA042093F}" dt="2022-09-08T08:08:33.967" v="1080" actId="478"/>
          <ac:picMkLst>
            <pc:docMk/>
            <pc:sldMk cId="4261168887" sldId="310"/>
            <ac:picMk id="4" creationId="{FF16A8AC-01B8-D080-BD00-7B26EF5DB5C9}"/>
          </ac:picMkLst>
        </pc:picChg>
        <pc:picChg chg="del">
          <ac:chgData name="Dragan Javorac" userId="913c2858-fb97-4c6e-a42c-b1f1a16b225e" providerId="ADAL" clId="{CFF70A02-D37A-4A1C-9761-FE9AA042093F}" dt="2022-09-08T08:08:33.185" v="1079" actId="478"/>
          <ac:picMkLst>
            <pc:docMk/>
            <pc:sldMk cId="4261168887" sldId="310"/>
            <ac:picMk id="5" creationId="{1FA2CC54-6D6E-FBA8-FCAE-A7743A3DF029}"/>
          </ac:picMkLst>
        </pc:picChg>
        <pc:picChg chg="add mod">
          <ac:chgData name="Dragan Javorac" userId="913c2858-fb97-4c6e-a42c-b1f1a16b225e" providerId="ADAL" clId="{CFF70A02-D37A-4A1C-9761-FE9AA042093F}" dt="2022-09-08T08:09:13.724" v="1164" actId="1076"/>
          <ac:picMkLst>
            <pc:docMk/>
            <pc:sldMk cId="4261168887" sldId="310"/>
            <ac:picMk id="8" creationId="{0144DF8B-F656-C0D5-CF77-77991B09DE5A}"/>
          </ac:picMkLst>
        </pc:picChg>
      </pc:sldChg>
      <pc:sldChg chg="addSp delSp modSp add mod setBg">
        <pc:chgData name="Dragan Javorac" userId="913c2858-fb97-4c6e-a42c-b1f1a16b225e" providerId="ADAL" clId="{CFF70A02-D37A-4A1C-9761-FE9AA042093F}" dt="2022-09-08T08:35:00.707" v="1878"/>
        <pc:sldMkLst>
          <pc:docMk/>
          <pc:sldMk cId="2519399557" sldId="311"/>
        </pc:sldMkLst>
        <pc:spChg chg="mod">
          <ac:chgData name="Dragan Javorac" userId="913c2858-fb97-4c6e-a42c-b1f1a16b225e" providerId="ADAL" clId="{CFF70A02-D37A-4A1C-9761-FE9AA042093F}" dt="2022-09-08T08:11:33.850" v="1265" actId="14100"/>
          <ac:spMkLst>
            <pc:docMk/>
            <pc:sldMk cId="2519399557" sldId="311"/>
            <ac:spMk id="6" creationId="{C4E20C7A-785E-6201-27FD-F372B3CAC054}"/>
          </ac:spMkLst>
        </pc:spChg>
        <pc:spChg chg="add mod">
          <ac:chgData name="Dragan Javorac" userId="913c2858-fb97-4c6e-a42c-b1f1a16b225e" providerId="ADAL" clId="{CFF70A02-D37A-4A1C-9761-FE9AA042093F}" dt="2022-09-08T08:11:56.369" v="1312" actId="20577"/>
          <ac:spMkLst>
            <pc:docMk/>
            <pc:sldMk cId="2519399557" sldId="311"/>
            <ac:spMk id="8" creationId="{40092607-BADC-284F-636C-0D4167FF8BB5}"/>
          </ac:spMkLst>
        </pc:spChg>
        <pc:spChg chg="mod">
          <ac:chgData name="Dragan Javorac" userId="913c2858-fb97-4c6e-a42c-b1f1a16b225e" providerId="ADAL" clId="{CFF70A02-D37A-4A1C-9761-FE9AA042093F}" dt="2022-09-08T08:11:10.212" v="1215" actId="14100"/>
          <ac:spMkLst>
            <pc:docMk/>
            <pc:sldMk cId="2519399557" sldId="311"/>
            <ac:spMk id="10" creationId="{5CBB458D-4B60-1961-3B09-2CFE2AED166B}"/>
          </ac:spMkLst>
        </pc:spChg>
        <pc:spChg chg="mod">
          <ac:chgData name="Dragan Javorac" userId="913c2858-fb97-4c6e-a42c-b1f1a16b225e" providerId="ADAL" clId="{CFF70A02-D37A-4A1C-9761-FE9AA042093F}" dt="2022-09-08T08:09:40.150" v="1199" actId="20577"/>
          <ac:spMkLst>
            <pc:docMk/>
            <pc:sldMk cId="2519399557" sldId="311"/>
            <ac:spMk id="140" creationId="{00000000-0000-0000-0000-000000000000}"/>
          </ac:spMkLst>
        </pc:spChg>
        <pc:picChg chg="del">
          <ac:chgData name="Dragan Javorac" userId="913c2858-fb97-4c6e-a42c-b1f1a16b225e" providerId="ADAL" clId="{CFF70A02-D37A-4A1C-9761-FE9AA042093F}" dt="2022-09-08T08:11:26.604" v="1262" actId="478"/>
          <ac:picMkLst>
            <pc:docMk/>
            <pc:sldMk cId="2519399557" sldId="311"/>
            <ac:picMk id="4" creationId="{FF16A8AC-01B8-D080-BD00-7B26EF5DB5C9}"/>
          </ac:picMkLst>
        </pc:picChg>
        <pc:picChg chg="del">
          <ac:chgData name="Dragan Javorac" userId="913c2858-fb97-4c6e-a42c-b1f1a16b225e" providerId="ADAL" clId="{CFF70A02-D37A-4A1C-9761-FE9AA042093F}" dt="2022-09-08T08:11:00.012" v="1201" actId="478"/>
          <ac:picMkLst>
            <pc:docMk/>
            <pc:sldMk cId="2519399557" sldId="311"/>
            <ac:picMk id="5" creationId="{1FA2CC54-6D6E-FBA8-FCAE-A7743A3DF029}"/>
          </ac:picMkLst>
        </pc:picChg>
        <pc:picChg chg="add mod ord">
          <ac:chgData name="Dragan Javorac" userId="913c2858-fb97-4c6e-a42c-b1f1a16b225e" providerId="ADAL" clId="{CFF70A02-D37A-4A1C-9761-FE9AA042093F}" dt="2022-09-08T08:11:07.767" v="1214" actId="167"/>
          <ac:picMkLst>
            <pc:docMk/>
            <pc:sldMk cId="2519399557" sldId="311"/>
            <ac:picMk id="7" creationId="{C7E0409D-88B3-40FE-338D-858D5D07BD3C}"/>
          </ac:picMkLst>
        </pc:picChg>
      </pc:sldChg>
      <pc:sldChg chg="addSp delSp modSp add mod">
        <pc:chgData name="Dragan Javorac" userId="913c2858-fb97-4c6e-a42c-b1f1a16b225e" providerId="ADAL" clId="{CFF70A02-D37A-4A1C-9761-FE9AA042093F}" dt="2022-09-08T08:20:03.027" v="1686" actId="5793"/>
        <pc:sldMkLst>
          <pc:docMk/>
          <pc:sldMk cId="1710459310" sldId="312"/>
        </pc:sldMkLst>
        <pc:spChg chg="add mod">
          <ac:chgData name="Dragan Javorac" userId="913c2858-fb97-4c6e-a42c-b1f1a16b225e" providerId="ADAL" clId="{CFF70A02-D37A-4A1C-9761-FE9AA042093F}" dt="2022-09-08T08:20:03.027" v="1686" actId="5793"/>
          <ac:spMkLst>
            <pc:docMk/>
            <pc:sldMk cId="1710459310" sldId="312"/>
            <ac:spMk id="2" creationId="{881D63DA-3010-CD95-E555-D188A1562DBF}"/>
          </ac:spMkLst>
        </pc:spChg>
        <pc:spChg chg="add del mod">
          <ac:chgData name="Dragan Javorac" userId="913c2858-fb97-4c6e-a42c-b1f1a16b225e" providerId="ADAL" clId="{CFF70A02-D37A-4A1C-9761-FE9AA042093F}" dt="2022-09-08T08:15:42.217" v="1380" actId="478"/>
          <ac:spMkLst>
            <pc:docMk/>
            <pc:sldMk cId="1710459310" sldId="312"/>
            <ac:spMk id="4" creationId="{851B2573-9EB4-7835-7E2F-EA64ED78E4FD}"/>
          </ac:spMkLst>
        </pc:spChg>
        <pc:spChg chg="add mod">
          <ac:chgData name="Dragan Javorac" userId="913c2858-fb97-4c6e-a42c-b1f1a16b225e" providerId="ADAL" clId="{CFF70A02-D37A-4A1C-9761-FE9AA042093F}" dt="2022-09-08T08:16:35.573" v="1509" actId="1076"/>
          <ac:spMkLst>
            <pc:docMk/>
            <pc:sldMk cId="1710459310" sldId="312"/>
            <ac:spMk id="5" creationId="{8EC8EC03-8A6F-D1F3-0D07-2AF316946D7D}"/>
          </ac:spMkLst>
        </pc:spChg>
        <pc:spChg chg="add mod">
          <ac:chgData name="Dragan Javorac" userId="913c2858-fb97-4c6e-a42c-b1f1a16b225e" providerId="ADAL" clId="{CFF70A02-D37A-4A1C-9761-FE9AA042093F}" dt="2022-09-08T08:16:37.412" v="1510" actId="1076"/>
          <ac:spMkLst>
            <pc:docMk/>
            <pc:sldMk cId="1710459310" sldId="312"/>
            <ac:spMk id="6" creationId="{A383A91F-8623-2242-4C86-CDDB6F86E022}"/>
          </ac:spMkLst>
        </pc:spChg>
        <pc:spChg chg="add mod">
          <ac:chgData name="Dragan Javorac" userId="913c2858-fb97-4c6e-a42c-b1f1a16b225e" providerId="ADAL" clId="{CFF70A02-D37A-4A1C-9761-FE9AA042093F}" dt="2022-09-08T08:16:39.580" v="1511" actId="1076"/>
          <ac:spMkLst>
            <pc:docMk/>
            <pc:sldMk cId="1710459310" sldId="312"/>
            <ac:spMk id="10" creationId="{F3303494-008C-821A-AC2A-41EFA72ACBE1}"/>
          </ac:spMkLst>
        </pc:spChg>
        <pc:spChg chg="add">
          <ac:chgData name="Dragan Javorac" userId="913c2858-fb97-4c6e-a42c-b1f1a16b225e" providerId="ADAL" clId="{CFF70A02-D37A-4A1C-9761-FE9AA042093F}" dt="2022-09-08T08:16:54.997" v="1514" actId="11529"/>
          <ac:spMkLst>
            <pc:docMk/>
            <pc:sldMk cId="1710459310" sldId="312"/>
            <ac:spMk id="13" creationId="{055FF7C1-C714-5F27-A969-CA91AA5F75A4}"/>
          </ac:spMkLst>
        </pc:spChg>
        <pc:spChg chg="add mod">
          <ac:chgData name="Dragan Javorac" userId="913c2858-fb97-4c6e-a42c-b1f1a16b225e" providerId="ADAL" clId="{CFF70A02-D37A-4A1C-9761-FE9AA042093F}" dt="2022-09-08T08:16:57.558" v="1516" actId="1076"/>
          <ac:spMkLst>
            <pc:docMk/>
            <pc:sldMk cId="1710459310" sldId="312"/>
            <ac:spMk id="14" creationId="{1240D8AD-FF15-6D11-E1CC-BACF4255570D}"/>
          </ac:spMkLst>
        </pc:spChg>
        <pc:spChg chg="add mod">
          <ac:chgData name="Dragan Javorac" userId="913c2858-fb97-4c6e-a42c-b1f1a16b225e" providerId="ADAL" clId="{CFF70A02-D37A-4A1C-9761-FE9AA042093F}" dt="2022-09-08T08:18:53.024" v="1640" actId="164"/>
          <ac:spMkLst>
            <pc:docMk/>
            <pc:sldMk cId="1710459310" sldId="312"/>
            <ac:spMk id="21" creationId="{8DCE1409-A9B8-B57D-57DE-12D575D0D834}"/>
          </ac:spMkLst>
        </pc:spChg>
        <pc:spChg chg="add mod">
          <ac:chgData name="Dragan Javorac" userId="913c2858-fb97-4c6e-a42c-b1f1a16b225e" providerId="ADAL" clId="{CFF70A02-D37A-4A1C-9761-FE9AA042093F}" dt="2022-09-08T08:18:53.024" v="1640" actId="164"/>
          <ac:spMkLst>
            <pc:docMk/>
            <pc:sldMk cId="1710459310" sldId="312"/>
            <ac:spMk id="22" creationId="{8A3803ED-A32C-1D7B-2771-700FEEB5C95F}"/>
          </ac:spMkLst>
        </pc:spChg>
        <pc:spChg chg="add mod">
          <ac:chgData name="Dragan Javorac" userId="913c2858-fb97-4c6e-a42c-b1f1a16b225e" providerId="ADAL" clId="{CFF70A02-D37A-4A1C-9761-FE9AA042093F}" dt="2022-09-08T08:18:53.024" v="1640" actId="164"/>
          <ac:spMkLst>
            <pc:docMk/>
            <pc:sldMk cId="1710459310" sldId="312"/>
            <ac:spMk id="24" creationId="{2D405FF8-9CB4-9E04-41A8-1E879C972F2A}"/>
          </ac:spMkLst>
        </pc:spChg>
        <pc:spChg chg="add mod">
          <ac:chgData name="Dragan Javorac" userId="913c2858-fb97-4c6e-a42c-b1f1a16b225e" providerId="ADAL" clId="{CFF70A02-D37A-4A1C-9761-FE9AA042093F}" dt="2022-09-08T08:18:47.401" v="1639" actId="571"/>
          <ac:spMkLst>
            <pc:docMk/>
            <pc:sldMk cId="1710459310" sldId="312"/>
            <ac:spMk id="25" creationId="{501A04A8-B539-5D96-83A1-5BA834E24EF6}"/>
          </ac:spMkLst>
        </pc:spChg>
        <pc:spChg chg="add del">
          <ac:chgData name="Dragan Javorac" userId="913c2858-fb97-4c6e-a42c-b1f1a16b225e" providerId="ADAL" clId="{CFF70A02-D37A-4A1C-9761-FE9AA042093F}" dt="2022-09-08T08:19:18.427" v="1647" actId="478"/>
          <ac:spMkLst>
            <pc:docMk/>
            <pc:sldMk cId="1710459310" sldId="312"/>
            <ac:spMk id="27" creationId="{2E1EE259-A1B2-2149-A808-F215E26FBFD0}"/>
          </ac:spMkLst>
        </pc:spChg>
        <pc:spChg chg="mod">
          <ac:chgData name="Dragan Javorac" userId="913c2858-fb97-4c6e-a42c-b1f1a16b225e" providerId="ADAL" clId="{CFF70A02-D37A-4A1C-9761-FE9AA042093F}" dt="2022-09-08T08:17:22.017" v="1545" actId="20577"/>
          <ac:spMkLst>
            <pc:docMk/>
            <pc:sldMk cId="1710459310" sldId="312"/>
            <ac:spMk id="172" creationId="{00000000-0000-0000-0000-000000000000}"/>
          </ac:spMkLst>
        </pc:spChg>
        <pc:spChg chg="del">
          <ac:chgData name="Dragan Javorac" userId="913c2858-fb97-4c6e-a42c-b1f1a16b225e" providerId="ADAL" clId="{CFF70A02-D37A-4A1C-9761-FE9AA042093F}" dt="2022-09-08T08:15:31.231" v="1376" actId="478"/>
          <ac:spMkLst>
            <pc:docMk/>
            <pc:sldMk cId="1710459310" sldId="312"/>
            <ac:spMk id="173" creationId="{00000000-0000-0000-0000-000000000000}"/>
          </ac:spMkLst>
        </pc:spChg>
        <pc:spChg chg="del">
          <ac:chgData name="Dragan Javorac" userId="913c2858-fb97-4c6e-a42c-b1f1a16b225e" providerId="ADAL" clId="{CFF70A02-D37A-4A1C-9761-FE9AA042093F}" dt="2022-09-08T08:17:03.291" v="1517" actId="478"/>
          <ac:spMkLst>
            <pc:docMk/>
            <pc:sldMk cId="1710459310" sldId="312"/>
            <ac:spMk id="174" creationId="{00000000-0000-0000-0000-000000000000}"/>
          </ac:spMkLst>
        </pc:spChg>
        <pc:grpChg chg="del">
          <ac:chgData name="Dragan Javorac" userId="913c2858-fb97-4c6e-a42c-b1f1a16b225e" providerId="ADAL" clId="{CFF70A02-D37A-4A1C-9761-FE9AA042093F}" dt="2022-09-08T08:15:32.545" v="1377" actId="478"/>
          <ac:grpSpMkLst>
            <pc:docMk/>
            <pc:sldMk cId="1710459310" sldId="312"/>
            <ac:grpSpMk id="7" creationId="{A94BA79B-B3CF-7F49-BD4A-20402A8D2F90}"/>
          </ac:grpSpMkLst>
        </pc:grpChg>
        <pc:grpChg chg="add mod">
          <ac:chgData name="Dragan Javorac" userId="913c2858-fb97-4c6e-a42c-b1f1a16b225e" providerId="ADAL" clId="{CFF70A02-D37A-4A1C-9761-FE9AA042093F}" dt="2022-09-08T08:19:50.842" v="1661" actId="1076"/>
          <ac:grpSpMkLst>
            <pc:docMk/>
            <pc:sldMk cId="1710459310" sldId="312"/>
            <ac:grpSpMk id="26" creationId="{615BF236-7A9C-7006-CC99-CA42087675C7}"/>
          </ac:grpSpMkLst>
        </pc:grpChg>
        <pc:picChg chg="add mod">
          <ac:chgData name="Dragan Javorac" userId="913c2858-fb97-4c6e-a42c-b1f1a16b225e" providerId="ADAL" clId="{CFF70A02-D37A-4A1C-9761-FE9AA042093F}" dt="2022-09-08T08:18:53.024" v="1640" actId="164"/>
          <ac:picMkLst>
            <pc:docMk/>
            <pc:sldMk cId="1710459310" sldId="312"/>
            <ac:picMk id="16" creationId="{2F09DCF8-D28E-8D6F-2888-D919657A4543}"/>
          </ac:picMkLst>
        </pc:picChg>
        <pc:picChg chg="add mod">
          <ac:chgData name="Dragan Javorac" userId="913c2858-fb97-4c6e-a42c-b1f1a16b225e" providerId="ADAL" clId="{CFF70A02-D37A-4A1C-9761-FE9AA042093F}" dt="2022-09-08T08:18:53.024" v="1640" actId="164"/>
          <ac:picMkLst>
            <pc:docMk/>
            <pc:sldMk cId="1710459310" sldId="312"/>
            <ac:picMk id="18" creationId="{E2B100AF-BBD3-1D81-CE74-5FCAC380AABB}"/>
          </ac:picMkLst>
        </pc:picChg>
        <pc:picChg chg="add mod">
          <ac:chgData name="Dragan Javorac" userId="913c2858-fb97-4c6e-a42c-b1f1a16b225e" providerId="ADAL" clId="{CFF70A02-D37A-4A1C-9761-FE9AA042093F}" dt="2022-09-08T08:18:53.024" v="1640" actId="164"/>
          <ac:picMkLst>
            <pc:docMk/>
            <pc:sldMk cId="1710459310" sldId="312"/>
            <ac:picMk id="20" creationId="{9FBCC931-0C89-62AC-E5AF-FCB4DB005041}"/>
          </ac:picMkLst>
        </pc:picChg>
        <pc:picChg chg="add mod">
          <ac:chgData name="Dragan Javorac" userId="913c2858-fb97-4c6e-a42c-b1f1a16b225e" providerId="ADAL" clId="{CFF70A02-D37A-4A1C-9761-FE9AA042093F}" dt="2022-09-08T08:18:53.024" v="1640" actId="164"/>
          <ac:picMkLst>
            <pc:docMk/>
            <pc:sldMk cId="1710459310" sldId="312"/>
            <ac:picMk id="23" creationId="{84BC7DAE-1FF6-D063-0E8A-58FBB658044A}"/>
          </ac:picMkLst>
        </pc:picChg>
        <pc:picChg chg="add mod">
          <ac:chgData name="Dragan Javorac" userId="913c2858-fb97-4c6e-a42c-b1f1a16b225e" providerId="ADAL" clId="{CFF70A02-D37A-4A1C-9761-FE9AA042093F}" dt="2022-09-08T08:19:52.881" v="1662" actId="1076"/>
          <ac:picMkLst>
            <pc:docMk/>
            <pc:sldMk cId="1710459310" sldId="312"/>
            <ac:picMk id="29" creationId="{8F5912D6-BF26-0B72-09FD-1E61294EADC7}"/>
          </ac:picMkLst>
        </pc:picChg>
        <pc:picChg chg="add mod">
          <ac:chgData name="Dragan Javorac" userId="913c2858-fb97-4c6e-a42c-b1f1a16b225e" providerId="ADAL" clId="{CFF70A02-D37A-4A1C-9761-FE9AA042093F}" dt="2022-09-08T08:19:42.570" v="1655" actId="1076"/>
          <ac:picMkLst>
            <pc:docMk/>
            <pc:sldMk cId="1710459310" sldId="312"/>
            <ac:picMk id="31" creationId="{DF6EA176-C4C6-1AD6-69F4-69D47B8E8BA8}"/>
          </ac:picMkLst>
        </pc:picChg>
        <pc:picChg chg="add mod">
          <ac:chgData name="Dragan Javorac" userId="913c2858-fb97-4c6e-a42c-b1f1a16b225e" providerId="ADAL" clId="{CFF70A02-D37A-4A1C-9761-FE9AA042093F}" dt="2022-09-08T08:19:41.874" v="1654" actId="1076"/>
          <ac:picMkLst>
            <pc:docMk/>
            <pc:sldMk cId="1710459310" sldId="312"/>
            <ac:picMk id="33" creationId="{DF076E56-0CD7-9D65-019C-91C9B4F7F7CE}"/>
          </ac:picMkLst>
        </pc:picChg>
        <pc:picChg chg="add mod">
          <ac:chgData name="Dragan Javorac" userId="913c2858-fb97-4c6e-a42c-b1f1a16b225e" providerId="ADAL" clId="{CFF70A02-D37A-4A1C-9761-FE9AA042093F}" dt="2022-09-08T08:19:44.882" v="1657" actId="1076"/>
          <ac:picMkLst>
            <pc:docMk/>
            <pc:sldMk cId="1710459310" sldId="312"/>
            <ac:picMk id="34" creationId="{9E896F0A-5799-BFFA-D6F3-9EF625A7765C}"/>
          </ac:picMkLst>
        </pc:picChg>
        <pc:picChg chg="del">
          <ac:chgData name="Dragan Javorac" userId="913c2858-fb97-4c6e-a42c-b1f1a16b225e" providerId="ADAL" clId="{CFF70A02-D37A-4A1C-9761-FE9AA042093F}" dt="2022-09-08T08:15:33.364" v="1378" actId="478"/>
          <ac:picMkLst>
            <pc:docMk/>
            <pc:sldMk cId="1710459310" sldId="312"/>
            <ac:picMk id="175" creationId="{00000000-0000-0000-0000-000000000000}"/>
          </ac:picMkLst>
        </pc:picChg>
        <pc:cxnChg chg="add del mod">
          <ac:chgData name="Dragan Javorac" userId="913c2858-fb97-4c6e-a42c-b1f1a16b225e" providerId="ADAL" clId="{CFF70A02-D37A-4A1C-9761-FE9AA042093F}" dt="2022-09-08T08:16:48.322" v="1513" actId="11529"/>
          <ac:cxnSpMkLst>
            <pc:docMk/>
            <pc:sldMk cId="1710459310" sldId="312"/>
            <ac:cxnSpMk id="12" creationId="{4F821D97-6AEC-063F-95FB-EAED9EAABC7D}"/>
          </ac:cxnSpMkLst>
        </pc:cxnChg>
      </pc:sldChg>
      <pc:sldChg chg="add del ord">
        <pc:chgData name="Dragan Javorac" userId="913c2858-fb97-4c6e-a42c-b1f1a16b225e" providerId="ADAL" clId="{CFF70A02-D37A-4A1C-9761-FE9AA042093F}" dt="2022-09-08T08:24:13.358" v="1741" actId="47"/>
        <pc:sldMkLst>
          <pc:docMk/>
          <pc:sldMk cId="1556587105" sldId="313"/>
        </pc:sldMkLst>
      </pc:sldChg>
      <pc:sldMasterChg chg="setBg modSldLayout">
        <pc:chgData name="Dragan Javorac" userId="913c2858-fb97-4c6e-a42c-b1f1a16b225e" providerId="ADAL" clId="{CFF70A02-D37A-4A1C-9761-FE9AA042093F}" dt="2022-09-08T08:35:46.989" v="1899"/>
        <pc:sldMasterMkLst>
          <pc:docMk/>
          <pc:sldMasterMk cId="0" sldId="2147483659"/>
        </pc:sldMasterMkLst>
        <pc:sldLayoutChg chg="setBg">
          <pc:chgData name="Dragan Javorac" userId="913c2858-fb97-4c6e-a42c-b1f1a16b225e" providerId="ADAL" clId="{CFF70A02-D37A-4A1C-9761-FE9AA042093F}" dt="2022-09-08T08:35:46.989" v="1899"/>
          <pc:sldLayoutMkLst>
            <pc:docMk/>
            <pc:sldMasterMk cId="0" sldId="2147483659"/>
            <pc:sldLayoutMk cId="0" sldId="2147483648"/>
          </pc:sldLayoutMkLst>
        </pc:sldLayoutChg>
        <pc:sldLayoutChg chg="setBg">
          <pc:chgData name="Dragan Javorac" userId="913c2858-fb97-4c6e-a42c-b1f1a16b225e" providerId="ADAL" clId="{CFF70A02-D37A-4A1C-9761-FE9AA042093F}" dt="2022-09-08T08:35:46.989" v="1899"/>
          <pc:sldLayoutMkLst>
            <pc:docMk/>
            <pc:sldMasterMk cId="0" sldId="2147483659"/>
            <pc:sldLayoutMk cId="0" sldId="2147483649"/>
          </pc:sldLayoutMkLst>
        </pc:sldLayoutChg>
        <pc:sldLayoutChg chg="setBg">
          <pc:chgData name="Dragan Javorac" userId="913c2858-fb97-4c6e-a42c-b1f1a16b225e" providerId="ADAL" clId="{CFF70A02-D37A-4A1C-9761-FE9AA042093F}" dt="2022-09-08T08:35:46.989" v="1899"/>
          <pc:sldLayoutMkLst>
            <pc:docMk/>
            <pc:sldMasterMk cId="0" sldId="2147483659"/>
            <pc:sldLayoutMk cId="0" sldId="2147483650"/>
          </pc:sldLayoutMkLst>
        </pc:sldLayoutChg>
        <pc:sldLayoutChg chg="setBg">
          <pc:chgData name="Dragan Javorac" userId="913c2858-fb97-4c6e-a42c-b1f1a16b225e" providerId="ADAL" clId="{CFF70A02-D37A-4A1C-9761-FE9AA042093F}" dt="2022-09-08T08:35:46.989" v="1899"/>
          <pc:sldLayoutMkLst>
            <pc:docMk/>
            <pc:sldMasterMk cId="0" sldId="2147483659"/>
            <pc:sldLayoutMk cId="0" sldId="2147483651"/>
          </pc:sldLayoutMkLst>
        </pc:sldLayoutChg>
        <pc:sldLayoutChg chg="setBg">
          <pc:chgData name="Dragan Javorac" userId="913c2858-fb97-4c6e-a42c-b1f1a16b225e" providerId="ADAL" clId="{CFF70A02-D37A-4A1C-9761-FE9AA042093F}" dt="2022-09-08T08:35:46.989" v="1899"/>
          <pc:sldLayoutMkLst>
            <pc:docMk/>
            <pc:sldMasterMk cId="0" sldId="2147483659"/>
            <pc:sldLayoutMk cId="0" sldId="2147483652"/>
          </pc:sldLayoutMkLst>
        </pc:sldLayoutChg>
        <pc:sldLayoutChg chg="setBg">
          <pc:chgData name="Dragan Javorac" userId="913c2858-fb97-4c6e-a42c-b1f1a16b225e" providerId="ADAL" clId="{CFF70A02-D37A-4A1C-9761-FE9AA042093F}" dt="2022-09-08T08:35:46.989" v="1899"/>
          <pc:sldLayoutMkLst>
            <pc:docMk/>
            <pc:sldMasterMk cId="0" sldId="2147483659"/>
            <pc:sldLayoutMk cId="0" sldId="2147483653"/>
          </pc:sldLayoutMkLst>
        </pc:sldLayoutChg>
        <pc:sldLayoutChg chg="setBg">
          <pc:chgData name="Dragan Javorac" userId="913c2858-fb97-4c6e-a42c-b1f1a16b225e" providerId="ADAL" clId="{CFF70A02-D37A-4A1C-9761-FE9AA042093F}" dt="2022-09-08T08:35:46.989" v="1899"/>
          <pc:sldLayoutMkLst>
            <pc:docMk/>
            <pc:sldMasterMk cId="0" sldId="2147483659"/>
            <pc:sldLayoutMk cId="0" sldId="2147483654"/>
          </pc:sldLayoutMkLst>
        </pc:sldLayoutChg>
        <pc:sldLayoutChg chg="setBg">
          <pc:chgData name="Dragan Javorac" userId="913c2858-fb97-4c6e-a42c-b1f1a16b225e" providerId="ADAL" clId="{CFF70A02-D37A-4A1C-9761-FE9AA042093F}" dt="2022-09-08T08:35:46.989" v="1899"/>
          <pc:sldLayoutMkLst>
            <pc:docMk/>
            <pc:sldMasterMk cId="0" sldId="2147483659"/>
            <pc:sldLayoutMk cId="0" sldId="2147483655"/>
          </pc:sldLayoutMkLst>
        </pc:sldLayoutChg>
        <pc:sldLayoutChg chg="setBg">
          <pc:chgData name="Dragan Javorac" userId="913c2858-fb97-4c6e-a42c-b1f1a16b225e" providerId="ADAL" clId="{CFF70A02-D37A-4A1C-9761-FE9AA042093F}" dt="2022-09-08T08:35:46.989" v="1899"/>
          <pc:sldLayoutMkLst>
            <pc:docMk/>
            <pc:sldMasterMk cId="0" sldId="2147483659"/>
            <pc:sldLayoutMk cId="0" sldId="2147483656"/>
          </pc:sldLayoutMkLst>
        </pc:sldLayoutChg>
        <pc:sldLayoutChg chg="setBg">
          <pc:chgData name="Dragan Javorac" userId="913c2858-fb97-4c6e-a42c-b1f1a16b225e" providerId="ADAL" clId="{CFF70A02-D37A-4A1C-9761-FE9AA042093F}" dt="2022-09-08T08:35:46.989" v="1899"/>
          <pc:sldLayoutMkLst>
            <pc:docMk/>
            <pc:sldMasterMk cId="0" sldId="2147483659"/>
            <pc:sldLayoutMk cId="0" sldId="2147483657"/>
          </pc:sldLayoutMkLst>
        </pc:sldLayoutChg>
      </pc:sldMasterChg>
    </pc:docChg>
  </pc:docChgLst>
  <pc:docChgLst>
    <pc:chgData name="Dragan Javorac" userId="S::d.javorac@ma-web.nl::913c2858-fb97-4c6e-a42c-b1f1a16b225e" providerId="AD" clId="Web-{7AAA3DEF-22B0-4FE7-9B67-5596CC3FE3C8}"/>
    <pc:docChg chg="addSld delSld modSld sldOrd">
      <pc:chgData name="Dragan Javorac" userId="S::d.javorac@ma-web.nl::913c2858-fb97-4c6e-a42c-b1f1a16b225e" providerId="AD" clId="Web-{7AAA3DEF-22B0-4FE7-9B67-5596CC3FE3C8}" dt="2021-09-10T09:03:08.373" v="102" actId="20577"/>
      <pc:docMkLst>
        <pc:docMk/>
      </pc:docMkLst>
      <pc:sldChg chg="modSp">
        <pc:chgData name="Dragan Javorac" userId="S::d.javorac@ma-web.nl::913c2858-fb97-4c6e-a42c-b1f1a16b225e" providerId="AD" clId="Web-{7AAA3DEF-22B0-4FE7-9B67-5596CC3FE3C8}" dt="2021-09-10T09:03:06.123" v="101" actId="20577"/>
        <pc:sldMkLst>
          <pc:docMk/>
          <pc:sldMk cId="0" sldId="257"/>
        </pc:sldMkLst>
        <pc:spChg chg="mod">
          <ac:chgData name="Dragan Javorac" userId="S::d.javorac@ma-web.nl::913c2858-fb97-4c6e-a42c-b1f1a16b225e" providerId="AD" clId="Web-{7AAA3DEF-22B0-4FE7-9B67-5596CC3FE3C8}" dt="2021-09-10T09:03:06.123" v="101" actId="20577"/>
          <ac:spMkLst>
            <pc:docMk/>
            <pc:sldMk cId="0" sldId="257"/>
            <ac:spMk id="61" creationId="{00000000-0000-0000-0000-000000000000}"/>
          </ac:spMkLst>
        </pc:spChg>
      </pc:sldChg>
      <pc:sldChg chg="modSp">
        <pc:chgData name="Dragan Javorac" userId="S::d.javorac@ma-web.nl::913c2858-fb97-4c6e-a42c-b1f1a16b225e" providerId="AD" clId="Web-{7AAA3DEF-22B0-4FE7-9B67-5596CC3FE3C8}" dt="2021-09-10T08:58:59.058" v="37" actId="20577"/>
        <pc:sldMkLst>
          <pc:docMk/>
          <pc:sldMk cId="0" sldId="258"/>
        </pc:sldMkLst>
        <pc:spChg chg="mod">
          <ac:chgData name="Dragan Javorac" userId="S::d.javorac@ma-web.nl::913c2858-fb97-4c6e-a42c-b1f1a16b225e" providerId="AD" clId="Web-{7AAA3DEF-22B0-4FE7-9B67-5596CC3FE3C8}" dt="2021-09-10T08:53:44.819" v="8" actId="20577"/>
          <ac:spMkLst>
            <pc:docMk/>
            <pc:sldMk cId="0" sldId="258"/>
            <ac:spMk id="66" creationId="{00000000-0000-0000-0000-000000000000}"/>
          </ac:spMkLst>
        </pc:spChg>
        <pc:spChg chg="mod">
          <ac:chgData name="Dragan Javorac" userId="S::d.javorac@ma-web.nl::913c2858-fb97-4c6e-a42c-b1f1a16b225e" providerId="AD" clId="Web-{7AAA3DEF-22B0-4FE7-9B67-5596CC3FE3C8}" dt="2021-09-10T08:58:59.058" v="37" actId="20577"/>
          <ac:spMkLst>
            <pc:docMk/>
            <pc:sldMk cId="0" sldId="258"/>
            <ac:spMk id="67" creationId="{00000000-0000-0000-0000-000000000000}"/>
          </ac:spMkLst>
        </pc:spChg>
      </pc:sldChg>
      <pc:sldChg chg="modSp ord">
        <pc:chgData name="Dragan Javorac" userId="S::d.javorac@ma-web.nl::913c2858-fb97-4c6e-a42c-b1f1a16b225e" providerId="AD" clId="Web-{7AAA3DEF-22B0-4FE7-9B67-5596CC3FE3C8}" dt="2021-09-10T08:59:26.402" v="50"/>
        <pc:sldMkLst>
          <pc:docMk/>
          <pc:sldMk cId="0" sldId="259"/>
        </pc:sldMkLst>
        <pc:spChg chg="mod">
          <ac:chgData name="Dragan Javorac" userId="S::d.javorac@ma-web.nl::913c2858-fb97-4c6e-a42c-b1f1a16b225e" providerId="AD" clId="Web-{7AAA3DEF-22B0-4FE7-9B67-5596CC3FE3C8}" dt="2021-09-10T08:59:24.855" v="49" actId="20577"/>
          <ac:spMkLst>
            <pc:docMk/>
            <pc:sldMk cId="0" sldId="259"/>
            <ac:spMk id="72" creationId="{00000000-0000-0000-0000-000000000000}"/>
          </ac:spMkLst>
        </pc:spChg>
      </pc:sldChg>
      <pc:sldChg chg="modSp">
        <pc:chgData name="Dragan Javorac" userId="S::d.javorac@ma-web.nl::913c2858-fb97-4c6e-a42c-b1f1a16b225e" providerId="AD" clId="Web-{7AAA3DEF-22B0-4FE7-9B67-5596CC3FE3C8}" dt="2021-09-10T09:02:50.326" v="97" actId="20577"/>
        <pc:sldMkLst>
          <pc:docMk/>
          <pc:sldMk cId="0" sldId="271"/>
        </pc:sldMkLst>
        <pc:spChg chg="mod">
          <ac:chgData name="Dragan Javorac" userId="S::d.javorac@ma-web.nl::913c2858-fb97-4c6e-a42c-b1f1a16b225e" providerId="AD" clId="Web-{7AAA3DEF-22B0-4FE7-9B67-5596CC3FE3C8}" dt="2021-09-10T09:02:50.326" v="97" actId="20577"/>
          <ac:spMkLst>
            <pc:docMk/>
            <pc:sldMk cId="0" sldId="271"/>
            <ac:spMk id="167" creationId="{00000000-0000-0000-0000-000000000000}"/>
          </ac:spMkLst>
        </pc:spChg>
      </pc:sldChg>
      <pc:sldChg chg="del">
        <pc:chgData name="Dragan Javorac" userId="S::d.javorac@ma-web.nl::913c2858-fb97-4c6e-a42c-b1f1a16b225e" providerId="AD" clId="Web-{7AAA3DEF-22B0-4FE7-9B67-5596CC3FE3C8}" dt="2021-09-10T08:59:55.433" v="51"/>
        <pc:sldMkLst>
          <pc:docMk/>
          <pc:sldMk cId="0" sldId="279"/>
        </pc:sldMkLst>
      </pc:sldChg>
      <pc:sldChg chg="delSp modSp">
        <pc:chgData name="Dragan Javorac" userId="S::d.javorac@ma-web.nl::913c2858-fb97-4c6e-a42c-b1f1a16b225e" providerId="AD" clId="Web-{7AAA3DEF-22B0-4FE7-9B67-5596CC3FE3C8}" dt="2021-09-10T09:01:58.607" v="96"/>
        <pc:sldMkLst>
          <pc:docMk/>
          <pc:sldMk cId="3498386614" sldId="280"/>
        </pc:sldMkLst>
        <pc:spChg chg="del mod">
          <ac:chgData name="Dragan Javorac" userId="S::d.javorac@ma-web.nl::913c2858-fb97-4c6e-a42c-b1f1a16b225e" providerId="AD" clId="Web-{7AAA3DEF-22B0-4FE7-9B67-5596CC3FE3C8}" dt="2021-09-10T09:01:58.607" v="96"/>
          <ac:spMkLst>
            <pc:docMk/>
            <pc:sldMk cId="3498386614" sldId="280"/>
            <ac:spMk id="5" creationId="{7CAE2FEB-8465-4B14-AD64-9AF2D6705311}"/>
          </ac:spMkLst>
        </pc:spChg>
      </pc:sldChg>
      <pc:sldChg chg="modSp add replId">
        <pc:chgData name="Dragan Javorac" userId="S::d.javorac@ma-web.nl::913c2858-fb97-4c6e-a42c-b1f1a16b225e" providerId="AD" clId="Web-{7AAA3DEF-22B0-4FE7-9B67-5596CC3FE3C8}" dt="2021-09-10T09:03:08.373" v="102" actId="20577"/>
        <pc:sldMkLst>
          <pc:docMk/>
          <pc:sldMk cId="1972725637" sldId="289"/>
        </pc:sldMkLst>
        <pc:spChg chg="mod">
          <ac:chgData name="Dragan Javorac" userId="S::d.javorac@ma-web.nl::913c2858-fb97-4c6e-a42c-b1f1a16b225e" providerId="AD" clId="Web-{7AAA3DEF-22B0-4FE7-9B67-5596CC3FE3C8}" dt="2021-09-10T09:03:08.373" v="102" actId="20577"/>
          <ac:spMkLst>
            <pc:docMk/>
            <pc:sldMk cId="1972725637" sldId="289"/>
            <ac:spMk id="72" creationId="{00000000-0000-0000-0000-000000000000}"/>
          </ac:spMkLst>
        </pc:spChg>
      </pc:sldChg>
    </pc:docChg>
  </pc:docChgLst>
  <pc:docChgLst>
    <pc:chgData name="Theo den Blanken" userId="S::t.denblanken@ma-web.nl::3930183c-d2df-48c9-87a0-a6b49431dd0e" providerId="AD" clId="Web-{46F29928-479D-42D3-A177-6DC1E957BE42}"/>
    <pc:docChg chg="modSld">
      <pc:chgData name="Theo den Blanken" userId="S::t.denblanken@ma-web.nl::3930183c-d2df-48c9-87a0-a6b49431dd0e" providerId="AD" clId="Web-{46F29928-479D-42D3-A177-6DC1E957BE42}" dt="2020-09-21T18:30:37.846" v="11" actId="20577"/>
      <pc:docMkLst>
        <pc:docMk/>
      </pc:docMkLst>
      <pc:sldChg chg="modSp">
        <pc:chgData name="Theo den Blanken" userId="S::t.denblanken@ma-web.nl::3930183c-d2df-48c9-87a0-a6b49431dd0e" providerId="AD" clId="Web-{46F29928-479D-42D3-A177-6DC1E957BE42}" dt="2020-09-21T18:30:37.846" v="11" actId="20577"/>
        <pc:sldMkLst>
          <pc:docMk/>
          <pc:sldMk cId="0" sldId="256"/>
        </pc:sldMkLst>
        <pc:spChg chg="mod">
          <ac:chgData name="Theo den Blanken" userId="S::t.denblanken@ma-web.nl::3930183c-d2df-48c9-87a0-a6b49431dd0e" providerId="AD" clId="Web-{46F29928-479D-42D3-A177-6DC1E957BE42}" dt="2020-09-21T18:30:19.565" v="5" actId="20577"/>
          <ac:spMkLst>
            <pc:docMk/>
            <pc:sldMk cId="0" sldId="256"/>
            <ac:spMk id="3" creationId="{08EF0D68-7804-40FD-BC06-C409DA1A58AC}"/>
          </ac:spMkLst>
        </pc:spChg>
        <pc:spChg chg="mod">
          <ac:chgData name="Theo den Blanken" userId="S::t.denblanken@ma-web.nl::3930183c-d2df-48c9-87a0-a6b49431dd0e" providerId="AD" clId="Web-{46F29928-479D-42D3-A177-6DC1E957BE42}" dt="2020-09-21T18:30:37.846" v="11" actId="20577"/>
          <ac:spMkLst>
            <pc:docMk/>
            <pc:sldMk cId="0" sldId="256"/>
            <ac:spMk id="54" creationId="{00000000-0000-0000-0000-000000000000}"/>
          </ac:spMkLst>
        </pc:spChg>
      </pc:sldChg>
    </pc:docChg>
  </pc:docChgLst>
  <pc:docChgLst>
    <pc:chgData name="João Jubitana" userId="S::29061@ma-web.nl::745c5968-aedf-495d-a4cf-705b566ea11f" providerId="AD" clId="Web-{8DAA4051-A0BD-4D10-8EE0-D89365AE9CCD}"/>
    <pc:docChg chg="modSld">
      <pc:chgData name="João Jubitana" userId="S::29061@ma-web.nl::745c5968-aedf-495d-a4cf-705b566ea11f" providerId="AD" clId="Web-{8DAA4051-A0BD-4D10-8EE0-D89365AE9CCD}" dt="2020-09-22T13:06:54.646" v="0" actId="1076"/>
      <pc:docMkLst>
        <pc:docMk/>
      </pc:docMkLst>
      <pc:sldChg chg="modSp">
        <pc:chgData name="João Jubitana" userId="S::29061@ma-web.nl::745c5968-aedf-495d-a4cf-705b566ea11f" providerId="AD" clId="Web-{8DAA4051-A0BD-4D10-8EE0-D89365AE9CCD}" dt="2020-09-22T13:06:54.646" v="0" actId="1076"/>
        <pc:sldMkLst>
          <pc:docMk/>
          <pc:sldMk cId="0" sldId="263"/>
        </pc:sldMkLst>
        <pc:picChg chg="mod">
          <ac:chgData name="João Jubitana" userId="S::29061@ma-web.nl::745c5968-aedf-495d-a4cf-705b566ea11f" providerId="AD" clId="Web-{8DAA4051-A0BD-4D10-8EE0-D89365AE9CCD}" dt="2020-09-22T13:06:54.646" v="0" actId="1076"/>
          <ac:picMkLst>
            <pc:docMk/>
            <pc:sldMk cId="0" sldId="263"/>
            <ac:picMk id="105" creationId="{00000000-0000-0000-0000-000000000000}"/>
          </ac:picMkLst>
        </pc:picChg>
      </pc:sldChg>
    </pc:docChg>
  </pc:docChgLst>
  <pc:docChgLst>
    <pc:chgData name="Dragan Javorac" userId="S::d.javorac@ma-web.nl::913c2858-fb97-4c6e-a42c-b1f1a16b225e" providerId="AD" clId="Web-{F9DD05B4-3B30-40B3-8968-37F0DD3FB73E}"/>
    <pc:docChg chg="addSld delSld modSld sldOrd">
      <pc:chgData name="Dragan Javorac" userId="S::d.javorac@ma-web.nl::913c2858-fb97-4c6e-a42c-b1f1a16b225e" providerId="AD" clId="Web-{F9DD05B4-3B30-40B3-8968-37F0DD3FB73E}" dt="2021-09-10T08:21:00.077" v="283" actId="14100"/>
      <pc:docMkLst>
        <pc:docMk/>
      </pc:docMkLst>
      <pc:sldChg chg="addSp delSp modSp ord">
        <pc:chgData name="Dragan Javorac" userId="S::d.javorac@ma-web.nl::913c2858-fb97-4c6e-a42c-b1f1a16b225e" providerId="AD" clId="Web-{F9DD05B4-3B30-40B3-8968-37F0DD3FB73E}" dt="2021-09-10T08:21:00.077" v="283" actId="14100"/>
        <pc:sldMkLst>
          <pc:docMk/>
          <pc:sldMk cId="0" sldId="266"/>
        </pc:sldMkLst>
        <pc:spChg chg="mod">
          <ac:chgData name="Dragan Javorac" userId="S::d.javorac@ma-web.nl::913c2858-fb97-4c6e-a42c-b1f1a16b225e" providerId="AD" clId="Web-{F9DD05B4-3B30-40B3-8968-37F0DD3FB73E}" dt="2021-09-10T08:11:41.657" v="12" actId="20577"/>
          <ac:spMkLst>
            <pc:docMk/>
            <pc:sldMk cId="0" sldId="266"/>
            <ac:spMk id="123" creationId="{00000000-0000-0000-0000-000000000000}"/>
          </ac:spMkLst>
        </pc:spChg>
        <pc:spChg chg="mod">
          <ac:chgData name="Dragan Javorac" userId="S::d.javorac@ma-web.nl::913c2858-fb97-4c6e-a42c-b1f1a16b225e" providerId="AD" clId="Web-{F9DD05B4-3B30-40B3-8968-37F0DD3FB73E}" dt="2021-09-10T08:20:59.655" v="282" actId="20577"/>
          <ac:spMkLst>
            <pc:docMk/>
            <pc:sldMk cId="0" sldId="266"/>
            <ac:spMk id="124" creationId="{00000000-0000-0000-0000-000000000000}"/>
          </ac:spMkLst>
        </pc:spChg>
        <pc:spChg chg="mod">
          <ac:chgData name="Dragan Javorac" userId="S::d.javorac@ma-web.nl::913c2858-fb97-4c6e-a42c-b1f1a16b225e" providerId="AD" clId="Web-{F9DD05B4-3B30-40B3-8968-37F0DD3FB73E}" dt="2021-09-10T08:15:11.693" v="274" actId="20577"/>
          <ac:spMkLst>
            <pc:docMk/>
            <pc:sldMk cId="0" sldId="266"/>
            <ac:spMk id="126" creationId="{00000000-0000-0000-0000-000000000000}"/>
          </ac:spMkLst>
        </pc:spChg>
        <pc:spChg chg="del">
          <ac:chgData name="Dragan Javorac" userId="S::d.javorac@ma-web.nl::913c2858-fb97-4c6e-a42c-b1f1a16b225e" providerId="AD" clId="Web-{F9DD05B4-3B30-40B3-8968-37F0DD3FB73E}" dt="2021-09-10T08:12:14.330" v="66"/>
          <ac:spMkLst>
            <pc:docMk/>
            <pc:sldMk cId="0" sldId="266"/>
            <ac:spMk id="127" creationId="{00000000-0000-0000-0000-000000000000}"/>
          </ac:spMkLst>
        </pc:spChg>
        <pc:picChg chg="add del mod">
          <ac:chgData name="Dragan Javorac" userId="S::d.javorac@ma-web.nl::913c2858-fb97-4c6e-a42c-b1f1a16b225e" providerId="AD" clId="Web-{F9DD05B4-3B30-40B3-8968-37F0DD3FB73E}" dt="2021-09-10T08:15:39.757" v="276"/>
          <ac:picMkLst>
            <pc:docMk/>
            <pc:sldMk cId="0" sldId="266"/>
            <ac:picMk id="3" creationId="{A3B0DE03-AAA2-4B64-9ABD-E6698061F1BB}"/>
          </ac:picMkLst>
        </pc:picChg>
        <pc:picChg chg="add del mod">
          <ac:chgData name="Dragan Javorac" userId="S::d.javorac@ma-web.nl::913c2858-fb97-4c6e-a42c-b1f1a16b225e" providerId="AD" clId="Web-{F9DD05B4-3B30-40B3-8968-37F0DD3FB73E}" dt="2021-09-10T08:20:58.811" v="279"/>
          <ac:picMkLst>
            <pc:docMk/>
            <pc:sldMk cId="0" sldId="266"/>
            <ac:picMk id="4" creationId="{6B0B2F3F-A7DA-44A8-A9D5-E07B19C67DC5}"/>
          </ac:picMkLst>
        </pc:picChg>
        <pc:picChg chg="add mod">
          <ac:chgData name="Dragan Javorac" userId="S::d.javorac@ma-web.nl::913c2858-fb97-4c6e-a42c-b1f1a16b225e" providerId="AD" clId="Web-{F9DD05B4-3B30-40B3-8968-37F0DD3FB73E}" dt="2021-09-10T08:21:00.077" v="283" actId="14100"/>
          <ac:picMkLst>
            <pc:docMk/>
            <pc:sldMk cId="0" sldId="266"/>
            <ac:picMk id="5" creationId="{28EC5DD6-44F3-4ABD-B19C-D788953EFD09}"/>
          </ac:picMkLst>
        </pc:picChg>
        <pc:picChg chg="del">
          <ac:chgData name="Dragan Javorac" userId="S::d.javorac@ma-web.nl::913c2858-fb97-4c6e-a42c-b1f1a16b225e" providerId="AD" clId="Web-{F9DD05B4-3B30-40B3-8968-37F0DD3FB73E}" dt="2021-09-10T08:11:53.579" v="15"/>
          <ac:picMkLst>
            <pc:docMk/>
            <pc:sldMk cId="0" sldId="266"/>
            <ac:picMk id="125" creationId="{00000000-0000-0000-0000-000000000000}"/>
          </ac:picMkLst>
        </pc:picChg>
      </pc:sldChg>
      <pc:sldChg chg="add del replId">
        <pc:chgData name="Dragan Javorac" userId="S::d.javorac@ma-web.nl::913c2858-fb97-4c6e-a42c-b1f1a16b225e" providerId="AD" clId="Web-{F9DD05B4-3B30-40B3-8968-37F0DD3FB73E}" dt="2021-09-10T08:11:30.954" v="2"/>
        <pc:sldMkLst>
          <pc:docMk/>
          <pc:sldMk cId="1837386783" sldId="287"/>
        </pc:sldMkLst>
      </pc:sldChg>
      <pc:sldChg chg="add replId">
        <pc:chgData name="Dragan Javorac" userId="S::d.javorac@ma-web.nl::913c2858-fb97-4c6e-a42c-b1f1a16b225e" providerId="AD" clId="Web-{F9DD05B4-3B30-40B3-8968-37F0DD3FB73E}" dt="2021-09-10T08:11:29.250" v="1"/>
        <pc:sldMkLst>
          <pc:docMk/>
          <pc:sldMk cId="2710829399" sldId="288"/>
        </pc:sldMkLst>
      </pc:sldChg>
    </pc:docChg>
  </pc:docChgLst>
  <pc:docChgLst>
    <pc:chgData name="Hidde Braun" userId="dd5b87d6-85a5-4271-8322-ce6e5fcd58d2" providerId="ADAL" clId="{FFBE348E-8B1D-A347-991A-5E80B4DF72B0}"/>
    <pc:docChg chg="modSld">
      <pc:chgData name="Hidde Braun" userId="dd5b87d6-85a5-4271-8322-ce6e5fcd58d2" providerId="ADAL" clId="{FFBE348E-8B1D-A347-991A-5E80B4DF72B0}" dt="2021-08-26T10:32:47.940" v="51" actId="20577"/>
      <pc:docMkLst>
        <pc:docMk/>
      </pc:docMkLst>
      <pc:sldChg chg="modSp mod">
        <pc:chgData name="Hidde Braun" userId="dd5b87d6-85a5-4271-8322-ce6e5fcd58d2" providerId="ADAL" clId="{FFBE348E-8B1D-A347-991A-5E80B4DF72B0}" dt="2021-08-26T10:32:18.479" v="46" actId="20577"/>
        <pc:sldMkLst>
          <pc:docMk/>
          <pc:sldMk cId="0" sldId="256"/>
        </pc:sldMkLst>
        <pc:spChg chg="mod">
          <ac:chgData name="Hidde Braun" userId="dd5b87d6-85a5-4271-8322-ce6e5fcd58d2" providerId="ADAL" clId="{FFBE348E-8B1D-A347-991A-5E80B4DF72B0}" dt="2021-08-26T10:32:18.479" v="46" actId="20577"/>
          <ac:spMkLst>
            <pc:docMk/>
            <pc:sldMk cId="0" sldId="256"/>
            <ac:spMk id="54" creationId="{00000000-0000-0000-0000-000000000000}"/>
          </ac:spMkLst>
        </pc:spChg>
      </pc:sldChg>
      <pc:sldChg chg="modSp mod">
        <pc:chgData name="Hidde Braun" userId="dd5b87d6-85a5-4271-8322-ce6e5fcd58d2" providerId="ADAL" clId="{FFBE348E-8B1D-A347-991A-5E80B4DF72B0}" dt="2021-08-26T10:32:28.758" v="47" actId="20577"/>
        <pc:sldMkLst>
          <pc:docMk/>
          <pc:sldMk cId="0" sldId="261"/>
        </pc:sldMkLst>
        <pc:spChg chg="mod">
          <ac:chgData name="Hidde Braun" userId="dd5b87d6-85a5-4271-8322-ce6e5fcd58d2" providerId="ADAL" clId="{FFBE348E-8B1D-A347-991A-5E80B4DF72B0}" dt="2021-08-26T10:29:53.416" v="1" actId="20577"/>
          <ac:spMkLst>
            <pc:docMk/>
            <pc:sldMk cId="0" sldId="261"/>
            <ac:spMk id="86" creationId="{00000000-0000-0000-0000-000000000000}"/>
          </ac:spMkLst>
        </pc:spChg>
        <pc:spChg chg="mod">
          <ac:chgData name="Hidde Braun" userId="dd5b87d6-85a5-4271-8322-ce6e5fcd58d2" providerId="ADAL" clId="{FFBE348E-8B1D-A347-991A-5E80B4DF72B0}" dt="2021-08-26T10:32:28.758" v="47" actId="20577"/>
          <ac:spMkLst>
            <pc:docMk/>
            <pc:sldMk cId="0" sldId="261"/>
            <ac:spMk id="87" creationId="{00000000-0000-0000-0000-000000000000}"/>
          </ac:spMkLst>
        </pc:spChg>
      </pc:sldChg>
      <pc:sldChg chg="modSp mod">
        <pc:chgData name="Hidde Braun" userId="dd5b87d6-85a5-4271-8322-ce6e5fcd58d2" providerId="ADAL" clId="{FFBE348E-8B1D-A347-991A-5E80B4DF72B0}" dt="2021-08-26T10:32:35.152" v="48" actId="20577"/>
        <pc:sldMkLst>
          <pc:docMk/>
          <pc:sldMk cId="0" sldId="263"/>
        </pc:sldMkLst>
        <pc:spChg chg="mod">
          <ac:chgData name="Hidde Braun" userId="dd5b87d6-85a5-4271-8322-ce6e5fcd58d2" providerId="ADAL" clId="{FFBE348E-8B1D-A347-991A-5E80B4DF72B0}" dt="2021-08-26T10:32:35.152" v="48" actId="20577"/>
          <ac:spMkLst>
            <pc:docMk/>
            <pc:sldMk cId="0" sldId="263"/>
            <ac:spMk id="103" creationId="{00000000-0000-0000-0000-000000000000}"/>
          </ac:spMkLst>
        </pc:spChg>
      </pc:sldChg>
      <pc:sldChg chg="modSp mod">
        <pc:chgData name="Hidde Braun" userId="dd5b87d6-85a5-4271-8322-ce6e5fcd58d2" providerId="ADAL" clId="{FFBE348E-8B1D-A347-991A-5E80B4DF72B0}" dt="2021-08-26T10:32:40.441" v="50" actId="20577"/>
        <pc:sldMkLst>
          <pc:docMk/>
          <pc:sldMk cId="0" sldId="264"/>
        </pc:sldMkLst>
        <pc:spChg chg="mod">
          <ac:chgData name="Hidde Braun" userId="dd5b87d6-85a5-4271-8322-ce6e5fcd58d2" providerId="ADAL" clId="{FFBE348E-8B1D-A347-991A-5E80B4DF72B0}" dt="2021-08-26T10:32:40.441" v="50" actId="20577"/>
          <ac:spMkLst>
            <pc:docMk/>
            <pc:sldMk cId="0" sldId="264"/>
            <ac:spMk id="110" creationId="{00000000-0000-0000-0000-000000000000}"/>
          </ac:spMkLst>
        </pc:spChg>
      </pc:sldChg>
      <pc:sldChg chg="modSp mod">
        <pc:chgData name="Hidde Braun" userId="dd5b87d6-85a5-4271-8322-ce6e5fcd58d2" providerId="ADAL" clId="{FFBE348E-8B1D-A347-991A-5E80B4DF72B0}" dt="2021-08-26T10:31:39.229" v="43" actId="20577"/>
        <pc:sldMkLst>
          <pc:docMk/>
          <pc:sldMk cId="0" sldId="266"/>
        </pc:sldMkLst>
        <pc:spChg chg="mod">
          <ac:chgData name="Hidde Braun" userId="dd5b87d6-85a5-4271-8322-ce6e5fcd58d2" providerId="ADAL" clId="{FFBE348E-8B1D-A347-991A-5E80B4DF72B0}" dt="2021-08-26T10:31:39.229" v="43" actId="20577"/>
          <ac:spMkLst>
            <pc:docMk/>
            <pc:sldMk cId="0" sldId="266"/>
            <ac:spMk id="126" creationId="{00000000-0000-0000-0000-000000000000}"/>
          </ac:spMkLst>
        </pc:spChg>
      </pc:sldChg>
      <pc:sldChg chg="modSp mod">
        <pc:chgData name="Hidde Braun" userId="dd5b87d6-85a5-4271-8322-ce6e5fcd58d2" providerId="ADAL" clId="{FFBE348E-8B1D-A347-991A-5E80B4DF72B0}" dt="2021-08-26T10:32:47.940" v="51" actId="20577"/>
        <pc:sldMkLst>
          <pc:docMk/>
          <pc:sldMk cId="0" sldId="267"/>
        </pc:sldMkLst>
        <pc:spChg chg="mod">
          <ac:chgData name="Hidde Braun" userId="dd5b87d6-85a5-4271-8322-ce6e5fcd58d2" providerId="ADAL" clId="{FFBE348E-8B1D-A347-991A-5E80B4DF72B0}" dt="2021-08-26T10:32:47.940" v="51" actId="20577"/>
          <ac:spMkLst>
            <pc:docMk/>
            <pc:sldMk cId="0" sldId="267"/>
            <ac:spMk id="133" creationId="{00000000-0000-0000-0000-000000000000}"/>
          </ac:spMkLst>
        </pc:spChg>
      </pc:sldChg>
    </pc:docChg>
  </pc:docChgLst>
  <pc:docChgLst>
    <pc:chgData name="Dragan Javorac" userId="913c2858-fb97-4c6e-a42c-b1f1a16b225e" providerId="ADAL" clId="{252EFD39-6FFE-4005-A874-785E51520FC0}"/>
    <pc:docChg chg="undo custSel addSld delSld modSld">
      <pc:chgData name="Dragan Javorac" userId="913c2858-fb97-4c6e-a42c-b1f1a16b225e" providerId="ADAL" clId="{252EFD39-6FFE-4005-A874-785E51520FC0}" dt="2023-10-08T18:45:13.067" v="8"/>
      <pc:docMkLst>
        <pc:docMk/>
      </pc:docMkLst>
      <pc:sldChg chg="add del mod modShow">
        <pc:chgData name="Dragan Javorac" userId="913c2858-fb97-4c6e-a42c-b1f1a16b225e" providerId="ADAL" clId="{252EFD39-6FFE-4005-A874-785E51520FC0}" dt="2023-10-08T18:42:04.240" v="2" actId="729"/>
        <pc:sldMkLst>
          <pc:docMk/>
          <pc:sldMk cId="0" sldId="258"/>
        </pc:sldMkLst>
      </pc:sldChg>
      <pc:sldChg chg="modSp mod">
        <pc:chgData name="Dragan Javorac" userId="913c2858-fb97-4c6e-a42c-b1f1a16b225e" providerId="ADAL" clId="{252EFD39-6FFE-4005-A874-785E51520FC0}" dt="2023-10-08T18:43:21.960" v="6" actId="6549"/>
        <pc:sldMkLst>
          <pc:docMk/>
          <pc:sldMk cId="883344186" sldId="314"/>
        </pc:sldMkLst>
        <pc:spChg chg="mod">
          <ac:chgData name="Dragan Javorac" userId="913c2858-fb97-4c6e-a42c-b1f1a16b225e" providerId="ADAL" clId="{252EFD39-6FFE-4005-A874-785E51520FC0}" dt="2023-10-08T18:43:21.960" v="6" actId="6549"/>
          <ac:spMkLst>
            <pc:docMk/>
            <pc:sldMk cId="883344186" sldId="314"/>
            <ac:spMk id="124" creationId="{00000000-0000-0000-0000-000000000000}"/>
          </ac:spMkLst>
        </pc:spChg>
      </pc:sldChg>
      <pc:sldChg chg="add">
        <pc:chgData name="Dragan Javorac" userId="913c2858-fb97-4c6e-a42c-b1f1a16b225e" providerId="ADAL" clId="{252EFD39-6FFE-4005-A874-785E51520FC0}" dt="2023-10-08T18:45:07.687" v="7"/>
        <pc:sldMkLst>
          <pc:docMk/>
          <pc:sldMk cId="2588857879" sldId="316"/>
        </pc:sldMkLst>
      </pc:sldChg>
      <pc:sldChg chg="add">
        <pc:chgData name="Dragan Javorac" userId="913c2858-fb97-4c6e-a42c-b1f1a16b225e" providerId="ADAL" clId="{252EFD39-6FFE-4005-A874-785E51520FC0}" dt="2023-10-08T18:45:13.067" v="8"/>
        <pc:sldMkLst>
          <pc:docMk/>
          <pc:sldMk cId="2117806591" sldId="317"/>
        </pc:sldMkLst>
      </pc:sldChg>
    </pc:docChg>
  </pc:docChgLst>
  <pc:docChgLst>
    <pc:chgData name="Theo den Blanken" userId="S::t.denblanken@ma-web.nl::3930183c-d2df-48c9-87a0-a6b49431dd0e" providerId="AD" clId="Web-{E332237D-9350-4CC4-9CA4-89D3C465EF36}"/>
    <pc:docChg chg="modSld">
      <pc:chgData name="Theo den Blanken" userId="S::t.denblanken@ma-web.nl::3930183c-d2df-48c9-87a0-a6b49431dd0e" providerId="AD" clId="Web-{E332237D-9350-4CC4-9CA4-89D3C465EF36}" dt="2020-09-20T10:55:41.229" v="42" actId="14100"/>
      <pc:docMkLst>
        <pc:docMk/>
      </pc:docMkLst>
      <pc:sldChg chg="addSp modSp">
        <pc:chgData name="Theo den Blanken" userId="S::t.denblanken@ma-web.nl::3930183c-d2df-48c9-87a0-a6b49431dd0e" providerId="AD" clId="Web-{E332237D-9350-4CC4-9CA4-89D3C465EF36}" dt="2020-09-20T10:49:07.569" v="4" actId="1076"/>
        <pc:sldMkLst>
          <pc:docMk/>
          <pc:sldMk cId="0" sldId="256"/>
        </pc:sldMkLst>
        <pc:spChg chg="mod">
          <ac:chgData name="Theo den Blanken" userId="S::t.denblanken@ma-web.nl::3930183c-d2df-48c9-87a0-a6b49431dd0e" providerId="AD" clId="Web-{E332237D-9350-4CC4-9CA4-89D3C465EF36}" dt="2020-09-20T10:48:31.912" v="0" actId="20577"/>
          <ac:spMkLst>
            <pc:docMk/>
            <pc:sldMk cId="0" sldId="256"/>
            <ac:spMk id="55" creationId="{00000000-0000-0000-0000-000000000000}"/>
          </ac:spMkLst>
        </pc:spChg>
        <pc:picChg chg="add mod">
          <ac:chgData name="Theo den Blanken" userId="S::t.denblanken@ma-web.nl::3930183c-d2df-48c9-87a0-a6b49431dd0e" providerId="AD" clId="Web-{E332237D-9350-4CC4-9CA4-89D3C465EF36}" dt="2020-09-20T10:49:07.569" v="4" actId="1076"/>
          <ac:picMkLst>
            <pc:docMk/>
            <pc:sldMk cId="0" sldId="256"/>
            <ac:picMk id="2" creationId="{DF0D9B61-2351-48E4-87F3-3DDD13DD3682}"/>
          </ac:picMkLst>
        </pc:picChg>
      </pc:sldChg>
      <pc:sldChg chg="addSp modSp">
        <pc:chgData name="Theo den Blanken" userId="S::t.denblanken@ma-web.nl::3930183c-d2df-48c9-87a0-a6b49431dd0e" providerId="AD" clId="Web-{E332237D-9350-4CC4-9CA4-89D3C465EF36}" dt="2020-09-20T10:52:57.478" v="21" actId="20577"/>
        <pc:sldMkLst>
          <pc:docMk/>
          <pc:sldMk cId="0" sldId="265"/>
        </pc:sldMkLst>
        <pc:spChg chg="mod">
          <ac:chgData name="Theo den Blanken" userId="S::t.denblanken@ma-web.nl::3930183c-d2df-48c9-87a0-a6b49431dd0e" providerId="AD" clId="Web-{E332237D-9350-4CC4-9CA4-89D3C465EF36}" dt="2020-09-20T10:52:57.478" v="21" actId="20577"/>
          <ac:spMkLst>
            <pc:docMk/>
            <pc:sldMk cId="0" sldId="265"/>
            <ac:spMk id="118" creationId="{00000000-0000-0000-0000-000000000000}"/>
          </ac:spMkLst>
        </pc:spChg>
        <pc:picChg chg="add">
          <ac:chgData name="Theo den Blanken" userId="S::t.denblanken@ma-web.nl::3930183c-d2df-48c9-87a0-a6b49431dd0e" providerId="AD" clId="Web-{E332237D-9350-4CC4-9CA4-89D3C465EF36}" dt="2020-09-20T10:49:21.100" v="5"/>
          <ac:picMkLst>
            <pc:docMk/>
            <pc:sldMk cId="0" sldId="265"/>
            <ac:picMk id="2" creationId="{68DEAF07-F8CE-4256-A849-9DAA5FA79599}"/>
          </ac:picMkLst>
        </pc:picChg>
      </pc:sldChg>
      <pc:sldChg chg="addSp modSp">
        <pc:chgData name="Theo den Blanken" userId="S::t.denblanken@ma-web.nl::3930183c-d2df-48c9-87a0-a6b49431dd0e" providerId="AD" clId="Web-{E332237D-9350-4CC4-9CA4-89D3C465EF36}" dt="2020-09-20T10:54:18.416" v="28" actId="1076"/>
        <pc:sldMkLst>
          <pc:docMk/>
          <pc:sldMk cId="0" sldId="266"/>
        </pc:sldMkLst>
        <pc:picChg chg="add mod">
          <ac:chgData name="Theo den Blanken" userId="S::t.denblanken@ma-web.nl::3930183c-d2df-48c9-87a0-a6b49431dd0e" providerId="AD" clId="Web-{E332237D-9350-4CC4-9CA4-89D3C465EF36}" dt="2020-09-20T10:54:18.416" v="28" actId="1076"/>
          <ac:picMkLst>
            <pc:docMk/>
            <pc:sldMk cId="0" sldId="266"/>
            <ac:picMk id="2" creationId="{29EBCF2B-02D4-4A90-B36F-0E010945E346}"/>
          </ac:picMkLst>
        </pc:picChg>
      </pc:sldChg>
      <pc:sldChg chg="addSp">
        <pc:chgData name="Theo den Blanken" userId="S::t.denblanken@ma-web.nl::3930183c-d2df-48c9-87a0-a6b49431dd0e" providerId="AD" clId="Web-{E332237D-9350-4CC4-9CA4-89D3C465EF36}" dt="2020-09-20T10:54:31.932" v="29"/>
        <pc:sldMkLst>
          <pc:docMk/>
          <pc:sldMk cId="0" sldId="267"/>
        </pc:sldMkLst>
        <pc:picChg chg="add">
          <ac:chgData name="Theo den Blanken" userId="S::t.denblanken@ma-web.nl::3930183c-d2df-48c9-87a0-a6b49431dd0e" providerId="AD" clId="Web-{E332237D-9350-4CC4-9CA4-89D3C465EF36}" dt="2020-09-20T10:54:31.932" v="29"/>
          <ac:picMkLst>
            <pc:docMk/>
            <pc:sldMk cId="0" sldId="267"/>
            <ac:picMk id="2" creationId="{764F4A1A-0F91-4848-B824-BC360B4A69DE}"/>
          </ac:picMkLst>
        </pc:picChg>
      </pc:sldChg>
      <pc:sldChg chg="addSp">
        <pc:chgData name="Theo den Blanken" userId="S::t.denblanken@ma-web.nl::3930183c-d2df-48c9-87a0-a6b49431dd0e" providerId="AD" clId="Web-{E332237D-9350-4CC4-9CA4-89D3C465EF36}" dt="2020-09-20T10:54:36.026" v="30"/>
        <pc:sldMkLst>
          <pc:docMk/>
          <pc:sldMk cId="0" sldId="268"/>
        </pc:sldMkLst>
        <pc:picChg chg="add">
          <ac:chgData name="Theo den Blanken" userId="S::t.denblanken@ma-web.nl::3930183c-d2df-48c9-87a0-a6b49431dd0e" providerId="AD" clId="Web-{E332237D-9350-4CC4-9CA4-89D3C465EF36}" dt="2020-09-20T10:54:36.026" v="30"/>
          <ac:picMkLst>
            <pc:docMk/>
            <pc:sldMk cId="0" sldId="268"/>
            <ac:picMk id="2" creationId="{F7670763-1CAF-493E-8775-AD21EBFC7761}"/>
          </ac:picMkLst>
        </pc:picChg>
      </pc:sldChg>
      <pc:sldChg chg="addSp">
        <pc:chgData name="Theo den Blanken" userId="S::t.denblanken@ma-web.nl::3930183c-d2df-48c9-87a0-a6b49431dd0e" providerId="AD" clId="Web-{E332237D-9350-4CC4-9CA4-89D3C465EF36}" dt="2020-09-20T10:54:42.119" v="31"/>
        <pc:sldMkLst>
          <pc:docMk/>
          <pc:sldMk cId="0" sldId="269"/>
        </pc:sldMkLst>
        <pc:picChg chg="add">
          <ac:chgData name="Theo den Blanken" userId="S::t.denblanken@ma-web.nl::3930183c-d2df-48c9-87a0-a6b49431dd0e" providerId="AD" clId="Web-{E332237D-9350-4CC4-9CA4-89D3C465EF36}" dt="2020-09-20T10:54:42.119" v="31"/>
          <ac:picMkLst>
            <pc:docMk/>
            <pc:sldMk cId="0" sldId="269"/>
            <ac:picMk id="2" creationId="{163D86EE-7824-4A53-AA0C-7915644C84D4}"/>
          </ac:picMkLst>
        </pc:picChg>
      </pc:sldChg>
      <pc:sldChg chg="addSp modSp">
        <pc:chgData name="Theo den Blanken" userId="S::t.denblanken@ma-web.nl::3930183c-d2df-48c9-87a0-a6b49431dd0e" providerId="AD" clId="Web-{E332237D-9350-4CC4-9CA4-89D3C465EF36}" dt="2020-09-20T10:54:44.182" v="32"/>
        <pc:sldMkLst>
          <pc:docMk/>
          <pc:sldMk cId="0" sldId="270"/>
        </pc:sldMkLst>
        <pc:spChg chg="mod">
          <ac:chgData name="Theo den Blanken" userId="S::t.denblanken@ma-web.nl::3930183c-d2df-48c9-87a0-a6b49431dd0e" providerId="AD" clId="Web-{E332237D-9350-4CC4-9CA4-89D3C465EF36}" dt="2020-09-20T10:53:21.056" v="23" actId="20577"/>
          <ac:spMkLst>
            <pc:docMk/>
            <pc:sldMk cId="0" sldId="270"/>
            <ac:spMk id="156" creationId="{00000000-0000-0000-0000-000000000000}"/>
          </ac:spMkLst>
        </pc:spChg>
        <pc:picChg chg="add">
          <ac:chgData name="Theo den Blanken" userId="S::t.denblanken@ma-web.nl::3930183c-d2df-48c9-87a0-a6b49431dd0e" providerId="AD" clId="Web-{E332237D-9350-4CC4-9CA4-89D3C465EF36}" dt="2020-09-20T10:54:44.182" v="32"/>
          <ac:picMkLst>
            <pc:docMk/>
            <pc:sldMk cId="0" sldId="270"/>
            <ac:picMk id="2" creationId="{CB91B26E-3311-46BD-83AC-D6218A6563ED}"/>
          </ac:picMkLst>
        </pc:picChg>
      </pc:sldChg>
      <pc:sldChg chg="addSp">
        <pc:chgData name="Theo den Blanken" userId="S::t.denblanken@ma-web.nl::3930183c-d2df-48c9-87a0-a6b49431dd0e" providerId="AD" clId="Web-{E332237D-9350-4CC4-9CA4-89D3C465EF36}" dt="2020-09-20T10:49:26.319" v="6"/>
        <pc:sldMkLst>
          <pc:docMk/>
          <pc:sldMk cId="0" sldId="271"/>
        </pc:sldMkLst>
        <pc:picChg chg="add">
          <ac:chgData name="Theo den Blanken" userId="S::t.denblanken@ma-web.nl::3930183c-d2df-48c9-87a0-a6b49431dd0e" providerId="AD" clId="Web-{E332237D-9350-4CC4-9CA4-89D3C465EF36}" dt="2020-09-20T10:49:26.319" v="6"/>
          <ac:picMkLst>
            <pc:docMk/>
            <pc:sldMk cId="0" sldId="271"/>
            <ac:picMk id="2" creationId="{059DD54D-5BD3-4894-B0F1-B3A7321E7653}"/>
          </ac:picMkLst>
        </pc:picChg>
      </pc:sldChg>
      <pc:sldChg chg="addSp modSp">
        <pc:chgData name="Theo den Blanken" userId="S::t.denblanken@ma-web.nl::3930183c-d2df-48c9-87a0-a6b49431dd0e" providerId="AD" clId="Web-{E332237D-9350-4CC4-9CA4-89D3C465EF36}" dt="2020-09-20T10:55:01.385" v="35"/>
        <pc:sldMkLst>
          <pc:docMk/>
          <pc:sldMk cId="0" sldId="274"/>
        </pc:sldMkLst>
        <pc:spChg chg="mod">
          <ac:chgData name="Theo den Blanken" userId="S::t.denblanken@ma-web.nl::3930183c-d2df-48c9-87a0-a6b49431dd0e" providerId="AD" clId="Web-{E332237D-9350-4CC4-9CA4-89D3C465EF36}" dt="2020-09-20T10:54:59.307" v="34" actId="20577"/>
          <ac:spMkLst>
            <pc:docMk/>
            <pc:sldMk cId="0" sldId="274"/>
            <ac:spMk id="188" creationId="{00000000-0000-0000-0000-000000000000}"/>
          </ac:spMkLst>
        </pc:spChg>
        <pc:picChg chg="add">
          <ac:chgData name="Theo den Blanken" userId="S::t.denblanken@ma-web.nl::3930183c-d2df-48c9-87a0-a6b49431dd0e" providerId="AD" clId="Web-{E332237D-9350-4CC4-9CA4-89D3C465EF36}" dt="2020-09-20T10:55:01.385" v="35"/>
          <ac:picMkLst>
            <pc:docMk/>
            <pc:sldMk cId="0" sldId="274"/>
            <ac:picMk id="2" creationId="{8D687D8E-0697-492E-AD10-001516C71391}"/>
          </ac:picMkLst>
        </pc:picChg>
      </pc:sldChg>
      <pc:sldChg chg="addSp modSp">
        <pc:chgData name="Theo den Blanken" userId="S::t.denblanken@ma-web.nl::3930183c-d2df-48c9-87a0-a6b49431dd0e" providerId="AD" clId="Web-{E332237D-9350-4CC4-9CA4-89D3C465EF36}" dt="2020-09-20T10:55:07.776" v="36"/>
        <pc:sldMkLst>
          <pc:docMk/>
          <pc:sldMk cId="0" sldId="275"/>
        </pc:sldMkLst>
        <pc:spChg chg="mod">
          <ac:chgData name="Theo den Blanken" userId="S::t.denblanken@ma-web.nl::3930183c-d2df-48c9-87a0-a6b49431dd0e" providerId="AD" clId="Web-{E332237D-9350-4CC4-9CA4-89D3C465EF36}" dt="2020-09-20T10:53:47.978" v="25" actId="20577"/>
          <ac:spMkLst>
            <pc:docMk/>
            <pc:sldMk cId="0" sldId="275"/>
            <ac:spMk id="196" creationId="{00000000-0000-0000-0000-000000000000}"/>
          </ac:spMkLst>
        </pc:spChg>
        <pc:picChg chg="add">
          <ac:chgData name="Theo den Blanken" userId="S::t.denblanken@ma-web.nl::3930183c-d2df-48c9-87a0-a6b49431dd0e" providerId="AD" clId="Web-{E332237D-9350-4CC4-9CA4-89D3C465EF36}" dt="2020-09-20T10:55:07.776" v="36"/>
          <ac:picMkLst>
            <pc:docMk/>
            <pc:sldMk cId="0" sldId="275"/>
            <ac:picMk id="2" creationId="{8CAD382E-9227-448F-A5FD-B3CA9796732C}"/>
          </ac:picMkLst>
        </pc:picChg>
      </pc:sldChg>
      <pc:sldChg chg="addSp modSp">
        <pc:chgData name="Theo den Blanken" userId="S::t.denblanken@ma-web.nl::3930183c-d2df-48c9-87a0-a6b49431dd0e" providerId="AD" clId="Web-{E332237D-9350-4CC4-9CA4-89D3C465EF36}" dt="2020-09-20T10:50:21.179" v="8" actId="1076"/>
        <pc:sldMkLst>
          <pc:docMk/>
          <pc:sldMk cId="0" sldId="276"/>
        </pc:sldMkLst>
        <pc:picChg chg="add mod">
          <ac:chgData name="Theo den Blanken" userId="S::t.denblanken@ma-web.nl::3930183c-d2df-48c9-87a0-a6b49431dd0e" providerId="AD" clId="Web-{E332237D-9350-4CC4-9CA4-89D3C465EF36}" dt="2020-09-20T10:50:21.179" v="8" actId="1076"/>
          <ac:picMkLst>
            <pc:docMk/>
            <pc:sldMk cId="0" sldId="276"/>
            <ac:picMk id="2" creationId="{99DDC664-A5E4-481D-A7CD-5BAB3BBCD241}"/>
          </ac:picMkLst>
        </pc:picChg>
      </pc:sldChg>
      <pc:sldChg chg="addSp modSp">
        <pc:chgData name="Theo den Blanken" userId="S::t.denblanken@ma-web.nl::3930183c-d2df-48c9-87a0-a6b49431dd0e" providerId="AD" clId="Web-{E332237D-9350-4CC4-9CA4-89D3C465EF36}" dt="2020-09-20T10:55:41.229" v="42" actId="14100"/>
        <pc:sldMkLst>
          <pc:docMk/>
          <pc:sldMk cId="0" sldId="277"/>
        </pc:sldMkLst>
        <pc:picChg chg="add mod">
          <ac:chgData name="Theo den Blanken" userId="S::t.denblanken@ma-web.nl::3930183c-d2df-48c9-87a0-a6b49431dd0e" providerId="AD" clId="Web-{E332237D-9350-4CC4-9CA4-89D3C465EF36}" dt="2020-09-20T10:55:41.229" v="42" actId="14100"/>
          <ac:picMkLst>
            <pc:docMk/>
            <pc:sldMk cId="0" sldId="277"/>
            <ac:picMk id="2" creationId="{3B40BF36-7D02-46B3-9497-15EF4E346699}"/>
          </ac:picMkLst>
        </pc:picChg>
      </pc:sldChg>
      <pc:sldChg chg="addSp modSp">
        <pc:chgData name="Theo den Blanken" userId="S::t.denblanken@ma-web.nl::3930183c-d2df-48c9-87a0-a6b49431dd0e" providerId="AD" clId="Web-{E332237D-9350-4CC4-9CA4-89D3C465EF36}" dt="2020-09-20T10:55:18.057" v="38"/>
        <pc:sldMkLst>
          <pc:docMk/>
          <pc:sldMk cId="0" sldId="278"/>
        </pc:sldMkLst>
        <pc:spChg chg="mod">
          <ac:chgData name="Theo den Blanken" userId="S::t.denblanken@ma-web.nl::3930183c-d2df-48c9-87a0-a6b49431dd0e" providerId="AD" clId="Web-{E332237D-9350-4CC4-9CA4-89D3C465EF36}" dt="2020-09-20T10:51:17.133" v="15" actId="20577"/>
          <ac:spMkLst>
            <pc:docMk/>
            <pc:sldMk cId="0" sldId="278"/>
            <ac:spMk id="218" creationId="{00000000-0000-0000-0000-000000000000}"/>
          </ac:spMkLst>
        </pc:spChg>
        <pc:spChg chg="mod">
          <ac:chgData name="Theo den Blanken" userId="S::t.denblanken@ma-web.nl::3930183c-d2df-48c9-87a0-a6b49431dd0e" providerId="AD" clId="Web-{E332237D-9350-4CC4-9CA4-89D3C465EF36}" dt="2020-09-20T10:51:51.102" v="17" actId="20577"/>
          <ac:spMkLst>
            <pc:docMk/>
            <pc:sldMk cId="0" sldId="278"/>
            <ac:spMk id="219" creationId="{00000000-0000-0000-0000-000000000000}"/>
          </ac:spMkLst>
        </pc:spChg>
        <pc:picChg chg="add">
          <ac:chgData name="Theo den Blanken" userId="S::t.denblanken@ma-web.nl::3930183c-d2df-48c9-87a0-a6b49431dd0e" providerId="AD" clId="Web-{E332237D-9350-4CC4-9CA4-89D3C465EF36}" dt="2020-09-20T10:55:18.057" v="38"/>
          <ac:picMkLst>
            <pc:docMk/>
            <pc:sldMk cId="0" sldId="278"/>
            <ac:picMk id="2" creationId="{1BA6A3F7-5F4E-4FFE-865F-31C746F7DEE8}"/>
          </ac:picMkLst>
        </pc:picChg>
      </pc:sldChg>
      <pc:sldChg chg="addSp modSp">
        <pc:chgData name="Theo den Blanken" userId="S::t.denblanken@ma-web.nl::3930183c-d2df-48c9-87a0-a6b49431dd0e" providerId="AD" clId="Web-{E332237D-9350-4CC4-9CA4-89D3C465EF36}" dt="2020-09-20T10:55:14.573" v="37"/>
        <pc:sldMkLst>
          <pc:docMk/>
          <pc:sldMk cId="0" sldId="279"/>
        </pc:sldMkLst>
        <pc:spChg chg="mod">
          <ac:chgData name="Theo den Blanken" userId="S::t.denblanken@ma-web.nl::3930183c-d2df-48c9-87a0-a6b49431dd0e" providerId="AD" clId="Web-{E332237D-9350-4CC4-9CA4-89D3C465EF36}" dt="2020-09-20T10:52:25.602" v="19" actId="20577"/>
          <ac:spMkLst>
            <pc:docMk/>
            <pc:sldMk cId="0" sldId="279"/>
            <ac:spMk id="226" creationId="{00000000-0000-0000-0000-000000000000}"/>
          </ac:spMkLst>
        </pc:spChg>
        <pc:picChg chg="add">
          <ac:chgData name="Theo den Blanken" userId="S::t.denblanken@ma-web.nl::3930183c-d2df-48c9-87a0-a6b49431dd0e" providerId="AD" clId="Web-{E332237D-9350-4CC4-9CA4-89D3C465EF36}" dt="2020-09-20T10:55:14.573" v="37"/>
          <ac:picMkLst>
            <pc:docMk/>
            <pc:sldMk cId="0" sldId="279"/>
            <ac:picMk id="2" creationId="{5AD4DF15-780F-434A-989C-A2507A33000A}"/>
          </ac:picMkLst>
        </pc:picChg>
      </pc:sldChg>
    </pc:docChg>
  </pc:docChgLst>
  <pc:docChgLst>
    <pc:chgData name="Theo den Blanken" userId="S::t.denblanken@ma-web.nl::3930183c-d2df-48c9-87a0-a6b49431dd0e" providerId="AD" clId="Web-{D7E9E388-3444-4763-56C3-738EF55A00BE}"/>
    <pc:docChg chg="modSld">
      <pc:chgData name="Theo den Blanken" userId="S::t.denblanken@ma-web.nl::3930183c-d2df-48c9-87a0-a6b49431dd0e" providerId="AD" clId="Web-{D7E9E388-3444-4763-56C3-738EF55A00BE}" dt="2020-09-15T08:47:05.214" v="2" actId="20577"/>
      <pc:docMkLst>
        <pc:docMk/>
      </pc:docMkLst>
      <pc:sldChg chg="modSp">
        <pc:chgData name="Theo den Blanken" userId="S::t.denblanken@ma-web.nl::3930183c-d2df-48c9-87a0-a6b49431dd0e" providerId="AD" clId="Web-{D7E9E388-3444-4763-56C3-738EF55A00BE}" dt="2020-09-15T08:47:05.214" v="2" actId="20577"/>
        <pc:sldMkLst>
          <pc:docMk/>
          <pc:sldMk cId="0" sldId="264"/>
        </pc:sldMkLst>
        <pc:spChg chg="mod">
          <ac:chgData name="Theo den Blanken" userId="S::t.denblanken@ma-web.nl::3930183c-d2df-48c9-87a0-a6b49431dd0e" providerId="AD" clId="Web-{D7E9E388-3444-4763-56C3-738EF55A00BE}" dt="2020-09-15T08:47:05.214" v="2" actId="20577"/>
          <ac:spMkLst>
            <pc:docMk/>
            <pc:sldMk cId="0" sldId="264"/>
            <ac:spMk id="111" creationId="{00000000-0000-0000-0000-000000000000}"/>
          </ac:spMkLst>
        </pc:spChg>
      </pc:sldChg>
      <pc:sldChg chg="modSp">
        <pc:chgData name="Theo den Blanken" userId="S::t.denblanken@ma-web.nl::3930183c-d2df-48c9-87a0-a6b49431dd0e" providerId="AD" clId="Web-{D7E9E388-3444-4763-56C3-738EF55A00BE}" dt="2020-09-15T08:44:58.907" v="1" actId="20577"/>
        <pc:sldMkLst>
          <pc:docMk/>
          <pc:sldMk cId="0" sldId="268"/>
        </pc:sldMkLst>
        <pc:spChg chg="mod">
          <ac:chgData name="Theo den Blanken" userId="S::t.denblanken@ma-web.nl::3930183c-d2df-48c9-87a0-a6b49431dd0e" providerId="AD" clId="Web-{D7E9E388-3444-4763-56C3-738EF55A00BE}" dt="2020-09-15T08:44:58.907" v="1" actId="20577"/>
          <ac:spMkLst>
            <pc:docMk/>
            <pc:sldMk cId="0" sldId="268"/>
            <ac:spMk id="142" creationId="{00000000-0000-0000-0000-000000000000}"/>
          </ac:spMkLst>
        </pc:spChg>
      </pc:sldChg>
    </pc:docChg>
  </pc:docChgLst>
  <pc:docChgLst>
    <pc:chgData name="Jelle Sjollema" userId="S::j.sjollema@ma-web.nl::697d5fec-fa16-44ca-847a-2a2a8b0e1e72" providerId="AD" clId="Web-{46F0CD14-A52E-4906-A649-BE2AB4E260FB}"/>
    <pc:docChg chg="modSld">
      <pc:chgData name="Jelle Sjollema" userId="S::j.sjollema@ma-web.nl::697d5fec-fa16-44ca-847a-2a2a8b0e1e72" providerId="AD" clId="Web-{46F0CD14-A52E-4906-A649-BE2AB4E260FB}" dt="2022-09-22T12:46:46.387" v="2" actId="20577"/>
      <pc:docMkLst>
        <pc:docMk/>
      </pc:docMkLst>
      <pc:sldChg chg="modSp">
        <pc:chgData name="Jelle Sjollema" userId="S::j.sjollema@ma-web.nl::697d5fec-fa16-44ca-847a-2a2a8b0e1e72" providerId="AD" clId="Web-{46F0CD14-A52E-4906-A649-BE2AB4E260FB}" dt="2022-09-22T12:46:46.387" v="2" actId="20577"/>
        <pc:sldMkLst>
          <pc:docMk/>
          <pc:sldMk cId="2695230585" sldId="312"/>
        </pc:sldMkLst>
        <pc:spChg chg="mod">
          <ac:chgData name="Jelle Sjollema" userId="S::j.sjollema@ma-web.nl::697d5fec-fa16-44ca-847a-2a2a8b0e1e72" providerId="AD" clId="Web-{46F0CD14-A52E-4906-A649-BE2AB4E260FB}" dt="2022-09-22T12:46:46.387" v="2" actId="20577"/>
          <ac:spMkLst>
            <pc:docMk/>
            <pc:sldMk cId="2695230585" sldId="312"/>
            <ac:spMk id="124" creationId="{00000000-0000-0000-0000-000000000000}"/>
          </ac:spMkLst>
        </pc:spChg>
      </pc:sldChg>
    </pc:docChg>
  </pc:docChgLst>
  <pc:docChgLst>
    <pc:chgData name="Dragan Javorac" userId="S::d.javorac@ma-web.nl::913c2858-fb97-4c6e-a42c-b1f1a16b225e" providerId="AD" clId="Web-{258425E5-4C16-47EA-90C4-4C25AE509D14}"/>
    <pc:docChg chg="modSld">
      <pc:chgData name="Dragan Javorac" userId="S::d.javorac@ma-web.nl::913c2858-fb97-4c6e-a42c-b1f1a16b225e" providerId="AD" clId="Web-{258425E5-4C16-47EA-90C4-4C25AE509D14}" dt="2021-09-13T11:03:03.348" v="5" actId="20577"/>
      <pc:docMkLst>
        <pc:docMk/>
      </pc:docMkLst>
      <pc:sldChg chg="modSp">
        <pc:chgData name="Dragan Javorac" userId="S::d.javorac@ma-web.nl::913c2858-fb97-4c6e-a42c-b1f1a16b225e" providerId="AD" clId="Web-{258425E5-4C16-47EA-90C4-4C25AE509D14}" dt="2021-09-13T11:03:03.348" v="5" actId="20577"/>
        <pc:sldMkLst>
          <pc:docMk/>
          <pc:sldMk cId="0" sldId="260"/>
        </pc:sldMkLst>
        <pc:spChg chg="mod">
          <ac:chgData name="Dragan Javorac" userId="S::d.javorac@ma-web.nl::913c2858-fb97-4c6e-a42c-b1f1a16b225e" providerId="AD" clId="Web-{258425E5-4C16-47EA-90C4-4C25AE509D14}" dt="2021-09-13T11:03:03.348" v="5" actId="20577"/>
          <ac:spMkLst>
            <pc:docMk/>
            <pc:sldMk cId="0" sldId="260"/>
            <ac:spMk id="78" creationId="{00000000-0000-0000-0000-000000000000}"/>
          </ac:spMkLst>
        </pc:spChg>
      </pc:sldChg>
    </pc:docChg>
  </pc:docChgLst>
  <pc:docChgLst>
    <pc:chgData name="Gaël Griffith" userId="S::25393@ma-web.nl::6be9e67f-10d8-411a-9f9d-6868b1a89518" providerId="AD" clId="Web-{9770246A-E0B9-462A-B7F5-B1948BF31F61}"/>
    <pc:docChg chg="modSld">
      <pc:chgData name="Gaël Griffith" userId="S::25393@ma-web.nl::6be9e67f-10d8-411a-9f9d-6868b1a89518" providerId="AD" clId="Web-{9770246A-E0B9-462A-B7F5-B1948BF31F61}" dt="2020-09-15T11:59:22.850" v="0" actId="1076"/>
      <pc:docMkLst>
        <pc:docMk/>
      </pc:docMkLst>
      <pc:sldChg chg="modSp">
        <pc:chgData name="Gaël Griffith" userId="S::25393@ma-web.nl::6be9e67f-10d8-411a-9f9d-6868b1a89518" providerId="AD" clId="Web-{9770246A-E0B9-462A-B7F5-B1948BF31F61}" dt="2020-09-15T11:59:22.850" v="0" actId="1076"/>
        <pc:sldMkLst>
          <pc:docMk/>
          <pc:sldMk cId="0" sldId="256"/>
        </pc:sldMkLst>
        <pc:spChg chg="mod">
          <ac:chgData name="Gaël Griffith" userId="S::25393@ma-web.nl::6be9e67f-10d8-411a-9f9d-6868b1a89518" providerId="AD" clId="Web-{9770246A-E0B9-462A-B7F5-B1948BF31F61}" dt="2020-09-15T11:59:22.850" v="0" actId="1076"/>
          <ac:spMkLst>
            <pc:docMk/>
            <pc:sldMk cId="0" sldId="256"/>
            <ac:spMk id="54" creationId="{00000000-0000-0000-0000-000000000000}"/>
          </ac:spMkLst>
        </pc:spChg>
      </pc:sldChg>
    </pc:docChg>
  </pc:docChgLst>
  <pc:docChgLst>
    <pc:chgData name="Dragan Javorac" userId="913c2858-fb97-4c6e-a42c-b1f1a16b225e" providerId="ADAL" clId="{5AC97985-0A90-4BAD-81FB-88F74D5EE673}"/>
    <pc:docChg chg="modSld modMainMaster">
      <pc:chgData name="Dragan Javorac" userId="913c2858-fb97-4c6e-a42c-b1f1a16b225e" providerId="ADAL" clId="{5AC97985-0A90-4BAD-81FB-88F74D5EE673}" dt="2022-09-12T12:06:47.423" v="80"/>
      <pc:docMkLst>
        <pc:docMk/>
      </pc:docMkLst>
      <pc:sldChg chg="setBg">
        <pc:chgData name="Dragan Javorac" userId="913c2858-fb97-4c6e-a42c-b1f1a16b225e" providerId="ADAL" clId="{5AC97985-0A90-4BAD-81FB-88F74D5EE673}" dt="2022-09-12T12:06:47.423" v="80"/>
        <pc:sldMkLst>
          <pc:docMk/>
          <pc:sldMk cId="1710459310" sldId="312"/>
        </pc:sldMkLst>
      </pc:sldChg>
      <pc:sldMasterChg chg="setBg modSldLayout">
        <pc:chgData name="Dragan Javorac" userId="913c2858-fb97-4c6e-a42c-b1f1a16b225e" providerId="ADAL" clId="{5AC97985-0A90-4BAD-81FB-88F74D5EE673}" dt="2022-09-12T12:06:47.423" v="80"/>
        <pc:sldMasterMkLst>
          <pc:docMk/>
          <pc:sldMasterMk cId="0" sldId="2147483659"/>
        </pc:sldMasterMkLst>
        <pc:sldLayoutChg chg="setBg">
          <pc:chgData name="Dragan Javorac" userId="913c2858-fb97-4c6e-a42c-b1f1a16b225e" providerId="ADAL" clId="{5AC97985-0A90-4BAD-81FB-88F74D5EE673}" dt="2022-09-12T12:06:47.423" v="80"/>
          <pc:sldLayoutMkLst>
            <pc:docMk/>
            <pc:sldMasterMk cId="0" sldId="2147483659"/>
            <pc:sldLayoutMk cId="0" sldId="2147483648"/>
          </pc:sldLayoutMkLst>
        </pc:sldLayoutChg>
        <pc:sldLayoutChg chg="setBg">
          <pc:chgData name="Dragan Javorac" userId="913c2858-fb97-4c6e-a42c-b1f1a16b225e" providerId="ADAL" clId="{5AC97985-0A90-4BAD-81FB-88F74D5EE673}" dt="2022-09-12T12:06:47.423" v="80"/>
          <pc:sldLayoutMkLst>
            <pc:docMk/>
            <pc:sldMasterMk cId="0" sldId="2147483659"/>
            <pc:sldLayoutMk cId="0" sldId="2147483649"/>
          </pc:sldLayoutMkLst>
        </pc:sldLayoutChg>
        <pc:sldLayoutChg chg="setBg">
          <pc:chgData name="Dragan Javorac" userId="913c2858-fb97-4c6e-a42c-b1f1a16b225e" providerId="ADAL" clId="{5AC97985-0A90-4BAD-81FB-88F74D5EE673}" dt="2022-09-12T12:06:47.423" v="80"/>
          <pc:sldLayoutMkLst>
            <pc:docMk/>
            <pc:sldMasterMk cId="0" sldId="2147483659"/>
            <pc:sldLayoutMk cId="0" sldId="2147483650"/>
          </pc:sldLayoutMkLst>
        </pc:sldLayoutChg>
        <pc:sldLayoutChg chg="setBg">
          <pc:chgData name="Dragan Javorac" userId="913c2858-fb97-4c6e-a42c-b1f1a16b225e" providerId="ADAL" clId="{5AC97985-0A90-4BAD-81FB-88F74D5EE673}" dt="2022-09-12T12:06:47.423" v="80"/>
          <pc:sldLayoutMkLst>
            <pc:docMk/>
            <pc:sldMasterMk cId="0" sldId="2147483659"/>
            <pc:sldLayoutMk cId="0" sldId="2147483651"/>
          </pc:sldLayoutMkLst>
        </pc:sldLayoutChg>
        <pc:sldLayoutChg chg="setBg">
          <pc:chgData name="Dragan Javorac" userId="913c2858-fb97-4c6e-a42c-b1f1a16b225e" providerId="ADAL" clId="{5AC97985-0A90-4BAD-81FB-88F74D5EE673}" dt="2022-09-12T12:06:47.423" v="80"/>
          <pc:sldLayoutMkLst>
            <pc:docMk/>
            <pc:sldMasterMk cId="0" sldId="2147483659"/>
            <pc:sldLayoutMk cId="0" sldId="2147483652"/>
          </pc:sldLayoutMkLst>
        </pc:sldLayoutChg>
        <pc:sldLayoutChg chg="setBg">
          <pc:chgData name="Dragan Javorac" userId="913c2858-fb97-4c6e-a42c-b1f1a16b225e" providerId="ADAL" clId="{5AC97985-0A90-4BAD-81FB-88F74D5EE673}" dt="2022-09-12T12:06:47.423" v="80"/>
          <pc:sldLayoutMkLst>
            <pc:docMk/>
            <pc:sldMasterMk cId="0" sldId="2147483659"/>
            <pc:sldLayoutMk cId="0" sldId="2147483653"/>
          </pc:sldLayoutMkLst>
        </pc:sldLayoutChg>
        <pc:sldLayoutChg chg="setBg">
          <pc:chgData name="Dragan Javorac" userId="913c2858-fb97-4c6e-a42c-b1f1a16b225e" providerId="ADAL" clId="{5AC97985-0A90-4BAD-81FB-88F74D5EE673}" dt="2022-09-12T12:06:47.423" v="80"/>
          <pc:sldLayoutMkLst>
            <pc:docMk/>
            <pc:sldMasterMk cId="0" sldId="2147483659"/>
            <pc:sldLayoutMk cId="0" sldId="2147483654"/>
          </pc:sldLayoutMkLst>
        </pc:sldLayoutChg>
        <pc:sldLayoutChg chg="setBg">
          <pc:chgData name="Dragan Javorac" userId="913c2858-fb97-4c6e-a42c-b1f1a16b225e" providerId="ADAL" clId="{5AC97985-0A90-4BAD-81FB-88F74D5EE673}" dt="2022-09-12T12:06:47.423" v="80"/>
          <pc:sldLayoutMkLst>
            <pc:docMk/>
            <pc:sldMasterMk cId="0" sldId="2147483659"/>
            <pc:sldLayoutMk cId="0" sldId="2147483655"/>
          </pc:sldLayoutMkLst>
        </pc:sldLayoutChg>
        <pc:sldLayoutChg chg="setBg">
          <pc:chgData name="Dragan Javorac" userId="913c2858-fb97-4c6e-a42c-b1f1a16b225e" providerId="ADAL" clId="{5AC97985-0A90-4BAD-81FB-88F74D5EE673}" dt="2022-09-12T12:06:47.423" v="80"/>
          <pc:sldLayoutMkLst>
            <pc:docMk/>
            <pc:sldMasterMk cId="0" sldId="2147483659"/>
            <pc:sldLayoutMk cId="0" sldId="2147483656"/>
          </pc:sldLayoutMkLst>
        </pc:sldLayoutChg>
        <pc:sldLayoutChg chg="setBg">
          <pc:chgData name="Dragan Javorac" userId="913c2858-fb97-4c6e-a42c-b1f1a16b225e" providerId="ADAL" clId="{5AC97985-0A90-4BAD-81FB-88F74D5EE673}" dt="2022-09-12T12:06:47.423" v="80"/>
          <pc:sldLayoutMkLst>
            <pc:docMk/>
            <pc:sldMasterMk cId="0" sldId="2147483659"/>
            <pc:sldLayoutMk cId="0" sldId="2147483657"/>
          </pc:sldLayoutMkLst>
        </pc:sldLayoutChg>
      </pc:sldMasterChg>
    </pc:docChg>
  </pc:docChgLst>
  <pc:docChgLst>
    <pc:chgData name="Theo den Blanken" userId="S::t.denblanken@ma-web.nl::3930183c-d2df-48c9-87a0-a6b49431dd0e" providerId="AD" clId="Web-{8DE76574-72CB-42D5-B5AE-8B943B924FB4}"/>
    <pc:docChg chg="sldOrd">
      <pc:chgData name="Theo den Blanken" userId="S::t.denblanken@ma-web.nl::3930183c-d2df-48c9-87a0-a6b49431dd0e" providerId="AD" clId="Web-{8DE76574-72CB-42D5-B5AE-8B943B924FB4}" dt="2020-09-22T12:08:39.803" v="0"/>
      <pc:docMkLst>
        <pc:docMk/>
      </pc:docMkLst>
      <pc:sldChg chg="ord">
        <pc:chgData name="Theo den Blanken" userId="S::t.denblanken@ma-web.nl::3930183c-d2df-48c9-87a0-a6b49431dd0e" providerId="AD" clId="Web-{8DE76574-72CB-42D5-B5AE-8B943B924FB4}" dt="2020-09-22T12:08:39.803" v="0"/>
        <pc:sldMkLst>
          <pc:docMk/>
          <pc:sldMk cId="3498386614" sldId="280"/>
        </pc:sldMkLst>
      </pc:sldChg>
    </pc:docChg>
  </pc:docChgLst>
  <pc:docChgLst>
    <pc:chgData name="Byron van Herrewaarden" userId="S::22826@ma-web.nl::5cb2fe25-37e9-44a0-bab9-598d4f7a020f" providerId="AD" clId="Web-{5D5314C7-74CC-4643-BA56-4B1FE4326F85}"/>
    <pc:docChg chg="modSld">
      <pc:chgData name="Byron van Herrewaarden" userId="S::22826@ma-web.nl::5cb2fe25-37e9-44a0-bab9-598d4f7a020f" providerId="AD" clId="Web-{5D5314C7-74CC-4643-BA56-4B1FE4326F85}" dt="2020-09-22T12:18:13.170" v="1" actId="1076"/>
      <pc:docMkLst>
        <pc:docMk/>
      </pc:docMkLst>
      <pc:sldChg chg="modSp">
        <pc:chgData name="Byron van Herrewaarden" userId="S::22826@ma-web.nl::5cb2fe25-37e9-44a0-bab9-598d4f7a020f" providerId="AD" clId="Web-{5D5314C7-74CC-4643-BA56-4B1FE4326F85}" dt="2020-09-22T12:18:13.170" v="1" actId="1076"/>
        <pc:sldMkLst>
          <pc:docMk/>
          <pc:sldMk cId="0" sldId="267"/>
        </pc:sldMkLst>
        <pc:spChg chg="mod">
          <ac:chgData name="Byron van Herrewaarden" userId="S::22826@ma-web.nl::5cb2fe25-37e9-44a0-bab9-598d4f7a020f" providerId="AD" clId="Web-{5D5314C7-74CC-4643-BA56-4B1FE4326F85}" dt="2020-09-22T12:18:13.170" v="1" actId="1076"/>
          <ac:spMkLst>
            <pc:docMk/>
            <pc:sldMk cId="0" sldId="267"/>
            <ac:spMk id="133" creationId="{00000000-0000-0000-0000-000000000000}"/>
          </ac:spMkLst>
        </pc:spChg>
      </pc:sldChg>
    </pc:docChg>
  </pc:docChgLst>
  <pc:docChgLst>
    <pc:chgData name="Theo den Blanken" userId="S::t.denblanken@ma-web.nl::3930183c-d2df-48c9-87a0-a6b49431dd0e" providerId="AD" clId="Web-{0B48A62D-765A-4A9F-9A55-72A06796F534}"/>
    <pc:docChg chg="addSld modSld">
      <pc:chgData name="Theo den Blanken" userId="S::t.denblanken@ma-web.nl::3930183c-d2df-48c9-87a0-a6b49431dd0e" providerId="AD" clId="Web-{0B48A62D-765A-4A9F-9A55-72A06796F534}" dt="2020-09-22T07:55:25.765" v="209" actId="20577"/>
      <pc:docMkLst>
        <pc:docMk/>
      </pc:docMkLst>
      <pc:sldChg chg="modSp">
        <pc:chgData name="Theo den Blanken" userId="S::t.denblanken@ma-web.nl::3930183c-d2df-48c9-87a0-a6b49431dd0e" providerId="AD" clId="Web-{0B48A62D-765A-4A9F-9A55-72A06796F534}" dt="2020-09-22T07:39:47.209" v="79" actId="20577"/>
        <pc:sldMkLst>
          <pc:docMk/>
          <pc:sldMk cId="0" sldId="272"/>
        </pc:sldMkLst>
        <pc:spChg chg="mod">
          <ac:chgData name="Theo den Blanken" userId="S::t.denblanken@ma-web.nl::3930183c-d2df-48c9-87a0-a6b49431dd0e" providerId="AD" clId="Web-{0B48A62D-765A-4A9F-9A55-72A06796F534}" dt="2020-09-22T07:39:47.209" v="79" actId="20577"/>
          <ac:spMkLst>
            <pc:docMk/>
            <pc:sldMk cId="0" sldId="272"/>
            <ac:spMk id="173" creationId="{00000000-0000-0000-0000-000000000000}"/>
          </ac:spMkLst>
        </pc:spChg>
      </pc:sldChg>
      <pc:sldChg chg="modSp">
        <pc:chgData name="Theo den Blanken" userId="S::t.denblanken@ma-web.nl::3930183c-d2df-48c9-87a0-a6b49431dd0e" providerId="AD" clId="Web-{0B48A62D-765A-4A9F-9A55-72A06796F534}" dt="2020-09-22T07:43:17.602" v="96" actId="20577"/>
        <pc:sldMkLst>
          <pc:docMk/>
          <pc:sldMk cId="0" sldId="277"/>
        </pc:sldMkLst>
        <pc:spChg chg="mod">
          <ac:chgData name="Theo den Blanken" userId="S::t.denblanken@ma-web.nl::3930183c-d2df-48c9-87a0-a6b49431dd0e" providerId="AD" clId="Web-{0B48A62D-765A-4A9F-9A55-72A06796F534}" dt="2020-09-22T07:43:17.602" v="96" actId="20577"/>
          <ac:spMkLst>
            <pc:docMk/>
            <pc:sldMk cId="0" sldId="277"/>
            <ac:spMk id="211" creationId="{00000000-0000-0000-0000-000000000000}"/>
          </ac:spMkLst>
        </pc:spChg>
      </pc:sldChg>
      <pc:sldChg chg="addSp modSp new">
        <pc:chgData name="Theo den Blanken" userId="S::t.denblanken@ma-web.nl::3930183c-d2df-48c9-87a0-a6b49431dd0e" providerId="AD" clId="Web-{0B48A62D-765A-4A9F-9A55-72A06796F534}" dt="2020-09-22T07:55:25.109" v="207" actId="20577"/>
        <pc:sldMkLst>
          <pc:docMk/>
          <pc:sldMk cId="3498386614" sldId="280"/>
        </pc:sldMkLst>
        <pc:spChg chg="mod">
          <ac:chgData name="Theo den Blanken" userId="S::t.denblanken@ma-web.nl::3930183c-d2df-48c9-87a0-a6b49431dd0e" providerId="AD" clId="Web-{0B48A62D-765A-4A9F-9A55-72A06796F534}" dt="2020-09-22T07:54:21.311" v="187" actId="1076"/>
          <ac:spMkLst>
            <pc:docMk/>
            <pc:sldMk cId="3498386614" sldId="280"/>
            <ac:spMk id="2" creationId="{D2A575BE-15F1-4B99-933E-0800AC4935C1}"/>
          </ac:spMkLst>
        </pc:spChg>
        <pc:spChg chg="add mod">
          <ac:chgData name="Theo den Blanken" userId="S::t.denblanken@ma-web.nl::3930183c-d2df-48c9-87a0-a6b49431dd0e" providerId="AD" clId="Web-{0B48A62D-765A-4A9F-9A55-72A06796F534}" dt="2020-09-22T07:55:25.109" v="207" actId="20577"/>
          <ac:spMkLst>
            <pc:docMk/>
            <pc:sldMk cId="3498386614" sldId="280"/>
            <ac:spMk id="5" creationId="{7CAE2FEB-8465-4B14-AD64-9AF2D6705311}"/>
          </ac:spMkLst>
        </pc:spChg>
        <pc:picChg chg="add mod">
          <ac:chgData name="Theo den Blanken" userId="S::t.denblanken@ma-web.nl::3930183c-d2df-48c9-87a0-a6b49431dd0e" providerId="AD" clId="Web-{0B48A62D-765A-4A9F-9A55-72A06796F534}" dt="2020-09-22T07:54:21.358" v="188" actId="1076"/>
          <ac:picMkLst>
            <pc:docMk/>
            <pc:sldMk cId="3498386614" sldId="280"/>
            <ac:picMk id="4" creationId="{0F6B11A0-748E-4B29-A769-D4333DECFBDE}"/>
          </ac:picMkLst>
        </pc:picChg>
      </pc:sldChg>
    </pc:docChg>
  </pc:docChgLst>
  <pc:docChgLst>
    <pc:chgData name="Bram de Vries" userId="S::32018@ma-web.nl::4a465a1c-bf44-4b44-8c1b-d17b3d3bc55c" providerId="AD" clId="Web-{0653E803-6DA8-159F-A8E1-4BA24DF9782E}"/>
    <pc:docChg chg="sldOrd">
      <pc:chgData name="Bram de Vries" userId="S::32018@ma-web.nl::4a465a1c-bf44-4b44-8c1b-d17b3d3bc55c" providerId="AD" clId="Web-{0653E803-6DA8-159F-A8E1-4BA24DF9782E}" dt="2020-09-22T13:10:34.837" v="0"/>
      <pc:docMkLst>
        <pc:docMk/>
      </pc:docMkLst>
      <pc:sldChg chg="ord">
        <pc:chgData name="Bram de Vries" userId="S::32018@ma-web.nl::4a465a1c-bf44-4b44-8c1b-d17b3d3bc55c" providerId="AD" clId="Web-{0653E803-6DA8-159F-A8E1-4BA24DF9782E}" dt="2020-09-22T13:10:34.837" v="0"/>
        <pc:sldMkLst>
          <pc:docMk/>
          <pc:sldMk cId="3498386614" sldId="280"/>
        </pc:sldMkLst>
      </pc:sldChg>
    </pc:docChg>
  </pc:docChgLst>
  <pc:docChgLst>
    <pc:chgData name="Rick Dohmen" userId="S::30476@ma-web.nl::b09bd7e2-1d9e-4809-8adf-28d02244fbfb" providerId="AD" clId="Web-{CFB8AEF8-2481-44E7-841A-B56EE42CE31E}"/>
    <pc:docChg chg="sldOrd">
      <pc:chgData name="Rick Dohmen" userId="S::30476@ma-web.nl::b09bd7e2-1d9e-4809-8adf-28d02244fbfb" providerId="AD" clId="Web-{CFB8AEF8-2481-44E7-841A-B56EE42CE31E}" dt="2020-09-22T10:03:27.325" v="1"/>
      <pc:docMkLst>
        <pc:docMk/>
      </pc:docMkLst>
      <pc:sldChg chg="ord">
        <pc:chgData name="Rick Dohmen" userId="S::30476@ma-web.nl::b09bd7e2-1d9e-4809-8adf-28d02244fbfb" providerId="AD" clId="Web-{CFB8AEF8-2481-44E7-841A-B56EE42CE31E}" dt="2020-09-22T10:03:27.325" v="1"/>
        <pc:sldMkLst>
          <pc:docMk/>
          <pc:sldMk cId="0" sldId="278"/>
        </pc:sldMkLst>
      </pc:sldChg>
    </pc:docChg>
  </pc:docChgLst>
  <pc:docChgLst>
    <pc:chgData name="Vincent Pinas" userId="S::30472@ma-web.nl::c7212e72-f849-4d45-aea2-0ff92b67f944" providerId="AD" clId="Web-{70D41DEE-34DE-43F5-9B18-C4AAA835B021}"/>
    <pc:docChg chg="modSld">
      <pc:chgData name="Vincent Pinas" userId="S::30472@ma-web.nl::c7212e72-f849-4d45-aea2-0ff92b67f944" providerId="AD" clId="Web-{70D41DEE-34DE-43F5-9B18-C4AAA835B021}" dt="2020-09-22T12:12:47.745" v="0" actId="1076"/>
      <pc:docMkLst>
        <pc:docMk/>
      </pc:docMkLst>
      <pc:sldChg chg="modSp">
        <pc:chgData name="Vincent Pinas" userId="S::30472@ma-web.nl::c7212e72-f849-4d45-aea2-0ff92b67f944" providerId="AD" clId="Web-{70D41DEE-34DE-43F5-9B18-C4AAA835B021}" dt="2020-09-22T12:12:47.745" v="0" actId="1076"/>
        <pc:sldMkLst>
          <pc:docMk/>
          <pc:sldMk cId="0" sldId="277"/>
        </pc:sldMkLst>
        <pc:picChg chg="mod">
          <ac:chgData name="Vincent Pinas" userId="S::30472@ma-web.nl::c7212e72-f849-4d45-aea2-0ff92b67f944" providerId="AD" clId="Web-{70D41DEE-34DE-43F5-9B18-C4AAA835B021}" dt="2020-09-22T12:12:47.745" v="0" actId="1076"/>
          <ac:picMkLst>
            <pc:docMk/>
            <pc:sldMk cId="0" sldId="277"/>
            <ac:picMk id="213" creationId="{00000000-0000-0000-0000-000000000000}"/>
          </ac:picMkLst>
        </pc:picChg>
      </pc:sldChg>
    </pc:docChg>
  </pc:docChgLst>
  <pc:docChgLst>
    <pc:chgData name="Leon Boussen" userId="S::30542@ma-web.nl::4c4bdcad-5434-46d3-9c0d-43321ec09323" providerId="AD" clId="Web-{D842B0EF-B0D4-4F73-92FB-C9443D3C5811}"/>
    <pc:docChg chg="modSld">
      <pc:chgData name="Leon Boussen" userId="S::30542@ma-web.nl::4c4bdcad-5434-46d3-9c0d-43321ec09323" providerId="AD" clId="Web-{D842B0EF-B0D4-4F73-92FB-C9443D3C5811}" dt="2020-09-22T12:46:41.647" v="0" actId="1076"/>
      <pc:docMkLst>
        <pc:docMk/>
      </pc:docMkLst>
      <pc:sldChg chg="modSp">
        <pc:chgData name="Leon Boussen" userId="S::30542@ma-web.nl::4c4bdcad-5434-46d3-9c0d-43321ec09323" providerId="AD" clId="Web-{D842B0EF-B0D4-4F73-92FB-C9443D3C5811}" dt="2020-09-22T12:46:41.647" v="0" actId="1076"/>
        <pc:sldMkLst>
          <pc:docMk/>
          <pc:sldMk cId="0" sldId="256"/>
        </pc:sldMkLst>
        <pc:spChg chg="mod">
          <ac:chgData name="Leon Boussen" userId="S::30542@ma-web.nl::4c4bdcad-5434-46d3-9c0d-43321ec09323" providerId="AD" clId="Web-{D842B0EF-B0D4-4F73-92FB-C9443D3C5811}" dt="2020-09-22T12:46:41.647" v="0" actId="1076"/>
          <ac:spMkLst>
            <pc:docMk/>
            <pc:sldMk cId="0" sldId="256"/>
            <ac:spMk id="3" creationId="{08EF0D68-7804-40FD-BC06-C409DA1A58AC}"/>
          </ac:spMkLst>
        </pc:spChg>
      </pc:sldChg>
    </pc:docChg>
  </pc:docChgLst>
  <pc:docChgLst>
    <pc:chgData name="Damon Jellema" userId="S::31037@ma-web.nl::57242738-5d7d-4073-974f-16c2c05ddd17" providerId="AD" clId="Web-{9581094C-17D1-4268-8DD6-55B40F32FBEB}"/>
    <pc:docChg chg="addSld delSld modSld">
      <pc:chgData name="Damon Jellema" userId="S::31037@ma-web.nl::57242738-5d7d-4073-974f-16c2c05ddd17" providerId="AD" clId="Web-{9581094C-17D1-4268-8DD6-55B40F32FBEB}" dt="2020-09-22T12:22:36.768" v="5" actId="1076"/>
      <pc:docMkLst>
        <pc:docMk/>
      </pc:docMkLst>
      <pc:sldChg chg="del">
        <pc:chgData name="Damon Jellema" userId="S::31037@ma-web.nl::57242738-5d7d-4073-974f-16c2c05ddd17" providerId="AD" clId="Web-{9581094C-17D1-4268-8DD6-55B40F32FBEB}" dt="2020-09-22T12:13:57.701" v="2"/>
        <pc:sldMkLst>
          <pc:docMk/>
          <pc:sldMk cId="0" sldId="273"/>
        </pc:sldMkLst>
      </pc:sldChg>
      <pc:sldChg chg="modSp">
        <pc:chgData name="Damon Jellema" userId="S::31037@ma-web.nl::57242738-5d7d-4073-974f-16c2c05ddd17" providerId="AD" clId="Web-{9581094C-17D1-4268-8DD6-55B40F32FBEB}" dt="2020-09-22T12:22:36.768" v="5" actId="1076"/>
        <pc:sldMkLst>
          <pc:docMk/>
          <pc:sldMk cId="0" sldId="277"/>
        </pc:sldMkLst>
        <pc:picChg chg="mod">
          <ac:chgData name="Damon Jellema" userId="S::31037@ma-web.nl::57242738-5d7d-4073-974f-16c2c05ddd17" providerId="AD" clId="Web-{9581094C-17D1-4268-8DD6-55B40F32FBEB}" dt="2020-09-22T12:22:36.768" v="5" actId="1076"/>
          <ac:picMkLst>
            <pc:docMk/>
            <pc:sldMk cId="0" sldId="277"/>
            <ac:picMk id="213" creationId="{00000000-0000-0000-0000-000000000000}"/>
          </ac:picMkLst>
        </pc:picChg>
      </pc:sldChg>
      <pc:sldChg chg="new del">
        <pc:chgData name="Damon Jellema" userId="S::31037@ma-web.nl::57242738-5d7d-4073-974f-16c2c05ddd17" providerId="AD" clId="Web-{9581094C-17D1-4268-8DD6-55B40F32FBEB}" dt="2020-09-22T12:11:11.606" v="1"/>
        <pc:sldMkLst>
          <pc:docMk/>
          <pc:sldMk cId="277405177" sldId="281"/>
        </pc:sldMkLst>
      </pc:sldChg>
      <pc:sldChg chg="new del">
        <pc:chgData name="Damon Jellema" userId="S::31037@ma-web.nl::57242738-5d7d-4073-974f-16c2c05ddd17" providerId="AD" clId="Web-{9581094C-17D1-4268-8DD6-55B40F32FBEB}" dt="2020-09-22T12:14:38.826" v="4"/>
        <pc:sldMkLst>
          <pc:docMk/>
          <pc:sldMk cId="313410937" sldId="281"/>
        </pc:sldMkLst>
      </pc:sldChg>
    </pc:docChg>
  </pc:docChgLst>
  <pc:docChgLst>
    <pc:chgData name="Sam Derakhshandeh" userId="S::27741@ma-web.nl::25dbf886-86ce-40a8-a7a4-33199b4fd093" providerId="AD" clId="Web-{A15E7CBA-987D-4FC5-806E-9C0674420E45}"/>
    <pc:docChg chg="modSld">
      <pc:chgData name="Sam Derakhshandeh" userId="S::27741@ma-web.nl::25dbf886-86ce-40a8-a7a4-33199b4fd093" providerId="AD" clId="Web-{A15E7CBA-987D-4FC5-806E-9C0674420E45}" dt="2020-09-22T12:27:39.317" v="0" actId="1076"/>
      <pc:docMkLst>
        <pc:docMk/>
      </pc:docMkLst>
      <pc:sldChg chg="modSp">
        <pc:chgData name="Sam Derakhshandeh" userId="S::27741@ma-web.nl::25dbf886-86ce-40a8-a7a4-33199b4fd093" providerId="AD" clId="Web-{A15E7CBA-987D-4FC5-806E-9C0674420E45}" dt="2020-09-22T12:27:39.317" v="0" actId="1076"/>
        <pc:sldMkLst>
          <pc:docMk/>
          <pc:sldMk cId="0" sldId="277"/>
        </pc:sldMkLst>
        <pc:spChg chg="mod">
          <ac:chgData name="Sam Derakhshandeh" userId="S::27741@ma-web.nl::25dbf886-86ce-40a8-a7a4-33199b4fd093" providerId="AD" clId="Web-{A15E7CBA-987D-4FC5-806E-9C0674420E45}" dt="2020-09-22T12:27:39.317" v="0" actId="1076"/>
          <ac:spMkLst>
            <pc:docMk/>
            <pc:sldMk cId="0" sldId="277"/>
            <ac:spMk id="211" creationId="{00000000-0000-0000-0000-000000000000}"/>
          </ac:spMkLst>
        </pc:spChg>
      </pc:sldChg>
    </pc:docChg>
  </pc:docChgLst>
  <pc:docChgLst>
    <pc:chgData name="Kilian Rijks" userId="S::30697@ma-web.nl::f8ce6190-20f5-4f44-ad1c-c5dcb23f9695" providerId="AD" clId="Web-{D02C8E39-8AB5-45AA-A943-2F33A4BAEB8E}"/>
    <pc:docChg chg="sldOrd">
      <pc:chgData name="Kilian Rijks" userId="S::30697@ma-web.nl::f8ce6190-20f5-4f44-ad1c-c5dcb23f9695" providerId="AD" clId="Web-{D02C8E39-8AB5-45AA-A943-2F33A4BAEB8E}" dt="2020-09-22T12:28:56.255" v="0"/>
      <pc:docMkLst>
        <pc:docMk/>
      </pc:docMkLst>
      <pc:sldChg chg="ord">
        <pc:chgData name="Kilian Rijks" userId="S::30697@ma-web.nl::f8ce6190-20f5-4f44-ad1c-c5dcb23f9695" providerId="AD" clId="Web-{D02C8E39-8AB5-45AA-A943-2F33A4BAEB8E}" dt="2020-09-22T12:28:56.255" v="0"/>
        <pc:sldMkLst>
          <pc:docMk/>
          <pc:sldMk cId="3498386614" sldId="280"/>
        </pc:sldMkLst>
      </pc:sldChg>
    </pc:docChg>
  </pc:docChgLst>
  <pc:docChgLst>
    <pc:chgData name="Dragan Javorac" userId="913c2858-fb97-4c6e-a42c-b1f1a16b225e" providerId="ADAL" clId="{8A676685-C88E-42C7-BB02-C6F664646BD8}"/>
    <pc:docChg chg="custSel delSld modSld">
      <pc:chgData name="Dragan Javorac" userId="913c2858-fb97-4c6e-a42c-b1f1a16b225e" providerId="ADAL" clId="{8A676685-C88E-42C7-BB02-C6F664646BD8}" dt="2021-09-10T08:02:06.505" v="53" actId="1076"/>
      <pc:docMkLst>
        <pc:docMk/>
      </pc:docMkLst>
      <pc:sldChg chg="addSp delSp modSp mod">
        <pc:chgData name="Dragan Javorac" userId="913c2858-fb97-4c6e-a42c-b1f1a16b225e" providerId="ADAL" clId="{8A676685-C88E-42C7-BB02-C6F664646BD8}" dt="2021-09-10T08:02:06.505" v="53" actId="1076"/>
        <pc:sldMkLst>
          <pc:docMk/>
          <pc:sldMk cId="0" sldId="260"/>
        </pc:sldMkLst>
        <pc:spChg chg="mod">
          <ac:chgData name="Dragan Javorac" userId="913c2858-fb97-4c6e-a42c-b1f1a16b225e" providerId="ADAL" clId="{8A676685-C88E-42C7-BB02-C6F664646BD8}" dt="2021-09-10T08:00:41.904" v="33" actId="20577"/>
          <ac:spMkLst>
            <pc:docMk/>
            <pc:sldMk cId="0" sldId="260"/>
            <ac:spMk id="77" creationId="{00000000-0000-0000-0000-000000000000}"/>
          </ac:spMkLst>
        </pc:spChg>
        <pc:spChg chg="mod">
          <ac:chgData name="Dragan Javorac" userId="913c2858-fb97-4c6e-a42c-b1f1a16b225e" providerId="ADAL" clId="{8A676685-C88E-42C7-BB02-C6F664646BD8}" dt="2021-09-10T08:01:47.203" v="42" actId="20577"/>
          <ac:spMkLst>
            <pc:docMk/>
            <pc:sldMk cId="0" sldId="260"/>
            <ac:spMk id="78" creationId="{00000000-0000-0000-0000-000000000000}"/>
          </ac:spMkLst>
        </pc:spChg>
        <pc:spChg chg="mod">
          <ac:chgData name="Dragan Javorac" userId="913c2858-fb97-4c6e-a42c-b1f1a16b225e" providerId="ADAL" clId="{8A676685-C88E-42C7-BB02-C6F664646BD8}" dt="2021-09-10T08:02:04.006" v="52" actId="20577"/>
          <ac:spMkLst>
            <pc:docMk/>
            <pc:sldMk cId="0" sldId="260"/>
            <ac:spMk id="79" creationId="{00000000-0000-0000-0000-000000000000}"/>
          </ac:spMkLst>
        </pc:spChg>
        <pc:picChg chg="mod">
          <ac:chgData name="Dragan Javorac" userId="913c2858-fb97-4c6e-a42c-b1f1a16b225e" providerId="ADAL" clId="{8A676685-C88E-42C7-BB02-C6F664646BD8}" dt="2021-09-10T08:01:49.889" v="43" actId="1076"/>
          <ac:picMkLst>
            <pc:docMk/>
            <pc:sldMk cId="0" sldId="260"/>
            <ac:picMk id="80" creationId="{00000000-0000-0000-0000-000000000000}"/>
          </ac:picMkLst>
        </pc:picChg>
        <pc:picChg chg="del">
          <ac:chgData name="Dragan Javorac" userId="913c2858-fb97-4c6e-a42c-b1f1a16b225e" providerId="ADAL" clId="{8A676685-C88E-42C7-BB02-C6F664646BD8}" dt="2021-09-10T08:01:07.898" v="34" actId="478"/>
          <ac:picMkLst>
            <pc:docMk/>
            <pc:sldMk cId="0" sldId="260"/>
            <ac:picMk id="81" creationId="{00000000-0000-0000-0000-000000000000}"/>
          </ac:picMkLst>
        </pc:picChg>
        <pc:picChg chg="add mod">
          <ac:chgData name="Dragan Javorac" userId="913c2858-fb97-4c6e-a42c-b1f1a16b225e" providerId="ADAL" clId="{8A676685-C88E-42C7-BB02-C6F664646BD8}" dt="2021-09-10T08:02:06.505" v="53" actId="1076"/>
          <ac:picMkLst>
            <pc:docMk/>
            <pc:sldMk cId="0" sldId="260"/>
            <ac:picMk id="1026" creationId="{1CC81E10-2845-4AF2-A224-36BC74209F85}"/>
          </ac:picMkLst>
        </pc:picChg>
        <pc:picChg chg="add mod">
          <ac:chgData name="Dragan Javorac" userId="913c2858-fb97-4c6e-a42c-b1f1a16b225e" providerId="ADAL" clId="{8A676685-C88E-42C7-BB02-C6F664646BD8}" dt="2021-09-10T08:01:43.830" v="37" actId="1076"/>
          <ac:picMkLst>
            <pc:docMk/>
            <pc:sldMk cId="0" sldId="260"/>
            <ac:picMk id="1027" creationId="{4EC5CD85-2658-426E-9477-3CEC2C5897A2}"/>
          </ac:picMkLst>
        </pc:picChg>
      </pc:sldChg>
      <pc:sldChg chg="del">
        <pc:chgData name="Dragan Javorac" userId="913c2858-fb97-4c6e-a42c-b1f1a16b225e" providerId="ADAL" clId="{8A676685-C88E-42C7-BB02-C6F664646BD8}" dt="2021-09-10T07:59:44.800" v="0" actId="2696"/>
        <pc:sldMkLst>
          <pc:docMk/>
          <pc:sldMk cId="745908616" sldId="282"/>
        </pc:sldMkLst>
      </pc:sldChg>
    </pc:docChg>
  </pc:docChgLst>
  <pc:docChgLst>
    <pc:chgData name="Simon Hitipeuw" userId="ba61fe65-476a-4611-b813-31bb818e518c" providerId="ADAL" clId="{D7912EC4-88AF-F345-AE4E-6C91C674C27B}"/>
    <pc:docChg chg="undo custSel addSld delSld modSld sldOrd">
      <pc:chgData name="Simon Hitipeuw" userId="ba61fe65-476a-4611-b813-31bb818e518c" providerId="ADAL" clId="{D7912EC4-88AF-F345-AE4E-6C91C674C27B}" dt="2021-09-16T07:41:40.761" v="1800"/>
      <pc:docMkLst>
        <pc:docMk/>
      </pc:docMkLst>
      <pc:sldChg chg="delSp modSp mod">
        <pc:chgData name="Simon Hitipeuw" userId="ba61fe65-476a-4611-b813-31bb818e518c" providerId="ADAL" clId="{D7912EC4-88AF-F345-AE4E-6C91C674C27B}" dt="2021-09-14T13:12:35.277" v="1142" actId="478"/>
        <pc:sldMkLst>
          <pc:docMk/>
          <pc:sldMk cId="0" sldId="256"/>
        </pc:sldMkLst>
        <pc:spChg chg="del mod">
          <ac:chgData name="Simon Hitipeuw" userId="ba61fe65-476a-4611-b813-31bb818e518c" providerId="ADAL" clId="{D7912EC4-88AF-F345-AE4E-6C91C674C27B}" dt="2021-09-14T13:12:35.277" v="1142" actId="478"/>
          <ac:spMkLst>
            <pc:docMk/>
            <pc:sldMk cId="0" sldId="256"/>
            <ac:spMk id="3" creationId="{08EF0D68-7804-40FD-BC06-C409DA1A58AC}"/>
          </ac:spMkLst>
        </pc:spChg>
      </pc:sldChg>
      <pc:sldChg chg="addSp delSp modSp del mod modShow">
        <pc:chgData name="Simon Hitipeuw" userId="ba61fe65-476a-4611-b813-31bb818e518c" providerId="ADAL" clId="{D7912EC4-88AF-F345-AE4E-6C91C674C27B}" dt="2021-09-14T12:53:36.454" v="810" actId="2696"/>
        <pc:sldMkLst>
          <pc:docMk/>
          <pc:sldMk cId="0" sldId="260"/>
        </pc:sldMkLst>
        <pc:spChg chg="add del mod">
          <ac:chgData name="Simon Hitipeuw" userId="ba61fe65-476a-4611-b813-31bb818e518c" providerId="ADAL" clId="{D7912EC4-88AF-F345-AE4E-6C91C674C27B}" dt="2021-09-14T12:52:09.593" v="740" actId="478"/>
          <ac:spMkLst>
            <pc:docMk/>
            <pc:sldMk cId="0" sldId="260"/>
            <ac:spMk id="2" creationId="{42FFF797-732B-A840-AAC7-483F7184FEB0}"/>
          </ac:spMkLst>
        </pc:spChg>
        <pc:spChg chg="add mod">
          <ac:chgData name="Simon Hitipeuw" userId="ba61fe65-476a-4611-b813-31bb818e518c" providerId="ADAL" clId="{D7912EC4-88AF-F345-AE4E-6C91C674C27B}" dt="2021-09-14T12:52:34.822" v="778" actId="20577"/>
          <ac:spMkLst>
            <pc:docMk/>
            <pc:sldMk cId="0" sldId="260"/>
            <ac:spMk id="4" creationId="{83A31EE2-07C5-414E-B409-CF7F823C388D}"/>
          </ac:spMkLst>
        </pc:spChg>
        <pc:spChg chg="mod">
          <ac:chgData name="Simon Hitipeuw" userId="ba61fe65-476a-4611-b813-31bb818e518c" providerId="ADAL" clId="{D7912EC4-88AF-F345-AE4E-6C91C674C27B}" dt="2021-09-14T12:53:26.202" v="807" actId="20577"/>
          <ac:spMkLst>
            <pc:docMk/>
            <pc:sldMk cId="0" sldId="260"/>
            <ac:spMk id="77" creationId="{00000000-0000-0000-0000-000000000000}"/>
          </ac:spMkLst>
        </pc:spChg>
        <pc:spChg chg="del">
          <ac:chgData name="Simon Hitipeuw" userId="ba61fe65-476a-4611-b813-31bb818e518c" providerId="ADAL" clId="{D7912EC4-88AF-F345-AE4E-6C91C674C27B}" dt="2021-09-14T12:51:48.929" v="732" actId="478"/>
          <ac:spMkLst>
            <pc:docMk/>
            <pc:sldMk cId="0" sldId="260"/>
            <ac:spMk id="78" creationId="{00000000-0000-0000-0000-000000000000}"/>
          </ac:spMkLst>
        </pc:spChg>
        <pc:spChg chg="del mod">
          <ac:chgData name="Simon Hitipeuw" userId="ba61fe65-476a-4611-b813-31bb818e518c" providerId="ADAL" clId="{D7912EC4-88AF-F345-AE4E-6C91C674C27B}" dt="2021-09-14T12:51:54.333" v="734" actId="478"/>
          <ac:spMkLst>
            <pc:docMk/>
            <pc:sldMk cId="0" sldId="260"/>
            <ac:spMk id="79" creationId="{00000000-0000-0000-0000-000000000000}"/>
          </ac:spMkLst>
        </pc:spChg>
        <pc:picChg chg="del">
          <ac:chgData name="Simon Hitipeuw" userId="ba61fe65-476a-4611-b813-31bb818e518c" providerId="ADAL" clId="{D7912EC4-88AF-F345-AE4E-6C91C674C27B}" dt="2021-09-14T12:52:11.956" v="741" actId="478"/>
          <ac:picMkLst>
            <pc:docMk/>
            <pc:sldMk cId="0" sldId="260"/>
            <ac:picMk id="80" creationId="{00000000-0000-0000-0000-000000000000}"/>
          </ac:picMkLst>
        </pc:picChg>
        <pc:picChg chg="del">
          <ac:chgData name="Simon Hitipeuw" userId="ba61fe65-476a-4611-b813-31bb818e518c" providerId="ADAL" clId="{D7912EC4-88AF-F345-AE4E-6C91C674C27B}" dt="2021-09-14T12:51:48.929" v="732" actId="478"/>
          <ac:picMkLst>
            <pc:docMk/>
            <pc:sldMk cId="0" sldId="260"/>
            <ac:picMk id="1026" creationId="{1CC81E10-2845-4AF2-A224-36BC74209F85}"/>
          </ac:picMkLst>
        </pc:picChg>
        <pc:picChg chg="del">
          <ac:chgData name="Simon Hitipeuw" userId="ba61fe65-476a-4611-b813-31bb818e518c" providerId="ADAL" clId="{D7912EC4-88AF-F345-AE4E-6C91C674C27B}" dt="2021-09-14T12:51:48.929" v="732" actId="478"/>
          <ac:picMkLst>
            <pc:docMk/>
            <pc:sldMk cId="0" sldId="260"/>
            <ac:picMk id="1027" creationId="{4EC5CD85-2658-426E-9477-3CEC2C5897A2}"/>
          </ac:picMkLst>
        </pc:picChg>
      </pc:sldChg>
      <pc:sldChg chg="del mod modShow">
        <pc:chgData name="Simon Hitipeuw" userId="ba61fe65-476a-4611-b813-31bb818e518c" providerId="ADAL" clId="{D7912EC4-88AF-F345-AE4E-6C91C674C27B}" dt="2021-09-14T13:50:10.017" v="1559" actId="2696"/>
        <pc:sldMkLst>
          <pc:docMk/>
          <pc:sldMk cId="0" sldId="261"/>
        </pc:sldMkLst>
      </pc:sldChg>
      <pc:sldChg chg="del mod modShow">
        <pc:chgData name="Simon Hitipeuw" userId="ba61fe65-476a-4611-b813-31bb818e518c" providerId="ADAL" clId="{D7912EC4-88AF-F345-AE4E-6C91C674C27B}" dt="2021-09-14T13:50:10.500" v="1560" actId="2696"/>
        <pc:sldMkLst>
          <pc:docMk/>
          <pc:sldMk cId="0" sldId="262"/>
        </pc:sldMkLst>
      </pc:sldChg>
      <pc:sldChg chg="addSp delSp modSp mod">
        <pc:chgData name="Simon Hitipeuw" userId="ba61fe65-476a-4611-b813-31bb818e518c" providerId="ADAL" clId="{D7912EC4-88AF-F345-AE4E-6C91C674C27B}" dt="2021-09-14T13:30:52.542" v="1454" actId="1076"/>
        <pc:sldMkLst>
          <pc:docMk/>
          <pc:sldMk cId="0" sldId="263"/>
        </pc:sldMkLst>
        <pc:spChg chg="add del mod topLvl">
          <ac:chgData name="Simon Hitipeuw" userId="ba61fe65-476a-4611-b813-31bb818e518c" providerId="ADAL" clId="{D7912EC4-88AF-F345-AE4E-6C91C674C27B}" dt="2021-09-14T13:24:27.598" v="1224" actId="478"/>
          <ac:spMkLst>
            <pc:docMk/>
            <pc:sldMk cId="0" sldId="263"/>
            <ac:spMk id="2" creationId="{9532DF3E-B889-5A4F-876E-520B9B970177}"/>
          </ac:spMkLst>
        </pc:spChg>
        <pc:spChg chg="add mod">
          <ac:chgData name="Simon Hitipeuw" userId="ba61fe65-476a-4611-b813-31bb818e518c" providerId="ADAL" clId="{D7912EC4-88AF-F345-AE4E-6C91C674C27B}" dt="2021-09-14T13:30:44.194" v="1452" actId="14100"/>
          <ac:spMkLst>
            <pc:docMk/>
            <pc:sldMk cId="0" sldId="263"/>
            <ac:spMk id="4" creationId="{4172C29A-7A8E-1645-B9F4-64BB78C54684}"/>
          </ac:spMkLst>
        </pc:spChg>
        <pc:spChg chg="mod">
          <ac:chgData name="Simon Hitipeuw" userId="ba61fe65-476a-4611-b813-31bb818e518c" providerId="ADAL" clId="{D7912EC4-88AF-F345-AE4E-6C91C674C27B}" dt="2021-09-14T13:16:09.832" v="1198" actId="255"/>
          <ac:spMkLst>
            <pc:docMk/>
            <pc:sldMk cId="0" sldId="263"/>
            <ac:spMk id="102" creationId="{00000000-0000-0000-0000-000000000000}"/>
          </ac:spMkLst>
        </pc:spChg>
        <pc:spChg chg="mod">
          <ac:chgData name="Simon Hitipeuw" userId="ba61fe65-476a-4611-b813-31bb818e518c" providerId="ADAL" clId="{D7912EC4-88AF-F345-AE4E-6C91C674C27B}" dt="2021-09-14T13:30:49.669" v="1453" actId="1076"/>
          <ac:spMkLst>
            <pc:docMk/>
            <pc:sldMk cId="0" sldId="263"/>
            <ac:spMk id="103" creationId="{00000000-0000-0000-0000-000000000000}"/>
          </ac:spMkLst>
        </pc:spChg>
        <pc:spChg chg="del">
          <ac:chgData name="Simon Hitipeuw" userId="ba61fe65-476a-4611-b813-31bb818e518c" providerId="ADAL" clId="{D7912EC4-88AF-F345-AE4E-6C91C674C27B}" dt="2021-09-14T13:15:35.580" v="1195" actId="478"/>
          <ac:spMkLst>
            <pc:docMk/>
            <pc:sldMk cId="0" sldId="263"/>
            <ac:spMk id="104" creationId="{00000000-0000-0000-0000-000000000000}"/>
          </ac:spMkLst>
        </pc:spChg>
        <pc:grpChg chg="add del mod">
          <ac:chgData name="Simon Hitipeuw" userId="ba61fe65-476a-4611-b813-31bb818e518c" providerId="ADAL" clId="{D7912EC4-88AF-F345-AE4E-6C91C674C27B}" dt="2021-09-14T13:24:27.598" v="1224" actId="478"/>
          <ac:grpSpMkLst>
            <pc:docMk/>
            <pc:sldMk cId="0" sldId="263"/>
            <ac:grpSpMk id="3" creationId="{47B2F440-F89C-5444-9769-C1D7F10107DE}"/>
          </ac:grpSpMkLst>
        </pc:grpChg>
        <pc:grpChg chg="add mod">
          <ac:chgData name="Simon Hitipeuw" userId="ba61fe65-476a-4611-b813-31bb818e518c" providerId="ADAL" clId="{D7912EC4-88AF-F345-AE4E-6C91C674C27B}" dt="2021-09-14T13:30:44.194" v="1452" actId="14100"/>
          <ac:grpSpMkLst>
            <pc:docMk/>
            <pc:sldMk cId="0" sldId="263"/>
            <ac:grpSpMk id="5" creationId="{6169B463-61DE-F64E-A7A1-053D4971A02A}"/>
          </ac:grpSpMkLst>
        </pc:grpChg>
        <pc:picChg chg="add del mod">
          <ac:chgData name="Simon Hitipeuw" userId="ba61fe65-476a-4611-b813-31bb818e518c" providerId="ADAL" clId="{D7912EC4-88AF-F345-AE4E-6C91C674C27B}" dt="2021-09-14T13:22:09.153" v="1208" actId="21"/>
          <ac:picMkLst>
            <pc:docMk/>
            <pc:sldMk cId="0" sldId="263"/>
            <ac:picMk id="7" creationId="{54491822-E1D9-4C4E-9B79-FDB52524F305}"/>
          </ac:picMkLst>
        </pc:picChg>
        <pc:picChg chg="add del mod topLvl">
          <ac:chgData name="Simon Hitipeuw" userId="ba61fe65-476a-4611-b813-31bb818e518c" providerId="ADAL" clId="{D7912EC4-88AF-F345-AE4E-6C91C674C27B}" dt="2021-09-14T13:24:29.676" v="1225" actId="478"/>
          <ac:picMkLst>
            <pc:docMk/>
            <pc:sldMk cId="0" sldId="263"/>
            <ac:picMk id="8" creationId="{2E08E2A2-FADA-2444-8EB3-C1B538CDC6EA}"/>
          </ac:picMkLst>
        </pc:picChg>
        <pc:picChg chg="add mod">
          <ac:chgData name="Simon Hitipeuw" userId="ba61fe65-476a-4611-b813-31bb818e518c" providerId="ADAL" clId="{D7912EC4-88AF-F345-AE4E-6C91C674C27B}" dt="2021-09-14T13:30:44.194" v="1452" actId="14100"/>
          <ac:picMkLst>
            <pc:docMk/>
            <pc:sldMk cId="0" sldId="263"/>
            <ac:picMk id="11" creationId="{2431C16D-C88B-4A49-A3DC-1CA852A3CAD6}"/>
          </ac:picMkLst>
        </pc:picChg>
        <pc:picChg chg="mod">
          <ac:chgData name="Simon Hitipeuw" userId="ba61fe65-476a-4611-b813-31bb818e518c" providerId="ADAL" clId="{D7912EC4-88AF-F345-AE4E-6C91C674C27B}" dt="2021-09-14T13:30:52.542" v="1454" actId="1076"/>
          <ac:picMkLst>
            <pc:docMk/>
            <pc:sldMk cId="0" sldId="263"/>
            <ac:picMk id="105" creationId="{00000000-0000-0000-0000-000000000000}"/>
          </ac:picMkLst>
        </pc:picChg>
      </pc:sldChg>
      <pc:sldChg chg="modSp mod">
        <pc:chgData name="Simon Hitipeuw" userId="ba61fe65-476a-4611-b813-31bb818e518c" providerId="ADAL" clId="{D7912EC4-88AF-F345-AE4E-6C91C674C27B}" dt="2021-09-16T07:41:40.761" v="1800"/>
        <pc:sldMkLst>
          <pc:docMk/>
          <pc:sldMk cId="0" sldId="266"/>
        </pc:sldMkLst>
        <pc:spChg chg="mod">
          <ac:chgData name="Simon Hitipeuw" userId="ba61fe65-476a-4611-b813-31bb818e518c" providerId="ADAL" clId="{D7912EC4-88AF-F345-AE4E-6C91C674C27B}" dt="2021-09-16T07:41:40.761" v="1800"/>
          <ac:spMkLst>
            <pc:docMk/>
            <pc:sldMk cId="0" sldId="266"/>
            <ac:spMk id="124" creationId="{00000000-0000-0000-0000-000000000000}"/>
          </ac:spMkLst>
        </pc:spChg>
      </pc:sldChg>
      <pc:sldChg chg="addSp delSp modSp mod">
        <pc:chgData name="Simon Hitipeuw" userId="ba61fe65-476a-4611-b813-31bb818e518c" providerId="ADAL" clId="{D7912EC4-88AF-F345-AE4E-6C91C674C27B}" dt="2021-09-14T13:40:30.634" v="1555" actId="14100"/>
        <pc:sldMkLst>
          <pc:docMk/>
          <pc:sldMk cId="0" sldId="272"/>
        </pc:sldMkLst>
        <pc:spChg chg="mod">
          <ac:chgData name="Simon Hitipeuw" userId="ba61fe65-476a-4611-b813-31bb818e518c" providerId="ADAL" clId="{D7912EC4-88AF-F345-AE4E-6C91C674C27B}" dt="2021-09-14T13:40:03.670" v="1550" actId="14100"/>
          <ac:spMkLst>
            <pc:docMk/>
            <pc:sldMk cId="0" sldId="272"/>
            <ac:spMk id="8" creationId="{EED8E4F0-2976-3346-8DFC-772C6929F265}"/>
          </ac:spMkLst>
        </pc:spChg>
        <pc:spChg chg="mod">
          <ac:chgData name="Simon Hitipeuw" userId="ba61fe65-476a-4611-b813-31bb818e518c" providerId="ADAL" clId="{D7912EC4-88AF-F345-AE4E-6C91C674C27B}" dt="2021-09-14T13:04:54.003" v="1117" actId="20577"/>
          <ac:spMkLst>
            <pc:docMk/>
            <pc:sldMk cId="0" sldId="272"/>
            <ac:spMk id="172" creationId="{00000000-0000-0000-0000-000000000000}"/>
          </ac:spMkLst>
        </pc:spChg>
        <pc:spChg chg="mod">
          <ac:chgData name="Simon Hitipeuw" userId="ba61fe65-476a-4611-b813-31bb818e518c" providerId="ADAL" clId="{D7912EC4-88AF-F345-AE4E-6C91C674C27B}" dt="2021-09-14T13:40:30.634" v="1555" actId="14100"/>
          <ac:spMkLst>
            <pc:docMk/>
            <pc:sldMk cId="0" sldId="272"/>
            <ac:spMk id="173" creationId="{00000000-0000-0000-0000-000000000000}"/>
          </ac:spMkLst>
        </pc:spChg>
        <pc:grpChg chg="add mod">
          <ac:chgData name="Simon Hitipeuw" userId="ba61fe65-476a-4611-b813-31bb818e518c" providerId="ADAL" clId="{D7912EC4-88AF-F345-AE4E-6C91C674C27B}" dt="2021-09-14T13:40:03.670" v="1550" actId="14100"/>
          <ac:grpSpMkLst>
            <pc:docMk/>
            <pc:sldMk cId="0" sldId="272"/>
            <ac:grpSpMk id="7" creationId="{A94BA79B-B3CF-7F49-BD4A-20402A8D2F90}"/>
          </ac:grpSpMkLst>
        </pc:grpChg>
        <pc:picChg chg="add del mod">
          <ac:chgData name="Simon Hitipeuw" userId="ba61fe65-476a-4611-b813-31bb818e518c" providerId="ADAL" clId="{D7912EC4-88AF-F345-AE4E-6C91C674C27B}" dt="2021-09-14T13:37:55.687" v="1458" actId="21"/>
          <ac:picMkLst>
            <pc:docMk/>
            <pc:sldMk cId="0" sldId="272"/>
            <ac:picMk id="6" creationId="{82B435D4-62A2-2D49-A6C0-91B7528B6F4E}"/>
          </ac:picMkLst>
        </pc:picChg>
        <pc:picChg chg="mod">
          <ac:chgData name="Simon Hitipeuw" userId="ba61fe65-476a-4611-b813-31bb818e518c" providerId="ADAL" clId="{D7912EC4-88AF-F345-AE4E-6C91C674C27B}" dt="2021-09-14T13:40:03.670" v="1550" actId="14100"/>
          <ac:picMkLst>
            <pc:docMk/>
            <pc:sldMk cId="0" sldId="272"/>
            <ac:picMk id="9" creationId="{959F2D0F-EC58-D542-866B-133BC47F12F2}"/>
          </ac:picMkLst>
        </pc:picChg>
      </pc:sldChg>
      <pc:sldChg chg="modSp mod">
        <pc:chgData name="Simon Hitipeuw" userId="ba61fe65-476a-4611-b813-31bb818e518c" providerId="ADAL" clId="{D7912EC4-88AF-F345-AE4E-6C91C674C27B}" dt="2021-09-14T13:01:38.152" v="1093" actId="20577"/>
        <pc:sldMkLst>
          <pc:docMk/>
          <pc:sldMk cId="1010043746" sldId="283"/>
        </pc:sldMkLst>
        <pc:spChg chg="mod">
          <ac:chgData name="Simon Hitipeuw" userId="ba61fe65-476a-4611-b813-31bb818e518c" providerId="ADAL" clId="{D7912EC4-88AF-F345-AE4E-6C91C674C27B}" dt="2021-09-14T13:01:38.152" v="1093" actId="20577"/>
          <ac:spMkLst>
            <pc:docMk/>
            <pc:sldMk cId="1010043746" sldId="283"/>
            <ac:spMk id="149" creationId="{00000000-0000-0000-0000-000000000000}"/>
          </ac:spMkLst>
        </pc:spChg>
      </pc:sldChg>
      <pc:sldChg chg="addSp delSp modSp new del mod ord">
        <pc:chgData name="Simon Hitipeuw" userId="ba61fe65-476a-4611-b813-31bb818e518c" providerId="ADAL" clId="{D7912EC4-88AF-F345-AE4E-6C91C674C27B}" dt="2021-09-14T12:37:30.545" v="367" actId="2696"/>
        <pc:sldMkLst>
          <pc:docMk/>
          <pc:sldMk cId="970879198" sldId="290"/>
        </pc:sldMkLst>
        <pc:spChg chg="add del mod">
          <ac:chgData name="Simon Hitipeuw" userId="ba61fe65-476a-4611-b813-31bb818e518c" providerId="ADAL" clId="{D7912EC4-88AF-F345-AE4E-6C91C674C27B}" dt="2021-09-14T12:37:28.431" v="366" actId="21"/>
          <ac:spMkLst>
            <pc:docMk/>
            <pc:sldMk cId="970879198" sldId="290"/>
            <ac:spMk id="2" creationId="{F8DF0B0F-A913-9345-A4A0-C6B869A21543}"/>
          </ac:spMkLst>
        </pc:spChg>
      </pc:sldChg>
      <pc:sldChg chg="modSp new del mod ord">
        <pc:chgData name="Simon Hitipeuw" userId="ba61fe65-476a-4611-b813-31bb818e518c" providerId="ADAL" clId="{D7912EC4-88AF-F345-AE4E-6C91C674C27B}" dt="2021-09-14T13:44:22.748" v="1557" actId="2696"/>
        <pc:sldMkLst>
          <pc:docMk/>
          <pc:sldMk cId="1177109375" sldId="290"/>
        </pc:sldMkLst>
        <pc:spChg chg="mod">
          <ac:chgData name="Simon Hitipeuw" userId="ba61fe65-476a-4611-b813-31bb818e518c" providerId="ADAL" clId="{D7912EC4-88AF-F345-AE4E-6C91C674C27B}" dt="2021-09-14T12:37:41.543" v="384" actId="20577"/>
          <ac:spMkLst>
            <pc:docMk/>
            <pc:sldMk cId="1177109375" sldId="290"/>
            <ac:spMk id="2" creationId="{369C638F-21EF-654A-9C1B-804349FEF0BC}"/>
          </ac:spMkLst>
        </pc:spChg>
        <pc:spChg chg="mod">
          <ac:chgData name="Simon Hitipeuw" userId="ba61fe65-476a-4611-b813-31bb818e518c" providerId="ADAL" clId="{D7912EC4-88AF-F345-AE4E-6C91C674C27B}" dt="2021-09-14T13:44:21.353" v="1556" actId="20577"/>
          <ac:spMkLst>
            <pc:docMk/>
            <pc:sldMk cId="1177109375" sldId="290"/>
            <ac:spMk id="3" creationId="{3E935B90-3724-5547-A28A-DED943E3F4DC}"/>
          </ac:spMkLst>
        </pc:spChg>
      </pc:sldChg>
      <pc:sldChg chg="add del mod modShow">
        <pc:chgData name="Simon Hitipeuw" userId="ba61fe65-476a-4611-b813-31bb818e518c" providerId="ADAL" clId="{D7912EC4-88AF-F345-AE4E-6C91C674C27B}" dt="2021-09-14T13:50:09.469" v="1558" actId="2696"/>
        <pc:sldMkLst>
          <pc:docMk/>
          <pc:sldMk cId="2797989401" sldId="291"/>
        </pc:sldMkLst>
      </pc:sldChg>
      <pc:sldChg chg="addSp delSp modSp add mod ord">
        <pc:chgData name="Simon Hitipeuw" userId="ba61fe65-476a-4611-b813-31bb818e518c" providerId="ADAL" clId="{D7912EC4-88AF-F345-AE4E-6C91C674C27B}" dt="2021-09-14T13:00:05.527" v="1074" actId="478"/>
        <pc:sldMkLst>
          <pc:docMk/>
          <pc:sldMk cId="0" sldId="292"/>
        </pc:sldMkLst>
        <pc:spChg chg="add mod">
          <ac:chgData name="Simon Hitipeuw" userId="ba61fe65-476a-4611-b813-31bb818e518c" providerId="ADAL" clId="{D7912EC4-88AF-F345-AE4E-6C91C674C27B}" dt="2021-09-14T12:56:16.198" v="977" actId="1076"/>
          <ac:spMkLst>
            <pc:docMk/>
            <pc:sldMk cId="0" sldId="292"/>
            <ac:spMk id="2" creationId="{262A0228-0DE6-664E-BD3E-9475A0F48D97}"/>
          </ac:spMkLst>
        </pc:spChg>
        <pc:spChg chg="add mod">
          <ac:chgData name="Simon Hitipeuw" userId="ba61fe65-476a-4611-b813-31bb818e518c" providerId="ADAL" clId="{D7912EC4-88AF-F345-AE4E-6C91C674C27B}" dt="2021-09-14T12:57:13.896" v="1053" actId="20577"/>
          <ac:spMkLst>
            <pc:docMk/>
            <pc:sldMk cId="0" sldId="292"/>
            <ac:spMk id="3" creationId="{DA528747-6035-CC4B-AD71-197B3E32D5CE}"/>
          </ac:spMkLst>
        </pc:spChg>
        <pc:spChg chg="add del mod">
          <ac:chgData name="Simon Hitipeuw" userId="ba61fe65-476a-4611-b813-31bb818e518c" providerId="ADAL" clId="{D7912EC4-88AF-F345-AE4E-6C91C674C27B}" dt="2021-09-14T13:00:05.527" v="1074" actId="478"/>
          <ac:spMkLst>
            <pc:docMk/>
            <pc:sldMk cId="0" sldId="292"/>
            <ac:spMk id="6" creationId="{AAB27EA5-241D-ED42-9CC0-1B39B7E6DFCB}"/>
          </ac:spMkLst>
        </pc:spChg>
        <pc:spChg chg="mod">
          <ac:chgData name="Simon Hitipeuw" userId="ba61fe65-476a-4611-b813-31bb818e518c" providerId="ADAL" clId="{D7912EC4-88AF-F345-AE4E-6C91C674C27B}" dt="2021-09-14T12:55:56.609" v="972" actId="20577"/>
          <ac:spMkLst>
            <pc:docMk/>
            <pc:sldMk cId="0" sldId="292"/>
            <ac:spMk id="232" creationId="{00000000-0000-0000-0000-000000000000}"/>
          </ac:spMkLst>
        </pc:spChg>
        <pc:picChg chg="mod">
          <ac:chgData name="Simon Hitipeuw" userId="ba61fe65-476a-4611-b813-31bb818e518c" providerId="ADAL" clId="{D7912EC4-88AF-F345-AE4E-6C91C674C27B}" dt="2021-09-14T12:56:12.971" v="976" actId="14100"/>
          <ac:picMkLst>
            <pc:docMk/>
            <pc:sldMk cId="0" sldId="292"/>
            <ac:picMk id="233" creationId="{00000000-0000-0000-0000-000000000000}"/>
          </ac:picMkLst>
        </pc:picChg>
      </pc:sldChg>
      <pc:sldChg chg="modSp add mod">
        <pc:chgData name="Simon Hitipeuw" userId="ba61fe65-476a-4611-b813-31bb818e518c" providerId="ADAL" clId="{D7912EC4-88AF-F345-AE4E-6C91C674C27B}" dt="2021-09-14T14:06:33.494" v="1587" actId="20577"/>
        <pc:sldMkLst>
          <pc:docMk/>
          <pc:sldMk cId="338141704" sldId="305"/>
        </pc:sldMkLst>
        <pc:spChg chg="mod">
          <ac:chgData name="Simon Hitipeuw" userId="ba61fe65-476a-4611-b813-31bb818e518c" providerId="ADAL" clId="{D7912EC4-88AF-F345-AE4E-6C91C674C27B}" dt="2021-09-14T14:06:33.494" v="1587" actId="20577"/>
          <ac:spMkLst>
            <pc:docMk/>
            <pc:sldMk cId="338141704" sldId="305"/>
            <ac:spMk id="6" creationId="{0EA42367-6FFB-E247-80B6-D80E884097AD}"/>
          </ac:spMkLst>
        </pc:spChg>
      </pc:sldChg>
      <pc:sldMasterChg chg="delSldLayout">
        <pc:chgData name="Simon Hitipeuw" userId="ba61fe65-476a-4611-b813-31bb818e518c" providerId="ADAL" clId="{D7912EC4-88AF-F345-AE4E-6C91C674C27B}" dt="2021-09-14T12:37:30.545" v="367" actId="2696"/>
        <pc:sldMasterMkLst>
          <pc:docMk/>
          <pc:sldMasterMk cId="0" sldId="2147483659"/>
        </pc:sldMasterMkLst>
        <pc:sldLayoutChg chg="del">
          <pc:chgData name="Simon Hitipeuw" userId="ba61fe65-476a-4611-b813-31bb818e518c" providerId="ADAL" clId="{D7912EC4-88AF-F345-AE4E-6C91C674C27B}" dt="2021-09-14T12:37:30.545" v="367" actId="2696"/>
          <pc:sldLayoutMkLst>
            <pc:docMk/>
            <pc:sldMasterMk cId="0" sldId="2147483659"/>
            <pc:sldLayoutMk cId="0" sldId="2147483658"/>
          </pc:sldLayoutMkLst>
        </pc:sldLayoutChg>
      </pc:sldMasterChg>
    </pc:docChg>
  </pc:docChgLst>
  <pc:docChgLst>
    <pc:chgData name="Robin Zhao" userId="S::31716@ma-web.nl::4e613f56-d46b-475e-ab67-29ffad4eb63e" providerId="AD" clId="Web-{130BDAF5-69DD-4728-90AE-6EE6AE1DAC7E}"/>
    <pc:docChg chg="sldOrd">
      <pc:chgData name="Robin Zhao" userId="S::31716@ma-web.nl::4e613f56-d46b-475e-ab67-29ffad4eb63e" providerId="AD" clId="Web-{130BDAF5-69DD-4728-90AE-6EE6AE1DAC7E}" dt="2020-09-28T08:54:49.211" v="0"/>
      <pc:docMkLst>
        <pc:docMk/>
      </pc:docMkLst>
      <pc:sldChg chg="ord">
        <pc:chgData name="Robin Zhao" userId="S::31716@ma-web.nl::4e613f56-d46b-475e-ab67-29ffad4eb63e" providerId="AD" clId="Web-{130BDAF5-69DD-4728-90AE-6EE6AE1DAC7E}" dt="2020-09-28T08:54:49.211" v="0"/>
        <pc:sldMkLst>
          <pc:docMk/>
          <pc:sldMk cId="0" sldId="277"/>
        </pc:sldMkLst>
      </pc:sldChg>
    </pc:docChg>
  </pc:docChgLst>
  <pc:docChgLst>
    <pc:chgData name="Theo den Blanken" userId="S::t.denblanken@ma-web.nl::3930183c-d2df-48c9-87a0-a6b49431dd0e" providerId="AD" clId="Web-{044ECC14-407B-47B5-8FEB-71F126BCE487}"/>
    <pc:docChg chg="modSld">
      <pc:chgData name="Theo den Blanken" userId="S::t.denblanken@ma-web.nl::3930183c-d2df-48c9-87a0-a6b49431dd0e" providerId="AD" clId="Web-{044ECC14-407B-47B5-8FEB-71F126BCE487}" dt="2020-09-21T15:01:32.930" v="29" actId="20577"/>
      <pc:docMkLst>
        <pc:docMk/>
      </pc:docMkLst>
      <pc:sldChg chg="addSp modSp">
        <pc:chgData name="Theo den Blanken" userId="S::t.denblanken@ma-web.nl::3930183c-d2df-48c9-87a0-a6b49431dd0e" providerId="AD" clId="Web-{044ECC14-407B-47B5-8FEB-71F126BCE487}" dt="2020-09-21T15:01:29.321" v="28" actId="20577"/>
        <pc:sldMkLst>
          <pc:docMk/>
          <pc:sldMk cId="0" sldId="256"/>
        </pc:sldMkLst>
        <pc:spChg chg="add mod">
          <ac:chgData name="Theo den Blanken" userId="S::t.denblanken@ma-web.nl::3930183c-d2df-48c9-87a0-a6b49431dd0e" providerId="AD" clId="Web-{044ECC14-407B-47B5-8FEB-71F126BCE487}" dt="2020-09-21T15:01:29.321" v="28" actId="20577"/>
          <ac:spMkLst>
            <pc:docMk/>
            <pc:sldMk cId="0" sldId="256"/>
            <ac:spMk id="3" creationId="{08EF0D68-7804-40FD-BC06-C409DA1A58AC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868d3c9f8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868d3c9f8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565203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868d3c9f8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868d3c9f8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55946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868d3c9f8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868d3c9f8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44215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868d3c9f8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868d3c9f8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04455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8438763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8c17a073e7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8c17a073e7_0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868d3c9f82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868d3c9f82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868d3c9f8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868d3c9f8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45419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868d3c9f8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868d3c9f8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23644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>
          <a:extLst>
            <a:ext uri="{FF2B5EF4-FFF2-40B4-BE49-F238E27FC236}">
              <a16:creationId xmlns:a16="http://schemas.microsoft.com/office/drawing/2014/main" id="{91E6589F-CEDB-B940-24AE-BB7EA0E840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868d3c9f82_0_15:notes">
            <a:extLst>
              <a:ext uri="{FF2B5EF4-FFF2-40B4-BE49-F238E27FC236}">
                <a16:creationId xmlns:a16="http://schemas.microsoft.com/office/drawing/2014/main" id="{A8144A9B-3D5D-9E9A-9D89-68398580340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868d3c9f82_0_15:notes">
            <a:extLst>
              <a:ext uri="{FF2B5EF4-FFF2-40B4-BE49-F238E27FC236}">
                <a16:creationId xmlns:a16="http://schemas.microsoft.com/office/drawing/2014/main" id="{E4B46A1E-61B3-9AE2-DBE8-C9A8CEE525F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72949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>
          <a:extLst>
            <a:ext uri="{FF2B5EF4-FFF2-40B4-BE49-F238E27FC236}">
              <a16:creationId xmlns:a16="http://schemas.microsoft.com/office/drawing/2014/main" id="{BE763C76-09C9-20B0-AA6A-C14462B5E2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868d3c9f82_0_15:notes">
            <a:extLst>
              <a:ext uri="{FF2B5EF4-FFF2-40B4-BE49-F238E27FC236}">
                <a16:creationId xmlns:a16="http://schemas.microsoft.com/office/drawing/2014/main" id="{D72DEA9E-CB0C-3DFC-9183-F9633AD3B75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868d3c9f82_0_15:notes">
            <a:extLst>
              <a:ext uri="{FF2B5EF4-FFF2-40B4-BE49-F238E27FC236}">
                <a16:creationId xmlns:a16="http://schemas.microsoft.com/office/drawing/2014/main" id="{F4BE28E0-9448-8640-47A0-4AF5FEBDF8D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28100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>
          <a:extLst>
            <a:ext uri="{FF2B5EF4-FFF2-40B4-BE49-F238E27FC236}">
              <a16:creationId xmlns:a16="http://schemas.microsoft.com/office/drawing/2014/main" id="{015152A6-4843-5694-6AE2-8B38278772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868d3c9f82_0_15:notes">
            <a:extLst>
              <a:ext uri="{FF2B5EF4-FFF2-40B4-BE49-F238E27FC236}">
                <a16:creationId xmlns:a16="http://schemas.microsoft.com/office/drawing/2014/main" id="{1A4E88A0-F01E-0A5C-C7A9-A8FBB78D837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868d3c9f82_0_15:notes">
            <a:extLst>
              <a:ext uri="{FF2B5EF4-FFF2-40B4-BE49-F238E27FC236}">
                <a16:creationId xmlns:a16="http://schemas.microsoft.com/office/drawing/2014/main" id="{63ACBFA7-7696-90E0-436E-BAF1E5D094D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93653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868d3c9f8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868d3c9f8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 flip="none" rotWithShape="1">
          <a:gsLst>
            <a:gs pos="0">
              <a:schemeClr val="tx2">
                <a:lumMod val="10000"/>
              </a:schemeClr>
            </a:gs>
            <a:gs pos="100000">
              <a:schemeClr val="accent2">
                <a:lumMod val="5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7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64462" y="275919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dirty="0"/>
              <a:t>4 Git workflow</a:t>
            </a:r>
            <a:endParaRPr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BC34DD9-DCE1-B05E-D878-396204A49A03}"/>
              </a:ext>
            </a:extLst>
          </p:cNvPr>
          <p:cNvGrpSpPr/>
          <p:nvPr/>
        </p:nvGrpSpPr>
        <p:grpSpPr>
          <a:xfrm>
            <a:off x="1999584" y="2963188"/>
            <a:ext cx="5250356" cy="1490901"/>
            <a:chOff x="2001982" y="3378824"/>
            <a:chExt cx="5250356" cy="1490901"/>
          </a:xfrm>
        </p:grpSpPr>
        <p:sp>
          <p:nvSpPr>
            <p:cNvPr id="3" name="Rectangle: Diagonal Corners Snipped 2">
              <a:extLst>
                <a:ext uri="{FF2B5EF4-FFF2-40B4-BE49-F238E27FC236}">
                  <a16:creationId xmlns:a16="http://schemas.microsoft.com/office/drawing/2014/main" id="{33E7FAAB-7513-396E-3F12-8B595FCD29AD}"/>
                </a:ext>
              </a:extLst>
            </p:cNvPr>
            <p:cNvSpPr/>
            <p:nvPr/>
          </p:nvSpPr>
          <p:spPr>
            <a:xfrm>
              <a:off x="2001982" y="3378824"/>
              <a:ext cx="1399309" cy="739844"/>
            </a:xfrm>
            <a:prstGeom prst="snip2Diag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pull</a:t>
              </a:r>
              <a:endParaRPr lang="nl-NL"/>
            </a:p>
          </p:txBody>
        </p:sp>
        <p:sp>
          <p:nvSpPr>
            <p:cNvPr id="4" name="Rectangle: Diagonal Corners Snipped 3">
              <a:extLst>
                <a:ext uri="{FF2B5EF4-FFF2-40B4-BE49-F238E27FC236}">
                  <a16:creationId xmlns:a16="http://schemas.microsoft.com/office/drawing/2014/main" id="{FF25E640-E08D-82DF-E38A-32EF2B66F4CD}"/>
                </a:ext>
              </a:extLst>
            </p:cNvPr>
            <p:cNvSpPr/>
            <p:nvPr/>
          </p:nvSpPr>
          <p:spPr>
            <a:xfrm>
              <a:off x="5853029" y="3386809"/>
              <a:ext cx="1399309" cy="739844"/>
            </a:xfrm>
            <a:prstGeom prst="snip2Diag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commit</a:t>
              </a:r>
              <a:endParaRPr lang="nl-NL"/>
            </a:p>
          </p:txBody>
        </p:sp>
        <p:sp>
          <p:nvSpPr>
            <p:cNvPr id="5" name="Rectangle: Diagonal Corners Snipped 4">
              <a:extLst>
                <a:ext uri="{FF2B5EF4-FFF2-40B4-BE49-F238E27FC236}">
                  <a16:creationId xmlns:a16="http://schemas.microsoft.com/office/drawing/2014/main" id="{5174C854-F632-1A6E-0601-B9CD8C49C4F4}"/>
                </a:ext>
              </a:extLst>
            </p:cNvPr>
            <p:cNvSpPr/>
            <p:nvPr/>
          </p:nvSpPr>
          <p:spPr>
            <a:xfrm>
              <a:off x="3936054" y="3378824"/>
              <a:ext cx="1399309" cy="739844"/>
            </a:xfrm>
            <a:prstGeom prst="snip2Diag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change</a:t>
              </a:r>
              <a:endParaRPr lang="nl-NL"/>
            </a:p>
          </p:txBody>
        </p:sp>
        <p:sp>
          <p:nvSpPr>
            <p:cNvPr id="6" name="Arrow: Down 5">
              <a:extLst>
                <a:ext uri="{FF2B5EF4-FFF2-40B4-BE49-F238E27FC236}">
                  <a16:creationId xmlns:a16="http://schemas.microsoft.com/office/drawing/2014/main" id="{C0C50B39-2996-E099-5453-0689718B47E4}"/>
                </a:ext>
              </a:extLst>
            </p:cNvPr>
            <p:cNvSpPr/>
            <p:nvPr/>
          </p:nvSpPr>
          <p:spPr>
            <a:xfrm rot="16200000">
              <a:off x="3527693" y="3620591"/>
              <a:ext cx="281959" cy="256309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" name="Arrow: Down 6">
              <a:extLst>
                <a:ext uri="{FF2B5EF4-FFF2-40B4-BE49-F238E27FC236}">
                  <a16:creationId xmlns:a16="http://schemas.microsoft.com/office/drawing/2014/main" id="{9252A653-F628-B29F-F424-239595D8EC82}"/>
                </a:ext>
              </a:extLst>
            </p:cNvPr>
            <p:cNvSpPr/>
            <p:nvPr/>
          </p:nvSpPr>
          <p:spPr>
            <a:xfrm rot="16200000">
              <a:off x="5449330" y="3605019"/>
              <a:ext cx="281959" cy="256309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" name="Arrow: Curved Up 7">
              <a:extLst>
                <a:ext uri="{FF2B5EF4-FFF2-40B4-BE49-F238E27FC236}">
                  <a16:creationId xmlns:a16="http://schemas.microsoft.com/office/drawing/2014/main" id="{A79707D8-6F26-9063-5D30-439A90A19C88}"/>
                </a:ext>
              </a:extLst>
            </p:cNvPr>
            <p:cNvSpPr/>
            <p:nvPr/>
          </p:nvSpPr>
          <p:spPr>
            <a:xfrm flipH="1">
              <a:off x="2299852" y="4170219"/>
              <a:ext cx="4606635" cy="699506"/>
            </a:xfrm>
            <a:prstGeom prst="curved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nl"/>
              <a:t>2 Hoofd scenarios</a:t>
            </a:r>
            <a:endParaRPr lang="en-US"/>
          </a:p>
        </p:txBody>
      </p:sp>
      <p:sp>
        <p:nvSpPr>
          <p:cNvPr id="5" name="Google Shape;124;p23">
            <a:extLst>
              <a:ext uri="{FF2B5EF4-FFF2-40B4-BE49-F238E27FC236}">
                <a16:creationId xmlns:a16="http://schemas.microsoft.com/office/drawing/2014/main" id="{772986EF-722B-FE03-E96E-1FFC7B14A90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3006435"/>
            <a:ext cx="3999900" cy="156243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ctr">
              <a:spcAft>
                <a:spcPts val="1600"/>
              </a:spcAft>
              <a:buNone/>
            </a:pPr>
            <a:r>
              <a:rPr lang="en-US" err="1"/>
              <a:t>Begint</a:t>
            </a:r>
            <a:r>
              <a:rPr lang="en-US"/>
              <a:t> met </a:t>
            </a:r>
            <a:r>
              <a:rPr lang="en-US" err="1"/>
              <a:t>een</a:t>
            </a:r>
            <a:r>
              <a:rPr lang="en-US"/>
              <a:t> </a:t>
            </a:r>
            <a:r>
              <a:rPr lang="en-US" err="1"/>
              <a:t>nieuwe</a:t>
            </a:r>
            <a:r>
              <a:rPr lang="en-US"/>
              <a:t> branch</a:t>
            </a:r>
          </a:p>
        </p:txBody>
      </p:sp>
      <p:sp>
        <p:nvSpPr>
          <p:cNvPr id="3" name="Rectangle: Diagonal Corners Snipped 2">
            <a:extLst>
              <a:ext uri="{FF2B5EF4-FFF2-40B4-BE49-F238E27FC236}">
                <a16:creationId xmlns:a16="http://schemas.microsoft.com/office/drawing/2014/main" id="{D2760693-9F4D-E90E-DE33-9D4131C937A8}"/>
              </a:ext>
            </a:extLst>
          </p:cNvPr>
          <p:cNvSpPr/>
          <p:nvPr/>
        </p:nvSpPr>
        <p:spPr>
          <a:xfrm>
            <a:off x="311700" y="2164770"/>
            <a:ext cx="4260299" cy="727363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err="1"/>
              <a:t>Nieuwe</a:t>
            </a:r>
            <a:r>
              <a:rPr lang="en-US"/>
              <a:t> feature/fix </a:t>
            </a:r>
            <a:r>
              <a:rPr lang="en-US" err="1"/>
              <a:t>etc</a:t>
            </a:r>
            <a:endParaRPr lang="nl-NL"/>
          </a:p>
        </p:txBody>
      </p:sp>
      <p:sp>
        <p:nvSpPr>
          <p:cNvPr id="14" name="Rectangle: Diagonal Corners Snipped 13">
            <a:extLst>
              <a:ext uri="{FF2B5EF4-FFF2-40B4-BE49-F238E27FC236}">
                <a16:creationId xmlns:a16="http://schemas.microsoft.com/office/drawing/2014/main" id="{DDEE1412-D9DA-432E-C1AB-CEAE927E1C01}"/>
              </a:ext>
            </a:extLst>
          </p:cNvPr>
          <p:cNvSpPr/>
          <p:nvPr/>
        </p:nvSpPr>
        <p:spPr>
          <a:xfrm>
            <a:off x="4939118" y="2208068"/>
            <a:ext cx="3893181" cy="727363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err="1"/>
              <a:t>Verder</a:t>
            </a:r>
            <a:r>
              <a:rPr lang="en-US"/>
              <a:t> </a:t>
            </a:r>
            <a:r>
              <a:rPr lang="en-US" err="1"/>
              <a:t>werken</a:t>
            </a:r>
            <a:endParaRPr lang="nl-NL"/>
          </a:p>
        </p:txBody>
      </p:sp>
      <p:sp>
        <p:nvSpPr>
          <p:cNvPr id="6" name="Google Shape;124;p23">
            <a:extLst>
              <a:ext uri="{FF2B5EF4-FFF2-40B4-BE49-F238E27FC236}">
                <a16:creationId xmlns:a16="http://schemas.microsoft.com/office/drawing/2014/main" id="{7F10B9FC-455B-5488-DBD9-EBC7153A7C8E}"/>
              </a:ext>
            </a:extLst>
          </p:cNvPr>
          <p:cNvSpPr txBox="1">
            <a:spLocks/>
          </p:cNvSpPr>
          <p:nvPr/>
        </p:nvSpPr>
        <p:spPr>
          <a:xfrm>
            <a:off x="4939118" y="3061853"/>
            <a:ext cx="3999900" cy="1562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>
              <a:spcAft>
                <a:spcPts val="1600"/>
              </a:spcAft>
              <a:buFont typeface="Arial"/>
              <a:buNone/>
            </a:pPr>
            <a:r>
              <a:rPr lang="en-US" err="1"/>
              <a:t>Gaat</a:t>
            </a:r>
            <a:r>
              <a:rPr lang="en-US"/>
              <a:t> </a:t>
            </a:r>
            <a:r>
              <a:rPr lang="en-US" err="1"/>
              <a:t>verder</a:t>
            </a:r>
            <a:r>
              <a:rPr lang="en-US"/>
              <a:t> op je </a:t>
            </a:r>
            <a:r>
              <a:rPr lang="en-US" err="1"/>
              <a:t>huidige</a:t>
            </a:r>
            <a:r>
              <a:rPr lang="en-US"/>
              <a:t> branch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nl"/>
              <a:t>Verder werken</a:t>
            </a:r>
            <a:endParaRPr lang="en-US"/>
          </a:p>
        </p:txBody>
      </p:sp>
      <p:sp>
        <p:nvSpPr>
          <p:cNvPr id="124" name="Google Shape;124;p2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00000"/>
              </a:lnSpc>
              <a:spcAft>
                <a:spcPts val="1600"/>
              </a:spcAft>
              <a:buNone/>
            </a:pPr>
            <a:r>
              <a:rPr lang="en-US"/>
              <a:t>Je </a:t>
            </a:r>
            <a:r>
              <a:rPr lang="en-US" err="1"/>
              <a:t>blijft</a:t>
            </a:r>
            <a:r>
              <a:rPr lang="en-US"/>
              <a:t> op je </a:t>
            </a:r>
            <a:r>
              <a:rPr lang="en-US" err="1"/>
              <a:t>huidige</a:t>
            </a:r>
            <a:r>
              <a:rPr lang="en-US"/>
              <a:t> branch (main) </a:t>
            </a:r>
          </a:p>
          <a:p>
            <a:pPr marL="0" indent="0">
              <a:lnSpc>
                <a:spcPct val="100000"/>
              </a:lnSpc>
              <a:spcAft>
                <a:spcPts val="1600"/>
              </a:spcAft>
              <a:buNone/>
            </a:pPr>
            <a:r>
              <a:rPr lang="en-US"/>
              <a:t>Als je </a:t>
            </a:r>
            <a:r>
              <a:rPr lang="en-US" err="1"/>
              <a:t>begint</a:t>
            </a:r>
            <a:r>
              <a:rPr lang="en-US"/>
              <a:t> doe je </a:t>
            </a:r>
            <a:r>
              <a:rPr lang="en-US" err="1"/>
              <a:t>eerst</a:t>
            </a:r>
            <a:r>
              <a:rPr lang="en-US"/>
              <a:t> </a:t>
            </a:r>
            <a:r>
              <a:rPr lang="en-US" err="1"/>
              <a:t>een</a:t>
            </a:r>
            <a:r>
              <a:rPr lang="en-US"/>
              <a:t> Pull</a:t>
            </a:r>
          </a:p>
          <a:p>
            <a:pPr marL="742950" lvl="1" indent="-285750">
              <a:lnSpc>
                <a:spcPct val="100000"/>
              </a:lnSpc>
              <a:spcAft>
                <a:spcPts val="1600"/>
              </a:spcAft>
            </a:pPr>
            <a:r>
              <a:rPr lang="en-US"/>
              <a:t>Dit om de </a:t>
            </a:r>
            <a:r>
              <a:rPr lang="en-US" err="1"/>
              <a:t>laatste</a:t>
            </a:r>
            <a:r>
              <a:rPr lang="en-US"/>
              <a:t> complete changes van </a:t>
            </a:r>
            <a:r>
              <a:rPr lang="en-US" err="1"/>
              <a:t>andere</a:t>
            </a:r>
            <a:r>
              <a:rPr lang="en-US"/>
              <a:t> mee </a:t>
            </a:r>
            <a:r>
              <a:rPr lang="en-US" err="1"/>
              <a:t>te</a:t>
            </a:r>
            <a:r>
              <a:rPr lang="en-US"/>
              <a:t> </a:t>
            </a:r>
            <a:r>
              <a:rPr lang="en-US" err="1"/>
              <a:t>nemen</a:t>
            </a:r>
            <a:endParaRPr lang="en-US"/>
          </a:p>
          <a:p>
            <a:pPr marL="742950" lvl="1" indent="-285750">
              <a:lnSpc>
                <a:spcPct val="100000"/>
              </a:lnSpc>
              <a:spcAft>
                <a:spcPts val="1600"/>
              </a:spcAft>
            </a:pPr>
            <a:r>
              <a:rPr lang="en-US"/>
              <a:t>Als er </a:t>
            </a:r>
            <a:r>
              <a:rPr lang="en-US" err="1"/>
              <a:t>conflicten</a:t>
            </a:r>
            <a:r>
              <a:rPr lang="en-US"/>
              <a:t> </a:t>
            </a:r>
            <a:r>
              <a:rPr lang="en-US" err="1"/>
              <a:t>zijn</a:t>
            </a:r>
            <a:r>
              <a:rPr lang="en-US"/>
              <a:t>, nu </a:t>
            </a:r>
            <a:r>
              <a:rPr lang="en-US" err="1"/>
              <a:t>oplossen</a:t>
            </a:r>
            <a:r>
              <a:rPr lang="en-US"/>
              <a:t>, </a:t>
            </a:r>
            <a:r>
              <a:rPr lang="en-US" err="1"/>
              <a:t>scheelt</a:t>
            </a:r>
            <a:r>
              <a:rPr lang="en-US"/>
              <a:t> </a:t>
            </a:r>
            <a:r>
              <a:rPr lang="en-US" err="1"/>
              <a:t>straks</a:t>
            </a:r>
            <a:r>
              <a:rPr lang="en-US"/>
              <a:t> </a:t>
            </a:r>
            <a:r>
              <a:rPr lang="en-US" err="1"/>
              <a:t>meer</a:t>
            </a:r>
            <a:r>
              <a:rPr lang="en-US"/>
              <a:t> </a:t>
            </a:r>
            <a:r>
              <a:rPr lang="en-US" err="1"/>
              <a:t>werk</a:t>
            </a:r>
            <a:endParaRPr lang="en-US"/>
          </a:p>
          <a:p>
            <a:pPr marL="285750" indent="-285750">
              <a:lnSpc>
                <a:spcPct val="100000"/>
              </a:lnSpc>
              <a:spcAft>
                <a:spcPts val="1600"/>
              </a:spcAft>
            </a:pPr>
            <a:r>
              <a:rPr lang="en-US"/>
              <a:t>Nu </a:t>
            </a:r>
            <a:r>
              <a:rPr lang="en-US" err="1"/>
              <a:t>kunnen</a:t>
            </a:r>
            <a:r>
              <a:rPr lang="en-US"/>
              <a:t> we </a:t>
            </a:r>
            <a:r>
              <a:rPr lang="en-US" err="1"/>
              <a:t>werken</a:t>
            </a:r>
            <a:r>
              <a:rPr lang="en-US"/>
              <a:t>!</a:t>
            </a:r>
          </a:p>
          <a:p>
            <a:pPr marL="342900" indent="-342900">
              <a:lnSpc>
                <a:spcPct val="100000"/>
              </a:lnSpc>
              <a:spcAft>
                <a:spcPts val="1600"/>
              </a:spcAft>
              <a:buFont typeface="+mj-lt"/>
              <a:buAutoNum type="arabicPeriod"/>
            </a:pPr>
            <a:endParaRPr lang="en-US"/>
          </a:p>
        </p:txBody>
      </p:sp>
      <p:sp>
        <p:nvSpPr>
          <p:cNvPr id="3" name="Rectangle: Diagonal Corners Snipped 2">
            <a:extLst>
              <a:ext uri="{FF2B5EF4-FFF2-40B4-BE49-F238E27FC236}">
                <a16:creationId xmlns:a16="http://schemas.microsoft.com/office/drawing/2014/main" id="{D2760693-9F4D-E90E-DE33-9D4131C937A8}"/>
              </a:ext>
            </a:extLst>
          </p:cNvPr>
          <p:cNvSpPr/>
          <p:nvPr/>
        </p:nvSpPr>
        <p:spPr>
          <a:xfrm>
            <a:off x="5758991" y="1017725"/>
            <a:ext cx="1882695" cy="727363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Doen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/>
              <a:t> pull</a:t>
            </a:r>
            <a:endParaRPr lang="nl-NL" dirty="0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CB521ED4-6C78-77A2-6526-72C7F7B614F1}"/>
              </a:ext>
            </a:extLst>
          </p:cNvPr>
          <p:cNvSpPr/>
          <p:nvPr/>
        </p:nvSpPr>
        <p:spPr>
          <a:xfrm rot="5400000">
            <a:off x="6525491" y="2147455"/>
            <a:ext cx="325582" cy="4242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Rectangle: Diagonal Corners Snipped 13">
            <a:extLst>
              <a:ext uri="{FF2B5EF4-FFF2-40B4-BE49-F238E27FC236}">
                <a16:creationId xmlns:a16="http://schemas.microsoft.com/office/drawing/2014/main" id="{DDEE1412-D9DA-432E-C1AB-CEAE927E1C01}"/>
              </a:ext>
            </a:extLst>
          </p:cNvPr>
          <p:cNvSpPr/>
          <p:nvPr/>
        </p:nvSpPr>
        <p:spPr>
          <a:xfrm>
            <a:off x="5758991" y="3034731"/>
            <a:ext cx="1882695" cy="727363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err="1"/>
              <a:t>Verder</a:t>
            </a:r>
            <a:r>
              <a:rPr lang="en-US"/>
              <a:t> </a:t>
            </a:r>
            <a:r>
              <a:rPr lang="en-US" err="1"/>
              <a:t>werken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952305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nl"/>
              <a:t>Je changes commiten</a:t>
            </a:r>
            <a:endParaRPr lang="en-US"/>
          </a:p>
        </p:txBody>
      </p:sp>
      <p:sp>
        <p:nvSpPr>
          <p:cNvPr id="124" name="Google Shape;124;p2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>
              <a:lnSpc>
                <a:spcPct val="100000"/>
              </a:lnSpc>
              <a:spcAft>
                <a:spcPts val="1600"/>
              </a:spcAft>
              <a:buFont typeface="+mj-lt"/>
              <a:buAutoNum type="arabicPeriod"/>
            </a:pPr>
            <a:r>
              <a:rPr lang="en-US"/>
              <a:t>Check je </a:t>
            </a:r>
            <a:r>
              <a:rPr lang="en-US" err="1"/>
              <a:t>werk</a:t>
            </a:r>
            <a:r>
              <a:rPr lang="en-US"/>
              <a:t> </a:t>
            </a:r>
            <a:r>
              <a:rPr lang="en-US" err="1"/>
              <a:t>eerst</a:t>
            </a:r>
            <a:r>
              <a:rPr lang="en-US"/>
              <a:t>! </a:t>
            </a:r>
          </a:p>
          <a:p>
            <a:pPr marL="800100" lvl="1" indent="-3429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/>
              <a:t>(compiled? Errors? </a:t>
            </a:r>
            <a:r>
              <a:rPr lang="en-US" err="1"/>
              <a:t>Getest</a:t>
            </a:r>
            <a:r>
              <a:rPr lang="en-US"/>
              <a:t>?)</a:t>
            </a:r>
          </a:p>
          <a:p>
            <a:pPr marL="342900" indent="-342900">
              <a:lnSpc>
                <a:spcPct val="100000"/>
              </a:lnSpc>
              <a:spcAft>
                <a:spcPts val="1600"/>
              </a:spcAft>
              <a:buFont typeface="+mj-lt"/>
              <a:buAutoNum type="arabicPeriod"/>
            </a:pPr>
            <a:r>
              <a:rPr lang="en-US"/>
              <a:t>Stage je </a:t>
            </a:r>
            <a:r>
              <a:rPr lang="en-US" err="1"/>
              <a:t>werk</a:t>
            </a:r>
            <a:endParaRPr lang="en-US"/>
          </a:p>
          <a:p>
            <a:pPr marL="342900" indent="-342900">
              <a:lnSpc>
                <a:spcPct val="100000"/>
              </a:lnSpc>
              <a:spcAft>
                <a:spcPts val="1600"/>
              </a:spcAft>
              <a:buFont typeface="+mj-lt"/>
              <a:buAutoNum type="arabicPeriod"/>
            </a:pPr>
            <a:r>
              <a:rPr lang="en-US"/>
              <a:t>Check je stage (git status)</a:t>
            </a:r>
          </a:p>
          <a:p>
            <a:pPr marL="342900" indent="-342900">
              <a:lnSpc>
                <a:spcPct val="100000"/>
              </a:lnSpc>
              <a:spcAft>
                <a:spcPts val="1600"/>
              </a:spcAft>
              <a:buFont typeface="+mj-lt"/>
              <a:buAutoNum type="arabicPeriod"/>
            </a:pPr>
            <a:r>
              <a:rPr lang="en-US"/>
              <a:t>Maak </a:t>
            </a:r>
            <a:r>
              <a:rPr lang="en-US" err="1"/>
              <a:t>een</a:t>
            </a:r>
            <a:r>
              <a:rPr lang="en-US"/>
              <a:t> commit</a:t>
            </a:r>
          </a:p>
          <a:p>
            <a:pPr marL="342900" indent="-342900">
              <a:lnSpc>
                <a:spcPct val="100000"/>
              </a:lnSpc>
              <a:spcAft>
                <a:spcPts val="1600"/>
              </a:spcAft>
              <a:buFont typeface="+mj-lt"/>
              <a:buAutoNum type="arabicPeriod"/>
            </a:pPr>
            <a:r>
              <a:rPr lang="en-US"/>
              <a:t>Pull </a:t>
            </a:r>
            <a:r>
              <a:rPr lang="en-US" err="1"/>
              <a:t>nogmaals</a:t>
            </a:r>
            <a:endParaRPr lang="en-US"/>
          </a:p>
          <a:p>
            <a:pPr marL="800100" lvl="1" indent="-34290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</a:pPr>
            <a:r>
              <a:rPr lang="en-US"/>
              <a:t> </a:t>
            </a:r>
            <a:r>
              <a:rPr lang="en-US" err="1"/>
              <a:t>iemand</a:t>
            </a:r>
            <a:r>
              <a:rPr lang="en-US"/>
              <a:t> </a:t>
            </a:r>
            <a:r>
              <a:rPr lang="en-US" err="1"/>
              <a:t>kan</a:t>
            </a:r>
            <a:r>
              <a:rPr lang="en-US"/>
              <a:t> </a:t>
            </a:r>
            <a:r>
              <a:rPr lang="en-US" err="1"/>
              <a:t>nieuw</a:t>
            </a:r>
            <a:r>
              <a:rPr lang="en-US"/>
              <a:t> </a:t>
            </a:r>
            <a:r>
              <a:rPr lang="en-US" err="1"/>
              <a:t>werk</a:t>
            </a:r>
            <a:r>
              <a:rPr lang="en-US"/>
              <a:t> </a:t>
            </a:r>
            <a:r>
              <a:rPr lang="en-US" err="1"/>
              <a:t>hebben</a:t>
            </a:r>
            <a:r>
              <a:rPr lang="en-US"/>
              <a:t> </a:t>
            </a:r>
            <a:r>
              <a:rPr lang="en-US" err="1"/>
              <a:t>gepushed</a:t>
            </a:r>
            <a:endParaRPr lang="en-US"/>
          </a:p>
          <a:p>
            <a:pPr marL="342900" indent="-342900">
              <a:lnSpc>
                <a:spcPct val="100000"/>
              </a:lnSpc>
              <a:spcAft>
                <a:spcPts val="1600"/>
              </a:spcAft>
              <a:buFont typeface="+mj-lt"/>
              <a:buAutoNum type="arabicPeriod"/>
            </a:pPr>
            <a:r>
              <a:rPr lang="en-US"/>
              <a:t>Conflicts? </a:t>
            </a:r>
            <a:r>
              <a:rPr lang="en-US" err="1"/>
              <a:t>Oplossen</a:t>
            </a:r>
            <a:r>
              <a:rPr lang="en-US"/>
              <a:t>!</a:t>
            </a:r>
          </a:p>
          <a:p>
            <a:pPr marL="342900" indent="-342900">
              <a:lnSpc>
                <a:spcPct val="100000"/>
              </a:lnSpc>
              <a:spcAft>
                <a:spcPts val="1600"/>
              </a:spcAft>
              <a:buFont typeface="+mj-lt"/>
              <a:buAutoNum type="arabicPeriod"/>
            </a:pPr>
            <a:r>
              <a:rPr lang="en-US"/>
              <a:t>Push</a:t>
            </a:r>
          </a:p>
        </p:txBody>
      </p:sp>
      <p:sp>
        <p:nvSpPr>
          <p:cNvPr id="3" name="Rectangle: Diagonal Corners Snipped 2">
            <a:extLst>
              <a:ext uri="{FF2B5EF4-FFF2-40B4-BE49-F238E27FC236}">
                <a16:creationId xmlns:a16="http://schemas.microsoft.com/office/drawing/2014/main" id="{D2760693-9F4D-E90E-DE33-9D4131C937A8}"/>
              </a:ext>
            </a:extLst>
          </p:cNvPr>
          <p:cNvSpPr/>
          <p:nvPr/>
        </p:nvSpPr>
        <p:spPr>
          <a:xfrm>
            <a:off x="5758991" y="1017725"/>
            <a:ext cx="1882695" cy="727363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Even </a:t>
            </a:r>
            <a:r>
              <a:rPr lang="en-US" err="1"/>
              <a:t>een</a:t>
            </a:r>
            <a:r>
              <a:rPr lang="en-US"/>
              <a:t> pull</a:t>
            </a:r>
            <a:endParaRPr lang="nl-NL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CB521ED4-6C78-77A2-6526-72C7F7B614F1}"/>
              </a:ext>
            </a:extLst>
          </p:cNvPr>
          <p:cNvSpPr/>
          <p:nvPr/>
        </p:nvSpPr>
        <p:spPr>
          <a:xfrm rot="5400000">
            <a:off x="6537546" y="1854655"/>
            <a:ext cx="325582" cy="4242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Rectangle: Diagonal Corners Snipped 13">
            <a:extLst>
              <a:ext uri="{FF2B5EF4-FFF2-40B4-BE49-F238E27FC236}">
                <a16:creationId xmlns:a16="http://schemas.microsoft.com/office/drawing/2014/main" id="{DDEE1412-D9DA-432E-C1AB-CEAE927E1C01}"/>
              </a:ext>
            </a:extLst>
          </p:cNvPr>
          <p:cNvSpPr/>
          <p:nvPr/>
        </p:nvSpPr>
        <p:spPr>
          <a:xfrm>
            <a:off x="5758991" y="2408690"/>
            <a:ext cx="1882695" cy="727363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err="1"/>
              <a:t>Verder</a:t>
            </a:r>
            <a:r>
              <a:rPr lang="en-US"/>
              <a:t> </a:t>
            </a:r>
            <a:r>
              <a:rPr lang="en-US" err="1"/>
              <a:t>werken</a:t>
            </a:r>
            <a:endParaRPr lang="nl-NL"/>
          </a:p>
        </p:txBody>
      </p:sp>
      <p:sp>
        <p:nvSpPr>
          <p:cNvPr id="2" name="Rectangle: Diagonal Corners Snipped 1">
            <a:extLst>
              <a:ext uri="{FF2B5EF4-FFF2-40B4-BE49-F238E27FC236}">
                <a16:creationId xmlns:a16="http://schemas.microsoft.com/office/drawing/2014/main" id="{ABCD6CA9-B2FF-B1D7-B183-1DEDD0A5B32C}"/>
              </a:ext>
            </a:extLst>
          </p:cNvPr>
          <p:cNvSpPr/>
          <p:nvPr/>
        </p:nvSpPr>
        <p:spPr>
          <a:xfrm>
            <a:off x="6881894" y="4191604"/>
            <a:ext cx="2031280" cy="754541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Conflicts </a:t>
            </a:r>
            <a:r>
              <a:rPr lang="en-US" err="1"/>
              <a:t>komen</a:t>
            </a:r>
            <a:r>
              <a:rPr lang="en-US"/>
              <a:t> in </a:t>
            </a:r>
            <a:r>
              <a:rPr lang="en-US" err="1"/>
              <a:t>een</a:t>
            </a:r>
            <a:r>
              <a:rPr lang="en-US"/>
              <a:t> </a:t>
            </a:r>
            <a:r>
              <a:rPr lang="en-US" err="1"/>
              <a:t>ander</a:t>
            </a:r>
            <a:r>
              <a:rPr lang="en-US"/>
              <a:t> les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747497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nl"/>
              <a:t>Nieuwe feature/bug prep</a:t>
            </a:r>
            <a:endParaRPr lang="en-US"/>
          </a:p>
        </p:txBody>
      </p:sp>
      <p:sp>
        <p:nvSpPr>
          <p:cNvPr id="124" name="Google Shape;124;p23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4451131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00000"/>
              </a:lnSpc>
              <a:spcAft>
                <a:spcPts val="1600"/>
              </a:spcAft>
              <a:buNone/>
            </a:pPr>
            <a:r>
              <a:rPr lang="en-US" dirty="0"/>
              <a:t>Je </a:t>
            </a:r>
            <a:r>
              <a:rPr lang="en-US" dirty="0" err="1"/>
              <a:t>begint</a:t>
            </a:r>
            <a:r>
              <a:rPr lang="en-US" dirty="0"/>
              <a:t> met </a:t>
            </a:r>
            <a:r>
              <a:rPr lang="en-US" dirty="0" err="1"/>
              <a:t>zorgen</a:t>
            </a:r>
            <a:r>
              <a:rPr lang="en-US" dirty="0"/>
              <a:t> </a:t>
            </a:r>
            <a:r>
              <a:rPr lang="en-US" dirty="0" err="1"/>
              <a:t>dat</a:t>
            </a:r>
            <a:r>
              <a:rPr lang="en-US" dirty="0"/>
              <a:t> je op de </a:t>
            </a:r>
            <a:r>
              <a:rPr lang="en-US" dirty="0" err="1"/>
              <a:t>juiste</a:t>
            </a:r>
            <a:r>
              <a:rPr lang="en-US" dirty="0"/>
              <a:t> </a:t>
            </a:r>
            <a:r>
              <a:rPr lang="en-US" dirty="0" err="1"/>
              <a:t>plek</a:t>
            </a:r>
            <a:r>
              <a:rPr lang="en-US" dirty="0"/>
              <a:t> </a:t>
            </a:r>
            <a:r>
              <a:rPr lang="en-US" dirty="0" err="1"/>
              <a:t>werkt</a:t>
            </a:r>
            <a:r>
              <a:rPr lang="en-US" dirty="0"/>
              <a:t>:</a:t>
            </a:r>
          </a:p>
          <a:p>
            <a:pPr marL="342900" indent="-342900">
              <a:lnSpc>
                <a:spcPct val="100000"/>
              </a:lnSpc>
              <a:spcAft>
                <a:spcPts val="1600"/>
              </a:spcAft>
              <a:buFont typeface="+mj-lt"/>
              <a:buAutoNum type="arabicPeriod"/>
            </a:pPr>
            <a:r>
              <a:rPr lang="en-US" dirty="0" err="1"/>
              <a:t>Kies</a:t>
            </a:r>
            <a:r>
              <a:rPr lang="en-US" dirty="0"/>
              <a:t> de </a:t>
            </a:r>
            <a:r>
              <a:rPr lang="en-US" dirty="0" err="1"/>
              <a:t>juiste</a:t>
            </a:r>
            <a:r>
              <a:rPr lang="en-US" dirty="0"/>
              <a:t> branch  (of </a:t>
            </a:r>
            <a:r>
              <a:rPr lang="en-US" dirty="0" err="1"/>
              <a:t>maken</a:t>
            </a:r>
            <a:r>
              <a:rPr lang="en-US" dirty="0"/>
              <a:t>)</a:t>
            </a:r>
          </a:p>
          <a:p>
            <a:pPr marL="342900" indent="-342900">
              <a:lnSpc>
                <a:spcPct val="100000"/>
              </a:lnSpc>
              <a:spcAft>
                <a:spcPts val="1600"/>
              </a:spcAft>
              <a:buFont typeface="+mj-lt"/>
              <a:buAutoNum type="arabicPeriod"/>
            </a:pPr>
            <a:r>
              <a:rPr lang="en-US" dirty="0"/>
              <a:t>Die branch </a:t>
            </a:r>
            <a:r>
              <a:rPr lang="en-US" dirty="0" err="1"/>
              <a:t>haal</a:t>
            </a:r>
            <a:r>
              <a:rPr lang="en-US" dirty="0"/>
              <a:t> je </a:t>
            </a:r>
            <a:r>
              <a:rPr lang="en-US" dirty="0" err="1"/>
              <a:t>binnen</a:t>
            </a:r>
            <a:r>
              <a:rPr lang="en-US" dirty="0"/>
              <a:t> of </a:t>
            </a:r>
            <a:r>
              <a:rPr lang="en-US" dirty="0" err="1"/>
              <a:t>maak</a:t>
            </a:r>
            <a:r>
              <a:rPr lang="en-US" dirty="0"/>
              <a:t> je</a:t>
            </a:r>
          </a:p>
          <a:p>
            <a:pPr marL="342900" indent="-342900">
              <a:lnSpc>
                <a:spcPct val="100000"/>
              </a:lnSpc>
              <a:spcAft>
                <a:spcPts val="1600"/>
              </a:spcAft>
              <a:buFont typeface="+mj-lt"/>
              <a:buAutoNum type="arabicPeriod"/>
            </a:pPr>
            <a:endParaRPr lang="en-US" dirty="0"/>
          </a:p>
        </p:txBody>
      </p:sp>
      <p:sp>
        <p:nvSpPr>
          <p:cNvPr id="3" name="Rectangle: Diagonal Corners Snipped 2">
            <a:extLst>
              <a:ext uri="{FF2B5EF4-FFF2-40B4-BE49-F238E27FC236}">
                <a16:creationId xmlns:a16="http://schemas.microsoft.com/office/drawing/2014/main" id="{D2760693-9F4D-E90E-DE33-9D4131C937A8}"/>
              </a:ext>
            </a:extLst>
          </p:cNvPr>
          <p:cNvSpPr/>
          <p:nvPr/>
        </p:nvSpPr>
        <p:spPr>
          <a:xfrm>
            <a:off x="5758991" y="1017725"/>
            <a:ext cx="1882695" cy="727363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1) </a:t>
            </a:r>
            <a:r>
              <a:rPr lang="en-US" err="1"/>
              <a:t>Kies</a:t>
            </a:r>
            <a:r>
              <a:rPr lang="en-US"/>
              <a:t> branch</a:t>
            </a:r>
            <a:endParaRPr lang="nl-NL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CB521ED4-6C78-77A2-6526-72C7F7B614F1}"/>
              </a:ext>
            </a:extLst>
          </p:cNvPr>
          <p:cNvSpPr/>
          <p:nvPr/>
        </p:nvSpPr>
        <p:spPr>
          <a:xfrm rot="5400000">
            <a:off x="6525491" y="2147455"/>
            <a:ext cx="325582" cy="4242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5" name="Rectangle: Diagonal Corners Snipped 14">
            <a:extLst>
              <a:ext uri="{FF2B5EF4-FFF2-40B4-BE49-F238E27FC236}">
                <a16:creationId xmlns:a16="http://schemas.microsoft.com/office/drawing/2014/main" id="{13D73B07-DFAF-CEF8-B630-E5505CCD0684}"/>
              </a:ext>
            </a:extLst>
          </p:cNvPr>
          <p:cNvSpPr/>
          <p:nvPr/>
        </p:nvSpPr>
        <p:spPr>
          <a:xfrm>
            <a:off x="551704" y="3622964"/>
            <a:ext cx="3228109" cy="945911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spcAft>
                <a:spcPts val="1600"/>
              </a:spcAft>
              <a:buNone/>
            </a:pPr>
            <a:r>
              <a:rPr lang="en-US"/>
              <a:t>Branching </a:t>
            </a:r>
            <a:r>
              <a:rPr lang="en-US" err="1"/>
              <a:t>komt</a:t>
            </a:r>
            <a:r>
              <a:rPr lang="en-US"/>
              <a:t> de </a:t>
            </a:r>
            <a:r>
              <a:rPr lang="en-US" err="1"/>
              <a:t>volgende</a:t>
            </a:r>
            <a:r>
              <a:rPr lang="en-US"/>
              <a:t> les!</a:t>
            </a:r>
          </a:p>
          <a:p>
            <a:pPr marL="0" indent="0">
              <a:spcAft>
                <a:spcPts val="1600"/>
              </a:spcAft>
              <a:buNone/>
            </a:pPr>
            <a:r>
              <a:rPr lang="en-US" err="1"/>
              <a:t>Gebruik</a:t>
            </a:r>
            <a:r>
              <a:rPr lang="en-US"/>
              <a:t> de </a:t>
            </a:r>
            <a:r>
              <a:rPr lang="en-US" err="1"/>
              <a:t>voor</a:t>
            </a:r>
            <a:r>
              <a:rPr lang="en-US"/>
              <a:t> </a:t>
            </a:r>
            <a:r>
              <a:rPr lang="en-US" err="1"/>
              <a:t>deze</a:t>
            </a:r>
            <a:r>
              <a:rPr lang="en-US"/>
              <a:t> les de main</a:t>
            </a:r>
            <a:endParaRPr lang="nl-NL"/>
          </a:p>
        </p:txBody>
      </p:sp>
      <p:sp>
        <p:nvSpPr>
          <p:cNvPr id="2" name="Rectangle: Diagonal Corners Snipped 1">
            <a:extLst>
              <a:ext uri="{FF2B5EF4-FFF2-40B4-BE49-F238E27FC236}">
                <a16:creationId xmlns:a16="http://schemas.microsoft.com/office/drawing/2014/main" id="{B62F1F0F-6E12-5185-ECE1-8C59BA49A57D}"/>
              </a:ext>
            </a:extLst>
          </p:cNvPr>
          <p:cNvSpPr/>
          <p:nvPr/>
        </p:nvSpPr>
        <p:spPr>
          <a:xfrm>
            <a:off x="4572000" y="3034731"/>
            <a:ext cx="2075755" cy="727363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2a) checkout branch</a:t>
            </a:r>
            <a:endParaRPr lang="nl-NL" dirty="0"/>
          </a:p>
        </p:txBody>
      </p:sp>
      <p:sp>
        <p:nvSpPr>
          <p:cNvPr id="4" name="Rectangle: Diagonal Corners Snipped 3">
            <a:extLst>
              <a:ext uri="{FF2B5EF4-FFF2-40B4-BE49-F238E27FC236}">
                <a16:creationId xmlns:a16="http://schemas.microsoft.com/office/drawing/2014/main" id="{00794296-74C7-7532-2570-D740745947D1}"/>
              </a:ext>
            </a:extLst>
          </p:cNvPr>
          <p:cNvSpPr/>
          <p:nvPr/>
        </p:nvSpPr>
        <p:spPr>
          <a:xfrm>
            <a:off x="6794778" y="3034731"/>
            <a:ext cx="2075755" cy="727363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2b) create branch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6370867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nl"/>
              <a:t>Totale cyclus</a:t>
            </a:r>
            <a:endParaRPr lang="en-US"/>
          </a:p>
        </p:txBody>
      </p:sp>
      <p:sp>
        <p:nvSpPr>
          <p:cNvPr id="124" name="Google Shape;124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9252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/>
              <a:t>Nu </a:t>
            </a:r>
            <a:r>
              <a:rPr lang="en-US" err="1"/>
              <a:t>zijn</a:t>
            </a:r>
            <a:r>
              <a:rPr lang="en-US"/>
              <a:t> we </a:t>
            </a:r>
            <a:r>
              <a:rPr lang="en-US" err="1"/>
              <a:t>klaar</a:t>
            </a:r>
            <a:r>
              <a:rPr lang="en-US"/>
              <a:t> </a:t>
            </a:r>
            <a:r>
              <a:rPr lang="en-US" err="1"/>
              <a:t>voor</a:t>
            </a:r>
            <a:r>
              <a:rPr lang="en-US"/>
              <a:t> de start, je </a:t>
            </a:r>
            <a:r>
              <a:rPr lang="en-US" err="1"/>
              <a:t>dag</a:t>
            </a:r>
            <a:r>
              <a:rPr lang="en-US"/>
              <a:t> </a:t>
            </a:r>
            <a:r>
              <a:rPr lang="en-US" err="1"/>
              <a:t>begint</a:t>
            </a:r>
            <a:r>
              <a:rPr lang="en-US"/>
              <a:t>.</a:t>
            </a:r>
          </a:p>
          <a:p>
            <a:pPr marL="0" indent="0">
              <a:lnSpc>
                <a:spcPct val="100000"/>
              </a:lnSpc>
              <a:buNone/>
            </a:pPr>
            <a:endParaRPr lang="en-US"/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err="1"/>
              <a:t>Eerst</a:t>
            </a:r>
            <a:r>
              <a:rPr lang="en-US"/>
              <a:t> </a:t>
            </a:r>
            <a:r>
              <a:rPr lang="en-US" err="1"/>
              <a:t>haal</a:t>
            </a:r>
            <a:r>
              <a:rPr lang="en-US"/>
              <a:t> je de </a:t>
            </a:r>
            <a:r>
              <a:rPr lang="en-US" err="1"/>
              <a:t>laatste</a:t>
            </a:r>
            <a:r>
              <a:rPr lang="en-US"/>
              <a:t> status op (</a:t>
            </a:r>
            <a:r>
              <a:rPr lang="en-US" i="1" err="1">
                <a:solidFill>
                  <a:schemeClr val="tx1"/>
                </a:solidFill>
              </a:rPr>
              <a:t>Dit</a:t>
            </a:r>
            <a:r>
              <a:rPr lang="en-US" i="1">
                <a:solidFill>
                  <a:schemeClr val="tx1"/>
                </a:solidFill>
              </a:rPr>
              <a:t> </a:t>
            </a:r>
            <a:r>
              <a:rPr lang="en-US" i="1" err="1">
                <a:solidFill>
                  <a:schemeClr val="tx1"/>
                </a:solidFill>
              </a:rPr>
              <a:t>voorkomt</a:t>
            </a:r>
            <a:r>
              <a:rPr lang="en-US" i="1">
                <a:solidFill>
                  <a:schemeClr val="tx1"/>
                </a:solidFill>
              </a:rPr>
              <a:t> </a:t>
            </a:r>
            <a:r>
              <a:rPr lang="en-US" i="1" err="1">
                <a:solidFill>
                  <a:schemeClr val="tx1"/>
                </a:solidFill>
              </a:rPr>
              <a:t>problemen</a:t>
            </a:r>
            <a:r>
              <a:rPr lang="en-US">
                <a:solidFill>
                  <a:schemeClr val="tx1"/>
                </a:solidFill>
              </a:rPr>
              <a:t>)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/>
              <a:t>Je </a:t>
            </a:r>
            <a:r>
              <a:rPr lang="en-US" err="1"/>
              <a:t>doet</a:t>
            </a:r>
            <a:r>
              <a:rPr lang="en-US"/>
              <a:t> je changes &amp; test/checked </a:t>
            </a:r>
            <a:r>
              <a:rPr lang="en-US" err="1"/>
              <a:t>deze</a:t>
            </a:r>
            <a:r>
              <a:rPr lang="en-US"/>
              <a:t> 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/>
              <a:t>Stage je changes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err="1"/>
              <a:t>Een</a:t>
            </a:r>
            <a:r>
              <a:rPr lang="en-US"/>
              <a:t> </a:t>
            </a:r>
            <a:r>
              <a:rPr lang="en-US" err="1"/>
              <a:t>laatste</a:t>
            </a:r>
            <a:r>
              <a:rPr lang="en-US"/>
              <a:t> check (</a:t>
            </a:r>
            <a:r>
              <a:rPr lang="en-US" i="1"/>
              <a:t>commit </a:t>
            </a:r>
            <a:r>
              <a:rPr lang="en-US" i="1" err="1"/>
              <a:t>moet</a:t>
            </a:r>
            <a:r>
              <a:rPr lang="en-US" i="1"/>
              <a:t> </a:t>
            </a:r>
            <a:r>
              <a:rPr lang="en-US" i="1" err="1"/>
              <a:t>goed</a:t>
            </a:r>
            <a:r>
              <a:rPr lang="en-US" i="1"/>
              <a:t> </a:t>
            </a:r>
            <a:r>
              <a:rPr lang="en-US" i="1" err="1"/>
              <a:t>zijn</a:t>
            </a:r>
            <a:r>
              <a:rPr lang="en-US" i="1"/>
              <a:t>!</a:t>
            </a:r>
            <a:r>
              <a:rPr lang="en-US"/>
              <a:t>)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/>
              <a:t>Maak </a:t>
            </a:r>
            <a:r>
              <a:rPr lang="en-US" err="1"/>
              <a:t>een</a:t>
            </a:r>
            <a:r>
              <a:rPr lang="en-US"/>
              <a:t> commit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/>
              <a:t>Pull de </a:t>
            </a:r>
            <a:r>
              <a:rPr lang="en-US" err="1"/>
              <a:t>laatste</a:t>
            </a:r>
            <a:r>
              <a:rPr lang="en-US"/>
              <a:t> status (</a:t>
            </a:r>
            <a:r>
              <a:rPr lang="en-US" i="1" err="1"/>
              <a:t>problemen</a:t>
            </a:r>
            <a:r>
              <a:rPr lang="en-US" i="1"/>
              <a:t> </a:t>
            </a:r>
            <a:r>
              <a:rPr lang="en-US" i="1" err="1"/>
              <a:t>komen</a:t>
            </a:r>
            <a:r>
              <a:rPr lang="en-US" i="1"/>
              <a:t> </a:t>
            </a:r>
            <a:r>
              <a:rPr lang="en-US" i="1" err="1"/>
              <a:t>hier</a:t>
            </a:r>
            <a:r>
              <a:rPr lang="en-US" i="1"/>
              <a:t> </a:t>
            </a:r>
            <a:r>
              <a:rPr lang="en-US" i="1" err="1"/>
              <a:t>naar</a:t>
            </a:r>
            <a:r>
              <a:rPr lang="en-US" i="1"/>
              <a:t> </a:t>
            </a:r>
            <a:r>
              <a:rPr lang="en-US" i="1" err="1"/>
              <a:t>boven</a:t>
            </a:r>
            <a:r>
              <a:rPr lang="en-US"/>
              <a:t>)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/>
              <a:t>Als </a:t>
            </a:r>
            <a:r>
              <a:rPr lang="en-US" err="1"/>
              <a:t>dat</a:t>
            </a:r>
            <a:r>
              <a:rPr lang="en-US"/>
              <a:t> </a:t>
            </a:r>
            <a:r>
              <a:rPr lang="en-US" err="1"/>
              <a:t>goed</a:t>
            </a:r>
            <a:r>
              <a:rPr lang="en-US"/>
              <a:t> </a:t>
            </a:r>
            <a:r>
              <a:rPr lang="en-US" err="1"/>
              <a:t>gaat</a:t>
            </a:r>
            <a:r>
              <a:rPr lang="en-US"/>
              <a:t> of </a:t>
            </a:r>
            <a:r>
              <a:rPr lang="en-US" err="1"/>
              <a:t>gefixed</a:t>
            </a:r>
            <a:r>
              <a:rPr lang="en-US"/>
              <a:t> is push je</a:t>
            </a:r>
          </a:p>
          <a:p>
            <a:pPr marL="0" indent="0">
              <a:lnSpc>
                <a:spcPct val="100000"/>
              </a:lnSpc>
              <a:buNone/>
            </a:pPr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ED5F161-21D4-5726-DDF4-1CB155F6DB08}"/>
              </a:ext>
            </a:extLst>
          </p:cNvPr>
          <p:cNvGrpSpPr/>
          <p:nvPr/>
        </p:nvGrpSpPr>
        <p:grpSpPr>
          <a:xfrm>
            <a:off x="4572000" y="786297"/>
            <a:ext cx="4440171" cy="3671319"/>
            <a:chOff x="4516583" y="266752"/>
            <a:chExt cx="4440171" cy="3671319"/>
          </a:xfrm>
        </p:grpSpPr>
        <p:sp>
          <p:nvSpPr>
            <p:cNvPr id="6" name="Rectangle: Diagonal Corners Snipped 5">
              <a:extLst>
                <a:ext uri="{FF2B5EF4-FFF2-40B4-BE49-F238E27FC236}">
                  <a16:creationId xmlns:a16="http://schemas.microsoft.com/office/drawing/2014/main" id="{A8A51D66-78E5-D3E0-79D4-869FEADABB61}"/>
                </a:ext>
              </a:extLst>
            </p:cNvPr>
            <p:cNvSpPr/>
            <p:nvPr/>
          </p:nvSpPr>
          <p:spPr>
            <a:xfrm>
              <a:off x="6133121" y="1334057"/>
              <a:ext cx="1185964" cy="493282"/>
            </a:xfrm>
            <a:prstGeom prst="snip2Diag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Pull latest</a:t>
              </a:r>
              <a:endParaRPr lang="nl-NL"/>
            </a:p>
          </p:txBody>
        </p:sp>
        <p:sp>
          <p:nvSpPr>
            <p:cNvPr id="7" name="Rectangle: Diagonal Corners Snipped 6">
              <a:extLst>
                <a:ext uri="{FF2B5EF4-FFF2-40B4-BE49-F238E27FC236}">
                  <a16:creationId xmlns:a16="http://schemas.microsoft.com/office/drawing/2014/main" id="{FB6E0B58-5D27-F584-4E4C-0DC31841D44F}"/>
                </a:ext>
              </a:extLst>
            </p:cNvPr>
            <p:cNvSpPr/>
            <p:nvPr/>
          </p:nvSpPr>
          <p:spPr>
            <a:xfrm>
              <a:off x="7770790" y="1369180"/>
              <a:ext cx="1185964" cy="493282"/>
            </a:xfrm>
            <a:prstGeom prst="snip2Diag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Change (Work)</a:t>
              </a:r>
              <a:endParaRPr lang="nl-NL"/>
            </a:p>
          </p:txBody>
        </p:sp>
        <p:sp>
          <p:nvSpPr>
            <p:cNvPr id="8" name="Rectangle: Diagonal Corners Snipped 7">
              <a:extLst>
                <a:ext uri="{FF2B5EF4-FFF2-40B4-BE49-F238E27FC236}">
                  <a16:creationId xmlns:a16="http://schemas.microsoft.com/office/drawing/2014/main" id="{F07624A7-2AD0-1D1A-58DE-BA384CF0E408}"/>
                </a:ext>
              </a:extLst>
            </p:cNvPr>
            <p:cNvSpPr/>
            <p:nvPr/>
          </p:nvSpPr>
          <p:spPr>
            <a:xfrm>
              <a:off x="7770790" y="3444789"/>
              <a:ext cx="1185964" cy="493282"/>
            </a:xfrm>
            <a:prstGeom prst="snip2Diag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Stage</a:t>
              </a:r>
              <a:endParaRPr lang="nl-NL"/>
            </a:p>
          </p:txBody>
        </p:sp>
        <p:sp>
          <p:nvSpPr>
            <p:cNvPr id="9" name="Rectangle: Diagonal Corners Snipped 8">
              <a:extLst>
                <a:ext uri="{FF2B5EF4-FFF2-40B4-BE49-F238E27FC236}">
                  <a16:creationId xmlns:a16="http://schemas.microsoft.com/office/drawing/2014/main" id="{BF543199-B07F-8189-1E6E-4FAB5CE4BF1B}"/>
                </a:ext>
              </a:extLst>
            </p:cNvPr>
            <p:cNvSpPr/>
            <p:nvPr/>
          </p:nvSpPr>
          <p:spPr>
            <a:xfrm>
              <a:off x="7770790" y="2407048"/>
              <a:ext cx="1185964" cy="493282"/>
            </a:xfrm>
            <a:prstGeom prst="snip2Diag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Check!</a:t>
              </a:r>
              <a:endParaRPr lang="nl-NL"/>
            </a:p>
          </p:txBody>
        </p:sp>
        <p:sp>
          <p:nvSpPr>
            <p:cNvPr id="10" name="Rectangle: Diagonal Corners Snipped 9">
              <a:extLst>
                <a:ext uri="{FF2B5EF4-FFF2-40B4-BE49-F238E27FC236}">
                  <a16:creationId xmlns:a16="http://schemas.microsoft.com/office/drawing/2014/main" id="{3526BCC4-BAD9-68C2-5E52-34B103006CB5}"/>
                </a:ext>
              </a:extLst>
            </p:cNvPr>
            <p:cNvSpPr/>
            <p:nvPr/>
          </p:nvSpPr>
          <p:spPr>
            <a:xfrm>
              <a:off x="4556556" y="3444789"/>
              <a:ext cx="1185964" cy="493282"/>
            </a:xfrm>
            <a:prstGeom prst="snip2Diag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Commit</a:t>
              </a:r>
              <a:endParaRPr lang="nl-NL"/>
            </a:p>
          </p:txBody>
        </p:sp>
        <p:sp>
          <p:nvSpPr>
            <p:cNvPr id="11" name="Rectangle: Diagonal Corners Snipped 10">
              <a:extLst>
                <a:ext uri="{FF2B5EF4-FFF2-40B4-BE49-F238E27FC236}">
                  <a16:creationId xmlns:a16="http://schemas.microsoft.com/office/drawing/2014/main" id="{A12D3E73-6941-31D0-ED14-69454AC19035}"/>
                </a:ext>
              </a:extLst>
            </p:cNvPr>
            <p:cNvSpPr/>
            <p:nvPr/>
          </p:nvSpPr>
          <p:spPr>
            <a:xfrm>
              <a:off x="4516583" y="2407048"/>
              <a:ext cx="1185964" cy="493282"/>
            </a:xfrm>
            <a:prstGeom prst="snip2Diag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pull</a:t>
              </a:r>
              <a:endParaRPr lang="nl-NL"/>
            </a:p>
          </p:txBody>
        </p:sp>
        <p:sp>
          <p:nvSpPr>
            <p:cNvPr id="12" name="Rectangle: Diagonal Corners Snipped 11">
              <a:extLst>
                <a:ext uri="{FF2B5EF4-FFF2-40B4-BE49-F238E27FC236}">
                  <a16:creationId xmlns:a16="http://schemas.microsoft.com/office/drawing/2014/main" id="{0EEC9F9A-E7BD-63E6-B7D5-470EE1A3242B}"/>
                </a:ext>
              </a:extLst>
            </p:cNvPr>
            <p:cNvSpPr/>
            <p:nvPr/>
          </p:nvSpPr>
          <p:spPr>
            <a:xfrm>
              <a:off x="4516583" y="1328650"/>
              <a:ext cx="1185964" cy="493282"/>
            </a:xfrm>
            <a:prstGeom prst="snip2Diag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Push</a:t>
              </a:r>
            </a:p>
          </p:txBody>
        </p:sp>
        <p:sp>
          <p:nvSpPr>
            <p:cNvPr id="2" name="Rectangle: Diagonal Corners Snipped 1">
              <a:extLst>
                <a:ext uri="{FF2B5EF4-FFF2-40B4-BE49-F238E27FC236}">
                  <a16:creationId xmlns:a16="http://schemas.microsoft.com/office/drawing/2014/main" id="{83836112-DE59-B0A2-7084-840E77E87BCD}"/>
                </a:ext>
              </a:extLst>
            </p:cNvPr>
            <p:cNvSpPr/>
            <p:nvPr/>
          </p:nvSpPr>
          <p:spPr>
            <a:xfrm>
              <a:off x="6161635" y="3444789"/>
              <a:ext cx="1185964" cy="493282"/>
            </a:xfrm>
            <a:prstGeom prst="snip2Diag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Check!</a:t>
              </a:r>
              <a:endParaRPr lang="nl-NL"/>
            </a:p>
          </p:txBody>
        </p:sp>
        <p:sp>
          <p:nvSpPr>
            <p:cNvPr id="5" name="Arrow: Right 4">
              <a:extLst>
                <a:ext uri="{FF2B5EF4-FFF2-40B4-BE49-F238E27FC236}">
                  <a16:creationId xmlns:a16="http://schemas.microsoft.com/office/drawing/2014/main" id="{77922A1A-719A-D27C-E823-AE5BC8195E32}"/>
                </a:ext>
              </a:extLst>
            </p:cNvPr>
            <p:cNvSpPr/>
            <p:nvPr/>
          </p:nvSpPr>
          <p:spPr>
            <a:xfrm rot="5400000">
              <a:off x="6572548" y="826372"/>
              <a:ext cx="325582" cy="42429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3" name="Rectangle: Diagonal Corners Snipped 12">
              <a:extLst>
                <a:ext uri="{FF2B5EF4-FFF2-40B4-BE49-F238E27FC236}">
                  <a16:creationId xmlns:a16="http://schemas.microsoft.com/office/drawing/2014/main" id="{8663F0FC-113E-DC32-7ED1-2D7F84CE467E}"/>
                </a:ext>
              </a:extLst>
            </p:cNvPr>
            <p:cNvSpPr/>
            <p:nvPr/>
          </p:nvSpPr>
          <p:spPr>
            <a:xfrm>
              <a:off x="6128434" y="266752"/>
              <a:ext cx="1185964" cy="493282"/>
            </a:xfrm>
            <a:prstGeom prst="snip2Diag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Start</a:t>
              </a:r>
              <a:endParaRPr lang="nl-NL"/>
            </a:p>
          </p:txBody>
        </p:sp>
        <p:sp>
          <p:nvSpPr>
            <p:cNvPr id="14" name="Arrow: Right 13">
              <a:extLst>
                <a:ext uri="{FF2B5EF4-FFF2-40B4-BE49-F238E27FC236}">
                  <a16:creationId xmlns:a16="http://schemas.microsoft.com/office/drawing/2014/main" id="{F9FF3108-186A-A99A-AA9D-A360D1596B6C}"/>
                </a:ext>
              </a:extLst>
            </p:cNvPr>
            <p:cNvSpPr/>
            <p:nvPr/>
          </p:nvSpPr>
          <p:spPr>
            <a:xfrm rot="5400000">
              <a:off x="8200981" y="1922545"/>
              <a:ext cx="325582" cy="42429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6" name="Arrow: Right 15">
              <a:extLst>
                <a:ext uri="{FF2B5EF4-FFF2-40B4-BE49-F238E27FC236}">
                  <a16:creationId xmlns:a16="http://schemas.microsoft.com/office/drawing/2014/main" id="{6D59594C-DCC4-02E8-AFE8-BFE7B23FC321}"/>
                </a:ext>
              </a:extLst>
            </p:cNvPr>
            <p:cNvSpPr/>
            <p:nvPr/>
          </p:nvSpPr>
          <p:spPr>
            <a:xfrm>
              <a:off x="7416694" y="1397637"/>
              <a:ext cx="325582" cy="42429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7" name="Arrow: Right 16">
              <a:extLst>
                <a:ext uri="{FF2B5EF4-FFF2-40B4-BE49-F238E27FC236}">
                  <a16:creationId xmlns:a16="http://schemas.microsoft.com/office/drawing/2014/main" id="{D691EA3E-414C-5BD6-188B-C25C08612787}"/>
                </a:ext>
              </a:extLst>
            </p:cNvPr>
            <p:cNvSpPr/>
            <p:nvPr/>
          </p:nvSpPr>
          <p:spPr>
            <a:xfrm rot="5400000">
              <a:off x="8200981" y="2960412"/>
              <a:ext cx="325582" cy="42429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8" name="Arrow: Right 17">
              <a:extLst>
                <a:ext uri="{FF2B5EF4-FFF2-40B4-BE49-F238E27FC236}">
                  <a16:creationId xmlns:a16="http://schemas.microsoft.com/office/drawing/2014/main" id="{817C6B31-410A-7F60-C481-89647A83BAD7}"/>
                </a:ext>
              </a:extLst>
            </p:cNvPr>
            <p:cNvSpPr/>
            <p:nvPr/>
          </p:nvSpPr>
          <p:spPr>
            <a:xfrm>
              <a:off x="5781141" y="1357603"/>
              <a:ext cx="325582" cy="42429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9" name="Arrow: Right 18">
              <a:extLst>
                <a:ext uri="{FF2B5EF4-FFF2-40B4-BE49-F238E27FC236}">
                  <a16:creationId xmlns:a16="http://schemas.microsoft.com/office/drawing/2014/main" id="{CEB81EDB-F07A-A80A-0FC0-41DE81094374}"/>
                </a:ext>
              </a:extLst>
            </p:cNvPr>
            <p:cNvSpPr/>
            <p:nvPr/>
          </p:nvSpPr>
          <p:spPr>
            <a:xfrm rot="10800000">
              <a:off x="5781141" y="3479282"/>
              <a:ext cx="325582" cy="42429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1" name="Arrow: Right 20">
              <a:extLst>
                <a:ext uri="{FF2B5EF4-FFF2-40B4-BE49-F238E27FC236}">
                  <a16:creationId xmlns:a16="http://schemas.microsoft.com/office/drawing/2014/main" id="{0949CA0C-BA32-92A0-5D43-E12837BACA4D}"/>
                </a:ext>
              </a:extLst>
            </p:cNvPr>
            <p:cNvSpPr/>
            <p:nvPr/>
          </p:nvSpPr>
          <p:spPr>
            <a:xfrm rot="10800000">
              <a:off x="7369743" y="3479282"/>
              <a:ext cx="325582" cy="42429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2" name="Arrow: Right 21">
              <a:extLst>
                <a:ext uri="{FF2B5EF4-FFF2-40B4-BE49-F238E27FC236}">
                  <a16:creationId xmlns:a16="http://schemas.microsoft.com/office/drawing/2014/main" id="{39164904-89F4-5BAA-0DF0-4DE815B1C8BA}"/>
                </a:ext>
              </a:extLst>
            </p:cNvPr>
            <p:cNvSpPr/>
            <p:nvPr/>
          </p:nvSpPr>
          <p:spPr>
            <a:xfrm rot="16200000">
              <a:off x="4946773" y="2960412"/>
              <a:ext cx="325582" cy="42429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4" name="Arrow: Right 23">
              <a:extLst>
                <a:ext uri="{FF2B5EF4-FFF2-40B4-BE49-F238E27FC236}">
                  <a16:creationId xmlns:a16="http://schemas.microsoft.com/office/drawing/2014/main" id="{CAE7A31B-3F9F-289E-D2B3-C6F58E29696E}"/>
                </a:ext>
              </a:extLst>
            </p:cNvPr>
            <p:cNvSpPr/>
            <p:nvPr/>
          </p:nvSpPr>
          <p:spPr>
            <a:xfrm rot="16200000">
              <a:off x="4946774" y="1871038"/>
              <a:ext cx="325582" cy="42429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</p:spTree>
    <p:extLst>
      <p:ext uri="{BB962C8B-B14F-4D97-AF65-F5344CB8AC3E}">
        <p14:creationId xmlns:p14="http://schemas.microsoft.com/office/powerpoint/2010/main" val="13659232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D08A56-7C64-3F92-CEFF-DDFE56A19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Overzicht</a:t>
            </a:r>
            <a:r>
              <a:rPr lang="en-US" dirty="0"/>
              <a:t> workflow</a:t>
            </a:r>
            <a:endParaRPr lang="nl-NL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0DCE190-4768-1D0D-6297-F9244212BF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8601" y="1111820"/>
            <a:ext cx="5787571" cy="3864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69228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676C69-2D34-B791-3F22-DB9F6843CB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EEBC73-B412-F9D7-D250-64E32276E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Overzicht</a:t>
            </a:r>
            <a:r>
              <a:rPr lang="en-US" dirty="0"/>
              <a:t> workflow</a:t>
            </a:r>
            <a:endParaRPr lang="nl-N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FD471E-A3B9-1819-7C06-A7AEB6B405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080906"/>
            <a:ext cx="7772400" cy="3967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3218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3488D6A2-5027-1E1F-A547-A48DE5639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Opdracht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5705834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030BBE-A922-8DB4-141F-DC8FF5380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Aan de slag</a:t>
            </a:r>
            <a:endParaRPr lang="nl-NL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EEA39186-1F47-527F-0A93-48300C0087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4109225" cy="3416400"/>
          </a:xfrm>
        </p:spPr>
        <p:txBody>
          <a:bodyPr/>
          <a:lstStyle/>
          <a:p>
            <a:pPr marL="139700" indent="0">
              <a:buNone/>
            </a:pPr>
            <a:r>
              <a:rPr lang="en-US" b="1" dirty="0"/>
              <a:t>Team:</a:t>
            </a:r>
          </a:p>
          <a:p>
            <a:pPr marL="482600" indent="-342900">
              <a:buFont typeface="+mj-lt"/>
              <a:buAutoNum type="arabicPeriod"/>
            </a:pPr>
            <a:r>
              <a:rPr lang="en-US" dirty="0"/>
              <a:t>Maak </a:t>
            </a:r>
            <a:r>
              <a:rPr lang="en-US" dirty="0" err="1"/>
              <a:t>een</a:t>
            </a:r>
            <a:r>
              <a:rPr lang="en-US" dirty="0"/>
              <a:t> team met 2 tot 5 </a:t>
            </a:r>
            <a:r>
              <a:rPr lang="en-US" dirty="0" err="1"/>
              <a:t>teamleden</a:t>
            </a:r>
            <a:r>
              <a:rPr lang="en-US" dirty="0"/>
              <a:t>. </a:t>
            </a:r>
          </a:p>
          <a:p>
            <a:pPr marL="482600" indent="-342900">
              <a:buFont typeface="+mj-lt"/>
              <a:buAutoNum type="arabicPeriod"/>
            </a:pPr>
            <a:r>
              <a:rPr lang="en-US" dirty="0" err="1"/>
              <a:t>Bepaal</a:t>
            </a:r>
            <a:r>
              <a:rPr lang="en-US" dirty="0"/>
              <a:t> </a:t>
            </a:r>
            <a:r>
              <a:rPr lang="en-US" dirty="0" err="1"/>
              <a:t>wie</a:t>
            </a:r>
            <a:r>
              <a:rPr lang="en-US" dirty="0"/>
              <a:t> de </a:t>
            </a:r>
            <a:r>
              <a:rPr lang="en-US" dirty="0" err="1"/>
              <a:t>RepoMaster</a:t>
            </a:r>
            <a:r>
              <a:rPr lang="en-US" dirty="0"/>
              <a:t> </a:t>
            </a:r>
            <a:r>
              <a:rPr lang="en-US" dirty="0" err="1"/>
              <a:t>wordt</a:t>
            </a:r>
            <a:r>
              <a:rPr lang="en-US" dirty="0"/>
              <a:t> </a:t>
            </a:r>
          </a:p>
          <a:p>
            <a:pPr marL="482600" indent="-342900">
              <a:buFont typeface="+mj-lt"/>
              <a:buAutoNum type="arabicPeriod"/>
            </a:pPr>
            <a:r>
              <a:rPr lang="en-US" dirty="0" err="1"/>
              <a:t>Bepaal</a:t>
            </a:r>
            <a:r>
              <a:rPr lang="en-US" dirty="0"/>
              <a:t> </a:t>
            </a:r>
            <a:r>
              <a:rPr lang="en-US" dirty="0" err="1"/>
              <a:t>welke</a:t>
            </a:r>
            <a:r>
              <a:rPr lang="en-US" dirty="0"/>
              <a:t> taken de </a:t>
            </a:r>
            <a:r>
              <a:rPr lang="en-US" dirty="0" err="1"/>
              <a:t>teamleden</a:t>
            </a:r>
            <a:r>
              <a:rPr lang="en-US" dirty="0"/>
              <a:t> </a:t>
            </a:r>
            <a:r>
              <a:rPr lang="en-US" dirty="0" err="1"/>
              <a:t>krijgen</a:t>
            </a:r>
            <a:endParaRPr lang="en-US" dirty="0"/>
          </a:p>
          <a:p>
            <a:pPr marL="482600" indent="-342900">
              <a:buFont typeface="+mj-lt"/>
              <a:buAutoNum type="arabicPeriod"/>
            </a:pPr>
            <a:endParaRPr lang="en-US" dirty="0"/>
          </a:p>
          <a:p>
            <a:pPr marL="139700" indent="0">
              <a:buNone/>
            </a:pPr>
            <a:r>
              <a:rPr lang="en-US" b="1" dirty="0" err="1"/>
              <a:t>RepoMaster</a:t>
            </a:r>
            <a:r>
              <a:rPr lang="en-US" b="1" dirty="0"/>
              <a:t>:</a:t>
            </a:r>
          </a:p>
          <a:p>
            <a:pPr marL="482600" indent="-342900">
              <a:buFont typeface="+mj-lt"/>
              <a:buAutoNum type="arabicPeriod"/>
            </a:pPr>
            <a:r>
              <a:rPr lang="nl-NL" dirty="0"/>
              <a:t>Maak een </a:t>
            </a:r>
            <a:r>
              <a:rPr lang="nl-NL" dirty="0" err="1"/>
              <a:t>repo</a:t>
            </a:r>
            <a:r>
              <a:rPr lang="nl-NL" dirty="0"/>
              <a:t> aan met de </a:t>
            </a:r>
            <a:r>
              <a:rPr lang="nl-NL" dirty="0" err="1"/>
              <a:t>branch</a:t>
            </a:r>
            <a:r>
              <a:rPr lang="nl-NL" dirty="0"/>
              <a:t> </a:t>
            </a:r>
            <a:r>
              <a:rPr lang="nl-NL" b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nl-NL" dirty="0"/>
              <a:t> </a:t>
            </a:r>
          </a:p>
          <a:p>
            <a:pPr>
              <a:buFont typeface="+mj-lt"/>
              <a:buAutoNum type="arabicPeriod"/>
            </a:pPr>
            <a:r>
              <a:rPr lang="nl-NL" dirty="0"/>
              <a:t>In de </a:t>
            </a:r>
            <a:r>
              <a:rPr lang="nl-NL" dirty="0" err="1"/>
              <a:t>readme.md</a:t>
            </a:r>
            <a:r>
              <a:rPr lang="nl-NL" dirty="0"/>
              <a:t> plaats je de teamleden</a:t>
            </a:r>
          </a:p>
          <a:p>
            <a:pPr>
              <a:buFont typeface="+mj-lt"/>
              <a:buAutoNum type="arabicPeriod"/>
            </a:pPr>
            <a:r>
              <a:rPr lang="nl-NL" dirty="0"/>
              <a:t>Plaats het minimarket project en push dit naar de </a:t>
            </a:r>
            <a:r>
              <a:rPr lang="nl-NL" dirty="0" err="1"/>
              <a:t>main</a:t>
            </a:r>
            <a:r>
              <a:rPr lang="nl-NL" dirty="0"/>
              <a:t>.</a:t>
            </a:r>
          </a:p>
          <a:p>
            <a:pPr>
              <a:buFont typeface="+mj-lt"/>
              <a:buAutoNum type="arabicPeriod"/>
            </a:pPr>
            <a:r>
              <a:rPr lang="nl-NL" dirty="0"/>
              <a:t>Start een </a:t>
            </a:r>
            <a:r>
              <a:rPr lang="nl-NL" dirty="0" err="1"/>
              <a:t>branch</a:t>
            </a:r>
            <a:r>
              <a:rPr lang="nl-NL" dirty="0"/>
              <a:t> </a:t>
            </a:r>
            <a:r>
              <a:rPr lang="nl-NL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development</a:t>
            </a:r>
            <a:r>
              <a:rPr lang="nl-NL" dirty="0"/>
              <a:t> </a:t>
            </a:r>
          </a:p>
          <a:p>
            <a:pPr>
              <a:buFont typeface="+mj-lt"/>
              <a:buAutoNum type="arabicPeriod"/>
            </a:pPr>
            <a:r>
              <a:rPr lang="nl-NL" dirty="0"/>
              <a:t>Stuur deze </a:t>
            </a:r>
            <a:r>
              <a:rPr lang="en-US" dirty="0"/>
              <a:t>Repo</a:t>
            </a:r>
            <a:r>
              <a:rPr lang="nl-NL" dirty="0"/>
              <a:t> naar de remote en </a:t>
            </a:r>
          </a:p>
          <a:p>
            <a:pPr>
              <a:buFont typeface="+mj-lt"/>
              <a:buAutoNum type="arabicPeriod"/>
            </a:pPr>
            <a:r>
              <a:rPr lang="nl-NL" dirty="0"/>
              <a:t>Voeg de teamleden als collaborator toe</a:t>
            </a:r>
          </a:p>
          <a:p>
            <a:pPr>
              <a:buFont typeface="+mj-lt"/>
              <a:buAutoNum type="arabicPeriod"/>
            </a:pPr>
            <a:endParaRPr lang="nl-NL" dirty="0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2877887C-102F-DEBB-5EEF-C2D5552AD2DF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832400" y="1152474"/>
            <a:ext cx="3999900" cy="3760611"/>
          </a:xfrm>
        </p:spPr>
        <p:txBody>
          <a:bodyPr/>
          <a:lstStyle/>
          <a:p>
            <a:pPr marL="139700" indent="0">
              <a:buNone/>
            </a:pPr>
            <a:r>
              <a:rPr lang="en-US" b="1" dirty="0" err="1"/>
              <a:t>Teamlid</a:t>
            </a:r>
            <a:endParaRPr lang="en-US" b="1" dirty="0"/>
          </a:p>
          <a:p>
            <a:pPr marL="482600" indent="-342900">
              <a:buFont typeface="+mj-lt"/>
              <a:buAutoNum type="arabicPeriod"/>
            </a:pPr>
            <a:r>
              <a:rPr lang="en-US" dirty="0"/>
              <a:t>Clone de remote Repo</a:t>
            </a:r>
          </a:p>
          <a:p>
            <a:pPr marL="482600" indent="-342900">
              <a:buFont typeface="+mj-lt"/>
              <a:buAutoNum type="arabicPeriod"/>
            </a:pPr>
            <a:r>
              <a:rPr lang="en-US" dirty="0"/>
              <a:t>Checkout de branch development</a:t>
            </a:r>
          </a:p>
          <a:p>
            <a:pPr marL="482600" indent="-342900">
              <a:buFont typeface="+mj-lt"/>
              <a:buAutoNum type="arabicPeriod"/>
            </a:pPr>
            <a:r>
              <a:rPr lang="en-US" dirty="0"/>
              <a:t>Maak </a:t>
            </a:r>
            <a:r>
              <a:rPr lang="en-US" dirty="0" err="1"/>
              <a:t>een</a:t>
            </a:r>
            <a:r>
              <a:rPr lang="en-US" dirty="0"/>
              <a:t> eigen branch met </a:t>
            </a:r>
            <a:r>
              <a:rPr lang="en-US" dirty="0" err="1"/>
              <a:t>jouw</a:t>
            </a:r>
            <a:r>
              <a:rPr lang="en-US" dirty="0"/>
              <a:t> eigen naam </a:t>
            </a:r>
            <a:r>
              <a:rPr lang="en-US" dirty="0" err="1"/>
              <a:t>als</a:t>
            </a:r>
            <a:r>
              <a:rPr lang="en-US" dirty="0"/>
              <a:t> </a:t>
            </a:r>
            <a:r>
              <a:rPr lang="en-US" dirty="0" err="1"/>
              <a:t>branchnaam</a:t>
            </a:r>
            <a:endParaRPr lang="en-US" dirty="0"/>
          </a:p>
          <a:p>
            <a:pPr marL="482600" indent="-342900">
              <a:buFont typeface="+mj-lt"/>
              <a:buAutoNum type="arabicPeriod"/>
            </a:pPr>
            <a:r>
              <a:rPr lang="en-US" dirty="0" err="1"/>
              <a:t>Ontwikkel</a:t>
            </a:r>
            <a:r>
              <a:rPr lang="en-US" dirty="0"/>
              <a:t> </a:t>
            </a:r>
            <a:r>
              <a:rPr lang="en-US" dirty="0" err="1"/>
              <a:t>jouw</a:t>
            </a:r>
            <a:r>
              <a:rPr lang="en-US" dirty="0"/>
              <a:t> </a:t>
            </a:r>
            <a:r>
              <a:rPr lang="en-US" dirty="0" err="1"/>
              <a:t>aandeel</a:t>
            </a:r>
            <a:r>
              <a:rPr lang="en-US" dirty="0"/>
              <a:t> van het project</a:t>
            </a:r>
          </a:p>
          <a:p>
            <a:pPr marL="482600" indent="-342900">
              <a:buFont typeface="+mj-lt"/>
              <a:buAutoNum type="arabicPeriod"/>
            </a:pPr>
            <a:r>
              <a:rPr lang="en-US" dirty="0" err="1"/>
              <a:t>Gebruik</a:t>
            </a:r>
            <a:r>
              <a:rPr lang="en-US" dirty="0"/>
              <a:t> </a:t>
            </a:r>
            <a:r>
              <a:rPr lang="en-US" dirty="0" err="1"/>
              <a:t>hetzelfde</a:t>
            </a:r>
            <a:r>
              <a:rPr lang="en-US" dirty="0"/>
              <a:t> project !</a:t>
            </a:r>
          </a:p>
          <a:p>
            <a:pPr marL="482600" indent="-342900">
              <a:buFont typeface="+mj-lt"/>
              <a:buAutoNum type="arabicPeriod"/>
            </a:pPr>
            <a:r>
              <a:rPr lang="en-US" dirty="0" err="1"/>
              <a:t>Gebruik</a:t>
            </a:r>
            <a:r>
              <a:rPr lang="en-US" dirty="0"/>
              <a:t> </a:t>
            </a:r>
            <a:r>
              <a:rPr lang="en-US" dirty="0" err="1"/>
              <a:t>dezelfde</a:t>
            </a:r>
            <a:r>
              <a:rPr lang="en-US" dirty="0"/>
              <a:t> Unity </a:t>
            </a:r>
            <a:r>
              <a:rPr lang="en-US" dirty="0" err="1"/>
              <a:t>versie</a:t>
            </a:r>
            <a:endParaRPr lang="en-US" dirty="0"/>
          </a:p>
          <a:p>
            <a:pPr marL="482600" indent="-342900">
              <a:buFont typeface="+mj-lt"/>
              <a:buAutoNum type="arabicPeriod"/>
            </a:pPr>
            <a:r>
              <a:rPr lang="en-US" dirty="0"/>
              <a:t>Push </a:t>
            </a:r>
            <a:r>
              <a:rPr lang="en-US" dirty="0" err="1"/>
              <a:t>jouw</a:t>
            </a:r>
            <a:r>
              <a:rPr lang="en-US" dirty="0"/>
              <a:t> </a:t>
            </a:r>
            <a:r>
              <a:rPr lang="en-US" dirty="0" err="1"/>
              <a:t>aandeel</a:t>
            </a:r>
            <a:r>
              <a:rPr lang="en-US" dirty="0"/>
              <a:t> </a:t>
            </a:r>
            <a:r>
              <a:rPr lang="en-US" dirty="0" err="1"/>
              <a:t>naar</a:t>
            </a:r>
            <a:r>
              <a:rPr lang="en-US" dirty="0"/>
              <a:t> de remote</a:t>
            </a:r>
          </a:p>
          <a:p>
            <a:pPr marL="482600" indent="-342900">
              <a:buFont typeface="+mj-lt"/>
              <a:buAutoNum type="arabicPeriod"/>
            </a:pPr>
            <a:endParaRPr lang="en-US" dirty="0"/>
          </a:p>
          <a:p>
            <a:pPr marL="139700" indent="0">
              <a:buNone/>
            </a:pPr>
            <a:r>
              <a:rPr lang="en-US" b="1" dirty="0"/>
              <a:t>Team:</a:t>
            </a:r>
          </a:p>
          <a:p>
            <a:pPr marL="482600" indent="-342900">
              <a:buFont typeface="+mj-lt"/>
              <a:buAutoNum type="arabicPeriod"/>
            </a:pPr>
            <a:r>
              <a:rPr lang="en-US" dirty="0" err="1"/>
              <a:t>Bespreek</a:t>
            </a:r>
            <a:r>
              <a:rPr lang="en-US" dirty="0"/>
              <a:t> de </a:t>
            </a:r>
            <a:r>
              <a:rPr lang="en-US" dirty="0" err="1"/>
              <a:t>toevoegingen</a:t>
            </a:r>
            <a:endParaRPr lang="en-US" dirty="0"/>
          </a:p>
          <a:p>
            <a:pPr marL="482600" indent="-342900">
              <a:buFont typeface="+mj-lt"/>
              <a:buAutoNum type="arabicPeriod"/>
            </a:pPr>
            <a:r>
              <a:rPr lang="en-US" dirty="0"/>
              <a:t>Merge alle branches in </a:t>
            </a:r>
            <a:r>
              <a:rPr lang="en-US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development</a:t>
            </a:r>
            <a:endParaRPr lang="en-US" dirty="0"/>
          </a:p>
          <a:p>
            <a:pPr marL="482600" indent="-342900">
              <a:buFont typeface="+mj-lt"/>
              <a:buAutoNum type="arabicPeriod"/>
            </a:pPr>
            <a:r>
              <a:rPr lang="en-US" dirty="0"/>
              <a:t>Merge develop in de branch </a:t>
            </a:r>
            <a:r>
              <a:rPr lang="en-US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</a:p>
          <a:p>
            <a:pPr marL="482600" indent="-342900">
              <a:buFont typeface="+mj-lt"/>
              <a:buAutoNum type="arabicPeriod"/>
            </a:pPr>
            <a:r>
              <a:rPr lang="en-US" dirty="0"/>
              <a:t>Lever de URL in </a:t>
            </a:r>
            <a:r>
              <a:rPr lang="en-US" dirty="0" err="1"/>
              <a:t>bij</a:t>
            </a:r>
            <a:r>
              <a:rPr lang="en-US" dirty="0"/>
              <a:t> </a:t>
            </a:r>
            <a:r>
              <a:rPr lang="en-US" dirty="0" err="1"/>
              <a:t>simulise</a:t>
            </a:r>
            <a:endParaRPr lang="en-US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433617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Overzicht</a:t>
            </a:r>
            <a:endParaRPr dirty="0"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lnSpc>
                <a:spcPct val="100000"/>
              </a:lnSpc>
              <a:spcAft>
                <a:spcPts val="1600"/>
              </a:spcAft>
            </a:pPr>
            <a:r>
              <a:rPr lang="nl" dirty="0"/>
              <a:t>Workflow</a:t>
            </a:r>
          </a:p>
          <a:p>
            <a:pPr marL="742950" lvl="1" indent="-28575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</a:pPr>
            <a:r>
              <a:rPr lang="nl-NL" dirty="0"/>
              <a:t>Pull</a:t>
            </a:r>
            <a:endParaRPr lang="nl" dirty="0"/>
          </a:p>
          <a:p>
            <a:pPr marL="742950" lvl="1" indent="-28575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</a:pPr>
            <a:r>
              <a:rPr lang="nl" dirty="0"/>
              <a:t>Scenario’s</a:t>
            </a:r>
          </a:p>
          <a:p>
            <a:pPr marL="1200150" lvl="2" indent="-28575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</a:pPr>
            <a:r>
              <a:rPr lang="nl-NL" dirty="0"/>
              <a:t>V</a:t>
            </a:r>
            <a:r>
              <a:rPr lang="nl" dirty="0"/>
              <a:t>erder werken met git</a:t>
            </a:r>
          </a:p>
          <a:p>
            <a:pPr marL="1200150" lvl="2" indent="-28575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</a:pPr>
            <a:r>
              <a:rPr lang="en-US" dirty="0" err="1"/>
              <a:t>Nieuwe</a:t>
            </a:r>
            <a:r>
              <a:rPr lang="en-US" dirty="0"/>
              <a:t> feature/bugfix</a:t>
            </a:r>
          </a:p>
          <a:p>
            <a:pPr marL="742950" lvl="1" indent="-28575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</a:pPr>
            <a:r>
              <a:rPr lang="en-US" dirty="0" err="1"/>
              <a:t>Totale</a:t>
            </a:r>
            <a:r>
              <a:rPr lang="en-US" dirty="0"/>
              <a:t> </a:t>
            </a:r>
            <a:r>
              <a:rPr lang="en-US" dirty="0" err="1"/>
              <a:t>cyclus</a:t>
            </a:r>
            <a:endParaRPr lang="en-US" dirty="0"/>
          </a:p>
          <a:p>
            <a:pPr marL="285750" indent="-285750">
              <a:lnSpc>
                <a:spcPct val="100000"/>
              </a:lnSpc>
              <a:spcAft>
                <a:spcPts val="1600"/>
              </a:spcAft>
            </a:pPr>
            <a:r>
              <a:rPr lang="en-US" dirty="0" err="1"/>
              <a:t>opdrachten</a:t>
            </a:r>
            <a:endParaRPr lang="nl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3123118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Git workflow</a:t>
            </a:r>
            <a:endParaRPr/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636BE048-A89B-0B1C-24C5-A5A8DFB124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7566" y="74570"/>
            <a:ext cx="4858428" cy="483937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95C1A85C-0EE0-A56F-95F1-AD66AB8CF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Tussenbeoordeling</a:t>
            </a:r>
            <a:r>
              <a:rPr lang="en-US" dirty="0"/>
              <a:t> skill-git</a:t>
            </a:r>
            <a:endParaRPr lang="nl-NL" dirty="0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0F2829D2-8654-841A-3ADA-D5F633B349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2155729" cy="444096"/>
          </a:xfrm>
        </p:spPr>
        <p:txBody>
          <a:bodyPr/>
          <a:lstStyle/>
          <a:p>
            <a:r>
              <a:rPr lang="nl-NL" dirty="0"/>
              <a:t>Versiebeheer |GD</a:t>
            </a:r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C8EC4C84-DB1E-48B8-1555-4DE25AB7DD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23966"/>
            <a:ext cx="9144000" cy="1495567"/>
          </a:xfrm>
          <a:prstGeom prst="rect">
            <a:avLst/>
          </a:prstGeom>
        </p:spPr>
      </p:pic>
      <p:sp>
        <p:nvSpPr>
          <p:cNvPr id="9" name="Pijl: rechts 8">
            <a:extLst>
              <a:ext uri="{FF2B5EF4-FFF2-40B4-BE49-F238E27FC236}">
                <a16:creationId xmlns:a16="http://schemas.microsoft.com/office/drawing/2014/main" id="{16E04F2E-5BD4-47D9-8807-435B46CD493F}"/>
              </a:ext>
            </a:extLst>
          </p:cNvPr>
          <p:cNvSpPr/>
          <p:nvPr/>
        </p:nvSpPr>
        <p:spPr>
          <a:xfrm rot="17686969">
            <a:off x="4107542" y="3387271"/>
            <a:ext cx="1451429" cy="624114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901C9861-F4E5-C11E-A2DC-174C42FFFF5F}"/>
              </a:ext>
            </a:extLst>
          </p:cNvPr>
          <p:cNvSpPr txBox="1"/>
          <p:nvPr/>
        </p:nvSpPr>
        <p:spPr>
          <a:xfrm rot="627192">
            <a:off x="4680552" y="2717980"/>
            <a:ext cx="16401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omic Sans MS" panose="030F0702030302020204" pitchFamily="66" charset="0"/>
              </a:rPr>
              <a:t>of </a:t>
            </a:r>
            <a:r>
              <a:rPr lang="en-US" b="1" dirty="0" err="1">
                <a:solidFill>
                  <a:schemeClr val="accent2">
                    <a:lumMod val="75000"/>
                  </a:schemeClr>
                </a:solidFill>
                <a:latin typeface="Comic Sans MS" panose="030F0702030302020204" pitchFamily="66" charset="0"/>
              </a:rPr>
              <a:t>webproject</a:t>
            </a:r>
            <a:endParaRPr lang="nl-NL" b="1" dirty="0">
              <a:solidFill>
                <a:schemeClr val="accent2">
                  <a:lumMod val="75000"/>
                </a:schemeClr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7993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nl"/>
              <a:t>Workflow</a:t>
            </a:r>
            <a:endParaRPr lang="en-US"/>
          </a:p>
        </p:txBody>
      </p:sp>
      <p:sp>
        <p:nvSpPr>
          <p:cNvPr id="124" name="Google Shape;124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808940" cy="39252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00000"/>
              </a:lnSpc>
              <a:spcAft>
                <a:spcPts val="1600"/>
              </a:spcAft>
              <a:buNone/>
            </a:pPr>
            <a:r>
              <a:rPr lang="en-US" dirty="0"/>
              <a:t>Is hoe je </a:t>
            </a:r>
            <a:r>
              <a:rPr lang="en-US" dirty="0" err="1"/>
              <a:t>dagelijks</a:t>
            </a:r>
            <a:r>
              <a:rPr lang="en-US" dirty="0"/>
              <a:t> met git </a:t>
            </a:r>
            <a:r>
              <a:rPr lang="en-US" dirty="0" err="1"/>
              <a:t>omgaat</a:t>
            </a:r>
            <a:endParaRPr lang="en-US" dirty="0"/>
          </a:p>
          <a:p>
            <a:pPr marL="285750" indent="-285750">
              <a:lnSpc>
                <a:spcPct val="100000"/>
              </a:lnSpc>
              <a:spcAft>
                <a:spcPts val="1600"/>
              </a:spcAft>
            </a:pPr>
            <a:r>
              <a:rPr lang="en-US" dirty="0"/>
              <a:t>Changes van je </a:t>
            </a:r>
            <a:r>
              <a:rPr lang="en-US" dirty="0" err="1"/>
              <a:t>teamgenoten</a:t>
            </a:r>
            <a:r>
              <a:rPr lang="en-US" dirty="0"/>
              <a:t> </a:t>
            </a:r>
            <a:r>
              <a:rPr lang="en-US" dirty="0" err="1"/>
              <a:t>binnenhalen</a:t>
            </a:r>
            <a:endParaRPr lang="en-US" dirty="0"/>
          </a:p>
          <a:p>
            <a:pPr marL="285750" indent="-285750">
              <a:lnSpc>
                <a:spcPct val="100000"/>
              </a:lnSpc>
              <a:spcAft>
                <a:spcPts val="1600"/>
              </a:spcAft>
            </a:pPr>
            <a:r>
              <a:rPr lang="en-US" dirty="0"/>
              <a:t>Je eigen changes </a:t>
            </a:r>
            <a:r>
              <a:rPr lang="en-US" dirty="0" err="1"/>
              <a:t>maken</a:t>
            </a:r>
            <a:endParaRPr lang="en-US" dirty="0"/>
          </a:p>
          <a:p>
            <a:pPr marL="285750" indent="-285750">
              <a:lnSpc>
                <a:spcPct val="100000"/>
              </a:lnSpc>
              <a:spcAft>
                <a:spcPts val="1600"/>
              </a:spcAft>
            </a:pPr>
            <a:r>
              <a:rPr lang="en-US" dirty="0"/>
              <a:t>Alles </a:t>
            </a:r>
            <a:r>
              <a:rPr lang="en-US" dirty="0" err="1"/>
              <a:t>netjes</a:t>
            </a:r>
            <a:r>
              <a:rPr lang="en-US" dirty="0"/>
              <a:t> </a:t>
            </a:r>
            <a:r>
              <a:rPr lang="en-US" dirty="0" err="1"/>
              <a:t>bij</a:t>
            </a:r>
            <a:r>
              <a:rPr lang="en-US" dirty="0"/>
              <a:t> </a:t>
            </a:r>
            <a:r>
              <a:rPr lang="en-US" dirty="0" err="1"/>
              <a:t>elkaar</a:t>
            </a:r>
            <a:r>
              <a:rPr lang="en-US" dirty="0"/>
              <a:t> </a:t>
            </a:r>
            <a:r>
              <a:rPr lang="en-US" dirty="0" err="1"/>
              <a:t>zetten</a:t>
            </a:r>
            <a:endParaRPr lang="en-US" dirty="0"/>
          </a:p>
        </p:txBody>
      </p:sp>
      <p:pic>
        <p:nvPicPr>
          <p:cNvPr id="4" name="Picture 3" descr="A group of people standing in a line&#10;&#10;Description automatically generated">
            <a:extLst>
              <a:ext uri="{FF2B5EF4-FFF2-40B4-BE49-F238E27FC236}">
                <a16:creationId xmlns:a16="http://schemas.microsoft.com/office/drawing/2014/main" id="{2F865D71-0E78-1BD0-1904-4A3324F13E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6525" y="572700"/>
            <a:ext cx="4125775" cy="412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5075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nl" dirty="0"/>
              <a:t>Fetch</a:t>
            </a:r>
            <a:endParaRPr lang="en-US" dirty="0"/>
          </a:p>
        </p:txBody>
      </p:sp>
      <p:sp>
        <p:nvSpPr>
          <p:cNvPr id="124" name="Google Shape;124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849214" cy="39252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00000"/>
              </a:lnSpc>
              <a:spcAft>
                <a:spcPts val="1600"/>
              </a:spcAft>
              <a:buNone/>
            </a:pPr>
            <a:r>
              <a:rPr lang="en-US" dirty="0"/>
              <a:t>Met fetch:</a:t>
            </a:r>
          </a:p>
          <a:p>
            <a:pPr marL="285750" indent="-285750">
              <a:lnSpc>
                <a:spcPct val="100000"/>
              </a:lnSpc>
              <a:spcAft>
                <a:spcPts val="1600"/>
              </a:spcAft>
            </a:pPr>
            <a:r>
              <a:rPr lang="en-US" dirty="0" err="1"/>
              <a:t>haal</a:t>
            </a:r>
            <a:r>
              <a:rPr lang="en-US" dirty="0"/>
              <a:t> je de </a:t>
            </a:r>
            <a:r>
              <a:rPr lang="en-US" dirty="0" err="1"/>
              <a:t>laatste</a:t>
            </a:r>
            <a:r>
              <a:rPr lang="en-US" dirty="0"/>
              <a:t> </a:t>
            </a:r>
            <a:r>
              <a:rPr lang="en-US" dirty="0" err="1"/>
              <a:t>staat</a:t>
            </a:r>
            <a:r>
              <a:rPr lang="en-US" dirty="0"/>
              <a:t> van de remote op.</a:t>
            </a:r>
          </a:p>
          <a:p>
            <a:pPr marL="285750" indent="-285750">
              <a:lnSpc>
                <a:spcPct val="100000"/>
              </a:lnSpc>
              <a:spcAft>
                <a:spcPts val="1600"/>
              </a:spcAft>
            </a:pPr>
            <a:r>
              <a:rPr lang="en-US" dirty="0"/>
              <a:t>Je </a:t>
            </a:r>
            <a:r>
              <a:rPr lang="en-US" dirty="0" err="1"/>
              <a:t>haalt</a:t>
            </a:r>
            <a:r>
              <a:rPr lang="en-US" dirty="0"/>
              <a:t> op of er </a:t>
            </a:r>
            <a:r>
              <a:rPr lang="en-US" dirty="0" err="1"/>
              <a:t>nieuwe</a:t>
            </a:r>
            <a:r>
              <a:rPr lang="en-US" dirty="0"/>
              <a:t> branches </a:t>
            </a:r>
            <a:r>
              <a:rPr lang="en-US" dirty="0" err="1"/>
              <a:t>zijn</a:t>
            </a:r>
            <a:r>
              <a:rPr lang="en-US" dirty="0"/>
              <a:t>.</a:t>
            </a:r>
          </a:p>
          <a:p>
            <a:pPr marL="285750" indent="-285750">
              <a:lnSpc>
                <a:spcPct val="100000"/>
              </a:lnSpc>
              <a:spcAft>
                <a:spcPts val="1600"/>
              </a:spcAft>
            </a:pPr>
            <a:r>
              <a:rPr lang="en-US" dirty="0"/>
              <a:t>Je </a:t>
            </a:r>
            <a:r>
              <a:rPr lang="en-US" dirty="0" err="1"/>
              <a:t>haalt</a:t>
            </a:r>
            <a:r>
              <a:rPr lang="en-US" dirty="0"/>
              <a:t> op of er branches </a:t>
            </a:r>
            <a:r>
              <a:rPr lang="en-US" dirty="0" err="1"/>
              <a:t>verwijderd</a:t>
            </a:r>
            <a:r>
              <a:rPr lang="en-US" dirty="0"/>
              <a:t> </a:t>
            </a:r>
            <a:r>
              <a:rPr lang="en-US" dirty="0" err="1"/>
              <a:t>zijn</a:t>
            </a:r>
            <a:r>
              <a:rPr lang="en-US" dirty="0"/>
              <a:t>.</a:t>
            </a:r>
          </a:p>
          <a:p>
            <a:pPr marL="285750" indent="-285750">
              <a:lnSpc>
                <a:spcPct val="100000"/>
              </a:lnSpc>
              <a:spcAft>
                <a:spcPts val="1600"/>
              </a:spcAft>
            </a:pPr>
            <a:endParaRPr lang="en-US" dirty="0"/>
          </a:p>
          <a:p>
            <a:pPr marL="0" indent="0">
              <a:lnSpc>
                <a:spcPct val="100000"/>
              </a:lnSpc>
              <a:buNone/>
            </a:pPr>
            <a:r>
              <a:rPr lang="en-US" b="1" dirty="0"/>
              <a:t>Commando:</a:t>
            </a:r>
          </a:p>
          <a:p>
            <a:pPr marL="0" indent="0">
              <a:lnSpc>
                <a:spcPct val="100000"/>
              </a:lnSpc>
              <a:spcAft>
                <a:spcPts val="1600"/>
              </a:spcAft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 fetch</a:t>
            </a:r>
          </a:p>
          <a:p>
            <a:pPr marL="0" indent="0">
              <a:lnSpc>
                <a:spcPct val="100000"/>
              </a:lnSpc>
              <a:spcAft>
                <a:spcPts val="1600"/>
              </a:spcAft>
              <a:buNone/>
            </a:pPr>
            <a:endParaRPr lang="en-US" dirty="0"/>
          </a:p>
        </p:txBody>
      </p:sp>
      <p:pic>
        <p:nvPicPr>
          <p:cNvPr id="5" name="Picture 4" descr="A dog running with a stick in its mouth&#10;&#10;Description automatically generated">
            <a:extLst>
              <a:ext uri="{FF2B5EF4-FFF2-40B4-BE49-F238E27FC236}">
                <a16:creationId xmlns:a16="http://schemas.microsoft.com/office/drawing/2014/main" id="{A419C193-B801-7352-1512-13DE2F027C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9010" y="1309425"/>
            <a:ext cx="3975100" cy="222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489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>
          <a:extLst>
            <a:ext uri="{FF2B5EF4-FFF2-40B4-BE49-F238E27FC236}">
              <a16:creationId xmlns:a16="http://schemas.microsoft.com/office/drawing/2014/main" id="{39183445-6641-58F7-11BD-C71EF89677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>
            <a:extLst>
              <a:ext uri="{FF2B5EF4-FFF2-40B4-BE49-F238E27FC236}">
                <a16:creationId xmlns:a16="http://schemas.microsoft.com/office/drawing/2014/main" id="{6703C6F8-C652-B81B-F0E1-7EF42FE5891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nl"/>
              <a:t>Pull</a:t>
            </a:r>
            <a:endParaRPr lang="en-US"/>
          </a:p>
        </p:txBody>
      </p:sp>
      <p:sp>
        <p:nvSpPr>
          <p:cNvPr id="124" name="Google Shape;124;p23">
            <a:extLst>
              <a:ext uri="{FF2B5EF4-FFF2-40B4-BE49-F238E27FC236}">
                <a16:creationId xmlns:a16="http://schemas.microsoft.com/office/drawing/2014/main" id="{E860C660-B3EE-5CA1-75E9-0B2A553BA4B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657987" cy="39252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00000"/>
              </a:lnSpc>
              <a:spcAft>
                <a:spcPts val="1600"/>
              </a:spcAft>
              <a:buNone/>
            </a:pPr>
            <a:r>
              <a:rPr lang="en-US" dirty="0"/>
              <a:t>Met pull:</a:t>
            </a:r>
          </a:p>
          <a:p>
            <a:pPr marL="285750" indent="-285750">
              <a:lnSpc>
                <a:spcPct val="100000"/>
              </a:lnSpc>
              <a:spcAft>
                <a:spcPts val="1600"/>
              </a:spcAft>
            </a:pPr>
            <a:r>
              <a:rPr lang="en-US" dirty="0" err="1"/>
              <a:t>haal</a:t>
            </a:r>
            <a:r>
              <a:rPr lang="en-US" dirty="0"/>
              <a:t> je de </a:t>
            </a:r>
            <a:r>
              <a:rPr lang="en-US" dirty="0" err="1"/>
              <a:t>laatste</a:t>
            </a:r>
            <a:r>
              <a:rPr lang="en-US" dirty="0"/>
              <a:t> </a:t>
            </a:r>
            <a:r>
              <a:rPr lang="en-US" dirty="0" err="1"/>
              <a:t>staat</a:t>
            </a:r>
            <a:r>
              <a:rPr lang="en-US" dirty="0"/>
              <a:t> van de remote op</a:t>
            </a:r>
          </a:p>
          <a:p>
            <a:pPr marL="285750" indent="-285750">
              <a:lnSpc>
                <a:spcPct val="100000"/>
              </a:lnSpc>
              <a:spcAft>
                <a:spcPts val="1600"/>
              </a:spcAft>
            </a:pPr>
            <a:r>
              <a:rPr lang="en-US" dirty="0" err="1"/>
              <a:t>sla</a:t>
            </a:r>
            <a:r>
              <a:rPr lang="en-US" dirty="0"/>
              <a:t> je die status in je repo op</a:t>
            </a:r>
          </a:p>
          <a:p>
            <a:pPr marL="0" indent="0">
              <a:lnSpc>
                <a:spcPct val="100000"/>
              </a:lnSpc>
              <a:spcAft>
                <a:spcPts val="1600"/>
              </a:spcAft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buNone/>
            </a:pPr>
            <a:r>
              <a:rPr lang="en-US" b="1" dirty="0"/>
              <a:t>Commando:</a:t>
            </a:r>
          </a:p>
          <a:p>
            <a:pPr marL="0" indent="0">
              <a:lnSpc>
                <a:spcPct val="100000"/>
              </a:lnSpc>
              <a:spcAft>
                <a:spcPts val="1600"/>
              </a:spcAft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 pull</a:t>
            </a:r>
          </a:p>
        </p:txBody>
      </p:sp>
      <p:pic>
        <p:nvPicPr>
          <p:cNvPr id="5" name="Picture 4" descr="A group of people pulling a rope&#10;&#10;Description automatically generated">
            <a:extLst>
              <a:ext uri="{FF2B5EF4-FFF2-40B4-BE49-F238E27FC236}">
                <a16:creationId xmlns:a16="http://schemas.microsoft.com/office/drawing/2014/main" id="{E8AF3AAF-F166-13DC-0946-D9805CEF8B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6961" y="1540283"/>
            <a:ext cx="3975100" cy="157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7916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>
          <a:extLst>
            <a:ext uri="{FF2B5EF4-FFF2-40B4-BE49-F238E27FC236}">
              <a16:creationId xmlns:a16="http://schemas.microsoft.com/office/drawing/2014/main" id="{90073B60-02B0-429F-5921-537977876B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1DF6A11-AD45-06E7-F104-150B2082FD9E}"/>
              </a:ext>
            </a:extLst>
          </p:cNvPr>
          <p:cNvSpPr/>
          <p:nvPr/>
        </p:nvSpPr>
        <p:spPr>
          <a:xfrm>
            <a:off x="7012898" y="786297"/>
            <a:ext cx="2001238" cy="3455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/>
              <a:t>Local</a:t>
            </a:r>
            <a:endParaRPr lang="nl-NL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7C39902-7356-6699-C5E5-5B6EA4BE64FB}"/>
              </a:ext>
            </a:extLst>
          </p:cNvPr>
          <p:cNvSpPr/>
          <p:nvPr/>
        </p:nvSpPr>
        <p:spPr>
          <a:xfrm>
            <a:off x="4160914" y="786297"/>
            <a:ext cx="2001238" cy="3455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/>
              <a:t>Remote</a:t>
            </a:r>
            <a:endParaRPr lang="nl-NL"/>
          </a:p>
        </p:txBody>
      </p:sp>
      <p:sp>
        <p:nvSpPr>
          <p:cNvPr id="123" name="Google Shape;123;p23">
            <a:extLst>
              <a:ext uri="{FF2B5EF4-FFF2-40B4-BE49-F238E27FC236}">
                <a16:creationId xmlns:a16="http://schemas.microsoft.com/office/drawing/2014/main" id="{B0381EEA-34F4-45B7-B75B-F33084512BE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nl" dirty="0"/>
              <a:t>Update flow</a:t>
            </a:r>
            <a:endParaRPr lang="en-US" dirty="0"/>
          </a:p>
        </p:txBody>
      </p:sp>
      <p:sp>
        <p:nvSpPr>
          <p:cNvPr id="124" name="Google Shape;124;p23">
            <a:extLst>
              <a:ext uri="{FF2B5EF4-FFF2-40B4-BE49-F238E27FC236}">
                <a16:creationId xmlns:a16="http://schemas.microsoft.com/office/drawing/2014/main" id="{5B1B64DC-ADBD-A22D-477B-B61B60D9F1A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811791" cy="39252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>
              <a:lnSpc>
                <a:spcPct val="100000"/>
              </a:lnSpc>
              <a:spcAft>
                <a:spcPts val="1600"/>
              </a:spcAft>
              <a:buFont typeface="+mj-lt"/>
              <a:buAutoNum type="arabicPeriod"/>
            </a:pPr>
            <a:r>
              <a:rPr lang="en-US" dirty="0"/>
              <a:t>Switch </a:t>
            </a:r>
            <a:r>
              <a:rPr lang="en-US" dirty="0" err="1"/>
              <a:t>naar</a:t>
            </a:r>
            <a:r>
              <a:rPr lang="en-US" dirty="0"/>
              <a:t> de </a:t>
            </a:r>
            <a:r>
              <a:rPr lang="en-US" dirty="0" err="1"/>
              <a:t>correcte</a:t>
            </a:r>
            <a:r>
              <a:rPr lang="en-US" dirty="0"/>
              <a:t> branch </a:t>
            </a:r>
            <a:br>
              <a:rPr lang="en-US" i="1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(git checkout main)</a:t>
            </a:r>
            <a:endParaRPr lang="en-US" i="1" dirty="0"/>
          </a:p>
          <a:p>
            <a:pPr marL="342900" indent="-342900">
              <a:lnSpc>
                <a:spcPct val="100000"/>
              </a:lnSpc>
              <a:spcAft>
                <a:spcPts val="1600"/>
              </a:spcAft>
              <a:buFont typeface="+mj-lt"/>
              <a:buAutoNum type="arabicPeriod"/>
            </a:pPr>
            <a:r>
              <a:rPr lang="en-US" dirty="0" err="1"/>
              <a:t>Haal</a:t>
            </a:r>
            <a:r>
              <a:rPr lang="en-US" dirty="0"/>
              <a:t> je de </a:t>
            </a:r>
            <a:r>
              <a:rPr lang="en-US" dirty="0" err="1"/>
              <a:t>laatste</a:t>
            </a:r>
            <a:r>
              <a:rPr lang="en-US" dirty="0"/>
              <a:t> </a:t>
            </a:r>
            <a:r>
              <a:rPr lang="en-US" dirty="0" err="1"/>
              <a:t>staat</a:t>
            </a:r>
            <a:r>
              <a:rPr lang="en-US" dirty="0"/>
              <a:t> van de remote op 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(git pull)</a:t>
            </a:r>
            <a:endParaRPr lang="en-US" dirty="0"/>
          </a:p>
          <a:p>
            <a:pPr marL="342900" indent="-342900">
              <a:lnSpc>
                <a:spcPct val="100000"/>
              </a:lnSpc>
              <a:spcAft>
                <a:spcPts val="1600"/>
              </a:spcAft>
              <a:buFont typeface="+mj-lt"/>
              <a:buAutoNum type="arabicPeriod"/>
            </a:pPr>
            <a:r>
              <a:rPr lang="en-US" dirty="0"/>
              <a:t>Switch </a:t>
            </a:r>
            <a:r>
              <a:rPr lang="en-US" dirty="0" err="1"/>
              <a:t>naar</a:t>
            </a:r>
            <a:r>
              <a:rPr lang="en-US" dirty="0"/>
              <a:t> </a:t>
            </a:r>
            <a:r>
              <a:rPr lang="en-US" dirty="0" err="1"/>
              <a:t>jouw</a:t>
            </a:r>
            <a:r>
              <a:rPr lang="en-US" dirty="0"/>
              <a:t> </a:t>
            </a:r>
            <a:r>
              <a:rPr lang="en-US" dirty="0" err="1"/>
              <a:t>werk</a:t>
            </a:r>
            <a:r>
              <a:rPr lang="en-US" dirty="0"/>
              <a:t> branch </a:t>
            </a:r>
            <a:br>
              <a:rPr lang="en-US" i="1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(git checkout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feature_xxxx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i="1" dirty="0"/>
          </a:p>
          <a:p>
            <a:pPr marL="342900" indent="-342900">
              <a:lnSpc>
                <a:spcPct val="100000"/>
              </a:lnSpc>
              <a:spcAft>
                <a:spcPts val="1600"/>
              </a:spcAft>
              <a:buFont typeface="+mj-lt"/>
              <a:buAutoNum type="arabicPeriod"/>
            </a:pPr>
            <a:r>
              <a:rPr lang="en-US" dirty="0" err="1"/>
              <a:t>Voeg</a:t>
            </a:r>
            <a:r>
              <a:rPr lang="en-US" dirty="0"/>
              <a:t> je de </a:t>
            </a:r>
            <a:r>
              <a:rPr lang="en-US" dirty="0" err="1"/>
              <a:t>geupdate</a:t>
            </a:r>
            <a:r>
              <a:rPr lang="en-US" dirty="0"/>
              <a:t> branch </a:t>
            </a:r>
            <a:r>
              <a:rPr lang="en-US" dirty="0" err="1"/>
              <a:t>samen</a:t>
            </a:r>
            <a:r>
              <a:rPr lang="en-US" dirty="0"/>
              <a:t> met </a:t>
            </a:r>
            <a:r>
              <a:rPr lang="en-US" dirty="0" err="1"/>
              <a:t>jouw</a:t>
            </a:r>
            <a:r>
              <a:rPr lang="en-US" dirty="0"/>
              <a:t> locale branch</a:t>
            </a:r>
            <a:br>
              <a:rPr lang="en-US" i="1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(git merge main)</a:t>
            </a:r>
            <a:endParaRPr lang="en-US" dirty="0"/>
          </a:p>
          <a:p>
            <a:pPr marL="342900" indent="-342900">
              <a:lnSpc>
                <a:spcPct val="100000"/>
              </a:lnSpc>
              <a:spcAft>
                <a:spcPts val="1600"/>
              </a:spcAft>
              <a:buFont typeface="+mj-lt"/>
              <a:buAutoNum type="arabicPeriod"/>
            </a:pPr>
            <a:r>
              <a:rPr lang="en-US" dirty="0" err="1"/>
              <a:t>Verstuur</a:t>
            </a:r>
            <a:r>
              <a:rPr lang="en-US" dirty="0"/>
              <a:t> de </a:t>
            </a:r>
            <a:r>
              <a:rPr lang="en-US" dirty="0" err="1"/>
              <a:t>wijzigingen</a:t>
            </a:r>
            <a:r>
              <a:rPr lang="en-US" dirty="0"/>
              <a:t> </a:t>
            </a:r>
            <a:r>
              <a:rPr lang="en-US" dirty="0" err="1"/>
              <a:t>naar</a:t>
            </a:r>
            <a:r>
              <a:rPr lang="en-US" dirty="0"/>
              <a:t> </a:t>
            </a:r>
            <a:r>
              <a:rPr lang="en-US" dirty="0" err="1"/>
              <a:t>gitHub</a:t>
            </a:r>
            <a:br>
              <a:rPr lang="en-US" i="1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 add .</a:t>
            </a:r>
            <a:r>
              <a:rPr lang="en-US" i="1" dirty="0"/>
              <a:t> </a:t>
            </a:r>
            <a:br>
              <a:rPr lang="en-US" i="1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 commit</a:t>
            </a:r>
            <a:br>
              <a:rPr lang="en-US" i="1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 push</a:t>
            </a:r>
          </a:p>
          <a:p>
            <a:pPr marL="0" indent="0">
              <a:lnSpc>
                <a:spcPct val="100000"/>
              </a:lnSpc>
              <a:spcAft>
                <a:spcPts val="1600"/>
              </a:spcAft>
              <a:buNone/>
            </a:pPr>
            <a:endParaRPr lang="en-US" dirty="0"/>
          </a:p>
        </p:txBody>
      </p:sp>
      <p:sp>
        <p:nvSpPr>
          <p:cNvPr id="6" name="Rectangle: Diagonal Corners Snipped 5">
            <a:extLst>
              <a:ext uri="{FF2B5EF4-FFF2-40B4-BE49-F238E27FC236}">
                <a16:creationId xmlns:a16="http://schemas.microsoft.com/office/drawing/2014/main" id="{2C7EC32C-298F-80DF-0544-5272B8DCF1AD}"/>
              </a:ext>
            </a:extLst>
          </p:cNvPr>
          <p:cNvSpPr/>
          <p:nvPr/>
        </p:nvSpPr>
        <p:spPr>
          <a:xfrm>
            <a:off x="7195846" y="2621801"/>
            <a:ext cx="1107781" cy="493282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Pull</a:t>
            </a:r>
            <a:endParaRPr lang="nl-NL"/>
          </a:p>
        </p:txBody>
      </p:sp>
      <p:sp>
        <p:nvSpPr>
          <p:cNvPr id="13" name="Rectangle: Diagonal Corners Snipped 12">
            <a:extLst>
              <a:ext uri="{FF2B5EF4-FFF2-40B4-BE49-F238E27FC236}">
                <a16:creationId xmlns:a16="http://schemas.microsoft.com/office/drawing/2014/main" id="{6816DCB5-673C-0577-3757-2E953FE92AE7}"/>
              </a:ext>
            </a:extLst>
          </p:cNvPr>
          <p:cNvSpPr/>
          <p:nvPr/>
        </p:nvSpPr>
        <p:spPr>
          <a:xfrm>
            <a:off x="4305328" y="2020611"/>
            <a:ext cx="1712700" cy="493282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New work</a:t>
            </a:r>
            <a:endParaRPr lang="nl-NL"/>
          </a:p>
        </p:txBody>
      </p:sp>
      <p:sp>
        <p:nvSpPr>
          <p:cNvPr id="15" name="Rectangle: Diagonal Corners Snipped 14">
            <a:extLst>
              <a:ext uri="{FF2B5EF4-FFF2-40B4-BE49-F238E27FC236}">
                <a16:creationId xmlns:a16="http://schemas.microsoft.com/office/drawing/2014/main" id="{FF4B7B41-76BD-9CA6-5DC9-6CB230F9AAF6}"/>
              </a:ext>
            </a:extLst>
          </p:cNvPr>
          <p:cNvSpPr/>
          <p:nvPr/>
        </p:nvSpPr>
        <p:spPr>
          <a:xfrm>
            <a:off x="7195846" y="1371296"/>
            <a:ext cx="1636453" cy="493282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Last work</a:t>
            </a:r>
            <a:endParaRPr lang="nl-NL"/>
          </a:p>
        </p:txBody>
      </p:sp>
      <p:sp>
        <p:nvSpPr>
          <p:cNvPr id="20" name="Rectangle: Diagonal Corners Snipped 19">
            <a:extLst>
              <a:ext uri="{FF2B5EF4-FFF2-40B4-BE49-F238E27FC236}">
                <a16:creationId xmlns:a16="http://schemas.microsoft.com/office/drawing/2014/main" id="{8FFA3658-FE00-00E5-708A-FEF5B119269C}"/>
              </a:ext>
            </a:extLst>
          </p:cNvPr>
          <p:cNvSpPr/>
          <p:nvPr/>
        </p:nvSpPr>
        <p:spPr>
          <a:xfrm>
            <a:off x="4305328" y="1371296"/>
            <a:ext cx="1712700" cy="493282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Last work</a:t>
            </a:r>
            <a:endParaRPr lang="nl-NL"/>
          </a:p>
        </p:txBody>
      </p:sp>
      <p:sp>
        <p:nvSpPr>
          <p:cNvPr id="23" name="Arrow: U-Turn 22">
            <a:extLst>
              <a:ext uri="{FF2B5EF4-FFF2-40B4-BE49-F238E27FC236}">
                <a16:creationId xmlns:a16="http://schemas.microsoft.com/office/drawing/2014/main" id="{05CD83C0-E846-C545-5936-0779695D6A2C}"/>
              </a:ext>
            </a:extLst>
          </p:cNvPr>
          <p:cNvSpPr/>
          <p:nvPr/>
        </p:nvSpPr>
        <p:spPr>
          <a:xfrm rot="16200000" flipH="1">
            <a:off x="5807786" y="1936598"/>
            <a:ext cx="572700" cy="2214931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26" name="Rectangle: Diagonal Corners Snipped 25">
            <a:extLst>
              <a:ext uri="{FF2B5EF4-FFF2-40B4-BE49-F238E27FC236}">
                <a16:creationId xmlns:a16="http://schemas.microsoft.com/office/drawing/2014/main" id="{648D8D94-FF93-256F-B519-6698240153F3}"/>
              </a:ext>
            </a:extLst>
          </p:cNvPr>
          <p:cNvSpPr/>
          <p:nvPr/>
        </p:nvSpPr>
        <p:spPr>
          <a:xfrm>
            <a:off x="5262939" y="2868442"/>
            <a:ext cx="1072230" cy="493282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New work</a:t>
            </a:r>
            <a:endParaRPr lang="nl-NL"/>
          </a:p>
        </p:txBody>
      </p:sp>
      <p:sp>
        <p:nvSpPr>
          <p:cNvPr id="27" name="Rectangle: Diagonal Corners Snipped 26">
            <a:extLst>
              <a:ext uri="{FF2B5EF4-FFF2-40B4-BE49-F238E27FC236}">
                <a16:creationId xmlns:a16="http://schemas.microsoft.com/office/drawing/2014/main" id="{329DDCE5-1EE7-8384-28B6-4036A84E1E3D}"/>
              </a:ext>
            </a:extLst>
          </p:cNvPr>
          <p:cNvSpPr/>
          <p:nvPr/>
        </p:nvSpPr>
        <p:spPr>
          <a:xfrm>
            <a:off x="7195846" y="3385522"/>
            <a:ext cx="1636453" cy="493282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New work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175823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>
          <a:extLst>
            <a:ext uri="{FF2B5EF4-FFF2-40B4-BE49-F238E27FC236}">
              <a16:creationId xmlns:a16="http://schemas.microsoft.com/office/drawing/2014/main" id="{0E86395D-22F1-6C1B-074B-2E0D8FE043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17E890E-DC53-3BC6-D847-D7AD784D3AFC}"/>
              </a:ext>
            </a:extLst>
          </p:cNvPr>
          <p:cNvSpPr/>
          <p:nvPr/>
        </p:nvSpPr>
        <p:spPr>
          <a:xfrm>
            <a:off x="7012898" y="786297"/>
            <a:ext cx="2001238" cy="3455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/>
              <a:t>Local</a:t>
            </a:r>
            <a:endParaRPr lang="nl-NL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F411AAB-681A-55AB-FF14-312844E8A8CF}"/>
              </a:ext>
            </a:extLst>
          </p:cNvPr>
          <p:cNvSpPr/>
          <p:nvPr/>
        </p:nvSpPr>
        <p:spPr>
          <a:xfrm>
            <a:off x="4160914" y="786297"/>
            <a:ext cx="2001238" cy="3455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/>
              <a:t>Remote</a:t>
            </a:r>
            <a:endParaRPr lang="nl-NL"/>
          </a:p>
        </p:txBody>
      </p:sp>
      <p:sp>
        <p:nvSpPr>
          <p:cNvPr id="123" name="Google Shape;123;p23">
            <a:extLst>
              <a:ext uri="{FF2B5EF4-FFF2-40B4-BE49-F238E27FC236}">
                <a16:creationId xmlns:a16="http://schemas.microsoft.com/office/drawing/2014/main" id="{55A94824-F8C1-97AD-2D9C-6F23444166B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nl" dirty="0"/>
              <a:t>Update flow is dus:</a:t>
            </a:r>
            <a:endParaRPr lang="en-US" dirty="0"/>
          </a:p>
        </p:txBody>
      </p:sp>
      <p:sp>
        <p:nvSpPr>
          <p:cNvPr id="124" name="Google Shape;124;p23">
            <a:extLst>
              <a:ext uri="{FF2B5EF4-FFF2-40B4-BE49-F238E27FC236}">
                <a16:creationId xmlns:a16="http://schemas.microsoft.com/office/drawing/2014/main" id="{A2B8BC5C-C198-2D7F-2F75-AC1F414CF2D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811791" cy="39252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lnSpc>
                <a:spcPct val="100000"/>
              </a:lnSpc>
              <a:spcAft>
                <a:spcPts val="1600"/>
              </a:spcAft>
            </a:pPr>
            <a:r>
              <a:rPr lang="en-US" dirty="0"/>
              <a:t>Switch</a:t>
            </a:r>
          </a:p>
          <a:p>
            <a:pPr marL="285750" indent="-285750">
              <a:lnSpc>
                <a:spcPct val="100000"/>
              </a:lnSpc>
              <a:spcAft>
                <a:spcPts val="1600"/>
              </a:spcAft>
            </a:pPr>
            <a:r>
              <a:rPr lang="en-US" dirty="0"/>
              <a:t>Pull</a:t>
            </a:r>
          </a:p>
          <a:p>
            <a:pPr marL="285750" indent="-285750">
              <a:lnSpc>
                <a:spcPct val="100000"/>
              </a:lnSpc>
              <a:spcAft>
                <a:spcPts val="1600"/>
              </a:spcAft>
            </a:pPr>
            <a:r>
              <a:rPr lang="en-US" dirty="0"/>
              <a:t>Merge</a:t>
            </a:r>
          </a:p>
          <a:p>
            <a:pPr marL="285750" indent="-285750">
              <a:lnSpc>
                <a:spcPct val="100000"/>
              </a:lnSpc>
              <a:spcAft>
                <a:spcPts val="1600"/>
              </a:spcAft>
            </a:pPr>
            <a:r>
              <a:rPr lang="en-US" dirty="0"/>
              <a:t>Add</a:t>
            </a:r>
          </a:p>
          <a:p>
            <a:pPr marL="285750" indent="-285750">
              <a:lnSpc>
                <a:spcPct val="100000"/>
              </a:lnSpc>
              <a:spcAft>
                <a:spcPts val="1600"/>
              </a:spcAft>
            </a:pPr>
            <a:r>
              <a:rPr lang="en-US" dirty="0"/>
              <a:t>Commit</a:t>
            </a:r>
          </a:p>
          <a:p>
            <a:pPr marL="285750" indent="-285750">
              <a:lnSpc>
                <a:spcPct val="100000"/>
              </a:lnSpc>
              <a:spcAft>
                <a:spcPts val="1600"/>
              </a:spcAft>
            </a:pPr>
            <a:r>
              <a:rPr lang="en-US" dirty="0"/>
              <a:t>Push</a:t>
            </a:r>
          </a:p>
        </p:txBody>
      </p:sp>
      <p:sp>
        <p:nvSpPr>
          <p:cNvPr id="6" name="Rectangle: Diagonal Corners Snipped 5">
            <a:extLst>
              <a:ext uri="{FF2B5EF4-FFF2-40B4-BE49-F238E27FC236}">
                <a16:creationId xmlns:a16="http://schemas.microsoft.com/office/drawing/2014/main" id="{84DA2563-3CD5-6D5E-FFBB-726CA97BA5B4}"/>
              </a:ext>
            </a:extLst>
          </p:cNvPr>
          <p:cNvSpPr/>
          <p:nvPr/>
        </p:nvSpPr>
        <p:spPr>
          <a:xfrm>
            <a:off x="7195846" y="2621801"/>
            <a:ext cx="1107781" cy="493282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Pull</a:t>
            </a:r>
            <a:endParaRPr lang="nl-NL"/>
          </a:p>
        </p:txBody>
      </p:sp>
      <p:sp>
        <p:nvSpPr>
          <p:cNvPr id="13" name="Rectangle: Diagonal Corners Snipped 12">
            <a:extLst>
              <a:ext uri="{FF2B5EF4-FFF2-40B4-BE49-F238E27FC236}">
                <a16:creationId xmlns:a16="http://schemas.microsoft.com/office/drawing/2014/main" id="{95F7F7C0-B7BF-2F15-494A-9C7B065A6E2E}"/>
              </a:ext>
            </a:extLst>
          </p:cNvPr>
          <p:cNvSpPr/>
          <p:nvPr/>
        </p:nvSpPr>
        <p:spPr>
          <a:xfrm>
            <a:off x="4305328" y="2020611"/>
            <a:ext cx="1712700" cy="493282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New work</a:t>
            </a:r>
            <a:endParaRPr lang="nl-NL"/>
          </a:p>
        </p:txBody>
      </p:sp>
      <p:sp>
        <p:nvSpPr>
          <p:cNvPr id="15" name="Rectangle: Diagonal Corners Snipped 14">
            <a:extLst>
              <a:ext uri="{FF2B5EF4-FFF2-40B4-BE49-F238E27FC236}">
                <a16:creationId xmlns:a16="http://schemas.microsoft.com/office/drawing/2014/main" id="{E76A7BC6-ED08-C595-DAA3-8050EB931C99}"/>
              </a:ext>
            </a:extLst>
          </p:cNvPr>
          <p:cNvSpPr/>
          <p:nvPr/>
        </p:nvSpPr>
        <p:spPr>
          <a:xfrm>
            <a:off x="7195846" y="1371296"/>
            <a:ext cx="1636453" cy="493282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Last work</a:t>
            </a:r>
            <a:endParaRPr lang="nl-NL"/>
          </a:p>
        </p:txBody>
      </p:sp>
      <p:sp>
        <p:nvSpPr>
          <p:cNvPr id="20" name="Rectangle: Diagonal Corners Snipped 19">
            <a:extLst>
              <a:ext uri="{FF2B5EF4-FFF2-40B4-BE49-F238E27FC236}">
                <a16:creationId xmlns:a16="http://schemas.microsoft.com/office/drawing/2014/main" id="{0D71091A-1760-08A9-2B55-F0A047F206FD}"/>
              </a:ext>
            </a:extLst>
          </p:cNvPr>
          <p:cNvSpPr/>
          <p:nvPr/>
        </p:nvSpPr>
        <p:spPr>
          <a:xfrm>
            <a:off x="4305328" y="1371296"/>
            <a:ext cx="1712700" cy="493282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Last work</a:t>
            </a:r>
            <a:endParaRPr lang="nl-NL"/>
          </a:p>
        </p:txBody>
      </p:sp>
      <p:sp>
        <p:nvSpPr>
          <p:cNvPr id="23" name="Arrow: U-Turn 22">
            <a:extLst>
              <a:ext uri="{FF2B5EF4-FFF2-40B4-BE49-F238E27FC236}">
                <a16:creationId xmlns:a16="http://schemas.microsoft.com/office/drawing/2014/main" id="{4C3335D1-53C5-8838-71DF-5B3B93115625}"/>
              </a:ext>
            </a:extLst>
          </p:cNvPr>
          <p:cNvSpPr/>
          <p:nvPr/>
        </p:nvSpPr>
        <p:spPr>
          <a:xfrm rot="16200000" flipH="1">
            <a:off x="5807786" y="1936598"/>
            <a:ext cx="572700" cy="2214931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26" name="Rectangle: Diagonal Corners Snipped 25">
            <a:extLst>
              <a:ext uri="{FF2B5EF4-FFF2-40B4-BE49-F238E27FC236}">
                <a16:creationId xmlns:a16="http://schemas.microsoft.com/office/drawing/2014/main" id="{0078E353-366E-25F2-935C-5B2C06C455F0}"/>
              </a:ext>
            </a:extLst>
          </p:cNvPr>
          <p:cNvSpPr/>
          <p:nvPr/>
        </p:nvSpPr>
        <p:spPr>
          <a:xfrm>
            <a:off x="5262939" y="2868442"/>
            <a:ext cx="1072230" cy="493282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New work</a:t>
            </a:r>
            <a:endParaRPr lang="nl-NL"/>
          </a:p>
        </p:txBody>
      </p:sp>
      <p:sp>
        <p:nvSpPr>
          <p:cNvPr id="27" name="Rectangle: Diagonal Corners Snipped 26">
            <a:extLst>
              <a:ext uri="{FF2B5EF4-FFF2-40B4-BE49-F238E27FC236}">
                <a16:creationId xmlns:a16="http://schemas.microsoft.com/office/drawing/2014/main" id="{7009987C-6BC3-4A65-826C-E0DD11A0A7E6}"/>
              </a:ext>
            </a:extLst>
          </p:cNvPr>
          <p:cNvSpPr/>
          <p:nvPr/>
        </p:nvSpPr>
        <p:spPr>
          <a:xfrm>
            <a:off x="7195846" y="3385522"/>
            <a:ext cx="1636453" cy="493282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New work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84831279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Custom 14">
      <a:dk1>
        <a:srgbClr val="FFFFFF"/>
      </a:dk1>
      <a:lt1>
        <a:srgbClr val="FFFFFF"/>
      </a:lt1>
      <a:dk2>
        <a:srgbClr val="FFFFFF"/>
      </a:dk2>
      <a:lt2>
        <a:srgbClr val="ACCBF9"/>
      </a:lt2>
      <a:accent1>
        <a:srgbClr val="DDC832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9EB5C2D39876A418216A0F9CA870C99" ma:contentTypeVersion="3" ma:contentTypeDescription="Create a new document." ma:contentTypeScope="" ma:versionID="9aecdf3227e93a22c50a6003e71ffe48">
  <xsd:schema xmlns:xsd="http://www.w3.org/2001/XMLSchema" xmlns:xs="http://www.w3.org/2001/XMLSchema" xmlns:p="http://schemas.microsoft.com/office/2006/metadata/properties" xmlns:ns2="e1e829e0-e72c-4cab-be3a-c790bcef4396" targetNamespace="http://schemas.microsoft.com/office/2006/metadata/properties" ma:root="true" ma:fieldsID="035e5376d1ef08e353b667fec7617c5d" ns2:_="">
    <xsd:import namespace="e1e829e0-e72c-4cab-be3a-c790bcef439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1e829e0-e72c-4cab-be3a-c790bcef439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077D397-A58D-41CD-9DDC-45F29C08B18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2B6DE8D-9C4F-42E6-BF5C-BF8BF3BCA2F6}">
  <ds:schemaRefs>
    <ds:schemaRef ds:uri="http://purl.org/dc/elements/1.1/"/>
    <ds:schemaRef ds:uri="885d402c-76b9-4792-92a1-2b62a1d56104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purl.org/dc/dcmitype/"/>
    <ds:schemaRef ds:uri="http://schemas.openxmlformats.org/package/2006/metadata/core-properties"/>
    <ds:schemaRef ds:uri="http://www.w3.org/XML/1998/namespace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8DE7AF41-ED24-46A8-BC23-9459067AA84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1e829e0-e72c-4cab-be3a-c790bcef439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340</TotalTime>
  <Words>629</Words>
  <Application>Microsoft Macintosh PowerPoint</Application>
  <PresentationFormat>On-screen Show (16:9)</PresentationFormat>
  <Paragraphs>149</Paragraphs>
  <Slides>18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Comic Sans MS</vt:lpstr>
      <vt:lpstr>Courier New</vt:lpstr>
      <vt:lpstr>Simple Light</vt:lpstr>
      <vt:lpstr>4 Git workflow</vt:lpstr>
      <vt:lpstr>Overzicht</vt:lpstr>
      <vt:lpstr>Git workflow</vt:lpstr>
      <vt:lpstr>Tussenbeoordeling skill-git</vt:lpstr>
      <vt:lpstr>Workflow</vt:lpstr>
      <vt:lpstr>Fetch</vt:lpstr>
      <vt:lpstr>Pull</vt:lpstr>
      <vt:lpstr>Update flow</vt:lpstr>
      <vt:lpstr>Update flow is dus:</vt:lpstr>
      <vt:lpstr>2 Hoofd scenarios</vt:lpstr>
      <vt:lpstr>Verder werken</vt:lpstr>
      <vt:lpstr>Je changes commiten</vt:lpstr>
      <vt:lpstr>Nieuwe feature/bug prep</vt:lpstr>
      <vt:lpstr>Totale cyclus</vt:lpstr>
      <vt:lpstr>Overzicht workflow</vt:lpstr>
      <vt:lpstr>Overzicht workflow</vt:lpstr>
      <vt:lpstr>Opdracht</vt:lpstr>
      <vt:lpstr>Aan de slag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 04 github</dc:title>
  <cp:lastModifiedBy>Jasper Heidebrink</cp:lastModifiedBy>
  <cp:revision>10</cp:revision>
  <dcterms:modified xsi:type="dcterms:W3CDTF">2024-12-10T11:21:23Z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0x010100D9EB5C2D39876A418216A0F9CA870C99</vt:lpwstr>
  </property>
</Properties>
</file>