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E8AD9-2A77-D5D9-DADF-20A41F64C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DA57E-14D7-C793-7FBF-D33EABDE6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7B350-ED08-71B1-4154-5F3FE954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935A2-2079-6BEA-9AF3-CADBCEC8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E3E3-3982-FA3F-8275-356008CB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13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BB32-2E75-F809-68B0-4C962B4D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28DCC-1360-29F2-AFA4-D702813BC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BE40-0D21-3E6F-750A-734F0317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71DDB-67E3-9FD6-38ED-FC12BD65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4022C-6940-39F9-6C04-EAB8319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12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DFE61-2DFE-CAFA-C5C7-7F70CB0E3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12E28-6A97-13BF-314C-F1D217A5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22B3-153E-BEED-4BCB-E5823C4B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4A30-EEC0-AEEE-3F05-14F7A374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3FAD6-5E7A-4253-D195-2F062D6F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412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B0E7-5813-98E1-F69A-1629C1E8B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8EF26-FC29-557E-0984-9CADE71E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00DE-0006-1B13-895C-8C1F7D7B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847A5-BBA5-3B01-E052-5DF1C636F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D091-023B-A614-BA26-217CE8A4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850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A26B-91CF-F045-9282-D2EBCC51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F031-F986-EA44-B294-2AE47435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FB282-6141-D01E-D5C1-A485802C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C2034-7778-D026-6B87-9981E22E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7A7F4-37A9-AC95-70A0-E30090B4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40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C695-5ED8-7FC5-207E-D0F94B5F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CB0-71BE-A81A-1D58-3E848EF73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348E1-C6E8-E8AB-6F59-C37F54157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BDB1F-E265-CDC7-926D-F6E3D88A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6325-A16F-E970-3076-27E26210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BA8A2-3BCE-EA46-399A-387180CD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4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0AD2-890B-3A13-CDBD-56E5AE33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A086-0A03-7005-61D2-50C9CCC1D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BCB98-E96D-1654-166B-87476EDC7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37D3C-9641-4DA4-7F69-AFED75059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93827-2E59-58F7-FF93-29A474E4F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B1048-880C-A1E0-088F-FBB14333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E9D4F-1C17-A2C4-1865-A2900213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167BA-F3AF-C8AD-5EC1-45333D4C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56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9061-3E3B-697A-A875-332C4DDA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D2E7D-9151-DF60-AD50-A9ED7BAF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01DBC-29BE-48CA-1C7C-6A5E0437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432E4-87B5-381B-40C4-F1F86849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15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035565-700E-E3A3-76EF-8F47D093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40FD3-5688-8C67-982E-FC8EC3AF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D96C-DD3D-DB98-6D02-1EA8B5A5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772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F37B-7FD8-ED67-62E3-727C0624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CA61E-8C96-2ACE-DB2D-56F16E54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76827-4D7F-B4DD-3621-0E3123E78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AAA3F-068F-D95F-B7E8-FE8CBF72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A8BE6-9C9A-158A-9B4E-09DA2756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8893-C005-9692-1E89-4555895B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66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CC8B-86DE-70A8-AA03-F45020BE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E1253-2D25-C15E-035D-4559B3F41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1A337-5ACA-AE75-068A-49CB08F33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36A41-0E81-3434-84D3-8E47BF3A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71B26-97F8-3FFD-377A-F6617A61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0103A-78BD-25BD-3B15-AEB83B78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989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E8B5-FFB0-5FA5-9427-6FC26735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F0773-22DB-9BEF-35F2-D413AED3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88D02-3BFB-A242-F85C-84309E3D9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921D4-8158-4EFF-A46B-C6A74CCA4168}" type="datetimeFigureOut">
              <a:rPr lang="nl-NL" smtClean="0"/>
              <a:t>3-11-2024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6F6B-F2D9-5D4A-6591-14A9959F5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539B3-D18D-3133-B87C-322DD1033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AE8F1-C58C-4772-AD18-0E7A3D287D1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51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ignore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9A9F-63BB-9118-D16F-D0EB0039C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 8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666CA-45FE-25CE-D5F0-EE2C2BAD9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026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452F-F52D-F1BE-C8AF-83848C08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doel</a:t>
            </a:r>
            <a:r>
              <a:rPr lang="en-US" dirty="0"/>
              <a:t> van .</a:t>
            </a:r>
            <a:r>
              <a:rPr lang="en-US" dirty="0" err="1"/>
              <a:t>gitignore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1502-0F0E-D4BE-2CF0-BFFD59BB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bedoeling</a:t>
            </a:r>
            <a:r>
              <a:rPr lang="en-US" dirty="0"/>
              <a:t> van het git-ignore </a:t>
            </a:r>
            <a:r>
              <a:rPr lang="en-US" dirty="0" err="1"/>
              <a:t>bestand</a:t>
            </a:r>
            <a:r>
              <a:rPr lang="en-US" dirty="0"/>
              <a:t> is om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je </a:t>
            </a:r>
            <a:r>
              <a:rPr lang="en-US" dirty="0" err="1"/>
              <a:t>wel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je </a:t>
            </a:r>
            <a:r>
              <a:rPr lang="en-US" dirty="0" err="1"/>
              <a:t>niet</a:t>
            </a:r>
            <a:r>
              <a:rPr lang="en-US" dirty="0"/>
              <a:t> in </a:t>
            </a:r>
            <a:r>
              <a:rPr lang="en-US" dirty="0" err="1"/>
              <a:t>jouw</a:t>
            </a:r>
            <a:r>
              <a:rPr lang="en-US" dirty="0"/>
              <a:t> repository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opnemen</a:t>
            </a:r>
            <a:r>
              <a:rPr lang="en-US" dirty="0"/>
              <a:t>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248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2F75-5386-FA0F-0D12-A98317E69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in de repository?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ECAF-1E65-E1CA-487F-A1D666D4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Prive-bestanden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/of </a:t>
            </a:r>
            <a:r>
              <a:rPr lang="en-US" dirty="0" err="1"/>
              <a:t>telefoonnummers</a:t>
            </a:r>
            <a:endParaRPr lang="en-US" dirty="0"/>
          </a:p>
          <a:p>
            <a:r>
              <a:rPr lang="en-US" dirty="0" err="1"/>
              <a:t>Tijdelijke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 die </a:t>
            </a:r>
            <a:r>
              <a:rPr lang="en-US" dirty="0" err="1"/>
              <a:t>alleen</a:t>
            </a:r>
            <a:r>
              <a:rPr lang="en-US" dirty="0"/>
              <a:t> maar </a:t>
            </a:r>
            <a:r>
              <a:rPr lang="en-US" dirty="0" err="1"/>
              <a:t>ophouden</a:t>
            </a:r>
            <a:endParaRPr lang="en-US" dirty="0"/>
          </a:p>
          <a:p>
            <a:pPr lvl="1"/>
            <a:r>
              <a:rPr lang="en-US" dirty="0"/>
              <a:t>Meta-</a:t>
            </a:r>
            <a:r>
              <a:rPr lang="en-US" dirty="0" err="1"/>
              <a:t>bestanden</a:t>
            </a:r>
            <a:endParaRPr lang="en-US" dirty="0"/>
          </a:p>
          <a:p>
            <a:r>
              <a:rPr lang="en-US" dirty="0" err="1"/>
              <a:t>Bestanden</a:t>
            </a:r>
            <a:r>
              <a:rPr lang="en-US" dirty="0"/>
              <a:t> die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app </a:t>
            </a:r>
            <a:r>
              <a:rPr lang="en-US" dirty="0" err="1"/>
              <a:t>horen</a:t>
            </a:r>
            <a:endParaRPr lang="en-US" dirty="0"/>
          </a:p>
          <a:p>
            <a:pPr lvl="1"/>
            <a:r>
              <a:rPr lang="en-US" dirty="0" err="1"/>
              <a:t>Bestanden</a:t>
            </a:r>
            <a:r>
              <a:rPr lang="en-US" dirty="0"/>
              <a:t> van Unity</a:t>
            </a:r>
          </a:p>
        </p:txBody>
      </p:sp>
    </p:spTree>
    <p:extLst>
      <p:ext uri="{BB962C8B-B14F-4D97-AF65-F5344CB8AC3E}">
        <p14:creationId xmlns:p14="http://schemas.microsoft.com/office/powerpoint/2010/main" val="187521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DC20-8DC7-A44E-5BA1-B1337288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 .</a:t>
            </a:r>
            <a:r>
              <a:rPr lang="en-US" dirty="0" err="1"/>
              <a:t>gitignore-bestand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E600C-F095-F92F-7531-87F357D4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 gitignorebestand specificeert opzettelijk niet-getrackte bestanden die Git moet negeren. Bestanden die al door Git worden getrackt, worden niet beïnvloed; zie de OPMERKINGEN hieronder voor details.</a:t>
            </a:r>
          </a:p>
        </p:txBody>
      </p:sp>
    </p:spTree>
    <p:extLst>
      <p:ext uri="{BB962C8B-B14F-4D97-AF65-F5344CB8AC3E}">
        <p14:creationId xmlns:p14="http://schemas.microsoft.com/office/powerpoint/2010/main" val="316955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DC05-334F-30CC-77C7-3D29EE77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Werkwijze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CCDE-3E41-E79C-C09E-EFEA3050E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in de root van de repository </a:t>
            </a:r>
          </a:p>
          <a:p>
            <a:r>
              <a:rPr lang="en-US" dirty="0"/>
              <a:t>Het </a:t>
            </a:r>
            <a:r>
              <a:rPr lang="en-US" dirty="0" err="1"/>
              <a:t>bestand</a:t>
            </a:r>
            <a:r>
              <a:rPr lang="en-US" dirty="0"/>
              <a:t> is </a:t>
            </a:r>
            <a:r>
              <a:rPr lang="en-US" dirty="0" err="1"/>
              <a:t>werkzaam</a:t>
            </a:r>
            <a:r>
              <a:rPr lang="en-US" dirty="0"/>
              <a:t> op alle </a:t>
            </a:r>
            <a:r>
              <a:rPr lang="en-US" dirty="0" err="1"/>
              <a:t>onderliggende</a:t>
            </a:r>
            <a:r>
              <a:rPr lang="en-US" dirty="0"/>
              <a:t> directories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Maak in de </a:t>
            </a:r>
            <a:r>
              <a:rPr lang="en-US" dirty="0" err="1"/>
              <a:t>commandprompt</a:t>
            </a:r>
            <a:r>
              <a:rPr lang="en-US" dirty="0"/>
              <a:t> in de </a:t>
            </a:r>
            <a:r>
              <a:rPr lang="en-US" dirty="0" err="1"/>
              <a:t>rootdirectory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notepad het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met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c:/pad/naar/repository&gt;notepad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4924-5B13-176D-AEAD-BD72645C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basis-syntax van .</a:t>
            </a:r>
            <a:r>
              <a:rPr lang="en-US" dirty="0" err="1"/>
              <a:t>gitignore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0AB4-84BB-CE27-DF06-FE1F6538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Basissyntaxis:</a:t>
            </a:r>
          </a:p>
          <a:p>
            <a:pPr lvl="1"/>
            <a:r>
              <a:rPr lang="nl-NL" dirty="0"/>
              <a:t>Om een bepaald bestanden te negeren: </a:t>
            </a:r>
          </a:p>
          <a:p>
            <a:pPr lvl="2"/>
            <a:r>
              <a:rPr lang="nl-NL" dirty="0"/>
              <a:t>Bijvoorbeeld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config.js </a:t>
            </a:r>
          </a:p>
          <a:p>
            <a:pPr lvl="1"/>
            <a:r>
              <a:rPr lang="nl-NL" dirty="0"/>
              <a:t>Specifieke mappen negeren: </a:t>
            </a:r>
          </a:p>
          <a:p>
            <a:pPr lvl="2"/>
            <a:r>
              <a:rPr lang="nl-NL" dirty="0"/>
              <a:t>Bijvoorbeeld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Library/</a:t>
            </a:r>
          </a:p>
          <a:p>
            <a:pPr lvl="1"/>
            <a:r>
              <a:rPr lang="nl-NL" dirty="0"/>
              <a:t>Bestanden van een bepaald type negeren: </a:t>
            </a:r>
          </a:p>
          <a:p>
            <a:pPr lvl="2"/>
            <a:r>
              <a:rPr lang="nl-NL" dirty="0"/>
              <a:t>Bijvoorbeeld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*.log</a:t>
            </a:r>
          </a:p>
          <a:p>
            <a:pPr lvl="1"/>
            <a:r>
              <a:rPr lang="nl-NL" dirty="0">
                <a:latin typeface="+mj-lt"/>
                <a:cs typeface="Courier New" panose="02070309020205020404" pitchFamily="49" charset="0"/>
              </a:rPr>
              <a:t>Sommige operating systems maken verschil tussen Hoofdletter (uppercase) en kleine letters (undercase). Bij .gitignore kan je [] gebruiken om beide opties te kiezen</a:t>
            </a:r>
          </a:p>
          <a:p>
            <a:pPr lvl="2"/>
            <a:r>
              <a:rPr lang="nl-NL" dirty="0">
                <a:latin typeface="+mj-lt"/>
                <a:cs typeface="Courier New" panose="02070309020205020404" pitchFamily="49" charset="0"/>
              </a:rPr>
              <a:t>Bijvoorbeeld </a:t>
            </a:r>
            <a:r>
              <a:rPr lang="nl-NL" b="1" dirty="0">
                <a:latin typeface="+mj-lt"/>
                <a:cs typeface="Courier New" panose="02070309020205020404" pitchFamily="49" charset="0"/>
              </a:rPr>
              <a:t>[Vv</a:t>
            </a:r>
            <a:r>
              <a:rPr lang="nl-NL" b="1">
                <a:latin typeface="+mj-lt"/>
                <a:cs typeface="Courier New" panose="02070309020205020404" pitchFamily="49" charset="0"/>
              </a:rPr>
              <a:t>]oorbeeld</a:t>
            </a:r>
            <a:endParaRPr lang="nl-NL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07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9698F-FF3B-6C8F-E74B-0FCA11E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les 8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1EB2-3E22-D0CB-CB65-C7583B74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het </a:t>
            </a:r>
            <a:r>
              <a:rPr lang="en-US" dirty="0" err="1"/>
              <a:t>bestand</a:t>
            </a:r>
            <a:r>
              <a:rPr lang="en-US" dirty="0"/>
              <a:t> “les8.zip” op </a:t>
            </a:r>
            <a:r>
              <a:rPr lang="en-US" dirty="0" err="1"/>
              <a:t>simulise</a:t>
            </a:r>
            <a:endParaRPr lang="en-US" dirty="0"/>
          </a:p>
          <a:p>
            <a:r>
              <a:rPr lang="en-US" dirty="0"/>
              <a:t>Pak het </a:t>
            </a:r>
            <a:r>
              <a:rPr lang="en-US" dirty="0" err="1"/>
              <a:t>programma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plaats</a:t>
            </a:r>
            <a:r>
              <a:rPr lang="en-US" dirty="0"/>
              <a:t> de </a:t>
            </a:r>
            <a:r>
              <a:rPr lang="en-US" dirty="0" err="1"/>
              <a:t>bestanden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map les8</a:t>
            </a:r>
          </a:p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locale git-repository </a:t>
            </a:r>
            <a:r>
              <a:rPr lang="en-US" dirty="0" err="1"/>
              <a:t>aan</a:t>
            </a:r>
            <a:r>
              <a:rPr lang="en-US" dirty="0"/>
              <a:t> (git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Maak in </a:t>
            </a:r>
            <a:r>
              <a:rPr lang="en-US" dirty="0" err="1"/>
              <a:t>dezelfde</a:t>
            </a:r>
            <a:r>
              <a:rPr lang="en-US" dirty="0"/>
              <a:t> directory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bestand</a:t>
            </a:r>
            <a:r>
              <a:rPr lang="en-US" dirty="0"/>
              <a:t> </a:t>
            </a:r>
            <a:r>
              <a:rPr lang="en-US" dirty="0" err="1"/>
              <a:t>aan</a:t>
            </a:r>
            <a:endParaRPr lang="en-US" dirty="0"/>
          </a:p>
          <a:p>
            <a:r>
              <a:rPr lang="en-US" dirty="0"/>
              <a:t>Zorg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bestanden</a:t>
            </a:r>
            <a:r>
              <a:rPr lang="en-US" dirty="0"/>
              <a:t> via </a:t>
            </a:r>
            <a:r>
              <a:rPr lang="en-US" dirty="0" err="1"/>
              <a:t>een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genegeerd</a:t>
            </a:r>
            <a:r>
              <a:rPr lang="en-US" dirty="0"/>
              <a:t>, met name de </a:t>
            </a:r>
            <a:r>
              <a:rPr lang="en-US" dirty="0" err="1"/>
              <a:t>bestanden</a:t>
            </a:r>
            <a:r>
              <a:rPr lang="en-US" dirty="0"/>
              <a:t> met: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priveinformatie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Tijdelijke</a:t>
            </a:r>
            <a:r>
              <a:rPr lang="en-US" dirty="0"/>
              <a:t> </a:t>
            </a:r>
            <a:r>
              <a:rPr lang="en-US" dirty="0" err="1"/>
              <a:t>bestanden</a:t>
            </a:r>
            <a:endParaRPr lang="en-US" dirty="0"/>
          </a:p>
          <a:p>
            <a:pPr lvl="1"/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bestanden</a:t>
            </a:r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84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93C1-6719-1236-32C6-E8C3ECD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templates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DCD-BCD6-1F00-9EF2-21910D75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 het </a:t>
            </a:r>
            <a:r>
              <a:rPr lang="en-US" dirty="0">
                <a:hlinkClick r:id="rId2"/>
              </a:rPr>
              <a:t>http://gitignore.io </a:t>
            </a:r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verzameling</a:t>
            </a:r>
            <a:r>
              <a:rPr lang="en-US" dirty="0"/>
              <a:t> met </a:t>
            </a:r>
            <a:r>
              <a:rPr lang="en-US" dirty="0" err="1"/>
              <a:t>standaard</a:t>
            </a:r>
            <a:r>
              <a:rPr lang="en-US" dirty="0"/>
              <a:t> .</a:t>
            </a:r>
            <a:r>
              <a:rPr lang="en-US" dirty="0" err="1"/>
              <a:t>gitignore</a:t>
            </a:r>
            <a:r>
              <a:rPr lang="en-US" dirty="0"/>
              <a:t> </a:t>
            </a:r>
            <a:r>
              <a:rPr lang="nl-NL" dirty="0"/>
              <a:t>templates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</a:t>
            </a:r>
          </a:p>
          <a:p>
            <a:pPr lvl="1"/>
            <a:r>
              <a:rPr lang="en-US" dirty="0"/>
              <a:t>Unity</a:t>
            </a:r>
          </a:p>
          <a:p>
            <a:pPr lvl="1"/>
            <a:r>
              <a:rPr lang="en-US" dirty="0"/>
              <a:t>Real-engine</a:t>
            </a:r>
          </a:p>
        </p:txBody>
      </p:sp>
    </p:spTree>
    <p:extLst>
      <p:ext uri="{BB962C8B-B14F-4D97-AF65-F5344CB8AC3E}">
        <p14:creationId xmlns:p14="http://schemas.microsoft.com/office/powerpoint/2010/main" val="228140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Office Theme</vt:lpstr>
      <vt:lpstr>Les 8</vt:lpstr>
      <vt:lpstr>Het doel van .gitignore</vt:lpstr>
      <vt:lpstr>Waarom bestanden niet in de repository?</vt:lpstr>
      <vt:lpstr>Het .gitignore-bestand</vt:lpstr>
      <vt:lpstr>Werkwijze</vt:lpstr>
      <vt:lpstr>De basis-syntax van .gitignore</vt:lpstr>
      <vt:lpstr>Opdracht les 8</vt:lpstr>
      <vt:lpstr>.gitignore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2</cp:revision>
  <dcterms:created xsi:type="dcterms:W3CDTF">2024-11-03T19:10:02Z</dcterms:created>
  <dcterms:modified xsi:type="dcterms:W3CDTF">2024-11-03T19:37:04Z</dcterms:modified>
</cp:coreProperties>
</file>