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7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5" r:id="rId21"/>
    <p:sldId id="277" r:id="rId22"/>
    <p:sldId id="279" r:id="rId23"/>
    <p:sldId id="278" r:id="rId24"/>
    <p:sldId id="281" r:id="rId25"/>
    <p:sldId id="280" r:id="rId26"/>
    <p:sldId id="283" r:id="rId27"/>
    <p:sldId id="284" r:id="rId28"/>
    <p:sldId id="285" r:id="rId29"/>
    <p:sldId id="286" r:id="rId30"/>
    <p:sldId id="260" r:id="rId3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5BA10-2599-0992-2175-C805EF54F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17A1B-E7B7-33AC-16FD-4FE2199B8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F3321-5D56-FEFA-8373-89E33DF3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BAEC-ACFA-4507-88D5-8A46D62D75E1}" type="datetimeFigureOut">
              <a:rPr lang="nl-NL" smtClean="0"/>
              <a:t>18-10-2023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57F4C-CDE0-6C03-DD12-F2B66598C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7AE64-E666-7A48-E7CA-CEBA4EAF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7B9-22CF-4E2F-A300-837D39CBE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7544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B6BC-00A0-9E9E-F1B0-30EE5FEA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DA2E1-8BFB-9849-FC50-0D912BD03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D6AE4-CC29-7F1A-8885-EBD8522A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BAEC-ACFA-4507-88D5-8A46D62D75E1}" type="datetimeFigureOut">
              <a:rPr lang="nl-NL" smtClean="0"/>
              <a:t>18-10-2023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A099D-E3F0-9D2E-BEBB-F7B5533D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41A0B-F6F3-97F5-4C4F-926730E8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7B9-22CF-4E2F-A300-837D39CBE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175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94425-284F-3FB1-5AE4-11A9E7956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5AFF8-0FB9-7BD3-DC36-561CD644B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35924-1FF8-3EDB-BB4A-8A029795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BAEC-ACFA-4507-88D5-8A46D62D75E1}" type="datetimeFigureOut">
              <a:rPr lang="nl-NL" smtClean="0"/>
              <a:t>18-10-2023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1F0A2-7EA0-A5CC-9835-A131B93B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22FAF-78B0-60CA-722B-5929498A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7B9-22CF-4E2F-A300-837D39CBE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610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6775-33A2-F7BF-21F5-706E20F2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D45E-2D92-5580-8205-BB81D299A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07A1E-1BC4-D327-8B69-AADB4EF1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BAEC-ACFA-4507-88D5-8A46D62D75E1}" type="datetimeFigureOut">
              <a:rPr lang="nl-NL" smtClean="0"/>
              <a:t>18-10-2023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E1CE8-3111-51FF-8859-86363177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19275-DF63-6F4D-65B7-148DB9D7A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7B9-22CF-4E2F-A300-837D39CBE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403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DB4F-20B7-26B4-803E-14308FC0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E4B5-DDEF-73C7-7F8C-0E69BEA21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B4182-9C43-99ED-3013-E911372C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BAEC-ACFA-4507-88D5-8A46D62D75E1}" type="datetimeFigureOut">
              <a:rPr lang="nl-NL" smtClean="0"/>
              <a:t>18-10-2023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A896F-89F2-BAB7-CB8D-530CDF3E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C0094-B665-2282-5E97-4D87499E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7B9-22CF-4E2F-A300-837D39CBE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072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C32F-D865-0874-4120-85B170DA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D285-86E0-3A4B-E99F-F6C9E0A69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8F809-BCB1-C4DA-D6DE-6A51CE309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9215C-7A9F-0AF2-7BEF-57422B15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BAEC-ACFA-4507-88D5-8A46D62D75E1}" type="datetimeFigureOut">
              <a:rPr lang="nl-NL" smtClean="0"/>
              <a:t>18-10-2023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0BA10-9DE5-CA95-D70F-6110B3FC2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9A9DE-70F9-7FE2-7635-D9D6615E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7B9-22CF-4E2F-A300-837D39CBE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782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16CF-4DE9-4F05-DA2E-B6DC7BB6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F6719-3D5C-9317-5140-99AA2C729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D9D7E-24FD-E5C8-4C8B-5698218DE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4644D-4001-1CC7-B169-69A865D20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06BD6-8B48-A8D6-C2D9-5E726A281C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300E6-07E1-5418-67B5-415CB803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BAEC-ACFA-4507-88D5-8A46D62D75E1}" type="datetimeFigureOut">
              <a:rPr lang="nl-NL" smtClean="0"/>
              <a:t>18-10-2023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DA107-7F3E-2F35-4F66-B5F187EC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32AABC-2F2A-14AC-DA7E-B5D65562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7B9-22CF-4E2F-A300-837D39CBE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401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7574-550C-3E73-094E-9F08A769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7D6C68-94F2-C6C9-15CB-F87AD724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BAEC-ACFA-4507-88D5-8A46D62D75E1}" type="datetimeFigureOut">
              <a:rPr lang="nl-NL" smtClean="0"/>
              <a:t>18-10-2023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3409B-A998-036B-ECD7-C7AC8BC5B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65117-8F02-09F5-3A6B-869568636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7B9-22CF-4E2F-A300-837D39CBE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24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21BE9-91B3-5737-DDD6-216AC04C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BAEC-ACFA-4507-88D5-8A46D62D75E1}" type="datetimeFigureOut">
              <a:rPr lang="nl-NL" smtClean="0"/>
              <a:t>18-10-2023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15A53-B36C-50AA-C009-BD6E6467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8B17-16DA-E2CA-25A3-56639D9B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7B9-22CF-4E2F-A300-837D39CBE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24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1622-BFEB-ACBD-483C-65A22B0B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BEE57-65B9-F88E-80B9-F2A22DC0A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3B192-76C4-D17A-B10D-43A3B5B3B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2ABB8-71D3-459C-9BB3-DF60DFB2A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BAEC-ACFA-4507-88D5-8A46D62D75E1}" type="datetimeFigureOut">
              <a:rPr lang="nl-NL" smtClean="0"/>
              <a:t>18-10-2023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95BE2-6451-640A-C67C-2345FE757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B18DC-8C03-768A-4748-48888D29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7B9-22CF-4E2F-A300-837D39CBE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56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2DE4-61F3-4587-756F-CC6105751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741D3-11F4-5111-9057-C35FB0DDF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1FF74-017F-6079-823D-F4769D158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B41E5-F606-CF07-92C7-C8E120FA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EBAEC-ACFA-4507-88D5-8A46D62D75E1}" type="datetimeFigureOut">
              <a:rPr lang="nl-NL" smtClean="0"/>
              <a:t>18-10-2023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603C9-3B00-D3DA-8A10-A9CB5701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E1284-DA15-4ACE-D1D7-E352F6B7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E77B9-22CF-4E2F-A300-837D39CBE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567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A9DFC-E309-18A0-AB9E-0B0F03C4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E233F-741C-426F-4C04-54E5108E7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AEC74-7DDE-9D13-2A4A-2073C80F7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BAEC-ACFA-4507-88D5-8A46D62D75E1}" type="datetimeFigureOut">
              <a:rPr lang="nl-NL" smtClean="0"/>
              <a:t>18-10-2023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EF8AB-D7B8-EF63-E783-C55480AAE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20444-2540-D7DA-3122-E6CAF9D3F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E77B9-22CF-4E2F-A300-837D39CBE0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35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45F8-5E6E-57AD-4E86-2DA1DDF2C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gitflow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3CDF3-8626-785A-743F-B9D24C586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Professioneel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website </a:t>
            </a:r>
            <a:r>
              <a:rPr lang="en-US" dirty="0" err="1"/>
              <a:t>ontwerpen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07079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ngel face outline outline">
            <a:extLst>
              <a:ext uri="{FF2B5EF4-FFF2-40B4-BE49-F238E27FC236}">
                <a16:creationId xmlns:a16="http://schemas.microsoft.com/office/drawing/2014/main" id="{228EB554-03D9-4489-CDC6-3FB2BC153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706" y="636310"/>
            <a:ext cx="914400" cy="914400"/>
          </a:xfrm>
          <a:prstGeom prst="rect">
            <a:avLst/>
          </a:prstGeom>
        </p:spPr>
      </p:pic>
      <p:pic>
        <p:nvPicPr>
          <p:cNvPr id="5" name="Graphic 4" descr="Angel face outline outline">
            <a:extLst>
              <a:ext uri="{FF2B5EF4-FFF2-40B4-BE49-F238E27FC236}">
                <a16:creationId xmlns:a16="http://schemas.microsoft.com/office/drawing/2014/main" id="{F4D1AFC3-44EE-FD02-8784-1C98AB127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142" y="197164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67CF0-42E7-E071-E6DD-873EEB5FA47D}"/>
              </a:ext>
            </a:extLst>
          </p:cNvPr>
          <p:cNvSpPr txBox="1"/>
          <p:nvPr/>
        </p:nvSpPr>
        <p:spPr>
          <a:xfrm>
            <a:off x="510770" y="1458377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2</a:t>
            </a:r>
            <a:endParaRPr lang="nl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AF8D3-AEED-FC4B-E201-99E993B10599}"/>
              </a:ext>
            </a:extLst>
          </p:cNvPr>
          <p:cNvSpPr txBox="1"/>
          <p:nvPr/>
        </p:nvSpPr>
        <p:spPr>
          <a:xfrm>
            <a:off x="471464" y="2701375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3</a:t>
            </a:r>
            <a:endParaRPr lang="nl-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51051DA-FAC9-6C76-BA81-D12AAC601B0C}"/>
              </a:ext>
            </a:extLst>
          </p:cNvPr>
          <p:cNvSpPr txBox="1">
            <a:spLocks/>
          </p:cNvSpPr>
          <p:nvPr/>
        </p:nvSpPr>
        <p:spPr>
          <a:xfrm>
            <a:off x="2156787" y="430728"/>
            <a:ext cx="9072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Accepteer</a:t>
            </a:r>
            <a:r>
              <a:rPr lang="en-US" dirty="0"/>
              <a:t> invitation collaboration </a:t>
            </a:r>
            <a:r>
              <a:rPr lang="en-US" dirty="0" err="1"/>
              <a:t>en</a:t>
            </a:r>
            <a:r>
              <a:rPr lang="en-US" dirty="0"/>
              <a:t> CLONE</a:t>
            </a:r>
            <a:endParaRPr lang="nl-NL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67F97F59-FB5B-70AF-5B39-C61EA0FB4D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096403"/>
              </p:ext>
            </p:extLst>
          </p:nvPr>
        </p:nvGraphicFramePr>
        <p:xfrm>
          <a:off x="4475780" y="1765704"/>
          <a:ext cx="2587599" cy="4091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428280" imgH="5421960" progId="">
                  <p:embed/>
                </p:oleObj>
              </mc:Choice>
              <mc:Fallback>
                <p:oleObj r:id="rId4" imgW="3428280" imgH="5421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75780" y="1765704"/>
                        <a:ext cx="2587599" cy="4091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0166903D-0798-8FE4-16A5-C73A6F78E8DD}"/>
              </a:ext>
            </a:extLst>
          </p:cNvPr>
          <p:cNvSpPr txBox="1">
            <a:spLocks/>
          </p:cNvSpPr>
          <p:nvPr/>
        </p:nvSpPr>
        <p:spPr>
          <a:xfrm>
            <a:off x="6096000" y="3158958"/>
            <a:ext cx="1425399" cy="540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922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ngel face outline outline">
            <a:extLst>
              <a:ext uri="{FF2B5EF4-FFF2-40B4-BE49-F238E27FC236}">
                <a16:creationId xmlns:a16="http://schemas.microsoft.com/office/drawing/2014/main" id="{228EB554-03D9-4489-CDC6-3FB2BC153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706" y="63631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67CF0-42E7-E071-E6DD-873EEB5FA47D}"/>
              </a:ext>
            </a:extLst>
          </p:cNvPr>
          <p:cNvSpPr txBox="1"/>
          <p:nvPr/>
        </p:nvSpPr>
        <p:spPr>
          <a:xfrm>
            <a:off x="510770" y="1458377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2</a:t>
            </a:r>
            <a:endParaRPr lang="nl-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51051DA-FAC9-6C76-BA81-D12AAC601B0C}"/>
              </a:ext>
            </a:extLst>
          </p:cNvPr>
          <p:cNvSpPr txBox="1">
            <a:spLocks/>
          </p:cNvSpPr>
          <p:nvPr/>
        </p:nvSpPr>
        <p:spPr>
          <a:xfrm>
            <a:off x="2156787" y="430728"/>
            <a:ext cx="9072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B347BB-54AC-4171-F9A1-17032FFA8101}"/>
              </a:ext>
            </a:extLst>
          </p:cNvPr>
          <p:cNvCxnSpPr/>
          <p:nvPr/>
        </p:nvCxnSpPr>
        <p:spPr>
          <a:xfrm>
            <a:off x="495870" y="5555714"/>
            <a:ext cx="13480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EDC89B9-AA2A-E00C-94A3-5E2BF33012AE}"/>
              </a:ext>
            </a:extLst>
          </p:cNvPr>
          <p:cNvSpPr/>
          <p:nvPr/>
        </p:nvSpPr>
        <p:spPr>
          <a:xfrm>
            <a:off x="1843903" y="5190034"/>
            <a:ext cx="697584" cy="697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A0BA99-2114-E0D0-8114-54EA0B6B5799}"/>
              </a:ext>
            </a:extLst>
          </p:cNvPr>
          <p:cNvSpPr/>
          <p:nvPr/>
        </p:nvSpPr>
        <p:spPr>
          <a:xfrm>
            <a:off x="3398789" y="3708913"/>
            <a:ext cx="697584" cy="697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94AD14-252E-A927-746F-EB848F47FB5F}"/>
              </a:ext>
            </a:extLst>
          </p:cNvPr>
          <p:cNvCxnSpPr>
            <a:cxnSpLocks/>
          </p:cNvCxnSpPr>
          <p:nvPr/>
        </p:nvCxnSpPr>
        <p:spPr>
          <a:xfrm>
            <a:off x="2541487" y="5538826"/>
            <a:ext cx="5571241" cy="16888"/>
          </a:xfrm>
          <a:prstGeom prst="line">
            <a:avLst/>
          </a:prstGeom>
          <a:ln w="762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6DF8B84-D69A-8D34-B114-1F651CCE62F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2541487" y="4057705"/>
            <a:ext cx="857302" cy="1481121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E03483-2BDD-7D95-F95F-F98552ABC167}"/>
              </a:ext>
            </a:extLst>
          </p:cNvPr>
          <p:cNvSpPr txBox="1"/>
          <p:nvPr/>
        </p:nvSpPr>
        <p:spPr>
          <a:xfrm>
            <a:off x="2541487" y="5555714"/>
            <a:ext cx="1017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</a:t>
            </a:r>
            <a:endParaRPr lang="nl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D84343-DF27-183C-63BB-115F3C222D39}"/>
              </a:ext>
            </a:extLst>
          </p:cNvPr>
          <p:cNvCxnSpPr>
            <a:cxnSpLocks/>
          </p:cNvCxnSpPr>
          <p:nvPr/>
        </p:nvCxnSpPr>
        <p:spPr>
          <a:xfrm>
            <a:off x="4096373" y="4057705"/>
            <a:ext cx="35827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4D7DD5-7E89-24A3-BFEC-F701EAF9C2D7}"/>
              </a:ext>
            </a:extLst>
          </p:cNvPr>
          <p:cNvSpPr txBox="1"/>
          <p:nvPr/>
        </p:nvSpPr>
        <p:spPr>
          <a:xfrm>
            <a:off x="4058666" y="4057705"/>
            <a:ext cx="1017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develop</a:t>
            </a:r>
            <a:endParaRPr lang="nl-NL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A49460A-6B33-2D50-244B-8FEA82CF2CCD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4096373" y="2968353"/>
            <a:ext cx="533150" cy="1089352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3F190C8-E5E1-3B24-7AA6-00D2B147851F}"/>
              </a:ext>
            </a:extLst>
          </p:cNvPr>
          <p:cNvSpPr/>
          <p:nvPr/>
        </p:nvSpPr>
        <p:spPr>
          <a:xfrm>
            <a:off x="4629523" y="2619561"/>
            <a:ext cx="697584" cy="697584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335D0F-0FB7-E367-73D3-B490231C5F4B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5327107" y="2968353"/>
            <a:ext cx="21200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F1AC98-DAE4-6E49-63B5-E0DC452FE071}"/>
              </a:ext>
            </a:extLst>
          </p:cNvPr>
          <p:cNvSpPr txBox="1"/>
          <p:nvPr/>
        </p:nvSpPr>
        <p:spPr>
          <a:xfrm>
            <a:off x="5331978" y="2989412"/>
            <a:ext cx="137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feature/</a:t>
            </a:r>
            <a:r>
              <a:rPr lang="en-US" dirty="0" err="1"/>
              <a:t>css</a:t>
            </a:r>
            <a:endParaRPr lang="nl-NL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F3D41A2-6BC5-62EC-7E17-081B4CCE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654" y="472213"/>
            <a:ext cx="10041575" cy="1325563"/>
          </a:xfrm>
        </p:spPr>
        <p:txBody>
          <a:bodyPr/>
          <a:lstStyle/>
          <a:p>
            <a:r>
              <a:rPr lang="en-US" dirty="0"/>
              <a:t>Create branch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checkout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9761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ngel face outline outline">
            <a:extLst>
              <a:ext uri="{FF2B5EF4-FFF2-40B4-BE49-F238E27FC236}">
                <a16:creationId xmlns:a16="http://schemas.microsoft.com/office/drawing/2014/main" id="{228EB554-03D9-4489-CDC6-3FB2BC153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706" y="63631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67CF0-42E7-E071-E6DD-873EEB5FA47D}"/>
              </a:ext>
            </a:extLst>
          </p:cNvPr>
          <p:cNvSpPr txBox="1"/>
          <p:nvPr/>
        </p:nvSpPr>
        <p:spPr>
          <a:xfrm>
            <a:off x="510770" y="1458377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2</a:t>
            </a:r>
            <a:endParaRPr lang="nl-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51051DA-FAC9-6C76-BA81-D12AAC601B0C}"/>
              </a:ext>
            </a:extLst>
          </p:cNvPr>
          <p:cNvSpPr txBox="1">
            <a:spLocks/>
          </p:cNvSpPr>
          <p:nvPr/>
        </p:nvSpPr>
        <p:spPr>
          <a:xfrm>
            <a:off x="2156787" y="430728"/>
            <a:ext cx="9072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F3D41A2-6BC5-62EC-7E17-081B4CCE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654" y="472213"/>
            <a:ext cx="10041575" cy="1325563"/>
          </a:xfrm>
        </p:spPr>
        <p:txBody>
          <a:bodyPr/>
          <a:lstStyle/>
          <a:p>
            <a:r>
              <a:rPr lang="en-US" dirty="0"/>
              <a:t>Edit myStyle.css</a:t>
            </a:r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DD1CF8-D642-E468-CC2C-0EA007D11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078" y="1756291"/>
            <a:ext cx="4620270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13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A7BB-E78C-6B5B-60C1-D82BBC90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286" y="365125"/>
            <a:ext cx="9072513" cy="1325563"/>
          </a:xfrm>
        </p:spPr>
        <p:txBody>
          <a:bodyPr/>
          <a:lstStyle/>
          <a:p>
            <a:r>
              <a:rPr lang="en-US" b="1" dirty="0"/>
              <a:t>Add, commit and push it</a:t>
            </a:r>
            <a:endParaRPr lang="nl-NL" b="1" dirty="0"/>
          </a:p>
        </p:txBody>
      </p:sp>
      <p:pic>
        <p:nvPicPr>
          <p:cNvPr id="7" name="Graphic 6" descr="Angel face outline with solid fill">
            <a:extLst>
              <a:ext uri="{FF2B5EF4-FFF2-40B4-BE49-F238E27FC236}">
                <a16:creationId xmlns:a16="http://schemas.microsoft.com/office/drawing/2014/main" id="{C02EF4E0-6EE2-E95D-8E97-0003043C4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69661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C34F3C-931A-407C-DB87-FF0DEB63B0C1}"/>
              </a:ext>
            </a:extLst>
          </p:cNvPr>
          <p:cNvSpPr txBox="1"/>
          <p:nvPr/>
        </p:nvSpPr>
        <p:spPr>
          <a:xfrm>
            <a:off x="816638" y="1611017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2</a:t>
            </a:r>
            <a:endParaRPr lang="nl-NL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5C9F3-E15D-9AD5-E09E-A8396BEF4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76" y="2168885"/>
            <a:ext cx="2130048" cy="336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4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ngel face outline outline">
            <a:extLst>
              <a:ext uri="{FF2B5EF4-FFF2-40B4-BE49-F238E27FC236}">
                <a16:creationId xmlns:a16="http://schemas.microsoft.com/office/drawing/2014/main" id="{228EB554-03D9-4489-CDC6-3FB2BC153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706" y="63631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67CF0-42E7-E071-E6DD-873EEB5FA47D}"/>
              </a:ext>
            </a:extLst>
          </p:cNvPr>
          <p:cNvSpPr txBox="1"/>
          <p:nvPr/>
        </p:nvSpPr>
        <p:spPr>
          <a:xfrm>
            <a:off x="510770" y="1458377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3</a:t>
            </a:r>
            <a:endParaRPr lang="nl-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51051DA-FAC9-6C76-BA81-D12AAC601B0C}"/>
              </a:ext>
            </a:extLst>
          </p:cNvPr>
          <p:cNvSpPr txBox="1">
            <a:spLocks/>
          </p:cNvSpPr>
          <p:nvPr/>
        </p:nvSpPr>
        <p:spPr>
          <a:xfrm>
            <a:off x="2156787" y="430728"/>
            <a:ext cx="9072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B347BB-54AC-4171-F9A1-17032FFA8101}"/>
              </a:ext>
            </a:extLst>
          </p:cNvPr>
          <p:cNvCxnSpPr/>
          <p:nvPr/>
        </p:nvCxnSpPr>
        <p:spPr>
          <a:xfrm>
            <a:off x="373321" y="6253297"/>
            <a:ext cx="13480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EDC89B9-AA2A-E00C-94A3-5E2BF33012AE}"/>
              </a:ext>
            </a:extLst>
          </p:cNvPr>
          <p:cNvSpPr/>
          <p:nvPr/>
        </p:nvSpPr>
        <p:spPr>
          <a:xfrm>
            <a:off x="1721354" y="5887617"/>
            <a:ext cx="697584" cy="697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A0BA99-2114-E0D0-8114-54EA0B6B5799}"/>
              </a:ext>
            </a:extLst>
          </p:cNvPr>
          <p:cNvSpPr/>
          <p:nvPr/>
        </p:nvSpPr>
        <p:spPr>
          <a:xfrm>
            <a:off x="3276240" y="4406496"/>
            <a:ext cx="697584" cy="697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94AD14-252E-A927-746F-EB848F47FB5F}"/>
              </a:ext>
            </a:extLst>
          </p:cNvPr>
          <p:cNvCxnSpPr>
            <a:cxnSpLocks/>
          </p:cNvCxnSpPr>
          <p:nvPr/>
        </p:nvCxnSpPr>
        <p:spPr>
          <a:xfrm>
            <a:off x="2418938" y="6236409"/>
            <a:ext cx="5571241" cy="16888"/>
          </a:xfrm>
          <a:prstGeom prst="line">
            <a:avLst/>
          </a:prstGeom>
          <a:ln w="762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6DF8B84-D69A-8D34-B114-1F651CCE62F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2418938" y="4755288"/>
            <a:ext cx="857302" cy="1481121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E03483-2BDD-7D95-F95F-F98552ABC167}"/>
              </a:ext>
            </a:extLst>
          </p:cNvPr>
          <p:cNvSpPr txBox="1"/>
          <p:nvPr/>
        </p:nvSpPr>
        <p:spPr>
          <a:xfrm>
            <a:off x="2418938" y="6253297"/>
            <a:ext cx="1017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</a:t>
            </a:r>
            <a:endParaRPr lang="nl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D84343-DF27-183C-63BB-115F3C222D39}"/>
              </a:ext>
            </a:extLst>
          </p:cNvPr>
          <p:cNvCxnSpPr>
            <a:cxnSpLocks/>
          </p:cNvCxnSpPr>
          <p:nvPr/>
        </p:nvCxnSpPr>
        <p:spPr>
          <a:xfrm>
            <a:off x="3973824" y="4755288"/>
            <a:ext cx="35827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4D7DD5-7E89-24A3-BFEC-F701EAF9C2D7}"/>
              </a:ext>
            </a:extLst>
          </p:cNvPr>
          <p:cNvSpPr txBox="1"/>
          <p:nvPr/>
        </p:nvSpPr>
        <p:spPr>
          <a:xfrm>
            <a:off x="3936117" y="4755288"/>
            <a:ext cx="1017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develop</a:t>
            </a:r>
            <a:endParaRPr lang="nl-NL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A49460A-6B33-2D50-244B-8FEA82CF2CCD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3973824" y="3665936"/>
            <a:ext cx="533150" cy="1089352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3F190C8-E5E1-3B24-7AA6-00D2B147851F}"/>
              </a:ext>
            </a:extLst>
          </p:cNvPr>
          <p:cNvSpPr/>
          <p:nvPr/>
        </p:nvSpPr>
        <p:spPr>
          <a:xfrm>
            <a:off x="4506974" y="3317144"/>
            <a:ext cx="697584" cy="697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335D0F-0FB7-E367-73D3-B490231C5F4B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5204558" y="3665936"/>
            <a:ext cx="21200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F1AC98-DAE4-6E49-63B5-E0DC452FE071}"/>
              </a:ext>
            </a:extLst>
          </p:cNvPr>
          <p:cNvSpPr txBox="1"/>
          <p:nvPr/>
        </p:nvSpPr>
        <p:spPr>
          <a:xfrm>
            <a:off x="5209429" y="3686995"/>
            <a:ext cx="137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feature/</a:t>
            </a:r>
            <a:r>
              <a:rPr lang="en-US" dirty="0" err="1"/>
              <a:t>css</a:t>
            </a:r>
            <a:endParaRPr lang="nl-NL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F3D41A2-6BC5-62EC-7E17-081B4CCE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654" y="472213"/>
            <a:ext cx="10041575" cy="1325563"/>
          </a:xfrm>
        </p:spPr>
        <p:txBody>
          <a:bodyPr/>
          <a:lstStyle/>
          <a:p>
            <a:r>
              <a:rPr lang="en-US" dirty="0"/>
              <a:t>Create branch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checkout</a:t>
            </a:r>
            <a:endParaRPr lang="nl-NL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1BAD60B1-2D0A-5BB5-5544-A48F9AAAB25F}"/>
              </a:ext>
            </a:extLst>
          </p:cNvPr>
          <p:cNvCxnSpPr>
            <a:cxnSpLocks/>
          </p:cNvCxnSpPr>
          <p:nvPr/>
        </p:nvCxnSpPr>
        <p:spPr>
          <a:xfrm flipV="1">
            <a:off x="5204558" y="2608602"/>
            <a:ext cx="533150" cy="1089352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80C2080-AEC8-CE75-6EB4-C55F9E3A8D86}"/>
              </a:ext>
            </a:extLst>
          </p:cNvPr>
          <p:cNvSpPr/>
          <p:nvPr/>
        </p:nvSpPr>
        <p:spPr>
          <a:xfrm>
            <a:off x="5720080" y="2250229"/>
            <a:ext cx="697584" cy="697584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B9C734-08DA-F7BC-A9D0-E91979184729}"/>
              </a:ext>
            </a:extLst>
          </p:cNvPr>
          <p:cNvCxnSpPr>
            <a:cxnSpLocks/>
          </p:cNvCxnSpPr>
          <p:nvPr/>
        </p:nvCxnSpPr>
        <p:spPr>
          <a:xfrm>
            <a:off x="6417664" y="2566704"/>
            <a:ext cx="21200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16F155-774A-CB17-400C-12E039DE5FA3}"/>
              </a:ext>
            </a:extLst>
          </p:cNvPr>
          <p:cNvSpPr txBox="1"/>
          <p:nvPr/>
        </p:nvSpPr>
        <p:spPr>
          <a:xfrm>
            <a:off x="6454294" y="2578908"/>
            <a:ext cx="137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feature/</a:t>
            </a:r>
            <a:r>
              <a:rPr lang="en-US" dirty="0" err="1"/>
              <a:t>js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8120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ngel face outline outline">
            <a:extLst>
              <a:ext uri="{FF2B5EF4-FFF2-40B4-BE49-F238E27FC236}">
                <a16:creationId xmlns:a16="http://schemas.microsoft.com/office/drawing/2014/main" id="{228EB554-03D9-4489-CDC6-3FB2BC153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706" y="63631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67CF0-42E7-E071-E6DD-873EEB5FA47D}"/>
              </a:ext>
            </a:extLst>
          </p:cNvPr>
          <p:cNvSpPr txBox="1"/>
          <p:nvPr/>
        </p:nvSpPr>
        <p:spPr>
          <a:xfrm>
            <a:off x="510770" y="1458377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3</a:t>
            </a:r>
            <a:endParaRPr lang="nl-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51051DA-FAC9-6C76-BA81-D12AAC601B0C}"/>
              </a:ext>
            </a:extLst>
          </p:cNvPr>
          <p:cNvSpPr txBox="1">
            <a:spLocks/>
          </p:cNvSpPr>
          <p:nvPr/>
        </p:nvSpPr>
        <p:spPr>
          <a:xfrm>
            <a:off x="2156787" y="430728"/>
            <a:ext cx="9072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F3D41A2-6BC5-62EC-7E17-081B4CCE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654" y="472213"/>
            <a:ext cx="10041575" cy="1325563"/>
          </a:xfrm>
        </p:spPr>
        <p:txBody>
          <a:bodyPr/>
          <a:lstStyle/>
          <a:p>
            <a:r>
              <a:rPr lang="en-US" dirty="0"/>
              <a:t>Edit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myStyle.css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9E82A-6EB3-61B0-C08F-85B237F93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059" y="2342998"/>
            <a:ext cx="3972479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18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A7BB-E78C-6B5B-60C1-D82BBC90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286" y="365125"/>
            <a:ext cx="9072513" cy="1325563"/>
          </a:xfrm>
        </p:spPr>
        <p:txBody>
          <a:bodyPr/>
          <a:lstStyle/>
          <a:p>
            <a:r>
              <a:rPr lang="en-US" b="1" dirty="0"/>
              <a:t>Add, commit and push it</a:t>
            </a:r>
            <a:endParaRPr lang="nl-NL" b="1" dirty="0"/>
          </a:p>
        </p:txBody>
      </p:sp>
      <p:pic>
        <p:nvPicPr>
          <p:cNvPr id="7" name="Graphic 6" descr="Angel face outline with solid fill">
            <a:extLst>
              <a:ext uri="{FF2B5EF4-FFF2-40B4-BE49-F238E27FC236}">
                <a16:creationId xmlns:a16="http://schemas.microsoft.com/office/drawing/2014/main" id="{C02EF4E0-6EE2-E95D-8E97-0003043C4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69661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C34F3C-931A-407C-DB87-FF0DEB63B0C1}"/>
              </a:ext>
            </a:extLst>
          </p:cNvPr>
          <p:cNvSpPr txBox="1"/>
          <p:nvPr/>
        </p:nvSpPr>
        <p:spPr>
          <a:xfrm>
            <a:off x="816638" y="1611017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3</a:t>
            </a:r>
            <a:endParaRPr lang="nl-NL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5C9F3-E15D-9AD5-E09E-A8396BEF4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76" y="2168885"/>
            <a:ext cx="2130048" cy="336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9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ngel face outline outline">
            <a:extLst>
              <a:ext uri="{FF2B5EF4-FFF2-40B4-BE49-F238E27FC236}">
                <a16:creationId xmlns:a16="http://schemas.microsoft.com/office/drawing/2014/main" id="{228EB554-03D9-4489-CDC6-3FB2BC153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706" y="63631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67CF0-42E7-E071-E6DD-873EEB5FA47D}"/>
              </a:ext>
            </a:extLst>
          </p:cNvPr>
          <p:cNvSpPr txBox="1"/>
          <p:nvPr/>
        </p:nvSpPr>
        <p:spPr>
          <a:xfrm>
            <a:off x="510770" y="1458377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1</a:t>
            </a:r>
            <a:endParaRPr lang="nl-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51051DA-FAC9-6C76-BA81-D12AAC601B0C}"/>
              </a:ext>
            </a:extLst>
          </p:cNvPr>
          <p:cNvSpPr txBox="1">
            <a:spLocks/>
          </p:cNvSpPr>
          <p:nvPr/>
        </p:nvSpPr>
        <p:spPr>
          <a:xfrm>
            <a:off x="2156787" y="430728"/>
            <a:ext cx="9072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Pull </a:t>
            </a:r>
            <a:endParaRPr lang="nl-NL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67F97F59-FB5B-70AF-5B39-C61EA0FB4D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5780" y="1765704"/>
          <a:ext cx="2587599" cy="4091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428280" imgH="5421960" progId="">
                  <p:embed/>
                </p:oleObj>
              </mc:Choice>
              <mc:Fallback>
                <p:oleObj r:id="rId4" imgW="3428280" imgH="5421960" progId="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67F97F59-FB5B-70AF-5B39-C61EA0FB4D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75780" y="1765704"/>
                        <a:ext cx="2587599" cy="4091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0166903D-0798-8FE4-16A5-C73A6F78E8DD}"/>
              </a:ext>
            </a:extLst>
          </p:cNvPr>
          <p:cNvSpPr txBox="1">
            <a:spLocks/>
          </p:cNvSpPr>
          <p:nvPr/>
        </p:nvSpPr>
        <p:spPr>
          <a:xfrm>
            <a:off x="6096000" y="3158958"/>
            <a:ext cx="1425399" cy="540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pull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15397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ngel face outline outline">
            <a:extLst>
              <a:ext uri="{FF2B5EF4-FFF2-40B4-BE49-F238E27FC236}">
                <a16:creationId xmlns:a16="http://schemas.microsoft.com/office/drawing/2014/main" id="{228EB554-03D9-4489-CDC6-3FB2BC153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706" y="63631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67CF0-42E7-E071-E6DD-873EEB5FA47D}"/>
              </a:ext>
            </a:extLst>
          </p:cNvPr>
          <p:cNvSpPr txBox="1"/>
          <p:nvPr/>
        </p:nvSpPr>
        <p:spPr>
          <a:xfrm>
            <a:off x="510770" y="1458377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3</a:t>
            </a:r>
            <a:endParaRPr lang="nl-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51051DA-FAC9-6C76-BA81-D12AAC601B0C}"/>
              </a:ext>
            </a:extLst>
          </p:cNvPr>
          <p:cNvSpPr txBox="1">
            <a:spLocks/>
          </p:cNvSpPr>
          <p:nvPr/>
        </p:nvSpPr>
        <p:spPr>
          <a:xfrm>
            <a:off x="2156787" y="430728"/>
            <a:ext cx="9072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B347BB-54AC-4171-F9A1-17032FFA8101}"/>
              </a:ext>
            </a:extLst>
          </p:cNvPr>
          <p:cNvCxnSpPr/>
          <p:nvPr/>
        </p:nvCxnSpPr>
        <p:spPr>
          <a:xfrm>
            <a:off x="373321" y="6253297"/>
            <a:ext cx="13480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EDC89B9-AA2A-E00C-94A3-5E2BF33012AE}"/>
              </a:ext>
            </a:extLst>
          </p:cNvPr>
          <p:cNvSpPr/>
          <p:nvPr/>
        </p:nvSpPr>
        <p:spPr>
          <a:xfrm>
            <a:off x="1721354" y="5887617"/>
            <a:ext cx="697584" cy="697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A0BA99-2114-E0D0-8114-54EA0B6B5799}"/>
              </a:ext>
            </a:extLst>
          </p:cNvPr>
          <p:cNvSpPr/>
          <p:nvPr/>
        </p:nvSpPr>
        <p:spPr>
          <a:xfrm>
            <a:off x="3276240" y="4406496"/>
            <a:ext cx="697584" cy="697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94AD14-252E-A927-746F-EB848F47FB5F}"/>
              </a:ext>
            </a:extLst>
          </p:cNvPr>
          <p:cNvCxnSpPr>
            <a:cxnSpLocks/>
          </p:cNvCxnSpPr>
          <p:nvPr/>
        </p:nvCxnSpPr>
        <p:spPr>
          <a:xfrm>
            <a:off x="2418938" y="6236409"/>
            <a:ext cx="5571241" cy="16888"/>
          </a:xfrm>
          <a:prstGeom prst="line">
            <a:avLst/>
          </a:prstGeom>
          <a:ln w="762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6DF8B84-D69A-8D34-B114-1F651CCE62F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2418938" y="4755288"/>
            <a:ext cx="857302" cy="1481121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E03483-2BDD-7D95-F95F-F98552ABC167}"/>
              </a:ext>
            </a:extLst>
          </p:cNvPr>
          <p:cNvSpPr txBox="1"/>
          <p:nvPr/>
        </p:nvSpPr>
        <p:spPr>
          <a:xfrm>
            <a:off x="2418938" y="6253297"/>
            <a:ext cx="1017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</a:t>
            </a:r>
            <a:endParaRPr lang="nl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D84343-DF27-183C-63BB-115F3C222D39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973824" y="4711433"/>
            <a:ext cx="5242873" cy="438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4D7DD5-7E89-24A3-BFEC-F701EAF9C2D7}"/>
              </a:ext>
            </a:extLst>
          </p:cNvPr>
          <p:cNvSpPr txBox="1"/>
          <p:nvPr/>
        </p:nvSpPr>
        <p:spPr>
          <a:xfrm>
            <a:off x="3936117" y="4755288"/>
            <a:ext cx="1017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develop</a:t>
            </a:r>
            <a:endParaRPr lang="nl-NL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A49460A-6B33-2D50-244B-8FEA82CF2CCD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3973824" y="3665936"/>
            <a:ext cx="533150" cy="1089352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3F190C8-E5E1-3B24-7AA6-00D2B147851F}"/>
              </a:ext>
            </a:extLst>
          </p:cNvPr>
          <p:cNvSpPr/>
          <p:nvPr/>
        </p:nvSpPr>
        <p:spPr>
          <a:xfrm>
            <a:off x="4506974" y="3317144"/>
            <a:ext cx="697584" cy="697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335D0F-0FB7-E367-73D3-B490231C5F4B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5204558" y="3665936"/>
            <a:ext cx="21200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F1AC98-DAE4-6E49-63B5-E0DC452FE071}"/>
              </a:ext>
            </a:extLst>
          </p:cNvPr>
          <p:cNvSpPr txBox="1"/>
          <p:nvPr/>
        </p:nvSpPr>
        <p:spPr>
          <a:xfrm>
            <a:off x="5209429" y="3686995"/>
            <a:ext cx="137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feature/</a:t>
            </a:r>
            <a:r>
              <a:rPr lang="en-US" dirty="0" err="1"/>
              <a:t>css</a:t>
            </a:r>
            <a:endParaRPr lang="nl-NL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F3D41A2-6BC5-62EC-7E17-081B4CCE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654" y="472213"/>
            <a:ext cx="10041575" cy="1325563"/>
          </a:xfrm>
        </p:spPr>
        <p:txBody>
          <a:bodyPr/>
          <a:lstStyle/>
          <a:p>
            <a:r>
              <a:rPr lang="en-US" dirty="0"/>
              <a:t>Checkout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1BAD60B1-2D0A-5BB5-5544-A48F9AAAB25F}"/>
              </a:ext>
            </a:extLst>
          </p:cNvPr>
          <p:cNvCxnSpPr>
            <a:cxnSpLocks/>
          </p:cNvCxnSpPr>
          <p:nvPr/>
        </p:nvCxnSpPr>
        <p:spPr>
          <a:xfrm flipV="1">
            <a:off x="5204558" y="2608602"/>
            <a:ext cx="533150" cy="1089352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80C2080-AEC8-CE75-6EB4-C55F9E3A8D86}"/>
              </a:ext>
            </a:extLst>
          </p:cNvPr>
          <p:cNvSpPr/>
          <p:nvPr/>
        </p:nvSpPr>
        <p:spPr>
          <a:xfrm>
            <a:off x="5720080" y="2250229"/>
            <a:ext cx="697584" cy="697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B9C734-08DA-F7BC-A9D0-E91979184729}"/>
              </a:ext>
            </a:extLst>
          </p:cNvPr>
          <p:cNvCxnSpPr>
            <a:cxnSpLocks/>
          </p:cNvCxnSpPr>
          <p:nvPr/>
        </p:nvCxnSpPr>
        <p:spPr>
          <a:xfrm>
            <a:off x="6417664" y="2566704"/>
            <a:ext cx="21200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16F155-774A-CB17-400C-12E039DE5FA3}"/>
              </a:ext>
            </a:extLst>
          </p:cNvPr>
          <p:cNvSpPr txBox="1"/>
          <p:nvPr/>
        </p:nvSpPr>
        <p:spPr>
          <a:xfrm>
            <a:off x="6454294" y="2578908"/>
            <a:ext cx="137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feature/</a:t>
            </a:r>
            <a:r>
              <a:rPr lang="en-US" dirty="0" err="1"/>
              <a:t>js</a:t>
            </a:r>
            <a:endParaRPr lang="nl-N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306F1C-98AC-300C-6E75-E8D653EE3CFF}"/>
              </a:ext>
            </a:extLst>
          </p:cNvPr>
          <p:cNvSpPr/>
          <p:nvPr/>
        </p:nvSpPr>
        <p:spPr>
          <a:xfrm>
            <a:off x="9216697" y="4362641"/>
            <a:ext cx="697584" cy="697584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8747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ngel face outline outline">
            <a:extLst>
              <a:ext uri="{FF2B5EF4-FFF2-40B4-BE49-F238E27FC236}">
                <a16:creationId xmlns:a16="http://schemas.microsoft.com/office/drawing/2014/main" id="{228EB554-03D9-4489-CDC6-3FB2BC153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706" y="63631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67CF0-42E7-E071-E6DD-873EEB5FA47D}"/>
              </a:ext>
            </a:extLst>
          </p:cNvPr>
          <p:cNvSpPr txBox="1"/>
          <p:nvPr/>
        </p:nvSpPr>
        <p:spPr>
          <a:xfrm>
            <a:off x="510770" y="1458377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1</a:t>
            </a:r>
            <a:endParaRPr lang="nl-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51051DA-FAC9-6C76-BA81-D12AAC601B0C}"/>
              </a:ext>
            </a:extLst>
          </p:cNvPr>
          <p:cNvSpPr txBox="1">
            <a:spLocks/>
          </p:cNvSpPr>
          <p:nvPr/>
        </p:nvSpPr>
        <p:spPr>
          <a:xfrm>
            <a:off x="2156787" y="430728"/>
            <a:ext cx="9072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F3D41A2-6BC5-62EC-7E17-081B4CCE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654" y="472213"/>
            <a:ext cx="10041575" cy="1325563"/>
          </a:xfrm>
        </p:spPr>
        <p:txBody>
          <a:bodyPr/>
          <a:lstStyle/>
          <a:p>
            <a:r>
              <a:rPr lang="en-US" dirty="0" err="1"/>
              <a:t>Controleer</a:t>
            </a:r>
            <a:r>
              <a:rPr lang="en-US" dirty="0"/>
              <a:t> met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 –r</a:t>
            </a:r>
            <a:r>
              <a:rPr lang="en-US" dirty="0"/>
              <a:t> of alle branches </a:t>
            </a:r>
            <a:r>
              <a:rPr lang="en-US" dirty="0" err="1"/>
              <a:t>klaar</a:t>
            </a:r>
            <a:r>
              <a:rPr lang="en-US" dirty="0"/>
              <a:t> </a:t>
            </a:r>
            <a:r>
              <a:rPr lang="en-US" dirty="0" err="1"/>
              <a:t>staan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FEFE033-DE2B-7681-8314-6F5AC48FD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654" y="2578358"/>
            <a:ext cx="710664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5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04749-5E2C-6423-244C-3AE03E71C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Opzetten</a:t>
            </a:r>
            <a:r>
              <a:rPr lang="en-US" dirty="0"/>
              <a:t> team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851AA0-21A8-3914-9AAB-72055C328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7683631" cy="1325563"/>
          </a:xfrm>
        </p:spPr>
        <p:txBody>
          <a:bodyPr/>
          <a:lstStyle/>
          <a:p>
            <a:r>
              <a:rPr lang="en-US" dirty="0" err="1"/>
              <a:t>Werk</a:t>
            </a:r>
            <a:r>
              <a:rPr lang="en-US" dirty="0"/>
              <a:t> in teams van 2 of 3 </a:t>
            </a:r>
            <a:r>
              <a:rPr lang="en-US" dirty="0" err="1"/>
              <a:t>studenten</a:t>
            </a:r>
            <a:endParaRPr lang="nl-NL" dirty="0"/>
          </a:p>
        </p:txBody>
      </p:sp>
      <p:pic>
        <p:nvPicPr>
          <p:cNvPr id="6" name="Graphic 5" descr="Angel face outline outline">
            <a:extLst>
              <a:ext uri="{FF2B5EF4-FFF2-40B4-BE49-F238E27FC236}">
                <a16:creationId xmlns:a16="http://schemas.microsoft.com/office/drawing/2014/main" id="{BB4B3445-9736-4D7F-2DD0-AB937A3A41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6393" y="2971800"/>
            <a:ext cx="914400" cy="914400"/>
          </a:xfrm>
          <a:prstGeom prst="rect">
            <a:avLst/>
          </a:prstGeom>
        </p:spPr>
      </p:pic>
      <p:pic>
        <p:nvPicPr>
          <p:cNvPr id="8" name="Graphic 7" descr="Angel face outline with solid fill">
            <a:extLst>
              <a:ext uri="{FF2B5EF4-FFF2-40B4-BE49-F238E27FC236}">
                <a16:creationId xmlns:a16="http://schemas.microsoft.com/office/drawing/2014/main" id="{EA63642D-1BC4-15A9-3EAA-5840C2AC8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3622" y="2971800"/>
            <a:ext cx="914400" cy="914400"/>
          </a:xfrm>
          <a:prstGeom prst="rect">
            <a:avLst/>
          </a:prstGeom>
        </p:spPr>
      </p:pic>
      <p:pic>
        <p:nvPicPr>
          <p:cNvPr id="15" name="Graphic 14" descr="Angel face outline outline">
            <a:extLst>
              <a:ext uri="{FF2B5EF4-FFF2-40B4-BE49-F238E27FC236}">
                <a16:creationId xmlns:a16="http://schemas.microsoft.com/office/drawing/2014/main" id="{0C71E4AC-B21C-5CAB-4B15-E0C48CC01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0144" y="2971800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56204F-F3F9-5103-BB45-E38FDA9CE10D}"/>
              </a:ext>
            </a:extLst>
          </p:cNvPr>
          <p:cNvSpPr txBox="1"/>
          <p:nvPr/>
        </p:nvSpPr>
        <p:spPr>
          <a:xfrm>
            <a:off x="3023622" y="4107705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1</a:t>
            </a:r>
            <a:endParaRPr lang="nl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CC2687-82C8-8A8B-9CE0-CEF034DD9326}"/>
              </a:ext>
            </a:extLst>
          </p:cNvPr>
          <p:cNvSpPr txBox="1"/>
          <p:nvPr/>
        </p:nvSpPr>
        <p:spPr>
          <a:xfrm>
            <a:off x="4769151" y="4107705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2</a:t>
            </a:r>
            <a:endParaRPr lang="nl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6CB8E2-78D8-FBE7-53DD-1F061D9AD344}"/>
              </a:ext>
            </a:extLst>
          </p:cNvPr>
          <p:cNvSpPr txBox="1"/>
          <p:nvPr/>
        </p:nvSpPr>
        <p:spPr>
          <a:xfrm>
            <a:off x="6635659" y="4107705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7658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ngel face outline outline">
            <a:extLst>
              <a:ext uri="{FF2B5EF4-FFF2-40B4-BE49-F238E27FC236}">
                <a16:creationId xmlns:a16="http://schemas.microsoft.com/office/drawing/2014/main" id="{228EB554-03D9-4489-CDC6-3FB2BC153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706" y="63631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67CF0-42E7-E071-E6DD-873EEB5FA47D}"/>
              </a:ext>
            </a:extLst>
          </p:cNvPr>
          <p:cNvSpPr txBox="1"/>
          <p:nvPr/>
        </p:nvSpPr>
        <p:spPr>
          <a:xfrm>
            <a:off x="510770" y="1458377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3</a:t>
            </a:r>
            <a:endParaRPr lang="nl-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51051DA-FAC9-6C76-BA81-D12AAC601B0C}"/>
              </a:ext>
            </a:extLst>
          </p:cNvPr>
          <p:cNvSpPr txBox="1">
            <a:spLocks/>
          </p:cNvSpPr>
          <p:nvPr/>
        </p:nvSpPr>
        <p:spPr>
          <a:xfrm>
            <a:off x="2156787" y="430728"/>
            <a:ext cx="9072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B347BB-54AC-4171-F9A1-17032FFA8101}"/>
              </a:ext>
            </a:extLst>
          </p:cNvPr>
          <p:cNvCxnSpPr/>
          <p:nvPr/>
        </p:nvCxnSpPr>
        <p:spPr>
          <a:xfrm>
            <a:off x="373321" y="6253297"/>
            <a:ext cx="13480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EDC89B9-AA2A-E00C-94A3-5E2BF33012AE}"/>
              </a:ext>
            </a:extLst>
          </p:cNvPr>
          <p:cNvSpPr/>
          <p:nvPr/>
        </p:nvSpPr>
        <p:spPr>
          <a:xfrm>
            <a:off x="1721354" y="5887617"/>
            <a:ext cx="697584" cy="697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A0BA99-2114-E0D0-8114-54EA0B6B5799}"/>
              </a:ext>
            </a:extLst>
          </p:cNvPr>
          <p:cNvSpPr/>
          <p:nvPr/>
        </p:nvSpPr>
        <p:spPr>
          <a:xfrm>
            <a:off x="3276240" y="4406496"/>
            <a:ext cx="697584" cy="697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94AD14-252E-A927-746F-EB848F47FB5F}"/>
              </a:ext>
            </a:extLst>
          </p:cNvPr>
          <p:cNvCxnSpPr>
            <a:cxnSpLocks/>
          </p:cNvCxnSpPr>
          <p:nvPr/>
        </p:nvCxnSpPr>
        <p:spPr>
          <a:xfrm>
            <a:off x="2418938" y="6236409"/>
            <a:ext cx="5571241" cy="16888"/>
          </a:xfrm>
          <a:prstGeom prst="line">
            <a:avLst/>
          </a:prstGeom>
          <a:ln w="762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6DF8B84-D69A-8D34-B114-1F651CCE62F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2418938" y="4755288"/>
            <a:ext cx="857302" cy="1481121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E03483-2BDD-7D95-F95F-F98552ABC167}"/>
              </a:ext>
            </a:extLst>
          </p:cNvPr>
          <p:cNvSpPr txBox="1"/>
          <p:nvPr/>
        </p:nvSpPr>
        <p:spPr>
          <a:xfrm>
            <a:off x="2418938" y="6253297"/>
            <a:ext cx="1017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</a:t>
            </a:r>
            <a:endParaRPr lang="nl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D84343-DF27-183C-63BB-115F3C222D39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3973824" y="4711433"/>
            <a:ext cx="5242873" cy="438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4D7DD5-7E89-24A3-BFEC-F701EAF9C2D7}"/>
              </a:ext>
            </a:extLst>
          </p:cNvPr>
          <p:cNvSpPr txBox="1"/>
          <p:nvPr/>
        </p:nvSpPr>
        <p:spPr>
          <a:xfrm>
            <a:off x="3936117" y="4755288"/>
            <a:ext cx="1017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develop</a:t>
            </a:r>
            <a:endParaRPr lang="nl-NL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A49460A-6B33-2D50-244B-8FEA82CF2CCD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3973824" y="3665936"/>
            <a:ext cx="533150" cy="1089352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3F190C8-E5E1-3B24-7AA6-00D2B147851F}"/>
              </a:ext>
            </a:extLst>
          </p:cNvPr>
          <p:cNvSpPr/>
          <p:nvPr/>
        </p:nvSpPr>
        <p:spPr>
          <a:xfrm>
            <a:off x="4506974" y="3317144"/>
            <a:ext cx="697584" cy="697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335D0F-0FB7-E367-73D3-B490231C5F4B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5204558" y="3665936"/>
            <a:ext cx="21200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F1AC98-DAE4-6E49-63B5-E0DC452FE071}"/>
              </a:ext>
            </a:extLst>
          </p:cNvPr>
          <p:cNvSpPr txBox="1"/>
          <p:nvPr/>
        </p:nvSpPr>
        <p:spPr>
          <a:xfrm>
            <a:off x="5209429" y="3686995"/>
            <a:ext cx="137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feature/</a:t>
            </a:r>
            <a:r>
              <a:rPr lang="en-US" dirty="0" err="1"/>
              <a:t>css</a:t>
            </a:r>
            <a:endParaRPr lang="nl-NL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F3D41A2-6BC5-62EC-7E17-081B4CCE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654" y="472213"/>
            <a:ext cx="10041575" cy="1325563"/>
          </a:xfrm>
        </p:spPr>
        <p:txBody>
          <a:bodyPr/>
          <a:lstStyle/>
          <a:p>
            <a:r>
              <a:rPr lang="en-US" dirty="0"/>
              <a:t>Merge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feature/cs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1BAD60B1-2D0A-5BB5-5544-A48F9AAAB25F}"/>
              </a:ext>
            </a:extLst>
          </p:cNvPr>
          <p:cNvCxnSpPr>
            <a:cxnSpLocks/>
          </p:cNvCxnSpPr>
          <p:nvPr/>
        </p:nvCxnSpPr>
        <p:spPr>
          <a:xfrm flipV="1">
            <a:off x="5204558" y="2608602"/>
            <a:ext cx="533150" cy="1089352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80C2080-AEC8-CE75-6EB4-C55F9E3A8D86}"/>
              </a:ext>
            </a:extLst>
          </p:cNvPr>
          <p:cNvSpPr/>
          <p:nvPr/>
        </p:nvSpPr>
        <p:spPr>
          <a:xfrm>
            <a:off x="5720080" y="2250229"/>
            <a:ext cx="697584" cy="697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B9C734-08DA-F7BC-A9D0-E91979184729}"/>
              </a:ext>
            </a:extLst>
          </p:cNvPr>
          <p:cNvCxnSpPr>
            <a:cxnSpLocks/>
          </p:cNvCxnSpPr>
          <p:nvPr/>
        </p:nvCxnSpPr>
        <p:spPr>
          <a:xfrm>
            <a:off x="6417664" y="2566704"/>
            <a:ext cx="21200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16F155-774A-CB17-400C-12E039DE5FA3}"/>
              </a:ext>
            </a:extLst>
          </p:cNvPr>
          <p:cNvSpPr txBox="1"/>
          <p:nvPr/>
        </p:nvSpPr>
        <p:spPr>
          <a:xfrm>
            <a:off x="6454294" y="2578908"/>
            <a:ext cx="137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feature/</a:t>
            </a:r>
            <a:r>
              <a:rPr lang="en-US" dirty="0" err="1"/>
              <a:t>js</a:t>
            </a:r>
            <a:endParaRPr lang="nl-N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306F1C-98AC-300C-6E75-E8D653EE3CFF}"/>
              </a:ext>
            </a:extLst>
          </p:cNvPr>
          <p:cNvSpPr/>
          <p:nvPr/>
        </p:nvSpPr>
        <p:spPr>
          <a:xfrm>
            <a:off x="9216697" y="4362641"/>
            <a:ext cx="697584" cy="697584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FDDCB3C-BD3A-A845-A4D3-D6E6B20A5E60}"/>
              </a:ext>
            </a:extLst>
          </p:cNvPr>
          <p:cNvCxnSpPr>
            <a:cxnSpLocks/>
          </p:cNvCxnSpPr>
          <p:nvPr/>
        </p:nvCxnSpPr>
        <p:spPr>
          <a:xfrm>
            <a:off x="7324627" y="3665936"/>
            <a:ext cx="1436095" cy="1045497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016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ngel face outline outline">
            <a:extLst>
              <a:ext uri="{FF2B5EF4-FFF2-40B4-BE49-F238E27FC236}">
                <a16:creationId xmlns:a16="http://schemas.microsoft.com/office/drawing/2014/main" id="{228EB554-03D9-4489-CDC6-3FB2BC153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706" y="63631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67CF0-42E7-E071-E6DD-873EEB5FA47D}"/>
              </a:ext>
            </a:extLst>
          </p:cNvPr>
          <p:cNvSpPr txBox="1"/>
          <p:nvPr/>
        </p:nvSpPr>
        <p:spPr>
          <a:xfrm>
            <a:off x="510770" y="1458377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3</a:t>
            </a:r>
            <a:endParaRPr lang="nl-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51051DA-FAC9-6C76-BA81-D12AAC601B0C}"/>
              </a:ext>
            </a:extLst>
          </p:cNvPr>
          <p:cNvSpPr txBox="1">
            <a:spLocks/>
          </p:cNvSpPr>
          <p:nvPr/>
        </p:nvSpPr>
        <p:spPr>
          <a:xfrm>
            <a:off x="2156787" y="430728"/>
            <a:ext cx="9072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0B347BB-54AC-4171-F9A1-17032FFA8101}"/>
              </a:ext>
            </a:extLst>
          </p:cNvPr>
          <p:cNvCxnSpPr/>
          <p:nvPr/>
        </p:nvCxnSpPr>
        <p:spPr>
          <a:xfrm>
            <a:off x="373321" y="6253297"/>
            <a:ext cx="13480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EDC89B9-AA2A-E00C-94A3-5E2BF33012AE}"/>
              </a:ext>
            </a:extLst>
          </p:cNvPr>
          <p:cNvSpPr/>
          <p:nvPr/>
        </p:nvSpPr>
        <p:spPr>
          <a:xfrm>
            <a:off x="1721354" y="5887617"/>
            <a:ext cx="697584" cy="697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A0BA99-2114-E0D0-8114-54EA0B6B5799}"/>
              </a:ext>
            </a:extLst>
          </p:cNvPr>
          <p:cNvSpPr/>
          <p:nvPr/>
        </p:nvSpPr>
        <p:spPr>
          <a:xfrm>
            <a:off x="3276240" y="4406496"/>
            <a:ext cx="697584" cy="697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94AD14-252E-A927-746F-EB848F47FB5F}"/>
              </a:ext>
            </a:extLst>
          </p:cNvPr>
          <p:cNvCxnSpPr>
            <a:cxnSpLocks/>
          </p:cNvCxnSpPr>
          <p:nvPr/>
        </p:nvCxnSpPr>
        <p:spPr>
          <a:xfrm>
            <a:off x="2418938" y="6236409"/>
            <a:ext cx="5571241" cy="16888"/>
          </a:xfrm>
          <a:prstGeom prst="line">
            <a:avLst/>
          </a:prstGeom>
          <a:ln w="762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6DF8B84-D69A-8D34-B114-1F651CCE62F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2418938" y="4755288"/>
            <a:ext cx="857302" cy="1481121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E03483-2BDD-7D95-F95F-F98552ABC167}"/>
              </a:ext>
            </a:extLst>
          </p:cNvPr>
          <p:cNvSpPr txBox="1"/>
          <p:nvPr/>
        </p:nvSpPr>
        <p:spPr>
          <a:xfrm>
            <a:off x="2418938" y="6253297"/>
            <a:ext cx="1017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</a:t>
            </a:r>
            <a:endParaRPr lang="nl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D84343-DF27-183C-63BB-115F3C222D39}"/>
              </a:ext>
            </a:extLst>
          </p:cNvPr>
          <p:cNvCxnSpPr>
            <a:cxnSpLocks/>
          </p:cNvCxnSpPr>
          <p:nvPr/>
        </p:nvCxnSpPr>
        <p:spPr>
          <a:xfrm>
            <a:off x="3971107" y="4765168"/>
            <a:ext cx="5851437" cy="117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4D7DD5-7E89-24A3-BFEC-F701EAF9C2D7}"/>
              </a:ext>
            </a:extLst>
          </p:cNvPr>
          <p:cNvSpPr txBox="1"/>
          <p:nvPr/>
        </p:nvSpPr>
        <p:spPr>
          <a:xfrm>
            <a:off x="3936117" y="4755288"/>
            <a:ext cx="1017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develop</a:t>
            </a:r>
            <a:endParaRPr lang="nl-NL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A49460A-6B33-2D50-244B-8FEA82CF2CCD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3973824" y="3665936"/>
            <a:ext cx="533150" cy="1089352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3F190C8-E5E1-3B24-7AA6-00D2B147851F}"/>
              </a:ext>
            </a:extLst>
          </p:cNvPr>
          <p:cNvSpPr/>
          <p:nvPr/>
        </p:nvSpPr>
        <p:spPr>
          <a:xfrm>
            <a:off x="4506974" y="3317144"/>
            <a:ext cx="697584" cy="697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335D0F-0FB7-E367-73D3-B490231C5F4B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5204558" y="3665936"/>
            <a:ext cx="212006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F1AC98-DAE4-6E49-63B5-E0DC452FE071}"/>
              </a:ext>
            </a:extLst>
          </p:cNvPr>
          <p:cNvSpPr txBox="1"/>
          <p:nvPr/>
        </p:nvSpPr>
        <p:spPr>
          <a:xfrm>
            <a:off x="5209429" y="3686995"/>
            <a:ext cx="137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feature/</a:t>
            </a:r>
            <a:r>
              <a:rPr lang="en-US" dirty="0" err="1"/>
              <a:t>css</a:t>
            </a:r>
            <a:endParaRPr lang="nl-NL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F3D41A2-6BC5-62EC-7E17-081B4CCE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654" y="472213"/>
            <a:ext cx="10041575" cy="1325563"/>
          </a:xfrm>
        </p:spPr>
        <p:txBody>
          <a:bodyPr/>
          <a:lstStyle/>
          <a:p>
            <a:r>
              <a:rPr lang="en-US" dirty="0"/>
              <a:t>Merge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1BAD60B1-2D0A-5BB5-5544-A48F9AAAB25F}"/>
              </a:ext>
            </a:extLst>
          </p:cNvPr>
          <p:cNvCxnSpPr>
            <a:cxnSpLocks/>
            <a:stCxn id="20" idx="6"/>
            <a:endCxn id="9" idx="2"/>
          </p:cNvCxnSpPr>
          <p:nvPr/>
        </p:nvCxnSpPr>
        <p:spPr>
          <a:xfrm flipV="1">
            <a:off x="5204558" y="2599021"/>
            <a:ext cx="515522" cy="1066915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80C2080-AEC8-CE75-6EB4-C55F9E3A8D86}"/>
              </a:ext>
            </a:extLst>
          </p:cNvPr>
          <p:cNvSpPr/>
          <p:nvPr/>
        </p:nvSpPr>
        <p:spPr>
          <a:xfrm>
            <a:off x="5720080" y="2250229"/>
            <a:ext cx="697584" cy="697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B9C734-08DA-F7BC-A9D0-E91979184729}"/>
              </a:ext>
            </a:extLst>
          </p:cNvPr>
          <p:cNvCxnSpPr>
            <a:cxnSpLocks/>
          </p:cNvCxnSpPr>
          <p:nvPr/>
        </p:nvCxnSpPr>
        <p:spPr>
          <a:xfrm>
            <a:off x="6417664" y="2566704"/>
            <a:ext cx="119919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16F155-774A-CB17-400C-12E039DE5FA3}"/>
              </a:ext>
            </a:extLst>
          </p:cNvPr>
          <p:cNvSpPr txBox="1"/>
          <p:nvPr/>
        </p:nvSpPr>
        <p:spPr>
          <a:xfrm>
            <a:off x="6423340" y="2670444"/>
            <a:ext cx="137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feature/</a:t>
            </a:r>
            <a:r>
              <a:rPr lang="en-US" dirty="0" err="1"/>
              <a:t>js</a:t>
            </a:r>
            <a:endParaRPr lang="nl-N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306F1C-98AC-300C-6E75-E8D653EE3CFF}"/>
              </a:ext>
            </a:extLst>
          </p:cNvPr>
          <p:cNvSpPr/>
          <p:nvPr/>
        </p:nvSpPr>
        <p:spPr>
          <a:xfrm>
            <a:off x="9787554" y="4428140"/>
            <a:ext cx="697584" cy="697584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FDDCB3C-BD3A-A845-A4D3-D6E6B20A5E60}"/>
              </a:ext>
            </a:extLst>
          </p:cNvPr>
          <p:cNvCxnSpPr>
            <a:cxnSpLocks/>
          </p:cNvCxnSpPr>
          <p:nvPr/>
        </p:nvCxnSpPr>
        <p:spPr>
          <a:xfrm>
            <a:off x="7324627" y="3665936"/>
            <a:ext cx="1482808" cy="1099231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45E903C-97F0-DFC7-83E2-90363B22F16F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7469399" y="2566703"/>
            <a:ext cx="2318155" cy="2210229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619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A7BB-E78C-6B5B-60C1-D82BBC90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286" y="365125"/>
            <a:ext cx="9072513" cy="1325563"/>
          </a:xfrm>
        </p:spPr>
        <p:txBody>
          <a:bodyPr/>
          <a:lstStyle/>
          <a:p>
            <a:r>
              <a:rPr lang="en-US" b="1" dirty="0"/>
              <a:t>Add, commit and push it</a:t>
            </a:r>
            <a:endParaRPr lang="nl-NL" b="1" dirty="0"/>
          </a:p>
        </p:txBody>
      </p:sp>
      <p:pic>
        <p:nvPicPr>
          <p:cNvPr id="7" name="Graphic 6" descr="Angel face outline with solid fill">
            <a:extLst>
              <a:ext uri="{FF2B5EF4-FFF2-40B4-BE49-F238E27FC236}">
                <a16:creationId xmlns:a16="http://schemas.microsoft.com/office/drawing/2014/main" id="{C02EF4E0-6EE2-E95D-8E97-0003043C4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69661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C34F3C-931A-407C-DB87-FF0DEB63B0C1}"/>
              </a:ext>
            </a:extLst>
          </p:cNvPr>
          <p:cNvSpPr txBox="1"/>
          <p:nvPr/>
        </p:nvSpPr>
        <p:spPr>
          <a:xfrm>
            <a:off x="816638" y="1611017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1</a:t>
            </a:r>
            <a:endParaRPr lang="nl-NL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5C9F3-E15D-9AD5-E09E-A8396BEF4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76" y="2168885"/>
            <a:ext cx="2130048" cy="336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80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ngel face outline outline">
            <a:extLst>
              <a:ext uri="{FF2B5EF4-FFF2-40B4-BE49-F238E27FC236}">
                <a16:creationId xmlns:a16="http://schemas.microsoft.com/office/drawing/2014/main" id="{228EB554-03D9-4489-CDC6-3FB2BC153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706" y="636310"/>
            <a:ext cx="914400" cy="914400"/>
          </a:xfrm>
          <a:prstGeom prst="rect">
            <a:avLst/>
          </a:prstGeom>
        </p:spPr>
      </p:pic>
      <p:pic>
        <p:nvPicPr>
          <p:cNvPr id="5" name="Graphic 4" descr="Angel face outline outline">
            <a:extLst>
              <a:ext uri="{FF2B5EF4-FFF2-40B4-BE49-F238E27FC236}">
                <a16:creationId xmlns:a16="http://schemas.microsoft.com/office/drawing/2014/main" id="{F4D1AFC3-44EE-FD02-8784-1C98AB127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142" y="197164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67CF0-42E7-E071-E6DD-873EEB5FA47D}"/>
              </a:ext>
            </a:extLst>
          </p:cNvPr>
          <p:cNvSpPr txBox="1"/>
          <p:nvPr/>
        </p:nvSpPr>
        <p:spPr>
          <a:xfrm>
            <a:off x="510770" y="1458377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2</a:t>
            </a:r>
            <a:endParaRPr lang="nl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AF8D3-AEED-FC4B-E201-99E993B10599}"/>
              </a:ext>
            </a:extLst>
          </p:cNvPr>
          <p:cNvSpPr txBox="1"/>
          <p:nvPr/>
        </p:nvSpPr>
        <p:spPr>
          <a:xfrm>
            <a:off x="471464" y="2701375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3</a:t>
            </a:r>
            <a:endParaRPr lang="nl-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51051DA-FAC9-6C76-BA81-D12AAC601B0C}"/>
              </a:ext>
            </a:extLst>
          </p:cNvPr>
          <p:cNvSpPr txBox="1">
            <a:spLocks/>
          </p:cNvSpPr>
          <p:nvPr/>
        </p:nvSpPr>
        <p:spPr>
          <a:xfrm>
            <a:off x="2156787" y="430728"/>
            <a:ext cx="9072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Pull </a:t>
            </a:r>
            <a:endParaRPr lang="nl-NL" dirty="0"/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67F97F59-FB5B-70AF-5B39-C61EA0FB4D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5780" y="1765704"/>
          <a:ext cx="2587599" cy="4091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428280" imgH="5421960" progId="">
                  <p:embed/>
                </p:oleObj>
              </mc:Choice>
              <mc:Fallback>
                <p:oleObj r:id="rId4" imgW="3428280" imgH="5421960" progId="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67F97F59-FB5B-70AF-5B39-C61EA0FB4D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75780" y="1765704"/>
                        <a:ext cx="2587599" cy="4091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0166903D-0798-8FE4-16A5-C73A6F78E8DD}"/>
              </a:ext>
            </a:extLst>
          </p:cNvPr>
          <p:cNvSpPr txBox="1">
            <a:spLocks/>
          </p:cNvSpPr>
          <p:nvPr/>
        </p:nvSpPr>
        <p:spPr>
          <a:xfrm>
            <a:off x="6096000" y="3158958"/>
            <a:ext cx="1425399" cy="540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pull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620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val 103">
            <a:extLst>
              <a:ext uri="{FF2B5EF4-FFF2-40B4-BE49-F238E27FC236}">
                <a16:creationId xmlns:a16="http://schemas.microsoft.com/office/drawing/2014/main" id="{F515672D-CB81-AD98-56F8-97564900F5A9}"/>
              </a:ext>
            </a:extLst>
          </p:cNvPr>
          <p:cNvSpPr/>
          <p:nvPr/>
        </p:nvSpPr>
        <p:spPr>
          <a:xfrm>
            <a:off x="8581519" y="4001565"/>
            <a:ext cx="651103" cy="65110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82BDEE7-4E20-7791-4505-CE3AE6577D61}"/>
              </a:ext>
            </a:extLst>
          </p:cNvPr>
          <p:cNvSpPr/>
          <p:nvPr/>
        </p:nvSpPr>
        <p:spPr>
          <a:xfrm>
            <a:off x="8799451" y="3067203"/>
            <a:ext cx="651103" cy="65110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75D22FB-6811-FA8F-7999-FC9A37345C8C}"/>
              </a:ext>
            </a:extLst>
          </p:cNvPr>
          <p:cNvSpPr/>
          <p:nvPr/>
        </p:nvSpPr>
        <p:spPr>
          <a:xfrm>
            <a:off x="6233497" y="4741847"/>
            <a:ext cx="651103" cy="65110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51051DA-FAC9-6C76-BA81-D12AAC601B0C}"/>
              </a:ext>
            </a:extLst>
          </p:cNvPr>
          <p:cNvSpPr txBox="1">
            <a:spLocks/>
          </p:cNvSpPr>
          <p:nvPr/>
        </p:nvSpPr>
        <p:spPr>
          <a:xfrm>
            <a:off x="2156787" y="430728"/>
            <a:ext cx="9072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EDC89B9-AA2A-E00C-94A3-5E2BF33012AE}"/>
              </a:ext>
            </a:extLst>
          </p:cNvPr>
          <p:cNvSpPr/>
          <p:nvPr/>
        </p:nvSpPr>
        <p:spPr>
          <a:xfrm>
            <a:off x="429882" y="6029121"/>
            <a:ext cx="448352" cy="44835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A0BA99-2114-E0D0-8114-54EA0B6B5799}"/>
              </a:ext>
            </a:extLst>
          </p:cNvPr>
          <p:cNvSpPr/>
          <p:nvPr/>
        </p:nvSpPr>
        <p:spPr>
          <a:xfrm>
            <a:off x="1270322" y="4875559"/>
            <a:ext cx="369332" cy="36933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94AD14-252E-A927-746F-EB848F47FB5F}"/>
              </a:ext>
            </a:extLst>
          </p:cNvPr>
          <p:cNvCxnSpPr>
            <a:cxnSpLocks/>
          </p:cNvCxnSpPr>
          <p:nvPr/>
        </p:nvCxnSpPr>
        <p:spPr>
          <a:xfrm>
            <a:off x="878234" y="6283875"/>
            <a:ext cx="5571241" cy="16888"/>
          </a:xfrm>
          <a:prstGeom prst="line">
            <a:avLst/>
          </a:prstGeom>
          <a:ln w="762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6DF8B84-D69A-8D34-B114-1F651CCE62F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878234" y="5060225"/>
            <a:ext cx="392088" cy="1193072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E03483-2BDD-7D95-F95F-F98552ABC167}"/>
              </a:ext>
            </a:extLst>
          </p:cNvPr>
          <p:cNvSpPr txBox="1"/>
          <p:nvPr/>
        </p:nvSpPr>
        <p:spPr>
          <a:xfrm>
            <a:off x="1454378" y="5737339"/>
            <a:ext cx="1017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</a:t>
            </a:r>
            <a:endParaRPr lang="nl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D84343-DF27-183C-63BB-115F3C222D39}"/>
              </a:ext>
            </a:extLst>
          </p:cNvPr>
          <p:cNvCxnSpPr>
            <a:cxnSpLocks/>
          </p:cNvCxnSpPr>
          <p:nvPr/>
        </p:nvCxnSpPr>
        <p:spPr>
          <a:xfrm>
            <a:off x="1682646" y="5067399"/>
            <a:ext cx="4533716" cy="137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4D7DD5-7E89-24A3-BFEC-F701EAF9C2D7}"/>
              </a:ext>
            </a:extLst>
          </p:cNvPr>
          <p:cNvSpPr txBox="1"/>
          <p:nvPr/>
        </p:nvSpPr>
        <p:spPr>
          <a:xfrm>
            <a:off x="1702241" y="5125723"/>
            <a:ext cx="1017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develop</a:t>
            </a:r>
            <a:endParaRPr lang="nl-NL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A49460A-6B33-2D50-244B-8FEA82CF2CCD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1639654" y="4305338"/>
            <a:ext cx="721881" cy="754887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3F190C8-E5E1-3B24-7AA6-00D2B147851F}"/>
              </a:ext>
            </a:extLst>
          </p:cNvPr>
          <p:cNvSpPr/>
          <p:nvPr/>
        </p:nvSpPr>
        <p:spPr>
          <a:xfrm>
            <a:off x="2361535" y="4119723"/>
            <a:ext cx="371229" cy="371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335D0F-0FB7-E367-73D3-B490231C5F4B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2732764" y="4290663"/>
            <a:ext cx="1912619" cy="146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F1AC98-DAE4-6E49-63B5-E0DC452FE071}"/>
              </a:ext>
            </a:extLst>
          </p:cNvPr>
          <p:cNvSpPr txBox="1"/>
          <p:nvPr/>
        </p:nvSpPr>
        <p:spPr>
          <a:xfrm>
            <a:off x="2786134" y="4337223"/>
            <a:ext cx="137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feature/</a:t>
            </a:r>
            <a:r>
              <a:rPr lang="en-US" dirty="0" err="1"/>
              <a:t>css</a:t>
            </a:r>
            <a:endParaRPr lang="nl-NL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1BAD60B1-2D0A-5BB5-5544-A48F9AAAB25F}"/>
              </a:ext>
            </a:extLst>
          </p:cNvPr>
          <p:cNvCxnSpPr>
            <a:cxnSpLocks/>
            <a:stCxn id="20" idx="6"/>
            <a:endCxn id="9" idx="2"/>
          </p:cNvCxnSpPr>
          <p:nvPr/>
        </p:nvCxnSpPr>
        <p:spPr>
          <a:xfrm flipV="1">
            <a:off x="2732764" y="3617486"/>
            <a:ext cx="962012" cy="687852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80C2080-AEC8-CE75-6EB4-C55F9E3A8D86}"/>
              </a:ext>
            </a:extLst>
          </p:cNvPr>
          <p:cNvSpPr/>
          <p:nvPr/>
        </p:nvSpPr>
        <p:spPr>
          <a:xfrm>
            <a:off x="3694776" y="3376145"/>
            <a:ext cx="482681" cy="48268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B9C734-08DA-F7BC-A9D0-E9197918472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77457" y="3670755"/>
            <a:ext cx="689917" cy="21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16F155-774A-CB17-400C-12E039DE5FA3}"/>
              </a:ext>
            </a:extLst>
          </p:cNvPr>
          <p:cNvSpPr txBox="1"/>
          <p:nvPr/>
        </p:nvSpPr>
        <p:spPr>
          <a:xfrm>
            <a:off x="4182134" y="3672871"/>
            <a:ext cx="137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feature/</a:t>
            </a:r>
            <a:r>
              <a:rPr lang="en-US" dirty="0" err="1"/>
              <a:t>js</a:t>
            </a:r>
            <a:endParaRPr lang="nl-N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FDDCB3C-BD3A-A845-A4D3-D6E6B20A5E60}"/>
              </a:ext>
            </a:extLst>
          </p:cNvPr>
          <p:cNvCxnSpPr>
            <a:cxnSpLocks/>
          </p:cNvCxnSpPr>
          <p:nvPr/>
        </p:nvCxnSpPr>
        <p:spPr>
          <a:xfrm>
            <a:off x="4618697" y="4290663"/>
            <a:ext cx="1597665" cy="807314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45E903C-97F0-DFC7-83E2-90363B22F16F}"/>
              </a:ext>
            </a:extLst>
          </p:cNvPr>
          <p:cNvCxnSpPr>
            <a:cxnSpLocks/>
          </p:cNvCxnSpPr>
          <p:nvPr/>
        </p:nvCxnSpPr>
        <p:spPr>
          <a:xfrm>
            <a:off x="4778863" y="3670755"/>
            <a:ext cx="1469164" cy="1389470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7129D1E-6740-278A-8F7D-48C49D7F621A}"/>
              </a:ext>
            </a:extLst>
          </p:cNvPr>
          <p:cNvCxnSpPr>
            <a:cxnSpLocks/>
          </p:cNvCxnSpPr>
          <p:nvPr/>
        </p:nvCxnSpPr>
        <p:spPr>
          <a:xfrm flipV="1">
            <a:off x="6735499" y="4327676"/>
            <a:ext cx="1822422" cy="716351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C8E374B1-3C04-28D4-F976-56E5DEB93D53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6933396" y="3486441"/>
            <a:ext cx="1866055" cy="1563249"/>
          </a:xfrm>
          <a:prstGeom prst="curvedConnector3">
            <a:avLst>
              <a:gd name="adj1" fmla="val 46464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3FF18D4-1AF3-46FC-03C3-A6C2DEA67FE0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6933396" y="5049690"/>
            <a:ext cx="3155862" cy="24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91" descr="Angel face outline with solid fill">
            <a:extLst>
              <a:ext uri="{FF2B5EF4-FFF2-40B4-BE49-F238E27FC236}">
                <a16:creationId xmlns:a16="http://schemas.microsoft.com/office/drawing/2014/main" id="{795ECEB2-5194-392C-128A-EC51A9EB6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9717" y="4677850"/>
            <a:ext cx="743679" cy="743679"/>
          </a:xfrm>
          <a:prstGeom prst="rect">
            <a:avLst/>
          </a:prstGeom>
        </p:spPr>
      </p:pic>
      <p:pic>
        <p:nvPicPr>
          <p:cNvPr id="100" name="Graphic 99" descr="Angel face outline outline">
            <a:extLst>
              <a:ext uri="{FF2B5EF4-FFF2-40B4-BE49-F238E27FC236}">
                <a16:creationId xmlns:a16="http://schemas.microsoft.com/office/drawing/2014/main" id="{FC68E1F2-0130-3B9B-64FB-85EF265ED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7803" y="2944767"/>
            <a:ext cx="914400" cy="914400"/>
          </a:xfrm>
          <a:prstGeom prst="rect">
            <a:avLst/>
          </a:prstGeom>
        </p:spPr>
      </p:pic>
      <p:pic>
        <p:nvPicPr>
          <p:cNvPr id="101" name="Graphic 100" descr="Angel face outline outline">
            <a:extLst>
              <a:ext uri="{FF2B5EF4-FFF2-40B4-BE49-F238E27FC236}">
                <a16:creationId xmlns:a16="http://schemas.microsoft.com/office/drawing/2014/main" id="{66BDDA65-4BD5-92CE-A74E-86A8EACFD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1702" y="3847037"/>
            <a:ext cx="914400" cy="914400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3E957158-F331-D54B-ABAB-A262D52C93B7}"/>
              </a:ext>
            </a:extLst>
          </p:cNvPr>
          <p:cNvSpPr txBox="1"/>
          <p:nvPr/>
        </p:nvSpPr>
        <p:spPr>
          <a:xfrm>
            <a:off x="6012569" y="5376921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1</a:t>
            </a:r>
            <a:endParaRPr lang="nl-NL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4E5508A-BAD8-E030-EA8C-EA537E965A3D}"/>
              </a:ext>
            </a:extLst>
          </p:cNvPr>
          <p:cNvSpPr txBox="1"/>
          <p:nvPr/>
        </p:nvSpPr>
        <p:spPr>
          <a:xfrm>
            <a:off x="8283804" y="4584790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2</a:t>
            </a:r>
            <a:endParaRPr lang="nl-NL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5F50AAC-D41D-9CDB-940B-5BA28D659DB0}"/>
              </a:ext>
            </a:extLst>
          </p:cNvPr>
          <p:cNvSpPr txBox="1"/>
          <p:nvPr/>
        </p:nvSpPr>
        <p:spPr>
          <a:xfrm>
            <a:off x="8427373" y="2570620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3</a:t>
            </a:r>
            <a:endParaRPr lang="nl-NL" dirty="0"/>
          </a:p>
        </p:txBody>
      </p:sp>
      <p:sp>
        <p:nvSpPr>
          <p:cNvPr id="118" name="Title 1">
            <a:extLst>
              <a:ext uri="{FF2B5EF4-FFF2-40B4-BE49-F238E27FC236}">
                <a16:creationId xmlns:a16="http://schemas.microsoft.com/office/drawing/2014/main" id="{CEA19B7B-AC4D-CCF8-B659-3134173F4148}"/>
              </a:ext>
            </a:extLst>
          </p:cNvPr>
          <p:cNvSpPr txBox="1">
            <a:spLocks/>
          </p:cNvSpPr>
          <p:nvPr/>
        </p:nvSpPr>
        <p:spPr>
          <a:xfrm>
            <a:off x="1913218" y="517910"/>
            <a:ext cx="9072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Student 2 edit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 </a:t>
            </a:r>
          </a:p>
          <a:p>
            <a:r>
              <a:rPr lang="en-US" dirty="0"/>
              <a:t>Student 2 edit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myStyle.css </a:t>
            </a:r>
            <a:br>
              <a:rPr lang="en-US" dirty="0"/>
            </a:br>
            <a:r>
              <a:rPr lang="en-US" dirty="0"/>
              <a:t>Student 3 edit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myScript.js 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9" name="Graphic 118" descr="Angel face outline with solid fill">
            <a:extLst>
              <a:ext uri="{FF2B5EF4-FFF2-40B4-BE49-F238E27FC236}">
                <a16:creationId xmlns:a16="http://schemas.microsoft.com/office/drawing/2014/main" id="{B8FCD770-08E0-8F2F-A416-5D445C5FD5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715" y="430728"/>
            <a:ext cx="914400" cy="91440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EE261F85-A3AC-9470-3DE8-3E50855BC731}"/>
              </a:ext>
            </a:extLst>
          </p:cNvPr>
          <p:cNvSpPr txBox="1"/>
          <p:nvPr/>
        </p:nvSpPr>
        <p:spPr>
          <a:xfrm>
            <a:off x="155152" y="1345128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1</a:t>
            </a:r>
            <a:endParaRPr lang="nl-NL" dirty="0"/>
          </a:p>
        </p:txBody>
      </p:sp>
      <p:pic>
        <p:nvPicPr>
          <p:cNvPr id="121" name="Graphic 120" descr="Angel face outline outline">
            <a:extLst>
              <a:ext uri="{FF2B5EF4-FFF2-40B4-BE49-F238E27FC236}">
                <a16:creationId xmlns:a16="http://schemas.microsoft.com/office/drawing/2014/main" id="{6F195FDC-6387-10BF-6B52-2FA1668CC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3206" y="2036442"/>
            <a:ext cx="914400" cy="914400"/>
          </a:xfrm>
          <a:prstGeom prst="rect">
            <a:avLst/>
          </a:prstGeom>
        </p:spPr>
      </p:pic>
      <p:pic>
        <p:nvPicPr>
          <p:cNvPr id="122" name="Graphic 121" descr="Angel face outline outline">
            <a:extLst>
              <a:ext uri="{FF2B5EF4-FFF2-40B4-BE49-F238E27FC236}">
                <a16:creationId xmlns:a16="http://schemas.microsoft.com/office/drawing/2014/main" id="{16250512-4AE7-CD2B-2AD3-71789C1D7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044" y="3618387"/>
            <a:ext cx="914400" cy="91440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3C21D6CF-BB59-75FF-1CC8-FCA11CA4A24A}"/>
              </a:ext>
            </a:extLst>
          </p:cNvPr>
          <p:cNvSpPr txBox="1"/>
          <p:nvPr/>
        </p:nvSpPr>
        <p:spPr>
          <a:xfrm>
            <a:off x="72345" y="2950842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2</a:t>
            </a:r>
            <a:endParaRPr lang="nl-NL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594C544-EBB8-3B10-9D0B-EEB4B509F8E4}"/>
              </a:ext>
            </a:extLst>
          </p:cNvPr>
          <p:cNvSpPr txBox="1"/>
          <p:nvPr/>
        </p:nvSpPr>
        <p:spPr>
          <a:xfrm>
            <a:off x="132366" y="4542934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3</a:t>
            </a:r>
            <a:endParaRPr lang="nl-NL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F42A91D-9D4E-DEF3-13A5-3246B03A1330}"/>
              </a:ext>
            </a:extLst>
          </p:cNvPr>
          <p:cNvSpPr txBox="1"/>
          <p:nvPr/>
        </p:nvSpPr>
        <p:spPr>
          <a:xfrm>
            <a:off x="9556258" y="3261915"/>
            <a:ext cx="137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feature/</a:t>
            </a:r>
            <a:r>
              <a:rPr lang="en-US" dirty="0" err="1"/>
              <a:t>js</a:t>
            </a:r>
            <a:endParaRPr lang="nl-NL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A200754-169F-FC4F-53AB-34F7CE7BAE86}"/>
              </a:ext>
            </a:extLst>
          </p:cNvPr>
          <p:cNvSpPr txBox="1"/>
          <p:nvPr/>
        </p:nvSpPr>
        <p:spPr>
          <a:xfrm>
            <a:off x="9405866" y="4083399"/>
            <a:ext cx="137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feature/</a:t>
            </a:r>
            <a:r>
              <a:rPr lang="en-US" dirty="0" err="1"/>
              <a:t>css</a:t>
            </a:r>
            <a:endParaRPr lang="nl-NL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79FBE46-1CA9-FD1C-D88E-A7BC66574C8E}"/>
              </a:ext>
            </a:extLst>
          </p:cNvPr>
          <p:cNvSpPr txBox="1"/>
          <p:nvPr/>
        </p:nvSpPr>
        <p:spPr>
          <a:xfrm>
            <a:off x="6897990" y="5030966"/>
            <a:ext cx="1017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develop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2229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Angel face outline with solid fill">
            <a:extLst>
              <a:ext uri="{FF2B5EF4-FFF2-40B4-BE49-F238E27FC236}">
                <a16:creationId xmlns:a16="http://schemas.microsoft.com/office/drawing/2014/main" id="{462BDD13-BFE3-3660-44D1-3CE868999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696617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5661FC-5182-25A9-FC65-9CB622A4C179}"/>
              </a:ext>
            </a:extLst>
          </p:cNvPr>
          <p:cNvSpPr txBox="1"/>
          <p:nvPr/>
        </p:nvSpPr>
        <p:spPr>
          <a:xfrm>
            <a:off x="816638" y="1611017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1</a:t>
            </a:r>
            <a:endParaRPr lang="nl-NL" dirty="0"/>
          </a:p>
        </p:txBody>
      </p:sp>
      <p:pic>
        <p:nvPicPr>
          <p:cNvPr id="7" name="Graphic 6" descr="Angel face outline outline">
            <a:extLst>
              <a:ext uri="{FF2B5EF4-FFF2-40B4-BE49-F238E27FC236}">
                <a16:creationId xmlns:a16="http://schemas.microsoft.com/office/drawing/2014/main" id="{769C66AF-6D41-9589-D3E0-072AA3708E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498" y="2904896"/>
            <a:ext cx="914400" cy="914400"/>
          </a:xfrm>
          <a:prstGeom prst="rect">
            <a:avLst/>
          </a:prstGeom>
        </p:spPr>
      </p:pic>
      <p:pic>
        <p:nvPicPr>
          <p:cNvPr id="8" name="Graphic 7" descr="Angel face outline outline">
            <a:extLst>
              <a:ext uri="{FF2B5EF4-FFF2-40B4-BE49-F238E27FC236}">
                <a16:creationId xmlns:a16="http://schemas.microsoft.com/office/drawing/2014/main" id="{BC464679-1E49-2A0A-F0DE-41D469B84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879" y="4723549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A54BB2-DF83-BB41-A35E-29AF105B17EF}"/>
              </a:ext>
            </a:extLst>
          </p:cNvPr>
          <p:cNvSpPr txBox="1"/>
          <p:nvPr/>
        </p:nvSpPr>
        <p:spPr>
          <a:xfrm>
            <a:off x="816637" y="3819296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2</a:t>
            </a:r>
            <a:endParaRPr lang="nl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43AB51-A494-80DC-A482-CB04B3DBD46B}"/>
              </a:ext>
            </a:extLst>
          </p:cNvPr>
          <p:cNvSpPr txBox="1"/>
          <p:nvPr/>
        </p:nvSpPr>
        <p:spPr>
          <a:xfrm>
            <a:off x="838201" y="5648096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3</a:t>
            </a:r>
            <a:endParaRPr lang="nl-NL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2B60B3-4172-64D6-3975-D898FA338B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76" y="2206592"/>
            <a:ext cx="2130048" cy="3368631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DEA47A05-FA62-D8EE-0355-517553A7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286" y="365125"/>
            <a:ext cx="9072513" cy="1325563"/>
          </a:xfrm>
        </p:spPr>
        <p:txBody>
          <a:bodyPr/>
          <a:lstStyle/>
          <a:p>
            <a:r>
              <a:rPr lang="en-US" b="1" dirty="0"/>
              <a:t>Als </a:t>
            </a:r>
            <a:r>
              <a:rPr lang="en-US" b="1" dirty="0" err="1"/>
              <a:t>iedereen</a:t>
            </a:r>
            <a:r>
              <a:rPr lang="en-US" b="1" dirty="0"/>
              <a:t> </a:t>
            </a:r>
            <a:r>
              <a:rPr lang="en-US" b="1" dirty="0" err="1"/>
              <a:t>klaar</a:t>
            </a:r>
            <a:r>
              <a:rPr lang="en-US" b="1" dirty="0"/>
              <a:t> is, </a:t>
            </a:r>
            <a:r>
              <a:rPr lang="en-US" b="1" dirty="0" err="1"/>
              <a:t>pusht</a:t>
            </a:r>
            <a:r>
              <a:rPr lang="en-US" b="1" dirty="0"/>
              <a:t> </a:t>
            </a:r>
            <a:r>
              <a:rPr lang="en-US" b="1" dirty="0" err="1"/>
              <a:t>iedereen</a:t>
            </a:r>
            <a:r>
              <a:rPr lang="en-US" b="1" dirty="0"/>
              <a:t> </a:t>
            </a:r>
            <a:r>
              <a:rPr lang="en-US" b="1" dirty="0" err="1"/>
              <a:t>zijn</a:t>
            </a:r>
            <a:r>
              <a:rPr lang="en-US" b="1" dirty="0"/>
              <a:t> of </a:t>
            </a:r>
            <a:r>
              <a:rPr lang="en-US" b="1" dirty="0" err="1"/>
              <a:t>haar</a:t>
            </a:r>
            <a:r>
              <a:rPr lang="en-US" b="1" dirty="0"/>
              <a:t> branch</a:t>
            </a:r>
            <a:endParaRPr lang="nl-NL" b="1" dirty="0"/>
          </a:p>
        </p:txBody>
      </p:sp>
    </p:spTree>
    <p:extLst>
      <p:ext uri="{BB962C8B-B14F-4D97-AF65-F5344CB8AC3E}">
        <p14:creationId xmlns:p14="http://schemas.microsoft.com/office/powerpoint/2010/main" val="37797234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ngel face outline outline">
            <a:extLst>
              <a:ext uri="{FF2B5EF4-FFF2-40B4-BE49-F238E27FC236}">
                <a16:creationId xmlns:a16="http://schemas.microsoft.com/office/drawing/2014/main" id="{228EB554-03D9-4489-CDC6-3FB2BC153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706" y="63631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67CF0-42E7-E071-E6DD-873EEB5FA47D}"/>
              </a:ext>
            </a:extLst>
          </p:cNvPr>
          <p:cNvSpPr txBox="1"/>
          <p:nvPr/>
        </p:nvSpPr>
        <p:spPr>
          <a:xfrm>
            <a:off x="510770" y="1458377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1</a:t>
            </a:r>
            <a:endParaRPr lang="nl-NL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51051DA-FAC9-6C76-BA81-D12AAC601B0C}"/>
              </a:ext>
            </a:extLst>
          </p:cNvPr>
          <p:cNvSpPr txBox="1">
            <a:spLocks/>
          </p:cNvSpPr>
          <p:nvPr/>
        </p:nvSpPr>
        <p:spPr>
          <a:xfrm>
            <a:off x="2156787" y="430728"/>
            <a:ext cx="9072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F3D41A2-6BC5-62EC-7E17-081B4CCE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9654" y="472213"/>
            <a:ext cx="10041575" cy="13255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Controleer</a:t>
            </a:r>
            <a:r>
              <a:rPr lang="en-US" dirty="0"/>
              <a:t> met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 –r</a:t>
            </a:r>
            <a:r>
              <a:rPr lang="en-US" dirty="0"/>
              <a:t> of alle branches </a:t>
            </a:r>
            <a:r>
              <a:rPr lang="en-US" dirty="0" err="1"/>
              <a:t>klaar</a:t>
            </a:r>
            <a:r>
              <a:rPr lang="en-US" dirty="0"/>
              <a:t> </a:t>
            </a:r>
            <a:r>
              <a:rPr lang="en-US" dirty="0" err="1"/>
              <a:t>staan</a:t>
            </a:r>
            <a:r>
              <a:rPr lang="en-US" dirty="0"/>
              <a:t>, of </a:t>
            </a:r>
            <a:r>
              <a:rPr lang="en-US" dirty="0" err="1"/>
              <a:t>dat</a:t>
            </a:r>
            <a:r>
              <a:rPr lang="en-US" dirty="0"/>
              <a:t> er branches </a:t>
            </a:r>
            <a:r>
              <a:rPr lang="en-US" dirty="0" err="1"/>
              <a:t>bijgekomen</a:t>
            </a:r>
            <a:r>
              <a:rPr lang="en-US" dirty="0"/>
              <a:t> </a:t>
            </a:r>
            <a:r>
              <a:rPr lang="en-US" dirty="0" err="1"/>
              <a:t>zijn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FEFE033-DE2B-7681-8314-6F5AC48FD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9654" y="2578358"/>
            <a:ext cx="7106642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25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51051DA-FAC9-6C76-BA81-D12AAC601B0C}"/>
              </a:ext>
            </a:extLst>
          </p:cNvPr>
          <p:cNvSpPr txBox="1">
            <a:spLocks/>
          </p:cNvSpPr>
          <p:nvPr/>
        </p:nvSpPr>
        <p:spPr>
          <a:xfrm>
            <a:off x="2156787" y="430728"/>
            <a:ext cx="9072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EDC89B9-AA2A-E00C-94A3-5E2BF33012AE}"/>
              </a:ext>
            </a:extLst>
          </p:cNvPr>
          <p:cNvSpPr/>
          <p:nvPr/>
        </p:nvSpPr>
        <p:spPr>
          <a:xfrm>
            <a:off x="429882" y="6029121"/>
            <a:ext cx="448352" cy="44835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A0BA99-2114-E0D0-8114-54EA0B6B5799}"/>
              </a:ext>
            </a:extLst>
          </p:cNvPr>
          <p:cNvSpPr/>
          <p:nvPr/>
        </p:nvSpPr>
        <p:spPr>
          <a:xfrm>
            <a:off x="1270322" y="4875559"/>
            <a:ext cx="369332" cy="36933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94AD14-252E-A927-746F-EB848F47FB5F}"/>
              </a:ext>
            </a:extLst>
          </p:cNvPr>
          <p:cNvCxnSpPr>
            <a:cxnSpLocks/>
          </p:cNvCxnSpPr>
          <p:nvPr/>
        </p:nvCxnSpPr>
        <p:spPr>
          <a:xfrm>
            <a:off x="878234" y="6283875"/>
            <a:ext cx="5571241" cy="16888"/>
          </a:xfrm>
          <a:prstGeom prst="line">
            <a:avLst/>
          </a:prstGeom>
          <a:ln w="762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6DF8B84-D69A-8D34-B114-1F651CCE62F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878234" y="5060225"/>
            <a:ext cx="392088" cy="1193072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E03483-2BDD-7D95-F95F-F98552ABC167}"/>
              </a:ext>
            </a:extLst>
          </p:cNvPr>
          <p:cNvSpPr txBox="1"/>
          <p:nvPr/>
        </p:nvSpPr>
        <p:spPr>
          <a:xfrm>
            <a:off x="1454378" y="5737339"/>
            <a:ext cx="1017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</a:t>
            </a:r>
            <a:endParaRPr lang="nl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D84343-DF27-183C-63BB-115F3C222D39}"/>
              </a:ext>
            </a:extLst>
          </p:cNvPr>
          <p:cNvCxnSpPr>
            <a:cxnSpLocks/>
          </p:cNvCxnSpPr>
          <p:nvPr/>
        </p:nvCxnSpPr>
        <p:spPr>
          <a:xfrm>
            <a:off x="1682646" y="5067399"/>
            <a:ext cx="4533716" cy="137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4D7DD5-7E89-24A3-BFEC-F701EAF9C2D7}"/>
              </a:ext>
            </a:extLst>
          </p:cNvPr>
          <p:cNvSpPr txBox="1"/>
          <p:nvPr/>
        </p:nvSpPr>
        <p:spPr>
          <a:xfrm>
            <a:off x="1702241" y="5125723"/>
            <a:ext cx="1017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develop</a:t>
            </a:r>
            <a:endParaRPr lang="nl-NL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A49460A-6B33-2D50-244B-8FEA82CF2CCD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1639654" y="4305338"/>
            <a:ext cx="721881" cy="754887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3F190C8-E5E1-3B24-7AA6-00D2B147851F}"/>
              </a:ext>
            </a:extLst>
          </p:cNvPr>
          <p:cNvSpPr/>
          <p:nvPr/>
        </p:nvSpPr>
        <p:spPr>
          <a:xfrm>
            <a:off x="2361535" y="4119723"/>
            <a:ext cx="371229" cy="371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335D0F-0FB7-E367-73D3-B490231C5F4B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2732764" y="4290663"/>
            <a:ext cx="1912619" cy="146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F1AC98-DAE4-6E49-63B5-E0DC452FE071}"/>
              </a:ext>
            </a:extLst>
          </p:cNvPr>
          <p:cNvSpPr txBox="1"/>
          <p:nvPr/>
        </p:nvSpPr>
        <p:spPr>
          <a:xfrm>
            <a:off x="2786134" y="4337223"/>
            <a:ext cx="137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feature/</a:t>
            </a:r>
            <a:r>
              <a:rPr lang="en-US" dirty="0" err="1"/>
              <a:t>css</a:t>
            </a:r>
            <a:endParaRPr lang="nl-NL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1BAD60B1-2D0A-5BB5-5544-A48F9AAAB25F}"/>
              </a:ext>
            </a:extLst>
          </p:cNvPr>
          <p:cNvCxnSpPr>
            <a:cxnSpLocks/>
            <a:stCxn id="20" idx="6"/>
            <a:endCxn id="9" idx="2"/>
          </p:cNvCxnSpPr>
          <p:nvPr/>
        </p:nvCxnSpPr>
        <p:spPr>
          <a:xfrm flipV="1">
            <a:off x="2732764" y="3617486"/>
            <a:ext cx="962012" cy="687852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80C2080-AEC8-CE75-6EB4-C55F9E3A8D86}"/>
              </a:ext>
            </a:extLst>
          </p:cNvPr>
          <p:cNvSpPr/>
          <p:nvPr/>
        </p:nvSpPr>
        <p:spPr>
          <a:xfrm>
            <a:off x="3694776" y="3376145"/>
            <a:ext cx="482681" cy="48268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B9C734-08DA-F7BC-A9D0-E9197918472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77457" y="3670755"/>
            <a:ext cx="689917" cy="21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16F155-774A-CB17-400C-12E039DE5FA3}"/>
              </a:ext>
            </a:extLst>
          </p:cNvPr>
          <p:cNvSpPr txBox="1"/>
          <p:nvPr/>
        </p:nvSpPr>
        <p:spPr>
          <a:xfrm>
            <a:off x="4182134" y="3672871"/>
            <a:ext cx="137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feature/</a:t>
            </a:r>
            <a:r>
              <a:rPr lang="en-US" dirty="0" err="1"/>
              <a:t>js</a:t>
            </a:r>
            <a:endParaRPr lang="nl-N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FDDCB3C-BD3A-A845-A4D3-D6E6B20A5E60}"/>
              </a:ext>
            </a:extLst>
          </p:cNvPr>
          <p:cNvCxnSpPr>
            <a:cxnSpLocks/>
          </p:cNvCxnSpPr>
          <p:nvPr/>
        </p:nvCxnSpPr>
        <p:spPr>
          <a:xfrm>
            <a:off x="4618697" y="4290663"/>
            <a:ext cx="1597665" cy="807314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45E903C-97F0-DFC7-83E2-90363B22F16F}"/>
              </a:ext>
            </a:extLst>
          </p:cNvPr>
          <p:cNvCxnSpPr>
            <a:cxnSpLocks/>
          </p:cNvCxnSpPr>
          <p:nvPr/>
        </p:nvCxnSpPr>
        <p:spPr>
          <a:xfrm>
            <a:off x="4778863" y="3670755"/>
            <a:ext cx="1469164" cy="1389470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7129D1E-6740-278A-8F7D-48C49D7F621A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 flipV="1">
            <a:off x="6661829" y="4250492"/>
            <a:ext cx="1366655" cy="793535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C8E374B1-3C04-28D4-F976-56E5DEB93D53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6661829" y="3095306"/>
            <a:ext cx="1358401" cy="1948721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3FF18D4-1AF3-46FC-03C3-A6C2DEA67FE0}"/>
              </a:ext>
            </a:extLst>
          </p:cNvPr>
          <p:cNvCxnSpPr>
            <a:cxnSpLocks/>
            <a:stCxn id="2" idx="6"/>
            <a:endCxn id="18" idx="2"/>
          </p:cNvCxnSpPr>
          <p:nvPr/>
        </p:nvCxnSpPr>
        <p:spPr>
          <a:xfrm flipV="1">
            <a:off x="6661829" y="5044026"/>
            <a:ext cx="2312116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itle 1">
            <a:extLst>
              <a:ext uri="{FF2B5EF4-FFF2-40B4-BE49-F238E27FC236}">
                <a16:creationId xmlns:a16="http://schemas.microsoft.com/office/drawing/2014/main" id="{CEA19B7B-AC4D-CCF8-B659-3134173F4148}"/>
              </a:ext>
            </a:extLst>
          </p:cNvPr>
          <p:cNvSpPr txBox="1">
            <a:spLocks/>
          </p:cNvSpPr>
          <p:nvPr/>
        </p:nvSpPr>
        <p:spPr>
          <a:xfrm>
            <a:off x="1913218" y="517910"/>
            <a:ext cx="9072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Merge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develop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9" name="Graphic 118" descr="Angel face outline with solid fill">
            <a:extLst>
              <a:ext uri="{FF2B5EF4-FFF2-40B4-BE49-F238E27FC236}">
                <a16:creationId xmlns:a16="http://schemas.microsoft.com/office/drawing/2014/main" id="{B8FCD770-08E0-8F2F-A416-5D445C5FD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715" y="430728"/>
            <a:ext cx="914400" cy="91440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EE261F85-A3AC-9470-3DE8-3E50855BC731}"/>
              </a:ext>
            </a:extLst>
          </p:cNvPr>
          <p:cNvSpPr txBox="1"/>
          <p:nvPr/>
        </p:nvSpPr>
        <p:spPr>
          <a:xfrm>
            <a:off x="155152" y="1345128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1</a:t>
            </a:r>
            <a:endParaRPr lang="nl-NL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B571896-2F21-C07F-EC88-3F579606731D}"/>
              </a:ext>
            </a:extLst>
          </p:cNvPr>
          <p:cNvSpPr/>
          <p:nvPr/>
        </p:nvSpPr>
        <p:spPr>
          <a:xfrm>
            <a:off x="6179148" y="4802686"/>
            <a:ext cx="482681" cy="48268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15D051-B5FB-A5AC-8C0A-CA2241A6F456}"/>
              </a:ext>
            </a:extLst>
          </p:cNvPr>
          <p:cNvSpPr/>
          <p:nvPr/>
        </p:nvSpPr>
        <p:spPr>
          <a:xfrm>
            <a:off x="8028484" y="4009151"/>
            <a:ext cx="482681" cy="48268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31F2FB-8E8A-6808-4616-3119A18024C0}"/>
              </a:ext>
            </a:extLst>
          </p:cNvPr>
          <p:cNvSpPr/>
          <p:nvPr/>
        </p:nvSpPr>
        <p:spPr>
          <a:xfrm>
            <a:off x="8020230" y="2853965"/>
            <a:ext cx="482681" cy="48268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BF2D763-6CDF-C801-36A2-E05280E96652}"/>
              </a:ext>
            </a:extLst>
          </p:cNvPr>
          <p:cNvSpPr/>
          <p:nvPr/>
        </p:nvSpPr>
        <p:spPr>
          <a:xfrm>
            <a:off x="8973945" y="4802685"/>
            <a:ext cx="482681" cy="48268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58FA47F-18EE-B5AF-6AEC-0C8C132E431B}"/>
              </a:ext>
            </a:extLst>
          </p:cNvPr>
          <p:cNvCxnSpPr>
            <a:cxnSpLocks/>
            <a:stCxn id="18" idx="2"/>
            <a:endCxn id="6" idx="6"/>
          </p:cNvCxnSpPr>
          <p:nvPr/>
        </p:nvCxnSpPr>
        <p:spPr>
          <a:xfrm rot="10800000">
            <a:off x="8502911" y="3095306"/>
            <a:ext cx="471034" cy="1948720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A689AEEB-A655-2324-62B0-F3D6E27C3290}"/>
              </a:ext>
            </a:extLst>
          </p:cNvPr>
          <p:cNvCxnSpPr>
            <a:cxnSpLocks/>
            <a:stCxn id="18" idx="2"/>
            <a:endCxn id="4" idx="6"/>
          </p:cNvCxnSpPr>
          <p:nvPr/>
        </p:nvCxnSpPr>
        <p:spPr>
          <a:xfrm rot="10800000">
            <a:off x="8511165" y="4250492"/>
            <a:ext cx="462780" cy="793534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004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51051DA-FAC9-6C76-BA81-D12AAC601B0C}"/>
              </a:ext>
            </a:extLst>
          </p:cNvPr>
          <p:cNvSpPr txBox="1">
            <a:spLocks/>
          </p:cNvSpPr>
          <p:nvPr/>
        </p:nvSpPr>
        <p:spPr>
          <a:xfrm>
            <a:off x="2156787" y="430728"/>
            <a:ext cx="9072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nl-N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EDC89B9-AA2A-E00C-94A3-5E2BF33012AE}"/>
              </a:ext>
            </a:extLst>
          </p:cNvPr>
          <p:cNvSpPr/>
          <p:nvPr/>
        </p:nvSpPr>
        <p:spPr>
          <a:xfrm>
            <a:off x="429882" y="6029121"/>
            <a:ext cx="448352" cy="44835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A0BA99-2114-E0D0-8114-54EA0B6B5799}"/>
              </a:ext>
            </a:extLst>
          </p:cNvPr>
          <p:cNvSpPr/>
          <p:nvPr/>
        </p:nvSpPr>
        <p:spPr>
          <a:xfrm>
            <a:off x="1270322" y="4875559"/>
            <a:ext cx="369332" cy="36933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94AD14-252E-A927-746F-EB848F47FB5F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878234" y="6283875"/>
            <a:ext cx="9376707" cy="43385"/>
          </a:xfrm>
          <a:prstGeom prst="line">
            <a:avLst/>
          </a:prstGeom>
          <a:ln w="7620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6DF8B84-D69A-8D34-B114-1F651CCE62F0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 flipV="1">
            <a:off x="878234" y="5060225"/>
            <a:ext cx="392088" cy="1193072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E03483-2BDD-7D95-F95F-F98552ABC167}"/>
              </a:ext>
            </a:extLst>
          </p:cNvPr>
          <p:cNvSpPr txBox="1"/>
          <p:nvPr/>
        </p:nvSpPr>
        <p:spPr>
          <a:xfrm>
            <a:off x="1189183" y="5897831"/>
            <a:ext cx="1017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</a:t>
            </a:r>
            <a:endParaRPr lang="nl-N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D84343-DF27-183C-63BB-115F3C222D39}"/>
              </a:ext>
            </a:extLst>
          </p:cNvPr>
          <p:cNvCxnSpPr>
            <a:cxnSpLocks/>
          </p:cNvCxnSpPr>
          <p:nvPr/>
        </p:nvCxnSpPr>
        <p:spPr>
          <a:xfrm>
            <a:off x="1682646" y="5067399"/>
            <a:ext cx="4533716" cy="137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64D7DD5-7E89-24A3-BFEC-F701EAF9C2D7}"/>
              </a:ext>
            </a:extLst>
          </p:cNvPr>
          <p:cNvSpPr txBox="1"/>
          <p:nvPr/>
        </p:nvSpPr>
        <p:spPr>
          <a:xfrm>
            <a:off x="1702241" y="5125723"/>
            <a:ext cx="1017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develop</a:t>
            </a:r>
            <a:endParaRPr lang="nl-NL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A49460A-6B33-2D50-244B-8FEA82CF2CCD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1639654" y="4305338"/>
            <a:ext cx="721881" cy="754887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3F190C8-E5E1-3B24-7AA6-00D2B147851F}"/>
              </a:ext>
            </a:extLst>
          </p:cNvPr>
          <p:cNvSpPr/>
          <p:nvPr/>
        </p:nvSpPr>
        <p:spPr>
          <a:xfrm>
            <a:off x="2361535" y="4119723"/>
            <a:ext cx="371229" cy="371229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335D0F-0FB7-E367-73D3-B490231C5F4B}"/>
              </a:ext>
            </a:extLst>
          </p:cNvPr>
          <p:cNvCxnSpPr>
            <a:cxnSpLocks/>
            <a:stCxn id="20" idx="6"/>
          </p:cNvCxnSpPr>
          <p:nvPr/>
        </p:nvCxnSpPr>
        <p:spPr>
          <a:xfrm flipV="1">
            <a:off x="2732764" y="4290663"/>
            <a:ext cx="1912619" cy="1467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AF1AC98-DAE4-6E49-63B5-E0DC452FE071}"/>
              </a:ext>
            </a:extLst>
          </p:cNvPr>
          <p:cNvSpPr txBox="1"/>
          <p:nvPr/>
        </p:nvSpPr>
        <p:spPr>
          <a:xfrm>
            <a:off x="2786134" y="4337223"/>
            <a:ext cx="137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feature/</a:t>
            </a:r>
            <a:r>
              <a:rPr lang="en-US" dirty="0" err="1"/>
              <a:t>css</a:t>
            </a:r>
            <a:endParaRPr lang="nl-NL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1BAD60B1-2D0A-5BB5-5544-A48F9AAAB25F}"/>
              </a:ext>
            </a:extLst>
          </p:cNvPr>
          <p:cNvCxnSpPr>
            <a:cxnSpLocks/>
            <a:stCxn id="20" idx="6"/>
            <a:endCxn id="9" idx="2"/>
          </p:cNvCxnSpPr>
          <p:nvPr/>
        </p:nvCxnSpPr>
        <p:spPr>
          <a:xfrm flipV="1">
            <a:off x="2732764" y="3617486"/>
            <a:ext cx="962012" cy="687852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80C2080-AEC8-CE75-6EB4-C55F9E3A8D86}"/>
              </a:ext>
            </a:extLst>
          </p:cNvPr>
          <p:cNvSpPr/>
          <p:nvPr/>
        </p:nvSpPr>
        <p:spPr>
          <a:xfrm>
            <a:off x="3694776" y="3376145"/>
            <a:ext cx="482681" cy="48268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B9C734-08DA-F7BC-A9D0-E91979184729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4177457" y="3670755"/>
            <a:ext cx="689917" cy="211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16F155-774A-CB17-400C-12E039DE5FA3}"/>
              </a:ext>
            </a:extLst>
          </p:cNvPr>
          <p:cNvSpPr txBox="1"/>
          <p:nvPr/>
        </p:nvSpPr>
        <p:spPr>
          <a:xfrm>
            <a:off x="4182134" y="3672871"/>
            <a:ext cx="1370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feature/</a:t>
            </a:r>
            <a:r>
              <a:rPr lang="en-US" dirty="0" err="1"/>
              <a:t>js</a:t>
            </a:r>
            <a:endParaRPr lang="nl-NL" dirty="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FDDCB3C-BD3A-A845-A4D3-D6E6B20A5E60}"/>
              </a:ext>
            </a:extLst>
          </p:cNvPr>
          <p:cNvCxnSpPr>
            <a:cxnSpLocks/>
          </p:cNvCxnSpPr>
          <p:nvPr/>
        </p:nvCxnSpPr>
        <p:spPr>
          <a:xfrm>
            <a:off x="4618697" y="4290663"/>
            <a:ext cx="1597665" cy="807314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45E903C-97F0-DFC7-83E2-90363B22F16F}"/>
              </a:ext>
            </a:extLst>
          </p:cNvPr>
          <p:cNvCxnSpPr>
            <a:cxnSpLocks/>
          </p:cNvCxnSpPr>
          <p:nvPr/>
        </p:nvCxnSpPr>
        <p:spPr>
          <a:xfrm>
            <a:off x="4778863" y="3670755"/>
            <a:ext cx="1469164" cy="1389470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87129D1E-6740-278A-8F7D-48C49D7F621A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 flipV="1">
            <a:off x="6661829" y="4280072"/>
            <a:ext cx="1205473" cy="763955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C8E374B1-3C04-28D4-F976-56E5DEB93D53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 flipV="1">
            <a:off x="6661829" y="3142836"/>
            <a:ext cx="1230173" cy="1901191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3FF18D4-1AF3-46FC-03C3-A6C2DEA67FE0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6661829" y="5044026"/>
            <a:ext cx="2312116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itle 1">
            <a:extLst>
              <a:ext uri="{FF2B5EF4-FFF2-40B4-BE49-F238E27FC236}">
                <a16:creationId xmlns:a16="http://schemas.microsoft.com/office/drawing/2014/main" id="{CEA19B7B-AC4D-CCF8-B659-3134173F4148}"/>
              </a:ext>
            </a:extLst>
          </p:cNvPr>
          <p:cNvSpPr txBox="1">
            <a:spLocks/>
          </p:cNvSpPr>
          <p:nvPr/>
        </p:nvSpPr>
        <p:spPr>
          <a:xfrm>
            <a:off x="1913218" y="517910"/>
            <a:ext cx="9072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Merge het </a:t>
            </a:r>
            <a:r>
              <a:rPr lang="en-US" dirty="0" err="1"/>
              <a:t>eindproduct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de branch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9" name="Graphic 118" descr="Angel face outline with solid fill">
            <a:extLst>
              <a:ext uri="{FF2B5EF4-FFF2-40B4-BE49-F238E27FC236}">
                <a16:creationId xmlns:a16="http://schemas.microsoft.com/office/drawing/2014/main" id="{B8FCD770-08E0-8F2F-A416-5D445C5FD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715" y="430728"/>
            <a:ext cx="914400" cy="914400"/>
          </a:xfrm>
          <a:prstGeom prst="rect">
            <a:avLst/>
          </a:prstGeom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EE261F85-A3AC-9470-3DE8-3E50855BC731}"/>
              </a:ext>
            </a:extLst>
          </p:cNvPr>
          <p:cNvSpPr txBox="1"/>
          <p:nvPr/>
        </p:nvSpPr>
        <p:spPr>
          <a:xfrm>
            <a:off x="155152" y="1345128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1</a:t>
            </a:r>
            <a:endParaRPr lang="nl-NL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B571896-2F21-C07F-EC88-3F579606731D}"/>
              </a:ext>
            </a:extLst>
          </p:cNvPr>
          <p:cNvSpPr/>
          <p:nvPr/>
        </p:nvSpPr>
        <p:spPr>
          <a:xfrm>
            <a:off x="6179148" y="4802686"/>
            <a:ext cx="482681" cy="48268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15D051-B5FB-A5AC-8C0A-CA2241A6F456}"/>
              </a:ext>
            </a:extLst>
          </p:cNvPr>
          <p:cNvSpPr/>
          <p:nvPr/>
        </p:nvSpPr>
        <p:spPr>
          <a:xfrm>
            <a:off x="7867302" y="4038731"/>
            <a:ext cx="482681" cy="48268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31F2FB-8E8A-6808-4616-3119A18024C0}"/>
              </a:ext>
            </a:extLst>
          </p:cNvPr>
          <p:cNvSpPr/>
          <p:nvPr/>
        </p:nvSpPr>
        <p:spPr>
          <a:xfrm>
            <a:off x="7892002" y="2901495"/>
            <a:ext cx="482681" cy="48268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58FA47F-18EE-B5AF-6AEC-0C8C132E431B}"/>
              </a:ext>
            </a:extLst>
          </p:cNvPr>
          <p:cNvCxnSpPr>
            <a:cxnSpLocks/>
            <a:stCxn id="24" idx="2"/>
            <a:endCxn id="6" idx="6"/>
          </p:cNvCxnSpPr>
          <p:nvPr/>
        </p:nvCxnSpPr>
        <p:spPr>
          <a:xfrm rot="10800000">
            <a:off x="8374684" y="3142836"/>
            <a:ext cx="530383" cy="1871692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A689AEEB-A655-2324-62B0-F3D6E27C3290}"/>
              </a:ext>
            </a:extLst>
          </p:cNvPr>
          <p:cNvCxnSpPr>
            <a:cxnSpLocks/>
            <a:stCxn id="24" idx="2"/>
            <a:endCxn id="4" idx="6"/>
          </p:cNvCxnSpPr>
          <p:nvPr/>
        </p:nvCxnSpPr>
        <p:spPr>
          <a:xfrm rot="10800000">
            <a:off x="8349984" y="4280072"/>
            <a:ext cx="555083" cy="734456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1F9FC149-AD81-B138-24A1-3BBD8497B5C2}"/>
              </a:ext>
            </a:extLst>
          </p:cNvPr>
          <p:cNvSpPr/>
          <p:nvPr/>
        </p:nvSpPr>
        <p:spPr>
          <a:xfrm>
            <a:off x="10254941" y="6085919"/>
            <a:ext cx="482681" cy="482681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B861EC-10B4-AA0F-76FF-EA3528D1C67E}"/>
              </a:ext>
            </a:extLst>
          </p:cNvPr>
          <p:cNvSpPr/>
          <p:nvPr/>
        </p:nvSpPr>
        <p:spPr>
          <a:xfrm>
            <a:off x="8905066" y="4773187"/>
            <a:ext cx="482681" cy="48268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91DD7CA-3EF7-1DA2-6DCB-554E3746829C}"/>
              </a:ext>
            </a:extLst>
          </p:cNvPr>
          <p:cNvCxnSpPr>
            <a:cxnSpLocks/>
            <a:stCxn id="22" idx="2"/>
            <a:endCxn id="24" idx="6"/>
          </p:cNvCxnSpPr>
          <p:nvPr/>
        </p:nvCxnSpPr>
        <p:spPr>
          <a:xfrm rot="10800000">
            <a:off x="9387747" y="5014528"/>
            <a:ext cx="867194" cy="1312732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82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gel face outline outline">
            <a:extLst>
              <a:ext uri="{FF2B5EF4-FFF2-40B4-BE49-F238E27FC236}">
                <a16:creationId xmlns:a16="http://schemas.microsoft.com/office/drawing/2014/main" id="{769C66AF-6D41-9589-D3E0-072AA3708E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718" y="699024"/>
            <a:ext cx="914400" cy="914400"/>
          </a:xfrm>
          <a:prstGeom prst="rect">
            <a:avLst/>
          </a:prstGeom>
        </p:spPr>
      </p:pic>
      <p:pic>
        <p:nvPicPr>
          <p:cNvPr id="8" name="Graphic 7" descr="Angel face outline outline">
            <a:extLst>
              <a:ext uri="{FF2B5EF4-FFF2-40B4-BE49-F238E27FC236}">
                <a16:creationId xmlns:a16="http://schemas.microsoft.com/office/drawing/2014/main" id="{BC464679-1E49-2A0A-F0DE-41D469B84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099" y="2517677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A54BB2-DF83-BB41-A35E-29AF105B17EF}"/>
              </a:ext>
            </a:extLst>
          </p:cNvPr>
          <p:cNvSpPr txBox="1"/>
          <p:nvPr/>
        </p:nvSpPr>
        <p:spPr>
          <a:xfrm>
            <a:off x="401857" y="1613424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2</a:t>
            </a:r>
            <a:endParaRPr lang="nl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43AB51-A494-80DC-A482-CB04B3DBD46B}"/>
              </a:ext>
            </a:extLst>
          </p:cNvPr>
          <p:cNvSpPr txBox="1"/>
          <p:nvPr/>
        </p:nvSpPr>
        <p:spPr>
          <a:xfrm>
            <a:off x="423421" y="3442224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3</a:t>
            </a:r>
            <a:endParaRPr lang="nl-NL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EA47A05-FA62-D8EE-0355-517553A7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286" y="365125"/>
            <a:ext cx="9072513" cy="1325563"/>
          </a:xfrm>
        </p:spPr>
        <p:txBody>
          <a:bodyPr/>
          <a:lstStyle/>
          <a:p>
            <a:r>
              <a:rPr lang="en-US" b="1" dirty="0" err="1"/>
              <a:t>Iedereen</a:t>
            </a:r>
            <a:r>
              <a:rPr lang="en-US" b="1" dirty="0"/>
              <a:t> </a:t>
            </a:r>
            <a:r>
              <a:rPr lang="en-US" b="1" dirty="0" err="1"/>
              <a:t>pullt</a:t>
            </a:r>
            <a:r>
              <a:rPr lang="en-US" b="1" dirty="0"/>
              <a:t> het </a:t>
            </a:r>
            <a:r>
              <a:rPr lang="en-US" b="1" dirty="0" err="1"/>
              <a:t>eindproduct</a:t>
            </a:r>
            <a:endParaRPr lang="nl-NL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7598B39-601F-6972-A5C3-B36131FF35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5780" y="1765704"/>
          <a:ext cx="2587599" cy="4091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428280" imgH="5421960" progId="">
                  <p:embed/>
                </p:oleObj>
              </mc:Choice>
              <mc:Fallback>
                <p:oleObj r:id="rId4" imgW="3428280" imgH="5421960" progId="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67F97F59-FB5B-70AF-5B39-C61EA0FB4D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75780" y="1765704"/>
                        <a:ext cx="2587599" cy="4091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2686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A7BB-E78C-6B5B-60C1-D82BBC90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286" y="365125"/>
            <a:ext cx="9072513" cy="1325563"/>
          </a:xfrm>
        </p:spPr>
        <p:txBody>
          <a:bodyPr/>
          <a:lstStyle/>
          <a:p>
            <a:r>
              <a:rPr lang="en-US" dirty="0"/>
              <a:t>Fork the template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89C97-FC82-01B4-CDA0-9BFBF9F49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64617" y="3192086"/>
            <a:ext cx="7146303" cy="1325563"/>
          </a:xfrm>
        </p:spPr>
        <p:txBody>
          <a:bodyPr/>
          <a:lstStyle/>
          <a:p>
            <a:r>
              <a:rPr lang="nl-NL" dirty="0"/>
              <a:t>https://github.com/djsjollema/webflow</a:t>
            </a:r>
          </a:p>
        </p:txBody>
      </p:sp>
      <p:pic>
        <p:nvPicPr>
          <p:cNvPr id="1026" name="Picture 2" descr="Amazon.com: Hiware 12-piece Stainless Steel Salad Forks Dessert Forks Set,  Dishwasher Safe, 6.7 Inches : Everything Else">
            <a:extLst>
              <a:ext uri="{FF2B5EF4-FFF2-40B4-BE49-F238E27FC236}">
                <a16:creationId xmlns:a16="http://schemas.microsoft.com/office/drawing/2014/main" id="{34FB05B4-3506-8303-ABCE-DB6EB0273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080" y="26050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Angel face outline with solid fill">
            <a:extLst>
              <a:ext uri="{FF2B5EF4-FFF2-40B4-BE49-F238E27FC236}">
                <a16:creationId xmlns:a16="http://schemas.microsoft.com/office/drawing/2014/main" id="{C02EF4E0-6EE2-E95D-8E97-0003043C4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1" y="69661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C34F3C-931A-407C-DB87-FF0DEB63B0C1}"/>
              </a:ext>
            </a:extLst>
          </p:cNvPr>
          <p:cNvSpPr txBox="1"/>
          <p:nvPr/>
        </p:nvSpPr>
        <p:spPr>
          <a:xfrm>
            <a:off x="816638" y="1611017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73494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54DEE1C-7FD6-4FA0-A96A-BDF952F1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027E0-BD68-54B6-6B72-3E8330456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370227"/>
            <a:ext cx="9144000" cy="11931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Klaar!</a:t>
            </a:r>
          </a:p>
        </p:txBody>
      </p:sp>
      <p:pic>
        <p:nvPicPr>
          <p:cNvPr id="3074" name="Picture 2" descr="Creating a Winning Team">
            <a:extLst>
              <a:ext uri="{FF2B5EF4-FFF2-40B4-BE49-F238E27FC236}">
                <a16:creationId xmlns:a16="http://schemas.microsoft.com/office/drawing/2014/main" id="{3EC7075B-8548-CBE3-AB5B-D0CB8D7562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9" r="1" b="9571"/>
          <a:stretch/>
        </p:blipFill>
        <p:spPr bwMode="auto">
          <a:xfrm>
            <a:off x="1690046" y="386205"/>
            <a:ext cx="8903441" cy="3766876"/>
          </a:xfrm>
          <a:custGeom>
            <a:avLst/>
            <a:gdLst/>
            <a:ahLst/>
            <a:cxnLst/>
            <a:rect l="l" t="t" r="r" b="b"/>
            <a:pathLst>
              <a:path w="8903441" h="3766876">
                <a:moveTo>
                  <a:pt x="8890380" y="1667288"/>
                </a:moveTo>
                <a:lnTo>
                  <a:pt x="8895460" y="1677046"/>
                </a:lnTo>
                <a:cubicBezTo>
                  <a:pt x="8905866" y="1703466"/>
                  <a:pt x="8906717" y="1724063"/>
                  <a:pt x="8894323" y="1729738"/>
                </a:cubicBezTo>
                <a:lnTo>
                  <a:pt x="8891365" y="1729349"/>
                </a:lnTo>
                <a:lnTo>
                  <a:pt x="8891421" y="1712412"/>
                </a:lnTo>
                <a:cubicBezTo>
                  <a:pt x="8891337" y="1700170"/>
                  <a:pt x="8891138" y="1688653"/>
                  <a:pt x="8890856" y="1678595"/>
                </a:cubicBezTo>
                <a:close/>
                <a:moveTo>
                  <a:pt x="8888451" y="1641624"/>
                </a:moveTo>
                <a:cubicBezTo>
                  <a:pt x="8888927" y="1642911"/>
                  <a:pt x="8889388" y="1647125"/>
                  <a:pt x="8889800" y="1653531"/>
                </a:cubicBezTo>
                <a:lnTo>
                  <a:pt x="8890380" y="1667288"/>
                </a:lnTo>
                <a:lnTo>
                  <a:pt x="8884645" y="1656272"/>
                </a:lnTo>
                <a:lnTo>
                  <a:pt x="8886368" y="1643902"/>
                </a:lnTo>
                <a:cubicBezTo>
                  <a:pt x="8887058" y="1640758"/>
                  <a:pt x="8887743" y="1639762"/>
                  <a:pt x="8888451" y="1641624"/>
                </a:cubicBezTo>
                <a:close/>
                <a:moveTo>
                  <a:pt x="999724" y="1241031"/>
                </a:moveTo>
                <a:cubicBezTo>
                  <a:pt x="998379" y="1242269"/>
                  <a:pt x="996554" y="1243547"/>
                  <a:pt x="995210" y="1244785"/>
                </a:cubicBezTo>
                <a:cubicBezTo>
                  <a:pt x="1005261" y="1248940"/>
                  <a:pt x="1015746" y="1252497"/>
                  <a:pt x="1025774" y="1256374"/>
                </a:cubicBezTo>
                <a:cubicBezTo>
                  <a:pt x="1037480" y="1257305"/>
                  <a:pt x="1049668" y="1258195"/>
                  <a:pt x="1060894" y="1259168"/>
                </a:cubicBezTo>
                <a:cubicBezTo>
                  <a:pt x="1040504" y="1253123"/>
                  <a:pt x="1020115" y="1247076"/>
                  <a:pt x="999724" y="1241031"/>
                </a:cubicBezTo>
                <a:close/>
                <a:moveTo>
                  <a:pt x="1319296" y="820371"/>
                </a:moveTo>
                <a:cubicBezTo>
                  <a:pt x="1421680" y="872109"/>
                  <a:pt x="1548101" y="905226"/>
                  <a:pt x="1681342" y="933268"/>
                </a:cubicBezTo>
                <a:cubicBezTo>
                  <a:pt x="1683167" y="931988"/>
                  <a:pt x="1684512" y="930751"/>
                  <a:pt x="1686338" y="929471"/>
                </a:cubicBezTo>
                <a:cubicBezTo>
                  <a:pt x="1563998" y="893197"/>
                  <a:pt x="1441635" y="856646"/>
                  <a:pt x="1319296" y="820371"/>
                </a:cubicBezTo>
                <a:close/>
                <a:moveTo>
                  <a:pt x="7894848" y="858"/>
                </a:moveTo>
                <a:cubicBezTo>
                  <a:pt x="7906700" y="3455"/>
                  <a:pt x="7910528" y="8436"/>
                  <a:pt x="7907341" y="16271"/>
                </a:cubicBezTo>
                <a:cubicBezTo>
                  <a:pt x="7902882" y="26177"/>
                  <a:pt x="7893520" y="35394"/>
                  <a:pt x="7882642" y="43904"/>
                </a:cubicBezTo>
                <a:cubicBezTo>
                  <a:pt x="7831903" y="83897"/>
                  <a:pt x="7856047" y="94090"/>
                  <a:pt x="7927648" y="93123"/>
                </a:cubicBezTo>
                <a:cubicBezTo>
                  <a:pt x="7991511" y="92274"/>
                  <a:pt x="8055318" y="85274"/>
                  <a:pt x="8119655" y="78787"/>
                </a:cubicBezTo>
                <a:cubicBezTo>
                  <a:pt x="8151329" y="75447"/>
                  <a:pt x="8152942" y="77265"/>
                  <a:pt x="8141786" y="93635"/>
                </a:cubicBezTo>
                <a:cubicBezTo>
                  <a:pt x="8123815" y="120677"/>
                  <a:pt x="8122595" y="145410"/>
                  <a:pt x="8151055" y="166138"/>
                </a:cubicBezTo>
                <a:cubicBezTo>
                  <a:pt x="8157767" y="170866"/>
                  <a:pt x="8162605" y="176318"/>
                  <a:pt x="8160811" y="183471"/>
                </a:cubicBezTo>
                <a:cubicBezTo>
                  <a:pt x="8152723" y="212724"/>
                  <a:pt x="8169841" y="236686"/>
                  <a:pt x="8187466" y="260884"/>
                </a:cubicBezTo>
                <a:cubicBezTo>
                  <a:pt x="8217175" y="301371"/>
                  <a:pt x="8254836" y="338641"/>
                  <a:pt x="8295790" y="374783"/>
                </a:cubicBezTo>
                <a:cubicBezTo>
                  <a:pt x="8324664" y="400232"/>
                  <a:pt x="8342922" y="431650"/>
                  <a:pt x="8406170" y="440370"/>
                </a:cubicBezTo>
                <a:cubicBezTo>
                  <a:pt x="8421364" y="442394"/>
                  <a:pt x="8426373" y="449790"/>
                  <a:pt x="8420903" y="459225"/>
                </a:cubicBezTo>
                <a:cubicBezTo>
                  <a:pt x="8402820" y="490474"/>
                  <a:pt x="8417534" y="514648"/>
                  <a:pt x="8450800" y="534955"/>
                </a:cubicBezTo>
                <a:cubicBezTo>
                  <a:pt x="8462563" y="542037"/>
                  <a:pt x="8458146" y="546902"/>
                  <a:pt x="8442097" y="551669"/>
                </a:cubicBezTo>
                <a:cubicBezTo>
                  <a:pt x="8423667" y="556925"/>
                  <a:pt x="8409328" y="564619"/>
                  <a:pt x="8398067" y="574282"/>
                </a:cubicBezTo>
                <a:cubicBezTo>
                  <a:pt x="8379577" y="589897"/>
                  <a:pt x="8370872" y="606612"/>
                  <a:pt x="8363634" y="623477"/>
                </a:cubicBezTo>
                <a:cubicBezTo>
                  <a:pt x="8352394" y="649929"/>
                  <a:pt x="8339133" y="675439"/>
                  <a:pt x="8295388" y="695789"/>
                </a:cubicBezTo>
                <a:cubicBezTo>
                  <a:pt x="8282368" y="701969"/>
                  <a:pt x="8271923" y="709882"/>
                  <a:pt x="8260972" y="717559"/>
                </a:cubicBezTo>
                <a:cubicBezTo>
                  <a:pt x="8264466" y="724248"/>
                  <a:pt x="8273101" y="728807"/>
                  <a:pt x="8289132" y="729358"/>
                </a:cubicBezTo>
                <a:cubicBezTo>
                  <a:pt x="8391169" y="732995"/>
                  <a:pt x="8386647" y="769770"/>
                  <a:pt x="8387346" y="810845"/>
                </a:cubicBezTo>
                <a:cubicBezTo>
                  <a:pt x="8388418" y="861681"/>
                  <a:pt x="8330862" y="890238"/>
                  <a:pt x="8259532" y="916368"/>
                </a:cubicBezTo>
                <a:cubicBezTo>
                  <a:pt x="8235122" y="925226"/>
                  <a:pt x="8199529" y="928071"/>
                  <a:pt x="8191769" y="950020"/>
                </a:cubicBezTo>
                <a:cubicBezTo>
                  <a:pt x="8234379" y="966427"/>
                  <a:pt x="8282955" y="945934"/>
                  <a:pt x="8327664" y="947606"/>
                </a:cubicBezTo>
                <a:cubicBezTo>
                  <a:pt x="8364609" y="949119"/>
                  <a:pt x="8424473" y="941347"/>
                  <a:pt x="8378206" y="982626"/>
                </a:cubicBezTo>
                <a:cubicBezTo>
                  <a:pt x="8364736" y="994722"/>
                  <a:pt x="8382242" y="1001021"/>
                  <a:pt x="8400605" y="1000529"/>
                </a:cubicBezTo>
                <a:cubicBezTo>
                  <a:pt x="8549357" y="995586"/>
                  <a:pt x="8487684" y="1076555"/>
                  <a:pt x="8538706" y="1111533"/>
                </a:cubicBezTo>
                <a:cubicBezTo>
                  <a:pt x="8553092" y="1120905"/>
                  <a:pt x="8540810" y="1141011"/>
                  <a:pt x="8520556" y="1147547"/>
                </a:cubicBezTo>
                <a:cubicBezTo>
                  <a:pt x="8392015" y="1189611"/>
                  <a:pt x="8380569" y="1263373"/>
                  <a:pt x="8322605" y="1331423"/>
                </a:cubicBezTo>
                <a:cubicBezTo>
                  <a:pt x="8393509" y="1350105"/>
                  <a:pt x="8476647" y="1348124"/>
                  <a:pt x="8552563" y="1357692"/>
                </a:cubicBezTo>
                <a:cubicBezTo>
                  <a:pt x="8631413" y="1367560"/>
                  <a:pt x="8632510" y="1380057"/>
                  <a:pt x="8572872" y="1434543"/>
                </a:cubicBezTo>
                <a:cubicBezTo>
                  <a:pt x="8740108" y="1430496"/>
                  <a:pt x="8740108" y="1430496"/>
                  <a:pt x="8695911" y="1511890"/>
                </a:cubicBezTo>
                <a:cubicBezTo>
                  <a:pt x="8766152" y="1509223"/>
                  <a:pt x="8835070" y="1574251"/>
                  <a:pt x="8873147" y="1634187"/>
                </a:cubicBezTo>
                <a:lnTo>
                  <a:pt x="8884645" y="1656272"/>
                </a:lnTo>
                <a:lnTo>
                  <a:pt x="8884254" y="1659075"/>
                </a:lnTo>
                <a:cubicBezTo>
                  <a:pt x="8882795" y="1672543"/>
                  <a:pt x="8881198" y="1691773"/>
                  <a:pt x="8879232" y="1711097"/>
                </a:cubicBezTo>
                <a:lnTo>
                  <a:pt x="8877347" y="1727504"/>
                </a:lnTo>
                <a:lnTo>
                  <a:pt x="8865337" y="1725923"/>
                </a:lnTo>
                <a:cubicBezTo>
                  <a:pt x="8855639" y="1721668"/>
                  <a:pt x="8848716" y="1720054"/>
                  <a:pt x="8843722" y="1720152"/>
                </a:cubicBezTo>
                <a:cubicBezTo>
                  <a:pt x="8828739" y="1720444"/>
                  <a:pt x="8831115" y="1736133"/>
                  <a:pt x="8828004" y="1742073"/>
                </a:cubicBezTo>
                <a:cubicBezTo>
                  <a:pt x="8817547" y="1760900"/>
                  <a:pt x="8843589" y="1770647"/>
                  <a:pt x="8861127" y="1782820"/>
                </a:cubicBezTo>
                <a:cubicBezTo>
                  <a:pt x="8867694" y="1787281"/>
                  <a:pt x="8872382" y="1766445"/>
                  <a:pt x="8875975" y="1739445"/>
                </a:cubicBezTo>
                <a:lnTo>
                  <a:pt x="8877347" y="1727504"/>
                </a:lnTo>
                <a:lnTo>
                  <a:pt x="8891365" y="1729349"/>
                </a:lnTo>
                <a:lnTo>
                  <a:pt x="8891294" y="1750579"/>
                </a:lnTo>
                <a:cubicBezTo>
                  <a:pt x="8890576" y="1802412"/>
                  <a:pt x="8887485" y="1854103"/>
                  <a:pt x="8879895" y="1858687"/>
                </a:cubicBezTo>
                <a:cubicBezTo>
                  <a:pt x="8799411" y="1907447"/>
                  <a:pt x="8858072" y="1996322"/>
                  <a:pt x="8700018" y="2022228"/>
                </a:cubicBezTo>
                <a:cubicBezTo>
                  <a:pt x="8628887" y="2034069"/>
                  <a:pt x="8597252" y="2070985"/>
                  <a:pt x="8546517" y="2094468"/>
                </a:cubicBezTo>
                <a:cubicBezTo>
                  <a:pt x="8369592" y="2175758"/>
                  <a:pt x="8254890" y="2270617"/>
                  <a:pt x="8208310" y="2391116"/>
                </a:cubicBezTo>
                <a:cubicBezTo>
                  <a:pt x="8195251" y="2424444"/>
                  <a:pt x="8137916" y="2455501"/>
                  <a:pt x="8101924" y="2486924"/>
                </a:cubicBezTo>
                <a:cubicBezTo>
                  <a:pt x="8122498" y="2506105"/>
                  <a:pt x="8219539" y="2452814"/>
                  <a:pt x="8188722" y="2510086"/>
                </a:cubicBezTo>
                <a:cubicBezTo>
                  <a:pt x="8165388" y="2553270"/>
                  <a:pt x="8098391" y="2584616"/>
                  <a:pt x="8035596" y="2614194"/>
                </a:cubicBezTo>
                <a:cubicBezTo>
                  <a:pt x="7963481" y="2647947"/>
                  <a:pt x="7883214" y="2677100"/>
                  <a:pt x="7854509" y="2730830"/>
                </a:cubicBezTo>
                <a:cubicBezTo>
                  <a:pt x="7848249" y="2742293"/>
                  <a:pt x="6341566" y="3671513"/>
                  <a:pt x="4141410" y="3763614"/>
                </a:cubicBezTo>
                <a:cubicBezTo>
                  <a:pt x="3781875" y="3778662"/>
                  <a:pt x="2353277" y="3737838"/>
                  <a:pt x="2161737" y="3718831"/>
                </a:cubicBezTo>
                <a:cubicBezTo>
                  <a:pt x="1964811" y="3699179"/>
                  <a:pt x="1793107" y="3646810"/>
                  <a:pt x="1591600" y="3635674"/>
                </a:cubicBezTo>
                <a:cubicBezTo>
                  <a:pt x="1485018" y="3629919"/>
                  <a:pt x="1381185" y="3611329"/>
                  <a:pt x="1390654" y="3531585"/>
                </a:cubicBezTo>
                <a:cubicBezTo>
                  <a:pt x="1393510" y="3508948"/>
                  <a:pt x="1364047" y="3493344"/>
                  <a:pt x="1320867" y="3503571"/>
                </a:cubicBezTo>
                <a:cubicBezTo>
                  <a:pt x="1239265" y="3523046"/>
                  <a:pt x="1198946" y="3494124"/>
                  <a:pt x="1150681" y="3474015"/>
                </a:cubicBezTo>
                <a:cubicBezTo>
                  <a:pt x="1065213" y="3438422"/>
                  <a:pt x="982868" y="3399757"/>
                  <a:pt x="851974" y="3403971"/>
                </a:cubicBezTo>
                <a:cubicBezTo>
                  <a:pt x="873994" y="3367898"/>
                  <a:pt x="917237" y="3369420"/>
                  <a:pt x="956780" y="3372944"/>
                </a:cubicBezTo>
                <a:cubicBezTo>
                  <a:pt x="1061276" y="3382521"/>
                  <a:pt x="1164043" y="3394488"/>
                  <a:pt x="1268515" y="3403788"/>
                </a:cubicBezTo>
                <a:cubicBezTo>
                  <a:pt x="1336376" y="3409863"/>
                  <a:pt x="1404651" y="3420660"/>
                  <a:pt x="1492884" y="3399484"/>
                </a:cubicBezTo>
                <a:cubicBezTo>
                  <a:pt x="1410006" y="3338199"/>
                  <a:pt x="1277736" y="3337777"/>
                  <a:pt x="1169657" y="3325996"/>
                </a:cubicBezTo>
                <a:cubicBezTo>
                  <a:pt x="1034677" y="3311259"/>
                  <a:pt x="951965" y="3268429"/>
                  <a:pt x="853866" y="3221353"/>
                </a:cubicBezTo>
                <a:cubicBezTo>
                  <a:pt x="950752" y="3199416"/>
                  <a:pt x="1014418" y="3234964"/>
                  <a:pt x="1090648" y="3226034"/>
                </a:cubicBezTo>
                <a:cubicBezTo>
                  <a:pt x="1094340" y="3218434"/>
                  <a:pt x="1100169" y="3207568"/>
                  <a:pt x="1099183" y="3207375"/>
                </a:cubicBezTo>
                <a:cubicBezTo>
                  <a:pt x="971072" y="3188118"/>
                  <a:pt x="907890" y="3136018"/>
                  <a:pt x="882137" y="3068880"/>
                </a:cubicBezTo>
                <a:cubicBezTo>
                  <a:pt x="868924" y="3034221"/>
                  <a:pt x="822286" y="3027121"/>
                  <a:pt x="776145" y="3014660"/>
                </a:cubicBezTo>
                <a:cubicBezTo>
                  <a:pt x="613874" y="2970419"/>
                  <a:pt x="443486" y="2933046"/>
                  <a:pt x="307191" y="2864697"/>
                </a:cubicBezTo>
                <a:cubicBezTo>
                  <a:pt x="457123" y="2862170"/>
                  <a:pt x="581367" y="2903594"/>
                  <a:pt x="743379" y="2911759"/>
                </a:cubicBezTo>
                <a:cubicBezTo>
                  <a:pt x="608349" y="2835743"/>
                  <a:pt x="439124" y="2806104"/>
                  <a:pt x="284020" y="2766269"/>
                </a:cubicBezTo>
                <a:cubicBezTo>
                  <a:pt x="213164" y="2748143"/>
                  <a:pt x="147010" y="2722889"/>
                  <a:pt x="63190" y="2717094"/>
                </a:cubicBezTo>
                <a:cubicBezTo>
                  <a:pt x="33455" y="2714947"/>
                  <a:pt x="-16425" y="2709531"/>
                  <a:pt x="5340" y="2681595"/>
                </a:cubicBezTo>
                <a:cubicBezTo>
                  <a:pt x="23652" y="2658441"/>
                  <a:pt x="63627" y="2661368"/>
                  <a:pt x="100237" y="2664591"/>
                </a:cubicBezTo>
                <a:cubicBezTo>
                  <a:pt x="188123" y="2672547"/>
                  <a:pt x="277551" y="2664977"/>
                  <a:pt x="394328" y="2654447"/>
                </a:cubicBezTo>
                <a:cubicBezTo>
                  <a:pt x="290057" y="2592242"/>
                  <a:pt x="112140" y="2629127"/>
                  <a:pt x="21491" y="2562088"/>
                </a:cubicBezTo>
                <a:cubicBezTo>
                  <a:pt x="125636" y="2540073"/>
                  <a:pt x="208727" y="2559644"/>
                  <a:pt x="294268" y="2557453"/>
                </a:cubicBezTo>
                <a:cubicBezTo>
                  <a:pt x="371589" y="2555423"/>
                  <a:pt x="389695" y="2540961"/>
                  <a:pt x="367847" y="2501743"/>
                </a:cubicBezTo>
                <a:cubicBezTo>
                  <a:pt x="333905" y="2440640"/>
                  <a:pt x="373328" y="2404160"/>
                  <a:pt x="486858" y="2411824"/>
                </a:cubicBezTo>
                <a:cubicBezTo>
                  <a:pt x="592120" y="2419095"/>
                  <a:pt x="600599" y="2394285"/>
                  <a:pt x="570008" y="2360312"/>
                </a:cubicBezTo>
                <a:cubicBezTo>
                  <a:pt x="525457" y="2310774"/>
                  <a:pt x="567057" y="2265987"/>
                  <a:pt x="594400" y="2218813"/>
                </a:cubicBezTo>
                <a:cubicBezTo>
                  <a:pt x="635581" y="2147198"/>
                  <a:pt x="612469" y="2115647"/>
                  <a:pt x="505675" y="2074370"/>
                </a:cubicBezTo>
                <a:cubicBezTo>
                  <a:pt x="445534" y="2051386"/>
                  <a:pt x="381431" y="2032947"/>
                  <a:pt x="295650" y="2015851"/>
                </a:cubicBezTo>
                <a:cubicBezTo>
                  <a:pt x="487251" y="1985881"/>
                  <a:pt x="281423" y="1958614"/>
                  <a:pt x="346760" y="1924896"/>
                </a:cubicBezTo>
                <a:cubicBezTo>
                  <a:pt x="481788" y="1901571"/>
                  <a:pt x="600623" y="1980687"/>
                  <a:pt x="783461" y="1939173"/>
                </a:cubicBezTo>
                <a:cubicBezTo>
                  <a:pt x="547912" y="1882335"/>
                  <a:pt x="287006" y="1807013"/>
                  <a:pt x="112183" y="1719100"/>
                </a:cubicBezTo>
                <a:cubicBezTo>
                  <a:pt x="148588" y="1692398"/>
                  <a:pt x="188462" y="1710725"/>
                  <a:pt x="219936" y="1699568"/>
                </a:cubicBezTo>
                <a:cubicBezTo>
                  <a:pt x="218006" y="1694140"/>
                  <a:pt x="220184" y="1685834"/>
                  <a:pt x="214196" y="1683841"/>
                </a:cubicBezTo>
                <a:cubicBezTo>
                  <a:pt x="85284" y="1638910"/>
                  <a:pt x="83720" y="1637648"/>
                  <a:pt x="212296" y="1584947"/>
                </a:cubicBezTo>
                <a:cubicBezTo>
                  <a:pt x="257172" y="1566456"/>
                  <a:pt x="252206" y="1554019"/>
                  <a:pt x="226108" y="1538121"/>
                </a:cubicBezTo>
                <a:cubicBezTo>
                  <a:pt x="207682" y="1526866"/>
                  <a:pt x="185078" y="1517656"/>
                  <a:pt x="192710" y="1488723"/>
                </a:cubicBezTo>
                <a:cubicBezTo>
                  <a:pt x="268435" y="1518175"/>
                  <a:pt x="624154" y="1547955"/>
                  <a:pt x="685843" y="1538903"/>
                </a:cubicBezTo>
                <a:cubicBezTo>
                  <a:pt x="755173" y="1528619"/>
                  <a:pt x="994201" y="1520231"/>
                  <a:pt x="1067153" y="1523622"/>
                </a:cubicBezTo>
                <a:cubicBezTo>
                  <a:pt x="1063138" y="1522015"/>
                  <a:pt x="1059122" y="1520410"/>
                  <a:pt x="1055106" y="1518803"/>
                </a:cubicBezTo>
                <a:cubicBezTo>
                  <a:pt x="983007" y="1486514"/>
                  <a:pt x="909946" y="1454310"/>
                  <a:pt x="864245" y="1408231"/>
                </a:cubicBezTo>
                <a:cubicBezTo>
                  <a:pt x="862153" y="1406456"/>
                  <a:pt x="861045" y="1404874"/>
                  <a:pt x="856768" y="1405809"/>
                </a:cubicBezTo>
                <a:cubicBezTo>
                  <a:pt x="819307" y="1414974"/>
                  <a:pt x="822846" y="1400112"/>
                  <a:pt x="821342" y="1388491"/>
                </a:cubicBezTo>
                <a:cubicBezTo>
                  <a:pt x="819813" y="1376592"/>
                  <a:pt x="812736" y="1367699"/>
                  <a:pt x="784954" y="1371257"/>
                </a:cubicBezTo>
                <a:cubicBezTo>
                  <a:pt x="783512" y="1371384"/>
                  <a:pt x="781566" y="1371274"/>
                  <a:pt x="779619" y="1371165"/>
                </a:cubicBezTo>
                <a:cubicBezTo>
                  <a:pt x="766469" y="1370361"/>
                  <a:pt x="722835" y="1342290"/>
                  <a:pt x="728571" y="1335910"/>
                </a:cubicBezTo>
                <a:cubicBezTo>
                  <a:pt x="741389" y="1321912"/>
                  <a:pt x="726409" y="1316791"/>
                  <a:pt x="713734" y="1310348"/>
                </a:cubicBezTo>
                <a:cubicBezTo>
                  <a:pt x="696009" y="1301550"/>
                  <a:pt x="678333" y="1293308"/>
                  <a:pt x="659695" y="1285149"/>
                </a:cubicBezTo>
                <a:cubicBezTo>
                  <a:pt x="641562" y="1277227"/>
                  <a:pt x="622997" y="1269901"/>
                  <a:pt x="604409" y="1262299"/>
                </a:cubicBezTo>
                <a:cubicBezTo>
                  <a:pt x="561305" y="1256847"/>
                  <a:pt x="517819" y="1252549"/>
                  <a:pt x="472556" y="1250086"/>
                </a:cubicBezTo>
                <a:cubicBezTo>
                  <a:pt x="438951" y="1247999"/>
                  <a:pt x="401379" y="1244860"/>
                  <a:pt x="382690" y="1214040"/>
                </a:cubicBezTo>
                <a:cubicBezTo>
                  <a:pt x="418096" y="1214570"/>
                  <a:pt x="453575" y="1215933"/>
                  <a:pt x="489053" y="1217296"/>
                </a:cubicBezTo>
                <a:cubicBezTo>
                  <a:pt x="454954" y="1204059"/>
                  <a:pt x="421816" y="1190737"/>
                  <a:pt x="390047" y="1176456"/>
                </a:cubicBezTo>
                <a:cubicBezTo>
                  <a:pt x="363810" y="1164487"/>
                  <a:pt x="342232" y="1150431"/>
                  <a:pt x="333292" y="1131347"/>
                </a:cubicBezTo>
                <a:cubicBezTo>
                  <a:pt x="330930" y="1126518"/>
                  <a:pt x="329025" y="1121368"/>
                  <a:pt x="337841" y="1116956"/>
                </a:cubicBezTo>
                <a:cubicBezTo>
                  <a:pt x="347569" y="1111905"/>
                  <a:pt x="355552" y="1114562"/>
                  <a:pt x="363031" y="1116984"/>
                </a:cubicBezTo>
                <a:cubicBezTo>
                  <a:pt x="393929" y="1126864"/>
                  <a:pt x="425283" y="1136425"/>
                  <a:pt x="455724" y="1146625"/>
                </a:cubicBezTo>
                <a:cubicBezTo>
                  <a:pt x="496146" y="1160147"/>
                  <a:pt x="536111" y="1173989"/>
                  <a:pt x="576050" y="1187553"/>
                </a:cubicBezTo>
                <a:cubicBezTo>
                  <a:pt x="519650" y="1157524"/>
                  <a:pt x="457798" y="1131612"/>
                  <a:pt x="391358" y="1108621"/>
                </a:cubicBezTo>
                <a:cubicBezTo>
                  <a:pt x="343386" y="1091844"/>
                  <a:pt x="295414" y="1075067"/>
                  <a:pt x="258466" y="1051446"/>
                </a:cubicBezTo>
                <a:cubicBezTo>
                  <a:pt x="239512" y="1039678"/>
                  <a:pt x="230024" y="1025400"/>
                  <a:pt x="227119" y="1008864"/>
                </a:cubicBezTo>
                <a:cubicBezTo>
                  <a:pt x="226729" y="1004421"/>
                  <a:pt x="227253" y="999338"/>
                  <a:pt x="237176" y="996508"/>
                </a:cubicBezTo>
                <a:cubicBezTo>
                  <a:pt x="247123" y="993956"/>
                  <a:pt x="253208" y="997060"/>
                  <a:pt x="257395" y="1000610"/>
                </a:cubicBezTo>
                <a:cubicBezTo>
                  <a:pt x="262111" y="1004674"/>
                  <a:pt x="267716" y="1007820"/>
                  <a:pt x="275649" y="1009921"/>
                </a:cubicBezTo>
                <a:cubicBezTo>
                  <a:pt x="345186" y="1029563"/>
                  <a:pt x="406508" y="1054962"/>
                  <a:pt x="469199" y="1079402"/>
                </a:cubicBezTo>
                <a:cubicBezTo>
                  <a:pt x="558968" y="1114336"/>
                  <a:pt x="647368" y="1150231"/>
                  <a:pt x="753033" y="1173138"/>
                </a:cubicBezTo>
                <a:cubicBezTo>
                  <a:pt x="793015" y="1181661"/>
                  <a:pt x="834292" y="1188391"/>
                  <a:pt x="865682" y="1187316"/>
                </a:cubicBezTo>
                <a:cubicBezTo>
                  <a:pt x="750261" y="1147076"/>
                  <a:pt x="641375" y="1104025"/>
                  <a:pt x="543487" y="1053852"/>
                </a:cubicBezTo>
                <a:cubicBezTo>
                  <a:pt x="444589" y="1003208"/>
                  <a:pt x="357848" y="947579"/>
                  <a:pt x="295297" y="880592"/>
                </a:cubicBezTo>
                <a:cubicBezTo>
                  <a:pt x="288871" y="873601"/>
                  <a:pt x="284873" y="866676"/>
                  <a:pt x="264758" y="869281"/>
                </a:cubicBezTo>
                <a:cubicBezTo>
                  <a:pt x="255650" y="870360"/>
                  <a:pt x="252375" y="866170"/>
                  <a:pt x="254388" y="861516"/>
                </a:cubicBezTo>
                <a:cubicBezTo>
                  <a:pt x="266992" y="828509"/>
                  <a:pt x="236853" y="810726"/>
                  <a:pt x="190786" y="799099"/>
                </a:cubicBezTo>
                <a:cubicBezTo>
                  <a:pt x="176408" y="795324"/>
                  <a:pt x="175031" y="790688"/>
                  <a:pt x="184973" y="782539"/>
                </a:cubicBezTo>
                <a:cubicBezTo>
                  <a:pt x="198516" y="771277"/>
                  <a:pt x="196123" y="760574"/>
                  <a:pt x="187530" y="750974"/>
                </a:cubicBezTo>
                <a:cubicBezTo>
                  <a:pt x="182644" y="744967"/>
                  <a:pt x="176339" y="739364"/>
                  <a:pt x="170996" y="733676"/>
                </a:cubicBezTo>
                <a:cubicBezTo>
                  <a:pt x="167290" y="730083"/>
                  <a:pt x="161157" y="726424"/>
                  <a:pt x="169444" y="721499"/>
                </a:cubicBezTo>
                <a:cubicBezTo>
                  <a:pt x="177298" y="717172"/>
                  <a:pt x="185665" y="718676"/>
                  <a:pt x="193501" y="719668"/>
                </a:cubicBezTo>
                <a:cubicBezTo>
                  <a:pt x="231170" y="723917"/>
                  <a:pt x="254043" y="736181"/>
                  <a:pt x="265436" y="755609"/>
                </a:cubicBezTo>
                <a:cubicBezTo>
                  <a:pt x="273963" y="769971"/>
                  <a:pt x="281726" y="770130"/>
                  <a:pt x="302333" y="756567"/>
                </a:cubicBezTo>
                <a:cubicBezTo>
                  <a:pt x="317894" y="746247"/>
                  <a:pt x="332387" y="745814"/>
                  <a:pt x="346481" y="751853"/>
                </a:cubicBezTo>
                <a:cubicBezTo>
                  <a:pt x="354007" y="754830"/>
                  <a:pt x="358771" y="759448"/>
                  <a:pt x="364449" y="763428"/>
                </a:cubicBezTo>
                <a:cubicBezTo>
                  <a:pt x="392910" y="784156"/>
                  <a:pt x="422762" y="804202"/>
                  <a:pt x="467363" y="815678"/>
                </a:cubicBezTo>
                <a:cubicBezTo>
                  <a:pt x="487199" y="820933"/>
                  <a:pt x="508355" y="824672"/>
                  <a:pt x="537693" y="816781"/>
                </a:cubicBezTo>
                <a:cubicBezTo>
                  <a:pt x="518386" y="812039"/>
                  <a:pt x="499567" y="812852"/>
                  <a:pt x="482019" y="811593"/>
                </a:cubicBezTo>
                <a:cubicBezTo>
                  <a:pt x="464472" y="810335"/>
                  <a:pt x="454949" y="806693"/>
                  <a:pt x="467050" y="795557"/>
                </a:cubicBezTo>
                <a:cubicBezTo>
                  <a:pt x="473772" y="789371"/>
                  <a:pt x="472878" y="784693"/>
                  <a:pt x="465734" y="780562"/>
                </a:cubicBezTo>
                <a:cubicBezTo>
                  <a:pt x="442763" y="767188"/>
                  <a:pt x="430336" y="747011"/>
                  <a:pt x="384526" y="749353"/>
                </a:cubicBezTo>
                <a:cubicBezTo>
                  <a:pt x="382123" y="749564"/>
                  <a:pt x="379622" y="748664"/>
                  <a:pt x="377146" y="748041"/>
                </a:cubicBezTo>
                <a:cubicBezTo>
                  <a:pt x="367744" y="745789"/>
                  <a:pt x="357358" y="743342"/>
                  <a:pt x="360089" y="735827"/>
                </a:cubicBezTo>
                <a:cubicBezTo>
                  <a:pt x="363301" y="728269"/>
                  <a:pt x="375652" y="725506"/>
                  <a:pt x="386634" y="723703"/>
                </a:cubicBezTo>
                <a:cubicBezTo>
                  <a:pt x="414823" y="719269"/>
                  <a:pt x="437543" y="724271"/>
                  <a:pt x="459375" y="730191"/>
                </a:cubicBezTo>
                <a:cubicBezTo>
                  <a:pt x="512487" y="744837"/>
                  <a:pt x="556932" y="765561"/>
                  <a:pt x="603200" y="785006"/>
                </a:cubicBezTo>
                <a:cubicBezTo>
                  <a:pt x="672604" y="814173"/>
                  <a:pt x="734250" y="848778"/>
                  <a:pt x="810521" y="873425"/>
                </a:cubicBezTo>
                <a:cubicBezTo>
                  <a:pt x="1037317" y="946423"/>
                  <a:pt x="1260943" y="1021938"/>
                  <a:pt x="1494102" y="1090180"/>
                </a:cubicBezTo>
                <a:cubicBezTo>
                  <a:pt x="1580109" y="1115371"/>
                  <a:pt x="1667892" y="1138728"/>
                  <a:pt x="1756565" y="1161167"/>
                </a:cubicBezTo>
                <a:cubicBezTo>
                  <a:pt x="1756899" y="1159458"/>
                  <a:pt x="1757282" y="1158305"/>
                  <a:pt x="1757592" y="1156319"/>
                </a:cubicBezTo>
                <a:cubicBezTo>
                  <a:pt x="1757470" y="1154931"/>
                  <a:pt x="1757324" y="1153264"/>
                  <a:pt x="1757202" y="1151876"/>
                </a:cubicBezTo>
                <a:cubicBezTo>
                  <a:pt x="1694452" y="1137796"/>
                  <a:pt x="1632540" y="1122242"/>
                  <a:pt x="1572453" y="1105409"/>
                </a:cubicBezTo>
                <a:cubicBezTo>
                  <a:pt x="1424942" y="1063789"/>
                  <a:pt x="1288864" y="1014450"/>
                  <a:pt x="1171972" y="951953"/>
                </a:cubicBezTo>
                <a:cubicBezTo>
                  <a:pt x="1162328" y="946924"/>
                  <a:pt x="1152112" y="946421"/>
                  <a:pt x="1137334" y="949118"/>
                </a:cubicBezTo>
                <a:cubicBezTo>
                  <a:pt x="1089682" y="958058"/>
                  <a:pt x="1074050" y="951035"/>
                  <a:pt x="1081493" y="925476"/>
                </a:cubicBezTo>
                <a:cubicBezTo>
                  <a:pt x="1083360" y="919155"/>
                  <a:pt x="1083403" y="914115"/>
                  <a:pt x="1074768" y="909555"/>
                </a:cubicBezTo>
                <a:cubicBezTo>
                  <a:pt x="1036165" y="889158"/>
                  <a:pt x="995714" y="869763"/>
                  <a:pt x="952019" y="852050"/>
                </a:cubicBezTo>
                <a:cubicBezTo>
                  <a:pt x="871170" y="819410"/>
                  <a:pt x="784821" y="790332"/>
                  <a:pt x="709017" y="754450"/>
                </a:cubicBezTo>
                <a:cubicBezTo>
                  <a:pt x="686747" y="743533"/>
                  <a:pt x="669617" y="730485"/>
                  <a:pt x="659046" y="714902"/>
                </a:cubicBezTo>
                <a:cubicBezTo>
                  <a:pt x="655674" y="709602"/>
                  <a:pt x="653624" y="702786"/>
                  <a:pt x="664793" y="697608"/>
                </a:cubicBezTo>
                <a:cubicBezTo>
                  <a:pt x="675483" y="692472"/>
                  <a:pt x="684069" y="696476"/>
                  <a:pt x="692052" y="699133"/>
                </a:cubicBezTo>
                <a:cubicBezTo>
                  <a:pt x="725451" y="709913"/>
                  <a:pt x="759355" y="720929"/>
                  <a:pt x="792779" y="731987"/>
                </a:cubicBezTo>
                <a:cubicBezTo>
                  <a:pt x="826682" y="743003"/>
                  <a:pt x="860155" y="754616"/>
                  <a:pt x="895574" y="766338"/>
                </a:cubicBezTo>
                <a:cubicBezTo>
                  <a:pt x="897416" y="759741"/>
                  <a:pt x="890085" y="758985"/>
                  <a:pt x="886044" y="757101"/>
                </a:cubicBezTo>
                <a:cubicBezTo>
                  <a:pt x="828975" y="730489"/>
                  <a:pt x="766861" y="707118"/>
                  <a:pt x="702924" y="685027"/>
                </a:cubicBezTo>
                <a:cubicBezTo>
                  <a:pt x="653460" y="667821"/>
                  <a:pt x="605342" y="649378"/>
                  <a:pt x="571540" y="622962"/>
                </a:cubicBezTo>
                <a:cubicBezTo>
                  <a:pt x="558524" y="612632"/>
                  <a:pt x="551227" y="601239"/>
                  <a:pt x="552940" y="587657"/>
                </a:cubicBezTo>
                <a:cubicBezTo>
                  <a:pt x="553537" y="583407"/>
                  <a:pt x="554132" y="579157"/>
                  <a:pt x="563623" y="576925"/>
                </a:cubicBezTo>
                <a:cubicBezTo>
                  <a:pt x="571217" y="575139"/>
                  <a:pt x="576243" y="577216"/>
                  <a:pt x="580332" y="579656"/>
                </a:cubicBezTo>
                <a:cubicBezTo>
                  <a:pt x="587500" y="584063"/>
                  <a:pt x="594668" y="588471"/>
                  <a:pt x="604623" y="591516"/>
                </a:cubicBezTo>
                <a:cubicBezTo>
                  <a:pt x="664350" y="609779"/>
                  <a:pt x="720426" y="630601"/>
                  <a:pt x="775136" y="652383"/>
                </a:cubicBezTo>
                <a:cubicBezTo>
                  <a:pt x="864952" y="687874"/>
                  <a:pt x="953882" y="724283"/>
                  <a:pt x="1057795" y="749301"/>
                </a:cubicBezTo>
                <a:cubicBezTo>
                  <a:pt x="1096889" y="758742"/>
                  <a:pt x="1137304" y="766668"/>
                  <a:pt x="1183454" y="768213"/>
                </a:cubicBezTo>
                <a:cubicBezTo>
                  <a:pt x="1181768" y="765563"/>
                  <a:pt x="1178737" y="764150"/>
                  <a:pt x="1175732" y="763015"/>
                </a:cubicBezTo>
                <a:cubicBezTo>
                  <a:pt x="1075170" y="726508"/>
                  <a:pt x="977850" y="688319"/>
                  <a:pt x="888743" y="644370"/>
                </a:cubicBezTo>
                <a:cubicBezTo>
                  <a:pt x="778881" y="590211"/>
                  <a:pt x="683912" y="529148"/>
                  <a:pt x="615490" y="455960"/>
                </a:cubicBezTo>
                <a:cubicBezTo>
                  <a:pt x="612312" y="452882"/>
                  <a:pt x="610122" y="449996"/>
                  <a:pt x="602432" y="450671"/>
                </a:cubicBezTo>
                <a:cubicBezTo>
                  <a:pt x="582748" y="452678"/>
                  <a:pt x="580338" y="447293"/>
                  <a:pt x="582418" y="437876"/>
                </a:cubicBezTo>
                <a:cubicBezTo>
                  <a:pt x="588134" y="414707"/>
                  <a:pt x="573498" y="396964"/>
                  <a:pt x="539211" y="387101"/>
                </a:cubicBezTo>
                <a:cubicBezTo>
                  <a:pt x="514350" y="379769"/>
                  <a:pt x="493430" y="373210"/>
                  <a:pt x="519748" y="352990"/>
                </a:cubicBezTo>
                <a:cubicBezTo>
                  <a:pt x="526113" y="348234"/>
                  <a:pt x="523173" y="342336"/>
                  <a:pt x="520282" y="336993"/>
                </a:cubicBezTo>
                <a:cubicBezTo>
                  <a:pt x="516186" y="328957"/>
                  <a:pt x="507910" y="322968"/>
                  <a:pt x="498650" y="316785"/>
                </a:cubicBezTo>
                <a:cubicBezTo>
                  <a:pt x="493501" y="313319"/>
                  <a:pt x="487271" y="308549"/>
                  <a:pt x="493610" y="303515"/>
                </a:cubicBezTo>
                <a:cubicBezTo>
                  <a:pt x="500838" y="297564"/>
                  <a:pt x="511247" y="300288"/>
                  <a:pt x="519565" y="301237"/>
                </a:cubicBezTo>
                <a:cubicBezTo>
                  <a:pt x="557715" y="305444"/>
                  <a:pt x="581118" y="318221"/>
                  <a:pt x="592560" y="338204"/>
                </a:cubicBezTo>
                <a:cubicBezTo>
                  <a:pt x="599979" y="350985"/>
                  <a:pt x="609184" y="351016"/>
                  <a:pt x="627076" y="339652"/>
                </a:cubicBezTo>
                <a:cubicBezTo>
                  <a:pt x="647275" y="326965"/>
                  <a:pt x="664147" y="326044"/>
                  <a:pt x="679640" y="336997"/>
                </a:cubicBezTo>
                <a:cubicBezTo>
                  <a:pt x="692054" y="345981"/>
                  <a:pt x="702112" y="355732"/>
                  <a:pt x="716352" y="363437"/>
                </a:cubicBezTo>
                <a:cubicBezTo>
                  <a:pt x="754546" y="384710"/>
                  <a:pt x="790508" y="408138"/>
                  <a:pt x="869745" y="400343"/>
                </a:cubicBezTo>
                <a:cubicBezTo>
                  <a:pt x="847718" y="392203"/>
                  <a:pt x="825656" y="394699"/>
                  <a:pt x="806641" y="393290"/>
                </a:cubicBezTo>
                <a:cubicBezTo>
                  <a:pt x="792988" y="392249"/>
                  <a:pt x="779165" y="389265"/>
                  <a:pt x="791435" y="380072"/>
                </a:cubicBezTo>
                <a:cubicBezTo>
                  <a:pt x="805532" y="369601"/>
                  <a:pt x="796441" y="365362"/>
                  <a:pt x="787709" y="359692"/>
                </a:cubicBezTo>
                <a:cubicBezTo>
                  <a:pt x="767647" y="346342"/>
                  <a:pt x="751260" y="330710"/>
                  <a:pt x="711071" y="330880"/>
                </a:cubicBezTo>
                <a:cubicBezTo>
                  <a:pt x="704773" y="330873"/>
                  <a:pt x="699699" y="328240"/>
                  <a:pt x="694722" y="326718"/>
                </a:cubicBezTo>
                <a:cubicBezTo>
                  <a:pt x="687749" y="324532"/>
                  <a:pt x="681713" y="321984"/>
                  <a:pt x="684613" y="316412"/>
                </a:cubicBezTo>
                <a:cubicBezTo>
                  <a:pt x="687565" y="311396"/>
                  <a:pt x="694531" y="307986"/>
                  <a:pt x="703615" y="306629"/>
                </a:cubicBezTo>
                <a:cubicBezTo>
                  <a:pt x="711738" y="305356"/>
                  <a:pt x="720365" y="304319"/>
                  <a:pt x="728585" y="304157"/>
                </a:cubicBezTo>
                <a:cubicBezTo>
                  <a:pt x="765287" y="302895"/>
                  <a:pt x="791378" y="313197"/>
                  <a:pt x="817397" y="322666"/>
                </a:cubicBezTo>
                <a:cubicBezTo>
                  <a:pt x="908436" y="355531"/>
                  <a:pt x="989341" y="394323"/>
                  <a:pt x="1073943" y="431110"/>
                </a:cubicBezTo>
                <a:cubicBezTo>
                  <a:pt x="1158521" y="467620"/>
                  <a:pt x="1256741" y="493978"/>
                  <a:pt x="1349484" y="524175"/>
                </a:cubicBezTo>
                <a:cubicBezTo>
                  <a:pt x="1563417" y="594105"/>
                  <a:pt x="1778287" y="663672"/>
                  <a:pt x="2004921" y="723811"/>
                </a:cubicBezTo>
                <a:cubicBezTo>
                  <a:pt x="2226580" y="782429"/>
                  <a:pt x="2967159" y="809769"/>
                  <a:pt x="3111348" y="808027"/>
                </a:cubicBezTo>
                <a:cubicBezTo>
                  <a:pt x="3295676" y="805559"/>
                  <a:pt x="3730204" y="773014"/>
                  <a:pt x="4173417" y="745585"/>
                </a:cubicBezTo>
                <a:cubicBezTo>
                  <a:pt x="4223504" y="742307"/>
                  <a:pt x="4272653" y="739393"/>
                  <a:pt x="4324760" y="737057"/>
                </a:cubicBezTo>
                <a:cubicBezTo>
                  <a:pt x="5801059" y="670156"/>
                  <a:pt x="6841344" y="326433"/>
                  <a:pt x="6893789" y="305879"/>
                </a:cubicBezTo>
                <a:cubicBezTo>
                  <a:pt x="6978091" y="273014"/>
                  <a:pt x="7258655" y="208091"/>
                  <a:pt x="7259184" y="208604"/>
                </a:cubicBezTo>
                <a:cubicBezTo>
                  <a:pt x="7265440" y="213652"/>
                  <a:pt x="7297274" y="217644"/>
                  <a:pt x="7323059" y="220312"/>
                </a:cubicBezTo>
                <a:lnTo>
                  <a:pt x="7347572" y="222730"/>
                </a:lnTo>
                <a:lnTo>
                  <a:pt x="7350636" y="224083"/>
                </a:lnTo>
                <a:cubicBezTo>
                  <a:pt x="7359607" y="224205"/>
                  <a:pt x="7359159" y="223929"/>
                  <a:pt x="7353245" y="223290"/>
                </a:cubicBezTo>
                <a:lnTo>
                  <a:pt x="7347572" y="222730"/>
                </a:lnTo>
                <a:lnTo>
                  <a:pt x="7342573" y="220523"/>
                </a:lnTo>
                <a:cubicBezTo>
                  <a:pt x="7341302" y="218466"/>
                  <a:pt x="7341191" y="215818"/>
                  <a:pt x="7341465" y="213415"/>
                </a:cubicBezTo>
                <a:cubicBezTo>
                  <a:pt x="7342771" y="200707"/>
                  <a:pt x="7352468" y="189782"/>
                  <a:pt x="7375606" y="182994"/>
                </a:cubicBezTo>
                <a:cubicBezTo>
                  <a:pt x="7397808" y="176568"/>
                  <a:pt x="7420538" y="170655"/>
                  <a:pt x="7443270" y="164742"/>
                </a:cubicBezTo>
                <a:cubicBezTo>
                  <a:pt x="7462204" y="159722"/>
                  <a:pt x="7475181" y="158583"/>
                  <a:pt x="7478299" y="172021"/>
                </a:cubicBezTo>
                <a:cubicBezTo>
                  <a:pt x="7481416" y="185460"/>
                  <a:pt x="7508389" y="189249"/>
                  <a:pt x="7524024" y="179761"/>
                </a:cubicBezTo>
                <a:cubicBezTo>
                  <a:pt x="7585174" y="142492"/>
                  <a:pt x="7658615" y="112820"/>
                  <a:pt x="7727944" y="80430"/>
                </a:cubicBezTo>
                <a:cubicBezTo>
                  <a:pt x="7776349" y="57992"/>
                  <a:pt x="7827303" y="37009"/>
                  <a:pt x="7867024" y="9456"/>
                </a:cubicBezTo>
                <a:cubicBezTo>
                  <a:pt x="7874326" y="4338"/>
                  <a:pt x="7880999" y="-2404"/>
                  <a:pt x="7894848" y="85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35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A7BB-E78C-6B5B-60C1-D82BBC90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286" y="365125"/>
            <a:ext cx="9072513" cy="1325563"/>
          </a:xfrm>
        </p:spPr>
        <p:txBody>
          <a:bodyPr/>
          <a:lstStyle/>
          <a:p>
            <a:r>
              <a:rPr lang="en-US" dirty="0"/>
              <a:t>Clone the template</a:t>
            </a:r>
            <a:endParaRPr lang="nl-NL" dirty="0"/>
          </a:p>
        </p:txBody>
      </p:sp>
      <p:pic>
        <p:nvPicPr>
          <p:cNvPr id="7" name="Graphic 6" descr="Angel face outline with solid fill">
            <a:extLst>
              <a:ext uri="{FF2B5EF4-FFF2-40B4-BE49-F238E27FC236}">
                <a16:creationId xmlns:a16="http://schemas.microsoft.com/office/drawing/2014/main" id="{C02EF4E0-6EE2-E95D-8E97-0003043C4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69661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C34F3C-931A-407C-DB87-FF0DEB63B0C1}"/>
              </a:ext>
            </a:extLst>
          </p:cNvPr>
          <p:cNvSpPr txBox="1"/>
          <p:nvPr/>
        </p:nvSpPr>
        <p:spPr>
          <a:xfrm>
            <a:off x="816638" y="1611017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1</a:t>
            </a:r>
            <a:endParaRPr lang="nl-NL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5BD1EE9-AA91-60E7-7AA3-0CF9E70E14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936465"/>
              </p:ext>
            </p:extLst>
          </p:nvPr>
        </p:nvGraphicFramePr>
        <p:xfrm>
          <a:off x="2398727" y="1611017"/>
          <a:ext cx="2724153" cy="4306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428280" imgH="5421960" progId="">
                  <p:embed/>
                </p:oleObj>
              </mc:Choice>
              <mc:Fallback>
                <p:oleObj r:id="rId4" imgW="3428280" imgH="5421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98727" y="1611017"/>
                        <a:ext cx="2724153" cy="4306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95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Laptop Apparaatpictogram Office Toestellen Voorraad Vector Stockvectorkunst  en meer beelden van Laptop - Computer - iStock">
            <a:extLst>
              <a:ext uri="{FF2B5EF4-FFF2-40B4-BE49-F238E27FC236}">
                <a16:creationId xmlns:a16="http://schemas.microsoft.com/office/drawing/2014/main" id="{B328DF3A-CF95-77F7-EE61-AE815D756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46" y="2311272"/>
            <a:ext cx="3739840" cy="373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3A7BB-E78C-6B5B-60C1-D82BBC90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086" y="365125"/>
            <a:ext cx="10014382" cy="1325563"/>
          </a:xfrm>
        </p:spPr>
        <p:txBody>
          <a:bodyPr/>
          <a:lstStyle/>
          <a:p>
            <a:r>
              <a:rPr lang="en-US" dirty="0"/>
              <a:t>Create new branch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develop</a:t>
            </a:r>
            <a:r>
              <a:rPr lang="en-US" dirty="0"/>
              <a:t> and checkout</a:t>
            </a:r>
            <a:endParaRPr lang="nl-NL" dirty="0"/>
          </a:p>
        </p:txBody>
      </p:sp>
      <p:pic>
        <p:nvPicPr>
          <p:cNvPr id="7" name="Graphic 6" descr="Angel face outline with solid fill">
            <a:extLst>
              <a:ext uri="{FF2B5EF4-FFF2-40B4-BE49-F238E27FC236}">
                <a16:creationId xmlns:a16="http://schemas.microsoft.com/office/drawing/2014/main" id="{C02EF4E0-6EE2-E95D-8E97-0003043C4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1" y="69661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C34F3C-931A-407C-DB87-FF0DEB63B0C1}"/>
              </a:ext>
            </a:extLst>
          </p:cNvPr>
          <p:cNvSpPr txBox="1"/>
          <p:nvPr/>
        </p:nvSpPr>
        <p:spPr>
          <a:xfrm>
            <a:off x="816638" y="1611017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1</a:t>
            </a:r>
            <a:endParaRPr lang="nl-NL" dirty="0"/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9E093081-34A6-79C4-42C4-0EB3B0FC6690}"/>
              </a:ext>
            </a:extLst>
          </p:cNvPr>
          <p:cNvSpPr/>
          <p:nvPr/>
        </p:nvSpPr>
        <p:spPr>
          <a:xfrm>
            <a:off x="1752601" y="3630507"/>
            <a:ext cx="1045291" cy="437564"/>
          </a:xfrm>
          <a:prstGeom prst="flowChartMagneticDisk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A135F6-8B65-3839-E869-3F2B66048921}"/>
              </a:ext>
            </a:extLst>
          </p:cNvPr>
          <p:cNvCxnSpPr/>
          <p:nvPr/>
        </p:nvCxnSpPr>
        <p:spPr>
          <a:xfrm>
            <a:off x="4128940" y="5954879"/>
            <a:ext cx="134803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4B6C37F-25AD-8484-83AD-AD6F62C5A96A}"/>
              </a:ext>
            </a:extLst>
          </p:cNvPr>
          <p:cNvSpPr/>
          <p:nvPr/>
        </p:nvSpPr>
        <p:spPr>
          <a:xfrm>
            <a:off x="5476973" y="5589199"/>
            <a:ext cx="697584" cy="69758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8B9BBE-FCA1-4AF7-FDCB-4970AF62C908}"/>
              </a:ext>
            </a:extLst>
          </p:cNvPr>
          <p:cNvSpPr/>
          <p:nvPr/>
        </p:nvSpPr>
        <p:spPr>
          <a:xfrm>
            <a:off x="7031859" y="4108078"/>
            <a:ext cx="697584" cy="697584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E9A2CD-77A9-9385-B59C-5FCDB0D698B0}"/>
              </a:ext>
            </a:extLst>
          </p:cNvPr>
          <p:cNvCxnSpPr>
            <a:cxnSpLocks/>
          </p:cNvCxnSpPr>
          <p:nvPr/>
        </p:nvCxnSpPr>
        <p:spPr>
          <a:xfrm>
            <a:off x="6174557" y="5937991"/>
            <a:ext cx="5571241" cy="16888"/>
          </a:xfrm>
          <a:prstGeom prst="line">
            <a:avLst/>
          </a:prstGeom>
          <a:ln w="762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64440C07-06B3-688B-98DA-2D921FEEB801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6174557" y="4456870"/>
            <a:ext cx="857302" cy="1481121"/>
          </a:xfrm>
          <a:prstGeom prst="curvedConnector3">
            <a:avLst>
              <a:gd name="adj1" fmla="val 5000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0F3D5E-E14B-1746-DE84-415E1502E18B}"/>
              </a:ext>
            </a:extLst>
          </p:cNvPr>
          <p:cNvSpPr txBox="1"/>
          <p:nvPr/>
        </p:nvSpPr>
        <p:spPr>
          <a:xfrm>
            <a:off x="6174557" y="5954879"/>
            <a:ext cx="1017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</a:t>
            </a:r>
            <a:endParaRPr lang="nl-NL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D2B6AFD-6428-23EB-6758-A6FE157C7DDB}"/>
              </a:ext>
            </a:extLst>
          </p:cNvPr>
          <p:cNvCxnSpPr>
            <a:cxnSpLocks/>
          </p:cNvCxnSpPr>
          <p:nvPr/>
        </p:nvCxnSpPr>
        <p:spPr>
          <a:xfrm>
            <a:off x="7729443" y="4456870"/>
            <a:ext cx="35827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47844A8-4EDC-D9F7-171A-583D8F1EB748}"/>
              </a:ext>
            </a:extLst>
          </p:cNvPr>
          <p:cNvSpPr txBox="1"/>
          <p:nvPr/>
        </p:nvSpPr>
        <p:spPr>
          <a:xfrm>
            <a:off x="7691736" y="4456870"/>
            <a:ext cx="1017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develop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5512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A7BB-E78C-6B5B-60C1-D82BBC90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286" y="365125"/>
            <a:ext cx="9072513" cy="1325563"/>
          </a:xfrm>
        </p:spPr>
        <p:txBody>
          <a:bodyPr/>
          <a:lstStyle/>
          <a:p>
            <a:r>
              <a:rPr lang="en-US" dirty="0" err="1"/>
              <a:t>Nodig</a:t>
            </a:r>
            <a:r>
              <a:rPr lang="en-US" dirty="0"/>
              <a:t> Student 2, 3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collaborators</a:t>
            </a:r>
            <a:endParaRPr lang="nl-NL" dirty="0"/>
          </a:p>
        </p:txBody>
      </p:sp>
      <p:pic>
        <p:nvPicPr>
          <p:cNvPr id="7" name="Graphic 6" descr="Angel face outline with solid fill">
            <a:extLst>
              <a:ext uri="{FF2B5EF4-FFF2-40B4-BE49-F238E27FC236}">
                <a16:creationId xmlns:a16="http://schemas.microsoft.com/office/drawing/2014/main" id="{C02EF4E0-6EE2-E95D-8E97-0003043C4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69661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C34F3C-931A-407C-DB87-FF0DEB63B0C1}"/>
              </a:ext>
            </a:extLst>
          </p:cNvPr>
          <p:cNvSpPr txBox="1"/>
          <p:nvPr/>
        </p:nvSpPr>
        <p:spPr>
          <a:xfrm>
            <a:off x="816638" y="1611017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1</a:t>
            </a:r>
            <a:endParaRPr lang="nl-NL" dirty="0"/>
          </a:p>
        </p:txBody>
      </p:sp>
      <p:pic>
        <p:nvPicPr>
          <p:cNvPr id="4" name="Graphic 3" descr="Angel face outline outline">
            <a:extLst>
              <a:ext uri="{FF2B5EF4-FFF2-40B4-BE49-F238E27FC236}">
                <a16:creationId xmlns:a16="http://schemas.microsoft.com/office/drawing/2014/main" id="{228EB554-03D9-4489-CDC6-3FB2BC153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7498" y="2904896"/>
            <a:ext cx="914400" cy="914400"/>
          </a:xfrm>
          <a:prstGeom prst="rect">
            <a:avLst/>
          </a:prstGeom>
        </p:spPr>
      </p:pic>
      <p:pic>
        <p:nvPicPr>
          <p:cNvPr id="5" name="Graphic 4" descr="Angel face outline outline">
            <a:extLst>
              <a:ext uri="{FF2B5EF4-FFF2-40B4-BE49-F238E27FC236}">
                <a16:creationId xmlns:a16="http://schemas.microsoft.com/office/drawing/2014/main" id="{F4D1AFC3-44EE-FD02-8784-1C98AB127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3879" y="4723549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67CF0-42E7-E071-E6DD-873EEB5FA47D}"/>
              </a:ext>
            </a:extLst>
          </p:cNvPr>
          <p:cNvSpPr txBox="1"/>
          <p:nvPr/>
        </p:nvSpPr>
        <p:spPr>
          <a:xfrm>
            <a:off x="816637" y="3819296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2</a:t>
            </a:r>
            <a:endParaRPr lang="nl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AF8D3-AEED-FC4B-E201-99E993B10599}"/>
              </a:ext>
            </a:extLst>
          </p:cNvPr>
          <p:cNvSpPr txBox="1"/>
          <p:nvPr/>
        </p:nvSpPr>
        <p:spPr>
          <a:xfrm>
            <a:off x="838201" y="5648096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3</a:t>
            </a:r>
            <a:endParaRPr lang="nl-N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A6DA25-ABE4-D8B7-9C19-DCDD35B659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342" y="2994796"/>
            <a:ext cx="6930107" cy="27734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B4CD9A-B3EE-2395-21C9-BDC7C025A9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4342" y="1986503"/>
            <a:ext cx="1343212" cy="5525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224AF5-10F4-1F89-5097-06B069742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8578" y="2523378"/>
            <a:ext cx="1714739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2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A7BB-E78C-6B5B-60C1-D82BBC90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286" y="365125"/>
            <a:ext cx="9072513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Maak de </a:t>
            </a:r>
            <a:r>
              <a:rPr lang="en-US" dirty="0" err="1"/>
              <a:t>bestanden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index.html</a:t>
            </a:r>
            <a:r>
              <a:rPr lang="en-US" dirty="0"/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myStyle.css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myScript.js </a:t>
            </a:r>
            <a:r>
              <a:rPr lang="en-US" dirty="0" err="1"/>
              <a:t>aan</a:t>
            </a:r>
            <a:endParaRPr lang="nl-NL" dirty="0"/>
          </a:p>
        </p:txBody>
      </p:sp>
      <p:pic>
        <p:nvPicPr>
          <p:cNvPr id="7" name="Graphic 6" descr="Angel face outline with solid fill">
            <a:extLst>
              <a:ext uri="{FF2B5EF4-FFF2-40B4-BE49-F238E27FC236}">
                <a16:creationId xmlns:a16="http://schemas.microsoft.com/office/drawing/2014/main" id="{C02EF4E0-6EE2-E95D-8E97-0003043C4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69661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C34F3C-931A-407C-DB87-FF0DEB63B0C1}"/>
              </a:ext>
            </a:extLst>
          </p:cNvPr>
          <p:cNvSpPr txBox="1"/>
          <p:nvPr/>
        </p:nvSpPr>
        <p:spPr>
          <a:xfrm>
            <a:off x="816638" y="1611017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1</a:t>
            </a:r>
            <a:endParaRPr lang="nl-NL" dirty="0"/>
          </a:p>
        </p:txBody>
      </p:sp>
      <p:pic>
        <p:nvPicPr>
          <p:cNvPr id="4" name="Graphic 3" descr="Angel face outline outline">
            <a:extLst>
              <a:ext uri="{FF2B5EF4-FFF2-40B4-BE49-F238E27FC236}">
                <a16:creationId xmlns:a16="http://schemas.microsoft.com/office/drawing/2014/main" id="{228EB554-03D9-4489-CDC6-3FB2BC153B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161" y="4423603"/>
            <a:ext cx="914400" cy="914400"/>
          </a:xfrm>
          <a:prstGeom prst="rect">
            <a:avLst/>
          </a:prstGeom>
        </p:spPr>
      </p:pic>
      <p:pic>
        <p:nvPicPr>
          <p:cNvPr id="5" name="Graphic 4" descr="Angel face outline outline">
            <a:extLst>
              <a:ext uri="{FF2B5EF4-FFF2-40B4-BE49-F238E27FC236}">
                <a16:creationId xmlns:a16="http://schemas.microsoft.com/office/drawing/2014/main" id="{F4D1AFC3-44EE-FD02-8784-1C98AB127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597" y="575893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F67CF0-42E7-E071-E6DD-873EEB5FA47D}"/>
              </a:ext>
            </a:extLst>
          </p:cNvPr>
          <p:cNvSpPr txBox="1"/>
          <p:nvPr/>
        </p:nvSpPr>
        <p:spPr>
          <a:xfrm>
            <a:off x="728225" y="5245670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2</a:t>
            </a:r>
            <a:endParaRPr lang="nl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DAF8D3-AEED-FC4B-E201-99E993B10599}"/>
              </a:ext>
            </a:extLst>
          </p:cNvPr>
          <p:cNvSpPr txBox="1"/>
          <p:nvPr/>
        </p:nvSpPr>
        <p:spPr>
          <a:xfrm>
            <a:off x="688919" y="6488668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3</a:t>
            </a:r>
            <a:endParaRPr lang="nl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CD3971-AC6F-F08B-8328-9DBE9879C5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019" y="1852472"/>
            <a:ext cx="1921178" cy="163772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166903D-0798-8FE4-16A5-C73A6F78E8DD}"/>
              </a:ext>
            </a:extLst>
          </p:cNvPr>
          <p:cNvSpPr txBox="1">
            <a:spLocks/>
          </p:cNvSpPr>
          <p:nvPr/>
        </p:nvSpPr>
        <p:spPr>
          <a:xfrm>
            <a:off x="2166214" y="4675221"/>
            <a:ext cx="9072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Accepteer</a:t>
            </a:r>
            <a:r>
              <a:rPr lang="en-US" dirty="0"/>
              <a:t> de invitation for collaboration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7499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A7BB-E78C-6B5B-60C1-D82BBC90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286" y="365125"/>
            <a:ext cx="9072513" cy="1325563"/>
          </a:xfrm>
        </p:spPr>
        <p:txBody>
          <a:bodyPr/>
          <a:lstStyle/>
          <a:p>
            <a:r>
              <a:rPr lang="en-US" dirty="0"/>
              <a:t>Edit </a:t>
            </a:r>
            <a:r>
              <a:rPr lang="en-US" b="1" dirty="0"/>
              <a:t>index.html</a:t>
            </a:r>
            <a:endParaRPr lang="nl-NL" b="1" dirty="0"/>
          </a:p>
        </p:txBody>
      </p:sp>
      <p:pic>
        <p:nvPicPr>
          <p:cNvPr id="7" name="Graphic 6" descr="Angel face outline with solid fill">
            <a:extLst>
              <a:ext uri="{FF2B5EF4-FFF2-40B4-BE49-F238E27FC236}">
                <a16:creationId xmlns:a16="http://schemas.microsoft.com/office/drawing/2014/main" id="{C02EF4E0-6EE2-E95D-8E97-0003043C4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69661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C34F3C-931A-407C-DB87-FF0DEB63B0C1}"/>
              </a:ext>
            </a:extLst>
          </p:cNvPr>
          <p:cNvSpPr txBox="1"/>
          <p:nvPr/>
        </p:nvSpPr>
        <p:spPr>
          <a:xfrm>
            <a:off x="816638" y="1611017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1</a:t>
            </a:r>
            <a:endParaRPr lang="nl-N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390072-B450-29AD-40F9-CE347BC7D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093" y="1611017"/>
            <a:ext cx="7630590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0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A7BB-E78C-6B5B-60C1-D82BBC90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286" y="365125"/>
            <a:ext cx="9072513" cy="1325563"/>
          </a:xfrm>
        </p:spPr>
        <p:txBody>
          <a:bodyPr/>
          <a:lstStyle/>
          <a:p>
            <a:r>
              <a:rPr lang="en-US" b="1" dirty="0"/>
              <a:t>Add, commit and push it</a:t>
            </a:r>
            <a:endParaRPr lang="nl-NL" b="1" dirty="0"/>
          </a:p>
        </p:txBody>
      </p:sp>
      <p:pic>
        <p:nvPicPr>
          <p:cNvPr id="7" name="Graphic 6" descr="Angel face outline with solid fill">
            <a:extLst>
              <a:ext uri="{FF2B5EF4-FFF2-40B4-BE49-F238E27FC236}">
                <a16:creationId xmlns:a16="http://schemas.microsoft.com/office/drawing/2014/main" id="{C02EF4E0-6EE2-E95D-8E97-0003043C4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69661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C34F3C-931A-407C-DB87-FF0DEB63B0C1}"/>
              </a:ext>
            </a:extLst>
          </p:cNvPr>
          <p:cNvSpPr txBox="1"/>
          <p:nvPr/>
        </p:nvSpPr>
        <p:spPr>
          <a:xfrm>
            <a:off x="816638" y="1611017"/>
            <a:ext cx="1128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 1</a:t>
            </a:r>
            <a:endParaRPr lang="nl-NL" dirty="0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B5C9F3-E15D-9AD5-E09E-A8396BEF4C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0976" y="2168885"/>
            <a:ext cx="2130048" cy="336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194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366</Words>
  <Application>Microsoft Office PowerPoint</Application>
  <PresentationFormat>Widescreen</PresentationFormat>
  <Paragraphs>118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gitflow</vt:lpstr>
      <vt:lpstr>Opzetten team</vt:lpstr>
      <vt:lpstr>Fork the template</vt:lpstr>
      <vt:lpstr>Clone the template</vt:lpstr>
      <vt:lpstr>Create new branch develop and checkout</vt:lpstr>
      <vt:lpstr>Nodig Student 2, 3 uit als collaborators</vt:lpstr>
      <vt:lpstr>Maak de bestanden index.html, myStyle.css en myScript.js aan</vt:lpstr>
      <vt:lpstr>Edit index.html</vt:lpstr>
      <vt:lpstr>Add, commit and push it</vt:lpstr>
      <vt:lpstr>PowerPoint Presentation</vt:lpstr>
      <vt:lpstr>Create branch feature/css and checkout</vt:lpstr>
      <vt:lpstr>Edit myStyle.css</vt:lpstr>
      <vt:lpstr>Add, commit and push it</vt:lpstr>
      <vt:lpstr>Create branch feature/js and checkout</vt:lpstr>
      <vt:lpstr>Edit myStyle.css</vt:lpstr>
      <vt:lpstr>Add, commit and push it</vt:lpstr>
      <vt:lpstr>PowerPoint Presentation</vt:lpstr>
      <vt:lpstr>Checkout develop</vt:lpstr>
      <vt:lpstr>Controleer met branch –r of alle branches klaar staan</vt:lpstr>
      <vt:lpstr>Merge feature/cs</vt:lpstr>
      <vt:lpstr>Merge feature/js</vt:lpstr>
      <vt:lpstr>Add, commit and push it</vt:lpstr>
      <vt:lpstr>PowerPoint Presentation</vt:lpstr>
      <vt:lpstr>PowerPoint Presentation</vt:lpstr>
      <vt:lpstr>Als iedereen klaar is, pusht iedereen zijn of haar branch</vt:lpstr>
      <vt:lpstr>Controleer met branch –r of alle branches klaar staan, of dat er branches bijgekomen zijn</vt:lpstr>
      <vt:lpstr>PowerPoint Presentation</vt:lpstr>
      <vt:lpstr>PowerPoint Presentation</vt:lpstr>
      <vt:lpstr>Iedereen pullt het eindproduct</vt:lpstr>
      <vt:lpstr>Klaar!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gitflow</dc:title>
  <dc:creator>Jelle Sjollema</dc:creator>
  <cp:lastModifiedBy>Jelle Sjollema</cp:lastModifiedBy>
  <cp:revision>6</cp:revision>
  <dcterms:created xsi:type="dcterms:W3CDTF">2023-10-16T10:55:49Z</dcterms:created>
  <dcterms:modified xsi:type="dcterms:W3CDTF">2023-10-18T10:42:32Z</dcterms:modified>
</cp:coreProperties>
</file>