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3895B-BB2A-2C9D-8E62-989B9CFC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4974D6-0360-EEA6-7C64-1B9595392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D87062-7B42-4E7C-FB02-EF0B358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D8FE6F-AB05-7CD2-076B-5017DE1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43202-626D-C41D-7BC4-4133326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AEDD-BD4A-10DB-511B-25EE9BFE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DF10C8-5147-985A-82B4-8A97974C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1CEAC7-BFF5-29E1-751D-0199E20C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A9D64B-2EEE-56A1-45B2-5A107BF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09E09F-E663-74CF-AFD8-D6DB62F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7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BB39DC0-F414-9667-2D05-737D722F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9D63E4-0039-CE87-C821-0623A7C2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74D686-DEA7-18D9-137E-832DF191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425D6B-3031-0A21-0D59-B898B640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E2AC4A-BE1C-EE2A-2789-DD72F322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0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2C908-3CA2-5566-553D-3BBEDA6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12D8B-D7C1-F72A-FB3A-FFF810AB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867178-CB07-04E9-614D-AF941120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9C638C-6652-960E-EA59-2A54AD6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381BBA-C969-5CAA-A15F-90393C58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A878D-59C3-0B89-7A0E-48CCF0D9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FE938A-4783-32B6-64DE-56CA3BCC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1443FB-625E-C5E4-D38B-7B896DEA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11C9EC-116B-030D-FD70-A69ABD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3C3CE1-9822-EAB7-CE2E-4ACF07A3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3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EF5E-ED44-CA80-0CCA-3944EF3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CF817-ABA2-1CF5-8300-9E383B6F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897B5A-62D5-EEB8-F87A-FD1EA28F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F4C77D-4119-CCD2-6918-919E444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BB6D5A-01D4-B0AB-2996-23C8769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06249E-3DE2-F238-D1EF-47B5F58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82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258B-D25F-D536-0C6B-BA4C9107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33F33-786E-5A1B-5859-BF889876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3A3D8C-E172-440C-51D1-1F68F083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B124BE-8C1D-6D30-AA95-312B6DCD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D90B55-1B1A-F6AB-D3A5-1DE21788A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9B096E-A653-C6B9-4874-6567C6D0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13D23B-7913-FBFD-380B-47ADA68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C9978B-BEFD-88AF-7BA3-39CCA67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6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1F777-272D-2A53-E45C-1C7A5A48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84ADBB-C9E1-453D-9943-C06D0A2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F90B3A-CB8D-4011-37BD-EEF98796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71C43C-2EE9-36FB-3A7B-DD2D3AD9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056D38-EA99-572F-8B22-D0FA2210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656D54-A61B-0D1D-000D-D46E758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97AD49-B9CC-6068-FCC5-EA7F223F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7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4A3D2-30F5-CC52-A24F-D193D1DA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FCBDC-B847-9157-04B0-A24E3910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162867-B1EC-3E55-4D5E-C9914DE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70E719-C68D-3C1D-190F-095A63EC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5477F6-EF0E-BDFB-8882-37856FB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3BE5A0-778C-8BBC-51ED-9683763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5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A639-BA94-2491-27AC-2982226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0AC3DBF-6A2A-5249-AE60-CDB89B12B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768966-EBAB-FCD2-C30C-1CBD82D7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31F80B-F16F-9AAE-9869-5187E93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BC56AE-16A9-C70A-FD48-72CA25C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C74FE-623B-292B-B45C-4BB86AC9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D8F82-70A8-FE95-8DCF-A4658DB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D27EFB-7688-ECD8-7358-CD4EA1B7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6CB6-7617-BC54-3323-3A785F4D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E8FAA-3A36-425B-B82F-08B25BF5FBC0}" type="datetimeFigureOut">
              <a:rPr lang="nl-NL" smtClean="0"/>
              <a:t>28-11-2024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2BEA7-EC0E-691C-F334-760F457F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DDB5F2-E832-5E30-086B-AC264F4F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4E8C9-CB3B-28A7-78E2-125E0122E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0C422F-8946-6F52-E8D4-3EC12C3BF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0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284A-A371-56A9-DE53-5CE1552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effectLst/>
              </a:rPr>
              <a:t>Stap 3: </a:t>
            </a:r>
            <a:r>
              <a:rPr lang="nl-NL" b="1" dirty="0" err="1">
                <a:effectLst/>
              </a:rPr>
              <a:t>Commit</a:t>
            </a:r>
            <a:r>
              <a:rPr lang="nl-NL" b="1" dirty="0">
                <a:effectLst/>
              </a:rPr>
              <a:t> en push je wijzigingen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50C4FC-E976-823A-D1BA-7F0FE5CE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9" y="1825625"/>
            <a:ext cx="1126625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Doel: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 Zet de wijzigingen vast in de nieuwe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branch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 en stuur ze naar de remote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repository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-m "Voeg kennisgeving toe aan de app"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pPr marL="0" indent="0">
              <a:buNone/>
            </a:pPr>
            <a:br>
              <a:rPr lang="nl-NL" dirty="0">
                <a:effectLst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9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BAF4F-DC18-2939-224D-AE474104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een</a:t>
            </a:r>
            <a:r>
              <a:rPr lang="en-US" dirty="0"/>
              <a:t> Pull Request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6B2DE-2295-2583-1F68-5750727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Breng je wijzigingen over naar de </a:t>
            </a:r>
            <a:r>
              <a:rPr lang="nl-NL" dirty="0" err="1"/>
              <a:t>hoofdbranch</a:t>
            </a:r>
            <a:r>
              <a:rPr lang="nl-NL" dirty="0"/>
              <a:t> via een Pull </a:t>
            </a:r>
            <a:r>
              <a:rPr lang="nl-NL" dirty="0" err="1"/>
              <a:t>Request</a:t>
            </a:r>
            <a:r>
              <a:rPr lang="nl-NL" dirty="0"/>
              <a:t>.</a:t>
            </a:r>
          </a:p>
          <a:p>
            <a:r>
              <a:rPr lang="nl-NL" dirty="0"/>
              <a:t>Opdracht: Ga naar de GitHub-pagina van de </a:t>
            </a:r>
            <a:r>
              <a:rPr lang="nl-NL" dirty="0" err="1"/>
              <a:t>repository</a:t>
            </a:r>
            <a:r>
              <a:rPr lang="nl-NL" dirty="0"/>
              <a:t> en klik op de knop "</a:t>
            </a:r>
            <a:r>
              <a:rPr lang="nl-NL" dirty="0" err="1"/>
              <a:t>Compare</a:t>
            </a:r>
            <a:r>
              <a:rPr lang="nl-NL" dirty="0"/>
              <a:t> &amp;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  <a:p>
            <a:r>
              <a:rPr lang="nl-NL" dirty="0"/>
              <a:t>Selecteer de </a:t>
            </a:r>
            <a:r>
              <a:rPr lang="nl-NL" dirty="0" err="1"/>
              <a:t>branch</a:t>
            </a:r>
            <a:r>
              <a:rPr lang="nl-NL" dirty="0"/>
              <a:t> die je hebt aangemaakt (bijv. feature/voeg-kennisgeving-toe).</a:t>
            </a:r>
          </a:p>
          <a:p>
            <a:r>
              <a:rPr lang="nl-NL" dirty="0"/>
              <a:t>Voeg een titel en beschrijving toe voor de PR, waarin je uitlegt wat je hebt veranderd en waarom.</a:t>
            </a:r>
          </a:p>
          <a:p>
            <a:r>
              <a:rPr lang="nl-NL" dirty="0"/>
              <a:t>Klik op "</a:t>
            </a:r>
            <a:r>
              <a:rPr lang="nl-NL" dirty="0" err="1"/>
              <a:t>Create</a:t>
            </a:r>
            <a:r>
              <a:rPr lang="nl-NL" dirty="0"/>
              <a:t>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053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C39E9-AFBC-5660-AEA3-3E81A14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BF3660-5C68-B183-3922-ECCED858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9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FC57-24F0-57A8-E10C-1696364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Pull </a:t>
            </a:r>
            <a:r>
              <a:rPr lang="nl-NL" dirty="0" err="1"/>
              <a:t>Request</a:t>
            </a:r>
            <a:r>
              <a:rPr lang="nl-NL" dirty="0"/>
              <a:t> (PR)?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555743-97D1-E936-5687-CEACC832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Pull </a:t>
            </a:r>
            <a:r>
              <a:rPr lang="nl-NL" dirty="0" err="1"/>
              <a:t>Request</a:t>
            </a:r>
            <a:r>
              <a:rPr lang="nl-NL" dirty="0"/>
              <a:t> is een verzoek om wijzigingen die in een </a:t>
            </a:r>
            <a:r>
              <a:rPr lang="nl-NL" dirty="0" err="1"/>
              <a:t>branch</a:t>
            </a:r>
            <a:r>
              <a:rPr lang="nl-NL" dirty="0"/>
              <a:t> zijn gemaakt, samen te voegen met de hoofdtak (meestal </a:t>
            </a:r>
            <a:r>
              <a:rPr lang="nl-NL" dirty="0" err="1"/>
              <a:t>main</a:t>
            </a:r>
            <a:r>
              <a:rPr lang="nl-NL" dirty="0"/>
              <a:t> of master).</a:t>
            </a:r>
          </a:p>
        </p:txBody>
      </p:sp>
      <p:pic>
        <p:nvPicPr>
          <p:cNvPr id="1027" name="Picture 3" descr="Afbeeldingsresultaten voor icon pull request">
            <a:extLst>
              <a:ext uri="{FF2B5EF4-FFF2-40B4-BE49-F238E27FC236}">
                <a16:creationId xmlns:a16="http://schemas.microsoft.com/office/drawing/2014/main" id="{41504C1B-349A-13C6-B3A5-5F4E82B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05" y="3643313"/>
            <a:ext cx="2190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EC3D-EDCE-CB46-9C65-84A7B578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9A210-A552-7F90-C17D-0501BA30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75D03-31E0-2764-765A-25545E3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PR’s</a:t>
            </a:r>
            <a:r>
              <a:rPr lang="nl-NL" dirty="0"/>
              <a:t> worden vaak gebruikt in teams om code te reviewen voordat deze in de hoofdtak wordt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</p:txBody>
      </p:sp>
      <p:pic>
        <p:nvPicPr>
          <p:cNvPr id="2050" name="Picture 2" descr="Afbeeldingsresultaten voor code review icon">
            <a:extLst>
              <a:ext uri="{FF2B5EF4-FFF2-40B4-BE49-F238E27FC236}">
                <a16:creationId xmlns:a16="http://schemas.microsoft.com/office/drawing/2014/main" id="{E2CE4096-F21E-2AC1-0120-7FE9C67E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395504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DF61-2AF8-513E-A763-84504672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D3AB8-EF70-4B77-33C9-CF0BD30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Pull Requests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F3F220-87FC-D9DD-7AC4-6ACBD0C6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r>
              <a:rPr lang="nl-NL" dirty="0"/>
              <a:t>Ze bieden een manier om wijzigingen voor te leggen aan teamleden en kunnen voorzien worden van </a:t>
            </a:r>
            <a:r>
              <a:rPr lang="nl-NL" b="1" dirty="0"/>
              <a:t>opmerkingen</a:t>
            </a:r>
            <a:r>
              <a:rPr lang="nl-NL" dirty="0"/>
              <a:t>, </a:t>
            </a:r>
            <a:r>
              <a:rPr lang="nl-NL" b="1" dirty="0"/>
              <a:t>beoordelingen</a:t>
            </a:r>
            <a:r>
              <a:rPr lang="nl-NL" dirty="0"/>
              <a:t> en </a:t>
            </a:r>
            <a:r>
              <a:rPr lang="nl-NL" b="1" dirty="0"/>
              <a:t>goedkeuring</a:t>
            </a:r>
            <a:r>
              <a:rPr lang="nl-NL" dirty="0"/>
              <a:t>.</a:t>
            </a:r>
          </a:p>
        </p:txBody>
      </p:sp>
      <p:pic>
        <p:nvPicPr>
          <p:cNvPr id="3078" name="Picture 6" descr="Afbeeldingsresultaten voor icon opmerking">
            <a:extLst>
              <a:ext uri="{FF2B5EF4-FFF2-40B4-BE49-F238E27FC236}">
                <a16:creationId xmlns:a16="http://schemas.microsoft.com/office/drawing/2014/main" id="{B64A2EE1-CC18-AAF4-2623-51E8E5E5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83" y="3606801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285B850-01A2-A374-C0A3-0C816557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37" y="3525202"/>
            <a:ext cx="2828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CF8C9-9F5A-E032-1D11-962A304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gebruik je een Pull </a:t>
            </a:r>
            <a:r>
              <a:rPr lang="nl-NL" dirty="0" err="1"/>
              <a:t>Request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FEE4E-4AC2-6C8B-68E4-9E53CDD5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Samenwerken zonder direct de hoofdcode aan te passen.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Makkelijker code reviewen en fouten voorkomen.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Duidelijke historiek van welke wijzigingen zijn goedgekeurd en wanneer.</a:t>
            </a:r>
          </a:p>
        </p:txBody>
      </p:sp>
    </p:spTree>
    <p:extLst>
      <p:ext uri="{BB962C8B-B14F-4D97-AF65-F5344CB8AC3E}">
        <p14:creationId xmlns:p14="http://schemas.microsoft.com/office/powerpoint/2010/main" val="20576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CB53-BF00-C8D0-C516-1AC16E7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0D0D0D"/>
                </a:solidFill>
                <a:latin typeface="ui-sans-serif"/>
              </a:rPr>
              <a:t>Doe een Pull </a:t>
            </a:r>
            <a:r>
              <a:rPr lang="nl-NL" b="1" dirty="0" err="1">
                <a:solidFill>
                  <a:srgbClr val="0D0D0D"/>
                </a:solidFill>
                <a:latin typeface="ui-sans-serif"/>
              </a:rPr>
              <a:t>Request</a:t>
            </a:r>
            <a:b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F16AE2-2B9A-8DAC-B763-2E479D51A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Stappen om een Pull </a:t>
            </a:r>
            <a:r>
              <a:rPr lang="nl-NL" b="1" i="0" dirty="0" err="1">
                <a:solidFill>
                  <a:srgbClr val="0D0D0D"/>
                </a:solidFill>
                <a:effectLst/>
                <a:latin typeface="ui-sans-serif"/>
              </a:rPr>
              <a:t>Request</a:t>
            </a: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 te maken (20 minuten)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33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F7EFF-1F9B-6915-9DA4-E321F92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CE7A0-1AC2-FD2D-8022-ECF6BC7C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directory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Initieer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directory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locale repository</a:t>
            </a:r>
          </a:p>
          <a:p>
            <a:pPr lvl="1"/>
            <a:r>
              <a:rPr lang="en-US" dirty="0"/>
              <a:t>Werk in de default-branch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README.md (#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pullRequest</a:t>
            </a:r>
            <a:r>
              <a:rPr lang="en-US" dirty="0"/>
              <a:t>)</a:t>
            </a:r>
          </a:p>
          <a:p>
            <a:r>
              <a:rPr lang="en-US" dirty="0"/>
              <a:t>Maak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remote repository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remote toe met naam ‘origin’ met </a:t>
            </a:r>
            <a:r>
              <a:rPr lang="en-US" dirty="0" err="1"/>
              <a:t>een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r>
              <a:rPr lang="en-US" dirty="0"/>
              <a:t>Push de </a:t>
            </a:r>
            <a:r>
              <a:rPr lang="en-US" dirty="0" err="1"/>
              <a:t>lokale</a:t>
            </a:r>
            <a:r>
              <a:rPr lang="en-US" dirty="0"/>
              <a:t> branch main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5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E05A7-3B70-C1DA-B32D-8E259780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branch feature/</a:t>
            </a:r>
            <a:r>
              <a:rPr lang="en-US" dirty="0" err="1"/>
              <a:t>voeg</a:t>
            </a:r>
            <a:r>
              <a:rPr lang="en-US" dirty="0"/>
              <a:t>-</a:t>
            </a:r>
            <a:r>
              <a:rPr lang="en-US" dirty="0" err="1"/>
              <a:t>kennisgeving</a:t>
            </a:r>
            <a:r>
              <a:rPr lang="en-US" dirty="0"/>
              <a:t>-toe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6B341B-6F16-5091-5B98-34232EA7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Maak een nieuwe </a:t>
            </a:r>
            <a:r>
              <a:rPr lang="nl-NL" dirty="0" err="1"/>
              <a:t>branch</a:t>
            </a:r>
            <a:r>
              <a:rPr lang="nl-NL" dirty="0"/>
              <a:t> vanuit de </a:t>
            </a:r>
            <a:r>
              <a:rPr lang="nl-NL" dirty="0" err="1"/>
              <a:t>command</a:t>
            </a:r>
            <a:r>
              <a:rPr lang="nl-NL" dirty="0"/>
              <a:t>-line of GitHub Desktop.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r>
              <a:rPr lang="nl-NL" dirty="0"/>
              <a:t>Of korter: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-b feature/voeg-kennisgeving-toe</a:t>
            </a:r>
            <a:endParaRPr lang="nl-NL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8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681E3-F636-DFD1-6BD2-63B3EC8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 bestanden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F6A752-D71C-33EA-9596-DDFD607B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Werk in de nieuwe </a:t>
            </a:r>
            <a:r>
              <a:rPr lang="nl-NL" dirty="0" err="1"/>
              <a:t>branch</a:t>
            </a:r>
            <a:r>
              <a:rPr lang="nl-NL" dirty="0"/>
              <a:t> en breng wijzigingen aan in de bestanden.</a:t>
            </a:r>
          </a:p>
          <a:p>
            <a:r>
              <a:rPr lang="nl-NL" dirty="0"/>
              <a:t>Opdracht: Maak een nieuwe functie of wijzig een bestaand bestand. Dit kan bijvoorbeeld het toevoegen van een nieuwe functie of tekst aan een document zijn.</a:t>
            </a:r>
          </a:p>
          <a:p>
            <a:r>
              <a:rPr lang="nl-NL" dirty="0"/>
              <a:t>Voeg bijvoorbeeld een nieuwe regel code toe aan README.md of voeg een index.html toe</a:t>
            </a:r>
          </a:p>
        </p:txBody>
      </p:sp>
    </p:spTree>
    <p:extLst>
      <p:ext uri="{BB962C8B-B14F-4D97-AF65-F5344CB8AC3E}">
        <p14:creationId xmlns:p14="http://schemas.microsoft.com/office/powerpoint/2010/main" val="4047512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425</Words>
  <Application>Microsoft Office PowerPoint</Application>
  <PresentationFormat>Breedbeeld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ui-sans-serif</vt:lpstr>
      <vt:lpstr>Kantoorthema</vt:lpstr>
      <vt:lpstr>Pull request</vt:lpstr>
      <vt:lpstr>Wat is een Pull Request (PR)?</vt:lpstr>
      <vt:lpstr>De code review</vt:lpstr>
      <vt:lpstr>Werken met Pull Requests</vt:lpstr>
      <vt:lpstr>Waarom gebruik je een Pull Request?</vt:lpstr>
      <vt:lpstr>Doe een Pull Request </vt:lpstr>
      <vt:lpstr>Begin opdracht</vt:lpstr>
      <vt:lpstr>Maak een branch feature/voeg-kennisgeving-toe</vt:lpstr>
      <vt:lpstr>Wijzig bestanden </vt:lpstr>
      <vt:lpstr>Stap 3: Commit en push je wijzigingen</vt:lpstr>
      <vt:lpstr>Create een Pull Request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7</cp:revision>
  <dcterms:created xsi:type="dcterms:W3CDTF">2024-11-27T07:00:31Z</dcterms:created>
  <dcterms:modified xsi:type="dcterms:W3CDTF">2024-12-02T12:28:06Z</dcterms:modified>
</cp:coreProperties>
</file>