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1888-9795-2172-17BF-DBFD17D7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BC2819-0BFA-D467-22EC-79A4DF3E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F5DFD3-77ED-EBAD-7A7D-7687AF4F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86069C-21B1-9D1F-2B22-A318C14D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C879D4-8E29-71DD-FBC7-5EF1B8A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715B2-8FC8-EFAE-F2AC-A057EAE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DFD784-0CC0-0EE1-03B3-A41E5153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BE51FC-035F-85BB-1792-01397244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9101-F932-4B93-C5FC-927A601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47C4C1-4E4A-8226-1671-8CAEADD2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C80B1B-DB50-3DFB-7564-C95BEDC3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D49FB-3505-DF88-49B5-96EA8373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125A0-34CC-FD54-297B-69D53FE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76DF8-067E-9EC0-3D4C-D12BA63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ABB6C-61AB-4E7D-2E9C-AF833E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FD03-4274-0537-0519-D41E43F6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829FD-D432-2581-E422-FF6BEE9B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0F530D-A2EC-108E-0192-91A28DE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F3B2C5-2598-59B5-FF67-CF07AFE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43D6F5-2979-115E-2F5C-344AF0A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C848-690D-B92C-DD5B-9FD3907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E59970-FBD8-A8A7-0683-6C25FBD9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6DAEB-3A84-037C-5C36-2117B585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11B727-F293-5EB1-2E3E-30140AC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45BF9-E49E-B480-05CE-5895DF6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7F4A2-F2D9-DD87-5498-9210648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9C35E-7280-6578-54E7-107332A30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ED194-1B7E-9CC6-FE9F-1694218C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FD46B7-1D91-1F85-756A-EF25A83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3D172-FA8B-0D1E-F2C5-B473E17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112D79-EDD3-5DB3-EA6A-4EB972E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FCDD7-8136-A135-7939-3033D76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8F7A86-4E61-C6F0-5365-AFD910EF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340144-2378-D9B6-E03A-27097BE2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F427DB-4C6F-8127-0310-600D7DB7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1658EB-2819-D996-B52F-061B05701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310019-D9BC-1E3A-F205-D48C58C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FD8908-EB56-2A47-7A6A-BC5C01A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C2BFD0-3B02-6A2A-1AF0-0B10255D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8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AE826-8B18-AD3E-C597-88DA4C79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E979D2-7F08-69D3-B2C1-7AB0263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2C041A-3A0D-1E5E-E657-128796D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BBF6E6-300B-E065-04C4-06BFEA73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0D3A29-5D47-9095-65B8-AF175990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C2A960-7696-0763-C06F-B4023AF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4B3EF7-058B-C6B6-A38C-71FFA38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87E-B3F2-F754-E564-722A9D01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DFD8BC-897F-4B71-54B8-C80EDE32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605830-BDE2-4BE7-64D9-49A3CA1B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A4590-A065-360A-A3F4-ACDE75D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CA4A7-BC12-495F-7B36-85519B6D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4513C-279E-6471-D103-3129A2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6586-595F-1C79-0FFF-FB932D38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67E815F-1A06-1EED-2CA5-CC64B5DE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1E8EA6-5926-0288-7A1A-EE140B3B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91C905-907D-3983-C435-65A129F0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05F1D4-9644-4A39-2094-72E9705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B788DE-3B11-643C-03CE-EE671119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586530-0F6E-8C04-2D41-294490E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E4AC9-5E14-B83C-F531-17EA154C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23EA4-DEAA-4837-77D3-EAA073B7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7FC9A6-F5F2-6A05-8279-3143D71C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833583-F0A9-1013-C066-B3C68FE2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EA2EB-35AA-61C3-70E5-5F360BC5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Unity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1F1737-00EF-846E-CEDF-836182158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building games </a:t>
            </a:r>
            <a:r>
              <a:rPr lang="nl-NL" dirty="0" err="1"/>
              <a:t>together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378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04F0-29D5-B84B-3572-6380D8CD4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383A0-66E7-EDEA-06D7-F74735E1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1F879-56E9-003B-2B22-E50FE7E4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 het </a:t>
            </a:r>
            <a:r>
              <a:rPr lang="en-US" dirty="0" err="1"/>
              <a:t>goed</a:t>
            </a:r>
            <a:r>
              <a:rPr lang="en-US" dirty="0"/>
              <a:t> is, </a:t>
            </a:r>
            <a:r>
              <a:rPr lang="en-US" dirty="0" err="1"/>
              <a:t>zie</a:t>
            </a:r>
            <a:r>
              <a:rPr lang="en-US" dirty="0"/>
              <a:t> je nu de Models van de </a:t>
            </a:r>
            <a:r>
              <a:rPr lang="en-US" dirty="0" err="1"/>
              <a:t>MiniMarkt</a:t>
            </a:r>
            <a:r>
              <a:rPr lang="en-US" dirty="0"/>
              <a:t> in Unity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B3DD37D-87F6-9044-4F41-38450FD9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2574110"/>
            <a:ext cx="10206946" cy="23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5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2B92-2D0B-02EE-1FD9-DD559502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23EAE-7383-EB58-50A6-2C15E78A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9FB38-B852-CF40-2719-BB04622A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 Desktop </a:t>
            </a:r>
            <a:r>
              <a:rPr lang="en-US" dirty="0" err="1"/>
              <a:t>en</a:t>
            </a:r>
            <a:r>
              <a:rPr lang="en-US" dirty="0"/>
              <a:t> add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</a:t>
            </a:r>
          </a:p>
          <a:p>
            <a:r>
              <a:rPr lang="en-US" dirty="0" err="1"/>
              <a:t>Publiceer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repository op Git Hub</a:t>
            </a:r>
          </a:p>
          <a:p>
            <a:r>
              <a:rPr lang="en-US" dirty="0" err="1"/>
              <a:t>Voeg</a:t>
            </a:r>
            <a:r>
              <a:rPr lang="en-US" dirty="0"/>
              <a:t> de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/>
              <a:t>collaborators toe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55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22F7-301A-1603-4638-B5CB4E3E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teamleden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946F2F-1703-FB33-4B5A-DCA7B86B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ook</a:t>
            </a:r>
            <a:r>
              <a:rPr lang="en-US" dirty="0"/>
              <a:t> Git Desktop</a:t>
            </a:r>
          </a:p>
          <a:p>
            <a:r>
              <a:rPr lang="en-US" dirty="0" err="1"/>
              <a:t>Voeg</a:t>
            </a:r>
            <a:r>
              <a:rPr lang="en-US" dirty="0"/>
              <a:t> de remote repository toe </a:t>
            </a:r>
            <a:r>
              <a:rPr lang="en-US" dirty="0" err="1"/>
              <a:t>en</a:t>
            </a:r>
            <a:r>
              <a:rPr lang="en-US" dirty="0"/>
              <a:t> pull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computer</a:t>
            </a:r>
          </a:p>
          <a:p>
            <a:r>
              <a:rPr lang="en-US" dirty="0"/>
              <a:t>Open </a:t>
            </a:r>
            <a:r>
              <a:rPr lang="en-US" dirty="0" err="1"/>
              <a:t>en</a:t>
            </a:r>
            <a:r>
              <a:rPr lang="en-US" dirty="0"/>
              <a:t> checkout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69758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1BE3B-04CB-5F9A-A166-CFAE9069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Teamleden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FB190F-933F-9080-437C-78FC18CF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605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Voeg</a:t>
            </a:r>
            <a:r>
              <a:rPr lang="en-US" dirty="0"/>
              <a:t> het project toe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Unity Hub</a:t>
            </a:r>
          </a:p>
          <a:p>
            <a:r>
              <a:rPr lang="en-US" dirty="0"/>
              <a:t>Open het project 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(supermarket) model </a:t>
            </a:r>
            <a:r>
              <a:rPr lang="en-US" dirty="0" err="1"/>
              <a:t>uit</a:t>
            </a:r>
            <a:r>
              <a:rPr lang="en-US" dirty="0"/>
              <a:t> de Assets toe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op de Hierarchy (je mag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wat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620E602-2121-63FB-7C52-FBF90FDC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88" y="3667759"/>
            <a:ext cx="5408475" cy="29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8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5E33D-DED4-2CED-5955-2608331A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72DA1-FE0B-D566-DD67-E205D43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Teamleden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F68BE9-F070-9391-761D-219B30F9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5415"/>
          </a:xfrm>
        </p:spPr>
        <p:txBody>
          <a:bodyPr/>
          <a:lstStyle/>
          <a:p>
            <a:r>
              <a:rPr lang="en-US" dirty="0"/>
              <a:t>Save </a:t>
            </a:r>
            <a:r>
              <a:rPr lang="en-US" dirty="0" err="1"/>
              <a:t>jouw</a:t>
            </a:r>
            <a:r>
              <a:rPr lang="en-US" dirty="0"/>
              <a:t> Scene</a:t>
            </a:r>
          </a:p>
          <a:p>
            <a:r>
              <a:rPr lang="en-US" dirty="0"/>
              <a:t>Update </a:t>
            </a:r>
            <a:r>
              <a:rPr lang="en-US" dirty="0" err="1"/>
              <a:t>jouw</a:t>
            </a:r>
            <a:r>
              <a:rPr lang="en-US" dirty="0"/>
              <a:t> repository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28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81E69-18DB-D8F4-6F49-D378252F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developer </a:t>
            </a:r>
            <a:r>
              <a:rPr lang="en-US" dirty="0" err="1"/>
              <a:t>en</a:t>
            </a:r>
            <a:r>
              <a:rPr lang="en-US" dirty="0"/>
              <a:t> alle </a:t>
            </a:r>
            <a:r>
              <a:rPr lang="en-US" dirty="0" err="1"/>
              <a:t>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8B188B-F32B-F5A1-B30E-E04205E3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alle branches op de computer van de lead developer</a:t>
            </a:r>
          </a:p>
          <a:p>
            <a:r>
              <a:rPr lang="en-US" dirty="0"/>
              <a:t>Merge alle branches </a:t>
            </a:r>
            <a:r>
              <a:rPr lang="en-US" dirty="0" err="1"/>
              <a:t>naar</a:t>
            </a:r>
            <a:r>
              <a:rPr lang="en-US" dirty="0"/>
              <a:t> de branch main</a:t>
            </a:r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screenshot van het </a:t>
            </a:r>
            <a:r>
              <a:rPr lang="en-US" dirty="0" err="1"/>
              <a:t>eindproduct</a:t>
            </a:r>
            <a:endParaRPr lang="en-US" dirty="0"/>
          </a:p>
          <a:p>
            <a:r>
              <a:rPr lang="en-US" dirty="0"/>
              <a:t>Save het </a:t>
            </a:r>
            <a:r>
              <a:rPr lang="en-US" dirty="0" err="1"/>
              <a:t>eindproduct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push het </a:t>
            </a:r>
            <a:r>
              <a:rPr lang="en-US" dirty="0" err="1"/>
              <a:t>naar</a:t>
            </a:r>
            <a:r>
              <a:rPr lang="en-US" dirty="0"/>
              <a:t> GitHub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2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3650-F149-7784-B114-0434C2B7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Lesplan</a:t>
            </a:r>
            <a:r>
              <a:rPr lang="en-US" dirty="0"/>
              <a:t> Skill </a:t>
            </a:r>
            <a:r>
              <a:rPr lang="en-US" dirty="0" err="1"/>
              <a:t>versioncontrole</a:t>
            </a:r>
            <a:r>
              <a:rPr lang="en-US" dirty="0"/>
              <a:t> 2.3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30566E-AFF6-88AD-4704-6B40E6D9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Studenten leren de basisprincipes van Git en GitHub.</a:t>
            </a:r>
          </a:p>
          <a:p>
            <a:r>
              <a:rPr lang="nl-NL" dirty="0"/>
              <a:t>Studenten leren samenwerken aan een </a:t>
            </a:r>
            <a:r>
              <a:rPr lang="nl-NL" dirty="0" err="1"/>
              <a:t>Unity</a:t>
            </a:r>
            <a:r>
              <a:rPr lang="nl-NL" dirty="0"/>
              <a:t>-project met behulp van versiebeheer.</a:t>
            </a:r>
          </a:p>
          <a:p>
            <a:r>
              <a:rPr lang="nl-NL" dirty="0"/>
              <a:t>Studenten maken een opzet voor een eenvoudige game in </a:t>
            </a:r>
            <a:r>
              <a:rPr lang="nl-NL" dirty="0" err="1"/>
              <a:t>Unity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88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0622-239B-5606-950E-FBE77DF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Benodigdheden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152B6F-D5DB-D2E7-FC04-59B2B138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Computers met </a:t>
            </a:r>
            <a:r>
              <a:rPr lang="nl-NL" dirty="0" err="1"/>
              <a:t>Unity</a:t>
            </a:r>
            <a:r>
              <a:rPr lang="nl-NL" dirty="0"/>
              <a:t> geïnstalleerd.</a:t>
            </a:r>
          </a:p>
          <a:p>
            <a:r>
              <a:rPr lang="nl-NL" dirty="0"/>
              <a:t>Git geïnstalleerd</a:t>
            </a:r>
          </a:p>
          <a:p>
            <a:pPr lvl="1"/>
            <a:r>
              <a:rPr lang="nl-NL" dirty="0"/>
              <a:t>CLI </a:t>
            </a:r>
          </a:p>
          <a:p>
            <a:pPr lvl="1"/>
            <a:r>
              <a:rPr lang="nl-NL" dirty="0"/>
              <a:t>mag ook met een GUI Git Desktop (</a:t>
            </a:r>
            <a:r>
              <a:rPr lang="nl-NL" dirty="0">
                <a:hlinkClick r:id="rId2"/>
              </a:rPr>
              <a:t>https://desktop.github.com/download/)</a:t>
            </a:r>
            <a:endParaRPr lang="nl-NL" dirty="0"/>
          </a:p>
          <a:p>
            <a:r>
              <a:rPr lang="nl-NL" dirty="0"/>
              <a:t>GitHub-accounts voor elke student.</a:t>
            </a:r>
          </a:p>
          <a:p>
            <a:r>
              <a:rPr lang="nl-NL" dirty="0"/>
              <a:t>Een projector voor demonstratie.</a:t>
            </a:r>
          </a:p>
          <a:p>
            <a:r>
              <a:rPr lang="nl-NL" dirty="0"/>
              <a:t>Template </a:t>
            </a:r>
            <a:r>
              <a:rPr lang="nl-NL" dirty="0" err="1"/>
              <a:t>Unity</a:t>
            </a:r>
            <a:r>
              <a:rPr lang="nl-NL" dirty="0"/>
              <a:t>-project (optioneel).opzet voor een eenvoudige game in </a:t>
            </a:r>
            <a:r>
              <a:rPr lang="nl-NL" dirty="0" err="1"/>
              <a:t>Unity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3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8A8069-5FE9-B530-1D35-9B1A5B5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2-3 Unity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7222A98-1195-1A86-F93C-C79D6B2D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8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F32E9-11ED-5EB7-0BE8-61866FE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team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F2AB8B-795A-3293-B6C9-3C6F4C43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in </a:t>
            </a:r>
            <a:r>
              <a:rPr lang="en-US" dirty="0" err="1"/>
              <a:t>een</a:t>
            </a:r>
            <a:r>
              <a:rPr lang="en-US" dirty="0"/>
              <a:t> team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zitten</a:t>
            </a:r>
            <a:endParaRPr lang="en-US" dirty="0"/>
          </a:p>
          <a:p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 lead developer van het team is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065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8E444-B1C5-3C4A-E4A3-5DA35395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developer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31F48B-21DA-480F-B138-274F4158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GitHub</a:t>
            </a:r>
          </a:p>
          <a:p>
            <a:r>
              <a:rPr lang="nl-NL" dirty="0"/>
              <a:t>Bepaal de versie. </a:t>
            </a:r>
          </a:p>
          <a:p>
            <a:r>
              <a:rPr lang="nl-NL" dirty="0"/>
              <a:t>Voorkeur dat iedereen in dezelfde versie gaat werken. Als teamleden een andere versie hebben, biedt </a:t>
            </a:r>
            <a:r>
              <a:rPr lang="nl-NL" dirty="0" err="1"/>
              <a:t>github</a:t>
            </a:r>
            <a:r>
              <a:rPr lang="nl-NL" dirty="0"/>
              <a:t> de mogelijkheid om de juiste versie te downloaden en te installeren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7146CC1-35B9-A82A-CE37-6E765E0A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80" y="1825625"/>
            <a:ext cx="366763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346B3-2AF4-FACF-261E-08B8502B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Lead-developer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DFB88-2D4C-0441-A15D-24C52F75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Unity-project </a:t>
            </a:r>
            <a:r>
              <a:rPr lang="en-US" dirty="0" err="1"/>
              <a:t>aan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B0942A9-4D60-1202-EBF0-67CBF106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9" y="2197913"/>
            <a:ext cx="12192000" cy="46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49884-5826-300E-A8F9-107891D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06C1D1-051B-D2D3-470C-6EF104D8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Initieer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 de </a:t>
            </a:r>
            <a:r>
              <a:rPr lang="en-US" dirty="0" err="1"/>
              <a:t>teminal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README.md toe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(</a:t>
            </a:r>
            <a:r>
              <a:rPr lang="en-US" dirty="0" err="1"/>
              <a:t>voor</a:t>
            </a:r>
            <a:r>
              <a:rPr lang="en-US" dirty="0"/>
              <a:t> unity door)</a:t>
            </a:r>
          </a:p>
          <a:p>
            <a:pPr lvl="1"/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bijvoorbeeld</a:t>
            </a:r>
            <a:r>
              <a:rPr lang="en-US" dirty="0"/>
              <a:t> https://www.gitignore.io/</a:t>
            </a:r>
          </a:p>
        </p:txBody>
      </p:sp>
    </p:spTree>
    <p:extLst>
      <p:ext uri="{BB962C8B-B14F-4D97-AF65-F5344CB8AC3E}">
        <p14:creationId xmlns:p14="http://schemas.microsoft.com/office/powerpoint/2010/main" val="294425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FE96E-61E7-123C-ABB0-9AB151C32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F0B91-AF0D-5ECA-DB45-28BC8102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0057CA-315E-3E89-498D-66DAE034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 de </a:t>
            </a:r>
            <a:r>
              <a:rPr lang="en-US" dirty="0" err="1"/>
              <a:t>MiniMarketModels-bestand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de map FBX format in de map Assets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BA60B5A-784E-83D0-169E-A31FE206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0200"/>
            <a:ext cx="6398590" cy="3063875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E661DFB9-7926-4FE7-822B-942691CC3905}"/>
              </a:ext>
            </a:extLst>
          </p:cNvPr>
          <p:cNvSpPr/>
          <p:nvPr/>
        </p:nvSpPr>
        <p:spPr>
          <a:xfrm rot="10800000">
            <a:off x="1558455" y="2946400"/>
            <a:ext cx="2479040" cy="680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2321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361</Words>
  <Application>Microsoft Office PowerPoint</Application>
  <PresentationFormat>Breedbeeld</PresentationFormat>
  <Paragraphs>53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Kantoorthema</vt:lpstr>
      <vt:lpstr>Github en Unity</vt:lpstr>
      <vt:lpstr>Lesplan Skill versioncontrole 2.3</vt:lpstr>
      <vt:lpstr>Benodigdheden</vt:lpstr>
      <vt:lpstr>Opdracht 2-3 Unity en Github</vt:lpstr>
      <vt:lpstr>Maak een team</vt:lpstr>
      <vt:lpstr>Lead developer</vt:lpstr>
      <vt:lpstr>Lead-developer vervolg</vt:lpstr>
      <vt:lpstr>Lead dev vervolg</vt:lpstr>
      <vt:lpstr>Lead dev vervolg</vt:lpstr>
      <vt:lpstr>Lead dev vervolg</vt:lpstr>
      <vt:lpstr>Lead dev vervolg</vt:lpstr>
      <vt:lpstr>Alle teamleden</vt:lpstr>
      <vt:lpstr>Alle Teamleden</vt:lpstr>
      <vt:lpstr>Alle Teamleden</vt:lpstr>
      <vt:lpstr>Lead developer en alle leden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Jelle Sjollema</cp:lastModifiedBy>
  <cp:revision>3</cp:revision>
  <dcterms:created xsi:type="dcterms:W3CDTF">2024-12-02T09:47:05Z</dcterms:created>
  <dcterms:modified xsi:type="dcterms:W3CDTF">2024-12-02T18:07:13Z</dcterms:modified>
</cp:coreProperties>
</file>