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83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68d3c9f8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68d3c9f8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8d3c9f8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8d3c9f8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68d3c9f8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68d3c9f8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68d3c9f8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68d3c9f8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68d3c9f8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68d3c9f8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68d3c9f82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68d3c9f82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68d3c9f82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68d3c9f82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68d3c9f82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68d3c9f82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68d3c9f8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68d3c9f8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e9f80cb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e9f80cb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c17a073e7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c17a073e7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e9f80cb7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e9f80cb7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e9f80cb7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e9f80cb7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e9f80cb7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e9f80cb7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771f698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771f698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771f698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771f698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dca79b7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dca79b7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c17a073e7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c17a073e7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ce7b400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ce7b400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ce7b400b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ce7b400b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68d3c9f8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68d3c9f82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68d3c9f8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68d3c9f8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jsjollema/les04.gi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jsjollema/les04.gi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features/mastering-markdown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les 04 github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publiceren van programmacode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browse naar github.com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5" name="Google Shape;125;p2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475" y="1152475"/>
            <a:ext cx="4403275" cy="300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maak een account op https://github.com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Gebruik jouw eigen naam, de opleiding gaat deze naam nog veel gebruiken en het is onhandig als leraren niet jouw naam kunnen achterhalen bij ingeleverd huiswerk en dergelijke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onthoud jouw inlognaam en password, want die heb je straks weer nodig</a:t>
            </a:r>
            <a:endParaRPr/>
          </a:p>
        </p:txBody>
      </p:sp>
      <p:sp>
        <p:nvSpPr>
          <p:cNvPr id="127" name="Google Shape;127;p23"/>
          <p:cNvSpPr/>
          <p:nvPr/>
        </p:nvSpPr>
        <p:spPr>
          <a:xfrm>
            <a:off x="5002925" y="4026247"/>
            <a:ext cx="2160000" cy="1042200"/>
          </a:xfrm>
          <a:prstGeom prst="wedgeRoundRectCallout">
            <a:avLst>
              <a:gd name="adj1" fmla="val -213521"/>
              <a:gd name="adj2" fmla="val -200798"/>
              <a:gd name="adj3" fmla="val 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als het gelukt is om een account op github aan te maken, kies dan de optie </a:t>
            </a:r>
            <a:r>
              <a:rPr lang="nl" b="1"/>
              <a:t>New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vul de gegeven van de nieuwe repository in</a:t>
            </a:r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311700" y="1116550"/>
            <a:ext cx="2764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Repository name: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les04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vink de optie </a:t>
            </a:r>
            <a:r>
              <a:rPr lang="nl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nl"/>
              <a:t> aan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klik op de button </a:t>
            </a:r>
            <a:r>
              <a:rPr lang="nl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repository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200" y="1116550"/>
            <a:ext cx="5731799" cy="39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14075"/>
            <a:ext cx="6227749" cy="255977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kopieer de remote link m.b.v. de button</a:t>
            </a:r>
            <a:endParaRPr/>
          </a:p>
        </p:txBody>
      </p:sp>
      <p:sp>
        <p:nvSpPr>
          <p:cNvPr id="141" name="Google Shape;141;p25"/>
          <p:cNvSpPr/>
          <p:nvPr/>
        </p:nvSpPr>
        <p:spPr>
          <a:xfrm>
            <a:off x="5950425" y="967050"/>
            <a:ext cx="2160000" cy="462300"/>
          </a:xfrm>
          <a:prstGeom prst="wedgeRoundRectCallout">
            <a:avLst>
              <a:gd name="adj1" fmla="val -172176"/>
              <a:gd name="adj2" fmla="val 289958"/>
              <a:gd name="adj3" fmla="val 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url repository</a:t>
            </a:r>
            <a:endParaRPr/>
          </a:p>
        </p:txBody>
      </p:sp>
      <p:sp>
        <p:nvSpPr>
          <p:cNvPr id="142" name="Google Shape;142;p25"/>
          <p:cNvSpPr/>
          <p:nvPr/>
        </p:nvSpPr>
        <p:spPr>
          <a:xfrm>
            <a:off x="6280425" y="2043950"/>
            <a:ext cx="2160000" cy="772200"/>
          </a:xfrm>
          <a:prstGeom prst="wedgeRoundRectCallout">
            <a:avLst>
              <a:gd name="adj1" fmla="val -180839"/>
              <a:gd name="adj2" fmla="val 278548"/>
              <a:gd name="adj3" fmla="val 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handleiding om een bestaande repository naar gihub te pushen</a:t>
            </a:r>
            <a:endParaRPr/>
          </a:p>
        </p:txBody>
      </p:sp>
      <p:sp>
        <p:nvSpPr>
          <p:cNvPr id="143" name="Google Shape;143;p25"/>
          <p:cNvSpPr/>
          <p:nvPr/>
        </p:nvSpPr>
        <p:spPr>
          <a:xfrm>
            <a:off x="6515750" y="3652913"/>
            <a:ext cx="2160000" cy="462300"/>
          </a:xfrm>
          <a:prstGeom prst="wedgeRoundRectCallout">
            <a:avLst>
              <a:gd name="adj1" fmla="val -64500"/>
              <a:gd name="adj2" fmla="val 139836"/>
              <a:gd name="adj3" fmla="val 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button om remote link te kopiëren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maak een remote aan</a:t>
            </a: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6928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een remote is een online versie van jouw repository. Een remote heeft een naam (standaard is de naam </a:t>
            </a:r>
            <a:r>
              <a:rPr lang="nl" b="1" dirty="0"/>
              <a:t>origin</a:t>
            </a:r>
            <a:r>
              <a:rPr lang="nl" dirty="0"/>
              <a:t>) en een URL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dirty="0"/>
              <a:t>je kunt nu jouw repository naar github pushen door ctrl-v in de powershell te typen en afsluiten met een enter of deze code zelf in te typen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git remote add origin </a:t>
            </a:r>
            <a:r>
              <a:rPr lang="nl" b="1" u="sng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https://github.com/djsjollema/les04.git</a:t>
            </a:r>
            <a:endParaRPr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nl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git branch –M main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nl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git push -u origin master</a:t>
            </a:r>
            <a:endParaRPr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bekijk op github het resultaat</a:t>
            </a:r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325119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/>
          <p:nvPr/>
        </p:nvSpPr>
        <p:spPr>
          <a:xfrm>
            <a:off x="4782225" y="555425"/>
            <a:ext cx="2160000" cy="462300"/>
          </a:xfrm>
          <a:prstGeom prst="wedgeRoundRectCallout">
            <a:avLst>
              <a:gd name="adj1" fmla="val -127819"/>
              <a:gd name="adj2" fmla="val 286281"/>
              <a:gd name="adj3" fmla="val 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naam branch</a:t>
            </a:r>
            <a:endParaRPr/>
          </a:p>
        </p:txBody>
      </p:sp>
      <p:sp>
        <p:nvSpPr>
          <p:cNvPr id="160" name="Google Shape;160;p27"/>
          <p:cNvSpPr/>
          <p:nvPr/>
        </p:nvSpPr>
        <p:spPr>
          <a:xfrm>
            <a:off x="6280425" y="1152475"/>
            <a:ext cx="2160000" cy="772200"/>
          </a:xfrm>
          <a:prstGeom prst="wedgeRoundRectCallout">
            <a:avLst>
              <a:gd name="adj1" fmla="val 40556"/>
              <a:gd name="adj2" fmla="val 118629"/>
              <a:gd name="adj3" fmla="val 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commits en naam van de persoon dit commit heeft verstuurd</a:t>
            </a:r>
            <a:endParaRPr/>
          </a:p>
        </p:txBody>
      </p:sp>
      <p:sp>
        <p:nvSpPr>
          <p:cNvPr id="161" name="Google Shape;161;p27"/>
          <p:cNvSpPr/>
          <p:nvPr/>
        </p:nvSpPr>
        <p:spPr>
          <a:xfrm>
            <a:off x="3809525" y="2804063"/>
            <a:ext cx="2160000" cy="462300"/>
          </a:xfrm>
          <a:prstGeom prst="wedgeRoundRectCallout">
            <a:avLst>
              <a:gd name="adj1" fmla="val -64500"/>
              <a:gd name="adj2" fmla="val 139836"/>
              <a:gd name="adj3" fmla="val 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inhoud bestand</a:t>
            </a:r>
            <a:br>
              <a:rPr lang="nl"/>
            </a:br>
            <a:r>
              <a:rPr lang="nl"/>
              <a:t>README.md</a:t>
            </a:r>
            <a:endParaRPr/>
          </a:p>
        </p:txBody>
      </p:sp>
      <p:sp>
        <p:nvSpPr>
          <p:cNvPr id="162" name="Google Shape;162;p27"/>
          <p:cNvSpPr/>
          <p:nvPr/>
        </p:nvSpPr>
        <p:spPr>
          <a:xfrm>
            <a:off x="102100" y="2454875"/>
            <a:ext cx="2160000" cy="462300"/>
          </a:xfrm>
          <a:prstGeom prst="wedgeRoundRectCallout">
            <a:avLst>
              <a:gd name="adj1" fmla="val 9478"/>
              <a:gd name="adj2" fmla="val -262751"/>
              <a:gd name="adj3" fmla="val 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naam reposity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remote updaten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open README.md opnieuw met notepad</a:t>
            </a:r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body" idx="1"/>
          </p:nvPr>
        </p:nvSpPr>
        <p:spPr>
          <a:xfrm>
            <a:off x="572099" y="1181503"/>
            <a:ext cx="682292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code README.md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dirty="0"/>
              <a:t>voeg onder de bestaande tekst de regel toe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markdown en github leren</a:t>
            </a:r>
            <a:endParaRPr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update jouw repository</a:t>
            </a:r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check regelmatig met </a:t>
            </a:r>
            <a:r>
              <a:rPr lang="nl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r>
              <a:rPr lang="nl"/>
              <a:t> en </a:t>
            </a:r>
            <a:r>
              <a:rPr lang="nl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git log</a:t>
            </a:r>
            <a:r>
              <a:rPr lang="nl"/>
              <a:t> de toestand van de repository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980248"/>
            <a:ext cx="4277825" cy="35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push de update naar github</a:t>
            </a:r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45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controleer de log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git log --oneline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push daarna de update naar github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git push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900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Enumerating objects: 5, done.</a:t>
            </a:r>
            <a:br>
              <a:rPr lang="nl" sz="900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nl" sz="900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Counting objects: 100% (5/5), done.</a:t>
            </a:r>
            <a:br>
              <a:rPr lang="nl" sz="900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nl" sz="900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Writing objects: 100% (3/3), 274 bytes | 274.00 KiB/s, done.</a:t>
            </a:r>
            <a:br>
              <a:rPr lang="nl" sz="900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nl" sz="900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Total 3 (delta 0), reused 0 (delta 0), pack-reused 0</a:t>
            </a:r>
            <a:br>
              <a:rPr lang="nl" sz="900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nl" sz="900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To </a:t>
            </a:r>
            <a:r>
              <a:rPr lang="nl" sz="900" b="1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https://github.com/djsjollema/les04.git</a:t>
            </a:r>
            <a:br>
              <a:rPr lang="nl" sz="900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nl" sz="900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	078d783..107a7ad  master -&gt; master</a:t>
            </a:r>
            <a:endParaRPr sz="900"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7" y="1152475"/>
            <a:ext cx="407251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controleer github</a:t>
            </a:r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125" y="1152475"/>
            <a:ext cx="7469174" cy="34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2"/>
          <p:cNvSpPr/>
          <p:nvPr/>
        </p:nvSpPr>
        <p:spPr>
          <a:xfrm>
            <a:off x="6841300" y="1571625"/>
            <a:ext cx="1260600" cy="4875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0000"/>
              </a:highlight>
            </a:endParaRPr>
          </a:p>
        </p:txBody>
      </p:sp>
      <p:sp>
        <p:nvSpPr>
          <p:cNvPr id="200" name="Google Shape;200;p32"/>
          <p:cNvSpPr/>
          <p:nvPr/>
        </p:nvSpPr>
        <p:spPr>
          <a:xfrm>
            <a:off x="438250" y="3445775"/>
            <a:ext cx="3822900" cy="6477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overzicht les 4 werken met Github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herhaling: bouw van een repository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markdown README.md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github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maak een account aan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plaats een repository via remote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update remote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markdown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markdown kopjes</a:t>
            </a:r>
            <a:endParaRPr/>
          </a:p>
        </p:txBody>
      </p:sp>
      <p:sp>
        <p:nvSpPr>
          <p:cNvPr id="211" name="Google Shape;21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open het bestand README.md opnieuw met jouw notepad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Vul de tekst aan met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### drie hekjes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#### vier hekjes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##### vijf hekjes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12" name="Google Shape;212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73"/>
            <a:ext cx="4224799" cy="35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update github</a:t>
            </a:r>
            <a:endParaRPr/>
          </a:p>
        </p:txBody>
      </p:sp>
      <p:sp>
        <p:nvSpPr>
          <p:cNvPr id="219" name="Google Shape;219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nl"/>
              <a:t>voeg de veranderingen toe aan de Staging Area, commit deze naar de repository en push de repository naar github</a:t>
            </a:r>
            <a:endParaRPr/>
          </a:p>
        </p:txBody>
      </p:sp>
      <p:sp>
        <p:nvSpPr>
          <p:cNvPr id="220" name="Google Shape;220;p3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1" name="Google Shape;2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570" y="1170447"/>
            <a:ext cx="407253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Bekijk het resultaat op github</a:t>
            </a:r>
            <a:endParaRPr/>
          </a:p>
        </p:txBody>
      </p:sp>
      <p:sp>
        <p:nvSpPr>
          <p:cNvPr id="227" name="Google Shape;227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8" name="Google Shape;2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2251"/>
            <a:ext cx="6689276" cy="37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opdracht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opdracht Github</a:t>
            </a:r>
            <a:endParaRPr/>
          </a:p>
        </p:txBody>
      </p:sp>
      <p:sp>
        <p:nvSpPr>
          <p:cNvPr id="239" name="Google Shape;239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"/>
              <a:t>doe de Mardown tutorial op github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nl" u="sng">
                <a:solidFill>
                  <a:schemeClr val="hlink"/>
                </a:solidFill>
                <a:hlinkClick r:id="rId3"/>
              </a:rPr>
              <a:t>https://guides.github.com/features/mastering-markdown/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"/>
              <a:t>maak in jouw README.md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nl"/>
              <a:t>een overzichtelijke samenvatting van deze 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nl"/>
              <a:t>de belangrijkste onderdelen van markdown die je vaak wil gaan gebruiken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Samenvatting les 3 softwarecontrole met Git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689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 dirty="0"/>
              <a:t>een subdirectory initiëren voor softwarecontrole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ourier New"/>
              <a:buChar char="○"/>
            </a:pPr>
            <a:r>
              <a:rPr lang="nl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 dirty="0"/>
              <a:t>de status controleren van Git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nl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 dirty="0"/>
              <a:t>de log van een Git repository lezen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nl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git log --oneline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 dirty="0"/>
              <a:t>bestanden in de Stage Area plaatsen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nl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git add 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 dirty="0"/>
              <a:t>bestanden in de repository plaatsen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nl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-m “bericht”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 dirty="0"/>
              <a:t>overzicht houden over de repository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nl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gitk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herhaling: bouw een repository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9F3B-7A00-2051-B3E3-64106F54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de </a:t>
            </a:r>
            <a:r>
              <a:rPr lang="en-US" dirty="0" err="1"/>
              <a:t>commandprompt</a:t>
            </a:r>
            <a:r>
              <a:rPr lang="en-US" dirty="0"/>
              <a:t>	</a:t>
            </a: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5B9874-8A2A-0F1B-0FA6-603EE59E6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26" y="1163489"/>
            <a:ext cx="4252874" cy="368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4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maak skill/les4 CWD (Current Working Directory)</a:t>
            </a:r>
            <a:endParaRPr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5024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</a:pPr>
            <a:r>
              <a:rPr lang="en-US" dirty="0" err="1"/>
              <a:t>Navigeer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folder </a:t>
            </a:r>
            <a:r>
              <a:rPr lang="en-US" sz="1800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c:\users\jouwnaam\skill\les4</a:t>
            </a:r>
          </a:p>
          <a:p>
            <a:pPr marL="285750" indent="-285750">
              <a:spcBef>
                <a:spcPts val="1600"/>
              </a:spcBef>
            </a:pPr>
            <a:r>
              <a:rPr lang="en-US" dirty="0"/>
              <a:t>Als je die folder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hebt</a:t>
            </a:r>
            <a:r>
              <a:rPr lang="en-US" dirty="0"/>
              <a:t>, </a:t>
            </a:r>
            <a:r>
              <a:rPr lang="en-US" dirty="0" err="1"/>
              <a:t>maak</a:t>
            </a:r>
            <a:r>
              <a:rPr lang="en-US" dirty="0"/>
              <a:t> je die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les4</a:t>
            </a:r>
            <a:r>
              <a:rPr lang="en-US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maak bestand README.md aan met Visual Studio</a:t>
            </a:r>
            <a:endParaRPr dirty="0"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195943" y="1086673"/>
            <a:ext cx="7561943" cy="5166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b="1" dirty="0">
                <a:solidFill>
                  <a:schemeClr val="bg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C:\user\jouwnaam\skill\les4\c</a:t>
            </a:r>
            <a:r>
              <a:rPr lang="nl" sz="1800" b="1" dirty="0">
                <a:solidFill>
                  <a:schemeClr val="bg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ode README.md</a:t>
            </a:r>
            <a:endParaRPr sz="1800" b="1" dirty="0">
              <a:solidFill>
                <a:schemeClr val="bg1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nl" sz="1200" dirty="0"/>
            </a:b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E67C01-5729-851E-BE41-9554E38E2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3" y="1669143"/>
            <a:ext cx="7119257" cy="1351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F74F7D-D5EF-B180-8EFD-23D30E7D3F0E}"/>
              </a:ext>
            </a:extLst>
          </p:cNvPr>
          <p:cNvSpPr txBox="1"/>
          <p:nvPr/>
        </p:nvSpPr>
        <p:spPr>
          <a:xfrm>
            <a:off x="311700" y="3152322"/>
            <a:ext cx="7297057" cy="1805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nl-NL" dirty="0"/>
              <a:t>.md is een extensie van Mark Down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nl-NL" sz="1400" dirty="0"/>
              <a:t>Markdown is een lichtgewicht opmaaktaal op basis van platte tekst die zodanig ontworpen is dat het gemakkelijk valt te converteren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nl-NL" sz="1400" dirty="0"/>
              <a:t>Markdown wordt vaak gebruikt voor de opmaak van projectdocumentatie (README-bestanden)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nl-NL" sz="1400" dirty="0"/>
              <a:t>Tekst in deze opmaaktaal is gemakkelijk te maken met een simpele teksteditor zoals Notepad.</a:t>
            </a:r>
            <a:endParaRPr lang="nl-N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Update de repository</a:t>
            </a:r>
            <a:endParaRPr dirty="0"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30814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nl" dirty="0"/>
              <a:t>Voeg het bestand README.md toe aan de stage</a:t>
            </a:r>
          </a:p>
          <a:p>
            <a:pPr marL="285750" indent="-285750"/>
            <a:r>
              <a:rPr lang="nl" dirty="0"/>
              <a:t>herhaal de stappen uit les 3 om een repository aan te maken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nl" dirty="0"/>
              <a:t>onderzoek de repository voortduren met </a:t>
            </a:r>
            <a:br>
              <a:rPr lang="nl" dirty="0"/>
            </a:br>
            <a:r>
              <a:rPr lang="nl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git status </a:t>
            </a:r>
            <a:r>
              <a:rPr lang="nl" dirty="0"/>
              <a:t>en </a:t>
            </a:r>
            <a:r>
              <a:rPr lang="nl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git log</a:t>
            </a:r>
            <a:r>
              <a:rPr lang="nl" dirty="0"/>
              <a:t> 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github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723</Words>
  <Application>Microsoft Office PowerPoint</Application>
  <PresentationFormat>On-screen Show (16:9)</PresentationFormat>
  <Paragraphs>95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Courier New</vt:lpstr>
      <vt:lpstr>Simple Light</vt:lpstr>
      <vt:lpstr>les 04 github</vt:lpstr>
      <vt:lpstr>overzicht les 4 werken met Github</vt:lpstr>
      <vt:lpstr>Samenvatting les 3 softwarecontrole met Git</vt:lpstr>
      <vt:lpstr>herhaling: bouw een repository</vt:lpstr>
      <vt:lpstr>Start de commandprompt </vt:lpstr>
      <vt:lpstr>maak skill/les4 CWD (Current Working Directory)</vt:lpstr>
      <vt:lpstr>maak bestand README.md aan met Visual Studio</vt:lpstr>
      <vt:lpstr>Update de repository</vt:lpstr>
      <vt:lpstr>github</vt:lpstr>
      <vt:lpstr>browse naar github.com</vt:lpstr>
      <vt:lpstr>vul de gegeven van de nieuwe repository in</vt:lpstr>
      <vt:lpstr>kopieer de remote link m.b.v. de button</vt:lpstr>
      <vt:lpstr>maak een remote aan</vt:lpstr>
      <vt:lpstr>bekijk op github het resultaat</vt:lpstr>
      <vt:lpstr>remote updaten</vt:lpstr>
      <vt:lpstr>open README.md opnieuw met notepad</vt:lpstr>
      <vt:lpstr>update jouw repository</vt:lpstr>
      <vt:lpstr>push de update naar github</vt:lpstr>
      <vt:lpstr>controleer github</vt:lpstr>
      <vt:lpstr>markdown</vt:lpstr>
      <vt:lpstr>markdown kopjes</vt:lpstr>
      <vt:lpstr>update github</vt:lpstr>
      <vt:lpstr>Bekijk het resultaat op github</vt:lpstr>
      <vt:lpstr>opdracht</vt:lpstr>
      <vt:lpstr>opdracht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Jelle Sjollema</cp:lastModifiedBy>
  <cp:revision>4</cp:revision>
  <dcterms:modified xsi:type="dcterms:W3CDTF">2024-09-23T11:57:50Z</dcterms:modified>
</cp:coreProperties>
</file>