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74" r:id="rId6"/>
    <p:sldId id="275" r:id="rId7"/>
    <p:sldId id="257" r:id="rId8"/>
    <p:sldId id="258" r:id="rId9"/>
    <p:sldId id="273" r:id="rId10"/>
    <p:sldId id="270" r:id="rId11"/>
    <p:sldId id="259" r:id="rId12"/>
    <p:sldId id="271" r:id="rId13"/>
    <p:sldId id="260" r:id="rId14"/>
    <p:sldId id="272" r:id="rId15"/>
    <p:sldId id="261" r:id="rId16"/>
    <p:sldId id="265" r:id="rId17"/>
    <p:sldId id="262" r:id="rId18"/>
    <p:sldId id="26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A47F0-E74B-4BCB-AE44-58ED0D3857C6}" v="26" dt="2021-09-30T14:01:53.676"/>
    <p1510:client id="{83ABD257-C5C7-1647-9012-743CF7E60C25}" v="2" dt="2021-09-29T08:01:20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/>
    <p:restoredTop sz="94607"/>
  </p:normalViewPr>
  <p:slideViewPr>
    <p:cSldViewPr snapToGrid="0">
      <p:cViewPr varScale="1">
        <p:scale>
          <a:sx n="104" d="100"/>
          <a:sy n="104" d="100"/>
        </p:scale>
        <p:origin x="106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 den Blanken" userId="S::t.denblanken@ma-web.nl::3930183c-d2df-48c9-87a0-a6b49431dd0e" providerId="AD" clId="Web-{8CA4290C-9182-45E4-9D57-63DD1D3BC1DC}"/>
    <pc:docChg chg="modSld">
      <pc:chgData name="Theo den Blanken" userId="S::t.denblanken@ma-web.nl::3930183c-d2df-48c9-87a0-a6b49431dd0e" providerId="AD" clId="Web-{8CA4290C-9182-45E4-9D57-63DD1D3BC1DC}" dt="2020-09-26T17:55:20.381" v="41"/>
      <pc:docMkLst>
        <pc:docMk/>
      </pc:docMkLst>
      <pc:sldChg chg="addSp modSp">
        <pc:chgData name="Theo den Blanken" userId="S::t.denblanken@ma-web.nl::3930183c-d2df-48c9-87a0-a6b49431dd0e" providerId="AD" clId="Web-{8CA4290C-9182-45E4-9D57-63DD1D3BC1DC}" dt="2020-09-26T17:48:30.845" v="20" actId="1076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8CA4290C-9182-45E4-9D57-63DD1D3BC1DC}" dt="2020-09-26T17:45:59.358" v="2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Theo den Blanken" userId="S::t.denblanken@ma-web.nl::3930183c-d2df-48c9-87a0-a6b49431dd0e" providerId="AD" clId="Web-{8CA4290C-9182-45E4-9D57-63DD1D3BC1DC}" dt="2020-09-26T17:46:20.468" v="6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8CA4290C-9182-45E4-9D57-63DD1D3BC1DC}" dt="2020-09-26T17:48:30.813" v="19" actId="1076"/>
          <ac:picMkLst>
            <pc:docMk/>
            <pc:sldMk cId="0" sldId="256"/>
            <ac:picMk id="2" creationId="{01DC5A6C-6BC4-4CF6-BF61-D65F4AD42893}"/>
          </ac:picMkLst>
        </pc:picChg>
        <pc:picChg chg="add mod">
          <ac:chgData name="Theo den Blanken" userId="S::t.denblanken@ma-web.nl::3930183c-d2df-48c9-87a0-a6b49431dd0e" providerId="AD" clId="Web-{8CA4290C-9182-45E4-9D57-63DD1D3BC1DC}" dt="2020-09-26T17:48:30.845" v="20" actId="1076"/>
          <ac:picMkLst>
            <pc:docMk/>
            <pc:sldMk cId="0" sldId="256"/>
            <ac:picMk id="5" creationId="{A7C39DAE-C8BB-4013-8872-0D67B6EA02D9}"/>
          </ac:picMkLst>
        </pc:picChg>
      </pc:sldChg>
      <pc:sldChg chg="addSp modSp">
        <pc:chgData name="Theo den Blanken" userId="S::t.denblanken@ma-web.nl::3930183c-d2df-48c9-87a0-a6b49431dd0e" providerId="AD" clId="Web-{8CA4290C-9182-45E4-9D57-63DD1D3BC1DC}" dt="2020-09-26T17:49:39.924" v="31" actId="20577"/>
        <pc:sldMkLst>
          <pc:docMk/>
          <pc:sldMk cId="0" sldId="257"/>
        </pc:sldMkLst>
        <pc:spChg chg="mod">
          <ac:chgData name="Theo den Blanken" userId="S::t.denblanken@ma-web.nl::3930183c-d2df-48c9-87a0-a6b49431dd0e" providerId="AD" clId="Web-{8CA4290C-9182-45E4-9D57-63DD1D3BC1DC}" dt="2020-09-26T17:49:39.924" v="31" actId="20577"/>
          <ac:spMkLst>
            <pc:docMk/>
            <pc:sldMk cId="0" sldId="257"/>
            <ac:spMk id="61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8CA4290C-9182-45E4-9D57-63DD1D3BC1DC}" dt="2020-09-26T17:49:23.970" v="28" actId="1076"/>
          <ac:picMkLst>
            <pc:docMk/>
            <pc:sldMk cId="0" sldId="257"/>
            <ac:picMk id="2" creationId="{0920E4C5-CCB3-4781-AB31-9314B45DE3CF}"/>
          </ac:picMkLst>
        </pc:picChg>
        <pc:picChg chg="add mod">
          <ac:chgData name="Theo den Blanken" userId="S::t.denblanken@ma-web.nl::3930183c-d2df-48c9-87a0-a6b49431dd0e" providerId="AD" clId="Web-{8CA4290C-9182-45E4-9D57-63DD1D3BC1DC}" dt="2020-09-26T17:49:02.642" v="26" actId="14100"/>
          <ac:picMkLst>
            <pc:docMk/>
            <pc:sldMk cId="0" sldId="257"/>
            <ac:picMk id="3" creationId="{47DF42DD-81DE-4AE3-BCD3-3E42FA54C5BA}"/>
          </ac:picMkLst>
        </pc:picChg>
      </pc:sldChg>
      <pc:sldChg chg="addSp modSp">
        <pc:chgData name="Theo den Blanken" userId="S::t.denblanken@ma-web.nl::3930183c-d2df-48c9-87a0-a6b49431dd0e" providerId="AD" clId="Web-{8CA4290C-9182-45E4-9D57-63DD1D3BC1DC}" dt="2020-09-26T17:55:00.771" v="39" actId="14100"/>
        <pc:sldMkLst>
          <pc:docMk/>
          <pc:sldMk cId="0" sldId="258"/>
        </pc:sldMkLst>
        <pc:spChg chg="mod">
          <ac:chgData name="Theo den Blanken" userId="S::t.denblanken@ma-web.nl::3930183c-d2df-48c9-87a0-a6b49431dd0e" providerId="AD" clId="Web-{8CA4290C-9182-45E4-9D57-63DD1D3BC1DC}" dt="2020-09-26T17:55:00.771" v="39" actId="14100"/>
          <ac:spMkLst>
            <pc:docMk/>
            <pc:sldMk cId="0" sldId="258"/>
            <ac:spMk id="66" creationId="{00000000-0000-0000-0000-000000000000}"/>
          </ac:spMkLst>
        </pc:spChg>
        <pc:spChg chg="mod">
          <ac:chgData name="Theo den Blanken" userId="S::t.denblanken@ma-web.nl::3930183c-d2df-48c9-87a0-a6b49431dd0e" providerId="AD" clId="Web-{8CA4290C-9182-45E4-9D57-63DD1D3BC1DC}" dt="2020-09-26T17:54:30.505" v="36" actId="14100"/>
          <ac:spMkLst>
            <pc:docMk/>
            <pc:sldMk cId="0" sldId="258"/>
            <ac:spMk id="67" creationId="{00000000-0000-0000-0000-000000000000}"/>
          </ac:spMkLst>
        </pc:spChg>
        <pc:picChg chg="add">
          <ac:chgData name="Theo den Blanken" userId="S::t.denblanken@ma-web.nl::3930183c-d2df-48c9-87a0-a6b49431dd0e" providerId="AD" clId="Web-{8CA4290C-9182-45E4-9D57-63DD1D3BC1DC}" dt="2020-09-26T17:50:04.330" v="34"/>
          <ac:picMkLst>
            <pc:docMk/>
            <pc:sldMk cId="0" sldId="258"/>
            <ac:picMk id="2" creationId="{1DC766D5-CF7C-48CB-BFBB-78B1DFCBD150}"/>
          </ac:picMkLst>
        </pc:picChg>
        <pc:picChg chg="add">
          <ac:chgData name="Theo den Blanken" userId="S::t.denblanken@ma-web.nl::3930183c-d2df-48c9-87a0-a6b49431dd0e" providerId="AD" clId="Web-{8CA4290C-9182-45E4-9D57-63DD1D3BC1DC}" dt="2020-09-26T17:50:04.346" v="35"/>
          <ac:picMkLst>
            <pc:docMk/>
            <pc:sldMk cId="0" sldId="258"/>
            <ac:picMk id="3" creationId="{403D543B-1B11-4B2E-A2A1-5340A4868A10}"/>
          </ac:picMkLst>
        </pc:picChg>
        <pc:picChg chg="add mod">
          <ac:chgData name="Theo den Blanken" userId="S::t.denblanken@ma-web.nl::3930183c-d2df-48c9-87a0-a6b49431dd0e" providerId="AD" clId="Web-{8CA4290C-9182-45E4-9D57-63DD1D3BC1DC}" dt="2020-09-26T17:54:52.521" v="38" actId="1076"/>
          <ac:picMkLst>
            <pc:docMk/>
            <pc:sldMk cId="0" sldId="258"/>
            <ac:picMk id="5" creationId="{5B606012-D022-4A3D-A218-62E188A14F2D}"/>
          </ac:picMkLst>
        </pc:picChg>
      </pc:sldChg>
      <pc:sldChg chg="addSp">
        <pc:chgData name="Theo den Blanken" userId="S::t.denblanken@ma-web.nl::3930183c-d2df-48c9-87a0-a6b49431dd0e" providerId="AD" clId="Web-{8CA4290C-9182-45E4-9D57-63DD1D3BC1DC}" dt="2020-09-26T17:55:20.381" v="41"/>
        <pc:sldMkLst>
          <pc:docMk/>
          <pc:sldMk cId="2426816588" sldId="270"/>
        </pc:sldMkLst>
        <pc:picChg chg="add">
          <ac:chgData name="Theo den Blanken" userId="S::t.denblanken@ma-web.nl::3930183c-d2df-48c9-87a0-a6b49431dd0e" providerId="AD" clId="Web-{8CA4290C-9182-45E4-9D57-63DD1D3BC1DC}" dt="2020-09-26T17:55:20.365" v="40"/>
          <ac:picMkLst>
            <pc:docMk/>
            <pc:sldMk cId="2426816588" sldId="270"/>
            <ac:picMk id="5" creationId="{338138FA-0708-41B3-B18A-77AA1EA9E399}"/>
          </ac:picMkLst>
        </pc:picChg>
        <pc:picChg chg="add">
          <ac:chgData name="Theo den Blanken" userId="S::t.denblanken@ma-web.nl::3930183c-d2df-48c9-87a0-a6b49431dd0e" providerId="AD" clId="Web-{8CA4290C-9182-45E4-9D57-63DD1D3BC1DC}" dt="2020-09-26T17:55:20.381" v="41"/>
          <ac:picMkLst>
            <pc:docMk/>
            <pc:sldMk cId="2426816588" sldId="270"/>
            <ac:picMk id="7" creationId="{B141C286-3767-403B-80DC-8433728D1CB7}"/>
          </ac:picMkLst>
        </pc:picChg>
      </pc:sldChg>
    </pc:docChg>
  </pc:docChgLst>
  <pc:docChgLst>
    <pc:chgData name="Daniel Nijkamp" userId="S::31644@ma-web.nl::45578f12-514a-4e35-b57f-cfc0dc0864a6" providerId="AD" clId="Web-{6A5E1970-A2A8-4D30-B4C6-CCA7D6E9FBA4}"/>
    <pc:docChg chg="modSld">
      <pc:chgData name="Daniel Nijkamp" userId="S::31644@ma-web.nl::45578f12-514a-4e35-b57f-cfc0dc0864a6" providerId="AD" clId="Web-{6A5E1970-A2A8-4D30-B4C6-CCA7D6E9FBA4}" dt="2020-09-29T12:04:17.952" v="5" actId="14100"/>
      <pc:docMkLst>
        <pc:docMk/>
      </pc:docMkLst>
      <pc:sldChg chg="addSp delSp modSp">
        <pc:chgData name="Daniel Nijkamp" userId="S::31644@ma-web.nl::45578f12-514a-4e35-b57f-cfc0dc0864a6" providerId="AD" clId="Web-{6A5E1970-A2A8-4D30-B4C6-CCA7D6E9FBA4}" dt="2020-09-29T12:03:37.405" v="1"/>
        <pc:sldMkLst>
          <pc:docMk/>
          <pc:sldMk cId="0" sldId="258"/>
        </pc:sldMkLst>
        <pc:picChg chg="add del mod">
          <ac:chgData name="Daniel Nijkamp" userId="S::31644@ma-web.nl::45578f12-514a-4e35-b57f-cfc0dc0864a6" providerId="AD" clId="Web-{6A5E1970-A2A8-4D30-B4C6-CCA7D6E9FBA4}" dt="2020-09-29T12:03:37.405" v="1"/>
          <ac:picMkLst>
            <pc:docMk/>
            <pc:sldMk cId="0" sldId="258"/>
            <ac:picMk id="2" creationId="{AB1CF08D-777F-4E23-A4FE-6984D432C542}"/>
          </ac:picMkLst>
        </pc:picChg>
      </pc:sldChg>
      <pc:sldChg chg="modSp">
        <pc:chgData name="Daniel Nijkamp" userId="S::31644@ma-web.nl::45578f12-514a-4e35-b57f-cfc0dc0864a6" providerId="AD" clId="Web-{6A5E1970-A2A8-4D30-B4C6-CCA7D6E9FBA4}" dt="2020-09-29T12:04:17.952" v="5" actId="14100"/>
        <pc:sldMkLst>
          <pc:docMk/>
          <pc:sldMk cId="2426816588" sldId="270"/>
        </pc:sldMkLst>
        <pc:picChg chg="mod">
          <ac:chgData name="Daniel Nijkamp" userId="S::31644@ma-web.nl::45578f12-514a-4e35-b57f-cfc0dc0864a6" providerId="AD" clId="Web-{6A5E1970-A2A8-4D30-B4C6-CCA7D6E9FBA4}" dt="2020-09-29T12:04:17.952" v="5" actId="14100"/>
          <ac:picMkLst>
            <pc:docMk/>
            <pc:sldMk cId="2426816588" sldId="270"/>
            <ac:picMk id="4" creationId="{97A82C9C-232B-43D3-912D-F7DC5B59D423}"/>
          </ac:picMkLst>
        </pc:picChg>
      </pc:sldChg>
    </pc:docChg>
  </pc:docChgLst>
  <pc:docChgLst>
    <pc:chgData name="Michelle Noordeloos" userId="S::31032@ma-web.nl::ec1ee728-cd34-49c9-ad83-8d16a5082751" providerId="AD" clId="Web-{1888DDFB-03A9-4F1E-AE78-8E6852C6FCAD}"/>
    <pc:docChg chg="sldOrd">
      <pc:chgData name="Michelle Noordeloos" userId="S::31032@ma-web.nl::ec1ee728-cd34-49c9-ad83-8d16a5082751" providerId="AD" clId="Web-{1888DDFB-03A9-4F1E-AE78-8E6852C6FCAD}" dt="2020-09-29T12:09:56.225" v="0"/>
      <pc:docMkLst>
        <pc:docMk/>
      </pc:docMkLst>
      <pc:sldChg chg="ord">
        <pc:chgData name="Michelle Noordeloos" userId="S::31032@ma-web.nl::ec1ee728-cd34-49c9-ad83-8d16a5082751" providerId="AD" clId="Web-{1888DDFB-03A9-4F1E-AE78-8E6852C6FCAD}" dt="2020-09-29T12:09:56.225" v="0"/>
        <pc:sldMkLst>
          <pc:docMk/>
          <pc:sldMk cId="0" sldId="266"/>
        </pc:sldMkLst>
      </pc:sldChg>
    </pc:docChg>
  </pc:docChgLst>
  <pc:docChgLst>
    <pc:chgData name="Theo den Blanken" userId="S::t.denblanken@ma-web.nl::3930183c-d2df-48c9-87a0-a6b49431dd0e" providerId="AD" clId="Web-{D64FB09E-AEBE-4E5E-8342-394F64CB3299}"/>
    <pc:docChg chg="modSld">
      <pc:chgData name="Theo den Blanken" userId="S::t.denblanken@ma-web.nl::3930183c-d2df-48c9-87a0-a6b49431dd0e" providerId="AD" clId="Web-{D64FB09E-AEBE-4E5E-8342-394F64CB3299}" dt="2020-09-29T07:48:02.370" v="74" actId="1076"/>
      <pc:docMkLst>
        <pc:docMk/>
      </pc:docMkLst>
      <pc:sldChg chg="addSp delSp modSp">
        <pc:chgData name="Theo den Blanken" userId="S::t.denblanken@ma-web.nl::3930183c-d2df-48c9-87a0-a6b49431dd0e" providerId="AD" clId="Web-{D64FB09E-AEBE-4E5E-8342-394F64CB3299}" dt="2020-09-29T07:47:08.793" v="62"/>
        <pc:sldMkLst>
          <pc:docMk/>
          <pc:sldMk cId="0" sldId="257"/>
        </pc:sldMkLst>
        <pc:picChg chg="del">
          <ac:chgData name="Theo den Blanken" userId="S::t.denblanken@ma-web.nl::3930183c-d2df-48c9-87a0-a6b49431dd0e" providerId="AD" clId="Web-{D64FB09E-AEBE-4E5E-8342-394F64CB3299}" dt="2020-09-29T07:47:03.793" v="58"/>
          <ac:picMkLst>
            <pc:docMk/>
            <pc:sldMk cId="0" sldId="257"/>
            <ac:picMk id="2" creationId="{0920E4C5-CCB3-4781-AB31-9314B45DE3CF}"/>
          </ac:picMkLst>
        </pc:picChg>
        <pc:picChg chg="del mod">
          <ac:chgData name="Theo den Blanken" userId="S::t.denblanken@ma-web.nl::3930183c-d2df-48c9-87a0-a6b49431dd0e" providerId="AD" clId="Web-{D64FB09E-AEBE-4E5E-8342-394F64CB3299}" dt="2020-09-29T07:47:07.418" v="60"/>
          <ac:picMkLst>
            <pc:docMk/>
            <pc:sldMk cId="0" sldId="257"/>
            <ac:picMk id="3" creationId="{47DF42DD-81DE-4AE3-BCD3-3E42FA54C5BA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7:08.777" v="61"/>
          <ac:picMkLst>
            <pc:docMk/>
            <pc:sldMk cId="0" sldId="257"/>
            <ac:picMk id="4" creationId="{8EE42F67-74C1-4AC4-A6C3-F48C6B297D34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7:08.793" v="62"/>
          <ac:picMkLst>
            <pc:docMk/>
            <pc:sldMk cId="0" sldId="257"/>
            <ac:picMk id="5" creationId="{B770728A-719A-499C-89C8-A9BF01B43D1B}"/>
          </ac:picMkLst>
        </pc:picChg>
      </pc:sldChg>
      <pc:sldChg chg="addSp delSp">
        <pc:chgData name="Theo den Blanken" userId="S::t.denblanken@ma-web.nl::3930183c-d2df-48c9-87a0-a6b49431dd0e" providerId="AD" clId="Web-{D64FB09E-AEBE-4E5E-8342-394F64CB3299}" dt="2020-09-29T07:46:57.402" v="57"/>
        <pc:sldMkLst>
          <pc:docMk/>
          <pc:sldMk cId="0" sldId="258"/>
        </pc:sldMkLst>
        <pc:picChg chg="del">
          <ac:chgData name="Theo den Blanken" userId="S::t.denblanken@ma-web.nl::3930183c-d2df-48c9-87a0-a6b49431dd0e" providerId="AD" clId="Web-{D64FB09E-AEBE-4E5E-8342-394F64CB3299}" dt="2020-09-29T07:46:53.808" v="54"/>
          <ac:picMkLst>
            <pc:docMk/>
            <pc:sldMk cId="0" sldId="258"/>
            <ac:picMk id="2" creationId="{1DC766D5-CF7C-48CB-BFBB-78B1DFCBD150}"/>
          </ac:picMkLst>
        </pc:picChg>
        <pc:picChg chg="del">
          <ac:chgData name="Theo den Blanken" userId="S::t.denblanken@ma-web.nl::3930183c-d2df-48c9-87a0-a6b49431dd0e" providerId="AD" clId="Web-{D64FB09E-AEBE-4E5E-8342-394F64CB3299}" dt="2020-09-29T07:46:56.090" v="55"/>
          <ac:picMkLst>
            <pc:docMk/>
            <pc:sldMk cId="0" sldId="258"/>
            <ac:picMk id="3" creationId="{403D543B-1B11-4B2E-A2A1-5340A4868A10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57.387" v="56"/>
          <ac:picMkLst>
            <pc:docMk/>
            <pc:sldMk cId="0" sldId="258"/>
            <ac:picMk id="4" creationId="{E75769FD-B650-48AC-A569-61B305A60C0D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57.402" v="57"/>
          <ac:picMkLst>
            <pc:docMk/>
            <pc:sldMk cId="0" sldId="258"/>
            <ac:picMk id="6" creationId="{0B579E5D-ED5C-4FE5-9EE1-16D7BF82E1A8}"/>
          </ac:picMkLst>
        </pc:picChg>
      </pc:sldChg>
      <pc:sldChg chg="addSp modSp">
        <pc:chgData name="Theo den Blanken" userId="S::t.denblanken@ma-web.nl::3930183c-d2df-48c9-87a0-a6b49431dd0e" providerId="AD" clId="Web-{D64FB09E-AEBE-4E5E-8342-394F64CB3299}" dt="2020-09-29T07:45:46.028" v="35" actId="1076"/>
        <pc:sldMkLst>
          <pc:docMk/>
          <pc:sldMk cId="0" sldId="259"/>
        </pc:sldMkLst>
        <pc:picChg chg="add mod">
          <ac:chgData name="Theo den Blanken" userId="S::t.denblanken@ma-web.nl::3930183c-d2df-48c9-87a0-a6b49431dd0e" providerId="AD" clId="Web-{D64FB09E-AEBE-4E5E-8342-394F64CB3299}" dt="2020-09-29T07:45:46.028" v="35" actId="1076"/>
          <ac:picMkLst>
            <pc:docMk/>
            <pc:sldMk cId="0" sldId="259"/>
            <ac:picMk id="2" creationId="{1A6F7FD3-75AB-41F7-9C46-D2D3127ED6D9}"/>
          </ac:picMkLst>
        </pc:picChg>
        <pc:picChg chg="add mod">
          <ac:chgData name="Theo den Blanken" userId="S::t.denblanken@ma-web.nl::3930183c-d2df-48c9-87a0-a6b49431dd0e" providerId="AD" clId="Web-{D64FB09E-AEBE-4E5E-8342-394F64CB3299}" dt="2020-09-29T07:45:40.434" v="34" actId="14100"/>
          <ac:picMkLst>
            <pc:docMk/>
            <pc:sldMk cId="0" sldId="259"/>
            <ac:picMk id="3" creationId="{D690CF2E-54B7-4F31-8348-6EF45283F4AE}"/>
          </ac:picMkLst>
        </pc:picChg>
      </pc:sldChg>
      <pc:sldChg chg="addSp delSp modSp">
        <pc:chgData name="Theo den Blanken" userId="S::t.denblanken@ma-web.nl::3930183c-d2df-48c9-87a0-a6b49431dd0e" providerId="AD" clId="Web-{D64FB09E-AEBE-4E5E-8342-394F64CB3299}" dt="2020-09-29T07:45:56.090" v="39"/>
        <pc:sldMkLst>
          <pc:docMk/>
          <pc:sldMk cId="0" sldId="260"/>
        </pc:sldMkLst>
        <pc:picChg chg="add del mod">
          <ac:chgData name="Theo den Blanken" userId="S::t.denblanken@ma-web.nl::3930183c-d2df-48c9-87a0-a6b49431dd0e" providerId="AD" clId="Web-{D64FB09E-AEBE-4E5E-8342-394F64CB3299}" dt="2020-09-29T07:45:52.293" v="36"/>
          <ac:picMkLst>
            <pc:docMk/>
            <pc:sldMk cId="0" sldId="260"/>
            <ac:picMk id="2" creationId="{C411EB17-399F-46AD-88BE-04DDBAD12E5E}"/>
          </ac:picMkLst>
        </pc:picChg>
        <pc:picChg chg="add del mod">
          <ac:chgData name="Theo den Blanken" userId="S::t.denblanken@ma-web.nl::3930183c-d2df-48c9-87a0-a6b49431dd0e" providerId="AD" clId="Web-{D64FB09E-AEBE-4E5E-8342-394F64CB3299}" dt="2020-09-29T07:45:55.137" v="37"/>
          <ac:picMkLst>
            <pc:docMk/>
            <pc:sldMk cId="0" sldId="260"/>
            <ac:picMk id="3" creationId="{FFCA0837-5305-4800-A614-7870D42DBA5E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5:56.074" v="38"/>
          <ac:picMkLst>
            <pc:docMk/>
            <pc:sldMk cId="0" sldId="260"/>
            <ac:picMk id="4" creationId="{1363194A-0BA4-4B10-BF94-7FBEE7318EFF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5:56.090" v="39"/>
          <ac:picMkLst>
            <pc:docMk/>
            <pc:sldMk cId="0" sldId="260"/>
            <ac:picMk id="5" creationId="{434F9F14-92AE-43CB-BFB4-1D8EEC5CB442}"/>
          </ac:picMkLst>
        </pc:picChg>
      </pc:sldChg>
      <pc:sldChg chg="addSp delSp modSp">
        <pc:chgData name="Theo den Blanken" userId="S::t.denblanken@ma-web.nl::3930183c-d2df-48c9-87a0-a6b49431dd0e" providerId="AD" clId="Web-{D64FB09E-AEBE-4E5E-8342-394F64CB3299}" dt="2020-09-29T07:46:15.996" v="45"/>
        <pc:sldMkLst>
          <pc:docMk/>
          <pc:sldMk cId="0" sldId="262"/>
        </pc:sldMkLst>
        <pc:spChg chg="mod">
          <ac:chgData name="Theo den Blanken" userId="S::t.denblanken@ma-web.nl::3930183c-d2df-48c9-87a0-a6b49431dd0e" providerId="AD" clId="Web-{D64FB09E-AEBE-4E5E-8342-394F64CB3299}" dt="2020-09-29T07:44:02.856" v="12" actId="20577"/>
          <ac:spMkLst>
            <pc:docMk/>
            <pc:sldMk cId="0" sldId="262"/>
            <ac:spMk id="98" creationId="{00000000-0000-0000-0000-000000000000}"/>
          </ac:spMkLst>
        </pc:spChg>
        <pc:picChg chg="add del">
          <ac:chgData name="Theo den Blanken" userId="S::t.denblanken@ma-web.nl::3930183c-d2df-48c9-87a0-a6b49431dd0e" providerId="AD" clId="Web-{D64FB09E-AEBE-4E5E-8342-394F64CB3299}" dt="2020-09-29T07:46:07.590" v="42"/>
          <ac:picMkLst>
            <pc:docMk/>
            <pc:sldMk cId="0" sldId="262"/>
            <ac:picMk id="2" creationId="{F791775C-AFEC-4BD1-B071-4EDEF715B40D}"/>
          </ac:picMkLst>
        </pc:picChg>
        <pc:picChg chg="add del">
          <ac:chgData name="Theo den Blanken" userId="S::t.denblanken@ma-web.nl::3930183c-d2df-48c9-87a0-a6b49431dd0e" providerId="AD" clId="Web-{D64FB09E-AEBE-4E5E-8342-394F64CB3299}" dt="2020-09-29T07:46:14.840" v="43"/>
          <ac:picMkLst>
            <pc:docMk/>
            <pc:sldMk cId="0" sldId="262"/>
            <ac:picMk id="3" creationId="{644E26B1-7E5D-4F43-9241-8FCA49CD323C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15.981" v="44"/>
          <ac:picMkLst>
            <pc:docMk/>
            <pc:sldMk cId="0" sldId="262"/>
            <ac:picMk id="4" creationId="{3126B9C2-FB3D-40C6-9912-D1708DA9D4C5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15.996" v="45"/>
          <ac:picMkLst>
            <pc:docMk/>
            <pc:sldMk cId="0" sldId="262"/>
            <ac:picMk id="5" creationId="{8B5C2018-E201-45B2-81CC-EB4171AB09EF}"/>
          </ac:picMkLst>
        </pc:picChg>
      </pc:sldChg>
      <pc:sldChg chg="addSp delSp modSp">
        <pc:chgData name="Theo den Blanken" userId="S::t.denblanken@ma-web.nl::3930183c-d2df-48c9-87a0-a6b49431dd0e" providerId="AD" clId="Web-{D64FB09E-AEBE-4E5E-8342-394F64CB3299}" dt="2020-09-29T07:46:27.027" v="49"/>
        <pc:sldMkLst>
          <pc:docMk/>
          <pc:sldMk cId="0" sldId="265"/>
        </pc:sldMkLst>
        <pc:spChg chg="mod">
          <ac:chgData name="Theo den Blanken" userId="S::t.denblanken@ma-web.nl::3930183c-d2df-48c9-87a0-a6b49431dd0e" providerId="AD" clId="Web-{D64FB09E-AEBE-4E5E-8342-394F64CB3299}" dt="2020-09-29T07:42:34.310" v="1" actId="20577"/>
          <ac:spMkLst>
            <pc:docMk/>
            <pc:sldMk cId="0" sldId="265"/>
            <ac:spMk id="122" creationId="{00000000-0000-0000-0000-000000000000}"/>
          </ac:spMkLst>
        </pc:spChg>
        <pc:picChg chg="add del">
          <ac:chgData name="Theo den Blanken" userId="S::t.denblanken@ma-web.nl::3930183c-d2df-48c9-87a0-a6b49431dd0e" providerId="AD" clId="Web-{D64FB09E-AEBE-4E5E-8342-394F64CB3299}" dt="2020-09-29T07:46:21.371" v="46"/>
          <ac:picMkLst>
            <pc:docMk/>
            <pc:sldMk cId="0" sldId="265"/>
            <ac:picMk id="2" creationId="{23906DFE-14DD-4857-9F84-D788534021CF}"/>
          </ac:picMkLst>
        </pc:picChg>
        <pc:picChg chg="add del">
          <ac:chgData name="Theo den Blanken" userId="S::t.denblanken@ma-web.nl::3930183c-d2df-48c9-87a0-a6b49431dd0e" providerId="AD" clId="Web-{D64FB09E-AEBE-4E5E-8342-394F64CB3299}" dt="2020-09-29T07:46:25.715" v="47"/>
          <ac:picMkLst>
            <pc:docMk/>
            <pc:sldMk cId="0" sldId="265"/>
            <ac:picMk id="3" creationId="{C320E7B9-A005-4597-BDFE-45DBD14B10F5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27.012" v="48"/>
          <ac:picMkLst>
            <pc:docMk/>
            <pc:sldMk cId="0" sldId="265"/>
            <ac:picMk id="4" creationId="{EB12F92B-3848-4BAB-9FB4-994C8D3D8F97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27.027" v="49"/>
          <ac:picMkLst>
            <pc:docMk/>
            <pc:sldMk cId="0" sldId="265"/>
            <ac:picMk id="5" creationId="{79D0CE0B-1492-4C20-9CAE-AF39CF57E894}"/>
          </ac:picMkLst>
        </pc:picChg>
      </pc:sldChg>
      <pc:sldChg chg="addSp delSp modSp">
        <pc:chgData name="Theo den Blanken" userId="S::t.denblanken@ma-web.nl::3930183c-d2df-48c9-87a0-a6b49431dd0e" providerId="AD" clId="Web-{D64FB09E-AEBE-4E5E-8342-394F64CB3299}" dt="2020-09-29T07:48:02.370" v="74" actId="1076"/>
        <pc:sldMkLst>
          <pc:docMk/>
          <pc:sldMk cId="0" sldId="266"/>
        </pc:sldMkLst>
        <pc:picChg chg="add del">
          <ac:chgData name="Theo den Blanken" userId="S::t.denblanken@ma-web.nl::3930183c-d2df-48c9-87a0-a6b49431dd0e" providerId="AD" clId="Web-{D64FB09E-AEBE-4E5E-8342-394F64CB3299}" dt="2020-09-29T07:47:26.982" v="63"/>
          <ac:picMkLst>
            <pc:docMk/>
            <pc:sldMk cId="0" sldId="266"/>
            <ac:picMk id="2" creationId="{FE733842-7EEB-4C89-8F06-8FBEA3DA8A05}"/>
          </ac:picMkLst>
        </pc:picChg>
        <pc:picChg chg="add del">
          <ac:chgData name="Theo den Blanken" userId="S::t.denblanken@ma-web.nl::3930183c-d2df-48c9-87a0-a6b49431dd0e" providerId="AD" clId="Web-{D64FB09E-AEBE-4E5E-8342-394F64CB3299}" dt="2020-09-29T07:47:29.199" v="64"/>
          <ac:picMkLst>
            <pc:docMk/>
            <pc:sldMk cId="0" sldId="266"/>
            <ac:picMk id="3" creationId="{51ABE02F-BF6A-400C-9D5D-C106CD040FDF}"/>
          </ac:picMkLst>
        </pc:picChg>
        <pc:picChg chg="add mod">
          <ac:chgData name="Theo den Blanken" userId="S::t.denblanken@ma-web.nl::3930183c-d2df-48c9-87a0-a6b49431dd0e" providerId="AD" clId="Web-{D64FB09E-AEBE-4E5E-8342-394F64CB3299}" dt="2020-09-29T07:48:02.355" v="73" actId="1076"/>
          <ac:picMkLst>
            <pc:docMk/>
            <pc:sldMk cId="0" sldId="266"/>
            <ac:picMk id="5" creationId="{7D44D622-263E-46A6-9742-8BE75C6947E3}"/>
          </ac:picMkLst>
        </pc:picChg>
        <pc:picChg chg="add mod">
          <ac:chgData name="Theo den Blanken" userId="S::t.denblanken@ma-web.nl::3930183c-d2df-48c9-87a0-a6b49431dd0e" providerId="AD" clId="Web-{D64FB09E-AEBE-4E5E-8342-394F64CB3299}" dt="2020-09-29T07:48:02.370" v="74" actId="1076"/>
          <ac:picMkLst>
            <pc:docMk/>
            <pc:sldMk cId="0" sldId="266"/>
            <ac:picMk id="7" creationId="{F6C728E3-42F8-4345-B484-F01CCEEAE29C}"/>
          </ac:picMkLst>
        </pc:picChg>
      </pc:sldChg>
      <pc:sldChg chg="addSp delSp">
        <pc:chgData name="Theo den Blanken" userId="S::t.denblanken@ma-web.nl::3930183c-d2df-48c9-87a0-a6b49431dd0e" providerId="AD" clId="Web-{D64FB09E-AEBE-4E5E-8342-394F64CB3299}" dt="2020-09-29T07:46:43.199" v="53"/>
        <pc:sldMkLst>
          <pc:docMk/>
          <pc:sldMk cId="2426816588" sldId="270"/>
        </pc:sldMkLst>
        <pc:picChg chg="add">
          <ac:chgData name="Theo den Blanken" userId="S::t.denblanken@ma-web.nl::3930183c-d2df-48c9-87a0-a6b49431dd0e" providerId="AD" clId="Web-{D64FB09E-AEBE-4E5E-8342-394F64CB3299}" dt="2020-09-29T07:46:43.183" v="52"/>
          <ac:picMkLst>
            <pc:docMk/>
            <pc:sldMk cId="2426816588" sldId="270"/>
            <ac:picMk id="4" creationId="{97A82C9C-232B-43D3-912D-F7DC5B59D423}"/>
          </ac:picMkLst>
        </pc:picChg>
        <pc:picChg chg="del">
          <ac:chgData name="Theo den Blanken" userId="S::t.denblanken@ma-web.nl::3930183c-d2df-48c9-87a0-a6b49431dd0e" providerId="AD" clId="Web-{D64FB09E-AEBE-4E5E-8342-394F64CB3299}" dt="2020-09-29T07:46:42.621" v="51"/>
          <ac:picMkLst>
            <pc:docMk/>
            <pc:sldMk cId="2426816588" sldId="270"/>
            <ac:picMk id="5" creationId="{338138FA-0708-41B3-B18A-77AA1EA9E399}"/>
          </ac:picMkLst>
        </pc:picChg>
        <pc:picChg chg="del">
          <ac:chgData name="Theo den Blanken" userId="S::t.denblanken@ma-web.nl::3930183c-d2df-48c9-87a0-a6b49431dd0e" providerId="AD" clId="Web-{D64FB09E-AEBE-4E5E-8342-394F64CB3299}" dt="2020-09-29T07:46:42.621" v="50"/>
          <ac:picMkLst>
            <pc:docMk/>
            <pc:sldMk cId="2426816588" sldId="270"/>
            <ac:picMk id="7" creationId="{B141C286-3767-403B-80DC-8433728D1CB7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43.199" v="53"/>
          <ac:picMkLst>
            <pc:docMk/>
            <pc:sldMk cId="2426816588" sldId="270"/>
            <ac:picMk id="9" creationId="{8D3C2E90-2804-4540-A56A-8F6A109897EB}"/>
          </ac:picMkLst>
        </pc:picChg>
      </pc:sldChg>
      <pc:sldChg chg="addSp modSp">
        <pc:chgData name="Theo den Blanken" userId="S::t.denblanken@ma-web.nl::3930183c-d2df-48c9-87a0-a6b49431dd0e" providerId="AD" clId="Web-{D64FB09E-AEBE-4E5E-8342-394F64CB3299}" dt="2020-09-29T07:46:01.715" v="41"/>
        <pc:sldMkLst>
          <pc:docMk/>
          <pc:sldMk cId="137899935" sldId="272"/>
        </pc:sldMkLst>
        <pc:spChg chg="mod">
          <ac:chgData name="Theo den Blanken" userId="S::t.denblanken@ma-web.nl::3930183c-d2df-48c9-87a0-a6b49431dd0e" providerId="AD" clId="Web-{D64FB09E-AEBE-4E5E-8342-394F64CB3299}" dt="2020-09-29T07:44:22.763" v="15" actId="20577"/>
          <ac:spMkLst>
            <pc:docMk/>
            <pc:sldMk cId="137899935" sldId="272"/>
            <ac:spMk id="80" creationId="{00000000-0000-0000-0000-000000000000}"/>
          </ac:spMkLst>
        </pc:spChg>
        <pc:spChg chg="mod">
          <ac:chgData name="Theo den Blanken" userId="S::t.denblanken@ma-web.nl::3930183c-d2df-48c9-87a0-a6b49431dd0e" providerId="AD" clId="Web-{D64FB09E-AEBE-4E5E-8342-394F64CB3299}" dt="2020-09-29T07:44:38.466" v="20" actId="20577"/>
          <ac:spMkLst>
            <pc:docMk/>
            <pc:sldMk cId="137899935" sldId="272"/>
            <ac:spMk id="82" creationId="{00000000-0000-0000-0000-000000000000}"/>
          </ac:spMkLst>
        </pc:spChg>
        <pc:picChg chg="add">
          <ac:chgData name="Theo den Blanken" userId="S::t.denblanken@ma-web.nl::3930183c-d2df-48c9-87a0-a6b49431dd0e" providerId="AD" clId="Web-{D64FB09E-AEBE-4E5E-8342-394F64CB3299}" dt="2020-09-29T07:46:01.699" v="40"/>
          <ac:picMkLst>
            <pc:docMk/>
            <pc:sldMk cId="137899935" sldId="272"/>
            <ac:picMk id="2" creationId="{7AB9572C-4C44-4E89-B01A-8D0B2A7A17F8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01.715" v="41"/>
          <ac:picMkLst>
            <pc:docMk/>
            <pc:sldMk cId="137899935" sldId="272"/>
            <ac:picMk id="3" creationId="{A3062B2A-D718-4A13-A4E4-6F0F7CB6E7A3}"/>
          </ac:picMkLst>
        </pc:picChg>
      </pc:sldChg>
    </pc:docChg>
  </pc:docChgLst>
  <pc:docChgLst>
    <pc:chgData name="Piter Groot" userId="S::31515@ma-web.nl::963f7e09-a22c-4408-970f-069eee635162" providerId="AD" clId="Web-{8CEBDEB6-A683-42CF-901D-70B7430B0E13}"/>
    <pc:docChg chg="modSld">
      <pc:chgData name="Piter Groot" userId="S::31515@ma-web.nl::963f7e09-a22c-4408-970f-069eee635162" providerId="AD" clId="Web-{8CEBDEB6-A683-42CF-901D-70B7430B0E13}" dt="2020-09-29T12:25:07.005" v="22" actId="14100"/>
      <pc:docMkLst>
        <pc:docMk/>
      </pc:docMkLst>
      <pc:sldChg chg="addSp modSp">
        <pc:chgData name="Piter Groot" userId="S::31515@ma-web.nl::963f7e09-a22c-4408-970f-069eee635162" providerId="AD" clId="Web-{8CEBDEB6-A683-42CF-901D-70B7430B0E13}" dt="2020-09-29T12:25:07.005" v="22" actId="14100"/>
        <pc:sldMkLst>
          <pc:docMk/>
          <pc:sldMk cId="0" sldId="261"/>
        </pc:sldMkLst>
        <pc:spChg chg="add mod">
          <ac:chgData name="Piter Groot" userId="S::31515@ma-web.nl::963f7e09-a22c-4408-970f-069eee635162" providerId="AD" clId="Web-{8CEBDEB6-A683-42CF-901D-70B7430B0E13}" dt="2020-09-29T12:25:07.005" v="22" actId="14100"/>
          <ac:spMkLst>
            <pc:docMk/>
            <pc:sldMk cId="0" sldId="261"/>
            <ac:spMk id="2" creationId="{C073DB06-E1DF-4189-9363-C444617C7922}"/>
          </ac:spMkLst>
        </pc:spChg>
        <pc:picChg chg="mod">
          <ac:chgData name="Piter Groot" userId="S::31515@ma-web.nl::963f7e09-a22c-4408-970f-069eee635162" providerId="AD" clId="Web-{8CEBDEB6-A683-42CF-901D-70B7430B0E13}" dt="2020-09-29T12:24:42.379" v="13" actId="1076"/>
          <ac:picMkLst>
            <pc:docMk/>
            <pc:sldMk cId="0" sldId="261"/>
            <ac:picMk id="91" creationId="{00000000-0000-0000-0000-000000000000}"/>
          </ac:picMkLst>
        </pc:picChg>
      </pc:sldChg>
    </pc:docChg>
  </pc:docChgLst>
  <pc:docChgLst>
    <pc:chgData name="Timo Zandbergen" userId="S::30711@ma-web.nl::c827542c-bbe0-4c37-9c7d-2217bb89afd6" providerId="AD" clId="Web-{969F2D3B-9398-46A1-872B-86AB31745540}"/>
    <pc:docChg chg="modSld">
      <pc:chgData name="Timo Zandbergen" userId="S::30711@ma-web.nl::c827542c-bbe0-4c37-9c7d-2217bb89afd6" providerId="AD" clId="Web-{969F2D3B-9398-46A1-872B-86AB31745540}" dt="2020-09-29T12:17:56.974" v="25" actId="1076"/>
      <pc:docMkLst>
        <pc:docMk/>
      </pc:docMkLst>
      <pc:sldChg chg="modSp">
        <pc:chgData name="Timo Zandbergen" userId="S::30711@ma-web.nl::c827542c-bbe0-4c37-9c7d-2217bb89afd6" providerId="AD" clId="Web-{969F2D3B-9398-46A1-872B-86AB31745540}" dt="2020-09-29T12:11:23.235" v="0" actId="1076"/>
        <pc:sldMkLst>
          <pc:docMk/>
          <pc:sldMk cId="0" sldId="258"/>
        </pc:sldMkLst>
        <pc:picChg chg="mod">
          <ac:chgData name="Timo Zandbergen" userId="S::30711@ma-web.nl::c827542c-bbe0-4c37-9c7d-2217bb89afd6" providerId="AD" clId="Web-{969F2D3B-9398-46A1-872B-86AB31745540}" dt="2020-09-29T12:11:23.235" v="0" actId="1076"/>
          <ac:picMkLst>
            <pc:docMk/>
            <pc:sldMk cId="0" sldId="258"/>
            <ac:picMk id="5" creationId="{5B606012-D022-4A3D-A218-62E188A14F2D}"/>
          </ac:picMkLst>
        </pc:picChg>
      </pc:sldChg>
      <pc:sldChg chg="modSp">
        <pc:chgData name="Timo Zandbergen" userId="S::30711@ma-web.nl::c827542c-bbe0-4c37-9c7d-2217bb89afd6" providerId="AD" clId="Web-{969F2D3B-9398-46A1-872B-86AB31745540}" dt="2020-09-29T12:17:56.974" v="25" actId="1076"/>
        <pc:sldMkLst>
          <pc:docMk/>
          <pc:sldMk cId="0" sldId="259"/>
        </pc:sldMkLst>
        <pc:spChg chg="mod">
          <ac:chgData name="Timo Zandbergen" userId="S::30711@ma-web.nl::c827542c-bbe0-4c37-9c7d-2217bb89afd6" providerId="AD" clId="Web-{969F2D3B-9398-46A1-872B-86AB31745540}" dt="2020-09-29T12:17:56.974" v="25" actId="1076"/>
          <ac:spMkLst>
            <pc:docMk/>
            <pc:sldMk cId="0" sldId="259"/>
            <ac:spMk id="74" creationId="{00000000-0000-0000-0000-000000000000}"/>
          </ac:spMkLst>
        </pc:spChg>
        <pc:picChg chg="mod">
          <ac:chgData name="Timo Zandbergen" userId="S::30711@ma-web.nl::c827542c-bbe0-4c37-9c7d-2217bb89afd6" providerId="AD" clId="Web-{969F2D3B-9398-46A1-872B-86AB31745540}" dt="2020-09-29T12:17:26.474" v="24" actId="1076"/>
          <ac:picMkLst>
            <pc:docMk/>
            <pc:sldMk cId="0" sldId="259"/>
            <ac:picMk id="2" creationId="{1A6F7FD3-75AB-41F7-9C46-D2D3127ED6D9}"/>
          </ac:picMkLst>
        </pc:picChg>
        <pc:picChg chg="mod">
          <ac:chgData name="Timo Zandbergen" userId="S::30711@ma-web.nl::c827542c-bbe0-4c37-9c7d-2217bb89afd6" providerId="AD" clId="Web-{969F2D3B-9398-46A1-872B-86AB31745540}" dt="2020-09-29T12:15:23.988" v="17" actId="688"/>
          <ac:picMkLst>
            <pc:docMk/>
            <pc:sldMk cId="0" sldId="259"/>
            <ac:picMk id="75" creationId="{00000000-0000-0000-0000-000000000000}"/>
          </ac:picMkLst>
        </pc:picChg>
      </pc:sldChg>
      <pc:sldChg chg="modSp">
        <pc:chgData name="Timo Zandbergen" userId="S::30711@ma-web.nl::c827542c-bbe0-4c37-9c7d-2217bb89afd6" providerId="AD" clId="Web-{969F2D3B-9398-46A1-872B-86AB31745540}" dt="2020-09-29T12:16:54.145" v="23" actId="20577"/>
        <pc:sldMkLst>
          <pc:docMk/>
          <pc:sldMk cId="0" sldId="265"/>
        </pc:sldMkLst>
        <pc:spChg chg="mod">
          <ac:chgData name="Timo Zandbergen" userId="S::30711@ma-web.nl::c827542c-bbe0-4c37-9c7d-2217bb89afd6" providerId="AD" clId="Web-{969F2D3B-9398-46A1-872B-86AB31745540}" dt="2020-09-29T12:16:54.145" v="23" actId="20577"/>
          <ac:spMkLst>
            <pc:docMk/>
            <pc:sldMk cId="0" sldId="265"/>
            <ac:spMk id="122" creationId="{00000000-0000-0000-0000-000000000000}"/>
          </ac:spMkLst>
        </pc:spChg>
      </pc:sldChg>
      <pc:sldChg chg="modSp">
        <pc:chgData name="Timo Zandbergen" userId="S::30711@ma-web.nl::c827542c-bbe0-4c37-9c7d-2217bb89afd6" providerId="AD" clId="Web-{969F2D3B-9398-46A1-872B-86AB31745540}" dt="2020-09-29T12:11:56.954" v="13" actId="20577"/>
        <pc:sldMkLst>
          <pc:docMk/>
          <pc:sldMk cId="2426816588" sldId="270"/>
        </pc:sldMkLst>
        <pc:spChg chg="mod">
          <ac:chgData name="Timo Zandbergen" userId="S::30711@ma-web.nl::c827542c-bbe0-4c37-9c7d-2217bb89afd6" providerId="AD" clId="Web-{969F2D3B-9398-46A1-872B-86AB31745540}" dt="2020-09-29T12:11:56.954" v="13" actId="20577"/>
          <ac:spMkLst>
            <pc:docMk/>
            <pc:sldMk cId="2426816588" sldId="270"/>
            <ac:spMk id="3" creationId="{91871551-216C-438E-B825-FEB120D2A15E}"/>
          </ac:spMkLst>
        </pc:spChg>
      </pc:sldChg>
      <pc:sldChg chg="modSp">
        <pc:chgData name="Timo Zandbergen" userId="S::30711@ma-web.nl::c827542c-bbe0-4c37-9c7d-2217bb89afd6" providerId="AD" clId="Web-{969F2D3B-9398-46A1-872B-86AB31745540}" dt="2020-09-29T12:13:39.221" v="16" actId="688"/>
        <pc:sldMkLst>
          <pc:docMk/>
          <pc:sldMk cId="642072076" sldId="271"/>
        </pc:sldMkLst>
        <pc:picChg chg="mod">
          <ac:chgData name="Timo Zandbergen" userId="S::30711@ma-web.nl::c827542c-bbe0-4c37-9c7d-2217bb89afd6" providerId="AD" clId="Web-{969F2D3B-9398-46A1-872B-86AB31745540}" dt="2020-09-29T12:13:39.221" v="16" actId="688"/>
          <ac:picMkLst>
            <pc:docMk/>
            <pc:sldMk cId="642072076" sldId="271"/>
            <ac:picMk id="75" creationId="{00000000-0000-0000-0000-000000000000}"/>
          </ac:picMkLst>
        </pc:picChg>
      </pc:sldChg>
    </pc:docChg>
  </pc:docChgLst>
  <pc:docChgLst>
    <pc:chgData name="Sam Derakhshandeh" userId="S::27741@ma-web.nl::25dbf886-86ce-40a8-a7a4-33199b4fd093" providerId="AD" clId="Web-{7C20CB0F-5562-492F-AFA4-F712A0EFF3A4}"/>
    <pc:docChg chg="modSld">
      <pc:chgData name="Sam Derakhshandeh" userId="S::27741@ma-web.nl::25dbf886-86ce-40a8-a7a4-33199b4fd093" providerId="AD" clId="Web-{7C20CB0F-5562-492F-AFA4-F712A0EFF3A4}" dt="2020-10-05T12:54:37.477" v="0" actId="1076"/>
      <pc:docMkLst>
        <pc:docMk/>
      </pc:docMkLst>
      <pc:sldChg chg="modSp">
        <pc:chgData name="Sam Derakhshandeh" userId="S::27741@ma-web.nl::25dbf886-86ce-40a8-a7a4-33199b4fd093" providerId="AD" clId="Web-{7C20CB0F-5562-492F-AFA4-F712A0EFF3A4}" dt="2020-10-05T12:54:37.477" v="0" actId="1076"/>
        <pc:sldMkLst>
          <pc:docMk/>
          <pc:sldMk cId="0" sldId="261"/>
        </pc:sldMkLst>
        <pc:spChg chg="mod">
          <ac:chgData name="Sam Derakhshandeh" userId="S::27741@ma-web.nl::25dbf886-86ce-40a8-a7a4-33199b4fd093" providerId="AD" clId="Web-{7C20CB0F-5562-492F-AFA4-F712A0EFF3A4}" dt="2020-10-05T12:54:37.477" v="0" actId="1076"/>
          <ac:spMkLst>
            <pc:docMk/>
            <pc:sldMk cId="0" sldId="261"/>
            <ac:spMk id="90" creationId="{00000000-0000-0000-0000-000000000000}"/>
          </ac:spMkLst>
        </pc:spChg>
      </pc:sldChg>
    </pc:docChg>
  </pc:docChgLst>
  <pc:docChgLst>
    <pc:chgData name="Hidde Braun" userId="dd5b87d6-85a5-4271-8322-ce6e5fcd58d2" providerId="ADAL" clId="{83ABD257-C5C7-1647-9012-743CF7E60C25}"/>
    <pc:docChg chg="modSld sldOrd">
      <pc:chgData name="Hidde Braun" userId="dd5b87d6-85a5-4271-8322-ce6e5fcd58d2" providerId="ADAL" clId="{83ABD257-C5C7-1647-9012-743CF7E60C25}" dt="2021-09-29T08:01:20.640" v="174" actId="164"/>
      <pc:docMkLst>
        <pc:docMk/>
      </pc:docMkLst>
      <pc:sldChg chg="modSp mod">
        <pc:chgData name="Hidde Braun" userId="dd5b87d6-85a5-4271-8322-ce6e5fcd58d2" providerId="ADAL" clId="{83ABD257-C5C7-1647-9012-743CF7E60C25}" dt="2021-09-29T07:59:20.777" v="158" actId="20577"/>
        <pc:sldMkLst>
          <pc:docMk/>
          <pc:sldMk cId="0" sldId="258"/>
        </pc:sldMkLst>
        <pc:spChg chg="mod">
          <ac:chgData name="Hidde Braun" userId="dd5b87d6-85a5-4271-8322-ce6e5fcd58d2" providerId="ADAL" clId="{83ABD257-C5C7-1647-9012-743CF7E60C25}" dt="2021-09-29T07:59:20.777" v="158" actId="20577"/>
          <ac:spMkLst>
            <pc:docMk/>
            <pc:sldMk cId="0" sldId="258"/>
            <ac:spMk id="3" creationId="{9DA97A6B-F60D-4BAC-85F6-967F2BCBC3F8}"/>
          </ac:spMkLst>
        </pc:spChg>
      </pc:sldChg>
      <pc:sldChg chg="addSp modSp mod">
        <pc:chgData name="Hidde Braun" userId="dd5b87d6-85a5-4271-8322-ce6e5fcd58d2" providerId="ADAL" clId="{83ABD257-C5C7-1647-9012-743CF7E60C25}" dt="2021-09-29T08:01:20.640" v="174" actId="164"/>
        <pc:sldMkLst>
          <pc:docMk/>
          <pc:sldMk cId="0" sldId="262"/>
        </pc:sldMkLst>
        <pc:spChg chg="add mod">
          <ac:chgData name="Hidde Braun" userId="dd5b87d6-85a5-4271-8322-ce6e5fcd58d2" providerId="ADAL" clId="{83ABD257-C5C7-1647-9012-743CF7E60C25}" dt="2021-09-29T08:01:20.640" v="174" actId="164"/>
          <ac:spMkLst>
            <pc:docMk/>
            <pc:sldMk cId="0" sldId="262"/>
            <ac:spMk id="2" creationId="{9D261FD4-1E21-E34B-A1EB-9A00123DDB20}"/>
          </ac:spMkLst>
        </pc:spChg>
        <pc:spChg chg="add mod">
          <ac:chgData name="Hidde Braun" userId="dd5b87d6-85a5-4271-8322-ce6e5fcd58d2" providerId="ADAL" clId="{83ABD257-C5C7-1647-9012-743CF7E60C25}" dt="2021-09-29T08:01:20.640" v="174" actId="164"/>
          <ac:spMkLst>
            <pc:docMk/>
            <pc:sldMk cId="0" sldId="262"/>
            <ac:spMk id="3" creationId="{ACF25319-6A48-C446-B1BC-0650818A8C9A}"/>
          </ac:spMkLst>
        </pc:spChg>
        <pc:grpChg chg="add mod">
          <ac:chgData name="Hidde Braun" userId="dd5b87d6-85a5-4271-8322-ce6e5fcd58d2" providerId="ADAL" clId="{83ABD257-C5C7-1647-9012-743CF7E60C25}" dt="2021-09-29T08:01:20.640" v="174" actId="164"/>
          <ac:grpSpMkLst>
            <pc:docMk/>
            <pc:sldMk cId="0" sldId="262"/>
            <ac:grpSpMk id="6" creationId="{68B3F2FE-2DB9-C94D-ADE7-065F9C93299E}"/>
          </ac:grpSpMkLst>
        </pc:grpChg>
      </pc:sldChg>
      <pc:sldChg chg="ord">
        <pc:chgData name="Hidde Braun" userId="dd5b87d6-85a5-4271-8322-ce6e5fcd58d2" providerId="ADAL" clId="{83ABD257-C5C7-1647-9012-743CF7E60C25}" dt="2021-09-29T07:57:29.858" v="2" actId="20578"/>
        <pc:sldMkLst>
          <pc:docMk/>
          <pc:sldMk cId="642072076" sldId="271"/>
        </pc:sldMkLst>
      </pc:sldChg>
      <pc:sldChg chg="ord">
        <pc:chgData name="Hidde Braun" userId="dd5b87d6-85a5-4271-8322-ce6e5fcd58d2" providerId="ADAL" clId="{83ABD257-C5C7-1647-9012-743CF7E60C25}" dt="2021-09-29T07:58:06.723" v="3" actId="20578"/>
        <pc:sldMkLst>
          <pc:docMk/>
          <pc:sldMk cId="399803048" sldId="273"/>
        </pc:sldMkLst>
      </pc:sldChg>
      <pc:sldChg chg="ord">
        <pc:chgData name="Hidde Braun" userId="dd5b87d6-85a5-4271-8322-ce6e5fcd58d2" providerId="ADAL" clId="{83ABD257-C5C7-1647-9012-743CF7E60C25}" dt="2021-09-29T07:59:35.796" v="159" actId="20578"/>
        <pc:sldMkLst>
          <pc:docMk/>
          <pc:sldMk cId="4237947663" sldId="275"/>
        </pc:sldMkLst>
      </pc:sldChg>
    </pc:docChg>
  </pc:docChgLst>
  <pc:docChgLst>
    <pc:chgData name="Daniel Nijkamp" userId="S::31644@ma-web.nl::45578f12-514a-4e35-b57f-cfc0dc0864a6" providerId="AD" clId="Web-{CB666912-98E5-4807-B32A-9A07CFCE3115}"/>
    <pc:docChg chg="modSld">
      <pc:chgData name="Daniel Nijkamp" userId="S::31644@ma-web.nl::45578f12-514a-4e35-b57f-cfc0dc0864a6" providerId="AD" clId="Web-{CB666912-98E5-4807-B32A-9A07CFCE3115}" dt="2020-09-29T12:24:57.579" v="2" actId="14100"/>
      <pc:docMkLst>
        <pc:docMk/>
      </pc:docMkLst>
      <pc:sldChg chg="modSp">
        <pc:chgData name="Daniel Nijkamp" userId="S::31644@ma-web.nl::45578f12-514a-4e35-b57f-cfc0dc0864a6" providerId="AD" clId="Web-{CB666912-98E5-4807-B32A-9A07CFCE3115}" dt="2020-09-29T12:24:57.579" v="2" actId="14100"/>
        <pc:sldMkLst>
          <pc:docMk/>
          <pc:sldMk cId="0" sldId="261"/>
        </pc:sldMkLst>
        <pc:spChg chg="mod">
          <ac:chgData name="Daniel Nijkamp" userId="S::31644@ma-web.nl::45578f12-514a-4e35-b57f-cfc0dc0864a6" providerId="AD" clId="Web-{CB666912-98E5-4807-B32A-9A07CFCE3115}" dt="2020-09-29T12:24:57.579" v="2" actId="14100"/>
          <ac:spMkLst>
            <pc:docMk/>
            <pc:sldMk cId="0" sldId="261"/>
            <ac:spMk id="90" creationId="{00000000-0000-0000-0000-000000000000}"/>
          </ac:spMkLst>
        </pc:spChg>
      </pc:sldChg>
    </pc:docChg>
  </pc:docChgLst>
  <pc:docChgLst>
    <pc:chgData name="Jelle Sjollema" userId="S::j.sjollema@ma-web.nl::697d5fec-fa16-44ca-847a-2a2a8b0e1e72" providerId="AD" clId="Web-{BC7CD9B3-D246-494C-8D6A-279F381E4DD7}"/>
    <pc:docChg chg="addSld delSld modSld">
      <pc:chgData name="Jelle Sjollema" userId="S::j.sjollema@ma-web.nl::697d5fec-fa16-44ca-847a-2a2a8b0e1e72" providerId="AD" clId="Web-{BC7CD9B3-D246-494C-8D6A-279F381E4DD7}" dt="2020-09-28T19:24:22.634" v="789" actId="20577"/>
      <pc:docMkLst>
        <pc:docMk/>
      </pc:docMkLst>
      <pc:sldChg chg="modSp">
        <pc:chgData name="Jelle Sjollema" userId="S::j.sjollema@ma-web.nl::697d5fec-fa16-44ca-847a-2a2a8b0e1e72" providerId="AD" clId="Web-{BC7CD9B3-D246-494C-8D6A-279F381E4DD7}" dt="2020-09-28T19:03:07.988" v="312" actId="20577"/>
        <pc:sldMkLst>
          <pc:docMk/>
          <pc:sldMk cId="0" sldId="260"/>
        </pc:sldMkLst>
        <pc:spChg chg="mod">
          <ac:chgData name="Jelle Sjollema" userId="S::j.sjollema@ma-web.nl::697d5fec-fa16-44ca-847a-2a2a8b0e1e72" providerId="AD" clId="Web-{BC7CD9B3-D246-494C-8D6A-279F381E4DD7}" dt="2020-09-28T19:02:55.034" v="310" actId="20577"/>
          <ac:spMkLst>
            <pc:docMk/>
            <pc:sldMk cId="0" sldId="260"/>
            <ac:spMk id="80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03:07.988" v="312" actId="20577"/>
          <ac:spMkLst>
            <pc:docMk/>
            <pc:sldMk cId="0" sldId="260"/>
            <ac:spMk id="82" creationId="{00000000-0000-0000-0000-000000000000}"/>
          </ac:spMkLst>
        </pc:spChg>
      </pc:sldChg>
      <pc:sldChg chg="modSp">
        <pc:chgData name="Jelle Sjollema" userId="S::j.sjollema@ma-web.nl::697d5fec-fa16-44ca-847a-2a2a8b0e1e72" providerId="AD" clId="Web-{BC7CD9B3-D246-494C-8D6A-279F381E4DD7}" dt="2020-09-28T19:14:31.718" v="578" actId="20577"/>
        <pc:sldMkLst>
          <pc:docMk/>
          <pc:sldMk cId="0" sldId="261"/>
        </pc:sldMkLst>
        <pc:spChg chg="mod">
          <ac:chgData name="Jelle Sjollema" userId="S::j.sjollema@ma-web.nl::697d5fec-fa16-44ca-847a-2a2a8b0e1e72" providerId="AD" clId="Web-{BC7CD9B3-D246-494C-8D6A-279F381E4DD7}" dt="2020-09-28T19:09:19.697" v="460" actId="20577"/>
          <ac:spMkLst>
            <pc:docMk/>
            <pc:sldMk cId="0" sldId="261"/>
            <ac:spMk id="88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14:31.718" v="578" actId="20577"/>
          <ac:spMkLst>
            <pc:docMk/>
            <pc:sldMk cId="0" sldId="261"/>
            <ac:spMk id="90" creationId="{00000000-0000-0000-0000-000000000000}"/>
          </ac:spMkLst>
        </pc:spChg>
      </pc:sldChg>
      <pc:sldChg chg="modSp">
        <pc:chgData name="Jelle Sjollema" userId="S::j.sjollema@ma-web.nl::697d5fec-fa16-44ca-847a-2a2a8b0e1e72" providerId="AD" clId="Web-{BC7CD9B3-D246-494C-8D6A-279F381E4DD7}" dt="2020-09-28T19:18:29.644" v="660" actId="20577"/>
        <pc:sldMkLst>
          <pc:docMk/>
          <pc:sldMk cId="0" sldId="262"/>
        </pc:sldMkLst>
        <pc:spChg chg="mod">
          <ac:chgData name="Jelle Sjollema" userId="S::j.sjollema@ma-web.nl::697d5fec-fa16-44ca-847a-2a2a8b0e1e72" providerId="AD" clId="Web-{BC7CD9B3-D246-494C-8D6A-279F381E4DD7}" dt="2020-09-28T19:14:45.640" v="584" actId="20577"/>
          <ac:spMkLst>
            <pc:docMk/>
            <pc:sldMk cId="0" sldId="262"/>
            <ac:spMk id="96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18:29.644" v="660" actId="20577"/>
          <ac:spMkLst>
            <pc:docMk/>
            <pc:sldMk cId="0" sldId="262"/>
            <ac:spMk id="98" creationId="{00000000-0000-0000-0000-000000000000}"/>
          </ac:spMkLst>
        </pc:spChg>
      </pc:sldChg>
      <pc:sldChg chg="del">
        <pc:chgData name="Jelle Sjollema" userId="S::j.sjollema@ma-web.nl::697d5fec-fa16-44ca-847a-2a2a8b0e1e72" providerId="AD" clId="Web-{BC7CD9B3-D246-494C-8D6A-279F381E4DD7}" dt="2020-09-28T19:18:44.331" v="662"/>
        <pc:sldMkLst>
          <pc:docMk/>
          <pc:sldMk cId="0" sldId="263"/>
        </pc:sldMkLst>
      </pc:sldChg>
      <pc:sldChg chg="del">
        <pc:chgData name="Jelle Sjollema" userId="S::j.sjollema@ma-web.nl::697d5fec-fa16-44ca-847a-2a2a8b0e1e72" providerId="AD" clId="Web-{BC7CD9B3-D246-494C-8D6A-279F381E4DD7}" dt="2020-09-28T19:18:44.331" v="661"/>
        <pc:sldMkLst>
          <pc:docMk/>
          <pc:sldMk cId="0" sldId="264"/>
        </pc:sldMkLst>
      </pc:sldChg>
      <pc:sldChg chg="modSp">
        <pc:chgData name="Jelle Sjollema" userId="S::j.sjollema@ma-web.nl::697d5fec-fa16-44ca-847a-2a2a8b0e1e72" providerId="AD" clId="Web-{BC7CD9B3-D246-494C-8D6A-279F381E4DD7}" dt="2020-09-28T19:20:23.224" v="728" actId="20577"/>
        <pc:sldMkLst>
          <pc:docMk/>
          <pc:sldMk cId="0" sldId="265"/>
        </pc:sldMkLst>
        <pc:spChg chg="mod">
          <ac:chgData name="Jelle Sjollema" userId="S::j.sjollema@ma-web.nl::697d5fec-fa16-44ca-847a-2a2a8b0e1e72" providerId="AD" clId="Web-{BC7CD9B3-D246-494C-8D6A-279F381E4DD7}" dt="2020-09-28T19:20:23.224" v="728" actId="20577"/>
          <ac:spMkLst>
            <pc:docMk/>
            <pc:sldMk cId="0" sldId="265"/>
            <ac:spMk id="120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20:13.864" v="716" actId="20577"/>
          <ac:spMkLst>
            <pc:docMk/>
            <pc:sldMk cId="0" sldId="265"/>
            <ac:spMk id="122" creationId="{00000000-0000-0000-0000-000000000000}"/>
          </ac:spMkLst>
        </pc:spChg>
      </pc:sldChg>
      <pc:sldChg chg="delSp modSp">
        <pc:chgData name="Jelle Sjollema" userId="S::j.sjollema@ma-web.nl::697d5fec-fa16-44ca-847a-2a2a8b0e1e72" providerId="AD" clId="Web-{BC7CD9B3-D246-494C-8D6A-279F381E4DD7}" dt="2020-09-28T19:24:22.634" v="789" actId="20577"/>
        <pc:sldMkLst>
          <pc:docMk/>
          <pc:sldMk cId="0" sldId="266"/>
        </pc:sldMkLst>
        <pc:spChg chg="mod">
          <ac:chgData name="Jelle Sjollema" userId="S::j.sjollema@ma-web.nl::697d5fec-fa16-44ca-847a-2a2a8b0e1e72" providerId="AD" clId="Web-{BC7CD9B3-D246-494C-8D6A-279F381E4DD7}" dt="2020-09-28T19:20:44.146" v="731" actId="20577"/>
          <ac:spMkLst>
            <pc:docMk/>
            <pc:sldMk cId="0" sldId="266"/>
            <ac:spMk id="128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24:22.634" v="789" actId="20577"/>
          <ac:spMkLst>
            <pc:docMk/>
            <pc:sldMk cId="0" sldId="266"/>
            <ac:spMk id="129" creationId="{00000000-0000-0000-0000-000000000000}"/>
          </ac:spMkLst>
        </pc:spChg>
        <pc:spChg chg="del">
          <ac:chgData name="Jelle Sjollema" userId="S::j.sjollema@ma-web.nl::697d5fec-fa16-44ca-847a-2a2a8b0e1e72" providerId="AD" clId="Web-{BC7CD9B3-D246-494C-8D6A-279F381E4DD7}" dt="2020-09-28T19:21:28.428" v="772"/>
          <ac:spMkLst>
            <pc:docMk/>
            <pc:sldMk cId="0" sldId="266"/>
            <ac:spMk id="130" creationId="{00000000-0000-0000-0000-000000000000}"/>
          </ac:spMkLst>
        </pc:spChg>
        <pc:picChg chg="del">
          <ac:chgData name="Jelle Sjollema" userId="S::j.sjollema@ma-web.nl::697d5fec-fa16-44ca-847a-2a2a8b0e1e72" providerId="AD" clId="Web-{BC7CD9B3-D246-494C-8D6A-279F381E4DD7}" dt="2020-09-28T19:20:39.630" v="729"/>
          <ac:picMkLst>
            <pc:docMk/>
            <pc:sldMk cId="0" sldId="266"/>
            <ac:picMk id="131" creationId="{00000000-0000-0000-0000-000000000000}"/>
          </ac:picMkLst>
        </pc:picChg>
      </pc:sldChg>
      <pc:sldChg chg="del">
        <pc:chgData name="Jelle Sjollema" userId="S::j.sjollema@ma-web.nl::697d5fec-fa16-44ca-847a-2a2a8b0e1e72" providerId="AD" clId="Web-{BC7CD9B3-D246-494C-8D6A-279F381E4DD7}" dt="2020-09-28T19:20:51.396" v="734"/>
        <pc:sldMkLst>
          <pc:docMk/>
          <pc:sldMk cId="0" sldId="267"/>
        </pc:sldMkLst>
      </pc:sldChg>
      <pc:sldChg chg="del">
        <pc:chgData name="Jelle Sjollema" userId="S::j.sjollema@ma-web.nl::697d5fec-fa16-44ca-847a-2a2a8b0e1e72" providerId="AD" clId="Web-{BC7CD9B3-D246-494C-8D6A-279F381E4DD7}" dt="2020-09-28T19:20:51.396" v="733"/>
        <pc:sldMkLst>
          <pc:docMk/>
          <pc:sldMk cId="0" sldId="268"/>
        </pc:sldMkLst>
      </pc:sldChg>
      <pc:sldChg chg="del">
        <pc:chgData name="Jelle Sjollema" userId="S::j.sjollema@ma-web.nl::697d5fec-fa16-44ca-847a-2a2a8b0e1e72" providerId="AD" clId="Web-{BC7CD9B3-D246-494C-8D6A-279F381E4DD7}" dt="2020-09-28T19:20:51.396" v="732"/>
        <pc:sldMkLst>
          <pc:docMk/>
          <pc:sldMk cId="0" sldId="269"/>
        </pc:sldMkLst>
      </pc:sldChg>
      <pc:sldChg chg="modSp add replId">
        <pc:chgData name="Jelle Sjollema" userId="S::j.sjollema@ma-web.nl::697d5fec-fa16-44ca-847a-2a2a8b0e1e72" providerId="AD" clId="Web-{BC7CD9B3-D246-494C-8D6A-279F381E4DD7}" dt="2020-09-28T19:02:06.955" v="301" actId="20577"/>
        <pc:sldMkLst>
          <pc:docMk/>
          <pc:sldMk cId="642072076" sldId="271"/>
        </pc:sldMkLst>
        <pc:spChg chg="mod">
          <ac:chgData name="Jelle Sjollema" userId="S::j.sjollema@ma-web.nl::697d5fec-fa16-44ca-847a-2a2a8b0e1e72" providerId="AD" clId="Web-{BC7CD9B3-D246-494C-8D6A-279F381E4DD7}" dt="2020-09-28T18:57:28.091" v="172" actId="20577"/>
          <ac:spMkLst>
            <pc:docMk/>
            <pc:sldMk cId="642072076" sldId="271"/>
            <ac:spMk id="72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02:06.955" v="301" actId="20577"/>
          <ac:spMkLst>
            <pc:docMk/>
            <pc:sldMk cId="642072076" sldId="271"/>
            <ac:spMk id="74" creationId="{00000000-0000-0000-0000-000000000000}"/>
          </ac:spMkLst>
        </pc:spChg>
      </pc:sldChg>
      <pc:sldChg chg="new del">
        <pc:chgData name="Jelle Sjollema" userId="S::j.sjollema@ma-web.nl::697d5fec-fa16-44ca-847a-2a2a8b0e1e72" providerId="AD" clId="Web-{BC7CD9B3-D246-494C-8D6A-279F381E4DD7}" dt="2020-09-28T18:57:04.341" v="162"/>
        <pc:sldMkLst>
          <pc:docMk/>
          <pc:sldMk cId="2157994598" sldId="271"/>
        </pc:sldMkLst>
      </pc:sldChg>
      <pc:sldChg chg="modSp add replId">
        <pc:chgData name="Jelle Sjollema" userId="S::j.sjollema@ma-web.nl::697d5fec-fa16-44ca-847a-2a2a8b0e1e72" providerId="AD" clId="Web-{BC7CD9B3-D246-494C-8D6A-279F381E4DD7}" dt="2020-09-28T19:07:40.430" v="428" actId="20577"/>
        <pc:sldMkLst>
          <pc:docMk/>
          <pc:sldMk cId="137899935" sldId="272"/>
        </pc:sldMkLst>
        <pc:spChg chg="mod">
          <ac:chgData name="Jelle Sjollema" userId="S::j.sjollema@ma-web.nl::697d5fec-fa16-44ca-847a-2a2a8b0e1e72" providerId="AD" clId="Web-{BC7CD9B3-D246-494C-8D6A-279F381E4DD7}" dt="2020-09-28T19:06:04.694" v="364" actId="20577"/>
          <ac:spMkLst>
            <pc:docMk/>
            <pc:sldMk cId="137899935" sldId="272"/>
            <ac:spMk id="80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07:40.430" v="428" actId="20577"/>
          <ac:spMkLst>
            <pc:docMk/>
            <pc:sldMk cId="137899935" sldId="272"/>
            <ac:spMk id="82" creationId="{00000000-0000-0000-0000-000000000000}"/>
          </ac:spMkLst>
        </pc:spChg>
      </pc:sldChg>
    </pc:docChg>
  </pc:docChgLst>
  <pc:docChgLst>
    <pc:chgData name="Simon Hitipeuw" userId="S::s.hitipeuw@ma-web.nl::ba61fe65-476a-4611-b813-31bb818e518c" providerId="AD" clId="Web-{BED9AB54-2262-46B2-8404-CFCE02A4C13A}"/>
    <pc:docChg chg="sldOrd">
      <pc:chgData name="Simon Hitipeuw" userId="S::s.hitipeuw@ma-web.nl::ba61fe65-476a-4611-b813-31bb818e518c" providerId="AD" clId="Web-{BED9AB54-2262-46B2-8404-CFCE02A4C13A}" dt="2021-09-23T11:55:30.547" v="0"/>
      <pc:docMkLst>
        <pc:docMk/>
      </pc:docMkLst>
      <pc:sldChg chg="ord">
        <pc:chgData name="Simon Hitipeuw" userId="S::s.hitipeuw@ma-web.nl::ba61fe65-476a-4611-b813-31bb818e518c" providerId="AD" clId="Web-{BED9AB54-2262-46B2-8404-CFCE02A4C13A}" dt="2021-09-23T11:55:30.547" v="0"/>
        <pc:sldMkLst>
          <pc:docMk/>
          <pc:sldMk cId="0" sldId="265"/>
        </pc:sldMkLst>
      </pc:sldChg>
    </pc:docChg>
  </pc:docChgLst>
  <pc:docChgLst>
    <pc:chgData name="Theo den Blanken" userId="S::t.denblanken@ma-web.nl::3930183c-d2df-48c9-87a0-a6b49431dd0e" providerId="AD" clId="Web-{D0F36E6B-D409-44C1-975B-10A8FD92FEAC}"/>
    <pc:docChg chg="modSld">
      <pc:chgData name="Theo den Blanken" userId="S::t.denblanken@ma-web.nl::3930183c-d2df-48c9-87a0-a6b49431dd0e" providerId="AD" clId="Web-{D0F36E6B-D409-44C1-975B-10A8FD92FEAC}" dt="2020-09-29T07:27:13.304" v="27" actId="20577"/>
      <pc:docMkLst>
        <pc:docMk/>
      </pc:docMkLst>
      <pc:sldChg chg="modSp">
        <pc:chgData name="Theo den Blanken" userId="S::t.denblanken@ma-web.nl::3930183c-d2df-48c9-87a0-a6b49431dd0e" providerId="AD" clId="Web-{D0F36E6B-D409-44C1-975B-10A8FD92FEAC}" dt="2020-09-29T07:23:07.065" v="8" actId="20577"/>
        <pc:sldMkLst>
          <pc:docMk/>
          <pc:sldMk cId="0" sldId="260"/>
        </pc:sldMkLst>
        <pc:spChg chg="mod">
          <ac:chgData name="Theo den Blanken" userId="S::t.denblanken@ma-web.nl::3930183c-d2df-48c9-87a0-a6b49431dd0e" providerId="AD" clId="Web-{D0F36E6B-D409-44C1-975B-10A8FD92FEAC}" dt="2020-09-29T07:23:07.065" v="8" actId="20577"/>
          <ac:spMkLst>
            <pc:docMk/>
            <pc:sldMk cId="0" sldId="260"/>
            <ac:spMk id="82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0F36E6B-D409-44C1-975B-10A8FD92FEAC}" dt="2020-09-29T07:27:13.304" v="27" actId="20577"/>
        <pc:sldMkLst>
          <pc:docMk/>
          <pc:sldMk cId="0" sldId="261"/>
        </pc:sldMkLst>
        <pc:spChg chg="mod">
          <ac:chgData name="Theo den Blanken" userId="S::t.denblanken@ma-web.nl::3930183c-d2df-48c9-87a0-a6b49431dd0e" providerId="AD" clId="Web-{D0F36E6B-D409-44C1-975B-10A8FD92FEAC}" dt="2020-09-29T07:27:13.304" v="27" actId="20577"/>
          <ac:spMkLst>
            <pc:docMk/>
            <pc:sldMk cId="0" sldId="261"/>
            <ac:spMk id="90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0F36E6B-D409-44C1-975B-10A8FD92FEAC}" dt="2020-09-29T07:22:16.064" v="1" actId="20577"/>
        <pc:sldMkLst>
          <pc:docMk/>
          <pc:sldMk cId="642072076" sldId="271"/>
        </pc:sldMkLst>
        <pc:spChg chg="mod">
          <ac:chgData name="Theo den Blanken" userId="S::t.denblanken@ma-web.nl::3930183c-d2df-48c9-87a0-a6b49431dd0e" providerId="AD" clId="Web-{D0F36E6B-D409-44C1-975B-10A8FD92FEAC}" dt="2020-09-29T07:22:16.064" v="1" actId="20577"/>
          <ac:spMkLst>
            <pc:docMk/>
            <pc:sldMk cId="642072076" sldId="271"/>
            <ac:spMk id="74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0F36E6B-D409-44C1-975B-10A8FD92FEAC}" dt="2020-09-29T07:26:14.912" v="21" actId="20577"/>
        <pc:sldMkLst>
          <pc:docMk/>
          <pc:sldMk cId="137899935" sldId="272"/>
        </pc:sldMkLst>
        <pc:spChg chg="mod">
          <ac:chgData name="Theo den Blanken" userId="S::t.denblanken@ma-web.nl::3930183c-d2df-48c9-87a0-a6b49431dd0e" providerId="AD" clId="Web-{D0F36E6B-D409-44C1-975B-10A8FD92FEAC}" dt="2020-09-29T07:26:14.912" v="21" actId="20577"/>
          <ac:spMkLst>
            <pc:docMk/>
            <pc:sldMk cId="137899935" sldId="272"/>
            <ac:spMk id="82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E7DD80A1-7F1B-4343-B39A-F3C8071AD94B}"/>
    <pc:docChg chg="modSld">
      <pc:chgData name="Theo den Blanken" userId="S::t.denblanken@ma-web.nl::3930183c-d2df-48c9-87a0-a6b49431dd0e" providerId="AD" clId="Web-{E7DD80A1-7F1B-4343-B39A-F3C8071AD94B}" dt="2020-09-26T17:23:25.937" v="27" actId="20577"/>
      <pc:docMkLst>
        <pc:docMk/>
      </pc:docMkLst>
      <pc:sldChg chg="modSp">
        <pc:chgData name="Theo den Blanken" userId="S::t.denblanken@ma-web.nl::3930183c-d2df-48c9-87a0-a6b49431dd0e" providerId="AD" clId="Web-{E7DD80A1-7F1B-4343-B39A-F3C8071AD94B}" dt="2020-09-26T16:18:12.708" v="2" actId="20577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E7DD80A1-7F1B-4343-B39A-F3C8071AD94B}" dt="2020-09-26T16:18:12.708" v="2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E7DD80A1-7F1B-4343-B39A-F3C8071AD94B}" dt="2020-09-26T16:18:39.927" v="3" actId="20577"/>
        <pc:sldMkLst>
          <pc:docMk/>
          <pc:sldMk cId="0" sldId="258"/>
        </pc:sldMkLst>
        <pc:spChg chg="mod">
          <ac:chgData name="Theo den Blanken" userId="S::t.denblanken@ma-web.nl::3930183c-d2df-48c9-87a0-a6b49431dd0e" providerId="AD" clId="Web-{E7DD80A1-7F1B-4343-B39A-F3C8071AD94B}" dt="2020-09-26T16:18:39.927" v="3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E7DD80A1-7F1B-4343-B39A-F3C8071AD94B}" dt="2020-09-26T17:23:25.937" v="27" actId="20577"/>
        <pc:sldMkLst>
          <pc:docMk/>
          <pc:sldMk cId="0" sldId="259"/>
        </pc:sldMkLst>
        <pc:spChg chg="mod">
          <ac:chgData name="Theo den Blanken" userId="S::t.denblanken@ma-web.nl::3930183c-d2df-48c9-87a0-a6b49431dd0e" providerId="AD" clId="Web-{E7DD80A1-7F1B-4343-B39A-F3C8071AD94B}" dt="2020-09-26T17:20:32.403" v="23" actId="20577"/>
          <ac:spMkLst>
            <pc:docMk/>
            <pc:sldMk cId="0" sldId="259"/>
            <ac:spMk id="72" creationId="{00000000-0000-0000-0000-000000000000}"/>
          </ac:spMkLst>
        </pc:spChg>
        <pc:spChg chg="mod">
          <ac:chgData name="Theo den Blanken" userId="S::t.denblanken@ma-web.nl::3930183c-d2df-48c9-87a0-a6b49431dd0e" providerId="AD" clId="Web-{E7DD80A1-7F1B-4343-B39A-F3C8071AD94B}" dt="2020-09-26T17:23:25.937" v="27" actId="20577"/>
          <ac:spMkLst>
            <pc:docMk/>
            <pc:sldMk cId="0" sldId="259"/>
            <ac:spMk id="74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E7DD80A1-7F1B-4343-B39A-F3C8071AD94B}" dt="2020-09-26T17:20:09.684" v="18" actId="20577"/>
        <pc:sldMkLst>
          <pc:docMk/>
          <pc:sldMk cId="2426816588" sldId="270"/>
        </pc:sldMkLst>
        <pc:spChg chg="mod">
          <ac:chgData name="Theo den Blanken" userId="S::t.denblanken@ma-web.nl::3930183c-d2df-48c9-87a0-a6b49431dd0e" providerId="AD" clId="Web-{E7DD80A1-7F1B-4343-B39A-F3C8071AD94B}" dt="2020-09-26T17:19:18.105" v="7" actId="20577"/>
          <ac:spMkLst>
            <pc:docMk/>
            <pc:sldMk cId="2426816588" sldId="270"/>
            <ac:spMk id="2" creationId="{26BEE53F-1EDD-4CB9-A76D-685AF86CC39F}"/>
          </ac:spMkLst>
        </pc:spChg>
        <pc:spChg chg="mod">
          <ac:chgData name="Theo den Blanken" userId="S::t.denblanken@ma-web.nl::3930183c-d2df-48c9-87a0-a6b49431dd0e" providerId="AD" clId="Web-{E7DD80A1-7F1B-4343-B39A-F3C8071AD94B}" dt="2020-09-26T17:20:09.684" v="18" actId="20577"/>
          <ac:spMkLst>
            <pc:docMk/>
            <pc:sldMk cId="2426816588" sldId="270"/>
            <ac:spMk id="3" creationId="{91871551-216C-438E-B825-FEB120D2A15E}"/>
          </ac:spMkLst>
        </pc:spChg>
      </pc:sldChg>
    </pc:docChg>
  </pc:docChgLst>
  <pc:docChgLst>
    <pc:chgData name="Hidde Braun" userId="dd5b87d6-85a5-4271-8322-ce6e5fcd58d2" providerId="ADAL" clId="{0EF5D44B-AD51-4ED2-BE7D-45B609341C23}"/>
    <pc:docChg chg="undo custSel addSld delSld modSld sldOrd">
      <pc:chgData name="Hidde Braun" userId="dd5b87d6-85a5-4271-8322-ce6e5fcd58d2" providerId="ADAL" clId="{0EF5D44B-AD51-4ED2-BE7D-45B609341C23}" dt="2021-09-22T08:53:18.771" v="137" actId="20577"/>
      <pc:docMkLst>
        <pc:docMk/>
      </pc:docMkLst>
      <pc:sldChg chg="addSp delSp modSp mod delAnim modAnim">
        <pc:chgData name="Hidde Braun" userId="dd5b87d6-85a5-4271-8322-ce6e5fcd58d2" providerId="ADAL" clId="{0EF5D44B-AD51-4ED2-BE7D-45B609341C23}" dt="2021-09-22T08:43:13.046" v="33" actId="255"/>
        <pc:sldMkLst>
          <pc:docMk/>
          <pc:sldMk cId="0" sldId="258"/>
        </pc:sldMkLst>
        <pc:spChg chg="add mod">
          <ac:chgData name="Hidde Braun" userId="dd5b87d6-85a5-4271-8322-ce6e5fcd58d2" providerId="ADAL" clId="{0EF5D44B-AD51-4ED2-BE7D-45B609341C23}" dt="2021-09-22T08:43:13.046" v="33" actId="255"/>
          <ac:spMkLst>
            <pc:docMk/>
            <pc:sldMk cId="0" sldId="258"/>
            <ac:spMk id="3" creationId="{9DA97A6B-F60D-4BAC-85F6-967F2BCBC3F8}"/>
          </ac:spMkLst>
        </pc:spChg>
        <pc:spChg chg="mod">
          <ac:chgData name="Hidde Braun" userId="dd5b87d6-85a5-4271-8322-ce6e5fcd58d2" providerId="ADAL" clId="{0EF5D44B-AD51-4ED2-BE7D-45B609341C23}" dt="2021-09-22T08:39:23.981" v="14" actId="255"/>
          <ac:spMkLst>
            <pc:docMk/>
            <pc:sldMk cId="0" sldId="258"/>
            <ac:spMk id="67" creationId="{00000000-0000-0000-0000-000000000000}"/>
          </ac:spMkLst>
        </pc:spChg>
        <pc:picChg chg="add del mod">
          <ac:chgData name="Hidde Braun" userId="dd5b87d6-85a5-4271-8322-ce6e5fcd58d2" providerId="ADAL" clId="{0EF5D44B-AD51-4ED2-BE7D-45B609341C23}" dt="2021-09-22T08:43:02.973" v="31" actId="21"/>
          <ac:picMkLst>
            <pc:docMk/>
            <pc:sldMk cId="0" sldId="258"/>
            <ac:picMk id="2" creationId="{E5FF66EA-EB1C-42DF-A06F-04BD1984B592}"/>
          </ac:picMkLst>
        </pc:picChg>
        <pc:picChg chg="mod">
          <ac:chgData name="Hidde Braun" userId="dd5b87d6-85a5-4271-8322-ce6e5fcd58d2" providerId="ADAL" clId="{0EF5D44B-AD51-4ED2-BE7D-45B609341C23}" dt="2021-09-22T08:39:30.891" v="16" actId="1076"/>
          <ac:picMkLst>
            <pc:docMk/>
            <pc:sldMk cId="0" sldId="258"/>
            <ac:picMk id="5" creationId="{5B606012-D022-4A3D-A218-62E188A14F2D}"/>
          </ac:picMkLst>
        </pc:picChg>
      </pc:sldChg>
      <pc:sldChg chg="modSp mod ord">
        <pc:chgData name="Hidde Braun" userId="dd5b87d6-85a5-4271-8322-ce6e5fcd58d2" providerId="ADAL" clId="{0EF5D44B-AD51-4ED2-BE7D-45B609341C23}" dt="2021-09-22T08:53:18.771" v="137" actId="20577"/>
        <pc:sldMkLst>
          <pc:docMk/>
          <pc:sldMk cId="0" sldId="266"/>
        </pc:sldMkLst>
        <pc:spChg chg="mod">
          <ac:chgData name="Hidde Braun" userId="dd5b87d6-85a5-4271-8322-ce6e5fcd58d2" providerId="ADAL" clId="{0EF5D44B-AD51-4ED2-BE7D-45B609341C23}" dt="2021-09-22T08:53:18.771" v="137" actId="20577"/>
          <ac:spMkLst>
            <pc:docMk/>
            <pc:sldMk cId="0" sldId="266"/>
            <ac:spMk id="129" creationId="{00000000-0000-0000-0000-000000000000}"/>
          </ac:spMkLst>
        </pc:spChg>
      </pc:sldChg>
      <pc:sldChg chg="modSp mod">
        <pc:chgData name="Hidde Braun" userId="dd5b87d6-85a5-4271-8322-ce6e5fcd58d2" providerId="ADAL" clId="{0EF5D44B-AD51-4ED2-BE7D-45B609341C23}" dt="2021-09-22T08:41:03.154" v="30" actId="20577"/>
        <pc:sldMkLst>
          <pc:docMk/>
          <pc:sldMk cId="642072076" sldId="271"/>
        </pc:sldMkLst>
        <pc:spChg chg="mod">
          <ac:chgData name="Hidde Braun" userId="dd5b87d6-85a5-4271-8322-ce6e5fcd58d2" providerId="ADAL" clId="{0EF5D44B-AD51-4ED2-BE7D-45B609341C23}" dt="2021-09-22T08:41:03.154" v="30" actId="20577"/>
          <ac:spMkLst>
            <pc:docMk/>
            <pc:sldMk cId="642072076" sldId="271"/>
            <ac:spMk id="74" creationId="{00000000-0000-0000-0000-000000000000}"/>
          </ac:spMkLst>
        </pc:spChg>
      </pc:sldChg>
      <pc:sldChg chg="addSp delSp modSp new mod setBg modClrScheme modAnim chgLayout">
        <pc:chgData name="Hidde Braun" userId="dd5b87d6-85a5-4271-8322-ce6e5fcd58d2" providerId="ADAL" clId="{0EF5D44B-AD51-4ED2-BE7D-45B609341C23}" dt="2021-09-22T08:44:02.112" v="41"/>
        <pc:sldMkLst>
          <pc:docMk/>
          <pc:sldMk cId="399803048" sldId="273"/>
        </pc:sldMkLst>
        <pc:spChg chg="del">
          <ac:chgData name="Hidde Braun" userId="dd5b87d6-85a5-4271-8322-ce6e5fcd58d2" providerId="ADAL" clId="{0EF5D44B-AD51-4ED2-BE7D-45B609341C23}" dt="2021-09-22T08:43:18.883" v="35" actId="700"/>
          <ac:spMkLst>
            <pc:docMk/>
            <pc:sldMk cId="399803048" sldId="273"/>
            <ac:spMk id="2" creationId="{F4182E8C-964C-445A-B0C9-C5FEDFCAB06E}"/>
          </ac:spMkLst>
        </pc:spChg>
        <pc:spChg chg="del">
          <ac:chgData name="Hidde Braun" userId="dd5b87d6-85a5-4271-8322-ce6e5fcd58d2" providerId="ADAL" clId="{0EF5D44B-AD51-4ED2-BE7D-45B609341C23}" dt="2021-09-22T08:43:18.883" v="35" actId="700"/>
          <ac:spMkLst>
            <pc:docMk/>
            <pc:sldMk cId="399803048" sldId="273"/>
            <ac:spMk id="3" creationId="{E8E2B90B-DB71-48FB-8D71-5654590FCD72}"/>
          </ac:spMkLst>
        </pc:spChg>
        <pc:picChg chg="add mod">
          <ac:chgData name="Hidde Braun" userId="dd5b87d6-85a5-4271-8322-ce6e5fcd58d2" providerId="ADAL" clId="{0EF5D44B-AD51-4ED2-BE7D-45B609341C23}" dt="2021-09-22T08:43:38.314" v="39" actId="1076"/>
          <ac:picMkLst>
            <pc:docMk/>
            <pc:sldMk cId="399803048" sldId="273"/>
            <ac:picMk id="4" creationId="{015FACB6-9EE9-4332-A33D-0BBB5928D124}"/>
          </ac:picMkLst>
        </pc:picChg>
      </pc:sldChg>
      <pc:sldChg chg="delSp new del mod modClrScheme chgLayout">
        <pc:chgData name="Hidde Braun" userId="dd5b87d6-85a5-4271-8322-ce6e5fcd58d2" providerId="ADAL" clId="{0EF5D44B-AD51-4ED2-BE7D-45B609341C23}" dt="2021-09-22T08:44:27.834" v="47" actId="47"/>
        <pc:sldMkLst>
          <pc:docMk/>
          <pc:sldMk cId="886707613" sldId="274"/>
        </pc:sldMkLst>
        <pc:spChg chg="del">
          <ac:chgData name="Hidde Braun" userId="dd5b87d6-85a5-4271-8322-ce6e5fcd58d2" providerId="ADAL" clId="{0EF5D44B-AD51-4ED2-BE7D-45B609341C23}" dt="2021-09-22T08:44:19.028" v="43" actId="700"/>
          <ac:spMkLst>
            <pc:docMk/>
            <pc:sldMk cId="886707613" sldId="274"/>
            <ac:spMk id="2" creationId="{9342090F-3A16-4655-BA4E-F1F217896C7C}"/>
          </ac:spMkLst>
        </pc:spChg>
        <pc:spChg chg="del">
          <ac:chgData name="Hidde Braun" userId="dd5b87d6-85a5-4271-8322-ce6e5fcd58d2" providerId="ADAL" clId="{0EF5D44B-AD51-4ED2-BE7D-45B609341C23}" dt="2021-09-22T08:44:19.028" v="43" actId="700"/>
          <ac:spMkLst>
            <pc:docMk/>
            <pc:sldMk cId="886707613" sldId="274"/>
            <ac:spMk id="3" creationId="{55FCACB2-CC82-4664-B1BF-F16752B54DD1}"/>
          </ac:spMkLst>
        </pc:spChg>
        <pc:spChg chg="del">
          <ac:chgData name="Hidde Braun" userId="dd5b87d6-85a5-4271-8322-ce6e5fcd58d2" providerId="ADAL" clId="{0EF5D44B-AD51-4ED2-BE7D-45B609341C23}" dt="2021-09-22T08:44:19.028" v="43" actId="700"/>
          <ac:spMkLst>
            <pc:docMk/>
            <pc:sldMk cId="886707613" sldId="274"/>
            <ac:spMk id="4" creationId="{97CC9694-D70F-4E38-BB45-719B6B92F48C}"/>
          </ac:spMkLst>
        </pc:spChg>
      </pc:sldChg>
      <pc:sldChg chg="addSp delSp modSp add mod ord delAnim modAnim">
        <pc:chgData name="Hidde Braun" userId="dd5b87d6-85a5-4271-8322-ce6e5fcd58d2" providerId="ADAL" clId="{0EF5D44B-AD51-4ED2-BE7D-45B609341C23}" dt="2021-09-22T08:45:36.319" v="53" actId="1076"/>
        <pc:sldMkLst>
          <pc:docMk/>
          <pc:sldMk cId="4237947663" sldId="275"/>
        </pc:sldMkLst>
        <pc:picChg chg="add mod">
          <ac:chgData name="Hidde Braun" userId="dd5b87d6-85a5-4271-8322-ce6e5fcd58d2" providerId="ADAL" clId="{0EF5D44B-AD51-4ED2-BE7D-45B609341C23}" dt="2021-09-22T08:45:36.319" v="53" actId="1076"/>
          <ac:picMkLst>
            <pc:docMk/>
            <pc:sldMk cId="4237947663" sldId="275"/>
            <ac:picMk id="2" creationId="{15FE5C93-560A-49F5-A5B0-261402AAC27B}"/>
          </ac:picMkLst>
        </pc:picChg>
        <pc:picChg chg="del">
          <ac:chgData name="Hidde Braun" userId="dd5b87d6-85a5-4271-8322-ce6e5fcd58d2" providerId="ADAL" clId="{0EF5D44B-AD51-4ED2-BE7D-45B609341C23}" dt="2021-09-22T08:45:03.382" v="48" actId="478"/>
          <ac:picMkLst>
            <pc:docMk/>
            <pc:sldMk cId="4237947663" sldId="275"/>
            <ac:picMk id="4" creationId="{015FACB6-9EE9-4332-A33D-0BBB5928D124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46:36.303" v="63" actId="1076"/>
        <pc:sldMkLst>
          <pc:docMk/>
          <pc:sldMk cId="3018802821" sldId="276"/>
        </pc:sldMkLst>
        <pc:picChg chg="del">
          <ac:chgData name="Hidde Braun" userId="dd5b87d6-85a5-4271-8322-ce6e5fcd58d2" providerId="ADAL" clId="{0EF5D44B-AD51-4ED2-BE7D-45B609341C23}" dt="2021-09-22T08:45:54.942" v="57" actId="478"/>
          <ac:picMkLst>
            <pc:docMk/>
            <pc:sldMk cId="3018802821" sldId="276"/>
            <ac:picMk id="2" creationId="{15FE5C93-560A-49F5-A5B0-261402AAC27B}"/>
          </ac:picMkLst>
        </pc:picChg>
        <pc:picChg chg="add mod">
          <ac:chgData name="Hidde Braun" userId="dd5b87d6-85a5-4271-8322-ce6e5fcd58d2" providerId="ADAL" clId="{0EF5D44B-AD51-4ED2-BE7D-45B609341C23}" dt="2021-09-22T08:46:36.303" v="63" actId="1076"/>
          <ac:picMkLst>
            <pc:docMk/>
            <pc:sldMk cId="3018802821" sldId="276"/>
            <ac:picMk id="3" creationId="{858B6233-3A97-478A-892A-543E2A86CA14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47:17.270" v="72" actId="1076"/>
        <pc:sldMkLst>
          <pc:docMk/>
          <pc:sldMk cId="4245045768" sldId="277"/>
        </pc:sldMkLst>
        <pc:picChg chg="add mod">
          <ac:chgData name="Hidde Braun" userId="dd5b87d6-85a5-4271-8322-ce6e5fcd58d2" providerId="ADAL" clId="{0EF5D44B-AD51-4ED2-BE7D-45B609341C23}" dt="2021-09-22T08:47:17.270" v="72" actId="1076"/>
          <ac:picMkLst>
            <pc:docMk/>
            <pc:sldMk cId="4245045768" sldId="277"/>
            <ac:picMk id="2" creationId="{37E35E22-0197-4792-AC48-B88678E2887D}"/>
          </ac:picMkLst>
        </pc:picChg>
        <pc:picChg chg="del">
          <ac:chgData name="Hidde Braun" userId="dd5b87d6-85a5-4271-8322-ce6e5fcd58d2" providerId="ADAL" clId="{0EF5D44B-AD51-4ED2-BE7D-45B609341C23}" dt="2021-09-22T08:47:00.617" v="67" actId="478"/>
          <ac:picMkLst>
            <pc:docMk/>
            <pc:sldMk cId="4245045768" sldId="277"/>
            <ac:picMk id="3" creationId="{858B6233-3A97-478A-892A-543E2A86CA14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48:11.702" v="85" actId="14100"/>
        <pc:sldMkLst>
          <pc:docMk/>
          <pc:sldMk cId="2135206944" sldId="278"/>
        </pc:sldMkLst>
        <pc:picChg chg="del">
          <ac:chgData name="Hidde Braun" userId="dd5b87d6-85a5-4271-8322-ce6e5fcd58d2" providerId="ADAL" clId="{0EF5D44B-AD51-4ED2-BE7D-45B609341C23}" dt="2021-09-22T08:47:28.607" v="76" actId="478"/>
          <ac:picMkLst>
            <pc:docMk/>
            <pc:sldMk cId="2135206944" sldId="278"/>
            <ac:picMk id="2" creationId="{37E35E22-0197-4792-AC48-B88678E2887D}"/>
          </ac:picMkLst>
        </pc:picChg>
        <pc:picChg chg="add mod">
          <ac:chgData name="Hidde Braun" userId="dd5b87d6-85a5-4271-8322-ce6e5fcd58d2" providerId="ADAL" clId="{0EF5D44B-AD51-4ED2-BE7D-45B609341C23}" dt="2021-09-22T08:48:11.702" v="85" actId="14100"/>
          <ac:picMkLst>
            <pc:docMk/>
            <pc:sldMk cId="2135206944" sldId="278"/>
            <ac:picMk id="3" creationId="{5A6166D4-1F40-45C7-94F3-9DD03AEC62BA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49:01.642" v="93" actId="1076"/>
        <pc:sldMkLst>
          <pc:docMk/>
          <pc:sldMk cId="2385061574" sldId="279"/>
        </pc:sldMkLst>
        <pc:picChg chg="add mod">
          <ac:chgData name="Hidde Braun" userId="dd5b87d6-85a5-4271-8322-ce6e5fcd58d2" providerId="ADAL" clId="{0EF5D44B-AD51-4ED2-BE7D-45B609341C23}" dt="2021-09-22T08:49:01.642" v="93" actId="1076"/>
          <ac:picMkLst>
            <pc:docMk/>
            <pc:sldMk cId="2385061574" sldId="279"/>
            <ac:picMk id="2" creationId="{ED6AD60A-FE07-4D5F-991A-AF2455529A69}"/>
          </ac:picMkLst>
        </pc:picChg>
        <pc:picChg chg="del">
          <ac:chgData name="Hidde Braun" userId="dd5b87d6-85a5-4271-8322-ce6e5fcd58d2" providerId="ADAL" clId="{0EF5D44B-AD51-4ED2-BE7D-45B609341C23}" dt="2021-09-22T08:48:42.348" v="89" actId="478"/>
          <ac:picMkLst>
            <pc:docMk/>
            <pc:sldMk cId="2385061574" sldId="279"/>
            <ac:picMk id="3" creationId="{5A6166D4-1F40-45C7-94F3-9DD03AEC62BA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49:41.678" v="101" actId="1076"/>
        <pc:sldMkLst>
          <pc:docMk/>
          <pc:sldMk cId="3843335850" sldId="280"/>
        </pc:sldMkLst>
        <pc:picChg chg="del">
          <ac:chgData name="Hidde Braun" userId="dd5b87d6-85a5-4271-8322-ce6e5fcd58d2" providerId="ADAL" clId="{0EF5D44B-AD51-4ED2-BE7D-45B609341C23}" dt="2021-09-22T08:49:27.045" v="97" actId="478"/>
          <ac:picMkLst>
            <pc:docMk/>
            <pc:sldMk cId="3843335850" sldId="280"/>
            <ac:picMk id="2" creationId="{ED6AD60A-FE07-4D5F-991A-AF2455529A69}"/>
          </ac:picMkLst>
        </pc:picChg>
        <pc:picChg chg="add mod">
          <ac:chgData name="Hidde Braun" userId="dd5b87d6-85a5-4271-8322-ce6e5fcd58d2" providerId="ADAL" clId="{0EF5D44B-AD51-4ED2-BE7D-45B609341C23}" dt="2021-09-22T08:49:41.678" v="101" actId="1076"/>
          <ac:picMkLst>
            <pc:docMk/>
            <pc:sldMk cId="3843335850" sldId="280"/>
            <ac:picMk id="3" creationId="{D0021976-7EB1-48C2-9779-48EDABD92032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50:45.493" v="109" actId="1076"/>
        <pc:sldMkLst>
          <pc:docMk/>
          <pc:sldMk cId="392849455" sldId="281"/>
        </pc:sldMkLst>
        <pc:picChg chg="add mod">
          <ac:chgData name="Hidde Braun" userId="dd5b87d6-85a5-4271-8322-ce6e5fcd58d2" providerId="ADAL" clId="{0EF5D44B-AD51-4ED2-BE7D-45B609341C23}" dt="2021-09-22T08:50:45.493" v="109" actId="1076"/>
          <ac:picMkLst>
            <pc:docMk/>
            <pc:sldMk cId="392849455" sldId="281"/>
            <ac:picMk id="2" creationId="{0E8312F3-E2A1-481E-9FA2-C7253412697F}"/>
          </ac:picMkLst>
        </pc:picChg>
        <pc:picChg chg="del">
          <ac:chgData name="Hidde Braun" userId="dd5b87d6-85a5-4271-8322-ce6e5fcd58d2" providerId="ADAL" clId="{0EF5D44B-AD51-4ED2-BE7D-45B609341C23}" dt="2021-09-22T08:50:32.429" v="105" actId="478"/>
          <ac:picMkLst>
            <pc:docMk/>
            <pc:sldMk cId="392849455" sldId="281"/>
            <ac:picMk id="3" creationId="{D0021976-7EB1-48C2-9779-48EDABD92032}"/>
          </ac:picMkLst>
        </pc:picChg>
      </pc:sldChg>
    </pc:docChg>
  </pc:docChgLst>
  <pc:docChgLst>
    <pc:chgData name="Sam Wels" userId="S::32023@ma-web.nl::868ff231-3e49-4f12-b447-c62064ec8145" providerId="AD" clId="Web-{1425A544-64AC-4289-A6DA-C3400F3389B8}"/>
    <pc:docChg chg="modSld">
      <pc:chgData name="Sam Wels" userId="S::32023@ma-web.nl::868ff231-3e49-4f12-b447-c62064ec8145" providerId="AD" clId="Web-{1425A544-64AC-4289-A6DA-C3400F3389B8}" dt="2020-09-29T11:57:37.874" v="2" actId="20577"/>
      <pc:docMkLst>
        <pc:docMk/>
      </pc:docMkLst>
      <pc:sldChg chg="modSp">
        <pc:chgData name="Sam Wels" userId="S::32023@ma-web.nl::868ff231-3e49-4f12-b447-c62064ec8145" providerId="AD" clId="Web-{1425A544-64AC-4289-A6DA-C3400F3389B8}" dt="2020-09-29T11:57:37.874" v="2" actId="20577"/>
        <pc:sldMkLst>
          <pc:docMk/>
          <pc:sldMk cId="137899935" sldId="272"/>
        </pc:sldMkLst>
        <pc:spChg chg="mod">
          <ac:chgData name="Sam Wels" userId="S::32023@ma-web.nl::868ff231-3e49-4f12-b447-c62064ec8145" providerId="AD" clId="Web-{1425A544-64AC-4289-A6DA-C3400F3389B8}" dt="2020-09-29T11:57:37.874" v="2" actId="20577"/>
          <ac:spMkLst>
            <pc:docMk/>
            <pc:sldMk cId="137899935" sldId="272"/>
            <ac:spMk id="82" creationId="{00000000-0000-0000-0000-000000000000}"/>
          </ac:spMkLst>
        </pc:spChg>
      </pc:sldChg>
    </pc:docChg>
  </pc:docChgLst>
  <pc:docChgLst>
    <pc:chgData name="Byron van Herrewaarden" userId="S::22826@ma-web.nl::5cb2fe25-37e9-44a0-bab9-598d4f7a020f" providerId="AD" clId="Web-{62B4C333-1C99-4EA5-B52E-B15E3A1E1EE4}"/>
    <pc:docChg chg="modSld">
      <pc:chgData name="Byron van Herrewaarden" userId="S::22826@ma-web.nl::5cb2fe25-37e9-44a0-bab9-598d4f7a020f" providerId="AD" clId="Web-{62B4C333-1C99-4EA5-B52E-B15E3A1E1EE4}" dt="2020-09-29T12:53:37.776" v="27" actId="20577"/>
      <pc:docMkLst>
        <pc:docMk/>
      </pc:docMkLst>
      <pc:sldChg chg="modSp">
        <pc:chgData name="Byron van Herrewaarden" userId="S::22826@ma-web.nl::5cb2fe25-37e9-44a0-bab9-598d4f7a020f" providerId="AD" clId="Web-{62B4C333-1C99-4EA5-B52E-B15E3A1E1EE4}" dt="2020-09-29T12:53:37.776" v="27" actId="20577"/>
        <pc:sldMkLst>
          <pc:docMk/>
          <pc:sldMk cId="0" sldId="265"/>
        </pc:sldMkLst>
        <pc:spChg chg="mod">
          <ac:chgData name="Byron van Herrewaarden" userId="S::22826@ma-web.nl::5cb2fe25-37e9-44a0-bab9-598d4f7a020f" providerId="AD" clId="Web-{62B4C333-1C99-4EA5-B52E-B15E3A1E1EE4}" dt="2020-09-29T12:53:37.776" v="27" actId="20577"/>
          <ac:spMkLst>
            <pc:docMk/>
            <pc:sldMk cId="0" sldId="265"/>
            <ac:spMk id="122" creationId="{00000000-0000-0000-0000-000000000000}"/>
          </ac:spMkLst>
        </pc:spChg>
      </pc:sldChg>
    </pc:docChg>
  </pc:docChgLst>
  <pc:docChgLst>
    <pc:chgData name="Aidan Middel" userId="S::31649@ma-web.nl::e5b3db78-a69d-44d3-ae28-25b30432a0b6" providerId="AD" clId="Web-{B39A70CD-E1EC-4009-8ED9-E624F576F857}"/>
    <pc:docChg chg="modSld">
      <pc:chgData name="Aidan Middel" userId="S::31649@ma-web.nl::e5b3db78-a69d-44d3-ae28-25b30432a0b6" providerId="AD" clId="Web-{B39A70CD-E1EC-4009-8ED9-E624F576F857}" dt="2020-09-29T12:13:48.257" v="2" actId="688"/>
      <pc:docMkLst>
        <pc:docMk/>
      </pc:docMkLst>
      <pc:sldChg chg="modSp">
        <pc:chgData name="Aidan Middel" userId="S::31649@ma-web.nl::e5b3db78-a69d-44d3-ae28-25b30432a0b6" providerId="AD" clId="Web-{B39A70CD-E1EC-4009-8ED9-E624F576F857}" dt="2020-09-29T12:13:03.647" v="1" actId="688"/>
        <pc:sldMkLst>
          <pc:docMk/>
          <pc:sldMk cId="0" sldId="259"/>
        </pc:sldMkLst>
        <pc:picChg chg="mod">
          <ac:chgData name="Aidan Middel" userId="S::31649@ma-web.nl::e5b3db78-a69d-44d3-ae28-25b30432a0b6" providerId="AD" clId="Web-{B39A70CD-E1EC-4009-8ED9-E624F576F857}" dt="2020-09-29T12:13:03.647" v="1" actId="688"/>
          <ac:picMkLst>
            <pc:docMk/>
            <pc:sldMk cId="0" sldId="259"/>
            <ac:picMk id="2" creationId="{1A6F7FD3-75AB-41F7-9C46-D2D3127ED6D9}"/>
          </ac:picMkLst>
        </pc:picChg>
      </pc:sldChg>
      <pc:sldChg chg="modSp">
        <pc:chgData name="Aidan Middel" userId="S::31649@ma-web.nl::e5b3db78-a69d-44d3-ae28-25b30432a0b6" providerId="AD" clId="Web-{B39A70CD-E1EC-4009-8ED9-E624F576F857}" dt="2020-09-29T12:13:48.257" v="2" actId="688"/>
        <pc:sldMkLst>
          <pc:docMk/>
          <pc:sldMk cId="642072076" sldId="271"/>
        </pc:sldMkLst>
        <pc:picChg chg="mod">
          <ac:chgData name="Aidan Middel" userId="S::31649@ma-web.nl::e5b3db78-a69d-44d3-ae28-25b30432a0b6" providerId="AD" clId="Web-{B39A70CD-E1EC-4009-8ED9-E624F576F857}" dt="2020-09-29T12:13:48.257" v="2" actId="688"/>
          <ac:picMkLst>
            <pc:docMk/>
            <pc:sldMk cId="642072076" sldId="271"/>
            <ac:picMk id="75" creationId="{00000000-0000-0000-0000-000000000000}"/>
          </ac:picMkLst>
        </pc:picChg>
      </pc:sldChg>
    </pc:docChg>
  </pc:docChgLst>
  <pc:docChgLst>
    <pc:chgData name="Damian van der Dennen" userId="S::30921@ma-web.nl::cb6ca743-f164-4bea-b547-a624fbbd7be1" providerId="AD" clId="Web-{DBCB59B7-A037-4B40-9B78-7AC289717030}"/>
    <pc:docChg chg="modSld">
      <pc:chgData name="Damian van der Dennen" userId="S::30921@ma-web.nl::cb6ca743-f164-4bea-b547-a624fbbd7be1" providerId="AD" clId="Web-{DBCB59B7-A037-4B40-9B78-7AC289717030}" dt="2020-09-29T12:14:07.490" v="0" actId="688"/>
      <pc:docMkLst>
        <pc:docMk/>
      </pc:docMkLst>
      <pc:sldChg chg="modSp">
        <pc:chgData name="Damian van der Dennen" userId="S::30921@ma-web.nl::cb6ca743-f164-4bea-b547-a624fbbd7be1" providerId="AD" clId="Web-{DBCB59B7-A037-4B40-9B78-7AC289717030}" dt="2020-09-29T12:14:07.490" v="0" actId="688"/>
        <pc:sldMkLst>
          <pc:docMk/>
          <pc:sldMk cId="642072076" sldId="271"/>
        </pc:sldMkLst>
        <pc:picChg chg="mod">
          <ac:chgData name="Damian van der Dennen" userId="S::30921@ma-web.nl::cb6ca743-f164-4bea-b547-a624fbbd7be1" providerId="AD" clId="Web-{DBCB59B7-A037-4B40-9B78-7AC289717030}" dt="2020-09-29T12:14:07.490" v="0" actId="688"/>
          <ac:picMkLst>
            <pc:docMk/>
            <pc:sldMk cId="642072076" sldId="271"/>
            <ac:picMk id="75" creationId="{00000000-0000-0000-0000-000000000000}"/>
          </ac:picMkLst>
        </pc:picChg>
      </pc:sldChg>
    </pc:docChg>
  </pc:docChgLst>
  <pc:docChgLst>
    <pc:chgData name="Hidde Braun" userId="S::h.braun@ma-web.nl::dd5b87d6-85a5-4271-8322-ce6e5fcd58d2" providerId="AD" clId="Web-{671A47F0-E74B-4BCB-AE44-58ED0D3857C6}"/>
    <pc:docChg chg="delSld modSld">
      <pc:chgData name="Hidde Braun" userId="S::h.braun@ma-web.nl::dd5b87d6-85a5-4271-8322-ce6e5fcd58d2" providerId="AD" clId="Web-{671A47F0-E74B-4BCB-AE44-58ED0D3857C6}" dt="2021-09-30T14:01:53.676" v="24" actId="20577"/>
      <pc:docMkLst>
        <pc:docMk/>
      </pc:docMkLst>
      <pc:sldChg chg="addSp delSp modSp">
        <pc:chgData name="Hidde Braun" userId="S::h.braun@ma-web.nl::dd5b87d6-85a5-4271-8322-ce6e5fcd58d2" providerId="AD" clId="Web-{671A47F0-E74B-4BCB-AE44-58ED0D3857C6}" dt="2021-09-30T14:01:53.676" v="24" actId="20577"/>
        <pc:sldMkLst>
          <pc:docMk/>
          <pc:sldMk cId="0" sldId="261"/>
        </pc:sldMkLst>
        <pc:spChg chg="del mod">
          <ac:chgData name="Hidde Braun" userId="S::h.braun@ma-web.nl::dd5b87d6-85a5-4271-8322-ce6e5fcd58d2" providerId="AD" clId="Web-{671A47F0-E74B-4BCB-AE44-58ED0D3857C6}" dt="2021-09-30T14:01:16.707" v="21"/>
          <ac:spMkLst>
            <pc:docMk/>
            <pc:sldMk cId="0" sldId="261"/>
            <ac:spMk id="2" creationId="{C073DB06-E1DF-4189-9363-C444617C7922}"/>
          </ac:spMkLst>
        </pc:spChg>
        <pc:spChg chg="add mod">
          <ac:chgData name="Hidde Braun" userId="S::h.braun@ma-web.nl::dd5b87d6-85a5-4271-8322-ce6e5fcd58d2" providerId="AD" clId="Web-{671A47F0-E74B-4BCB-AE44-58ED0D3857C6}" dt="2021-09-30T14:01:53.676" v="24" actId="20577"/>
          <ac:spMkLst>
            <pc:docMk/>
            <pc:sldMk cId="0" sldId="261"/>
            <ac:spMk id="3" creationId="{1D1F4384-2DBB-486A-A6C6-7F9CEC3C2777}"/>
          </ac:spMkLst>
        </pc:spChg>
      </pc:sldChg>
      <pc:sldChg chg="mod modShow">
        <pc:chgData name="Hidde Braun" userId="S::h.braun@ma-web.nl::dd5b87d6-85a5-4271-8322-ce6e5fcd58d2" providerId="AD" clId="Web-{671A47F0-E74B-4BCB-AE44-58ED0D3857C6}" dt="2021-09-30T13:59:01.986" v="1"/>
        <pc:sldMkLst>
          <pc:docMk/>
          <pc:sldMk cId="399803048" sldId="273"/>
        </pc:sldMkLst>
      </pc:sldChg>
      <pc:sldChg chg="del">
        <pc:chgData name="Hidde Braun" userId="S::h.braun@ma-web.nl::dd5b87d6-85a5-4271-8322-ce6e5fcd58d2" providerId="AD" clId="Web-{671A47F0-E74B-4BCB-AE44-58ED0D3857C6}" dt="2021-09-30T13:59:53.768" v="2"/>
        <pc:sldMkLst>
          <pc:docMk/>
          <pc:sldMk cId="4237947663" sldId="275"/>
        </pc:sldMkLst>
      </pc:sldChg>
      <pc:sldChg chg="del">
        <pc:chgData name="Hidde Braun" userId="S::h.braun@ma-web.nl::dd5b87d6-85a5-4271-8322-ce6e5fcd58d2" providerId="AD" clId="Web-{671A47F0-E74B-4BCB-AE44-58ED0D3857C6}" dt="2021-09-30T13:59:54.893" v="3"/>
        <pc:sldMkLst>
          <pc:docMk/>
          <pc:sldMk cId="3018802821" sldId="276"/>
        </pc:sldMkLst>
      </pc:sldChg>
      <pc:sldChg chg="del">
        <pc:chgData name="Hidde Braun" userId="S::h.braun@ma-web.nl::dd5b87d6-85a5-4271-8322-ce6e5fcd58d2" providerId="AD" clId="Web-{671A47F0-E74B-4BCB-AE44-58ED0D3857C6}" dt="2021-09-30T13:59:55.799" v="4"/>
        <pc:sldMkLst>
          <pc:docMk/>
          <pc:sldMk cId="4245045768" sldId="277"/>
        </pc:sldMkLst>
      </pc:sldChg>
      <pc:sldChg chg="del">
        <pc:chgData name="Hidde Braun" userId="S::h.braun@ma-web.nl::dd5b87d6-85a5-4271-8322-ce6e5fcd58d2" providerId="AD" clId="Web-{671A47F0-E74B-4BCB-AE44-58ED0D3857C6}" dt="2021-09-30T13:59:57.221" v="5"/>
        <pc:sldMkLst>
          <pc:docMk/>
          <pc:sldMk cId="2135206944" sldId="278"/>
        </pc:sldMkLst>
      </pc:sldChg>
      <pc:sldChg chg="del">
        <pc:chgData name="Hidde Braun" userId="S::h.braun@ma-web.nl::dd5b87d6-85a5-4271-8322-ce6e5fcd58d2" providerId="AD" clId="Web-{671A47F0-E74B-4BCB-AE44-58ED0D3857C6}" dt="2021-09-30T13:59:58.362" v="6"/>
        <pc:sldMkLst>
          <pc:docMk/>
          <pc:sldMk cId="2385061574" sldId="279"/>
        </pc:sldMkLst>
      </pc:sldChg>
      <pc:sldChg chg="del">
        <pc:chgData name="Hidde Braun" userId="S::h.braun@ma-web.nl::dd5b87d6-85a5-4271-8322-ce6e5fcd58d2" providerId="AD" clId="Web-{671A47F0-E74B-4BCB-AE44-58ED0D3857C6}" dt="2021-09-30T14:00:00.737" v="7"/>
        <pc:sldMkLst>
          <pc:docMk/>
          <pc:sldMk cId="3843335850" sldId="280"/>
        </pc:sldMkLst>
      </pc:sldChg>
      <pc:sldChg chg="del">
        <pc:chgData name="Hidde Braun" userId="S::h.braun@ma-web.nl::dd5b87d6-85a5-4271-8322-ce6e5fcd58d2" providerId="AD" clId="Web-{671A47F0-E74B-4BCB-AE44-58ED0D3857C6}" dt="2021-09-30T14:00:02.237" v="8"/>
        <pc:sldMkLst>
          <pc:docMk/>
          <pc:sldMk cId="392849455" sldId="281"/>
        </pc:sldMkLst>
      </pc:sldChg>
    </pc:docChg>
  </pc:docChgLst>
  <pc:docChgLst>
    <pc:chgData name="Milan de Ridder" userId="S::30842@ma-web.nl::fe37392d-2b88-425f-9b45-32fb0dec6f72" providerId="AD" clId="Web-{8C7BAEF1-570F-4D4A-B351-1FA1D4CA6D0E}"/>
    <pc:docChg chg="modSld">
      <pc:chgData name="Milan de Ridder" userId="S::30842@ma-web.nl::fe37392d-2b88-425f-9b45-32fb0dec6f72" providerId="AD" clId="Web-{8C7BAEF1-570F-4D4A-B351-1FA1D4CA6D0E}" dt="2020-09-29T10:14:20.933" v="5"/>
      <pc:docMkLst>
        <pc:docMk/>
      </pc:docMkLst>
      <pc:sldChg chg="addSp delSp">
        <pc:chgData name="Milan de Ridder" userId="S::30842@ma-web.nl::fe37392d-2b88-425f-9b45-32fb0dec6f72" providerId="AD" clId="Web-{8C7BAEF1-570F-4D4A-B351-1FA1D4CA6D0E}" dt="2020-09-29T10:14:20.933" v="5"/>
        <pc:sldMkLst>
          <pc:docMk/>
          <pc:sldMk cId="0" sldId="260"/>
        </pc:sldMkLst>
        <pc:spChg chg="add del">
          <ac:chgData name="Milan de Ridder" userId="S::30842@ma-web.nl::fe37392d-2b88-425f-9b45-32fb0dec6f72" providerId="AD" clId="Web-{8C7BAEF1-570F-4D4A-B351-1FA1D4CA6D0E}" dt="2020-09-29T10:14:20.933" v="5"/>
          <ac:spMkLst>
            <pc:docMk/>
            <pc:sldMk cId="0" sldId="260"/>
            <ac:spMk id="2" creationId="{768C7E19-67AA-4170-BB90-115BD16D7815}"/>
          </ac:spMkLst>
        </pc:spChg>
        <pc:spChg chg="add del">
          <ac:chgData name="Milan de Ridder" userId="S::30842@ma-web.nl::fe37392d-2b88-425f-9b45-32fb0dec6f72" providerId="AD" clId="Web-{8C7BAEF1-570F-4D4A-B351-1FA1D4CA6D0E}" dt="2020-09-29T10:14:18.558" v="4"/>
          <ac:spMkLst>
            <pc:docMk/>
            <pc:sldMk cId="0" sldId="260"/>
            <ac:spMk id="3" creationId="{86E96D01-E98D-417F-9446-735C76DDC5E4}"/>
          </ac:spMkLst>
        </pc:spChg>
      </pc:sldChg>
      <pc:sldChg chg="addSp delSp">
        <pc:chgData name="Milan de Ridder" userId="S::30842@ma-web.nl::fe37392d-2b88-425f-9b45-32fb0dec6f72" providerId="AD" clId="Web-{8C7BAEF1-570F-4D4A-B351-1FA1D4CA6D0E}" dt="2020-09-29T10:12:22.148" v="1"/>
        <pc:sldMkLst>
          <pc:docMk/>
          <pc:sldMk cId="137899935" sldId="272"/>
        </pc:sldMkLst>
        <pc:spChg chg="add del">
          <ac:chgData name="Milan de Ridder" userId="S::30842@ma-web.nl::fe37392d-2b88-425f-9b45-32fb0dec6f72" providerId="AD" clId="Web-{8C7BAEF1-570F-4D4A-B351-1FA1D4CA6D0E}" dt="2020-09-29T10:12:22.148" v="1"/>
          <ac:spMkLst>
            <pc:docMk/>
            <pc:sldMk cId="137899935" sldId="272"/>
            <ac:spMk id="4" creationId="{B7C22B4A-5619-4D18-91FB-8CBC5CB75E4B}"/>
          </ac:spMkLst>
        </pc:spChg>
      </pc:sldChg>
    </pc:docChg>
  </pc:docChgLst>
  <pc:docChgLst>
    <pc:chgData name="Jelle Sjollema" userId="S::j.sjollema@ma-web.nl::697d5fec-fa16-44ca-847a-2a2a8b0e1e72" providerId="AD" clId="Web-{39930F70-1EB8-4335-9662-F88F24441135}"/>
    <pc:docChg chg="addSld modSld">
      <pc:chgData name="Jelle Sjollema" userId="S::j.sjollema@ma-web.nl::697d5fec-fa16-44ca-847a-2a2a8b0e1e72" providerId="AD" clId="Web-{39930F70-1EB8-4335-9662-F88F24441135}" dt="2020-09-23T07:36:49.119" v="176" actId="14100"/>
      <pc:docMkLst>
        <pc:docMk/>
      </pc:docMkLst>
      <pc:sldChg chg="modSp">
        <pc:chgData name="Jelle Sjollema" userId="S::j.sjollema@ma-web.nl::697d5fec-fa16-44ca-847a-2a2a8b0e1e72" providerId="AD" clId="Web-{39930F70-1EB8-4335-9662-F88F24441135}" dt="2020-09-23T07:30:39.224" v="40" actId="20577"/>
        <pc:sldMkLst>
          <pc:docMk/>
          <pc:sldMk cId="0" sldId="258"/>
        </pc:sldMkLst>
        <pc:spChg chg="mod">
          <ac:chgData name="Jelle Sjollema" userId="S::j.sjollema@ma-web.nl::697d5fec-fa16-44ca-847a-2a2a8b0e1e72" providerId="AD" clId="Web-{39930F70-1EB8-4335-9662-F88F24441135}" dt="2020-09-23T07:30:39.224" v="40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Jelle Sjollema" userId="S::j.sjollema@ma-web.nl::697d5fec-fa16-44ca-847a-2a2a8b0e1e72" providerId="AD" clId="Web-{39930F70-1EB8-4335-9662-F88F24441135}" dt="2020-09-23T07:36:49.119" v="176" actId="14100"/>
        <pc:sldMkLst>
          <pc:docMk/>
          <pc:sldMk cId="0" sldId="259"/>
        </pc:sldMkLst>
        <pc:spChg chg="mod">
          <ac:chgData name="Jelle Sjollema" userId="S::j.sjollema@ma-web.nl::697d5fec-fa16-44ca-847a-2a2a8b0e1e72" providerId="AD" clId="Web-{39930F70-1EB8-4335-9662-F88F24441135}" dt="2020-09-23T07:36:49.119" v="176" actId="14100"/>
          <ac:spMkLst>
            <pc:docMk/>
            <pc:sldMk cId="0" sldId="259"/>
            <ac:spMk id="74" creationId="{00000000-0000-0000-0000-000000000000}"/>
          </ac:spMkLst>
        </pc:spChg>
      </pc:sldChg>
      <pc:sldChg chg="modSp new">
        <pc:chgData name="Jelle Sjollema" userId="S::j.sjollema@ma-web.nl::697d5fec-fa16-44ca-847a-2a2a8b0e1e72" providerId="AD" clId="Web-{39930F70-1EB8-4335-9662-F88F24441135}" dt="2020-09-23T07:33:48.758" v="151" actId="20577"/>
        <pc:sldMkLst>
          <pc:docMk/>
          <pc:sldMk cId="2426816588" sldId="270"/>
        </pc:sldMkLst>
        <pc:spChg chg="mod">
          <ac:chgData name="Jelle Sjollema" userId="S::j.sjollema@ma-web.nl::697d5fec-fa16-44ca-847a-2a2a8b0e1e72" providerId="AD" clId="Web-{39930F70-1EB8-4335-9662-F88F24441135}" dt="2020-09-23T07:31:01.740" v="49" actId="20577"/>
          <ac:spMkLst>
            <pc:docMk/>
            <pc:sldMk cId="2426816588" sldId="270"/>
            <ac:spMk id="2" creationId="{26BEE53F-1EDD-4CB9-A76D-685AF86CC39F}"/>
          </ac:spMkLst>
        </pc:spChg>
        <pc:spChg chg="mod">
          <ac:chgData name="Jelle Sjollema" userId="S::j.sjollema@ma-web.nl::697d5fec-fa16-44ca-847a-2a2a8b0e1e72" providerId="AD" clId="Web-{39930F70-1EB8-4335-9662-F88F24441135}" dt="2020-09-23T07:33:48.758" v="151" actId="20577"/>
          <ac:spMkLst>
            <pc:docMk/>
            <pc:sldMk cId="2426816588" sldId="270"/>
            <ac:spMk id="3" creationId="{91871551-216C-438E-B825-FEB120D2A15E}"/>
          </ac:spMkLst>
        </pc:spChg>
      </pc:sldChg>
    </pc:docChg>
  </pc:docChgLst>
  <pc:docChgLst>
    <pc:chgData name="Zarko Djurdjevic" userId="S::31924@ma-web.nl::2b151957-2d27-4827-9e50-9614576b87ea" providerId="AD" clId="Web-{63FA5DE2-112A-4595-9106-0AB0D83F1593}"/>
    <pc:docChg chg="modSld">
      <pc:chgData name="Zarko Djurdjevic" userId="S::31924@ma-web.nl::2b151957-2d27-4827-9e50-9614576b87ea" providerId="AD" clId="Web-{63FA5DE2-112A-4595-9106-0AB0D83F1593}" dt="2020-09-29T10:08:31.315" v="2" actId="20577"/>
      <pc:docMkLst>
        <pc:docMk/>
      </pc:docMkLst>
      <pc:sldChg chg="modSp">
        <pc:chgData name="Zarko Djurdjevic" userId="S::31924@ma-web.nl::2b151957-2d27-4827-9e50-9614576b87ea" providerId="AD" clId="Web-{63FA5DE2-112A-4595-9106-0AB0D83F1593}" dt="2020-09-29T10:08:31.315" v="2" actId="20577"/>
        <pc:sldMkLst>
          <pc:docMk/>
          <pc:sldMk cId="642072076" sldId="271"/>
        </pc:sldMkLst>
        <pc:spChg chg="mod">
          <ac:chgData name="Zarko Djurdjevic" userId="S::31924@ma-web.nl::2b151957-2d27-4827-9e50-9614576b87ea" providerId="AD" clId="Web-{63FA5DE2-112A-4595-9106-0AB0D83F1593}" dt="2020-09-29T10:08:31.315" v="2" actId="20577"/>
          <ac:spMkLst>
            <pc:docMk/>
            <pc:sldMk cId="642072076" sldId="271"/>
            <ac:spMk id="74" creationId="{00000000-0000-0000-0000-000000000000}"/>
          </ac:spMkLst>
        </pc:spChg>
      </pc:sldChg>
    </pc:docChg>
  </pc:docChgLst>
  <pc:docChgLst>
    <pc:chgData name="Scott van den Broek" userId="S::31658@ma-web.nl::f4de00b5-626e-47bd-b794-deba1c6484db" providerId="AD" clId="Web-{D4ABE687-2D43-4217-ADC0-03771DD838F8}"/>
    <pc:docChg chg="modSld">
      <pc:chgData name="Scott van den Broek" userId="S::31658@ma-web.nl::f4de00b5-626e-47bd-b794-deba1c6484db" providerId="AD" clId="Web-{D4ABE687-2D43-4217-ADC0-03771DD838F8}" dt="2020-09-29T12:16:59.654" v="3" actId="20577"/>
      <pc:docMkLst>
        <pc:docMk/>
      </pc:docMkLst>
      <pc:sldChg chg="modSp">
        <pc:chgData name="Scott van den Broek" userId="S::31658@ma-web.nl::f4de00b5-626e-47bd-b794-deba1c6484db" providerId="AD" clId="Web-{D4ABE687-2D43-4217-ADC0-03771DD838F8}" dt="2020-09-29T12:16:59.654" v="3" actId="20577"/>
        <pc:sldMkLst>
          <pc:docMk/>
          <pc:sldMk cId="0" sldId="258"/>
        </pc:sldMkLst>
        <pc:spChg chg="mod">
          <ac:chgData name="Scott van den Broek" userId="S::31658@ma-web.nl::f4de00b5-626e-47bd-b794-deba1c6484db" providerId="AD" clId="Web-{D4ABE687-2D43-4217-ADC0-03771DD838F8}" dt="2020-09-29T12:16:59.654" v="3" actId="20577"/>
          <ac:spMkLst>
            <pc:docMk/>
            <pc:sldMk cId="0" sldId="258"/>
            <ac:spMk id="67" creationId="{00000000-0000-0000-0000-000000000000}"/>
          </ac:spMkLst>
        </pc:spChg>
      </pc:sldChg>
    </pc:docChg>
  </pc:docChgLst>
  <pc:docChgLst>
    <pc:chgData name="Damon Jellema" userId="S::31037@ma-web.nl::57242738-5d7d-4073-974f-16c2c05ddd17" providerId="AD" clId="Web-{82112757-F6FB-4804-82BB-7A40780E6E06}"/>
    <pc:docChg chg="modSld">
      <pc:chgData name="Damon Jellema" userId="S::31037@ma-web.nl::57242738-5d7d-4073-974f-16c2c05ddd17" providerId="AD" clId="Web-{82112757-F6FB-4804-82BB-7A40780E6E06}" dt="2020-09-29T12:18:26.894" v="6" actId="14100"/>
      <pc:docMkLst>
        <pc:docMk/>
      </pc:docMkLst>
      <pc:sldChg chg="addSp delSp modSp">
        <pc:chgData name="Damon Jellema" userId="S::31037@ma-web.nl::57242738-5d7d-4073-974f-16c2c05ddd17" providerId="AD" clId="Web-{82112757-F6FB-4804-82BB-7A40780E6E06}" dt="2020-09-29T12:18:26.894" v="6" actId="14100"/>
        <pc:sldMkLst>
          <pc:docMk/>
          <pc:sldMk cId="0" sldId="259"/>
        </pc:sldMkLst>
        <pc:spChg chg="mod">
          <ac:chgData name="Damon Jellema" userId="S::31037@ma-web.nl::57242738-5d7d-4073-974f-16c2c05ddd17" providerId="AD" clId="Web-{82112757-F6FB-4804-82BB-7A40780E6E06}" dt="2020-09-29T12:18:01.987" v="4" actId="1076"/>
          <ac:spMkLst>
            <pc:docMk/>
            <pc:sldMk cId="0" sldId="259"/>
            <ac:spMk id="74" creationId="{00000000-0000-0000-0000-000000000000}"/>
          </ac:spMkLst>
        </pc:spChg>
        <pc:picChg chg="mod">
          <ac:chgData name="Damon Jellema" userId="S::31037@ma-web.nl::57242738-5d7d-4073-974f-16c2c05ddd17" providerId="AD" clId="Web-{82112757-F6FB-4804-82BB-7A40780E6E06}" dt="2020-09-29T12:17:41.361" v="3" actId="1076"/>
          <ac:picMkLst>
            <pc:docMk/>
            <pc:sldMk cId="0" sldId="259"/>
            <ac:picMk id="2" creationId="{1A6F7FD3-75AB-41F7-9C46-D2D3127ED6D9}"/>
          </ac:picMkLst>
        </pc:picChg>
        <pc:picChg chg="mod">
          <ac:chgData name="Damon Jellema" userId="S::31037@ma-web.nl::57242738-5d7d-4073-974f-16c2c05ddd17" providerId="AD" clId="Web-{82112757-F6FB-4804-82BB-7A40780E6E06}" dt="2020-09-29T12:16:14.608" v="0" actId="1076"/>
          <ac:picMkLst>
            <pc:docMk/>
            <pc:sldMk cId="0" sldId="259"/>
            <ac:picMk id="3" creationId="{D690CF2E-54B7-4F31-8348-6EF45283F4AE}"/>
          </ac:picMkLst>
        </pc:picChg>
        <pc:picChg chg="add del mod">
          <ac:chgData name="Damon Jellema" userId="S::31037@ma-web.nl::57242738-5d7d-4073-974f-16c2c05ddd17" providerId="AD" clId="Web-{82112757-F6FB-4804-82BB-7A40780E6E06}" dt="2020-09-29T12:17:33.611" v="2"/>
          <ac:picMkLst>
            <pc:docMk/>
            <pc:sldMk cId="0" sldId="259"/>
            <ac:picMk id="4" creationId="{FA9FB278-A806-41FD-BE18-C63363FB185F}"/>
          </ac:picMkLst>
        </pc:picChg>
        <pc:picChg chg="mod">
          <ac:chgData name="Damon Jellema" userId="S::31037@ma-web.nl::57242738-5d7d-4073-974f-16c2c05ddd17" providerId="AD" clId="Web-{82112757-F6FB-4804-82BB-7A40780E6E06}" dt="2020-09-29T12:18:26.894" v="6" actId="14100"/>
          <ac:picMkLst>
            <pc:docMk/>
            <pc:sldMk cId="0" sldId="259"/>
            <ac:picMk id="75" creationId="{00000000-0000-0000-0000-000000000000}"/>
          </ac:picMkLst>
        </pc:picChg>
      </pc:sldChg>
    </pc:docChg>
  </pc:docChgLst>
  <pc:docChgLst>
    <pc:chgData name="Theo den Blanken" userId="S::t.denblanken@ma-web.nl::3930183c-d2df-48c9-87a0-a6b49431dd0e" providerId="AD" clId="Web-{CCD36AF7-D133-504A-90C2-62956F7F5439}"/>
    <pc:docChg chg="modSld">
      <pc:chgData name="Theo den Blanken" userId="S::t.denblanken@ma-web.nl::3930183c-d2df-48c9-87a0-a6b49431dd0e" providerId="AD" clId="Web-{CCD36AF7-D133-504A-90C2-62956F7F5439}" dt="2020-09-29T11:54:24.403" v="6" actId="20577"/>
      <pc:docMkLst>
        <pc:docMk/>
      </pc:docMkLst>
      <pc:sldChg chg="modSp">
        <pc:chgData name="Theo den Blanken" userId="S::t.denblanken@ma-web.nl::3930183c-d2df-48c9-87a0-a6b49431dd0e" providerId="AD" clId="Web-{CCD36AF7-D133-504A-90C2-62956F7F5439}" dt="2020-09-29T11:54:24.403" v="6" actId="20577"/>
        <pc:sldMkLst>
          <pc:docMk/>
          <pc:sldMk cId="2426816588" sldId="270"/>
        </pc:sldMkLst>
        <pc:spChg chg="mod">
          <ac:chgData name="Theo den Blanken" userId="S::t.denblanken@ma-web.nl::3930183c-d2df-48c9-87a0-a6b49431dd0e" providerId="AD" clId="Web-{CCD36AF7-D133-504A-90C2-62956F7F5439}" dt="2020-09-29T11:54:24.403" v="6" actId="20577"/>
          <ac:spMkLst>
            <pc:docMk/>
            <pc:sldMk cId="2426816588" sldId="270"/>
            <ac:spMk id="3" creationId="{91871551-216C-438E-B825-FEB120D2A15E}"/>
          </ac:spMkLst>
        </pc:spChg>
      </pc:sldChg>
    </pc:docChg>
  </pc:docChgLst>
  <pc:docChgLst>
    <pc:chgData name="Hidde Braun" userId="dd5b87d6-85a5-4271-8322-ce6e5fcd58d2" providerId="ADAL" clId="{58880C37-6D7A-B841-8062-D2383DCDA12A}"/>
    <pc:docChg chg="modSld">
      <pc:chgData name="Hidde Braun" userId="dd5b87d6-85a5-4271-8322-ce6e5fcd58d2" providerId="ADAL" clId="{58880C37-6D7A-B841-8062-D2383DCDA12A}" dt="2021-08-26T13:45:36.191" v="0" actId="6549"/>
      <pc:docMkLst>
        <pc:docMk/>
      </pc:docMkLst>
      <pc:sldChg chg="modSp mod">
        <pc:chgData name="Hidde Braun" userId="dd5b87d6-85a5-4271-8322-ce6e5fcd58d2" providerId="ADAL" clId="{58880C37-6D7A-B841-8062-D2383DCDA12A}" dt="2021-08-26T13:45:36.191" v="0" actId="6549"/>
        <pc:sldMkLst>
          <pc:docMk/>
          <pc:sldMk cId="0" sldId="265"/>
        </pc:sldMkLst>
        <pc:spChg chg="mod">
          <ac:chgData name="Hidde Braun" userId="dd5b87d6-85a5-4271-8322-ce6e5fcd58d2" providerId="ADAL" clId="{58880C37-6D7A-B841-8062-D2383DCDA12A}" dt="2021-08-26T13:45:36.191" v="0" actId="6549"/>
          <ac:spMkLst>
            <pc:docMk/>
            <pc:sldMk cId="0" sldId="265"/>
            <ac:spMk id="122" creationId="{00000000-0000-0000-0000-000000000000}"/>
          </ac:spMkLst>
        </pc:spChg>
      </pc:sldChg>
    </pc:docChg>
  </pc:docChgLst>
  <pc:docChgLst>
    <pc:chgData name="Stefan Hol" userId="S::32184@ma-web.nl::74311adb-e570-4e80-ae6e-4ce7b46438a4" providerId="AD" clId="Web-{ED04E192-3F1E-4194-83A8-AECCDA585A20}"/>
    <pc:docChg chg="modSld">
      <pc:chgData name="Stefan Hol" userId="S::32184@ma-web.nl::74311adb-e570-4e80-ae6e-4ce7b46438a4" providerId="AD" clId="Web-{ED04E192-3F1E-4194-83A8-AECCDA585A20}" dt="2020-09-29T12:27:25.558" v="0" actId="1076"/>
      <pc:docMkLst>
        <pc:docMk/>
      </pc:docMkLst>
      <pc:sldChg chg="modSp">
        <pc:chgData name="Stefan Hol" userId="S::32184@ma-web.nl::74311adb-e570-4e80-ae6e-4ce7b46438a4" providerId="AD" clId="Web-{ED04E192-3F1E-4194-83A8-AECCDA585A20}" dt="2020-09-29T12:27:25.558" v="0" actId="1076"/>
        <pc:sldMkLst>
          <pc:docMk/>
          <pc:sldMk cId="137899935" sldId="272"/>
        </pc:sldMkLst>
        <pc:picChg chg="mod">
          <ac:chgData name="Stefan Hol" userId="S::32184@ma-web.nl::74311adb-e570-4e80-ae6e-4ce7b46438a4" providerId="AD" clId="Web-{ED04E192-3F1E-4194-83A8-AECCDA585A20}" dt="2020-09-29T12:27:25.558" v="0" actId="1076"/>
          <ac:picMkLst>
            <pc:docMk/>
            <pc:sldMk cId="137899935" sldId="272"/>
            <ac:picMk id="83" creationId="{00000000-0000-0000-0000-000000000000}"/>
          </ac:picMkLst>
        </pc:picChg>
      </pc:sldChg>
    </pc:docChg>
  </pc:docChgLst>
  <pc:docChgLst>
    <pc:chgData name="Daan Dijkstra" userId="S::31005@ma-web.nl::4abc53b6-622c-41dd-8d8d-ff592d1d12ab" providerId="AD" clId="Web-{D52BD45B-7BEB-4AF9-92D7-D137BDA7FA5F}"/>
    <pc:docChg chg="modSld">
      <pc:chgData name="Daan Dijkstra" userId="S::31005@ma-web.nl::4abc53b6-622c-41dd-8d8d-ff592d1d12ab" providerId="AD" clId="Web-{D52BD45B-7BEB-4AF9-92D7-D137BDA7FA5F}" dt="2020-09-29T11:55:14.407" v="4" actId="1076"/>
      <pc:docMkLst>
        <pc:docMk/>
      </pc:docMkLst>
      <pc:sldChg chg="modSp">
        <pc:chgData name="Daan Dijkstra" userId="S::31005@ma-web.nl::4abc53b6-622c-41dd-8d8d-ff592d1d12ab" providerId="AD" clId="Web-{D52BD45B-7BEB-4AF9-92D7-D137BDA7FA5F}" dt="2020-09-29T11:54:30.622" v="2" actId="20577"/>
        <pc:sldMkLst>
          <pc:docMk/>
          <pc:sldMk cId="0" sldId="258"/>
        </pc:sldMkLst>
        <pc:spChg chg="mod">
          <ac:chgData name="Daan Dijkstra" userId="S::31005@ma-web.nl::4abc53b6-622c-41dd-8d8d-ff592d1d12ab" providerId="AD" clId="Web-{D52BD45B-7BEB-4AF9-92D7-D137BDA7FA5F}" dt="2020-09-29T11:54:30.622" v="2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Daan Dijkstra" userId="S::31005@ma-web.nl::4abc53b6-622c-41dd-8d8d-ff592d1d12ab" providerId="AD" clId="Web-{D52BD45B-7BEB-4AF9-92D7-D137BDA7FA5F}" dt="2020-09-29T11:55:14.407" v="4" actId="1076"/>
        <pc:sldMkLst>
          <pc:docMk/>
          <pc:sldMk cId="0" sldId="259"/>
        </pc:sldMkLst>
        <pc:spChg chg="mod">
          <ac:chgData name="Daan Dijkstra" userId="S::31005@ma-web.nl::4abc53b6-622c-41dd-8d8d-ff592d1d12ab" providerId="AD" clId="Web-{D52BD45B-7BEB-4AF9-92D7-D137BDA7FA5F}" dt="2020-09-29T11:55:14.407" v="4" actId="1076"/>
          <ac:spMkLst>
            <pc:docMk/>
            <pc:sldMk cId="0" sldId="259"/>
            <ac:spMk id="74" creationId="{00000000-0000-0000-0000-000000000000}"/>
          </ac:spMkLst>
        </pc:spChg>
      </pc:sldChg>
    </pc:docChg>
  </pc:docChgLst>
  <pc:docChgLst>
    <pc:chgData name="Mikey Clarke" userId="S::32264@ma-web.nl::f6b5be84-0069-4d31-978b-ce98b67b7f46" providerId="AD" clId="Web-{BA33849B-DA23-4521-8B76-416826BDC969}"/>
    <pc:docChg chg="sldOrd">
      <pc:chgData name="Mikey Clarke" userId="S::32264@ma-web.nl::f6b5be84-0069-4d31-978b-ce98b67b7f46" providerId="AD" clId="Web-{BA33849B-DA23-4521-8B76-416826BDC969}" dt="2020-09-29T11:54:48.619" v="1"/>
      <pc:docMkLst>
        <pc:docMk/>
      </pc:docMkLst>
      <pc:sldChg chg="ord">
        <pc:chgData name="Mikey Clarke" userId="S::32264@ma-web.nl::f6b5be84-0069-4d31-978b-ce98b67b7f46" providerId="AD" clId="Web-{BA33849B-DA23-4521-8B76-416826BDC969}" dt="2020-09-29T11:54:48.619" v="1"/>
        <pc:sldMkLst>
          <pc:docMk/>
          <pc:sldMk cId="0" sldId="266"/>
        </pc:sldMkLst>
      </pc:sldChg>
    </pc:docChg>
  </pc:docChgLst>
  <pc:docChgLst>
    <pc:chgData name="Daniel Nijkamp" userId="S::31644@ma-web.nl::45578f12-514a-4e35-b57f-cfc0dc0864a6" providerId="AD" clId="Web-{0F1A36CB-C090-448D-93D8-95E771FF20E5}"/>
    <pc:docChg chg="addSld delSld modSld">
      <pc:chgData name="Daniel Nijkamp" userId="S::31644@ma-web.nl::45578f12-514a-4e35-b57f-cfc0dc0864a6" providerId="AD" clId="Web-{0F1A36CB-C090-448D-93D8-95E771FF20E5}" dt="2020-09-29T11:56:40.872" v="2" actId="20577"/>
      <pc:docMkLst>
        <pc:docMk/>
      </pc:docMkLst>
      <pc:sldChg chg="modSp add del">
        <pc:chgData name="Daniel Nijkamp" userId="S::31644@ma-web.nl::45578f12-514a-4e35-b57f-cfc0dc0864a6" providerId="AD" clId="Web-{0F1A36CB-C090-448D-93D8-95E771FF20E5}" dt="2020-09-29T11:56:40.872" v="2" actId="20577"/>
        <pc:sldMkLst>
          <pc:docMk/>
          <pc:sldMk cId="642072076" sldId="271"/>
        </pc:sldMkLst>
        <pc:spChg chg="mod">
          <ac:chgData name="Daniel Nijkamp" userId="S::31644@ma-web.nl::45578f12-514a-4e35-b57f-cfc0dc0864a6" providerId="AD" clId="Web-{0F1A36CB-C090-448D-93D8-95E771FF20E5}" dt="2020-09-29T11:56:40.872" v="2" actId="20577"/>
          <ac:spMkLst>
            <pc:docMk/>
            <pc:sldMk cId="642072076" sldId="271"/>
            <ac:spMk id="74" creationId="{00000000-0000-0000-0000-000000000000}"/>
          </ac:spMkLst>
        </pc:spChg>
      </pc:sldChg>
    </pc:docChg>
  </pc:docChgLst>
  <pc:docChgLst>
    <pc:chgData name="Olli Appelt" userId="S::30849@ma-web.nl::13d99c3c-79e2-4de1-ad16-6eefc6ff8cd0" providerId="AD" clId="Web-{1D651F73-DA24-4095-9118-1A958458FD2C}"/>
    <pc:docChg chg="modSld">
      <pc:chgData name="Olli Appelt" userId="S::30849@ma-web.nl::13d99c3c-79e2-4de1-ad16-6eefc6ff8cd0" providerId="AD" clId="Web-{1D651F73-DA24-4095-9118-1A958458FD2C}" dt="2020-09-29T09:44:58.797" v="0" actId="1076"/>
      <pc:docMkLst>
        <pc:docMk/>
      </pc:docMkLst>
      <pc:sldChg chg="modSp">
        <pc:chgData name="Olli Appelt" userId="S::30849@ma-web.nl::13d99c3c-79e2-4de1-ad16-6eefc6ff8cd0" providerId="AD" clId="Web-{1D651F73-DA24-4095-9118-1A958458FD2C}" dt="2020-09-29T09:44:58.797" v="0" actId="1076"/>
        <pc:sldMkLst>
          <pc:docMk/>
          <pc:sldMk cId="0" sldId="259"/>
        </pc:sldMkLst>
        <pc:spChg chg="mod">
          <ac:chgData name="Olli Appelt" userId="S::30849@ma-web.nl::13d99c3c-79e2-4de1-ad16-6eefc6ff8cd0" providerId="AD" clId="Web-{1D651F73-DA24-4095-9118-1A958458FD2C}" dt="2020-09-29T09:44:58.797" v="0" actId="1076"/>
          <ac:spMkLst>
            <pc:docMk/>
            <pc:sldMk cId="0" sldId="259"/>
            <ac:spMk id="74" creationId="{00000000-0000-0000-0000-000000000000}"/>
          </ac:spMkLst>
        </pc:spChg>
      </pc:sldChg>
    </pc:docChg>
  </pc:docChgLst>
  <pc:docChgLst>
    <pc:chgData name="Vincent Pinas" userId="S::30472@ma-web.nl::c7212e72-f849-4d45-aea2-0ff92b67f944" providerId="AD" clId="Web-{433A4F3D-2B93-495A-88DE-3BDAE33E7B56}"/>
    <pc:docChg chg="modSld">
      <pc:chgData name="Vincent Pinas" userId="S::30472@ma-web.nl::c7212e72-f849-4d45-aea2-0ff92b67f944" providerId="AD" clId="Web-{433A4F3D-2B93-495A-88DE-3BDAE33E7B56}" dt="2020-09-29T13:39:32.005" v="9" actId="20577"/>
      <pc:docMkLst>
        <pc:docMk/>
      </pc:docMkLst>
      <pc:sldChg chg="modSp">
        <pc:chgData name="Vincent Pinas" userId="S::30472@ma-web.nl::c7212e72-f849-4d45-aea2-0ff92b67f944" providerId="AD" clId="Web-{433A4F3D-2B93-495A-88DE-3BDAE33E7B56}" dt="2020-09-29T12:19:49.320" v="1" actId="20577"/>
        <pc:sldMkLst>
          <pc:docMk/>
          <pc:sldMk cId="0" sldId="259"/>
        </pc:sldMkLst>
        <pc:spChg chg="mod">
          <ac:chgData name="Vincent Pinas" userId="S::30472@ma-web.nl::c7212e72-f849-4d45-aea2-0ff92b67f944" providerId="AD" clId="Web-{433A4F3D-2B93-495A-88DE-3BDAE33E7B56}" dt="2020-09-29T12:19:49.320" v="1" actId="20577"/>
          <ac:spMkLst>
            <pc:docMk/>
            <pc:sldMk cId="0" sldId="259"/>
            <ac:spMk id="74" creationId="{00000000-0000-0000-0000-000000000000}"/>
          </ac:spMkLst>
        </pc:spChg>
      </pc:sldChg>
      <pc:sldChg chg="modSp">
        <pc:chgData name="Vincent Pinas" userId="S::30472@ma-web.nl::c7212e72-f849-4d45-aea2-0ff92b67f944" providerId="AD" clId="Web-{433A4F3D-2B93-495A-88DE-3BDAE33E7B56}" dt="2020-09-29T12:36:45.469" v="5" actId="20577"/>
        <pc:sldMkLst>
          <pc:docMk/>
          <pc:sldMk cId="0" sldId="260"/>
        </pc:sldMkLst>
        <pc:spChg chg="mod">
          <ac:chgData name="Vincent Pinas" userId="S::30472@ma-web.nl::c7212e72-f849-4d45-aea2-0ff92b67f944" providerId="AD" clId="Web-{433A4F3D-2B93-495A-88DE-3BDAE33E7B56}" dt="2020-09-29T12:36:45.469" v="5" actId="20577"/>
          <ac:spMkLst>
            <pc:docMk/>
            <pc:sldMk cId="0" sldId="260"/>
            <ac:spMk id="82" creationId="{00000000-0000-0000-0000-000000000000}"/>
          </ac:spMkLst>
        </pc:spChg>
      </pc:sldChg>
      <pc:sldChg chg="modSp">
        <pc:chgData name="Vincent Pinas" userId="S::30472@ma-web.nl::c7212e72-f849-4d45-aea2-0ff92b67f944" providerId="AD" clId="Web-{433A4F3D-2B93-495A-88DE-3BDAE33E7B56}" dt="2020-09-29T13:39:32.005" v="9" actId="20577"/>
        <pc:sldMkLst>
          <pc:docMk/>
          <pc:sldMk cId="0" sldId="262"/>
        </pc:sldMkLst>
        <pc:spChg chg="mod">
          <ac:chgData name="Vincent Pinas" userId="S::30472@ma-web.nl::c7212e72-f849-4d45-aea2-0ff92b67f944" providerId="AD" clId="Web-{433A4F3D-2B93-495A-88DE-3BDAE33E7B56}" dt="2020-09-29T13:39:32.005" v="9" actId="20577"/>
          <ac:spMkLst>
            <pc:docMk/>
            <pc:sldMk cId="0" sldId="262"/>
            <ac:spMk id="98" creationId="{00000000-0000-0000-0000-000000000000}"/>
          </ac:spMkLst>
        </pc:spChg>
      </pc:sldChg>
      <pc:sldChg chg="modSp">
        <pc:chgData name="Vincent Pinas" userId="S::30472@ma-web.nl::c7212e72-f849-4d45-aea2-0ff92b67f944" providerId="AD" clId="Web-{433A4F3D-2B93-495A-88DE-3BDAE33E7B56}" dt="2020-09-29T12:23:48.490" v="3" actId="20577"/>
        <pc:sldMkLst>
          <pc:docMk/>
          <pc:sldMk cId="642072076" sldId="271"/>
        </pc:sldMkLst>
        <pc:spChg chg="mod">
          <ac:chgData name="Vincent Pinas" userId="S::30472@ma-web.nl::c7212e72-f849-4d45-aea2-0ff92b67f944" providerId="AD" clId="Web-{433A4F3D-2B93-495A-88DE-3BDAE33E7B56}" dt="2020-09-29T12:23:48.490" v="3" actId="20577"/>
          <ac:spMkLst>
            <pc:docMk/>
            <pc:sldMk cId="642072076" sldId="271"/>
            <ac:spMk id="74" creationId="{00000000-0000-0000-0000-000000000000}"/>
          </ac:spMkLst>
        </pc:spChg>
      </pc:sldChg>
      <pc:sldChg chg="modSp">
        <pc:chgData name="Vincent Pinas" userId="S::30472@ma-web.nl::c7212e72-f849-4d45-aea2-0ff92b67f944" providerId="AD" clId="Web-{433A4F3D-2B93-495A-88DE-3BDAE33E7B56}" dt="2020-09-29T12:43:55.076" v="7" actId="20577"/>
        <pc:sldMkLst>
          <pc:docMk/>
          <pc:sldMk cId="137899935" sldId="272"/>
        </pc:sldMkLst>
        <pc:spChg chg="mod">
          <ac:chgData name="Vincent Pinas" userId="S::30472@ma-web.nl::c7212e72-f849-4d45-aea2-0ff92b67f944" providerId="AD" clId="Web-{433A4F3D-2B93-495A-88DE-3BDAE33E7B56}" dt="2020-09-29T12:43:55.076" v="7" actId="20577"/>
          <ac:spMkLst>
            <pc:docMk/>
            <pc:sldMk cId="137899935" sldId="272"/>
            <ac:spMk id="82" creationId="{00000000-0000-0000-0000-000000000000}"/>
          </ac:spMkLst>
        </pc:spChg>
      </pc:sldChg>
    </pc:docChg>
  </pc:docChgLst>
  <pc:docChgLst>
    <pc:chgData name="Thom Koper" userId="S::30997@ma-web.nl::31fc37ac-a0d4-404c-a3ea-ab01a10f1b3c" providerId="AD" clId="Web-{7CC11F5B-B7EB-47CA-AF2E-6BB04CE80353}"/>
    <pc:docChg chg="sldOrd">
      <pc:chgData name="Thom Koper" userId="S::30997@ma-web.nl::31fc37ac-a0d4-404c-a3ea-ab01a10f1b3c" providerId="AD" clId="Web-{7CC11F5B-B7EB-47CA-AF2E-6BB04CE80353}" dt="2020-11-23T13:32:26.752" v="0"/>
      <pc:docMkLst>
        <pc:docMk/>
      </pc:docMkLst>
      <pc:sldChg chg="ord">
        <pc:chgData name="Thom Koper" userId="S::30997@ma-web.nl::31fc37ac-a0d4-404c-a3ea-ab01a10f1b3c" providerId="AD" clId="Web-{7CC11F5B-B7EB-47CA-AF2E-6BB04CE80353}" dt="2020-11-23T13:32:26.752" v="0"/>
        <pc:sldMkLst>
          <pc:docMk/>
          <pc:sldMk cId="0" sldId="256"/>
        </pc:sldMkLst>
      </pc:sldChg>
    </pc:docChg>
  </pc:docChgLst>
  <pc:docChgLst>
    <pc:chgData name="Jayden Held" userId="S::31764@ma-web.nl::4689731f-c808-4d0d-94b6-ee9124daf0e5" providerId="AD" clId="Web-{B8D8CECB-875F-4F7D-B169-4C455FBBE4C6}"/>
    <pc:docChg chg="modSld">
      <pc:chgData name="Jayden Held" userId="S::31764@ma-web.nl::4689731f-c808-4d0d-94b6-ee9124daf0e5" providerId="AD" clId="Web-{B8D8CECB-875F-4F7D-B169-4C455FBBE4C6}" dt="2020-09-29T12:15:37.887" v="1" actId="688"/>
      <pc:docMkLst>
        <pc:docMk/>
      </pc:docMkLst>
      <pc:sldChg chg="modSp">
        <pc:chgData name="Jayden Held" userId="S::31764@ma-web.nl::4689731f-c808-4d0d-94b6-ee9124daf0e5" providerId="AD" clId="Web-{B8D8CECB-875F-4F7D-B169-4C455FBBE4C6}" dt="2020-09-29T12:15:37.887" v="1" actId="688"/>
        <pc:sldMkLst>
          <pc:docMk/>
          <pc:sldMk cId="0" sldId="259"/>
        </pc:sldMkLst>
        <pc:picChg chg="mod">
          <ac:chgData name="Jayden Held" userId="S::31764@ma-web.nl::4689731f-c808-4d0d-94b6-ee9124daf0e5" providerId="AD" clId="Web-{B8D8CECB-875F-4F7D-B169-4C455FBBE4C6}" dt="2020-09-29T12:15:37.887" v="1" actId="688"/>
          <ac:picMkLst>
            <pc:docMk/>
            <pc:sldMk cId="0" sldId="259"/>
            <ac:picMk id="75" creationId="{00000000-0000-0000-0000-000000000000}"/>
          </ac:picMkLst>
        </pc:picChg>
      </pc:sldChg>
    </pc:docChg>
  </pc:docChgLst>
  <pc:docChgLst>
    <pc:chgData clId="Web-{7CC11F5B-B7EB-47CA-AF2E-6BB04CE80353}"/>
    <pc:docChg chg="sldOrd">
      <pc:chgData name="" userId="" providerId="" clId="Web-{7CC11F5B-B7EB-47CA-AF2E-6BB04CE80353}" dt="2020-11-23T13:32:23.174" v="0"/>
      <pc:docMkLst>
        <pc:docMk/>
      </pc:docMkLst>
      <pc:sldChg chg="ord">
        <pc:chgData name="" userId="" providerId="" clId="Web-{7CC11F5B-B7EB-47CA-AF2E-6BB04CE80353}" dt="2020-11-23T13:32:23.174" v="0"/>
        <pc:sldMkLst>
          <pc:docMk/>
          <pc:sldMk cId="0" sldId="256"/>
        </pc:sldMkLst>
      </pc:sldChg>
    </pc:docChg>
  </pc:docChgLst>
  <pc:docChgLst>
    <pc:chgData name="Nikay Klidas" userId="S::31853@ma-web.nl::540d33f2-797e-4fbb-88e9-9fefab49ff2a" providerId="AD" clId="Web-{F1FE3DE4-3090-4F29-A858-510A585B8DF4}"/>
    <pc:docChg chg="modSld">
      <pc:chgData name="Nikay Klidas" userId="S::31853@ma-web.nl::540d33f2-797e-4fbb-88e9-9fefab49ff2a" providerId="AD" clId="Web-{F1FE3DE4-3090-4F29-A858-510A585B8DF4}" dt="2020-10-05T12:21:56.850" v="1" actId="1076"/>
      <pc:docMkLst>
        <pc:docMk/>
      </pc:docMkLst>
      <pc:sldChg chg="modSp">
        <pc:chgData name="Nikay Klidas" userId="S::31853@ma-web.nl::540d33f2-797e-4fbb-88e9-9fefab49ff2a" providerId="AD" clId="Web-{F1FE3DE4-3090-4F29-A858-510A585B8DF4}" dt="2020-10-05T12:17:43.813" v="0" actId="1076"/>
        <pc:sldMkLst>
          <pc:docMk/>
          <pc:sldMk cId="0" sldId="258"/>
        </pc:sldMkLst>
        <pc:spChg chg="mod">
          <ac:chgData name="Nikay Klidas" userId="S::31853@ma-web.nl::540d33f2-797e-4fbb-88e9-9fefab49ff2a" providerId="AD" clId="Web-{F1FE3DE4-3090-4F29-A858-510A585B8DF4}" dt="2020-10-05T12:17:43.813" v="0" actId="1076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Nikay Klidas" userId="S::31853@ma-web.nl::540d33f2-797e-4fbb-88e9-9fefab49ff2a" providerId="AD" clId="Web-{F1FE3DE4-3090-4F29-A858-510A585B8DF4}" dt="2020-10-05T12:21:56.850" v="1" actId="1076"/>
        <pc:sldMkLst>
          <pc:docMk/>
          <pc:sldMk cId="0" sldId="259"/>
        </pc:sldMkLst>
        <pc:picChg chg="mod">
          <ac:chgData name="Nikay Klidas" userId="S::31853@ma-web.nl::540d33f2-797e-4fbb-88e9-9fefab49ff2a" providerId="AD" clId="Web-{F1FE3DE4-3090-4F29-A858-510A585B8DF4}" dt="2020-10-05T12:21:56.850" v="1" actId="1076"/>
          <ac:picMkLst>
            <pc:docMk/>
            <pc:sldMk cId="0" sldId="259"/>
            <ac:picMk id="75" creationId="{00000000-0000-0000-0000-000000000000}"/>
          </ac:picMkLst>
        </pc:picChg>
      </pc:sldChg>
    </pc:docChg>
  </pc:docChgLst>
  <pc:docChgLst>
    <pc:chgData name="Michelle Frankfort" userId="S::31318@ma-web.nl::7ec7e7fd-84b4-45e1-8ece-540cbec1a383" providerId="AD" clId="Web-{13B538E3-28DF-432C-847F-BFF602DC28C7}"/>
    <pc:docChg chg="modSld">
      <pc:chgData name="Michelle Frankfort" userId="S::31318@ma-web.nl::7ec7e7fd-84b4-45e1-8ece-540cbec1a383" providerId="AD" clId="Web-{13B538E3-28DF-432C-847F-BFF602DC28C7}" dt="2020-09-29T12:45:26.789" v="2" actId="1076"/>
      <pc:docMkLst>
        <pc:docMk/>
      </pc:docMkLst>
      <pc:sldChg chg="modSp">
        <pc:chgData name="Michelle Frankfort" userId="S::31318@ma-web.nl::7ec7e7fd-84b4-45e1-8ece-540cbec1a383" providerId="AD" clId="Web-{13B538E3-28DF-432C-847F-BFF602DC28C7}" dt="2020-09-29T11:55:09.654" v="0" actId="1076"/>
        <pc:sldMkLst>
          <pc:docMk/>
          <pc:sldMk cId="0" sldId="257"/>
        </pc:sldMkLst>
        <pc:spChg chg="mod">
          <ac:chgData name="Michelle Frankfort" userId="S::31318@ma-web.nl::7ec7e7fd-84b4-45e1-8ece-540cbec1a383" providerId="AD" clId="Web-{13B538E3-28DF-432C-847F-BFF602DC28C7}" dt="2020-09-29T11:55:09.654" v="0" actId="1076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Michelle Frankfort" userId="S::31318@ma-web.nl::7ec7e7fd-84b4-45e1-8ece-540cbec1a383" providerId="AD" clId="Web-{13B538E3-28DF-432C-847F-BFF602DC28C7}" dt="2020-09-29T12:15:07.042" v="1" actId="1076"/>
        <pc:sldMkLst>
          <pc:docMk/>
          <pc:sldMk cId="0" sldId="262"/>
        </pc:sldMkLst>
        <pc:spChg chg="mod">
          <ac:chgData name="Michelle Frankfort" userId="S::31318@ma-web.nl::7ec7e7fd-84b4-45e1-8ece-540cbec1a383" providerId="AD" clId="Web-{13B538E3-28DF-432C-847F-BFF602DC28C7}" dt="2020-09-29T12:15:07.042" v="1" actId="1076"/>
          <ac:spMkLst>
            <pc:docMk/>
            <pc:sldMk cId="0" sldId="262"/>
            <ac:spMk id="98" creationId="{00000000-0000-0000-0000-000000000000}"/>
          </ac:spMkLst>
        </pc:spChg>
      </pc:sldChg>
      <pc:sldChg chg="modSp">
        <pc:chgData name="Michelle Frankfort" userId="S::31318@ma-web.nl::7ec7e7fd-84b4-45e1-8ece-540cbec1a383" providerId="AD" clId="Web-{13B538E3-28DF-432C-847F-BFF602DC28C7}" dt="2020-09-29T12:45:26.789" v="2" actId="1076"/>
        <pc:sldMkLst>
          <pc:docMk/>
          <pc:sldMk cId="0" sldId="266"/>
        </pc:sldMkLst>
        <pc:spChg chg="mod">
          <ac:chgData name="Michelle Frankfort" userId="S::31318@ma-web.nl::7ec7e7fd-84b4-45e1-8ece-540cbec1a383" providerId="AD" clId="Web-{13B538E3-28DF-432C-847F-BFF602DC28C7}" dt="2020-09-29T12:45:26.789" v="2" actId="1076"/>
          <ac:spMkLst>
            <pc:docMk/>
            <pc:sldMk cId="0" sldId="266"/>
            <ac:spMk id="129" creationId="{00000000-0000-0000-0000-000000000000}"/>
          </ac:spMkLst>
        </pc:spChg>
      </pc:sldChg>
    </pc:docChg>
  </pc:docChgLst>
  <pc:docChgLst>
    <pc:chgData name="Scott van den Broek" userId="S::31658@ma-web.nl::f4de00b5-626e-47bd-b794-deba1c6484db" providerId="AD" clId="Web-{00C3D20C-C722-4EE9-9DEA-2703B2F2F91D}"/>
    <pc:docChg chg="modSld">
      <pc:chgData name="Scott van den Broek" userId="S::31658@ma-web.nl::f4de00b5-626e-47bd-b794-deba1c6484db" providerId="AD" clId="Web-{00C3D20C-C722-4EE9-9DEA-2703B2F2F91D}" dt="2020-09-29T11:47:05.275" v="0" actId="20577"/>
      <pc:docMkLst>
        <pc:docMk/>
      </pc:docMkLst>
      <pc:sldChg chg="modSp">
        <pc:chgData name="Scott van den Broek" userId="S::31658@ma-web.nl::f4de00b5-626e-47bd-b794-deba1c6484db" providerId="AD" clId="Web-{00C3D20C-C722-4EE9-9DEA-2703B2F2F91D}" dt="2020-09-29T11:47:05.275" v="0" actId="20577"/>
        <pc:sldMkLst>
          <pc:docMk/>
          <pc:sldMk cId="0" sldId="257"/>
        </pc:sldMkLst>
        <pc:spChg chg="mod">
          <ac:chgData name="Scott van den Broek" userId="S::31658@ma-web.nl::f4de00b5-626e-47bd-b794-deba1c6484db" providerId="AD" clId="Web-{00C3D20C-C722-4EE9-9DEA-2703B2F2F91D}" dt="2020-09-29T11:47:05.275" v="0" actId="20577"/>
          <ac:spMkLst>
            <pc:docMk/>
            <pc:sldMk cId="0" sldId="257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0dbbfb8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0dbbfb8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0dbbfb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80dbbfb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4dad0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4dad0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4dad0a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4dad0a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80dbbfb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80dbbfb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80dbbfb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80dbbfb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09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80dbbfb8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80dbbfb8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80dbbfb8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80dbbfb8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71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80dbbfb8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80dbbfb8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80dbbfb8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80dbbfb8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I2HtyXJ_co&amp;list=PLS02IV4eDZ2LKwQDNTLyNpjaXtMVefo5g&amp;index=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hyperlink" Target="https://mediacollegeamsterdam.sharepoint.com/teams/HelloYou/Gedeelde%20documenten/Programmeursvaardigheden/Lesmateriaal/les%2005%20online%20collaboration/03-%20setup-word-push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P5hdPGPns&amp;list=PLS02IV4eDZ2LKwQDNTLyNpjaXtMVefo5g&amp;index=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wuEbgOHan8&amp;list=PLS02IV4eDZ2LKwQDNTLyNpjaXtMVefo5g&amp;index=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xLxiCerA0s&amp;list=PLS02IV4eDZ2LKwQDNTLyNpjaXtMVefo5g&amp;index=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s://mediacollegeamsterdam.sharepoint.com/teams/HelloYou/Gedeelde%20documenten/Programmeursvaardigheden/Lesmateriaal/les%2005%20online%20collaboration/07-jelle-request2.m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d9UsvIEdhI&amp;list=PLS02IV4eDZ2LKwQDNTLyNpjaXtMVefo5g&amp;index=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ObecOyh1BQ&amp;list=PLS02IV4eDZ2LKwQDNTLyNpjaXtMVefo5g&amp;index=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playlist?list=PLS02IV4eDZ2LKwQDNTLyNpjaXtMVefo5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SObecOyh1BQ&amp;list=PLS02IV4eDZ2LKwQDNTLyNpjaXtMVefo5g&amp;index=1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SObecOyh1BQ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jsjollema/galgj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mediacollegeamsterdam.sharepoint.com/teams/HelloYou/Gedeelde%20documenten/Programmeursvaardigheden/Lesmateriaal/les%2005%20online%20collaboration/01-forken.mp4" TargetMode="External"/><Relationship Id="rId4" Type="http://schemas.openxmlformats.org/officeDocument/2006/relationships/hyperlink" Target="https://www.youtube.com/watch?v=MhdDC7jbQJQ&amp;list=PLS02IV4eDZ2LKwQDNTLyNpjaXtMVefo5g&amp;index=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oxeoJsAFbc&amp;list=PLS02IV4eDZ2LKwQDNTLyNpjaXtMVefo5g&amp;index=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64744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Skill les 7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3699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</a:t>
            </a:r>
            <a:r>
              <a:rPr lang="nl" dirty="0"/>
              <a:t>raining “galgje”</a:t>
            </a:r>
            <a:endParaRPr dirty="0"/>
          </a:p>
        </p:txBody>
      </p:sp>
      <p:pic>
        <p:nvPicPr>
          <p:cNvPr id="2" name="Afbeelding 2">
            <a:extLst>
              <a:ext uri="{FF2B5EF4-FFF2-40B4-BE49-F238E27FC236}">
                <a16:creationId xmlns:a16="http://schemas.microsoft.com/office/drawing/2014/main" id="{01DC5A6C-6BC4-4CF6-BF61-D65F4AD4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943" y="192101"/>
            <a:ext cx="2438400" cy="2438400"/>
          </a:xfrm>
          <a:prstGeom prst="rect">
            <a:avLst/>
          </a:prstGeom>
        </p:spPr>
      </p:pic>
      <p:pic>
        <p:nvPicPr>
          <p:cNvPr id="5" name="Afbeelding 2">
            <a:extLst>
              <a:ext uri="{FF2B5EF4-FFF2-40B4-BE49-F238E27FC236}">
                <a16:creationId xmlns:a16="http://schemas.microsoft.com/office/drawing/2014/main" id="{A7C39DAE-C8BB-4013-8872-0D67B6EA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70" y="192101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Student 1 start het </a:t>
            </a:r>
            <a:r>
              <a:rPr lang="en-GB" err="1"/>
              <a:t>spel</a:t>
            </a:r>
            <a:r>
              <a:rPr lang="en-GB"/>
              <a:t> en push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5213399" y="1152475"/>
            <a:ext cx="36248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nl" dirty="0"/>
              <a:t>Pas het aantal letters van het te raden woord aan en plaats dit in jouw online repository op GitHub</a:t>
            </a:r>
          </a:p>
          <a:p>
            <a:pPr marL="342900" indent="-342900">
              <a:lnSpc>
                <a:spcPct val="114999"/>
              </a:lnSpc>
              <a:spcBef>
                <a:spcPts val="1600"/>
              </a:spcBef>
              <a:buAutoNum type="arabicPeriod"/>
            </a:pPr>
            <a:r>
              <a:rPr lang="nl" dirty="0"/>
              <a:t>Open README.md en pas het aantal letters aan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/>
              <a:t>Plaats het veranderde README.md bestand in de Stage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/>
              <a:t>commit</a:t>
            </a:r>
            <a:r>
              <a:rPr lang="nl" dirty="0">
                <a:solidFill>
                  <a:srgbClr val="595959"/>
                </a:solidFill>
              </a:rPr>
              <a:t> </a:t>
            </a:r>
            <a:r>
              <a:rPr lang="nl" dirty="0"/>
              <a:t>de </a:t>
            </a:r>
            <a:r>
              <a:rPr lang="nl" dirty="0">
                <a:solidFill>
                  <a:srgbClr val="595959"/>
                </a:solidFill>
              </a:rPr>
              <a:t>Stage met als message 'start game'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/>
              <a:t>Push jouw repository online op github</a:t>
            </a:r>
          </a:p>
          <a:p>
            <a:pPr>
              <a:lnSpc>
                <a:spcPct val="114999"/>
              </a:lnSpc>
              <a:buAutoNum type="arabicPeriod"/>
            </a:pPr>
            <a:endParaRPr lang="nl" dirty="0"/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Filmpje</a:t>
            </a:r>
            <a:endParaRPr dirty="0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673" y="1152475"/>
            <a:ext cx="464852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1363194A-0BA4-4B10-BF94-7FBEE7318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5" name="Afbeelding 4" descr="Afbeelding met teken&#10;&#10;Automatisch gegenereerde beschrijving">
            <a:extLst>
              <a:ext uri="{FF2B5EF4-FFF2-40B4-BE49-F238E27FC236}">
                <a16:creationId xmlns:a16="http://schemas.microsoft.com/office/drawing/2014/main" id="{434F9F14-92AE-43CB-BFB4-1D8EEC5CB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Nodig</a:t>
            </a:r>
            <a:r>
              <a:rPr lang="en-GB"/>
              <a:t> student2 </a:t>
            </a:r>
            <a:r>
              <a:rPr lang="en-GB" err="1"/>
              <a:t>uit</a:t>
            </a:r>
            <a:r>
              <a:rPr lang="en-GB"/>
              <a:t> </a:t>
            </a:r>
            <a:r>
              <a:rPr lang="en-GB" err="1"/>
              <a:t>voor</a:t>
            </a:r>
            <a:r>
              <a:rPr lang="en-GB"/>
              <a:t> online </a:t>
            </a:r>
            <a:r>
              <a:rPr lang="en-GB" err="1"/>
              <a:t>samenwerking</a:t>
            </a:r>
            <a:endParaRPr lang="en-GB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5213399" y="1152475"/>
            <a:ext cx="36248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AutoNum type="arabicPeriod"/>
            </a:pPr>
            <a:endParaRPr lang="nl" dirty="0"/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Ga naar de repo op het GitHubaccount van student 1 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Ga naar settings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Ga naar 'manage access'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Invite collaborator to Galgje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Kies de account van student 2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(eventueel ook de account van student 3)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Student 2 (en 3) lezen hun mail en accepteren de samenwerking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endParaRPr lang="nl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Filmpje</a:t>
            </a:r>
            <a:endParaRPr dirty="0">
              <a:solidFill>
                <a:schemeClr val="tx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86" y="1152475"/>
            <a:ext cx="464852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7AB9572C-4C44-4E89-B01A-8D0B2A7A1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3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A3062B2A-D718-4A13-A4E4-6F0F7CB6E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Student 2 (of student 3) </a:t>
            </a:r>
            <a:r>
              <a:rPr lang="en-GB" err="1"/>
              <a:t>haalt</a:t>
            </a:r>
            <a:r>
              <a:rPr lang="en-GB"/>
              <a:t> via clone de code 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5182623" y="1141692"/>
            <a:ext cx="3526234" cy="3556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dirty="0"/>
              <a:t>Student2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repository </a:t>
            </a:r>
            <a:r>
              <a:rPr lang="en-GB" dirty="0" err="1"/>
              <a:t>galgje</a:t>
            </a:r>
            <a:r>
              <a:rPr lang="en-GB" dirty="0"/>
              <a:t> op de </a:t>
            </a:r>
            <a:r>
              <a:rPr lang="en-GB" dirty="0" err="1"/>
              <a:t>githubaccount</a:t>
            </a:r>
            <a:r>
              <a:rPr lang="en-GB" dirty="0"/>
              <a:t> van student 1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Clone de </a:t>
            </a:r>
            <a:r>
              <a:rPr lang="en-GB" dirty="0" err="1"/>
              <a:t>url</a:t>
            </a:r>
            <a:r>
              <a:rPr lang="en-GB" dirty="0"/>
              <a:t> van de repository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Open </a:t>
            </a:r>
            <a:r>
              <a:rPr lang="en-GB" dirty="0" err="1"/>
              <a:t>powershell</a:t>
            </a:r>
            <a:r>
              <a:rPr lang="en-GB" dirty="0"/>
              <a:t>/Terminal, </a:t>
            </a:r>
            <a:r>
              <a:rPr lang="en-GB" dirty="0" err="1"/>
              <a:t>en</a:t>
            </a:r>
            <a:r>
              <a:rPr lang="en-GB" dirty="0"/>
              <a:t> ga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lege</a:t>
            </a:r>
            <a:r>
              <a:rPr lang="en-GB" dirty="0"/>
              <a:t> </a:t>
            </a:r>
            <a:r>
              <a:rPr lang="en-GB" dirty="0" err="1"/>
              <a:t>doel</a:t>
            </a:r>
            <a:r>
              <a:rPr lang="en-GB" dirty="0"/>
              <a:t> directory (</a:t>
            </a:r>
            <a:r>
              <a:rPr lang="en-GB" dirty="0" err="1"/>
              <a:t>bijvoorbeeld</a:t>
            </a:r>
            <a:r>
              <a:rPr lang="en-GB" dirty="0"/>
              <a:t> les05)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Type git clone [ctrl-v] 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 err="1"/>
              <a:t>Raad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letter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stuur</a:t>
            </a:r>
            <a:r>
              <a:rPr lang="en-GB" dirty="0"/>
              <a:t> de code via push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repository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 err="1">
                <a:hlinkClick r:id="rId3"/>
              </a:rPr>
              <a:t>Filmpje</a:t>
            </a:r>
            <a:endParaRPr lang="en-GB"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80993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1D1F4384-2DBB-486A-A6C6-7F9CEC3C2777}"/>
              </a:ext>
            </a:extLst>
          </p:cNvPr>
          <p:cNvSpPr/>
          <p:nvPr/>
        </p:nvSpPr>
        <p:spPr>
          <a:xfrm>
            <a:off x="2864643" y="2715814"/>
            <a:ext cx="666750" cy="220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  <a:cs typeface="Arial"/>
              </a:rPr>
              <a:t>clone</a:t>
            </a:r>
            <a:endParaRPr lang="nl-NL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Student 2 </a:t>
            </a:r>
            <a:r>
              <a:rPr lang="en-GB" dirty="0" err="1"/>
              <a:t>haalt</a:t>
            </a:r>
            <a:r>
              <a:rPr lang="en-GB" dirty="0"/>
              <a:t> code </a:t>
            </a:r>
            <a:r>
              <a:rPr lang="en-GB" dirty="0" err="1"/>
              <a:t>binnen</a:t>
            </a:r>
            <a:r>
              <a:rPr lang="en-GB" dirty="0"/>
              <a:t> via pull</a:t>
            </a: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2"/>
          </p:nvPr>
        </p:nvSpPr>
        <p:spPr>
          <a:xfrm>
            <a:off x="5356274" y="1152475"/>
            <a:ext cx="348197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dirty="0"/>
              <a:t>Type git pull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 err="1"/>
              <a:t>Raad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letter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Commit de </a:t>
            </a:r>
            <a:r>
              <a:rPr lang="en-GB" dirty="0" err="1"/>
              <a:t>verandering</a:t>
            </a:r>
            <a:r>
              <a:rPr lang="en-GB" dirty="0"/>
              <a:t>, push het </a:t>
            </a:r>
            <a:r>
              <a:rPr lang="en-GB" dirty="0" err="1"/>
              <a:t>naar</a:t>
            </a:r>
            <a:r>
              <a:rPr lang="en-GB" dirty="0"/>
              <a:t> de online repository op GitHub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>
                <a:hlinkClick r:id="rId3"/>
              </a:rPr>
              <a:t>Filmpje</a:t>
            </a:r>
            <a:endParaRPr lang="en-GB" dirty="0">
              <a:hlinkClick r:id="rId4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480993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EB12F92B-3848-4BAB-9FB4-994C8D3D8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5" name="Afbeelding 4" descr="Afbeelding met teken&#10;&#10;Automatisch gegenereerde beschrijving">
            <a:extLst>
              <a:ext uri="{FF2B5EF4-FFF2-40B4-BE49-F238E27FC236}">
                <a16:creationId xmlns:a16="http://schemas.microsoft.com/office/drawing/2014/main" id="{79D0CE0B-1492-4C20-9CAE-AF39CF57E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Student 1 </a:t>
            </a:r>
            <a:r>
              <a:rPr lang="en-GB" err="1"/>
              <a:t>haalt</a:t>
            </a:r>
            <a:r>
              <a:rPr lang="en-GB"/>
              <a:t> </a:t>
            </a:r>
            <a:r>
              <a:rPr lang="en-GB" err="1"/>
              <a:t>eerste</a:t>
            </a:r>
            <a:r>
              <a:rPr lang="en-GB"/>
              <a:t> request </a:t>
            </a:r>
            <a:r>
              <a:rPr lang="en-GB" err="1"/>
              <a:t>binnen</a:t>
            </a:r>
            <a:endParaRPr err="1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xfrm>
            <a:off x="5487243" y="1152475"/>
            <a:ext cx="3309338" cy="3422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dirty="0" err="1"/>
              <a:t>Blijf</a:t>
            </a:r>
            <a:r>
              <a:rPr lang="en-GB" dirty="0"/>
              <a:t> in </a:t>
            </a:r>
            <a:r>
              <a:rPr lang="en-GB" dirty="0" err="1"/>
              <a:t>powershell</a:t>
            </a:r>
            <a:r>
              <a:rPr lang="en-GB" dirty="0"/>
              <a:t>/Terminal in de map van de repository </a:t>
            </a:r>
            <a:r>
              <a:rPr lang="en-GB" dirty="0" err="1"/>
              <a:t>galgje</a:t>
            </a:r>
            <a:endParaRPr lang="en-GB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Type git pull 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Open README.md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 err="1"/>
              <a:t>Verwerk</a:t>
            </a:r>
            <a:r>
              <a:rPr lang="en-GB" dirty="0"/>
              <a:t> de request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Push de code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online repository op </a:t>
            </a:r>
            <a:r>
              <a:rPr lang="en-GB" dirty="0" err="1"/>
              <a:t>github</a:t>
            </a:r>
            <a:endParaRPr lang="en-GB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 err="1">
                <a:hlinkClick r:id="rId3"/>
              </a:rPr>
              <a:t>Filmpje</a:t>
            </a:r>
            <a:endParaRPr lang="en-GB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GB" dirty="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1125"/>
            <a:ext cx="4749439" cy="33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3126B9C2-FB3D-40C6-9912-D1708DA9D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5" name="Afbeelding 4" descr="Afbeelding met teken&#10;&#10;Automatisch gegenereerde beschrijving">
            <a:extLst>
              <a:ext uri="{FF2B5EF4-FFF2-40B4-BE49-F238E27FC236}">
                <a16:creationId xmlns:a16="http://schemas.microsoft.com/office/drawing/2014/main" id="{8B5C2018-E201-45B2-81CC-EB4171AB0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id="{68B3F2FE-2DB9-C94D-ADE7-065F9C93299E}"/>
              </a:ext>
            </a:extLst>
          </p:cNvPr>
          <p:cNvGrpSpPr/>
          <p:nvPr/>
        </p:nvGrpSpPr>
        <p:grpSpPr>
          <a:xfrm>
            <a:off x="3973606" y="2225488"/>
            <a:ext cx="585144" cy="948018"/>
            <a:chOff x="3973606" y="2225488"/>
            <a:chExt cx="585144" cy="948018"/>
          </a:xfrm>
        </p:grpSpPr>
        <p:sp>
          <p:nvSpPr>
            <p:cNvPr id="2" name="Pijl omlaag 1">
              <a:extLst>
                <a:ext uri="{FF2B5EF4-FFF2-40B4-BE49-F238E27FC236}">
                  <a16:creationId xmlns:a16="http://schemas.microsoft.com/office/drawing/2014/main" id="{9D261FD4-1E21-E34B-A1EB-9A00123DDB20}"/>
                </a:ext>
              </a:extLst>
            </p:cNvPr>
            <p:cNvSpPr/>
            <p:nvPr/>
          </p:nvSpPr>
          <p:spPr>
            <a:xfrm>
              <a:off x="3973606" y="2225488"/>
              <a:ext cx="201706" cy="948018"/>
            </a:xfrm>
            <a:prstGeom prst="down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ACF25319-6A48-C446-B1BC-0650818A8C9A}"/>
                </a:ext>
              </a:extLst>
            </p:cNvPr>
            <p:cNvSpPr txBox="1"/>
            <p:nvPr/>
          </p:nvSpPr>
          <p:spPr>
            <a:xfrm>
              <a:off x="4175312" y="2614454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pull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Enzovoorts</a:t>
            </a:r>
            <a:endParaRPr err="1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1675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dirty="0"/>
              <a:t>Als je het </a:t>
            </a:r>
            <a:r>
              <a:rPr lang="en-GB" dirty="0" err="1"/>
              <a:t>woord</a:t>
            </a:r>
            <a:r>
              <a:rPr lang="en-GB" dirty="0"/>
              <a:t> </a:t>
            </a:r>
            <a:r>
              <a:rPr lang="en-GB" dirty="0" err="1"/>
              <a:t>geraden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, ben je </a:t>
            </a:r>
            <a:r>
              <a:rPr lang="en-GB" dirty="0" err="1"/>
              <a:t>klaar</a:t>
            </a:r>
            <a:endParaRPr lang="en-GB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>
                <a:hlinkClick r:id="rId3"/>
              </a:rPr>
              <a:t>De hele film is </a:t>
            </a:r>
            <a:r>
              <a:rPr lang="en-GB" dirty="0" err="1">
                <a:hlinkClick r:id="rId3"/>
              </a:rPr>
              <a:t>hier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te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zien</a:t>
            </a:r>
            <a:endParaRPr lang="en-GB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>
                <a:hlinkClick r:id="rId4"/>
              </a:rPr>
              <a:t>Alle videos achter </a:t>
            </a:r>
            <a:r>
              <a:rPr lang="en-GB" dirty="0" err="1">
                <a:hlinkClick r:id="rId4"/>
              </a:rPr>
              <a:t>elkaar</a:t>
            </a:r>
            <a:endParaRPr lang="en-GB" dirty="0"/>
          </a:p>
        </p:txBody>
      </p:sp>
      <p:pic>
        <p:nvPicPr>
          <p:cNvPr id="5" name="Afbeelding 2">
            <a:extLst>
              <a:ext uri="{FF2B5EF4-FFF2-40B4-BE49-F238E27FC236}">
                <a16:creationId xmlns:a16="http://schemas.microsoft.com/office/drawing/2014/main" id="{7D44D622-263E-46A6-9742-8BE75C694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791" y="2594338"/>
            <a:ext cx="2438400" cy="2438400"/>
          </a:xfrm>
          <a:prstGeom prst="rect">
            <a:avLst/>
          </a:prstGeom>
        </p:spPr>
      </p:pic>
      <p:pic>
        <p:nvPicPr>
          <p:cNvPr id="7" name="Afbeelding 2">
            <a:extLst>
              <a:ext uri="{FF2B5EF4-FFF2-40B4-BE49-F238E27FC236}">
                <a16:creationId xmlns:a16="http://schemas.microsoft.com/office/drawing/2014/main" id="{F6C728E3-42F8-4345-B484-F01CCEEAE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118" y="2594338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03ED-27E7-8367-0AFD-090DFF23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94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9A25-34F6-78AD-0D75-B55941C2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Lesdoelen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13DB7-BFB0-2FA3-3F12-8AF110701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skill “forking”</a:t>
            </a:r>
          </a:p>
          <a:p>
            <a:r>
              <a:rPr lang="en-US" dirty="0" err="1"/>
              <a:t>Trainen</a:t>
            </a:r>
            <a:r>
              <a:rPr lang="en-US" dirty="0"/>
              <a:t> </a:t>
            </a:r>
            <a:r>
              <a:rPr lang="en-US" dirty="0" err="1"/>
              <a:t>oude</a:t>
            </a:r>
            <a:r>
              <a:rPr lang="en-US" dirty="0"/>
              <a:t>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Collaboration </a:t>
            </a:r>
            <a:r>
              <a:rPr lang="en-US" dirty="0" err="1"/>
              <a:t>github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Updating README.md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Pulling and pushing repositories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367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oefenen werken met repositories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842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nl"/>
              <a:t>Maak teams van 2 of 3 studenten. 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in deze tutorial gaan wij deze studenten aangeven met de naam </a:t>
            </a:r>
            <a:r>
              <a:rPr lang="nl" b="1"/>
              <a:t>Student 1</a:t>
            </a:r>
            <a:r>
              <a:rPr lang="nl"/>
              <a:t> en </a:t>
            </a:r>
            <a:r>
              <a:rPr lang="nl" b="1"/>
              <a:t>Student 2 </a:t>
            </a:r>
            <a:r>
              <a:rPr lang="nl"/>
              <a:t>(een derde en vierde teamlid moeten hetzelfde doen als Student 2)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Om te oefenen gaan jullie het spelletje ‘galgje’ spelen, maar dan met behulp van </a:t>
            </a:r>
            <a:r>
              <a:rPr lang="nl" err="1"/>
              <a:t>repositories</a:t>
            </a:r>
            <a:r>
              <a:rPr lang="nl"/>
              <a:t> en </a:t>
            </a:r>
            <a:r>
              <a:rPr lang="nl" err="1"/>
              <a:t>github</a:t>
            </a:r>
            <a:endParaRPr err="1"/>
          </a:p>
        </p:txBody>
      </p:sp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8EE42F67-74C1-4AC4-A6C3-F48C6B29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5" name="Afbeelding 4" descr="Afbeelding met teken&#10;&#10;Automatisch gegenereerde beschrijving">
            <a:extLst>
              <a:ext uri="{FF2B5EF4-FFF2-40B4-BE49-F238E27FC236}">
                <a16:creationId xmlns:a16="http://schemas.microsoft.com/office/drawing/2014/main" id="{B770728A-719A-499C-89C8-A9BF01B4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558204" y="445025"/>
            <a:ext cx="52740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Het spel galgje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419130" y="1128662"/>
            <a:ext cx="5389357" cy="1040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sz="1600" dirty="0"/>
              <a:t>Als je het </a:t>
            </a:r>
            <a:r>
              <a:rPr lang="en-GB" sz="1600" dirty="0" err="1"/>
              <a:t>spel</a:t>
            </a:r>
            <a:r>
              <a:rPr lang="en-GB" sz="1600" dirty="0"/>
              <a:t> </a:t>
            </a:r>
            <a:r>
              <a:rPr lang="en-GB" sz="1600" dirty="0" err="1"/>
              <a:t>galgje</a:t>
            </a:r>
            <a:r>
              <a:rPr lang="en-GB" sz="1600" dirty="0"/>
              <a:t> </a:t>
            </a:r>
            <a:r>
              <a:rPr lang="en-GB" sz="1600" dirty="0" err="1"/>
              <a:t>niet</a:t>
            </a:r>
            <a:r>
              <a:rPr lang="en-GB" sz="1600" dirty="0"/>
              <a:t> </a:t>
            </a:r>
            <a:r>
              <a:rPr lang="en-GB" sz="1600" dirty="0" err="1"/>
              <a:t>kent</a:t>
            </a:r>
            <a:r>
              <a:rPr lang="en-GB" sz="1600" dirty="0"/>
              <a:t>, </a:t>
            </a:r>
            <a:r>
              <a:rPr lang="en-GB" sz="1600" dirty="0" err="1"/>
              <a:t>kijk</a:t>
            </a:r>
            <a:r>
              <a:rPr lang="en-GB" sz="1600" dirty="0"/>
              <a:t> dan even </a:t>
            </a:r>
            <a:r>
              <a:rPr lang="en-GB" sz="1600" dirty="0" err="1"/>
              <a:t>naar</a:t>
            </a:r>
            <a:r>
              <a:rPr lang="en-GB" sz="1600" dirty="0"/>
              <a:t> de </a:t>
            </a:r>
            <a:r>
              <a:rPr lang="en-GB" sz="1600" dirty="0" err="1"/>
              <a:t>uitleg</a:t>
            </a:r>
            <a:r>
              <a:rPr lang="en-GB" sz="1600" dirty="0"/>
              <a:t> van Hidde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Jelle</a:t>
            </a:r>
            <a:r>
              <a:rPr lang="en-GB" sz="1600" dirty="0"/>
              <a:t> die </a:t>
            </a:r>
            <a:r>
              <a:rPr lang="en-GB" sz="1600" dirty="0" err="1"/>
              <a:t>dit</a:t>
            </a:r>
            <a:r>
              <a:rPr lang="en-GB" sz="1600" dirty="0"/>
              <a:t> </a:t>
            </a:r>
            <a:r>
              <a:rPr lang="en-GB" sz="1600" dirty="0" err="1"/>
              <a:t>spelletje</a:t>
            </a:r>
            <a:r>
              <a:rPr lang="en-GB" sz="1600" dirty="0"/>
              <a:t> </a:t>
            </a:r>
            <a:r>
              <a:rPr lang="en-GB" sz="1600" dirty="0" err="1"/>
              <a:t>samen</a:t>
            </a:r>
            <a:r>
              <a:rPr lang="en-GB" sz="1600" dirty="0"/>
              <a:t> </a:t>
            </a:r>
            <a:r>
              <a:rPr lang="en-GB" sz="1600" dirty="0" err="1"/>
              <a:t>uitleggen</a:t>
            </a:r>
            <a:endParaRPr lang="en-GB" sz="1600" dirty="0"/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5B606012-D022-4A3D-A218-62E188A1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28" y="609537"/>
            <a:ext cx="2743200" cy="3550024"/>
          </a:xfrm>
          <a:prstGeom prst="rect">
            <a:avLst/>
          </a:prstGeom>
        </p:spPr>
      </p:pic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E75769FD-B650-48AC-A569-61B305A6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6" name="Afbeelding 5" descr="Afbeelding met teken&#10;&#10;Automatisch gegenereerde beschrijving">
            <a:extLst>
              <a:ext uri="{FF2B5EF4-FFF2-40B4-BE49-F238E27FC236}">
                <a16:creationId xmlns:a16="http://schemas.microsoft.com/office/drawing/2014/main" id="{0B579E5D-ED5C-4FE5-9EE1-16D7BF82E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9DA97A6B-F60D-4BAC-85F6-967F2BCBC3F8}"/>
              </a:ext>
            </a:extLst>
          </p:cNvPr>
          <p:cNvSpPr txBox="1"/>
          <p:nvPr/>
        </p:nvSpPr>
        <p:spPr>
          <a:xfrm>
            <a:off x="3419130" y="1971929"/>
            <a:ext cx="50928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hlinkClick r:id="rId5"/>
              </a:rPr>
              <a:t>Galgje</a:t>
            </a:r>
            <a:endParaRPr lang="nl-NL" sz="1800" dirty="0"/>
          </a:p>
          <a:p>
            <a:endParaRPr lang="nl-NL" sz="1800" dirty="0"/>
          </a:p>
          <a:p>
            <a:r>
              <a:rPr lang="nl-NL" sz="1600" dirty="0"/>
              <a:t>Dit filmpje laat ALLE stappen achter elkaar zien</a:t>
            </a:r>
          </a:p>
          <a:p>
            <a:endParaRPr lang="nl-NL" sz="1600" dirty="0"/>
          </a:p>
          <a:p>
            <a:r>
              <a:rPr lang="nl-NL" sz="1600" dirty="0"/>
              <a:t>De afzonderlijke stappen staan in losse filmpjes in deze presentatie.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a 1" title="galgje">
            <a:hlinkClick r:id="" action="ppaction://media"/>
            <a:extLst>
              <a:ext uri="{FF2B5EF4-FFF2-40B4-BE49-F238E27FC236}">
                <a16:creationId xmlns:a16="http://schemas.microsoft.com/office/drawing/2014/main" id="{015FACB6-9EE9-4332-A33D-0BBB5928D12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18589" y="281691"/>
            <a:ext cx="6106822" cy="45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E53F-1EDD-4CB9-A76D-685AF86C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 nu via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1551-216C-438E-B825-FEB120D2A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Er </a:t>
            </a:r>
            <a:r>
              <a:rPr lang="en-GB" err="1"/>
              <a:t>staat</a:t>
            </a:r>
            <a:r>
              <a:rPr lang="en-GB"/>
              <a:t> al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err="1"/>
              <a:t>begincode</a:t>
            </a:r>
            <a:r>
              <a:rPr lang="en-GB"/>
              <a:t> </a:t>
            </a:r>
            <a:r>
              <a:rPr lang="en-GB" err="1"/>
              <a:t>voor</a:t>
            </a:r>
            <a:r>
              <a:rPr lang="en-GB"/>
              <a:t> je </a:t>
            </a:r>
            <a:r>
              <a:rPr lang="en-GB" err="1"/>
              <a:t>klaar</a:t>
            </a:r>
            <a:r>
              <a:rPr lang="en-GB"/>
              <a:t>. </a:t>
            </a:r>
          </a:p>
          <a:p>
            <a:pPr>
              <a:lnSpc>
                <a:spcPct val="114999"/>
              </a:lnSpc>
            </a:pPr>
            <a:r>
              <a:rPr lang="en-GB" err="1"/>
              <a:t>Deze</a:t>
            </a:r>
            <a:r>
              <a:rPr lang="en-GB"/>
              <a:t> code mag je </a:t>
            </a:r>
            <a:r>
              <a:rPr lang="en-GB" err="1"/>
              <a:t>gebruiken</a:t>
            </a:r>
            <a:r>
              <a:rPr lang="en-GB"/>
              <a:t>, maar die </a:t>
            </a:r>
            <a:r>
              <a:rPr lang="en-GB" err="1"/>
              <a:t>moet</a:t>
            </a:r>
            <a:r>
              <a:rPr lang="en-GB"/>
              <a:t> je dan </a:t>
            </a:r>
            <a:r>
              <a:rPr lang="en-GB" err="1"/>
              <a:t>eerst</a:t>
            </a:r>
            <a:r>
              <a:rPr lang="en-GB"/>
              <a:t> </a:t>
            </a:r>
            <a:r>
              <a:rPr lang="en-GB" err="1"/>
              <a:t>naar</a:t>
            </a:r>
            <a:r>
              <a:rPr lang="en-GB"/>
              <a:t> de </a:t>
            </a:r>
            <a:r>
              <a:rPr lang="en-GB" err="1"/>
              <a:t>githubaccount</a:t>
            </a:r>
            <a:r>
              <a:rPr lang="en-GB"/>
              <a:t> van </a:t>
            </a:r>
            <a:r>
              <a:rPr lang="en-GB" b="1"/>
              <a:t>Student 1</a:t>
            </a:r>
            <a:r>
              <a:rPr lang="en-GB"/>
              <a:t> </a:t>
            </a:r>
            <a:r>
              <a:rPr lang="en-GB" err="1"/>
              <a:t>kopiëren</a:t>
            </a:r>
            <a:endParaRPr lang="en-GB"/>
          </a:p>
          <a:p>
            <a:pPr>
              <a:lnSpc>
                <a:spcPct val="114999"/>
              </a:lnSpc>
            </a:pPr>
            <a:r>
              <a:rPr lang="en-GB"/>
              <a:t>Het </a:t>
            </a:r>
            <a:r>
              <a:rPr lang="en-GB" err="1"/>
              <a:t>kopiëren</a:t>
            </a:r>
            <a:r>
              <a:rPr lang="en-GB"/>
              <a:t> van </a:t>
            </a:r>
            <a:r>
              <a:rPr lang="en-GB" err="1"/>
              <a:t>bestanden</a:t>
            </a:r>
            <a:r>
              <a:rPr lang="en-GB"/>
              <a:t> van </a:t>
            </a:r>
            <a:r>
              <a:rPr lang="en-GB" err="1"/>
              <a:t>een</a:t>
            </a:r>
            <a:r>
              <a:rPr lang="en-GB"/>
              <a:t> GitHub-account van </a:t>
            </a:r>
            <a:r>
              <a:rPr lang="en-GB" err="1"/>
              <a:t>iemand</a:t>
            </a:r>
            <a:r>
              <a:rPr lang="en-GB"/>
              <a:t> </a:t>
            </a:r>
            <a:r>
              <a:rPr lang="en-GB" err="1"/>
              <a:t>anders</a:t>
            </a:r>
            <a:r>
              <a:rPr lang="en-GB"/>
              <a:t> </a:t>
            </a:r>
            <a:r>
              <a:rPr lang="en-GB" err="1"/>
              <a:t>naar</a:t>
            </a:r>
            <a:r>
              <a:rPr lang="en-GB"/>
              <a:t> </a:t>
            </a:r>
            <a:r>
              <a:rPr lang="en-GB" err="1"/>
              <a:t>jouw</a:t>
            </a:r>
            <a:r>
              <a:rPr lang="en-GB"/>
              <a:t> eigen </a:t>
            </a:r>
            <a:r>
              <a:rPr lang="en-GB" err="1"/>
              <a:t>Github</a:t>
            </a:r>
            <a:r>
              <a:rPr lang="en-GB"/>
              <a:t>-account </a:t>
            </a:r>
            <a:r>
              <a:rPr lang="en-GB" err="1"/>
              <a:t>heet</a:t>
            </a:r>
            <a:r>
              <a:rPr lang="en-GB"/>
              <a:t>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b="1"/>
              <a:t>Fork</a:t>
            </a:r>
          </a:p>
          <a:p>
            <a:pPr>
              <a:lnSpc>
                <a:spcPct val="114999"/>
              </a:lnSpc>
            </a:pPr>
            <a:endParaRPr lang="en-GB"/>
          </a:p>
        </p:txBody>
      </p:sp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97A82C9C-232B-43D3-912D-F7DC5B59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44603" y="192101"/>
            <a:ext cx="409213" cy="406653"/>
          </a:xfrm>
          <a:prstGeom prst="rect">
            <a:avLst/>
          </a:prstGeom>
        </p:spPr>
      </p:pic>
      <p:pic>
        <p:nvPicPr>
          <p:cNvPr id="9" name="Afbeelding 8" descr="Afbeelding met teken&#10;&#10;Automatisch gegenereerde beschrijving">
            <a:extLst>
              <a:ext uri="{FF2B5EF4-FFF2-40B4-BE49-F238E27FC236}">
                <a16:creationId xmlns:a16="http://schemas.microsoft.com/office/drawing/2014/main" id="{8D3C2E90-2804-4540-A56A-8F6A1098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1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Startcode ophalen d.m.v. fork op GitHub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5442882" y="1402447"/>
            <a:ext cx="342766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de begincode kan je in twee stappen op de computer van </a:t>
            </a:r>
            <a:r>
              <a:rPr lang="nl" dirty="0">
                <a:solidFill>
                  <a:srgbClr val="FF0000"/>
                </a:solidFill>
              </a:rPr>
              <a:t>student1</a:t>
            </a:r>
            <a:r>
              <a:rPr lang="nl" dirty="0"/>
              <a:t> krijgen</a:t>
            </a:r>
            <a:endParaRPr dirty="0"/>
          </a:p>
          <a:p>
            <a:pPr>
              <a:spcBef>
                <a:spcPts val="1600"/>
              </a:spcBef>
              <a:buAutoNum type="arabicPeriod"/>
            </a:pPr>
            <a:r>
              <a:rPr lang="nl" dirty="0"/>
              <a:t>Ga via jouw browser naar:</a:t>
            </a:r>
            <a:br>
              <a:rPr lang="nl" dirty="0"/>
            </a:br>
            <a:r>
              <a:rPr lang="nl" dirty="0">
                <a:hlinkClick r:id="rId3"/>
              </a:rPr>
              <a:t>https://github.com/djsjollema/galgje</a:t>
            </a:r>
            <a:endParaRPr lang="nl" dirty="0"/>
          </a:p>
          <a:p>
            <a:pPr>
              <a:lnSpc>
                <a:spcPct val="114999"/>
              </a:lnSpc>
              <a:spcBef>
                <a:spcPts val="1600"/>
              </a:spcBef>
              <a:buAutoNum type="arabicPeriod"/>
            </a:pPr>
            <a:r>
              <a:rPr lang="nl" dirty="0"/>
              <a:t>fork de startcode naar de GitHub account van </a:t>
            </a:r>
            <a:r>
              <a:rPr lang="nl" dirty="0">
                <a:solidFill>
                  <a:srgbClr val="FF0000"/>
                </a:solidFill>
              </a:rPr>
              <a:t>student1</a:t>
            </a:r>
            <a:endParaRPr dirty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nl" dirty="0"/>
              <a:t>clone de startcode op de computer van</a:t>
            </a:r>
            <a:r>
              <a:rPr lang="nl" dirty="0">
                <a:solidFill>
                  <a:srgbClr val="FF0000"/>
                </a:solidFill>
              </a:rPr>
              <a:t> student1 </a:t>
            </a:r>
          </a:p>
          <a:p>
            <a: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nl" dirty="0">
              <a:solidFill>
                <a:srgbClr val="FF0000"/>
              </a:solidFill>
            </a:endParaRPr>
          </a:p>
          <a:p>
            <a:pPr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Filmpje</a:t>
            </a:r>
            <a:endParaRPr lang="nl" dirty="0">
              <a:solidFill>
                <a:schemeClr val="tx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5241" y="1074372"/>
            <a:ext cx="5166726" cy="335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1A6F7FD3-75AB-41F7-9C46-D2D3127ED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H="1">
            <a:off x="5441338" y="2215442"/>
            <a:ext cx="419996" cy="417436"/>
          </a:xfrm>
          <a:prstGeom prst="rect">
            <a:avLst/>
          </a:prstGeom>
        </p:spPr>
      </p:pic>
      <p:pic>
        <p:nvPicPr>
          <p:cNvPr id="3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D690CF2E-54B7-4F31-8348-6EF45283F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211428" y="662001"/>
            <a:ext cx="410391" cy="4078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err="1"/>
              <a:t>Clone</a:t>
            </a:r>
            <a:r>
              <a:rPr lang="nl"/>
              <a:t> de code naar de computer van student 1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5404631" y="1152475"/>
            <a:ext cx="342766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  <a:buAutoNum type="arabicPeriod"/>
            </a:pPr>
            <a:r>
              <a:rPr lang="nl" dirty="0"/>
              <a:t>Ga naar de githubaccount van student 1 naar de repository 'galgje'</a:t>
            </a:r>
          </a:p>
          <a:p>
            <a:pPr>
              <a:lnSpc>
                <a:spcPct val="114999"/>
              </a:lnSpc>
              <a:spcBef>
                <a:spcPts val="1600"/>
              </a:spcBef>
              <a:buAutoNum type="arabicPeriod"/>
            </a:pPr>
            <a:r>
              <a:rPr lang="nl" dirty="0"/>
              <a:t>Kopieer de url of click op de button Code en de button Copy</a:t>
            </a:r>
            <a:endParaRPr lang="nl" dirty="0">
              <a:solidFill>
                <a:srgbClr val="595959"/>
              </a:solidFill>
            </a:endParaRPr>
          </a:p>
          <a:p>
            <a:pPr>
              <a:buAutoNum type="arabicPeriod"/>
            </a:pPr>
            <a:r>
              <a:rPr lang="nl" dirty="0"/>
              <a:t>open een doelmap</a:t>
            </a:r>
            <a:r>
              <a:rPr lang="nl" dirty="0">
                <a:solidFill>
                  <a:srgbClr val="595959"/>
                </a:solidFill>
              </a:rPr>
              <a:t> op de computer van</a:t>
            </a:r>
            <a:r>
              <a:rPr lang="nl" dirty="0">
                <a:solidFill>
                  <a:srgbClr val="FF0000"/>
                </a:solidFill>
              </a:rPr>
              <a:t> student1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nl" dirty="0"/>
              <a:t>Start de powershell in de doelmap en type</a:t>
            </a:r>
            <a:r>
              <a:rPr lang="nl" dirty="0">
                <a:solidFill>
                  <a:srgbClr val="FF0000"/>
                </a:solidFill>
              </a:rPr>
              <a:t> git clone [ctrl-v] </a:t>
            </a:r>
          </a:p>
          <a:p>
            <a:pPr>
              <a:lnSpc>
                <a:spcPct val="114999"/>
              </a:lnSpc>
              <a:buAutoNum type="arabicPeriod"/>
            </a:pPr>
            <a:endParaRPr lang="nl" dirty="0">
              <a:solidFill>
                <a:srgbClr val="FF0000"/>
              </a:solidFill>
            </a:endParaRPr>
          </a:p>
          <a:p>
            <a:pPr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Filmpje</a:t>
            </a:r>
            <a:endParaRPr lang="nl" dirty="0">
              <a:solidFill>
                <a:schemeClr val="tx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25" y="1094251"/>
            <a:ext cx="4976226" cy="341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0720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858170AE29845AD5E277695678983" ma:contentTypeVersion="3" ma:contentTypeDescription="Create a new document." ma:contentTypeScope="" ma:versionID="644fc2329ac075a8516a1135ce8da728">
  <xsd:schema xmlns:xsd="http://www.w3.org/2001/XMLSchema" xmlns:xs="http://www.w3.org/2001/XMLSchema" xmlns:p="http://schemas.microsoft.com/office/2006/metadata/properties" xmlns:ns2="885d402c-76b9-4792-92a1-2b62a1d56104" targetNamespace="http://schemas.microsoft.com/office/2006/metadata/properties" ma:root="true" ma:fieldsID="c4201e4619975cce81ac604075a80f01" ns2:_="">
    <xsd:import namespace="885d402c-76b9-4792-92a1-2b62a1d56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d402c-76b9-4792-92a1-2b62a1d561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8F1C97-41F9-4857-8CB9-8EAA6FDA3F17}">
  <ds:schemaRefs>
    <ds:schemaRef ds:uri="http://purl.org/dc/elements/1.1/"/>
    <ds:schemaRef ds:uri="http://schemas.openxmlformats.org/package/2006/metadata/core-properties"/>
    <ds:schemaRef ds:uri="98cacdd3-4659-48a2-9cbd-4c38739bc4aa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4BEB027-6CF7-42F4-BCEF-448E0FD75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d402c-76b9-4792-92a1-2b62a1d561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834BF-247E-4CBC-AE40-45685D6076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572</Words>
  <Application>Microsoft Office PowerPoint</Application>
  <PresentationFormat>On-screen Show (16:9)</PresentationFormat>
  <Paragraphs>81</Paragraphs>
  <Slides>15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Skill les 7</vt:lpstr>
      <vt:lpstr>PowerPoint Presentation</vt:lpstr>
      <vt:lpstr>Lesdoelen</vt:lpstr>
      <vt:lpstr>oefenen werken met repositories</vt:lpstr>
      <vt:lpstr>Het spel galgje</vt:lpstr>
      <vt:lpstr>PowerPoint Presentation</vt:lpstr>
      <vt:lpstr>En nu via GitHub</vt:lpstr>
      <vt:lpstr>Startcode ophalen d.m.v. fork op GitHub</vt:lpstr>
      <vt:lpstr>Clone de code naar de computer van student 1</vt:lpstr>
      <vt:lpstr>Student 1 start het spel en push</vt:lpstr>
      <vt:lpstr>Nodig student2 uit voor online samenwerking</vt:lpstr>
      <vt:lpstr>Student 2 (of student 3) haalt via clone de code </vt:lpstr>
      <vt:lpstr>Student 2 haalt code binnen via pull</vt:lpstr>
      <vt:lpstr>Student 1 haalt eerste request binnen</vt:lpstr>
      <vt:lpstr>Enzovoorts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on github</dc:title>
  <cp:lastModifiedBy>Jelle Sjollema</cp:lastModifiedBy>
  <cp:revision>18</cp:revision>
  <dcterms:modified xsi:type="dcterms:W3CDTF">2024-10-18T08:11:39Z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0x010100564858170AE29845AD5E277695678983</vt:lpwstr>
  </property>
</Properties>
</file>