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81E0-0CB2-0E40-89F6-0C9E8E81B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BC19F-51D5-3964-C230-3A054B65C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BAFFC-1D09-09F7-7204-AAC3C909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122-3B30-4490-8BBB-F5C76D08DB6E}" type="datetimeFigureOut">
              <a:rPr lang="nl-NL" smtClean="0"/>
              <a:t>21-11-2024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C9226-C5F6-9CB6-842D-E243AB2E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B7FD7-6074-9006-883A-E637EF0E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39E-65A5-4D3F-B2DB-1C93790699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818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4CF5-43EF-ECDC-7D96-AA99D2024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5D0A0-B430-6E9B-50F0-057340F82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21D67-A3A7-D0B7-2F22-0EE8B8B0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122-3B30-4490-8BBB-F5C76D08DB6E}" type="datetimeFigureOut">
              <a:rPr lang="nl-NL" smtClean="0"/>
              <a:t>21-11-2024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AA057-618A-0A6F-B365-26F8729C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AF1E3-7446-F69E-1DC0-F680A6B8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39E-65A5-4D3F-B2DB-1C93790699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229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70137-66EB-5FB2-98EE-E316E8D81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132F3-1CA5-8367-D423-B9CE10E6C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D466-7365-52D3-2DFE-4454B966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122-3B30-4490-8BBB-F5C76D08DB6E}" type="datetimeFigureOut">
              <a:rPr lang="nl-NL" smtClean="0"/>
              <a:t>21-11-2024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F0A86-CE35-6875-E69D-A56951CF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60E06-7791-58B4-DC13-FEA44152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39E-65A5-4D3F-B2DB-1C93790699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567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DD17-CEF9-97DD-49B0-4BBFC1FF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6BD68-7EC5-EDAD-EDF9-69E7F11EE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2F829-AD51-E999-092B-D93613C1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122-3B30-4490-8BBB-F5C76D08DB6E}" type="datetimeFigureOut">
              <a:rPr lang="nl-NL" smtClean="0"/>
              <a:t>21-11-2024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664F0-940F-9DED-9F62-62CF9490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2A006-ABE3-7460-40F6-E8D70C1C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39E-65A5-4D3F-B2DB-1C93790699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291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6F97-2DD9-3F7B-C4BF-809EF6BE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DFADE-9A70-16B5-8F20-BF8BD38A3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D560B-8618-4557-74BF-DE0E69E6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122-3B30-4490-8BBB-F5C76D08DB6E}" type="datetimeFigureOut">
              <a:rPr lang="nl-NL" smtClean="0"/>
              <a:t>21-11-2024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61D3F-F32B-E17F-2310-A5EC0641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9B5FC-3FCA-14C4-8A37-9A7F2D93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39E-65A5-4D3F-B2DB-1C93790699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155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7756-3F3E-1C19-ACFC-D636D3C3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CFD6C-9276-BF97-5201-88EAF3205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64FE2-7AFB-2410-29F7-6A8FB64FF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CCB28-F3FE-73AA-AC89-742DCB6A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122-3B30-4490-8BBB-F5C76D08DB6E}" type="datetimeFigureOut">
              <a:rPr lang="nl-NL" smtClean="0"/>
              <a:t>21-11-2024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2BDBF-1795-4FC7-15D2-B9BA8B19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1F84D-FC2B-AD28-4482-05F96B11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39E-65A5-4D3F-B2DB-1C93790699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724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0326-89B1-8BA3-1AE2-D253B468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8EE45-01BB-4E9A-F851-C3C93A31D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80F39-F163-2D0C-7185-25888DCED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B5E9C-F0E1-DF6E-C48B-48030E5DF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6BB07-3230-400F-5580-9AF8F3208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562D9-0B7F-4985-B319-81A1E1C7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122-3B30-4490-8BBB-F5C76D08DB6E}" type="datetimeFigureOut">
              <a:rPr lang="nl-NL" smtClean="0"/>
              <a:t>21-11-2024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6F83F0-CC5C-0E0A-A291-1472C631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B699C-548E-3243-0CDB-903D73F0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39E-65A5-4D3F-B2DB-1C93790699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878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9B63-3E76-F113-5F30-D2ADAC7C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4233F-02BD-6DAE-F234-BD222DF2B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122-3B30-4490-8BBB-F5C76D08DB6E}" type="datetimeFigureOut">
              <a:rPr lang="nl-NL" smtClean="0"/>
              <a:t>21-11-2024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0CA2E-0ABB-C808-7086-2DDA6319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11081-F077-526A-5F9E-7D0E798A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39E-65A5-4D3F-B2DB-1C93790699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157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7DB9C-9978-3C0D-EE7F-7B99577F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122-3B30-4490-8BBB-F5C76D08DB6E}" type="datetimeFigureOut">
              <a:rPr lang="nl-NL" smtClean="0"/>
              <a:t>21-11-2024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6D9C3-2469-6A6F-F622-67552E20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6FB01-3611-3EDC-1614-FD5C244D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39E-65A5-4D3F-B2DB-1C93790699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49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B1D3-4CA9-565D-237D-9F58C62F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F61F-DF9C-BD86-1D29-4C0C567B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BEB0E-43E4-3E25-D7A7-7D909FA68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335C9-2A92-06AF-47BD-A31F0E18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122-3B30-4490-8BBB-F5C76D08DB6E}" type="datetimeFigureOut">
              <a:rPr lang="nl-NL" smtClean="0"/>
              <a:t>21-11-2024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64812-8473-7366-8BF4-373F234DF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F5F94-12DC-95D6-638F-AE6DEA06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39E-65A5-4D3F-B2DB-1C93790699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190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93865-27EA-4131-57CE-5073B83E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396D8-4896-21A4-6FFF-C7F287443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67147-E6D4-D53A-52DE-7C2D28CCF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63562-FCC5-220F-280F-BB1841A1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4122-3B30-4490-8BBB-F5C76D08DB6E}" type="datetimeFigureOut">
              <a:rPr lang="nl-NL" smtClean="0"/>
              <a:t>21-11-2024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CA846-2817-1783-E792-FBE84B92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6A158-9045-B99D-A0AE-E9C0746A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5739E-65A5-4D3F-B2DB-1C93790699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805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C2403-F6EF-C5A8-1C00-E0B96C1C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A6D30-2986-5797-7EE7-BACF0CFC6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65B7C-CED6-485B-1518-5226D070C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3A4122-3B30-4490-8BBB-F5C76D08DB6E}" type="datetimeFigureOut">
              <a:rPr lang="nl-NL" smtClean="0"/>
              <a:t>21-11-2024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46C1A-CD2E-E2E1-A3F6-4421F3AA6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835C-3F68-C1A5-937C-9695DDC57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25739E-65A5-4D3F-B2DB-1C93790699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85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179A-5326-C60C-C337-5AA5BD3AF1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merge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485FA-2822-1704-92F4-BDF6AA78D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samenwerken</a:t>
            </a:r>
            <a:r>
              <a:rPr lang="en-US" dirty="0"/>
              <a:t> met </a:t>
            </a:r>
            <a:r>
              <a:rPr lang="en-US" dirty="0" err="1"/>
              <a:t>behulp</a:t>
            </a:r>
            <a:r>
              <a:rPr lang="en-US" dirty="0"/>
              <a:t> van </a:t>
            </a:r>
            <a:r>
              <a:rPr lang="en-US" dirty="0" err="1"/>
              <a:t>github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028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393DA-3512-17B8-EFE8-B0EFDC781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C085-5826-DE2C-4192-CA360B1E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opdracht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AF1C4-568D-7CF5-1528-DE48C0CFA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1521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Alle </a:t>
            </a:r>
            <a:r>
              <a:rPr lang="en-US" dirty="0" err="1"/>
              <a:t>teamleden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Lever de link </a:t>
            </a:r>
            <a:r>
              <a:rPr lang="en-US" dirty="0" err="1"/>
              <a:t>naar</a:t>
            </a:r>
            <a:r>
              <a:rPr lang="en-US" dirty="0"/>
              <a:t> de remote repository in op </a:t>
            </a:r>
            <a:r>
              <a:rPr lang="en-US" dirty="0" err="1"/>
              <a:t>simulise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7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47AC-84AF-A806-0E03-34856BAE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een</a:t>
            </a:r>
            <a:r>
              <a:rPr lang="en-US" dirty="0"/>
              <a:t> merge?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8DE52-706D-0CDC-ACB0-C8A18210F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Een </a:t>
            </a:r>
            <a:r>
              <a:rPr lang="nl-NL" b="1" dirty="0" err="1"/>
              <a:t>merge</a:t>
            </a:r>
            <a:r>
              <a:rPr lang="nl-NL" dirty="0"/>
              <a:t> op GitHub is het proces waarbij veranderingen (</a:t>
            </a:r>
            <a:r>
              <a:rPr lang="nl-NL" dirty="0" err="1"/>
              <a:t>commits</a:t>
            </a:r>
            <a:r>
              <a:rPr lang="nl-NL" dirty="0"/>
              <a:t>) van verschillende branches worden samengevoegd in één </a:t>
            </a:r>
            <a:r>
              <a:rPr lang="nl-NL" dirty="0" err="1"/>
              <a:t>branch</a:t>
            </a:r>
            <a:r>
              <a:rPr lang="nl-NL" dirty="0"/>
              <a:t>. </a:t>
            </a:r>
            <a:br>
              <a:rPr lang="nl-NL" dirty="0"/>
            </a:br>
            <a:br>
              <a:rPr lang="nl-NL" dirty="0"/>
            </a:br>
            <a:r>
              <a:rPr lang="nl-NL" dirty="0"/>
              <a:t>Het doel van een </a:t>
            </a:r>
            <a:r>
              <a:rPr lang="nl-NL" dirty="0" err="1"/>
              <a:t>merge</a:t>
            </a:r>
            <a:r>
              <a:rPr lang="nl-NL" dirty="0"/>
              <a:t> is om de wijzigingen die op afzonderlijke takken zijn gemaakt samen te brengen, zodat ze samen verder kunnen worden gebruikt of ontwikkeld.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4475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7FB2-66B7-2C66-ACFA-A104846F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Doel van de les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AE296-ED4A-F14E-59A9-6362C1D08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148309"/>
          </a:xfrm>
        </p:spPr>
        <p:txBody>
          <a:bodyPr>
            <a:normAutofit/>
          </a:bodyPr>
          <a:lstStyle/>
          <a:p>
            <a:r>
              <a:rPr lang="en-US" dirty="0" err="1"/>
              <a:t>Werken</a:t>
            </a:r>
            <a:r>
              <a:rPr lang="en-US" dirty="0"/>
              <a:t> in </a:t>
            </a:r>
            <a:r>
              <a:rPr lang="en-US" dirty="0" err="1"/>
              <a:t>aparte</a:t>
            </a:r>
            <a:r>
              <a:rPr lang="en-US" dirty="0"/>
              <a:t> branches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de branches </a:t>
            </a:r>
            <a:r>
              <a:rPr lang="en-US" dirty="0" err="1"/>
              <a:t>samenbrengen</a:t>
            </a:r>
            <a:r>
              <a:rPr lang="en-US" dirty="0"/>
              <a:t> (</a:t>
            </a:r>
            <a:r>
              <a:rPr lang="en-US" dirty="0" err="1"/>
              <a:t>mergen</a:t>
            </a:r>
            <a:r>
              <a:rPr lang="en-US" dirty="0"/>
              <a:t>) tot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gezamelijk</a:t>
            </a:r>
            <a:r>
              <a:rPr lang="en-US" dirty="0"/>
              <a:t> </a:t>
            </a:r>
            <a:r>
              <a:rPr lang="en-US" dirty="0" err="1"/>
              <a:t>eindproduct</a:t>
            </a:r>
            <a:endParaRPr lang="nl-NL" dirty="0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8DFD37C1-3702-97BD-1DDB-F8E0F6D3E13B}"/>
              </a:ext>
            </a:extLst>
          </p:cNvPr>
          <p:cNvSpPr/>
          <p:nvPr/>
        </p:nvSpPr>
        <p:spPr>
          <a:xfrm>
            <a:off x="1639469" y="4799243"/>
            <a:ext cx="407814" cy="3794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9690FF90-D8B1-5273-8AE1-1F15E752AA75}"/>
              </a:ext>
            </a:extLst>
          </p:cNvPr>
          <p:cNvSpPr/>
          <p:nvPr/>
        </p:nvSpPr>
        <p:spPr>
          <a:xfrm>
            <a:off x="2522581" y="5521348"/>
            <a:ext cx="407814" cy="3794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0432CC24-B809-4259-9419-B5A4E025187F}"/>
              </a:ext>
            </a:extLst>
          </p:cNvPr>
          <p:cNvSpPr/>
          <p:nvPr/>
        </p:nvSpPr>
        <p:spPr>
          <a:xfrm>
            <a:off x="2429421" y="6162134"/>
            <a:ext cx="407814" cy="3794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E907D90B-8EAA-2BC3-0471-C2C1753C03AF}"/>
              </a:ext>
            </a:extLst>
          </p:cNvPr>
          <p:cNvSpPr/>
          <p:nvPr/>
        </p:nvSpPr>
        <p:spPr>
          <a:xfrm>
            <a:off x="4511141" y="5536295"/>
            <a:ext cx="407814" cy="3794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B07A9F2A-94EC-40C4-5E6B-D52682E5404C}"/>
              </a:ext>
            </a:extLst>
          </p:cNvPr>
          <p:cNvSpPr/>
          <p:nvPr/>
        </p:nvSpPr>
        <p:spPr>
          <a:xfrm>
            <a:off x="5246962" y="6180593"/>
            <a:ext cx="407814" cy="3794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Verbindingslijn: gekromd 14">
            <a:extLst>
              <a:ext uri="{FF2B5EF4-FFF2-40B4-BE49-F238E27FC236}">
                <a16:creationId xmlns:a16="http://schemas.microsoft.com/office/drawing/2014/main" id="{9D22537F-FB42-AE33-7AF9-C9D982B4BFB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047283" y="4988986"/>
            <a:ext cx="475298" cy="722105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Verbindingslijn: gekromd 15">
            <a:extLst>
              <a:ext uri="{FF2B5EF4-FFF2-40B4-BE49-F238E27FC236}">
                <a16:creationId xmlns:a16="http://schemas.microsoft.com/office/drawing/2014/main" id="{B316BA2C-903E-BCBD-DBE6-181ECCBBCF56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2047283" y="4988986"/>
            <a:ext cx="382138" cy="1362891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EA2EB650-5986-9583-08D2-B3A648FFD00E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930395" y="5711091"/>
            <a:ext cx="1580746" cy="149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934B5771-908B-4836-12F4-2FCB78BE10CB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2837235" y="6351877"/>
            <a:ext cx="2409727" cy="18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al 34">
            <a:extLst>
              <a:ext uri="{FF2B5EF4-FFF2-40B4-BE49-F238E27FC236}">
                <a16:creationId xmlns:a16="http://schemas.microsoft.com/office/drawing/2014/main" id="{7C295622-20AB-B62A-5213-3C840B71D90F}"/>
              </a:ext>
            </a:extLst>
          </p:cNvPr>
          <p:cNvSpPr/>
          <p:nvPr/>
        </p:nvSpPr>
        <p:spPr>
          <a:xfrm>
            <a:off x="5591284" y="1869061"/>
            <a:ext cx="407814" cy="3794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Ovaal 35">
            <a:extLst>
              <a:ext uri="{FF2B5EF4-FFF2-40B4-BE49-F238E27FC236}">
                <a16:creationId xmlns:a16="http://schemas.microsoft.com/office/drawing/2014/main" id="{27EFCF5D-0FCA-88FE-1114-9231A30FD1DE}"/>
              </a:ext>
            </a:extLst>
          </p:cNvPr>
          <p:cNvSpPr/>
          <p:nvPr/>
        </p:nvSpPr>
        <p:spPr>
          <a:xfrm>
            <a:off x="6556317" y="2522254"/>
            <a:ext cx="407814" cy="3794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Ovaal 37">
            <a:extLst>
              <a:ext uri="{FF2B5EF4-FFF2-40B4-BE49-F238E27FC236}">
                <a16:creationId xmlns:a16="http://schemas.microsoft.com/office/drawing/2014/main" id="{1E1F268E-FF32-BACD-D774-A12D478D8695}"/>
              </a:ext>
            </a:extLst>
          </p:cNvPr>
          <p:cNvSpPr/>
          <p:nvPr/>
        </p:nvSpPr>
        <p:spPr>
          <a:xfrm>
            <a:off x="6463157" y="3163040"/>
            <a:ext cx="407814" cy="3794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Ovaal 39">
            <a:extLst>
              <a:ext uri="{FF2B5EF4-FFF2-40B4-BE49-F238E27FC236}">
                <a16:creationId xmlns:a16="http://schemas.microsoft.com/office/drawing/2014/main" id="{93EC8082-50F5-D0BA-85CA-77FB9DB36DA8}"/>
              </a:ext>
            </a:extLst>
          </p:cNvPr>
          <p:cNvSpPr/>
          <p:nvPr/>
        </p:nvSpPr>
        <p:spPr>
          <a:xfrm>
            <a:off x="8544877" y="2537201"/>
            <a:ext cx="407814" cy="37948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Ovaal 40">
            <a:extLst>
              <a:ext uri="{FF2B5EF4-FFF2-40B4-BE49-F238E27FC236}">
                <a16:creationId xmlns:a16="http://schemas.microsoft.com/office/drawing/2014/main" id="{AEFCD487-BD6E-687A-A8E9-ED2B5884E54D}"/>
              </a:ext>
            </a:extLst>
          </p:cNvPr>
          <p:cNvSpPr/>
          <p:nvPr/>
        </p:nvSpPr>
        <p:spPr>
          <a:xfrm>
            <a:off x="8622699" y="3158229"/>
            <a:ext cx="407814" cy="37948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2" name="Verbindingslijn: gekromd 41">
            <a:extLst>
              <a:ext uri="{FF2B5EF4-FFF2-40B4-BE49-F238E27FC236}">
                <a16:creationId xmlns:a16="http://schemas.microsoft.com/office/drawing/2014/main" id="{42C52ECB-4A35-3EEB-B106-CF517818379F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5999098" y="2058804"/>
            <a:ext cx="557219" cy="653193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Verbindingslijn: gekromd 42">
            <a:extLst>
              <a:ext uri="{FF2B5EF4-FFF2-40B4-BE49-F238E27FC236}">
                <a16:creationId xmlns:a16="http://schemas.microsoft.com/office/drawing/2014/main" id="{9E23D6AF-E1DE-8909-E397-BC053402320F}"/>
              </a:ext>
            </a:extLst>
          </p:cNvPr>
          <p:cNvCxnSpPr>
            <a:cxnSpLocks/>
            <a:stCxn id="35" idx="6"/>
            <a:endCxn id="38" idx="2"/>
          </p:cNvCxnSpPr>
          <p:nvPr/>
        </p:nvCxnSpPr>
        <p:spPr>
          <a:xfrm>
            <a:off x="5999098" y="2058804"/>
            <a:ext cx="464059" cy="1293979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4BDC1BEB-16E6-FB69-7281-920B141E0829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>
            <a:off x="6964131" y="2711997"/>
            <a:ext cx="1580746" cy="149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46">
            <a:extLst>
              <a:ext uri="{FF2B5EF4-FFF2-40B4-BE49-F238E27FC236}">
                <a16:creationId xmlns:a16="http://schemas.microsoft.com/office/drawing/2014/main" id="{C6DDA820-64D8-1159-FF4B-7E37A48DB767}"/>
              </a:ext>
            </a:extLst>
          </p:cNvPr>
          <p:cNvCxnSpPr>
            <a:cxnSpLocks/>
            <a:stCxn id="38" idx="6"/>
            <a:endCxn id="41" idx="2"/>
          </p:cNvCxnSpPr>
          <p:nvPr/>
        </p:nvCxnSpPr>
        <p:spPr>
          <a:xfrm flipV="1">
            <a:off x="6870971" y="3347972"/>
            <a:ext cx="1751728" cy="48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al 53">
            <a:extLst>
              <a:ext uri="{FF2B5EF4-FFF2-40B4-BE49-F238E27FC236}">
                <a16:creationId xmlns:a16="http://schemas.microsoft.com/office/drawing/2014/main" id="{2FC151F9-1AF7-3C5A-F31A-4D1945305D16}"/>
              </a:ext>
            </a:extLst>
          </p:cNvPr>
          <p:cNvSpPr/>
          <p:nvPr/>
        </p:nvSpPr>
        <p:spPr>
          <a:xfrm>
            <a:off x="5387377" y="4790000"/>
            <a:ext cx="407814" cy="3794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5" name="Verbindingslijn: gekromd 54">
            <a:extLst>
              <a:ext uri="{FF2B5EF4-FFF2-40B4-BE49-F238E27FC236}">
                <a16:creationId xmlns:a16="http://schemas.microsoft.com/office/drawing/2014/main" id="{502D9887-FF76-60B9-D51D-E50E630A324C}"/>
              </a:ext>
            </a:extLst>
          </p:cNvPr>
          <p:cNvCxnSpPr>
            <a:cxnSpLocks/>
            <a:stCxn id="9" idx="6"/>
            <a:endCxn id="54" idx="2"/>
          </p:cNvCxnSpPr>
          <p:nvPr/>
        </p:nvCxnSpPr>
        <p:spPr>
          <a:xfrm flipV="1">
            <a:off x="4918955" y="4979743"/>
            <a:ext cx="468422" cy="746295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al 58">
            <a:extLst>
              <a:ext uri="{FF2B5EF4-FFF2-40B4-BE49-F238E27FC236}">
                <a16:creationId xmlns:a16="http://schemas.microsoft.com/office/drawing/2014/main" id="{A55FD329-D1DF-8FD4-CF1F-95242F78B63C}"/>
              </a:ext>
            </a:extLst>
          </p:cNvPr>
          <p:cNvSpPr/>
          <p:nvPr/>
        </p:nvSpPr>
        <p:spPr>
          <a:xfrm>
            <a:off x="6304396" y="4787096"/>
            <a:ext cx="407814" cy="3794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0" name="Verbindingslijn: gekromd 59">
            <a:extLst>
              <a:ext uri="{FF2B5EF4-FFF2-40B4-BE49-F238E27FC236}">
                <a16:creationId xmlns:a16="http://schemas.microsoft.com/office/drawing/2014/main" id="{D57E0EE3-B6A6-DCD0-8C5C-7CC15379A729}"/>
              </a:ext>
            </a:extLst>
          </p:cNvPr>
          <p:cNvCxnSpPr>
            <a:cxnSpLocks/>
            <a:stCxn id="10" idx="6"/>
            <a:endCxn id="59" idx="2"/>
          </p:cNvCxnSpPr>
          <p:nvPr/>
        </p:nvCxnSpPr>
        <p:spPr>
          <a:xfrm flipV="1">
            <a:off x="5654776" y="4976839"/>
            <a:ext cx="649620" cy="1393497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Rechte verbindingslijn 1030">
            <a:extLst>
              <a:ext uri="{FF2B5EF4-FFF2-40B4-BE49-F238E27FC236}">
                <a16:creationId xmlns:a16="http://schemas.microsoft.com/office/drawing/2014/main" id="{A4EBAC6E-190A-6480-6527-BEE57C8F8785}"/>
              </a:ext>
            </a:extLst>
          </p:cNvPr>
          <p:cNvCxnSpPr>
            <a:stCxn id="4" idx="6"/>
            <a:endCxn id="54" idx="2"/>
          </p:cNvCxnSpPr>
          <p:nvPr/>
        </p:nvCxnSpPr>
        <p:spPr>
          <a:xfrm flipV="1">
            <a:off x="2047283" y="4979743"/>
            <a:ext cx="3340094" cy="92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Rechte verbindingslijn 1032">
            <a:extLst>
              <a:ext uri="{FF2B5EF4-FFF2-40B4-BE49-F238E27FC236}">
                <a16:creationId xmlns:a16="http://schemas.microsoft.com/office/drawing/2014/main" id="{25FF01B8-F0B2-2501-56C2-F9AAB8503765}"/>
              </a:ext>
            </a:extLst>
          </p:cNvPr>
          <p:cNvCxnSpPr>
            <a:stCxn id="54" idx="6"/>
            <a:endCxn id="59" idx="2"/>
          </p:cNvCxnSpPr>
          <p:nvPr/>
        </p:nvCxnSpPr>
        <p:spPr>
          <a:xfrm flipV="1">
            <a:off x="5795191" y="4976839"/>
            <a:ext cx="509205" cy="29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Rechte verbindingslijn 1036">
            <a:extLst>
              <a:ext uri="{FF2B5EF4-FFF2-40B4-BE49-F238E27FC236}">
                <a16:creationId xmlns:a16="http://schemas.microsoft.com/office/drawing/2014/main" id="{A45208DB-185C-80A4-9919-6864D301781D}"/>
              </a:ext>
            </a:extLst>
          </p:cNvPr>
          <p:cNvCxnSpPr>
            <a:cxnSpLocks/>
          </p:cNvCxnSpPr>
          <p:nvPr/>
        </p:nvCxnSpPr>
        <p:spPr>
          <a:xfrm>
            <a:off x="5999715" y="2041073"/>
            <a:ext cx="1623467" cy="17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0" name="Tekstvak 1039">
            <a:extLst>
              <a:ext uri="{FF2B5EF4-FFF2-40B4-BE49-F238E27FC236}">
                <a16:creationId xmlns:a16="http://schemas.microsoft.com/office/drawing/2014/main" id="{10DE4C4C-3773-7637-69E5-8424EE8809A9}"/>
              </a:ext>
            </a:extLst>
          </p:cNvPr>
          <p:cNvSpPr txBox="1"/>
          <p:nvPr/>
        </p:nvSpPr>
        <p:spPr>
          <a:xfrm>
            <a:off x="7623182" y="1640765"/>
            <a:ext cx="999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3" name="Tekstvak 1042">
            <a:extLst>
              <a:ext uri="{FF2B5EF4-FFF2-40B4-BE49-F238E27FC236}">
                <a16:creationId xmlns:a16="http://schemas.microsoft.com/office/drawing/2014/main" id="{01722B5F-9673-6BEA-812B-E7F666F5FDA5}"/>
              </a:ext>
            </a:extLst>
          </p:cNvPr>
          <p:cNvSpPr txBox="1"/>
          <p:nvPr/>
        </p:nvSpPr>
        <p:spPr>
          <a:xfrm>
            <a:off x="7097418" y="2357611"/>
            <a:ext cx="1346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4" name="Tekstvak 1043">
            <a:extLst>
              <a:ext uri="{FF2B5EF4-FFF2-40B4-BE49-F238E27FC236}">
                <a16:creationId xmlns:a16="http://schemas.microsoft.com/office/drawing/2014/main" id="{0A9BAA06-14A0-CFF2-C375-E50E8839E0B9}"/>
              </a:ext>
            </a:extLst>
          </p:cNvPr>
          <p:cNvSpPr txBox="1"/>
          <p:nvPr/>
        </p:nvSpPr>
        <p:spPr>
          <a:xfrm>
            <a:off x="7073739" y="3028534"/>
            <a:ext cx="1346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student2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7" name="Tekstvak 1046">
            <a:extLst>
              <a:ext uri="{FF2B5EF4-FFF2-40B4-BE49-F238E27FC236}">
                <a16:creationId xmlns:a16="http://schemas.microsoft.com/office/drawing/2014/main" id="{DBBC3E46-9357-EDC8-8B86-76C5282B2008}"/>
              </a:ext>
            </a:extLst>
          </p:cNvPr>
          <p:cNvSpPr txBox="1"/>
          <p:nvPr/>
        </p:nvSpPr>
        <p:spPr>
          <a:xfrm>
            <a:off x="3623277" y="4619654"/>
            <a:ext cx="999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8" name="Tekstvak 1047">
            <a:extLst>
              <a:ext uri="{FF2B5EF4-FFF2-40B4-BE49-F238E27FC236}">
                <a16:creationId xmlns:a16="http://schemas.microsoft.com/office/drawing/2014/main" id="{21592100-07BA-E8D1-CD85-E48B4A967DB6}"/>
              </a:ext>
            </a:extLst>
          </p:cNvPr>
          <p:cNvSpPr txBox="1"/>
          <p:nvPr/>
        </p:nvSpPr>
        <p:spPr>
          <a:xfrm>
            <a:off x="3097513" y="5336500"/>
            <a:ext cx="1346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9" name="Tekstvak 1048">
            <a:extLst>
              <a:ext uri="{FF2B5EF4-FFF2-40B4-BE49-F238E27FC236}">
                <a16:creationId xmlns:a16="http://schemas.microsoft.com/office/drawing/2014/main" id="{16067B3A-A7B7-6C2F-388E-940E953AB6AE}"/>
              </a:ext>
            </a:extLst>
          </p:cNvPr>
          <p:cNvSpPr txBox="1"/>
          <p:nvPr/>
        </p:nvSpPr>
        <p:spPr>
          <a:xfrm>
            <a:off x="3073834" y="6007423"/>
            <a:ext cx="1346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student2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75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1D0D4-73BC-6D78-CAEE-F254266A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merge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D04BDE1-71F6-1DC0-ED68-C7310A736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Als je twee branches </a:t>
            </a:r>
            <a:r>
              <a:rPr lang="en-US" dirty="0" err="1"/>
              <a:t>hebt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samenvoegen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Checkout de branch </a:t>
            </a:r>
            <a:r>
              <a:rPr lang="en-US" dirty="0" err="1"/>
              <a:t>waar</a:t>
            </a:r>
            <a:r>
              <a:rPr lang="en-US" dirty="0"/>
              <a:t> je het </a:t>
            </a:r>
            <a:r>
              <a:rPr lang="en-US" dirty="0" err="1"/>
              <a:t>eindproduct</a:t>
            </a:r>
            <a:r>
              <a:rPr lang="en-US" dirty="0"/>
              <a:t> </a:t>
            </a:r>
            <a:r>
              <a:rPr lang="en-US" dirty="0" err="1"/>
              <a:t>wil</a:t>
            </a:r>
            <a:r>
              <a:rPr lang="en-US" dirty="0"/>
              <a:t> </a:t>
            </a:r>
            <a:r>
              <a:rPr lang="en-US" dirty="0" err="1"/>
              <a:t>hebben</a:t>
            </a:r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[naam van de branch die je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samenvoegen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40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449A-6CBE-F39C-8369-6F64F76C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opdracht</a:t>
            </a:r>
            <a:r>
              <a:rPr lang="en-US" dirty="0"/>
              <a:t> (begin)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17EB9-A828-1947-E020-0EF061E39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15210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Student 1: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maakt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werkdirectory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plaatst</a:t>
            </a:r>
            <a:r>
              <a:rPr lang="en-US" dirty="0"/>
              <a:t> de </a:t>
            </a:r>
            <a:r>
              <a:rPr lang="en-US" dirty="0" err="1"/>
              <a:t>oefenbestanden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simulise</a:t>
            </a:r>
            <a:r>
              <a:rPr lang="en-US" dirty="0"/>
              <a:t> in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werkdirectory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Initialiseert</a:t>
            </a:r>
            <a:r>
              <a:rPr lang="en-US" dirty="0"/>
              <a:t> in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werkdirectory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lokale</a:t>
            </a:r>
            <a:r>
              <a:rPr lang="en-US" dirty="0"/>
              <a:t> repository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voegt</a:t>
            </a:r>
            <a:r>
              <a:rPr lang="en-US" dirty="0"/>
              <a:t> de </a:t>
            </a:r>
            <a:r>
              <a:rPr lang="en-US" dirty="0" err="1"/>
              <a:t>bestanden</a:t>
            </a:r>
            <a:r>
              <a:rPr lang="en-US" dirty="0"/>
              <a:t> </a:t>
            </a:r>
            <a:r>
              <a:rPr lang="en-US" dirty="0" err="1"/>
              <a:t>daaraan</a:t>
            </a:r>
            <a:r>
              <a:rPr lang="en-US" dirty="0"/>
              <a:t> toe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Maakt</a:t>
            </a:r>
            <a:r>
              <a:rPr lang="en-US" dirty="0"/>
              <a:t> op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remote repository met </a:t>
            </a:r>
            <a:r>
              <a:rPr lang="en-US" dirty="0" err="1"/>
              <a:t>als</a:t>
            </a:r>
            <a:r>
              <a:rPr lang="en-US" dirty="0"/>
              <a:t> naam skill2-2 </a:t>
            </a:r>
            <a:r>
              <a:rPr lang="en-US" dirty="0" err="1"/>
              <a:t>en</a:t>
            </a:r>
            <a:r>
              <a:rPr lang="en-US" dirty="0"/>
              <a:t> pushed de repository </a:t>
            </a:r>
            <a:r>
              <a:rPr lang="en-US" dirty="0" err="1"/>
              <a:t>naar</a:t>
            </a:r>
            <a:r>
              <a:rPr lang="en-US" dirty="0"/>
              <a:t> de remote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Nodigt</a:t>
            </a:r>
            <a:r>
              <a:rPr lang="en-US" dirty="0"/>
              <a:t> alle </a:t>
            </a:r>
            <a:r>
              <a:rPr lang="en-US" dirty="0" err="1"/>
              <a:t>teamleden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collaborators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326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A4D72-0FB7-8813-2771-B12F804A3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4932-1DA0-7158-5798-F747872E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opdracht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35702-CCF6-E984-A5EC-416F84732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15210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Overige</a:t>
            </a:r>
            <a:r>
              <a:rPr lang="en-US" dirty="0"/>
              <a:t> </a:t>
            </a:r>
            <a:r>
              <a:rPr lang="en-US" dirty="0" err="1"/>
              <a:t>teamleden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Accepteren</a:t>
            </a:r>
            <a:r>
              <a:rPr lang="en-US" dirty="0"/>
              <a:t> de </a:t>
            </a:r>
            <a:r>
              <a:rPr lang="en-US" dirty="0" err="1"/>
              <a:t>uitnodig</a:t>
            </a:r>
            <a:r>
              <a:rPr lang="en-US" dirty="0"/>
              <a:t> van </a:t>
            </a:r>
            <a:r>
              <a:rPr lang="en-US" dirty="0" err="1"/>
              <a:t>github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Clonen</a:t>
            </a:r>
            <a:r>
              <a:rPr lang="en-US" dirty="0"/>
              <a:t> de repository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eigen </a:t>
            </a:r>
            <a:r>
              <a:rPr lang="en-US" dirty="0" err="1"/>
              <a:t>werkdirectory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0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CCAA5-0C8B-BE4C-7352-82952B11D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2DE8-3CF5-974F-A372-3E90AD3B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opdracht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44616-35E2-9780-FCA7-98BA811CD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152106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Alle </a:t>
            </a:r>
            <a:r>
              <a:rPr lang="en-US" dirty="0" err="1"/>
              <a:t>teamleden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Openen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de main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branch met de eigen naam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branchnaam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met git </a:t>
            </a:r>
            <a:r>
              <a:rPr lang="en-US" dirty="0" err="1"/>
              <a:t>jouw</a:t>
            </a:r>
            <a:r>
              <a:rPr lang="en-US" dirty="0"/>
              <a:t> eigen branch </a:t>
            </a:r>
            <a:r>
              <a:rPr lang="en-US" dirty="0" err="1"/>
              <a:t>uit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Alle </a:t>
            </a:r>
            <a:r>
              <a:rPr lang="en-US" dirty="0" err="1"/>
              <a:t>teamleden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in de index.html in de </a:t>
            </a:r>
            <a:r>
              <a:rPr lang="en-US" dirty="0" err="1"/>
              <a:t>sectie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&lt;main&gt; &lt;/main&gt;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&lt;article id=“naam”&gt;&lt;/article&gt; </a:t>
            </a:r>
            <a:r>
              <a:rPr lang="en-US" dirty="0"/>
              <a:t>over </a:t>
            </a:r>
            <a:r>
              <a:rPr lang="en-US" dirty="0" err="1"/>
              <a:t>zichzelf</a:t>
            </a:r>
            <a:r>
              <a:rPr lang="en-US" dirty="0"/>
              <a:t>.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 err="1"/>
              <a:t>Iedereen</a:t>
            </a:r>
            <a:r>
              <a:rPr lang="en-US" dirty="0"/>
              <a:t> mag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weten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</a:t>
            </a:r>
            <a:r>
              <a:rPr lang="en-US" dirty="0" err="1"/>
              <a:t>inhoud</a:t>
            </a:r>
            <a:r>
              <a:rPr lang="en-US" dirty="0"/>
              <a:t>: </a:t>
            </a:r>
            <a:r>
              <a:rPr lang="en-US" dirty="0" err="1"/>
              <a:t>favoriete</a:t>
            </a:r>
            <a:r>
              <a:rPr lang="en-US" dirty="0"/>
              <a:t> game, favorite </a:t>
            </a:r>
            <a:r>
              <a:rPr lang="en-US" dirty="0" err="1"/>
              <a:t>popgroep</a:t>
            </a:r>
            <a:r>
              <a:rPr lang="en-US" dirty="0"/>
              <a:t>, </a:t>
            </a:r>
            <a:r>
              <a:rPr lang="en-US" dirty="0" err="1"/>
              <a:t>favoriete</a:t>
            </a:r>
            <a:r>
              <a:rPr lang="en-US" dirty="0"/>
              <a:t> </a:t>
            </a:r>
            <a:r>
              <a:rPr lang="en-US" dirty="0" err="1"/>
              <a:t>kleur</a:t>
            </a:r>
            <a:r>
              <a:rPr lang="en-US" dirty="0"/>
              <a:t> </a:t>
            </a:r>
            <a:r>
              <a:rPr lang="en-US" dirty="0" err="1"/>
              <a:t>enz</a:t>
            </a:r>
            <a:r>
              <a:rPr lang="en-US" dirty="0"/>
              <a:t>. Het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opsomming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, het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afbeeldingen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(</a:t>
            </a:r>
            <a:r>
              <a:rPr lang="en-US" dirty="0" err="1"/>
              <a:t>liever</a:t>
            </a:r>
            <a:r>
              <a:rPr lang="en-US" dirty="0"/>
              <a:t> </a:t>
            </a:r>
            <a:r>
              <a:rPr lang="en-US" dirty="0" err="1"/>
              <a:t>geen</a:t>
            </a:r>
            <a:r>
              <a:rPr lang="en-US" dirty="0"/>
              <a:t> </a:t>
            </a:r>
            <a:r>
              <a:rPr lang="en-US" dirty="0" err="1"/>
              <a:t>adresgegevens</a:t>
            </a:r>
            <a:r>
              <a:rPr lang="en-US" dirty="0"/>
              <a:t> of </a:t>
            </a:r>
            <a:r>
              <a:rPr lang="en-US" dirty="0" err="1"/>
              <a:t>foto</a:t>
            </a:r>
            <a:r>
              <a:rPr lang="en-US" dirty="0"/>
              <a:t> van </a:t>
            </a:r>
            <a:r>
              <a:rPr lang="en-US" dirty="0" err="1"/>
              <a:t>jezelf</a:t>
            </a:r>
            <a:r>
              <a:rPr lang="en-US" dirty="0"/>
              <a:t> </a:t>
            </a:r>
            <a:r>
              <a:rPr lang="en-US" dirty="0" err="1"/>
              <a:t>plaatsen</a:t>
            </a:r>
            <a:r>
              <a:rPr lang="en-US" dirty="0"/>
              <a:t>). Pas </a:t>
            </a:r>
            <a:r>
              <a:rPr lang="en-US" dirty="0" err="1"/>
              <a:t>eventueel</a:t>
            </a:r>
            <a:r>
              <a:rPr lang="en-US" dirty="0"/>
              <a:t>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style.css </a:t>
            </a:r>
            <a:r>
              <a:rPr lang="en-US" dirty="0" err="1"/>
              <a:t>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6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62A2C-69E9-5A45-034B-668008A31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2652-D218-42F2-D1E3-C5E30FB5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opdracht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B6749-5CC5-0836-82F9-70943B932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1521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Alle </a:t>
            </a:r>
            <a:r>
              <a:rPr lang="en-US" dirty="0" err="1"/>
              <a:t>teamleden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 </a:t>
            </a:r>
            <a:r>
              <a:rPr lang="en-US" dirty="0" err="1"/>
              <a:t>jouw</a:t>
            </a:r>
            <a:r>
              <a:rPr lang="en-US" dirty="0"/>
              <a:t> naam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branchnaam</a:t>
            </a:r>
            <a:r>
              <a:rPr lang="en-US" dirty="0"/>
              <a:t> in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Upload de eigen branch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gemeenschappelijke</a:t>
            </a:r>
            <a:r>
              <a:rPr lang="en-US" dirty="0"/>
              <a:t> remote repository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5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6134D-60AC-6763-E0D9-C786A98F3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2A5E-1B4C-445F-623E-9C1549B8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opdracht</a:t>
            </a:r>
            <a:r>
              <a:rPr lang="en-US" dirty="0"/>
              <a:t> (</a:t>
            </a:r>
            <a:r>
              <a:rPr lang="en-US" dirty="0" err="1"/>
              <a:t>vervolg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65AD5-67BA-47E4-4223-2A714F3F5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152106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Een</a:t>
            </a:r>
            <a:r>
              <a:rPr lang="en-US" dirty="0"/>
              <a:t> van de </a:t>
            </a:r>
            <a:r>
              <a:rPr lang="en-US" dirty="0" err="1"/>
              <a:t>teamleden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Pull alle branches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jouw</a:t>
            </a:r>
            <a:r>
              <a:rPr lang="en-US" dirty="0"/>
              <a:t> eigen </a:t>
            </a:r>
            <a:r>
              <a:rPr lang="en-US" dirty="0" err="1"/>
              <a:t>werkdirectory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 de branch main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</a:t>
            </a:r>
            <a:r>
              <a:rPr lang="en-US" dirty="0" err="1"/>
              <a:t>een-voor-een</a:t>
            </a:r>
            <a:r>
              <a:rPr lang="en-US" dirty="0"/>
              <a:t> alle branches </a:t>
            </a:r>
            <a:r>
              <a:rPr lang="en-US" dirty="0" err="1"/>
              <a:t>naar</a:t>
            </a:r>
            <a:r>
              <a:rPr lang="en-US" dirty="0"/>
              <a:t> de main-branch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Plaats</a:t>
            </a:r>
            <a:r>
              <a:rPr lang="en-US" dirty="0"/>
              <a:t> het </a:t>
            </a:r>
            <a:r>
              <a:rPr lang="en-US" dirty="0" err="1"/>
              <a:t>eindproduct</a:t>
            </a:r>
            <a:r>
              <a:rPr lang="en-US" dirty="0"/>
              <a:t> op de ma-cloud van </a:t>
            </a:r>
            <a:r>
              <a:rPr lang="en-US" dirty="0" err="1"/>
              <a:t>een</a:t>
            </a:r>
            <a:r>
              <a:rPr lang="en-US" dirty="0"/>
              <a:t> van de </a:t>
            </a:r>
            <a:r>
              <a:rPr lang="en-US" dirty="0" err="1"/>
              <a:t>teamleden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Maak in de README.md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duidelijke</a:t>
            </a:r>
            <a:r>
              <a:rPr lang="en-US" dirty="0"/>
              <a:t> link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eindproduct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Push het </a:t>
            </a:r>
            <a:r>
              <a:rPr lang="en-US" dirty="0" err="1"/>
              <a:t>eindproduct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remote repository (branch main)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3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5520</TotalTime>
  <Words>414</Words>
  <Application>Microsoft Office PowerPoint</Application>
  <PresentationFormat>Breedbeeld</PresentationFormat>
  <Paragraphs>53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Courier New</vt:lpstr>
      <vt:lpstr>Office Theme</vt:lpstr>
      <vt:lpstr>The merge</vt:lpstr>
      <vt:lpstr>Wat is een merge?</vt:lpstr>
      <vt:lpstr>Doel van de les</vt:lpstr>
      <vt:lpstr>Hoe werkt een merge</vt:lpstr>
      <vt:lpstr>De opdracht (begin)</vt:lpstr>
      <vt:lpstr>De opdracht (vervolg)</vt:lpstr>
      <vt:lpstr>De opdracht (vervolg)</vt:lpstr>
      <vt:lpstr>De opdracht (vervolg)</vt:lpstr>
      <vt:lpstr>De opdracht (vervolg)</vt:lpstr>
      <vt:lpstr>De opdracht (vervolg)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Jelle Sjollema</dc:creator>
  <cp:lastModifiedBy>Jelle Sjollema</cp:lastModifiedBy>
  <cp:revision>8</cp:revision>
  <dcterms:created xsi:type="dcterms:W3CDTF">2024-11-21T14:19:23Z</dcterms:created>
  <dcterms:modified xsi:type="dcterms:W3CDTF">2024-11-25T10:24:02Z</dcterms:modified>
</cp:coreProperties>
</file>