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19"/>
  </p:notesMasterIdLst>
  <p:sldIdLst>
    <p:sldId id="256" r:id="rId5"/>
    <p:sldId id="265" r:id="rId6"/>
    <p:sldId id="266" r:id="rId7"/>
    <p:sldId id="324" r:id="rId8"/>
    <p:sldId id="310" r:id="rId9"/>
    <p:sldId id="325" r:id="rId10"/>
    <p:sldId id="311" r:id="rId11"/>
    <p:sldId id="313" r:id="rId12"/>
    <p:sldId id="316" r:id="rId13"/>
    <p:sldId id="317" r:id="rId14"/>
    <p:sldId id="328" r:id="rId15"/>
    <p:sldId id="312" r:id="rId16"/>
    <p:sldId id="326" r:id="rId17"/>
    <p:sldId id="32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411C6-8141-4378-8490-F976BA89C6B2}" v="22" dt="2022-10-14T08:56:51.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71"/>
    <p:restoredTop sz="94710"/>
  </p:normalViewPr>
  <p:slideViewPr>
    <p:cSldViewPr snapToGrid="0">
      <p:cViewPr varScale="1">
        <p:scale>
          <a:sx n="105" d="100"/>
          <a:sy n="105" d="100"/>
        </p:scale>
        <p:origin x="667"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mar Westerlow" userId="S::32333@ma-web.nl::371717c8-0353-4e09-9bac-7f5fe4782bc5" providerId="AD" clId="Web-{E7046F53-AEFC-464E-BD65-BF6C2CB144F0}"/>
    <pc:docChg chg="modSld sldOrd">
      <pc:chgData name="Jaymar Westerlow" userId="S::32333@ma-web.nl::371717c8-0353-4e09-9bac-7f5fe4782bc5" providerId="AD" clId="Web-{E7046F53-AEFC-464E-BD65-BF6C2CB144F0}" dt="2020-09-22T12:53:03.502" v="1" actId="1076"/>
      <pc:docMkLst>
        <pc:docMk/>
      </pc:docMkLst>
      <pc:sldChg chg="modSp ord">
        <pc:chgData name="Jaymar Westerlow" userId="S::32333@ma-web.nl::371717c8-0353-4e09-9bac-7f5fe4782bc5" providerId="AD" clId="Web-{E7046F53-AEFC-464E-BD65-BF6C2CB144F0}" dt="2020-09-22T12:53:03.502" v="1" actId="1076"/>
        <pc:sldMkLst>
          <pc:docMk/>
          <pc:sldMk cId="3498386614" sldId="280"/>
        </pc:sldMkLst>
        <pc:spChg chg="mod">
          <ac:chgData name="Jaymar Westerlow" userId="S::32333@ma-web.nl::371717c8-0353-4e09-9bac-7f5fe4782bc5" providerId="AD" clId="Web-{E7046F53-AEFC-464E-BD65-BF6C2CB144F0}" dt="2020-09-22T12:53:03.502" v="1" actId="1076"/>
          <ac:spMkLst>
            <pc:docMk/>
            <pc:sldMk cId="3498386614" sldId="280"/>
            <ac:spMk id="5" creationId="{7CAE2FEB-8465-4B14-AD64-9AF2D6705311}"/>
          </ac:spMkLst>
        </pc:spChg>
      </pc:sldChg>
    </pc:docChg>
  </pc:docChgLst>
  <pc:docChgLst>
    <pc:chgData name="Dragan Javorac" userId="S::d.javorac@ma-web.nl::913c2858-fb97-4c6e-a42c-b1f1a16b225e" providerId="AD" clId="Web-{F9FB4F6B-60BE-4195-881A-C2A0D0F39379}"/>
    <pc:docChg chg="delSld modSld">
      <pc:chgData name="Dragan Javorac" userId="S::d.javorac@ma-web.nl::913c2858-fb97-4c6e-a42c-b1f1a16b225e" providerId="AD" clId="Web-{F9FB4F6B-60BE-4195-881A-C2A0D0F39379}" dt="2021-09-10T08:09:18.763" v="12" actId="14100"/>
      <pc:docMkLst>
        <pc:docMk/>
      </pc:docMkLst>
      <pc:sldChg chg="modSp">
        <pc:chgData name="Dragan Javorac" userId="S::d.javorac@ma-web.nl::913c2858-fb97-4c6e-a42c-b1f1a16b225e" providerId="AD" clId="Web-{F9FB4F6B-60BE-4195-881A-C2A0D0F39379}" dt="2021-09-10T08:07:09.901" v="4" actId="20577"/>
        <pc:sldMkLst>
          <pc:docMk/>
          <pc:sldMk cId="0" sldId="272"/>
        </pc:sldMkLst>
        <pc:spChg chg="mod">
          <ac:chgData name="Dragan Javorac" userId="S::d.javorac@ma-web.nl::913c2858-fb97-4c6e-a42c-b1f1a16b225e" providerId="AD" clId="Web-{F9FB4F6B-60BE-4195-881A-C2A0D0F39379}" dt="2021-09-10T08:07:09.901" v="4" actId="20577"/>
          <ac:spMkLst>
            <pc:docMk/>
            <pc:sldMk cId="0" sldId="272"/>
            <ac:spMk id="173" creationId="{00000000-0000-0000-0000-000000000000}"/>
          </ac:spMkLst>
        </pc:spChg>
      </pc:sldChg>
      <pc:sldChg chg="addSp delSp modSp">
        <pc:chgData name="Dragan Javorac" userId="S::d.javorac@ma-web.nl::913c2858-fb97-4c6e-a42c-b1f1a16b225e" providerId="AD" clId="Web-{F9FB4F6B-60BE-4195-881A-C2A0D0F39379}" dt="2021-09-10T08:09:18.763" v="12" actId="14100"/>
        <pc:sldMkLst>
          <pc:docMk/>
          <pc:sldMk cId="0" sldId="275"/>
        </pc:sldMkLst>
        <pc:spChg chg="del">
          <ac:chgData name="Dragan Javorac" userId="S::d.javorac@ma-web.nl::913c2858-fb97-4c6e-a42c-b1f1a16b225e" providerId="AD" clId="Web-{F9FB4F6B-60BE-4195-881A-C2A0D0F39379}" dt="2021-09-10T08:09:15.263" v="10"/>
          <ac:spMkLst>
            <pc:docMk/>
            <pc:sldMk cId="0" sldId="275"/>
            <ac:spMk id="199" creationId="{00000000-0000-0000-0000-000000000000}"/>
          </ac:spMkLst>
        </pc:spChg>
        <pc:spChg chg="del">
          <ac:chgData name="Dragan Javorac" userId="S::d.javorac@ma-web.nl::913c2858-fb97-4c6e-a42c-b1f1a16b225e" providerId="AD" clId="Web-{F9FB4F6B-60BE-4195-881A-C2A0D0F39379}" dt="2021-09-10T08:09:14.200" v="9"/>
          <ac:spMkLst>
            <pc:docMk/>
            <pc:sldMk cId="0" sldId="275"/>
            <ac:spMk id="200" creationId="{00000000-0000-0000-0000-000000000000}"/>
          </ac:spMkLst>
        </pc:spChg>
        <pc:picChg chg="add del mod">
          <ac:chgData name="Dragan Javorac" userId="S::d.javorac@ma-web.nl::913c2858-fb97-4c6e-a42c-b1f1a16b225e" providerId="AD" clId="Web-{F9FB4F6B-60BE-4195-881A-C2A0D0F39379}" dt="2021-09-10T08:09:03.747" v="7"/>
          <ac:picMkLst>
            <pc:docMk/>
            <pc:sldMk cId="0" sldId="275"/>
            <ac:picMk id="3" creationId="{25168ADD-D6F5-4AEA-A20A-E0FBF82F7F1B}"/>
          </ac:picMkLst>
        </pc:picChg>
        <pc:picChg chg="add mod">
          <ac:chgData name="Dragan Javorac" userId="S::d.javorac@ma-web.nl::913c2858-fb97-4c6e-a42c-b1f1a16b225e" providerId="AD" clId="Web-{F9FB4F6B-60BE-4195-881A-C2A0D0F39379}" dt="2021-09-10T08:09:18.763" v="12" actId="14100"/>
          <ac:picMkLst>
            <pc:docMk/>
            <pc:sldMk cId="0" sldId="275"/>
            <ac:picMk id="4" creationId="{0281DD53-40DD-4EB5-A4D3-D9B07BD8D881}"/>
          </ac:picMkLst>
        </pc:picChg>
        <pc:picChg chg="del">
          <ac:chgData name="Dragan Javorac" userId="S::d.javorac@ma-web.nl::913c2858-fb97-4c6e-a42c-b1f1a16b225e" providerId="AD" clId="Web-{F9FB4F6B-60BE-4195-881A-C2A0D0F39379}" dt="2021-09-10T08:08:50.668" v="5"/>
          <ac:picMkLst>
            <pc:docMk/>
            <pc:sldMk cId="0" sldId="275"/>
            <ac:picMk id="198" creationId="{00000000-0000-0000-0000-000000000000}"/>
          </ac:picMkLst>
        </pc:picChg>
      </pc:sldChg>
      <pc:sldChg chg="del">
        <pc:chgData name="Dragan Javorac" userId="S::d.javorac@ma-web.nl::913c2858-fb97-4c6e-a42c-b1f1a16b225e" providerId="AD" clId="Web-{F9FB4F6B-60BE-4195-881A-C2A0D0F39379}" dt="2021-09-10T08:06:42.885" v="0"/>
        <pc:sldMkLst>
          <pc:docMk/>
          <pc:sldMk cId="0" sldId="276"/>
        </pc:sldMkLst>
      </pc:sldChg>
      <pc:sldChg chg="del">
        <pc:chgData name="Dragan Javorac" userId="S::d.javorac@ma-web.nl::913c2858-fb97-4c6e-a42c-b1f1a16b225e" providerId="AD" clId="Web-{F9FB4F6B-60BE-4195-881A-C2A0D0F39379}" dt="2021-09-10T08:06:51.603" v="2"/>
        <pc:sldMkLst>
          <pc:docMk/>
          <pc:sldMk cId="0" sldId="277"/>
        </pc:sldMkLst>
      </pc:sldChg>
      <pc:sldChg chg="del">
        <pc:chgData name="Dragan Javorac" userId="S::d.javorac@ma-web.nl::913c2858-fb97-4c6e-a42c-b1f1a16b225e" providerId="AD" clId="Web-{F9FB4F6B-60BE-4195-881A-C2A0D0F39379}" dt="2021-09-10T08:06:50.072" v="1"/>
        <pc:sldMkLst>
          <pc:docMk/>
          <pc:sldMk cId="0" sldId="278"/>
        </pc:sldMkLst>
      </pc:sldChg>
    </pc:docChg>
  </pc:docChgLst>
  <pc:docChgLst>
    <pc:chgData name="Hidde Braun" userId="S::h.braun@ma-web.nl::dd5b87d6-85a5-4271-8322-ce6e5fcd58d2" providerId="AD" clId="Web-{B30C5D27-0608-410D-B3E1-BCD79977E8AB}"/>
    <pc:docChg chg="modSld">
      <pc:chgData name="Hidde Braun" userId="S::h.braun@ma-web.nl::dd5b87d6-85a5-4271-8322-ce6e5fcd58d2" providerId="AD" clId="Web-{B30C5D27-0608-410D-B3E1-BCD79977E8AB}" dt="2021-09-09T06:56:55.136" v="2" actId="20577"/>
      <pc:docMkLst>
        <pc:docMk/>
      </pc:docMkLst>
      <pc:sldChg chg="modSp">
        <pc:chgData name="Hidde Braun" userId="S::h.braun@ma-web.nl::dd5b87d6-85a5-4271-8322-ce6e5fcd58d2" providerId="AD" clId="Web-{B30C5D27-0608-410D-B3E1-BCD79977E8AB}" dt="2021-09-09T06:56:55.136" v="2" actId="20577"/>
        <pc:sldMkLst>
          <pc:docMk/>
          <pc:sldMk cId="0" sldId="261"/>
        </pc:sldMkLst>
        <pc:spChg chg="mod">
          <ac:chgData name="Hidde Braun" userId="S::h.braun@ma-web.nl::dd5b87d6-85a5-4271-8322-ce6e5fcd58d2" providerId="AD" clId="Web-{B30C5D27-0608-410D-B3E1-BCD79977E8AB}" dt="2021-09-09T06:56:55.136" v="2" actId="20577"/>
          <ac:spMkLst>
            <pc:docMk/>
            <pc:sldMk cId="0" sldId="261"/>
            <ac:spMk id="86" creationId="{00000000-0000-0000-0000-000000000000}"/>
          </ac:spMkLst>
        </pc:spChg>
      </pc:sldChg>
    </pc:docChg>
  </pc:docChgLst>
  <pc:docChgLst>
    <pc:chgData name="Jayden Held" userId="S::31764@ma-web.nl::4689731f-c808-4d0d-94b6-ee9124daf0e5" providerId="AD" clId="Web-{098D7B84-D4D0-4FCE-B5F8-8716BAF98F0C}"/>
    <pc:docChg chg="modSld">
      <pc:chgData name="Jayden Held" userId="S::31764@ma-web.nl::4689731f-c808-4d0d-94b6-ee9124daf0e5" providerId="AD" clId="Web-{098D7B84-D4D0-4FCE-B5F8-8716BAF98F0C}" dt="2020-09-22T12:27:20.688" v="0" actId="1076"/>
      <pc:docMkLst>
        <pc:docMk/>
      </pc:docMkLst>
      <pc:sldChg chg="modSp">
        <pc:chgData name="Jayden Held" userId="S::31764@ma-web.nl::4689731f-c808-4d0d-94b6-ee9124daf0e5" providerId="AD" clId="Web-{098D7B84-D4D0-4FCE-B5F8-8716BAF98F0C}" dt="2020-09-22T12:27:20.688" v="0" actId="1076"/>
        <pc:sldMkLst>
          <pc:docMk/>
          <pc:sldMk cId="0" sldId="277"/>
        </pc:sldMkLst>
        <pc:spChg chg="mod">
          <ac:chgData name="Jayden Held" userId="S::31764@ma-web.nl::4689731f-c808-4d0d-94b6-ee9124daf0e5" providerId="AD" clId="Web-{098D7B84-D4D0-4FCE-B5F8-8716BAF98F0C}" dt="2020-09-22T12:27:20.688" v="0" actId="1076"/>
          <ac:spMkLst>
            <pc:docMk/>
            <pc:sldMk cId="0" sldId="277"/>
            <ac:spMk id="211" creationId="{00000000-0000-0000-0000-000000000000}"/>
          </ac:spMkLst>
        </pc:spChg>
      </pc:sldChg>
    </pc:docChg>
  </pc:docChgLst>
  <pc:docChgLst>
    <pc:chgData name="Hidde Braun" userId="S::h.braun@ma-web.nl::dd5b87d6-85a5-4271-8322-ce6e5fcd58d2" providerId="AD" clId="Web-{AE0BA4F4-0DED-451C-9AAF-72AE0DC9F54E}"/>
    <pc:docChg chg="modSld">
      <pc:chgData name="Hidde Braun" userId="S::h.braun@ma-web.nl::dd5b87d6-85a5-4271-8322-ce6e5fcd58d2" providerId="AD" clId="Web-{AE0BA4F4-0DED-451C-9AAF-72AE0DC9F54E}" dt="2021-09-13T14:45:30.898" v="21" actId="1076"/>
      <pc:docMkLst>
        <pc:docMk/>
      </pc:docMkLst>
      <pc:sldChg chg="modSp">
        <pc:chgData name="Hidde Braun" userId="S::h.braun@ma-web.nl::dd5b87d6-85a5-4271-8322-ce6e5fcd58d2" providerId="AD" clId="Web-{AE0BA4F4-0DED-451C-9AAF-72AE0DC9F54E}" dt="2021-09-13T14:43:09.878" v="5" actId="20577"/>
        <pc:sldMkLst>
          <pc:docMk/>
          <pc:sldMk cId="0" sldId="266"/>
        </pc:sldMkLst>
        <pc:spChg chg="mod">
          <ac:chgData name="Hidde Braun" userId="S::h.braun@ma-web.nl::dd5b87d6-85a5-4271-8322-ce6e5fcd58d2" providerId="AD" clId="Web-{AE0BA4F4-0DED-451C-9AAF-72AE0DC9F54E}" dt="2021-09-13T14:43:09.878" v="5" actId="20577"/>
          <ac:spMkLst>
            <pc:docMk/>
            <pc:sldMk cId="0" sldId="266"/>
            <ac:spMk id="124" creationId="{00000000-0000-0000-0000-000000000000}"/>
          </ac:spMkLst>
        </pc:spChg>
      </pc:sldChg>
      <pc:sldChg chg="modSp">
        <pc:chgData name="Hidde Braun" userId="S::h.braun@ma-web.nl::dd5b87d6-85a5-4271-8322-ce6e5fcd58d2" providerId="AD" clId="Web-{AE0BA4F4-0DED-451C-9AAF-72AE0DC9F54E}" dt="2021-09-13T14:45:30.898" v="21" actId="1076"/>
        <pc:sldMkLst>
          <pc:docMk/>
          <pc:sldMk cId="3498386614" sldId="280"/>
        </pc:sldMkLst>
        <pc:spChg chg="mod">
          <ac:chgData name="Hidde Braun" userId="S::h.braun@ma-web.nl::dd5b87d6-85a5-4271-8322-ce6e5fcd58d2" providerId="AD" clId="Web-{AE0BA4F4-0DED-451C-9AAF-72AE0DC9F54E}" dt="2021-09-13T14:45:30.898" v="21" actId="1076"/>
          <ac:spMkLst>
            <pc:docMk/>
            <pc:sldMk cId="3498386614" sldId="280"/>
            <ac:spMk id="2" creationId="{D2A575BE-15F1-4B99-933E-0800AC4935C1}"/>
          </ac:spMkLst>
        </pc:spChg>
      </pc:sldChg>
    </pc:docChg>
  </pc:docChgLst>
  <pc:docChgLst>
    <pc:chgData name="Dejorden Moerman" userId="S::d.moerman@ma-web.nl::c3692616-0f9c-4091-b0eb-3846ce219960" providerId="AD" clId="Web-{C98425A4-5303-41E1-8010-CDAFB0CF96D9}"/>
    <pc:docChg chg="modSld">
      <pc:chgData name="Dejorden Moerman" userId="S::d.moerman@ma-web.nl::c3692616-0f9c-4091-b0eb-3846ce219960" providerId="AD" clId="Web-{C98425A4-5303-41E1-8010-CDAFB0CF96D9}" dt="2022-10-06T09:57:34.321" v="6" actId="20577"/>
      <pc:docMkLst>
        <pc:docMk/>
      </pc:docMkLst>
      <pc:sldChg chg="modSp">
        <pc:chgData name="Dejorden Moerman" userId="S::d.moerman@ma-web.nl::c3692616-0f9c-4091-b0eb-3846ce219960" providerId="AD" clId="Web-{C98425A4-5303-41E1-8010-CDAFB0CF96D9}" dt="2022-10-06T09:57:34.321" v="6" actId="20577"/>
        <pc:sldMkLst>
          <pc:docMk/>
          <pc:sldMk cId="1663220008" sldId="321"/>
        </pc:sldMkLst>
        <pc:spChg chg="mod">
          <ac:chgData name="Dejorden Moerman" userId="S::d.moerman@ma-web.nl::c3692616-0f9c-4091-b0eb-3846ce219960" providerId="AD" clId="Web-{C98425A4-5303-41E1-8010-CDAFB0CF96D9}" dt="2022-10-06T09:57:34.321" v="6" actId="20577"/>
          <ac:spMkLst>
            <pc:docMk/>
            <pc:sldMk cId="1663220008" sldId="321"/>
            <ac:spMk id="124" creationId="{00000000-0000-0000-0000-000000000000}"/>
          </ac:spMkLst>
        </pc:spChg>
      </pc:sldChg>
    </pc:docChg>
  </pc:docChgLst>
  <pc:docChgLst>
    <pc:chgData name="Dragan Javorac" userId="913c2858-fb97-4c6e-a42c-b1f1a16b225e" providerId="ADAL" clId="{0D1D5DA1-06A9-4196-A6FC-486A43896461}"/>
    <pc:docChg chg="undo custSel addSld modSld sldOrd">
      <pc:chgData name="Dragan Javorac" userId="913c2858-fb97-4c6e-a42c-b1f1a16b225e" providerId="ADAL" clId="{0D1D5DA1-06A9-4196-A6FC-486A43896461}" dt="2022-09-19T13:24:01.379" v="323" actId="20577"/>
      <pc:docMkLst>
        <pc:docMk/>
      </pc:docMkLst>
      <pc:sldChg chg="addSp delSp modSp add mod">
        <pc:chgData name="Dragan Javorac" userId="913c2858-fb97-4c6e-a42c-b1f1a16b225e" providerId="ADAL" clId="{0D1D5DA1-06A9-4196-A6FC-486A43896461}" dt="2022-09-19T13:24:01.379" v="323" actId="20577"/>
        <pc:sldMkLst>
          <pc:docMk/>
          <pc:sldMk cId="1931300285" sldId="307"/>
        </pc:sldMkLst>
        <pc:spChg chg="del mod">
          <ac:chgData name="Dragan Javorac" userId="913c2858-fb97-4c6e-a42c-b1f1a16b225e" providerId="ADAL" clId="{0D1D5DA1-06A9-4196-A6FC-486A43896461}" dt="2022-09-19T13:22:23.693" v="259" actId="478"/>
          <ac:spMkLst>
            <pc:docMk/>
            <pc:sldMk cId="1931300285" sldId="307"/>
            <ac:spMk id="3" creationId="{D2760693-9F4D-E90E-DE33-9D4131C937A8}"/>
          </ac:spMkLst>
        </pc:spChg>
        <pc:spChg chg="add mod">
          <ac:chgData name="Dragan Javorac" userId="913c2858-fb97-4c6e-a42c-b1f1a16b225e" providerId="ADAL" clId="{0D1D5DA1-06A9-4196-A6FC-486A43896461}" dt="2022-09-19T13:24:01.379" v="323" actId="20577"/>
          <ac:spMkLst>
            <pc:docMk/>
            <pc:sldMk cId="1931300285" sldId="307"/>
            <ac:spMk id="11" creationId="{4B86F6CF-D0E8-AA10-B912-866754E7CAA1}"/>
          </ac:spMkLst>
        </pc:spChg>
        <pc:spChg chg="add mod">
          <ac:chgData name="Dragan Javorac" userId="913c2858-fb97-4c6e-a42c-b1f1a16b225e" providerId="ADAL" clId="{0D1D5DA1-06A9-4196-A6FC-486A43896461}" dt="2022-09-19T13:22:45.941" v="322" actId="20577"/>
          <ac:spMkLst>
            <pc:docMk/>
            <pc:sldMk cId="1931300285" sldId="307"/>
            <ac:spMk id="12" creationId="{1B14FA2F-07C7-64F3-79C0-E855F50CF5A5}"/>
          </ac:spMkLst>
        </pc:spChg>
        <pc:spChg chg="del">
          <ac:chgData name="Dragan Javorac" userId="913c2858-fb97-4c6e-a42c-b1f1a16b225e" providerId="ADAL" clId="{0D1D5DA1-06A9-4196-A6FC-486A43896461}" dt="2022-09-19T13:21:10.233" v="189" actId="478"/>
          <ac:spMkLst>
            <pc:docMk/>
            <pc:sldMk cId="1931300285" sldId="307"/>
            <ac:spMk id="13" creationId="{CB521ED4-6C78-77A2-6526-72C7F7B614F1}"/>
          </ac:spMkLst>
        </pc:spChg>
        <pc:spChg chg="mod">
          <ac:chgData name="Dragan Javorac" userId="913c2858-fb97-4c6e-a42c-b1f1a16b225e" providerId="ADAL" clId="{0D1D5DA1-06A9-4196-A6FC-486A43896461}" dt="2022-09-19T13:22:01.142" v="251" actId="1076"/>
          <ac:spMkLst>
            <pc:docMk/>
            <pc:sldMk cId="1931300285" sldId="307"/>
            <ac:spMk id="14" creationId="{DDEE1412-D9DA-432E-C1AB-CEAE927E1C01}"/>
          </ac:spMkLst>
        </pc:spChg>
        <pc:spChg chg="del mod">
          <ac:chgData name="Dragan Javorac" userId="913c2858-fb97-4c6e-a42c-b1f1a16b225e" providerId="ADAL" clId="{0D1D5DA1-06A9-4196-A6FC-486A43896461}" dt="2022-09-19T13:21:06.658" v="187" actId="478"/>
          <ac:spMkLst>
            <pc:docMk/>
            <pc:sldMk cId="1931300285" sldId="307"/>
            <ac:spMk id="15" creationId="{13D73B07-DFAF-CEF8-B630-E5505CCD0684}"/>
          </ac:spMkLst>
        </pc:spChg>
        <pc:spChg chg="mod">
          <ac:chgData name="Dragan Javorac" userId="913c2858-fb97-4c6e-a42c-b1f1a16b225e" providerId="ADAL" clId="{0D1D5DA1-06A9-4196-A6FC-486A43896461}" dt="2022-09-19T13:20:49.405" v="130" actId="20577"/>
          <ac:spMkLst>
            <pc:docMk/>
            <pc:sldMk cId="1931300285" sldId="307"/>
            <ac:spMk id="123" creationId="{00000000-0000-0000-0000-000000000000}"/>
          </ac:spMkLst>
        </pc:spChg>
        <pc:spChg chg="mod">
          <ac:chgData name="Dragan Javorac" userId="913c2858-fb97-4c6e-a42c-b1f1a16b225e" providerId="ADAL" clId="{0D1D5DA1-06A9-4196-A6FC-486A43896461}" dt="2022-09-19T13:22:36.518" v="304" actId="20577"/>
          <ac:spMkLst>
            <pc:docMk/>
            <pc:sldMk cId="1931300285" sldId="307"/>
            <ac:spMk id="124" creationId="{00000000-0000-0000-0000-000000000000}"/>
          </ac:spMkLst>
        </pc:spChg>
        <pc:picChg chg="add del mod">
          <ac:chgData name="Dragan Javorac" userId="913c2858-fb97-4c6e-a42c-b1f1a16b225e" providerId="ADAL" clId="{0D1D5DA1-06A9-4196-A6FC-486A43896461}" dt="2022-09-19T13:21:14.294" v="191" actId="478"/>
          <ac:picMkLst>
            <pc:docMk/>
            <pc:sldMk cId="1931300285" sldId="307"/>
            <ac:picMk id="4" creationId="{3738B006-A18C-326D-FB2B-CE571A2DA228}"/>
          </ac:picMkLst>
        </pc:picChg>
        <pc:picChg chg="add del mod">
          <ac:chgData name="Dragan Javorac" userId="913c2858-fb97-4c6e-a42c-b1f1a16b225e" providerId="ADAL" clId="{0D1D5DA1-06A9-4196-A6FC-486A43896461}" dt="2022-09-19T13:21:14.703" v="192" actId="478"/>
          <ac:picMkLst>
            <pc:docMk/>
            <pc:sldMk cId="1931300285" sldId="307"/>
            <ac:picMk id="6" creationId="{A3F65F6C-3C75-3D79-EA48-7A56097B2259}"/>
          </ac:picMkLst>
        </pc:picChg>
        <pc:picChg chg="add mod">
          <ac:chgData name="Dragan Javorac" userId="913c2858-fb97-4c6e-a42c-b1f1a16b225e" providerId="ADAL" clId="{0D1D5DA1-06A9-4196-A6FC-486A43896461}" dt="2022-09-19T13:22:02.686" v="252" actId="1076"/>
          <ac:picMkLst>
            <pc:docMk/>
            <pc:sldMk cId="1931300285" sldId="307"/>
            <ac:picMk id="8" creationId="{004CEDCD-5DE7-674D-D632-31CC5DD15B0C}"/>
          </ac:picMkLst>
        </pc:picChg>
        <pc:picChg chg="add mod">
          <ac:chgData name="Dragan Javorac" userId="913c2858-fb97-4c6e-a42c-b1f1a16b225e" providerId="ADAL" clId="{0D1D5DA1-06A9-4196-A6FC-486A43896461}" dt="2022-09-19T13:22:25.368" v="260" actId="1076"/>
          <ac:picMkLst>
            <pc:docMk/>
            <pc:sldMk cId="1931300285" sldId="307"/>
            <ac:picMk id="10" creationId="{36FF7AFB-FEFA-3A23-0D4A-60536DDFC3DE}"/>
          </ac:picMkLst>
        </pc:picChg>
      </pc:sldChg>
      <pc:sldChg chg="delSp modSp add mod ord">
        <pc:chgData name="Dragan Javorac" userId="913c2858-fb97-4c6e-a42c-b1f1a16b225e" providerId="ADAL" clId="{0D1D5DA1-06A9-4196-A6FC-486A43896461}" dt="2022-09-19T13:20:35.326" v="108"/>
        <pc:sldMkLst>
          <pc:docMk/>
          <pc:sldMk cId="104205086" sldId="308"/>
        </pc:sldMkLst>
        <pc:spChg chg="mod">
          <ac:chgData name="Dragan Javorac" userId="913c2858-fb97-4c6e-a42c-b1f1a16b225e" providerId="ADAL" clId="{0D1D5DA1-06A9-4196-A6FC-486A43896461}" dt="2022-09-19T13:20:19.941" v="103" actId="14100"/>
          <ac:spMkLst>
            <pc:docMk/>
            <pc:sldMk cId="104205086" sldId="308"/>
            <ac:spMk id="3" creationId="{D2760693-9F4D-E90E-DE33-9D4131C937A8}"/>
          </ac:spMkLst>
        </pc:spChg>
        <pc:spChg chg="del">
          <ac:chgData name="Dragan Javorac" userId="913c2858-fb97-4c6e-a42c-b1f1a16b225e" providerId="ADAL" clId="{0D1D5DA1-06A9-4196-A6FC-486A43896461}" dt="2022-09-19T13:19:48.011" v="93" actId="478"/>
          <ac:spMkLst>
            <pc:docMk/>
            <pc:sldMk cId="104205086" sldId="308"/>
            <ac:spMk id="13" creationId="{CB521ED4-6C78-77A2-6526-72C7F7B614F1}"/>
          </ac:spMkLst>
        </pc:spChg>
        <pc:spChg chg="mod">
          <ac:chgData name="Dragan Javorac" userId="913c2858-fb97-4c6e-a42c-b1f1a16b225e" providerId="ADAL" clId="{0D1D5DA1-06A9-4196-A6FC-486A43896461}" dt="2022-09-19T13:20:26.423" v="106" actId="14100"/>
          <ac:spMkLst>
            <pc:docMk/>
            <pc:sldMk cId="104205086" sldId="308"/>
            <ac:spMk id="14" creationId="{DDEE1412-D9DA-432E-C1AB-CEAE927E1C01}"/>
          </ac:spMkLst>
        </pc:spChg>
        <pc:spChg chg="mod">
          <ac:chgData name="Dragan Javorac" userId="913c2858-fb97-4c6e-a42c-b1f1a16b225e" providerId="ADAL" clId="{0D1D5DA1-06A9-4196-A6FC-486A43896461}" dt="2022-09-19T13:20:24.502" v="105" actId="1076"/>
          <ac:spMkLst>
            <pc:docMk/>
            <pc:sldMk cId="104205086" sldId="308"/>
            <ac:spMk id="15" creationId="{13D73B07-DFAF-CEF8-B630-E5505CCD0684}"/>
          </ac:spMkLst>
        </pc:spChg>
        <pc:spChg chg="mod">
          <ac:chgData name="Dragan Javorac" userId="913c2858-fb97-4c6e-a42c-b1f1a16b225e" providerId="ADAL" clId="{0D1D5DA1-06A9-4196-A6FC-486A43896461}" dt="2022-09-19T13:19:43.773" v="91" actId="14100"/>
          <ac:spMkLst>
            <pc:docMk/>
            <pc:sldMk cId="104205086" sldId="308"/>
            <ac:spMk id="124" creationId="{00000000-0000-0000-0000-000000000000}"/>
          </ac:spMkLst>
        </pc:spChg>
        <pc:picChg chg="mod">
          <ac:chgData name="Dragan Javorac" userId="913c2858-fb97-4c6e-a42c-b1f1a16b225e" providerId="ADAL" clId="{0D1D5DA1-06A9-4196-A6FC-486A43896461}" dt="2022-09-19T13:19:41.511" v="90" actId="1076"/>
          <ac:picMkLst>
            <pc:docMk/>
            <pc:sldMk cId="104205086" sldId="308"/>
            <ac:picMk id="4" creationId="{3738B006-A18C-326D-FB2B-CE571A2DA228}"/>
          </ac:picMkLst>
        </pc:picChg>
        <pc:picChg chg="mod">
          <ac:chgData name="Dragan Javorac" userId="913c2858-fb97-4c6e-a42c-b1f1a16b225e" providerId="ADAL" clId="{0D1D5DA1-06A9-4196-A6FC-486A43896461}" dt="2022-09-19T13:19:30.310" v="73" actId="1076"/>
          <ac:picMkLst>
            <pc:docMk/>
            <pc:sldMk cId="104205086" sldId="308"/>
            <ac:picMk id="6" creationId="{A3F65F6C-3C75-3D79-EA48-7A56097B2259}"/>
          </ac:picMkLst>
        </pc:picChg>
        <pc:picChg chg="del">
          <ac:chgData name="Dragan Javorac" userId="913c2858-fb97-4c6e-a42c-b1f1a16b225e" providerId="ADAL" clId="{0D1D5DA1-06A9-4196-A6FC-486A43896461}" dt="2022-09-19T13:19:25.029" v="72" actId="478"/>
          <ac:picMkLst>
            <pc:docMk/>
            <pc:sldMk cId="104205086" sldId="308"/>
            <ac:picMk id="8" creationId="{004CEDCD-5DE7-674D-D632-31CC5DD15B0C}"/>
          </ac:picMkLst>
        </pc:picChg>
      </pc:sldChg>
    </pc:docChg>
  </pc:docChgLst>
  <pc:docChgLst>
    <pc:chgData name="Dragan Javorac" userId="S::d.javorac@ma-web.nl::913c2858-fb97-4c6e-a42c-b1f1a16b225e" providerId="AD" clId="Web-{81B3D06A-C464-4F7E-965B-787070BD1171}"/>
    <pc:docChg chg="addSld delSld modSld sldOrd">
      <pc:chgData name="Dragan Javorac" userId="S::d.javorac@ma-web.nl::913c2858-fb97-4c6e-a42c-b1f1a16b225e" providerId="AD" clId="Web-{81B3D06A-C464-4F7E-965B-787070BD1171}" dt="2021-09-10T07:27:52.246" v="603" actId="20577"/>
      <pc:docMkLst>
        <pc:docMk/>
      </pc:docMkLst>
      <pc:sldChg chg="modSp">
        <pc:chgData name="Dragan Javorac" userId="S::d.javorac@ma-web.nl::913c2858-fb97-4c6e-a42c-b1f1a16b225e" providerId="AD" clId="Web-{81B3D06A-C464-4F7E-965B-787070BD1171}" dt="2021-09-10T07:26:36.258" v="560" actId="20577"/>
        <pc:sldMkLst>
          <pc:docMk/>
          <pc:sldMk cId="0" sldId="257"/>
        </pc:sldMkLst>
        <pc:spChg chg="mod">
          <ac:chgData name="Dragan Javorac" userId="S::d.javorac@ma-web.nl::913c2858-fb97-4c6e-a42c-b1f1a16b225e" providerId="AD" clId="Web-{81B3D06A-C464-4F7E-965B-787070BD1171}" dt="2021-09-10T07:26:36.258" v="560" actId="20577"/>
          <ac:spMkLst>
            <pc:docMk/>
            <pc:sldMk cId="0" sldId="257"/>
            <ac:spMk id="61" creationId="{00000000-0000-0000-0000-000000000000}"/>
          </ac:spMkLst>
        </pc:spChg>
      </pc:sldChg>
      <pc:sldChg chg="modSp">
        <pc:chgData name="Dragan Javorac" userId="S::d.javorac@ma-web.nl::913c2858-fb97-4c6e-a42c-b1f1a16b225e" providerId="AD" clId="Web-{81B3D06A-C464-4F7E-965B-787070BD1171}" dt="2021-09-10T06:47:20.638" v="1" actId="1076"/>
        <pc:sldMkLst>
          <pc:docMk/>
          <pc:sldMk cId="0" sldId="259"/>
        </pc:sldMkLst>
        <pc:spChg chg="mod">
          <ac:chgData name="Dragan Javorac" userId="S::d.javorac@ma-web.nl::913c2858-fb97-4c6e-a42c-b1f1a16b225e" providerId="AD" clId="Web-{81B3D06A-C464-4F7E-965B-787070BD1171}" dt="2021-09-10T06:47:20.638" v="1" actId="1076"/>
          <ac:spMkLst>
            <pc:docMk/>
            <pc:sldMk cId="0" sldId="259"/>
            <ac:spMk id="72" creationId="{00000000-0000-0000-0000-000000000000}"/>
          </ac:spMkLst>
        </pc:spChg>
      </pc:sldChg>
      <pc:sldChg chg="modSp">
        <pc:chgData name="Dragan Javorac" userId="S::d.javorac@ma-web.nl::913c2858-fb97-4c6e-a42c-b1f1a16b225e" providerId="AD" clId="Web-{81B3D06A-C464-4F7E-965B-787070BD1171}" dt="2021-09-10T07:10:46.663" v="100" actId="20577"/>
        <pc:sldMkLst>
          <pc:docMk/>
          <pc:sldMk cId="0" sldId="264"/>
        </pc:sldMkLst>
        <pc:spChg chg="mod">
          <ac:chgData name="Dragan Javorac" userId="S::d.javorac@ma-web.nl::913c2858-fb97-4c6e-a42c-b1f1a16b225e" providerId="AD" clId="Web-{81B3D06A-C464-4F7E-965B-787070BD1171}" dt="2021-09-10T07:10:46.663" v="100" actId="20577"/>
          <ac:spMkLst>
            <pc:docMk/>
            <pc:sldMk cId="0" sldId="264"/>
            <ac:spMk id="111" creationId="{00000000-0000-0000-0000-000000000000}"/>
          </ac:spMkLst>
        </pc:spChg>
      </pc:sldChg>
      <pc:sldChg chg="modSp">
        <pc:chgData name="Dragan Javorac" userId="S::d.javorac@ma-web.nl::913c2858-fb97-4c6e-a42c-b1f1a16b225e" providerId="AD" clId="Web-{81B3D06A-C464-4F7E-965B-787070BD1171}" dt="2021-09-10T07:11:39.900" v="111" actId="20577"/>
        <pc:sldMkLst>
          <pc:docMk/>
          <pc:sldMk cId="0" sldId="269"/>
        </pc:sldMkLst>
        <pc:spChg chg="mod">
          <ac:chgData name="Dragan Javorac" userId="S::d.javorac@ma-web.nl::913c2858-fb97-4c6e-a42c-b1f1a16b225e" providerId="AD" clId="Web-{81B3D06A-C464-4F7E-965B-787070BD1171}" dt="2021-09-10T07:11:39.900" v="111" actId="20577"/>
          <ac:spMkLst>
            <pc:docMk/>
            <pc:sldMk cId="0" sldId="269"/>
            <ac:spMk id="149" creationId="{00000000-0000-0000-0000-000000000000}"/>
          </ac:spMkLst>
        </pc:spChg>
      </pc:sldChg>
      <pc:sldChg chg="modSp">
        <pc:chgData name="Dragan Javorac" userId="S::d.javorac@ma-web.nl::913c2858-fb97-4c6e-a42c-b1f1a16b225e" providerId="AD" clId="Web-{81B3D06A-C464-4F7E-965B-787070BD1171}" dt="2021-09-10T07:26:26.992" v="557" actId="1076"/>
        <pc:sldMkLst>
          <pc:docMk/>
          <pc:sldMk cId="0" sldId="271"/>
        </pc:sldMkLst>
        <pc:spChg chg="mod">
          <ac:chgData name="Dragan Javorac" userId="S::d.javorac@ma-web.nl::913c2858-fb97-4c6e-a42c-b1f1a16b225e" providerId="AD" clId="Web-{81B3D06A-C464-4F7E-965B-787070BD1171}" dt="2021-09-10T07:26:26.992" v="557" actId="1076"/>
          <ac:spMkLst>
            <pc:docMk/>
            <pc:sldMk cId="0" sldId="271"/>
            <ac:spMk id="167" creationId="{00000000-0000-0000-0000-000000000000}"/>
          </ac:spMkLst>
        </pc:spChg>
      </pc:sldChg>
      <pc:sldChg chg="addSp delSp modSp add replId">
        <pc:chgData name="Dragan Javorac" userId="S::d.javorac@ma-web.nl::913c2858-fb97-4c6e-a42c-b1f1a16b225e" providerId="AD" clId="Web-{81B3D06A-C464-4F7E-965B-787070BD1171}" dt="2021-09-10T07:21:39.931" v="419" actId="20577"/>
        <pc:sldMkLst>
          <pc:docMk/>
          <pc:sldMk cId="2627193179" sldId="281"/>
        </pc:sldMkLst>
        <pc:spChg chg="mod">
          <ac:chgData name="Dragan Javorac" userId="S::d.javorac@ma-web.nl::913c2858-fb97-4c6e-a42c-b1f1a16b225e" providerId="AD" clId="Web-{81B3D06A-C464-4F7E-965B-787070BD1171}" dt="2021-09-10T07:14:41.128" v="181" actId="20577"/>
          <ac:spMkLst>
            <pc:docMk/>
            <pc:sldMk cId="2627193179" sldId="281"/>
            <ac:spMk id="148" creationId="{00000000-0000-0000-0000-000000000000}"/>
          </ac:spMkLst>
        </pc:spChg>
        <pc:spChg chg="mod">
          <ac:chgData name="Dragan Javorac" userId="S::d.javorac@ma-web.nl::913c2858-fb97-4c6e-a42c-b1f1a16b225e" providerId="AD" clId="Web-{81B3D06A-C464-4F7E-965B-787070BD1171}" dt="2021-09-10T07:21:39.931" v="419" actId="20577"/>
          <ac:spMkLst>
            <pc:docMk/>
            <pc:sldMk cId="2627193179" sldId="281"/>
            <ac:spMk id="149" creationId="{00000000-0000-0000-0000-000000000000}"/>
          </ac:spMkLst>
        </pc:spChg>
        <pc:picChg chg="add del mod">
          <ac:chgData name="Dragan Javorac" userId="S::d.javorac@ma-web.nl::913c2858-fb97-4c6e-a42c-b1f1a16b225e" providerId="AD" clId="Web-{81B3D06A-C464-4F7E-965B-787070BD1171}" dt="2021-09-10T07:16:08.195" v="231"/>
          <ac:picMkLst>
            <pc:docMk/>
            <pc:sldMk cId="2627193179" sldId="281"/>
            <ac:picMk id="3" creationId="{6246AA1B-43A8-42C5-8980-97B0DD37E694}"/>
          </ac:picMkLst>
        </pc:picChg>
        <pc:picChg chg="add mod">
          <ac:chgData name="Dragan Javorac" userId="S::d.javorac@ma-web.nl::913c2858-fb97-4c6e-a42c-b1f1a16b225e" providerId="AD" clId="Web-{81B3D06A-C464-4F7E-965B-787070BD1171}" dt="2021-09-10T07:16:10.304" v="232" actId="1076"/>
          <ac:picMkLst>
            <pc:docMk/>
            <pc:sldMk cId="2627193179" sldId="281"/>
            <ac:picMk id="4" creationId="{2290E53D-BA4D-4583-B8AF-7F1E668069C9}"/>
          </ac:picMkLst>
        </pc:picChg>
        <pc:picChg chg="add del mod">
          <ac:chgData name="Dragan Javorac" userId="S::d.javorac@ma-web.nl::913c2858-fb97-4c6e-a42c-b1f1a16b225e" providerId="AD" clId="Web-{81B3D06A-C464-4F7E-965B-787070BD1171}" dt="2021-09-10T07:16:07.085" v="230"/>
          <ac:picMkLst>
            <pc:docMk/>
            <pc:sldMk cId="2627193179" sldId="281"/>
            <ac:picMk id="5" creationId="{C5D978C6-73A5-414F-85EF-0B5E63418DB3}"/>
          </ac:picMkLst>
        </pc:picChg>
        <pc:picChg chg="del">
          <ac:chgData name="Dragan Javorac" userId="S::d.javorac@ma-web.nl::913c2858-fb97-4c6e-a42c-b1f1a16b225e" providerId="AD" clId="Web-{81B3D06A-C464-4F7E-965B-787070BD1171}" dt="2021-09-10T06:49:39.162" v="10"/>
          <ac:picMkLst>
            <pc:docMk/>
            <pc:sldMk cId="2627193179" sldId="281"/>
            <ac:picMk id="151" creationId="{00000000-0000-0000-0000-000000000000}"/>
          </ac:picMkLst>
        </pc:picChg>
      </pc:sldChg>
      <pc:sldChg chg="delSp modSp add ord replId">
        <pc:chgData name="Dragan Javorac" userId="S::d.javorac@ma-web.nl::913c2858-fb97-4c6e-a42c-b1f1a16b225e" providerId="AD" clId="Web-{81B3D06A-C464-4F7E-965B-787070BD1171}" dt="2021-09-10T07:11:07.101" v="109" actId="20577"/>
        <pc:sldMkLst>
          <pc:docMk/>
          <pc:sldMk cId="745908616" sldId="282"/>
        </pc:sldMkLst>
        <pc:spChg chg="mod">
          <ac:chgData name="Dragan Javorac" userId="S::d.javorac@ma-web.nl::913c2858-fb97-4c6e-a42c-b1f1a16b225e" providerId="AD" clId="Web-{81B3D06A-C464-4F7E-965B-787070BD1171}" dt="2021-09-10T07:10:53.976" v="105" actId="20577"/>
          <ac:spMkLst>
            <pc:docMk/>
            <pc:sldMk cId="745908616" sldId="282"/>
            <ac:spMk id="110" creationId="{00000000-0000-0000-0000-000000000000}"/>
          </ac:spMkLst>
        </pc:spChg>
        <pc:spChg chg="mod">
          <ac:chgData name="Dragan Javorac" userId="S::d.javorac@ma-web.nl::913c2858-fb97-4c6e-a42c-b1f1a16b225e" providerId="AD" clId="Web-{81B3D06A-C464-4F7E-965B-787070BD1171}" dt="2021-09-10T07:11:07.101" v="109" actId="20577"/>
          <ac:spMkLst>
            <pc:docMk/>
            <pc:sldMk cId="745908616" sldId="282"/>
            <ac:spMk id="111" creationId="{00000000-0000-0000-0000-000000000000}"/>
          </ac:spMkLst>
        </pc:spChg>
        <pc:spChg chg="del">
          <ac:chgData name="Dragan Javorac" userId="S::d.javorac@ma-web.nl::913c2858-fb97-4c6e-a42c-b1f1a16b225e" providerId="AD" clId="Web-{81B3D06A-C464-4F7E-965B-787070BD1171}" dt="2021-09-10T07:11:01.789" v="108"/>
          <ac:spMkLst>
            <pc:docMk/>
            <pc:sldMk cId="745908616" sldId="282"/>
            <ac:spMk id="112" creationId="{00000000-0000-0000-0000-000000000000}"/>
          </ac:spMkLst>
        </pc:spChg>
        <pc:picChg chg="del">
          <ac:chgData name="Dragan Javorac" userId="S::d.javorac@ma-web.nl::913c2858-fb97-4c6e-a42c-b1f1a16b225e" providerId="AD" clId="Web-{81B3D06A-C464-4F7E-965B-787070BD1171}" dt="2021-09-10T07:10:40.428" v="96"/>
          <ac:picMkLst>
            <pc:docMk/>
            <pc:sldMk cId="745908616" sldId="282"/>
            <ac:picMk id="113" creationId="{00000000-0000-0000-0000-000000000000}"/>
          </ac:picMkLst>
        </pc:picChg>
      </pc:sldChg>
      <pc:sldChg chg="addSp delSp modSp add replId">
        <pc:chgData name="Dragan Javorac" userId="S::d.javorac@ma-web.nl::913c2858-fb97-4c6e-a42c-b1f1a16b225e" providerId="AD" clId="Web-{81B3D06A-C464-4F7E-965B-787070BD1171}" dt="2021-09-10T07:26:16.507" v="555" actId="20577"/>
        <pc:sldMkLst>
          <pc:docMk/>
          <pc:sldMk cId="1010043746" sldId="283"/>
        </pc:sldMkLst>
        <pc:spChg chg="mod">
          <ac:chgData name="Dragan Javorac" userId="S::d.javorac@ma-web.nl::913c2858-fb97-4c6e-a42c-b1f1a16b225e" providerId="AD" clId="Web-{81B3D06A-C464-4F7E-965B-787070BD1171}" dt="2021-09-10T07:26:16.507" v="555" actId="20577"/>
          <ac:spMkLst>
            <pc:docMk/>
            <pc:sldMk cId="1010043746" sldId="283"/>
            <ac:spMk id="149" creationId="{00000000-0000-0000-0000-000000000000}"/>
          </ac:spMkLst>
        </pc:spChg>
        <pc:picChg chg="del">
          <ac:chgData name="Dragan Javorac" userId="S::d.javorac@ma-web.nl::913c2858-fb97-4c6e-a42c-b1f1a16b225e" providerId="AD" clId="Web-{81B3D06A-C464-4F7E-965B-787070BD1171}" dt="2021-09-10T07:14:17.517" v="165"/>
          <ac:picMkLst>
            <pc:docMk/>
            <pc:sldMk cId="1010043746" sldId="283"/>
            <ac:picMk id="3" creationId="{6246AA1B-43A8-42C5-8980-97B0DD37E694}"/>
          </ac:picMkLst>
        </pc:picChg>
        <pc:picChg chg="add mod">
          <ac:chgData name="Dragan Javorac" userId="S::d.javorac@ma-web.nl::913c2858-fb97-4c6e-a42c-b1f1a16b225e" providerId="AD" clId="Web-{81B3D06A-C464-4F7E-965B-787070BD1171}" dt="2021-09-10T07:25:37.958" v="518" actId="1076"/>
          <ac:picMkLst>
            <pc:docMk/>
            <pc:sldMk cId="1010043746" sldId="283"/>
            <ac:picMk id="4" creationId="{48B9D4BA-9BA8-4641-A557-D552C07A744A}"/>
          </ac:picMkLst>
        </pc:picChg>
      </pc:sldChg>
      <pc:sldChg chg="addSp delSp modSp add replId">
        <pc:chgData name="Dragan Javorac" userId="S::d.javorac@ma-web.nl::913c2858-fb97-4c6e-a42c-b1f1a16b225e" providerId="AD" clId="Web-{81B3D06A-C464-4F7E-965B-787070BD1171}" dt="2021-09-10T07:27:52.246" v="603" actId="20577"/>
        <pc:sldMkLst>
          <pc:docMk/>
          <pc:sldMk cId="2819114601" sldId="284"/>
        </pc:sldMkLst>
        <pc:spChg chg="mod">
          <ac:chgData name="Dragan Javorac" userId="S::d.javorac@ma-web.nl::913c2858-fb97-4c6e-a42c-b1f1a16b225e" providerId="AD" clId="Web-{81B3D06A-C464-4F7E-965B-787070BD1171}" dt="2021-09-10T07:27:52.246" v="603" actId="20577"/>
          <ac:spMkLst>
            <pc:docMk/>
            <pc:sldMk cId="2819114601" sldId="284"/>
            <ac:spMk id="149" creationId="{00000000-0000-0000-0000-000000000000}"/>
          </ac:spMkLst>
        </pc:spChg>
        <pc:picChg chg="del">
          <ac:chgData name="Dragan Javorac" userId="S::d.javorac@ma-web.nl::913c2858-fb97-4c6e-a42c-b1f1a16b225e" providerId="AD" clId="Web-{81B3D06A-C464-4F7E-965B-787070BD1171}" dt="2021-09-10T07:23:21.217" v="466"/>
          <ac:picMkLst>
            <pc:docMk/>
            <pc:sldMk cId="2819114601" sldId="284"/>
            <ac:picMk id="3" creationId="{6246AA1B-43A8-42C5-8980-97B0DD37E694}"/>
          </ac:picMkLst>
        </pc:picChg>
        <pc:picChg chg="del">
          <ac:chgData name="Dragan Javorac" userId="S::d.javorac@ma-web.nl::913c2858-fb97-4c6e-a42c-b1f1a16b225e" providerId="AD" clId="Web-{81B3D06A-C464-4F7E-965B-787070BD1171}" dt="2021-09-10T07:17:15.932" v="286"/>
          <ac:picMkLst>
            <pc:docMk/>
            <pc:sldMk cId="2819114601" sldId="284"/>
            <ac:picMk id="4" creationId="{2290E53D-BA4D-4583-B8AF-7F1E668069C9}"/>
          </ac:picMkLst>
        </pc:picChg>
        <pc:picChg chg="del mod">
          <ac:chgData name="Dragan Javorac" userId="S::d.javorac@ma-web.nl::913c2858-fb97-4c6e-a42c-b1f1a16b225e" providerId="AD" clId="Web-{81B3D06A-C464-4F7E-965B-787070BD1171}" dt="2021-09-10T07:17:58.403" v="317"/>
          <ac:picMkLst>
            <pc:docMk/>
            <pc:sldMk cId="2819114601" sldId="284"/>
            <ac:picMk id="5" creationId="{C5D978C6-73A5-414F-85EF-0B5E63418DB3}"/>
          </ac:picMkLst>
        </pc:picChg>
        <pc:picChg chg="add del mod">
          <ac:chgData name="Dragan Javorac" userId="S::d.javorac@ma-web.nl::913c2858-fb97-4c6e-a42c-b1f1a16b225e" providerId="AD" clId="Web-{81B3D06A-C464-4F7E-965B-787070BD1171}" dt="2021-09-10T07:17:58.997" v="318"/>
          <ac:picMkLst>
            <pc:docMk/>
            <pc:sldMk cId="2819114601" sldId="284"/>
            <ac:picMk id="6" creationId="{4058052C-F984-434A-AC46-645A604EF284}"/>
          </ac:picMkLst>
        </pc:picChg>
        <pc:picChg chg="add del mod">
          <ac:chgData name="Dragan Javorac" userId="S::d.javorac@ma-web.nl::913c2858-fb97-4c6e-a42c-b1f1a16b225e" providerId="AD" clId="Web-{81B3D06A-C464-4F7E-965B-787070BD1171}" dt="2021-09-10T07:23:23.139" v="467"/>
          <ac:picMkLst>
            <pc:docMk/>
            <pc:sldMk cId="2819114601" sldId="284"/>
            <ac:picMk id="7" creationId="{7F398606-5A53-42D9-B419-9C25066AD901}"/>
          </ac:picMkLst>
        </pc:picChg>
        <pc:picChg chg="add del mod">
          <ac:chgData name="Dragan Javorac" userId="S::d.javorac@ma-web.nl::913c2858-fb97-4c6e-a42c-b1f1a16b225e" providerId="AD" clId="Web-{81B3D06A-C464-4F7E-965B-787070BD1171}" dt="2021-09-10T07:23:20.263" v="465"/>
          <ac:picMkLst>
            <pc:docMk/>
            <pc:sldMk cId="2819114601" sldId="284"/>
            <ac:picMk id="8" creationId="{DD91688F-AE4B-4ED1-B7D5-BE83ABCD8125}"/>
          </ac:picMkLst>
        </pc:picChg>
        <pc:picChg chg="add del mod">
          <ac:chgData name="Dragan Javorac" userId="S::d.javorac@ma-web.nl::913c2858-fb97-4c6e-a42c-b1f1a16b225e" providerId="AD" clId="Web-{81B3D06A-C464-4F7E-965B-787070BD1171}" dt="2021-09-10T07:23:34.655" v="472"/>
          <ac:picMkLst>
            <pc:docMk/>
            <pc:sldMk cId="2819114601" sldId="284"/>
            <ac:picMk id="9" creationId="{8BFA1690-4CD5-43FB-8051-FC89CC2CE5E8}"/>
          </ac:picMkLst>
        </pc:picChg>
        <pc:picChg chg="add mod">
          <ac:chgData name="Dragan Javorac" userId="S::d.javorac@ma-web.nl::913c2858-fb97-4c6e-a42c-b1f1a16b225e" providerId="AD" clId="Web-{81B3D06A-C464-4F7E-965B-787070BD1171}" dt="2021-09-10T07:23:57.750" v="491" actId="14100"/>
          <ac:picMkLst>
            <pc:docMk/>
            <pc:sldMk cId="2819114601" sldId="284"/>
            <ac:picMk id="10" creationId="{E0CA4AA8-948D-41E8-94A3-5F6A006BD7E1}"/>
          </ac:picMkLst>
        </pc:picChg>
      </pc:sldChg>
      <pc:sldChg chg="delSp modSp add ord replId">
        <pc:chgData name="Dragan Javorac" userId="S::d.javorac@ma-web.nl::913c2858-fb97-4c6e-a42c-b1f1a16b225e" providerId="AD" clId="Web-{81B3D06A-C464-4F7E-965B-787070BD1171}" dt="2021-09-10T07:21:36.024" v="417" actId="20577"/>
        <pc:sldMkLst>
          <pc:docMk/>
          <pc:sldMk cId="3476295912" sldId="285"/>
        </pc:sldMkLst>
        <pc:spChg chg="mod">
          <ac:chgData name="Dragan Javorac" userId="S::d.javorac@ma-web.nl::913c2858-fb97-4c6e-a42c-b1f1a16b225e" providerId="AD" clId="Web-{81B3D06A-C464-4F7E-965B-787070BD1171}" dt="2021-09-10T07:21:34.274" v="416" actId="20577"/>
          <ac:spMkLst>
            <pc:docMk/>
            <pc:sldMk cId="3476295912" sldId="285"/>
            <ac:spMk id="149" creationId="{00000000-0000-0000-0000-000000000000}"/>
          </ac:spMkLst>
        </pc:spChg>
        <pc:spChg chg="mod">
          <ac:chgData name="Dragan Javorac" userId="S::d.javorac@ma-web.nl::913c2858-fb97-4c6e-a42c-b1f1a16b225e" providerId="AD" clId="Web-{81B3D06A-C464-4F7E-965B-787070BD1171}" dt="2021-09-10T07:21:36.024" v="417" actId="20577"/>
          <ac:spMkLst>
            <pc:docMk/>
            <pc:sldMk cId="3476295912" sldId="285"/>
            <ac:spMk id="150" creationId="{00000000-0000-0000-0000-000000000000}"/>
          </ac:spMkLst>
        </pc:spChg>
        <pc:picChg chg="del">
          <ac:chgData name="Dragan Javorac" userId="S::d.javorac@ma-web.nl::913c2858-fb97-4c6e-a42c-b1f1a16b225e" providerId="AD" clId="Web-{81B3D06A-C464-4F7E-965B-787070BD1171}" dt="2021-09-10T07:17:31.386" v="300"/>
          <ac:picMkLst>
            <pc:docMk/>
            <pc:sldMk cId="3476295912" sldId="285"/>
            <ac:picMk id="3" creationId="{6246AA1B-43A8-42C5-8980-97B0DD37E694}"/>
          </ac:picMkLst>
        </pc:picChg>
        <pc:picChg chg="mod">
          <ac:chgData name="Dragan Javorac" userId="S::d.javorac@ma-web.nl::913c2858-fb97-4c6e-a42c-b1f1a16b225e" providerId="AD" clId="Web-{81B3D06A-C464-4F7E-965B-787070BD1171}" dt="2021-09-10T07:17:52.357" v="314" actId="1076"/>
          <ac:picMkLst>
            <pc:docMk/>
            <pc:sldMk cId="3476295912" sldId="285"/>
            <ac:picMk id="5" creationId="{C5D978C6-73A5-414F-85EF-0B5E63418DB3}"/>
          </ac:picMkLst>
        </pc:picChg>
        <pc:picChg chg="mod">
          <ac:chgData name="Dragan Javorac" userId="S::d.javorac@ma-web.nl::913c2858-fb97-4c6e-a42c-b1f1a16b225e" providerId="AD" clId="Web-{81B3D06A-C464-4F7E-965B-787070BD1171}" dt="2021-09-10T07:17:52.512" v="315" actId="1076"/>
          <ac:picMkLst>
            <pc:docMk/>
            <pc:sldMk cId="3476295912" sldId="285"/>
            <ac:picMk id="6" creationId="{4058052C-F984-434A-AC46-645A604EF284}"/>
          </ac:picMkLst>
        </pc:picChg>
      </pc:sldChg>
      <pc:sldChg chg="addSp delSp modSp add ord replId">
        <pc:chgData name="Dragan Javorac" userId="S::d.javorac@ma-web.nl::913c2858-fb97-4c6e-a42c-b1f1a16b225e" providerId="AD" clId="Web-{81B3D06A-C464-4F7E-965B-787070BD1171}" dt="2021-09-10T07:22:22.307" v="450" actId="1076"/>
        <pc:sldMkLst>
          <pc:docMk/>
          <pc:sldMk cId="3947988643" sldId="286"/>
        </pc:sldMkLst>
        <pc:spChg chg="mod">
          <ac:chgData name="Dragan Javorac" userId="S::d.javorac@ma-web.nl::913c2858-fb97-4c6e-a42c-b1f1a16b225e" providerId="AD" clId="Web-{81B3D06A-C464-4F7E-965B-787070BD1171}" dt="2021-09-10T07:22:20.432" v="448" actId="20577"/>
          <ac:spMkLst>
            <pc:docMk/>
            <pc:sldMk cId="3947988643" sldId="286"/>
            <ac:spMk id="149" creationId="{00000000-0000-0000-0000-000000000000}"/>
          </ac:spMkLst>
        </pc:spChg>
        <pc:picChg chg="del">
          <ac:chgData name="Dragan Javorac" userId="S::d.javorac@ma-web.nl::913c2858-fb97-4c6e-a42c-b1f1a16b225e" providerId="AD" clId="Web-{81B3D06A-C464-4F7E-965B-787070BD1171}" dt="2021-09-10T07:20:41.693" v="367"/>
          <ac:picMkLst>
            <pc:docMk/>
            <pc:sldMk cId="3947988643" sldId="286"/>
            <ac:picMk id="3" creationId="{6246AA1B-43A8-42C5-8980-97B0DD37E694}"/>
          </ac:picMkLst>
        </pc:picChg>
        <pc:picChg chg="add mod">
          <ac:chgData name="Dragan Javorac" userId="S::d.javorac@ma-web.nl::913c2858-fb97-4c6e-a42c-b1f1a16b225e" providerId="AD" clId="Web-{81B3D06A-C464-4F7E-965B-787070BD1171}" dt="2021-09-10T07:20:47.818" v="370" actId="1076"/>
          <ac:picMkLst>
            <pc:docMk/>
            <pc:sldMk cId="3947988643" sldId="286"/>
            <ac:picMk id="4" creationId="{A31A2D1B-EDAB-4A98-806C-C3405F2890B8}"/>
          </ac:picMkLst>
        </pc:picChg>
        <pc:picChg chg="add mod">
          <ac:chgData name="Dragan Javorac" userId="S::d.javorac@ma-web.nl::913c2858-fb97-4c6e-a42c-b1f1a16b225e" providerId="AD" clId="Web-{81B3D06A-C464-4F7E-965B-787070BD1171}" dt="2021-09-10T07:22:22.307" v="450" actId="1076"/>
          <ac:picMkLst>
            <pc:docMk/>
            <pc:sldMk cId="3947988643" sldId="286"/>
            <ac:picMk id="5" creationId="{CC9DA678-83B6-4940-BB18-F5ACC610ECC8}"/>
          </ac:picMkLst>
        </pc:picChg>
        <pc:picChg chg="mod">
          <ac:chgData name="Dragan Javorac" userId="S::d.javorac@ma-web.nl::913c2858-fb97-4c6e-a42c-b1f1a16b225e" providerId="AD" clId="Web-{81B3D06A-C464-4F7E-965B-787070BD1171}" dt="2021-09-10T07:20:13.457" v="359" actId="1076"/>
          <ac:picMkLst>
            <pc:docMk/>
            <pc:sldMk cId="3947988643" sldId="286"/>
            <ac:picMk id="7" creationId="{7F398606-5A53-42D9-B419-9C25066AD901}"/>
          </ac:picMkLst>
        </pc:picChg>
        <pc:picChg chg="del">
          <ac:chgData name="Dragan Javorac" userId="S::d.javorac@ma-web.nl::913c2858-fb97-4c6e-a42c-b1f1a16b225e" providerId="AD" clId="Web-{81B3D06A-C464-4F7E-965B-787070BD1171}" dt="2021-09-10T07:20:36.161" v="365"/>
          <ac:picMkLst>
            <pc:docMk/>
            <pc:sldMk cId="3947988643" sldId="286"/>
            <ac:picMk id="8" creationId="{DD91688F-AE4B-4ED1-B7D5-BE83ABCD8125}"/>
          </ac:picMkLst>
        </pc:picChg>
      </pc:sldChg>
      <pc:sldChg chg="delSp add del ord replId">
        <pc:chgData name="Dragan Javorac" userId="S::d.javorac@ma-web.nl::913c2858-fb97-4c6e-a42c-b1f1a16b225e" providerId="AD" clId="Web-{81B3D06A-C464-4F7E-965B-787070BD1171}" dt="2021-09-10T07:25:44.708" v="519"/>
        <pc:sldMkLst>
          <pc:docMk/>
          <pc:sldMk cId="1943282406" sldId="287"/>
        </pc:sldMkLst>
        <pc:picChg chg="del">
          <ac:chgData name="Dragan Javorac" userId="S::d.javorac@ma-web.nl::913c2858-fb97-4c6e-a42c-b1f1a16b225e" providerId="AD" clId="Web-{81B3D06A-C464-4F7E-965B-787070BD1171}" dt="2021-09-10T07:23:15.404" v="464"/>
          <ac:picMkLst>
            <pc:docMk/>
            <pc:sldMk cId="1943282406" sldId="287"/>
            <ac:picMk id="8" creationId="{DD91688F-AE4B-4ED1-B7D5-BE83ABCD8125}"/>
          </ac:picMkLst>
        </pc:picChg>
      </pc:sldChg>
    </pc:docChg>
  </pc:docChgLst>
  <pc:docChgLst>
    <pc:chgData name="Olli Appelt" userId="S::30849@ma-web.nl::13d99c3c-79e2-4de1-ad16-6eefc6ff8cd0" providerId="AD" clId="Web-{C1A6421E-1D36-42FF-83AC-15B51FA1ADD8}"/>
    <pc:docChg chg="sldOrd">
      <pc:chgData name="Olli Appelt" userId="S::30849@ma-web.nl::13d99c3c-79e2-4de1-ad16-6eefc6ff8cd0" providerId="AD" clId="Web-{C1A6421E-1D36-42FF-83AC-15B51FA1ADD8}" dt="2020-09-22T10:04:33.514" v="0"/>
      <pc:docMkLst>
        <pc:docMk/>
      </pc:docMkLst>
      <pc:sldChg chg="ord">
        <pc:chgData name="Olli Appelt" userId="S::30849@ma-web.nl::13d99c3c-79e2-4de1-ad16-6eefc6ff8cd0" providerId="AD" clId="Web-{C1A6421E-1D36-42FF-83AC-15B51FA1ADD8}" dt="2020-09-22T10:04:33.514" v="0"/>
        <pc:sldMkLst>
          <pc:docMk/>
          <pc:sldMk cId="3498386614" sldId="280"/>
        </pc:sldMkLst>
      </pc:sldChg>
    </pc:docChg>
  </pc:docChgLst>
  <pc:docChgLst>
    <pc:chgData name="Dragan Javorac" userId="913c2858-fb97-4c6e-a42c-b1f1a16b225e" providerId="ADAL" clId="{CFF70A02-D37A-4A1C-9761-FE9AA042093F}"/>
    <pc:docChg chg="undo custSel addSld delSld modSld sldOrd modMainMaster">
      <pc:chgData name="Dragan Javorac" userId="913c2858-fb97-4c6e-a42c-b1f1a16b225e" providerId="ADAL" clId="{CFF70A02-D37A-4A1C-9761-FE9AA042093F}" dt="2022-09-08T08:36:40.709" v="1903" actId="1076"/>
      <pc:docMkLst>
        <pc:docMk/>
      </pc:docMkLst>
      <pc:sldChg chg="modSp mod">
        <pc:chgData name="Dragan Javorac" userId="913c2858-fb97-4c6e-a42c-b1f1a16b225e" providerId="ADAL" clId="{CFF70A02-D37A-4A1C-9761-FE9AA042093F}" dt="2022-09-08T08:28:59.381" v="1861" actId="20577"/>
        <pc:sldMkLst>
          <pc:docMk/>
          <pc:sldMk cId="0" sldId="257"/>
        </pc:sldMkLst>
        <pc:spChg chg="mod">
          <ac:chgData name="Dragan Javorac" userId="913c2858-fb97-4c6e-a42c-b1f1a16b225e" providerId="ADAL" clId="{CFF70A02-D37A-4A1C-9761-FE9AA042093F}" dt="2022-09-08T08:28:59.381" v="1861" actId="20577"/>
          <ac:spMkLst>
            <pc:docMk/>
            <pc:sldMk cId="0" sldId="257"/>
            <ac:spMk id="61" creationId="{00000000-0000-0000-0000-000000000000}"/>
          </ac:spMkLst>
        </pc:spChg>
      </pc:sldChg>
      <pc:sldChg chg="addSp modSp del mod">
        <pc:chgData name="Dragan Javorac" userId="913c2858-fb97-4c6e-a42c-b1f1a16b225e" providerId="ADAL" clId="{CFF70A02-D37A-4A1C-9761-FE9AA042093F}" dt="2022-09-08T08:28:20.785" v="1815" actId="47"/>
        <pc:sldMkLst>
          <pc:docMk/>
          <pc:sldMk cId="0" sldId="259"/>
        </pc:sldMkLst>
        <pc:picChg chg="add mod">
          <ac:chgData name="Dragan Javorac" userId="913c2858-fb97-4c6e-a42c-b1f1a16b225e" providerId="ADAL" clId="{CFF70A02-D37A-4A1C-9761-FE9AA042093F}" dt="2022-09-08T08:28:13.669" v="1814" actId="1076"/>
          <ac:picMkLst>
            <pc:docMk/>
            <pc:sldMk cId="0" sldId="259"/>
            <ac:picMk id="2" creationId="{4D2DD8A4-EBDA-F376-F1BA-8A8CF8BE640C}"/>
          </ac:picMkLst>
        </pc:picChg>
      </pc:sldChg>
      <pc:sldChg chg="del">
        <pc:chgData name="Dragan Javorac" userId="913c2858-fb97-4c6e-a42c-b1f1a16b225e" providerId="ADAL" clId="{CFF70A02-D37A-4A1C-9761-FE9AA042093F}" dt="2022-09-08T07:42:38.255" v="0" actId="47"/>
        <pc:sldMkLst>
          <pc:docMk/>
          <pc:sldMk cId="0" sldId="263"/>
        </pc:sldMkLst>
      </pc:sldChg>
      <pc:sldChg chg="del">
        <pc:chgData name="Dragan Javorac" userId="913c2858-fb97-4c6e-a42c-b1f1a16b225e" providerId="ADAL" clId="{CFF70A02-D37A-4A1C-9761-FE9AA042093F}" dt="2022-09-08T07:42:38.255" v="0" actId="47"/>
        <pc:sldMkLst>
          <pc:docMk/>
          <pc:sldMk cId="0" sldId="264"/>
        </pc:sldMkLst>
      </pc:sldChg>
      <pc:sldChg chg="modSp mod ord">
        <pc:chgData name="Dragan Javorac" userId="913c2858-fb97-4c6e-a42c-b1f1a16b225e" providerId="ADAL" clId="{CFF70A02-D37A-4A1C-9761-FE9AA042093F}" dt="2022-09-08T07:51:45.555" v="419"/>
        <pc:sldMkLst>
          <pc:docMk/>
          <pc:sldMk cId="0" sldId="266"/>
        </pc:sldMkLst>
        <pc:spChg chg="mod">
          <ac:chgData name="Dragan Javorac" userId="913c2858-fb97-4c6e-a42c-b1f1a16b225e" providerId="ADAL" clId="{CFF70A02-D37A-4A1C-9761-FE9AA042093F}" dt="2022-09-08T07:44:43.315" v="16" actId="20577"/>
          <ac:spMkLst>
            <pc:docMk/>
            <pc:sldMk cId="0" sldId="266"/>
            <ac:spMk id="124" creationId="{00000000-0000-0000-0000-000000000000}"/>
          </ac:spMkLst>
        </pc:spChg>
      </pc:sldChg>
      <pc:sldChg chg="addSp delSp modSp mod">
        <pc:chgData name="Dragan Javorac" userId="913c2858-fb97-4c6e-a42c-b1f1a16b225e" providerId="ADAL" clId="{CFF70A02-D37A-4A1C-9761-FE9AA042093F}" dt="2022-09-08T07:49:04.061" v="154" actId="207"/>
        <pc:sldMkLst>
          <pc:docMk/>
          <pc:sldMk cId="0" sldId="267"/>
        </pc:sldMkLst>
        <pc:spChg chg="add mod">
          <ac:chgData name="Dragan Javorac" userId="913c2858-fb97-4c6e-a42c-b1f1a16b225e" providerId="ADAL" clId="{CFF70A02-D37A-4A1C-9761-FE9AA042093F}" dt="2022-09-08T07:49:04.061" v="154" actId="207"/>
          <ac:spMkLst>
            <pc:docMk/>
            <pc:sldMk cId="0" sldId="267"/>
            <ac:spMk id="7" creationId="{52DF19C7-1317-5F37-CE7E-EC3B444E69B3}"/>
          </ac:spMkLst>
        </pc:spChg>
        <pc:spChg chg="add mod">
          <ac:chgData name="Dragan Javorac" userId="913c2858-fb97-4c6e-a42c-b1f1a16b225e" providerId="ADAL" clId="{CFF70A02-D37A-4A1C-9761-FE9AA042093F}" dt="2022-09-08T07:49:04.061" v="154" actId="207"/>
          <ac:spMkLst>
            <pc:docMk/>
            <pc:sldMk cId="0" sldId="267"/>
            <ac:spMk id="8" creationId="{454C6EAC-F2E3-64A2-E21D-8495448857AE}"/>
          </ac:spMkLst>
        </pc:spChg>
        <pc:spChg chg="add mod">
          <ac:chgData name="Dragan Javorac" userId="913c2858-fb97-4c6e-a42c-b1f1a16b225e" providerId="ADAL" clId="{CFF70A02-D37A-4A1C-9761-FE9AA042093F}" dt="2022-09-08T07:49:04.061" v="154" actId="207"/>
          <ac:spMkLst>
            <pc:docMk/>
            <pc:sldMk cId="0" sldId="267"/>
            <ac:spMk id="9" creationId="{6F1F36F8-2969-1E9A-B7BE-6102C38549FE}"/>
          </ac:spMkLst>
        </pc:spChg>
        <pc:picChg chg="add mod">
          <ac:chgData name="Dragan Javorac" userId="913c2858-fb97-4c6e-a42c-b1f1a16b225e" providerId="ADAL" clId="{CFF70A02-D37A-4A1C-9761-FE9AA042093F}" dt="2022-09-08T07:47:07.874" v="25" actId="1076"/>
          <ac:picMkLst>
            <pc:docMk/>
            <pc:sldMk cId="0" sldId="267"/>
            <ac:picMk id="4" creationId="{5169E581-485B-0459-962B-77975206680F}"/>
          </ac:picMkLst>
        </pc:picChg>
        <pc:picChg chg="add del">
          <ac:chgData name="Dragan Javorac" userId="913c2858-fb97-4c6e-a42c-b1f1a16b225e" providerId="ADAL" clId="{CFF70A02-D37A-4A1C-9761-FE9AA042093F}" dt="2022-09-08T07:46:58.132" v="21" actId="478"/>
          <ac:picMkLst>
            <pc:docMk/>
            <pc:sldMk cId="0" sldId="267"/>
            <ac:picMk id="6" creationId="{1FE29C32-22D9-1B7F-A6BB-BCFC55861BF6}"/>
          </ac:picMkLst>
        </pc:picChg>
        <pc:picChg chg="del">
          <ac:chgData name="Dragan Javorac" userId="913c2858-fb97-4c6e-a42c-b1f1a16b225e" providerId="ADAL" clId="{CFF70A02-D37A-4A1C-9761-FE9AA042093F}" dt="2022-09-08T07:46:55.897" v="20" actId="478"/>
          <ac:picMkLst>
            <pc:docMk/>
            <pc:sldMk cId="0" sldId="267"/>
            <ac:picMk id="134" creationId="{00000000-0000-0000-0000-000000000000}"/>
          </ac:picMkLst>
        </pc:picChg>
      </pc:sldChg>
      <pc:sldChg chg="addSp delSp modSp mod">
        <pc:chgData name="Dragan Javorac" userId="913c2858-fb97-4c6e-a42c-b1f1a16b225e" providerId="ADAL" clId="{CFF70A02-D37A-4A1C-9761-FE9AA042093F}" dt="2022-09-08T08:02:03.436" v="931" actId="14100"/>
        <pc:sldMkLst>
          <pc:docMk/>
          <pc:sldMk cId="0" sldId="268"/>
        </pc:sldMkLst>
        <pc:spChg chg="add mod">
          <ac:chgData name="Dragan Javorac" userId="913c2858-fb97-4c6e-a42c-b1f1a16b225e" providerId="ADAL" clId="{CFF70A02-D37A-4A1C-9761-FE9AA042093F}" dt="2022-09-08T08:02:03.436" v="931" actId="14100"/>
          <ac:spMkLst>
            <pc:docMk/>
            <pc:sldMk cId="0" sldId="268"/>
            <ac:spMk id="7" creationId="{76CBA04D-1A86-023C-0A42-5EC04152CC7F}"/>
          </ac:spMkLst>
        </pc:spChg>
        <pc:spChg chg="add mod">
          <ac:chgData name="Dragan Javorac" userId="913c2858-fb97-4c6e-a42c-b1f1a16b225e" providerId="ADAL" clId="{CFF70A02-D37A-4A1C-9761-FE9AA042093F}" dt="2022-09-08T08:01:34.292" v="850" actId="14100"/>
          <ac:spMkLst>
            <pc:docMk/>
            <pc:sldMk cId="0" sldId="268"/>
            <ac:spMk id="10" creationId="{5CBB458D-4B60-1961-3B09-2CFE2AED166B}"/>
          </ac:spMkLst>
        </pc:spChg>
        <pc:spChg chg="del">
          <ac:chgData name="Dragan Javorac" userId="913c2858-fb97-4c6e-a42c-b1f1a16b225e" providerId="ADAL" clId="{CFF70A02-D37A-4A1C-9761-FE9AA042093F}" dt="2022-09-08T07:58:57.804" v="817" actId="478"/>
          <ac:spMkLst>
            <pc:docMk/>
            <pc:sldMk cId="0" sldId="268"/>
            <ac:spMk id="141" creationId="{00000000-0000-0000-0000-000000000000}"/>
          </ac:spMkLst>
        </pc:spChg>
        <pc:spChg chg="del mod">
          <ac:chgData name="Dragan Javorac" userId="913c2858-fb97-4c6e-a42c-b1f1a16b225e" providerId="ADAL" clId="{CFF70A02-D37A-4A1C-9761-FE9AA042093F}" dt="2022-09-08T07:58:57.039" v="816" actId="478"/>
          <ac:spMkLst>
            <pc:docMk/>
            <pc:sldMk cId="0" sldId="268"/>
            <ac:spMk id="142" creationId="{00000000-0000-0000-0000-000000000000}"/>
          </ac:spMkLst>
        </pc:spChg>
        <pc:spChg chg="del">
          <ac:chgData name="Dragan Javorac" userId="913c2858-fb97-4c6e-a42c-b1f1a16b225e" providerId="ADAL" clId="{CFF70A02-D37A-4A1C-9761-FE9AA042093F}" dt="2022-09-08T07:58:59.763" v="819" actId="478"/>
          <ac:spMkLst>
            <pc:docMk/>
            <pc:sldMk cId="0" sldId="268"/>
            <ac:spMk id="143" creationId="{00000000-0000-0000-0000-000000000000}"/>
          </ac:spMkLst>
        </pc:spChg>
        <pc:picChg chg="add del">
          <ac:chgData name="Dragan Javorac" userId="913c2858-fb97-4c6e-a42c-b1f1a16b225e" providerId="ADAL" clId="{CFF70A02-D37A-4A1C-9761-FE9AA042093F}" dt="2022-09-08T07:59:16.937" v="823" actId="478"/>
          <ac:picMkLst>
            <pc:docMk/>
            <pc:sldMk cId="0" sldId="268"/>
            <ac:picMk id="4" creationId="{3A922504-C192-0157-3ED4-59A21875753E}"/>
          </ac:picMkLst>
        </pc:picChg>
        <pc:picChg chg="add mod modCrop">
          <ac:chgData name="Dragan Javorac" userId="913c2858-fb97-4c6e-a42c-b1f1a16b225e" providerId="ADAL" clId="{CFF70A02-D37A-4A1C-9761-FE9AA042093F}" dt="2022-09-08T08:01:21.428" v="834" actId="1076"/>
          <ac:picMkLst>
            <pc:docMk/>
            <pc:sldMk cId="0" sldId="268"/>
            <ac:picMk id="6" creationId="{FFCC90F7-F033-529B-C251-CD265B3B3264}"/>
          </ac:picMkLst>
        </pc:picChg>
        <pc:picChg chg="add mod">
          <ac:chgData name="Dragan Javorac" userId="913c2858-fb97-4c6e-a42c-b1f1a16b225e" providerId="ADAL" clId="{CFF70A02-D37A-4A1C-9761-FE9AA042093F}" dt="2022-09-08T08:01:24.300" v="835" actId="1076"/>
          <ac:picMkLst>
            <pc:docMk/>
            <pc:sldMk cId="0" sldId="268"/>
            <ac:picMk id="9" creationId="{F250197B-04EF-D31D-6507-14ED7CB858B0}"/>
          </ac:picMkLst>
        </pc:picChg>
        <pc:picChg chg="del">
          <ac:chgData name="Dragan Javorac" userId="913c2858-fb97-4c6e-a42c-b1f1a16b225e" providerId="ADAL" clId="{CFF70A02-D37A-4A1C-9761-FE9AA042093F}" dt="2022-09-08T07:58:59.015" v="818" actId="478"/>
          <ac:picMkLst>
            <pc:docMk/>
            <pc:sldMk cId="0" sldId="268"/>
            <ac:picMk id="139" creationId="{00000000-0000-0000-0000-000000000000}"/>
          </ac:picMkLst>
        </pc:picChg>
      </pc:sldChg>
      <pc:sldChg chg="del">
        <pc:chgData name="Dragan Javorac" userId="913c2858-fb97-4c6e-a42c-b1f1a16b225e" providerId="ADAL" clId="{CFF70A02-D37A-4A1C-9761-FE9AA042093F}" dt="2022-09-08T08:08:17.234" v="1047" actId="47"/>
        <pc:sldMkLst>
          <pc:docMk/>
          <pc:sldMk cId="0" sldId="269"/>
        </pc:sldMkLst>
      </pc:sldChg>
      <pc:sldChg chg="addSp delSp modSp mod">
        <pc:chgData name="Dragan Javorac" userId="913c2858-fb97-4c6e-a42c-b1f1a16b225e" providerId="ADAL" clId="{CFF70A02-D37A-4A1C-9761-FE9AA042093F}" dt="2022-09-08T08:27:15.373" v="1812" actId="732"/>
        <pc:sldMkLst>
          <pc:docMk/>
          <pc:sldMk cId="0" sldId="270"/>
        </pc:sldMkLst>
        <pc:spChg chg="del">
          <ac:chgData name="Dragan Javorac" userId="913c2858-fb97-4c6e-a42c-b1f1a16b225e" providerId="ADAL" clId="{CFF70A02-D37A-4A1C-9761-FE9AA042093F}" dt="2022-09-08T08:26:35.882" v="1795" actId="478"/>
          <ac:spMkLst>
            <pc:docMk/>
            <pc:sldMk cId="0" sldId="270"/>
            <ac:spMk id="157" creationId="{00000000-0000-0000-0000-000000000000}"/>
          </ac:spMkLst>
        </pc:spChg>
        <pc:spChg chg="mod">
          <ac:chgData name="Dragan Javorac" userId="913c2858-fb97-4c6e-a42c-b1f1a16b225e" providerId="ADAL" clId="{CFF70A02-D37A-4A1C-9761-FE9AA042093F}" dt="2022-09-08T08:26:58.277" v="1807" actId="14100"/>
          <ac:spMkLst>
            <pc:docMk/>
            <pc:sldMk cId="0" sldId="270"/>
            <ac:spMk id="159" creationId="{00000000-0000-0000-0000-000000000000}"/>
          </ac:spMkLst>
        </pc:spChg>
        <pc:spChg chg="mod">
          <ac:chgData name="Dragan Javorac" userId="913c2858-fb97-4c6e-a42c-b1f1a16b225e" providerId="ADAL" clId="{CFF70A02-D37A-4A1C-9761-FE9AA042093F}" dt="2022-09-08T08:27:01.645" v="1808" actId="1076"/>
          <ac:spMkLst>
            <pc:docMk/>
            <pc:sldMk cId="0" sldId="270"/>
            <ac:spMk id="160" creationId="{00000000-0000-0000-0000-000000000000}"/>
          </ac:spMkLst>
        </pc:spChg>
        <pc:spChg chg="mod">
          <ac:chgData name="Dragan Javorac" userId="913c2858-fb97-4c6e-a42c-b1f1a16b225e" providerId="ADAL" clId="{CFF70A02-D37A-4A1C-9761-FE9AA042093F}" dt="2022-09-08T08:27:10.605" v="1811" actId="1076"/>
          <ac:spMkLst>
            <pc:docMk/>
            <pc:sldMk cId="0" sldId="270"/>
            <ac:spMk id="161" creationId="{00000000-0000-0000-0000-000000000000}"/>
          </ac:spMkLst>
        </pc:spChg>
        <pc:spChg chg="mod">
          <ac:chgData name="Dragan Javorac" userId="913c2858-fb97-4c6e-a42c-b1f1a16b225e" providerId="ADAL" clId="{CFF70A02-D37A-4A1C-9761-FE9AA042093F}" dt="2022-09-08T08:26:50.942" v="1803" actId="14100"/>
          <ac:spMkLst>
            <pc:docMk/>
            <pc:sldMk cId="0" sldId="270"/>
            <ac:spMk id="162" creationId="{00000000-0000-0000-0000-000000000000}"/>
          </ac:spMkLst>
        </pc:spChg>
        <pc:picChg chg="add mod ord modCrop">
          <ac:chgData name="Dragan Javorac" userId="913c2858-fb97-4c6e-a42c-b1f1a16b225e" providerId="ADAL" clId="{CFF70A02-D37A-4A1C-9761-FE9AA042093F}" dt="2022-09-08T08:27:15.373" v="1812" actId="732"/>
          <ac:picMkLst>
            <pc:docMk/>
            <pc:sldMk cId="0" sldId="270"/>
            <ac:picMk id="4" creationId="{B6F7DFCF-66E9-601F-4360-54620A4B8B51}"/>
          </ac:picMkLst>
        </pc:picChg>
        <pc:picChg chg="del">
          <ac:chgData name="Dragan Javorac" userId="913c2858-fb97-4c6e-a42c-b1f1a16b225e" providerId="ADAL" clId="{CFF70A02-D37A-4A1C-9761-FE9AA042093F}" dt="2022-09-08T08:25:58.425" v="1782" actId="478"/>
          <ac:picMkLst>
            <pc:docMk/>
            <pc:sldMk cId="0" sldId="270"/>
            <ac:picMk id="158" creationId="{00000000-0000-0000-0000-000000000000}"/>
          </ac:picMkLst>
        </pc:picChg>
      </pc:sldChg>
      <pc:sldChg chg="ord">
        <pc:chgData name="Dragan Javorac" userId="913c2858-fb97-4c6e-a42c-b1f1a16b225e" providerId="ADAL" clId="{CFF70A02-D37A-4A1C-9761-FE9AA042093F}" dt="2022-09-08T08:14:11.497" v="1314"/>
        <pc:sldMkLst>
          <pc:docMk/>
          <pc:sldMk cId="0" sldId="271"/>
        </pc:sldMkLst>
      </pc:sldChg>
      <pc:sldChg chg="ord">
        <pc:chgData name="Dragan Javorac" userId="913c2858-fb97-4c6e-a42c-b1f1a16b225e" providerId="ADAL" clId="{CFF70A02-D37A-4A1C-9761-FE9AA042093F}" dt="2022-09-08T08:14:11.497" v="1314"/>
        <pc:sldMkLst>
          <pc:docMk/>
          <pc:sldMk cId="0" sldId="272"/>
        </pc:sldMkLst>
      </pc:sldChg>
      <pc:sldChg chg="addSp delSp modSp mod ord">
        <pc:chgData name="Dragan Javorac" userId="913c2858-fb97-4c6e-a42c-b1f1a16b225e" providerId="ADAL" clId="{CFF70A02-D37A-4A1C-9761-FE9AA042093F}" dt="2022-09-08T08:24:58.706" v="1779" actId="478"/>
        <pc:sldMkLst>
          <pc:docMk/>
          <pc:sldMk cId="0" sldId="274"/>
        </pc:sldMkLst>
        <pc:spChg chg="mod">
          <ac:chgData name="Dragan Javorac" userId="913c2858-fb97-4c6e-a42c-b1f1a16b225e" providerId="ADAL" clId="{CFF70A02-D37A-4A1C-9761-FE9AA042093F}" dt="2022-09-08T08:24:54.619" v="1778" actId="6549"/>
          <ac:spMkLst>
            <pc:docMk/>
            <pc:sldMk cId="0" sldId="274"/>
            <ac:spMk id="189" creationId="{00000000-0000-0000-0000-000000000000}"/>
          </ac:spMkLst>
        </pc:spChg>
        <pc:spChg chg="del">
          <ac:chgData name="Dragan Javorac" userId="913c2858-fb97-4c6e-a42c-b1f1a16b225e" providerId="ADAL" clId="{CFF70A02-D37A-4A1C-9761-FE9AA042093F}" dt="2022-09-08T08:24:58.706" v="1779" actId="478"/>
          <ac:spMkLst>
            <pc:docMk/>
            <pc:sldMk cId="0" sldId="274"/>
            <ac:spMk id="190" creationId="{00000000-0000-0000-0000-000000000000}"/>
          </ac:spMkLst>
        </pc:spChg>
        <pc:picChg chg="add mod">
          <ac:chgData name="Dragan Javorac" userId="913c2858-fb97-4c6e-a42c-b1f1a16b225e" providerId="ADAL" clId="{CFF70A02-D37A-4A1C-9761-FE9AA042093F}" dt="2022-09-08T08:24:41.871" v="1745" actId="1076"/>
          <ac:picMkLst>
            <pc:docMk/>
            <pc:sldMk cId="0" sldId="274"/>
            <ac:picMk id="4" creationId="{68E812B7-32D2-3A70-A1A5-AF3090CAC27B}"/>
          </ac:picMkLst>
        </pc:picChg>
        <pc:picChg chg="del">
          <ac:chgData name="Dragan Javorac" userId="913c2858-fb97-4c6e-a42c-b1f1a16b225e" providerId="ADAL" clId="{CFF70A02-D37A-4A1C-9761-FE9AA042093F}" dt="2022-09-08T08:24:27.121" v="1742" actId="478"/>
          <ac:picMkLst>
            <pc:docMk/>
            <pc:sldMk cId="0" sldId="274"/>
            <ac:picMk id="191" creationId="{00000000-0000-0000-0000-000000000000}"/>
          </ac:picMkLst>
        </pc:picChg>
      </pc:sldChg>
      <pc:sldChg chg="addSp delSp modSp mod">
        <pc:chgData name="Dragan Javorac" userId="913c2858-fb97-4c6e-a42c-b1f1a16b225e" providerId="ADAL" clId="{CFF70A02-D37A-4A1C-9761-FE9AA042093F}" dt="2022-09-08T08:24:04.340" v="1740" actId="20577"/>
        <pc:sldMkLst>
          <pc:docMk/>
          <pc:sldMk cId="1010043746" sldId="283"/>
        </pc:sldMkLst>
        <pc:spChg chg="add mod">
          <ac:chgData name="Dragan Javorac" userId="913c2858-fb97-4c6e-a42c-b1f1a16b225e" providerId="ADAL" clId="{CFF70A02-D37A-4A1C-9761-FE9AA042093F}" dt="2022-09-08T08:23:48.434" v="1717" actId="20577"/>
          <ac:spMkLst>
            <pc:docMk/>
            <pc:sldMk cId="1010043746" sldId="283"/>
            <ac:spMk id="8" creationId="{E186B639-0E3E-8273-8C52-F924EA0273BA}"/>
          </ac:spMkLst>
        </pc:spChg>
        <pc:spChg chg="add mod">
          <ac:chgData name="Dragan Javorac" userId="913c2858-fb97-4c6e-a42c-b1f1a16b225e" providerId="ADAL" clId="{CFF70A02-D37A-4A1C-9761-FE9AA042093F}" dt="2022-09-08T08:24:00.598" v="1737" actId="20577"/>
          <ac:spMkLst>
            <pc:docMk/>
            <pc:sldMk cId="1010043746" sldId="283"/>
            <ac:spMk id="9" creationId="{F2E4B7BD-9140-9A71-3106-F8714E1AEE3B}"/>
          </ac:spMkLst>
        </pc:spChg>
        <pc:spChg chg="mod">
          <ac:chgData name="Dragan Javorac" userId="913c2858-fb97-4c6e-a42c-b1f1a16b225e" providerId="ADAL" clId="{CFF70A02-D37A-4A1C-9761-FE9AA042093F}" dt="2022-09-08T08:24:04.340" v="1740" actId="20577"/>
          <ac:spMkLst>
            <pc:docMk/>
            <pc:sldMk cId="1010043746" sldId="283"/>
            <ac:spMk id="149" creationId="{00000000-0000-0000-0000-000000000000}"/>
          </ac:spMkLst>
        </pc:spChg>
        <pc:picChg chg="del">
          <ac:chgData name="Dragan Javorac" userId="913c2858-fb97-4c6e-a42c-b1f1a16b225e" providerId="ADAL" clId="{CFF70A02-D37A-4A1C-9761-FE9AA042093F}" dt="2022-09-08T08:23:15.238" v="1690" actId="478"/>
          <ac:picMkLst>
            <pc:docMk/>
            <pc:sldMk cId="1010043746" sldId="283"/>
            <ac:picMk id="4" creationId="{48B9D4BA-9BA8-4641-A557-D552C07A744A}"/>
          </ac:picMkLst>
        </pc:picChg>
        <pc:picChg chg="add mod">
          <ac:chgData name="Dragan Javorac" userId="913c2858-fb97-4c6e-a42c-b1f1a16b225e" providerId="ADAL" clId="{CFF70A02-D37A-4A1C-9761-FE9AA042093F}" dt="2022-09-08T08:23:16.999" v="1692" actId="1076"/>
          <ac:picMkLst>
            <pc:docMk/>
            <pc:sldMk cId="1010043746" sldId="283"/>
            <ac:picMk id="5" creationId="{7B29F47A-D949-7B2D-2739-5042CC97E3EB}"/>
          </ac:picMkLst>
        </pc:picChg>
        <pc:picChg chg="add del">
          <ac:chgData name="Dragan Javorac" userId="913c2858-fb97-4c6e-a42c-b1f1a16b225e" providerId="ADAL" clId="{CFF70A02-D37A-4A1C-9761-FE9AA042093F}" dt="2022-09-08T08:23:29.858" v="1694" actId="22"/>
          <ac:picMkLst>
            <pc:docMk/>
            <pc:sldMk cId="1010043746" sldId="283"/>
            <ac:picMk id="7" creationId="{7C646355-78BE-A211-D04A-C3993BEE60B4}"/>
          </ac:picMkLst>
        </pc:picChg>
      </pc:sldChg>
      <pc:sldChg chg="delSp modSp mod">
        <pc:chgData name="Dragan Javorac" userId="913c2858-fb97-4c6e-a42c-b1f1a16b225e" providerId="ADAL" clId="{CFF70A02-D37A-4A1C-9761-FE9AA042093F}" dt="2022-09-08T08:36:40.709" v="1903" actId="1076"/>
        <pc:sldMkLst>
          <pc:docMk/>
          <pc:sldMk cId="2819114601" sldId="284"/>
        </pc:sldMkLst>
        <pc:spChg chg="del">
          <ac:chgData name="Dragan Javorac" userId="913c2858-fb97-4c6e-a42c-b1f1a16b225e" providerId="ADAL" clId="{CFF70A02-D37A-4A1C-9761-FE9AA042093F}" dt="2022-09-08T08:36:35.687" v="1901" actId="478"/>
          <ac:spMkLst>
            <pc:docMk/>
            <pc:sldMk cId="2819114601" sldId="284"/>
            <ac:spMk id="150" creationId="{00000000-0000-0000-0000-000000000000}"/>
          </ac:spMkLst>
        </pc:spChg>
        <pc:picChg chg="mod">
          <ac:chgData name="Dragan Javorac" userId="913c2858-fb97-4c6e-a42c-b1f1a16b225e" providerId="ADAL" clId="{CFF70A02-D37A-4A1C-9761-FE9AA042093F}" dt="2022-09-08T08:36:40.709" v="1903" actId="1076"/>
          <ac:picMkLst>
            <pc:docMk/>
            <pc:sldMk cId="2819114601" sldId="284"/>
            <ac:picMk id="10" creationId="{E0CA4AA8-948D-41E8-94A3-5F6A006BD7E1}"/>
          </ac:picMkLst>
        </pc:picChg>
      </pc:sldChg>
      <pc:sldChg chg="addSp delSp modSp mod setBg">
        <pc:chgData name="Dragan Javorac" userId="913c2858-fb97-4c6e-a42c-b1f1a16b225e" providerId="ADAL" clId="{CFF70A02-D37A-4A1C-9761-FE9AA042093F}" dt="2022-09-08T08:35:46.989" v="1899"/>
        <pc:sldMkLst>
          <pc:docMk/>
          <pc:sldMk cId="2710829399" sldId="288"/>
        </pc:sldMkLst>
        <pc:spChg chg="mod">
          <ac:chgData name="Dragan Javorac" userId="913c2858-fb97-4c6e-a42c-b1f1a16b225e" providerId="ADAL" clId="{CFF70A02-D37A-4A1C-9761-FE9AA042093F}" dt="2022-09-08T08:30:47.160" v="1870" actId="404"/>
          <ac:spMkLst>
            <pc:docMk/>
            <pc:sldMk cId="2710829399" sldId="288"/>
            <ac:spMk id="126" creationId="{00000000-0000-0000-0000-000000000000}"/>
          </ac:spMkLst>
        </pc:spChg>
        <pc:spChg chg="mod">
          <ac:chgData name="Dragan Javorac" userId="913c2858-fb97-4c6e-a42c-b1f1a16b225e" providerId="ADAL" clId="{CFF70A02-D37A-4A1C-9761-FE9AA042093F}" dt="2022-09-08T07:48:55.511" v="153" actId="207"/>
          <ac:spMkLst>
            <pc:docMk/>
            <pc:sldMk cId="2710829399" sldId="288"/>
            <ac:spMk id="127" creationId="{00000000-0000-0000-0000-000000000000}"/>
          </ac:spMkLst>
        </pc:spChg>
        <pc:picChg chg="add del mod">
          <ac:chgData name="Dragan Javorac" userId="913c2858-fb97-4c6e-a42c-b1f1a16b225e" providerId="ADAL" clId="{CFF70A02-D37A-4A1C-9761-FE9AA042093F}" dt="2022-09-08T08:30:40.881" v="1866" actId="478"/>
          <ac:picMkLst>
            <pc:docMk/>
            <pc:sldMk cId="2710829399" sldId="288"/>
            <ac:picMk id="3" creationId="{0092973C-451D-7B68-A359-01B2AB939341}"/>
          </ac:picMkLst>
        </pc:picChg>
      </pc:sldChg>
      <pc:sldChg chg="del">
        <pc:chgData name="Dragan Javorac" userId="913c2858-fb97-4c6e-a42c-b1f1a16b225e" providerId="ADAL" clId="{CFF70A02-D37A-4A1C-9761-FE9AA042093F}" dt="2022-09-08T07:42:38.255" v="0" actId="47"/>
        <pc:sldMkLst>
          <pc:docMk/>
          <pc:sldMk cId="1972725637" sldId="289"/>
        </pc:sldMkLst>
      </pc:sldChg>
      <pc:sldChg chg="del">
        <pc:chgData name="Dragan Javorac" userId="913c2858-fb97-4c6e-a42c-b1f1a16b225e" providerId="ADAL" clId="{CFF70A02-D37A-4A1C-9761-FE9AA042093F}" dt="2022-09-08T07:42:38.255" v="0" actId="47"/>
        <pc:sldMkLst>
          <pc:docMk/>
          <pc:sldMk cId="0" sldId="292"/>
        </pc:sldMkLst>
      </pc:sldChg>
      <pc:sldChg chg="addSp delSp modSp add mod">
        <pc:chgData name="Dragan Javorac" userId="913c2858-fb97-4c6e-a42c-b1f1a16b225e" providerId="ADAL" clId="{CFF70A02-D37A-4A1C-9761-FE9AA042093F}" dt="2022-09-08T07:51:31.095" v="413" actId="20577"/>
        <pc:sldMkLst>
          <pc:docMk/>
          <pc:sldMk cId="52050728" sldId="306"/>
        </pc:sldMkLst>
        <pc:spChg chg="add mod">
          <ac:chgData name="Dragan Javorac" userId="913c2858-fb97-4c6e-a42c-b1f1a16b225e" providerId="ADAL" clId="{CFF70A02-D37A-4A1C-9761-FE9AA042093F}" dt="2022-09-08T07:50:08.869" v="229" actId="20577"/>
          <ac:spMkLst>
            <pc:docMk/>
            <pc:sldMk cId="52050728" sldId="306"/>
            <ac:spMk id="6" creationId="{54558DC9-AF43-8083-99D0-4C5F672193A2}"/>
          </ac:spMkLst>
        </pc:spChg>
        <pc:spChg chg="mod">
          <ac:chgData name="Dragan Javorac" userId="913c2858-fb97-4c6e-a42c-b1f1a16b225e" providerId="ADAL" clId="{CFF70A02-D37A-4A1C-9761-FE9AA042093F}" dt="2022-09-08T07:50:17.055" v="263" actId="20577"/>
          <ac:spMkLst>
            <pc:docMk/>
            <pc:sldMk cId="52050728" sldId="306"/>
            <ac:spMk id="7" creationId="{52DF19C7-1317-5F37-CE7E-EC3B444E69B3}"/>
          </ac:spMkLst>
        </pc:spChg>
        <pc:spChg chg="del">
          <ac:chgData name="Dragan Javorac" userId="913c2858-fb97-4c6e-a42c-b1f1a16b225e" providerId="ADAL" clId="{CFF70A02-D37A-4A1C-9761-FE9AA042093F}" dt="2022-09-08T07:49:21.822" v="184" actId="478"/>
          <ac:spMkLst>
            <pc:docMk/>
            <pc:sldMk cId="52050728" sldId="306"/>
            <ac:spMk id="8" creationId="{454C6EAC-F2E3-64A2-E21D-8495448857AE}"/>
          </ac:spMkLst>
        </pc:spChg>
        <pc:spChg chg="del">
          <ac:chgData name="Dragan Javorac" userId="913c2858-fb97-4c6e-a42c-b1f1a16b225e" providerId="ADAL" clId="{CFF70A02-D37A-4A1C-9761-FE9AA042093F}" dt="2022-09-08T07:49:22.632" v="185" actId="478"/>
          <ac:spMkLst>
            <pc:docMk/>
            <pc:sldMk cId="52050728" sldId="306"/>
            <ac:spMk id="9" creationId="{6F1F36F8-2969-1E9A-B7BE-6102C38549FE}"/>
          </ac:spMkLst>
        </pc:spChg>
        <pc:spChg chg="mod">
          <ac:chgData name="Dragan Javorac" userId="913c2858-fb97-4c6e-a42c-b1f1a16b225e" providerId="ADAL" clId="{CFF70A02-D37A-4A1C-9761-FE9AA042093F}" dt="2022-09-08T07:49:15.871" v="181" actId="20577"/>
          <ac:spMkLst>
            <pc:docMk/>
            <pc:sldMk cId="52050728" sldId="306"/>
            <ac:spMk id="132" creationId="{00000000-0000-0000-0000-000000000000}"/>
          </ac:spMkLst>
        </pc:spChg>
        <pc:spChg chg="mod">
          <ac:chgData name="Dragan Javorac" userId="913c2858-fb97-4c6e-a42c-b1f1a16b225e" providerId="ADAL" clId="{CFF70A02-D37A-4A1C-9761-FE9AA042093F}" dt="2022-09-08T07:51:31.095" v="413" actId="20577"/>
          <ac:spMkLst>
            <pc:docMk/>
            <pc:sldMk cId="52050728" sldId="306"/>
            <ac:spMk id="133" creationId="{00000000-0000-0000-0000-000000000000}"/>
          </ac:spMkLst>
        </pc:spChg>
        <pc:picChg chg="del">
          <ac:chgData name="Dragan Javorac" userId="913c2858-fb97-4c6e-a42c-b1f1a16b225e" providerId="ADAL" clId="{CFF70A02-D37A-4A1C-9761-FE9AA042093F}" dt="2022-09-08T07:49:18.625" v="182" actId="478"/>
          <ac:picMkLst>
            <pc:docMk/>
            <pc:sldMk cId="52050728" sldId="306"/>
            <ac:picMk id="4" creationId="{5169E581-485B-0459-962B-77975206680F}"/>
          </ac:picMkLst>
        </pc:picChg>
        <pc:picChg chg="add mod ord">
          <ac:chgData name="Dragan Javorac" userId="913c2858-fb97-4c6e-a42c-b1f1a16b225e" providerId="ADAL" clId="{CFF70A02-D37A-4A1C-9761-FE9AA042093F}" dt="2022-09-08T07:49:48.726" v="189" actId="167"/>
          <ac:picMkLst>
            <pc:docMk/>
            <pc:sldMk cId="52050728" sldId="306"/>
            <ac:picMk id="5" creationId="{C37270CF-758C-0B92-5A78-2A26AEE83A47}"/>
          </ac:picMkLst>
        </pc:picChg>
      </pc:sldChg>
      <pc:sldChg chg="addSp delSp modSp add mod">
        <pc:chgData name="Dragan Javorac" userId="913c2858-fb97-4c6e-a42c-b1f1a16b225e" providerId="ADAL" clId="{CFF70A02-D37A-4A1C-9761-FE9AA042093F}" dt="2022-09-08T08:36:09.529" v="1900" actId="16037"/>
        <pc:sldMkLst>
          <pc:docMk/>
          <pc:sldMk cId="3593851730" sldId="307"/>
        </pc:sldMkLst>
        <pc:spChg chg="mod">
          <ac:chgData name="Dragan Javorac" userId="913c2858-fb97-4c6e-a42c-b1f1a16b225e" providerId="ADAL" clId="{CFF70A02-D37A-4A1C-9761-FE9AA042093F}" dt="2022-09-08T08:36:09.529" v="1900" actId="16037"/>
          <ac:spMkLst>
            <pc:docMk/>
            <pc:sldMk cId="3593851730" sldId="307"/>
            <ac:spMk id="6" creationId="{54558DC9-AF43-8083-99D0-4C5F672193A2}"/>
          </ac:spMkLst>
        </pc:spChg>
        <pc:spChg chg="mod">
          <ac:chgData name="Dragan Javorac" userId="913c2858-fb97-4c6e-a42c-b1f1a16b225e" providerId="ADAL" clId="{CFF70A02-D37A-4A1C-9761-FE9AA042093F}" dt="2022-09-08T07:55:42.970" v="721" actId="20577"/>
          <ac:spMkLst>
            <pc:docMk/>
            <pc:sldMk cId="3593851730" sldId="307"/>
            <ac:spMk id="7" creationId="{52DF19C7-1317-5F37-CE7E-EC3B444E69B3}"/>
          </ac:spMkLst>
        </pc:spChg>
        <pc:spChg chg="mod">
          <ac:chgData name="Dragan Javorac" userId="913c2858-fb97-4c6e-a42c-b1f1a16b225e" providerId="ADAL" clId="{CFF70A02-D37A-4A1C-9761-FE9AA042093F}" dt="2022-09-08T07:54:20.798" v="615" actId="20577"/>
          <ac:spMkLst>
            <pc:docMk/>
            <pc:sldMk cId="3593851730" sldId="307"/>
            <ac:spMk id="132" creationId="{00000000-0000-0000-0000-000000000000}"/>
          </ac:spMkLst>
        </pc:spChg>
        <pc:spChg chg="mod">
          <ac:chgData name="Dragan Javorac" userId="913c2858-fb97-4c6e-a42c-b1f1a16b225e" providerId="ADAL" clId="{CFF70A02-D37A-4A1C-9761-FE9AA042093F}" dt="2022-09-08T07:56:35.782" v="814" actId="20577"/>
          <ac:spMkLst>
            <pc:docMk/>
            <pc:sldMk cId="3593851730" sldId="307"/>
            <ac:spMk id="133" creationId="{00000000-0000-0000-0000-000000000000}"/>
          </ac:spMkLst>
        </pc:spChg>
        <pc:picChg chg="add mod ord">
          <ac:chgData name="Dragan Javorac" userId="913c2858-fb97-4c6e-a42c-b1f1a16b225e" providerId="ADAL" clId="{CFF70A02-D37A-4A1C-9761-FE9AA042093F}" dt="2022-09-08T07:55:10.559" v="624" actId="1076"/>
          <ac:picMkLst>
            <pc:docMk/>
            <pc:sldMk cId="3593851730" sldId="307"/>
            <ac:picMk id="4" creationId="{A818E353-8817-4C22-1D4B-BBA711C5E4BA}"/>
          </ac:picMkLst>
        </pc:picChg>
        <pc:picChg chg="del">
          <ac:chgData name="Dragan Javorac" userId="913c2858-fb97-4c6e-a42c-b1f1a16b225e" providerId="ADAL" clId="{CFF70A02-D37A-4A1C-9761-FE9AA042093F}" dt="2022-09-08T07:54:55.373" v="617" actId="478"/>
          <ac:picMkLst>
            <pc:docMk/>
            <pc:sldMk cId="3593851730" sldId="307"/>
            <ac:picMk id="5" creationId="{C37270CF-758C-0B92-5A78-2A26AEE83A47}"/>
          </ac:picMkLst>
        </pc:picChg>
      </pc:sldChg>
      <pc:sldChg chg="addSp delSp modSp add mod ord">
        <pc:chgData name="Dragan Javorac" userId="913c2858-fb97-4c6e-a42c-b1f1a16b225e" providerId="ADAL" clId="{CFF70A02-D37A-4A1C-9761-FE9AA042093F}" dt="2022-09-08T07:54:09.632" v="597" actId="1076"/>
        <pc:sldMkLst>
          <pc:docMk/>
          <pc:sldMk cId="241724827" sldId="308"/>
        </pc:sldMkLst>
        <pc:spChg chg="add mod">
          <ac:chgData name="Dragan Javorac" userId="913c2858-fb97-4c6e-a42c-b1f1a16b225e" providerId="ADAL" clId="{CFF70A02-D37A-4A1C-9761-FE9AA042093F}" dt="2022-09-08T07:53:47.617" v="591" actId="1076"/>
          <ac:spMkLst>
            <pc:docMk/>
            <pc:sldMk cId="241724827" sldId="308"/>
            <ac:spMk id="11" creationId="{AB0B9670-351C-AB99-D631-F667093E18DA}"/>
          </ac:spMkLst>
        </pc:spChg>
        <pc:spChg chg="mod">
          <ac:chgData name="Dragan Javorac" userId="913c2858-fb97-4c6e-a42c-b1f1a16b225e" providerId="ADAL" clId="{CFF70A02-D37A-4A1C-9761-FE9AA042093F}" dt="2022-09-08T07:51:56.641" v="445" actId="20577"/>
          <ac:spMkLst>
            <pc:docMk/>
            <pc:sldMk cId="241724827" sldId="308"/>
            <ac:spMk id="123" creationId="{00000000-0000-0000-0000-000000000000}"/>
          </ac:spMkLst>
        </pc:spChg>
        <pc:spChg chg="mod">
          <ac:chgData name="Dragan Javorac" userId="913c2858-fb97-4c6e-a42c-b1f1a16b225e" providerId="ADAL" clId="{CFF70A02-D37A-4A1C-9761-FE9AA042093F}" dt="2022-09-08T07:52:35.519" v="551" actId="20577"/>
          <ac:spMkLst>
            <pc:docMk/>
            <pc:sldMk cId="241724827" sldId="308"/>
            <ac:spMk id="124" creationId="{00000000-0000-0000-0000-000000000000}"/>
          </ac:spMkLst>
        </pc:spChg>
        <pc:picChg chg="add mod">
          <ac:chgData name="Dragan Javorac" userId="913c2858-fb97-4c6e-a42c-b1f1a16b225e" providerId="ADAL" clId="{CFF70A02-D37A-4A1C-9761-FE9AA042093F}" dt="2022-09-08T07:52:55.690" v="554" actId="1076"/>
          <ac:picMkLst>
            <pc:docMk/>
            <pc:sldMk cId="241724827" sldId="308"/>
            <ac:picMk id="4" creationId="{C52E1C42-D29B-1628-0E90-AED809D6A6B5}"/>
          </ac:picMkLst>
        </pc:picChg>
        <pc:picChg chg="del">
          <ac:chgData name="Dragan Javorac" userId="913c2858-fb97-4c6e-a42c-b1f1a16b225e" providerId="ADAL" clId="{CFF70A02-D37A-4A1C-9761-FE9AA042093F}" dt="2022-09-08T07:52:41.378" v="552" actId="478"/>
          <ac:picMkLst>
            <pc:docMk/>
            <pc:sldMk cId="241724827" sldId="308"/>
            <ac:picMk id="5" creationId="{28EC5DD6-44F3-4ABD-B19C-D788953EFD09}"/>
          </ac:picMkLst>
        </pc:picChg>
        <pc:picChg chg="add mod">
          <ac:chgData name="Dragan Javorac" userId="913c2858-fb97-4c6e-a42c-b1f1a16b225e" providerId="ADAL" clId="{CFF70A02-D37A-4A1C-9761-FE9AA042093F}" dt="2022-09-08T07:54:07.503" v="596" actId="1076"/>
          <ac:picMkLst>
            <pc:docMk/>
            <pc:sldMk cId="241724827" sldId="308"/>
            <ac:picMk id="7" creationId="{E723F42A-55FC-C470-33DB-CBB5FDBCDCFC}"/>
          </ac:picMkLst>
        </pc:picChg>
        <pc:picChg chg="add mod">
          <ac:chgData name="Dragan Javorac" userId="913c2858-fb97-4c6e-a42c-b1f1a16b225e" providerId="ADAL" clId="{CFF70A02-D37A-4A1C-9761-FE9AA042093F}" dt="2022-09-08T07:54:06.160" v="595" actId="1076"/>
          <ac:picMkLst>
            <pc:docMk/>
            <pc:sldMk cId="241724827" sldId="308"/>
            <ac:picMk id="9" creationId="{05F4809D-11A5-F37F-A07B-4D45A9415144}"/>
          </ac:picMkLst>
        </pc:picChg>
        <pc:picChg chg="add mod">
          <ac:chgData name="Dragan Javorac" userId="913c2858-fb97-4c6e-a42c-b1f1a16b225e" providerId="ADAL" clId="{CFF70A02-D37A-4A1C-9761-FE9AA042093F}" dt="2022-09-08T07:54:09.632" v="597" actId="1076"/>
          <ac:picMkLst>
            <pc:docMk/>
            <pc:sldMk cId="241724827" sldId="308"/>
            <ac:picMk id="10" creationId="{4A103D32-2DDE-14E5-26AA-1BFF5DA40C3A}"/>
          </ac:picMkLst>
        </pc:picChg>
      </pc:sldChg>
      <pc:sldChg chg="addSp delSp modSp add mod">
        <pc:chgData name="Dragan Javorac" userId="913c2858-fb97-4c6e-a42c-b1f1a16b225e" providerId="ADAL" clId="{CFF70A02-D37A-4A1C-9761-FE9AA042093F}" dt="2022-09-08T08:07:27.389" v="1046" actId="1076"/>
        <pc:sldMkLst>
          <pc:docMk/>
          <pc:sldMk cId="2373212971" sldId="309"/>
        </pc:sldMkLst>
        <pc:spChg chg="add mod">
          <ac:chgData name="Dragan Javorac" userId="913c2858-fb97-4c6e-a42c-b1f1a16b225e" providerId="ADAL" clId="{CFF70A02-D37A-4A1C-9761-FE9AA042093F}" dt="2022-09-08T08:07:24.950" v="1044" actId="14100"/>
          <ac:spMkLst>
            <pc:docMk/>
            <pc:sldMk cId="2373212971" sldId="309"/>
            <ac:spMk id="6" creationId="{C4E20C7A-785E-6201-27FD-F372B3CAC054}"/>
          </ac:spMkLst>
        </pc:spChg>
        <pc:spChg chg="del">
          <ac:chgData name="Dragan Javorac" userId="913c2858-fb97-4c6e-a42c-b1f1a16b225e" providerId="ADAL" clId="{CFF70A02-D37A-4A1C-9761-FE9AA042093F}" dt="2022-09-08T08:07:19.116" v="1042" actId="478"/>
          <ac:spMkLst>
            <pc:docMk/>
            <pc:sldMk cId="2373212971" sldId="309"/>
            <ac:spMk id="7" creationId="{76CBA04D-1A86-023C-0A42-5EC04152CC7F}"/>
          </ac:spMkLst>
        </pc:spChg>
        <pc:spChg chg="mod">
          <ac:chgData name="Dragan Javorac" userId="913c2858-fb97-4c6e-a42c-b1f1a16b225e" providerId="ADAL" clId="{CFF70A02-D37A-4A1C-9761-FE9AA042093F}" dt="2022-09-08T08:06:38.773" v="971" actId="14100"/>
          <ac:spMkLst>
            <pc:docMk/>
            <pc:sldMk cId="2373212971" sldId="309"/>
            <ac:spMk id="10" creationId="{5CBB458D-4B60-1961-3B09-2CFE2AED166B}"/>
          </ac:spMkLst>
        </pc:spChg>
        <pc:spChg chg="mod">
          <ac:chgData name="Dragan Javorac" userId="913c2858-fb97-4c6e-a42c-b1f1a16b225e" providerId="ADAL" clId="{CFF70A02-D37A-4A1C-9761-FE9AA042093F}" dt="2022-09-08T08:07:27.389" v="1046" actId="1076"/>
          <ac:spMkLst>
            <pc:docMk/>
            <pc:sldMk cId="2373212971" sldId="309"/>
            <ac:spMk id="140" creationId="{00000000-0000-0000-0000-000000000000}"/>
          </ac:spMkLst>
        </pc:spChg>
        <pc:picChg chg="add mod modCrop">
          <ac:chgData name="Dragan Javorac" userId="913c2858-fb97-4c6e-a42c-b1f1a16b225e" providerId="ADAL" clId="{CFF70A02-D37A-4A1C-9761-FE9AA042093F}" dt="2022-09-08T08:07:15.837" v="1041" actId="1076"/>
          <ac:picMkLst>
            <pc:docMk/>
            <pc:sldMk cId="2373212971" sldId="309"/>
            <ac:picMk id="4" creationId="{FF16A8AC-01B8-D080-BD00-7B26EF5DB5C9}"/>
          </ac:picMkLst>
        </pc:picChg>
        <pc:picChg chg="add mod ord">
          <ac:chgData name="Dragan Javorac" userId="913c2858-fb97-4c6e-a42c-b1f1a16b225e" providerId="ADAL" clId="{CFF70A02-D37A-4A1C-9761-FE9AA042093F}" dt="2022-09-08T08:06:36.830" v="970" actId="167"/>
          <ac:picMkLst>
            <pc:docMk/>
            <pc:sldMk cId="2373212971" sldId="309"/>
            <ac:picMk id="5" creationId="{1FA2CC54-6D6E-FBA8-FCAE-A7743A3DF029}"/>
          </ac:picMkLst>
        </pc:picChg>
        <pc:picChg chg="del">
          <ac:chgData name="Dragan Javorac" userId="913c2858-fb97-4c6e-a42c-b1f1a16b225e" providerId="ADAL" clId="{CFF70A02-D37A-4A1C-9761-FE9AA042093F}" dt="2022-09-08T08:02:52.293" v="942" actId="478"/>
          <ac:picMkLst>
            <pc:docMk/>
            <pc:sldMk cId="2373212971" sldId="309"/>
            <ac:picMk id="6" creationId="{FFCC90F7-F033-529B-C251-CD265B3B3264}"/>
          </ac:picMkLst>
        </pc:picChg>
        <pc:picChg chg="del">
          <ac:chgData name="Dragan Javorac" userId="913c2858-fb97-4c6e-a42c-b1f1a16b225e" providerId="ADAL" clId="{CFF70A02-D37A-4A1C-9761-FE9AA042093F}" dt="2022-09-08T08:06:23.109" v="944" actId="478"/>
          <ac:picMkLst>
            <pc:docMk/>
            <pc:sldMk cId="2373212971" sldId="309"/>
            <ac:picMk id="9" creationId="{F250197B-04EF-D31D-6507-14ED7CB858B0}"/>
          </ac:picMkLst>
        </pc:picChg>
      </pc:sldChg>
      <pc:sldChg chg="addSp delSp modSp add mod">
        <pc:chgData name="Dragan Javorac" userId="913c2858-fb97-4c6e-a42c-b1f1a16b225e" providerId="ADAL" clId="{CFF70A02-D37A-4A1C-9761-FE9AA042093F}" dt="2022-09-08T08:14:21.225" v="1333" actId="14100"/>
        <pc:sldMkLst>
          <pc:docMk/>
          <pc:sldMk cId="4261168887" sldId="310"/>
        </pc:sldMkLst>
        <pc:spChg chg="add mod">
          <ac:chgData name="Dragan Javorac" userId="913c2858-fb97-4c6e-a42c-b1f1a16b225e" providerId="ADAL" clId="{CFF70A02-D37A-4A1C-9761-FE9AA042093F}" dt="2022-09-08T08:14:21.225" v="1333" actId="14100"/>
          <ac:spMkLst>
            <pc:docMk/>
            <pc:sldMk cId="4261168887" sldId="310"/>
            <ac:spMk id="3" creationId="{142A05E1-049A-0D8A-F1A6-9E7CB316C583}"/>
          </ac:spMkLst>
        </pc:spChg>
        <pc:spChg chg="del">
          <ac:chgData name="Dragan Javorac" userId="913c2858-fb97-4c6e-a42c-b1f1a16b225e" providerId="ADAL" clId="{CFF70A02-D37A-4A1C-9761-FE9AA042093F}" dt="2022-09-08T08:08:32.661" v="1078" actId="478"/>
          <ac:spMkLst>
            <pc:docMk/>
            <pc:sldMk cId="4261168887" sldId="310"/>
            <ac:spMk id="6" creationId="{C4E20C7A-785E-6201-27FD-F372B3CAC054}"/>
          </ac:spMkLst>
        </pc:spChg>
        <pc:spChg chg="del">
          <ac:chgData name="Dragan Javorac" userId="913c2858-fb97-4c6e-a42c-b1f1a16b225e" providerId="ADAL" clId="{CFF70A02-D37A-4A1C-9761-FE9AA042093F}" dt="2022-09-08T08:08:32.149" v="1077" actId="478"/>
          <ac:spMkLst>
            <pc:docMk/>
            <pc:sldMk cId="4261168887" sldId="310"/>
            <ac:spMk id="10" creationId="{5CBB458D-4B60-1961-3B09-2CFE2AED166B}"/>
          </ac:spMkLst>
        </pc:spChg>
        <pc:spChg chg="mod">
          <ac:chgData name="Dragan Javorac" userId="913c2858-fb97-4c6e-a42c-b1f1a16b225e" providerId="ADAL" clId="{CFF70A02-D37A-4A1C-9761-FE9AA042093F}" dt="2022-09-08T08:08:28.756" v="1076" actId="20577"/>
          <ac:spMkLst>
            <pc:docMk/>
            <pc:sldMk cId="4261168887" sldId="310"/>
            <ac:spMk id="140" creationId="{00000000-0000-0000-0000-000000000000}"/>
          </ac:spMkLst>
        </pc:spChg>
        <pc:picChg chg="del">
          <ac:chgData name="Dragan Javorac" userId="913c2858-fb97-4c6e-a42c-b1f1a16b225e" providerId="ADAL" clId="{CFF70A02-D37A-4A1C-9761-FE9AA042093F}" dt="2022-09-08T08:08:33.967" v="1080" actId="478"/>
          <ac:picMkLst>
            <pc:docMk/>
            <pc:sldMk cId="4261168887" sldId="310"/>
            <ac:picMk id="4" creationId="{FF16A8AC-01B8-D080-BD00-7B26EF5DB5C9}"/>
          </ac:picMkLst>
        </pc:picChg>
        <pc:picChg chg="del">
          <ac:chgData name="Dragan Javorac" userId="913c2858-fb97-4c6e-a42c-b1f1a16b225e" providerId="ADAL" clId="{CFF70A02-D37A-4A1C-9761-FE9AA042093F}" dt="2022-09-08T08:08:33.185" v="1079" actId="478"/>
          <ac:picMkLst>
            <pc:docMk/>
            <pc:sldMk cId="4261168887" sldId="310"/>
            <ac:picMk id="5" creationId="{1FA2CC54-6D6E-FBA8-FCAE-A7743A3DF029}"/>
          </ac:picMkLst>
        </pc:picChg>
        <pc:picChg chg="add mod">
          <ac:chgData name="Dragan Javorac" userId="913c2858-fb97-4c6e-a42c-b1f1a16b225e" providerId="ADAL" clId="{CFF70A02-D37A-4A1C-9761-FE9AA042093F}" dt="2022-09-08T08:09:13.724" v="1164" actId="1076"/>
          <ac:picMkLst>
            <pc:docMk/>
            <pc:sldMk cId="4261168887" sldId="310"/>
            <ac:picMk id="8" creationId="{0144DF8B-F656-C0D5-CF77-77991B09DE5A}"/>
          </ac:picMkLst>
        </pc:picChg>
      </pc:sldChg>
      <pc:sldChg chg="addSp delSp modSp add mod setBg">
        <pc:chgData name="Dragan Javorac" userId="913c2858-fb97-4c6e-a42c-b1f1a16b225e" providerId="ADAL" clId="{CFF70A02-D37A-4A1C-9761-FE9AA042093F}" dt="2022-09-08T08:35:00.707" v="1878"/>
        <pc:sldMkLst>
          <pc:docMk/>
          <pc:sldMk cId="2519399557" sldId="311"/>
        </pc:sldMkLst>
        <pc:spChg chg="mod">
          <ac:chgData name="Dragan Javorac" userId="913c2858-fb97-4c6e-a42c-b1f1a16b225e" providerId="ADAL" clId="{CFF70A02-D37A-4A1C-9761-FE9AA042093F}" dt="2022-09-08T08:11:33.850" v="1265" actId="14100"/>
          <ac:spMkLst>
            <pc:docMk/>
            <pc:sldMk cId="2519399557" sldId="311"/>
            <ac:spMk id="6" creationId="{C4E20C7A-785E-6201-27FD-F372B3CAC054}"/>
          </ac:spMkLst>
        </pc:spChg>
        <pc:spChg chg="add mod">
          <ac:chgData name="Dragan Javorac" userId="913c2858-fb97-4c6e-a42c-b1f1a16b225e" providerId="ADAL" clId="{CFF70A02-D37A-4A1C-9761-FE9AA042093F}" dt="2022-09-08T08:11:56.369" v="1312" actId="20577"/>
          <ac:spMkLst>
            <pc:docMk/>
            <pc:sldMk cId="2519399557" sldId="311"/>
            <ac:spMk id="8" creationId="{40092607-BADC-284F-636C-0D4167FF8BB5}"/>
          </ac:spMkLst>
        </pc:spChg>
        <pc:spChg chg="mod">
          <ac:chgData name="Dragan Javorac" userId="913c2858-fb97-4c6e-a42c-b1f1a16b225e" providerId="ADAL" clId="{CFF70A02-D37A-4A1C-9761-FE9AA042093F}" dt="2022-09-08T08:11:10.212" v="1215" actId="14100"/>
          <ac:spMkLst>
            <pc:docMk/>
            <pc:sldMk cId="2519399557" sldId="311"/>
            <ac:spMk id="10" creationId="{5CBB458D-4B60-1961-3B09-2CFE2AED166B}"/>
          </ac:spMkLst>
        </pc:spChg>
        <pc:spChg chg="mod">
          <ac:chgData name="Dragan Javorac" userId="913c2858-fb97-4c6e-a42c-b1f1a16b225e" providerId="ADAL" clId="{CFF70A02-D37A-4A1C-9761-FE9AA042093F}" dt="2022-09-08T08:09:40.150" v="1199" actId="20577"/>
          <ac:spMkLst>
            <pc:docMk/>
            <pc:sldMk cId="2519399557" sldId="311"/>
            <ac:spMk id="140" creationId="{00000000-0000-0000-0000-000000000000}"/>
          </ac:spMkLst>
        </pc:spChg>
        <pc:picChg chg="del">
          <ac:chgData name="Dragan Javorac" userId="913c2858-fb97-4c6e-a42c-b1f1a16b225e" providerId="ADAL" clId="{CFF70A02-D37A-4A1C-9761-FE9AA042093F}" dt="2022-09-08T08:11:26.604" v="1262" actId="478"/>
          <ac:picMkLst>
            <pc:docMk/>
            <pc:sldMk cId="2519399557" sldId="311"/>
            <ac:picMk id="4" creationId="{FF16A8AC-01B8-D080-BD00-7B26EF5DB5C9}"/>
          </ac:picMkLst>
        </pc:picChg>
        <pc:picChg chg="del">
          <ac:chgData name="Dragan Javorac" userId="913c2858-fb97-4c6e-a42c-b1f1a16b225e" providerId="ADAL" clId="{CFF70A02-D37A-4A1C-9761-FE9AA042093F}" dt="2022-09-08T08:11:00.012" v="1201" actId="478"/>
          <ac:picMkLst>
            <pc:docMk/>
            <pc:sldMk cId="2519399557" sldId="311"/>
            <ac:picMk id="5" creationId="{1FA2CC54-6D6E-FBA8-FCAE-A7743A3DF029}"/>
          </ac:picMkLst>
        </pc:picChg>
        <pc:picChg chg="add mod ord">
          <ac:chgData name="Dragan Javorac" userId="913c2858-fb97-4c6e-a42c-b1f1a16b225e" providerId="ADAL" clId="{CFF70A02-D37A-4A1C-9761-FE9AA042093F}" dt="2022-09-08T08:11:07.767" v="1214" actId="167"/>
          <ac:picMkLst>
            <pc:docMk/>
            <pc:sldMk cId="2519399557" sldId="311"/>
            <ac:picMk id="7" creationId="{C7E0409D-88B3-40FE-338D-858D5D07BD3C}"/>
          </ac:picMkLst>
        </pc:picChg>
      </pc:sldChg>
      <pc:sldChg chg="addSp delSp modSp add mod">
        <pc:chgData name="Dragan Javorac" userId="913c2858-fb97-4c6e-a42c-b1f1a16b225e" providerId="ADAL" clId="{CFF70A02-D37A-4A1C-9761-FE9AA042093F}" dt="2022-09-08T08:20:03.027" v="1686" actId="5793"/>
        <pc:sldMkLst>
          <pc:docMk/>
          <pc:sldMk cId="1710459310" sldId="312"/>
        </pc:sldMkLst>
        <pc:spChg chg="add mod">
          <ac:chgData name="Dragan Javorac" userId="913c2858-fb97-4c6e-a42c-b1f1a16b225e" providerId="ADAL" clId="{CFF70A02-D37A-4A1C-9761-FE9AA042093F}" dt="2022-09-08T08:20:03.027" v="1686" actId="5793"/>
          <ac:spMkLst>
            <pc:docMk/>
            <pc:sldMk cId="1710459310" sldId="312"/>
            <ac:spMk id="2" creationId="{881D63DA-3010-CD95-E555-D188A1562DBF}"/>
          </ac:spMkLst>
        </pc:spChg>
        <pc:spChg chg="add del mod">
          <ac:chgData name="Dragan Javorac" userId="913c2858-fb97-4c6e-a42c-b1f1a16b225e" providerId="ADAL" clId="{CFF70A02-D37A-4A1C-9761-FE9AA042093F}" dt="2022-09-08T08:15:42.217" v="1380" actId="478"/>
          <ac:spMkLst>
            <pc:docMk/>
            <pc:sldMk cId="1710459310" sldId="312"/>
            <ac:spMk id="4" creationId="{851B2573-9EB4-7835-7E2F-EA64ED78E4FD}"/>
          </ac:spMkLst>
        </pc:spChg>
        <pc:spChg chg="add mod">
          <ac:chgData name="Dragan Javorac" userId="913c2858-fb97-4c6e-a42c-b1f1a16b225e" providerId="ADAL" clId="{CFF70A02-D37A-4A1C-9761-FE9AA042093F}" dt="2022-09-08T08:16:35.573" v="1509" actId="1076"/>
          <ac:spMkLst>
            <pc:docMk/>
            <pc:sldMk cId="1710459310" sldId="312"/>
            <ac:spMk id="5" creationId="{8EC8EC03-8A6F-D1F3-0D07-2AF316946D7D}"/>
          </ac:spMkLst>
        </pc:spChg>
        <pc:spChg chg="add mod">
          <ac:chgData name="Dragan Javorac" userId="913c2858-fb97-4c6e-a42c-b1f1a16b225e" providerId="ADAL" clId="{CFF70A02-D37A-4A1C-9761-FE9AA042093F}" dt="2022-09-08T08:16:37.412" v="1510" actId="1076"/>
          <ac:spMkLst>
            <pc:docMk/>
            <pc:sldMk cId="1710459310" sldId="312"/>
            <ac:spMk id="6" creationId="{A383A91F-8623-2242-4C86-CDDB6F86E022}"/>
          </ac:spMkLst>
        </pc:spChg>
        <pc:spChg chg="add mod">
          <ac:chgData name="Dragan Javorac" userId="913c2858-fb97-4c6e-a42c-b1f1a16b225e" providerId="ADAL" clId="{CFF70A02-D37A-4A1C-9761-FE9AA042093F}" dt="2022-09-08T08:16:39.580" v="1511" actId="1076"/>
          <ac:spMkLst>
            <pc:docMk/>
            <pc:sldMk cId="1710459310" sldId="312"/>
            <ac:spMk id="10" creationId="{F3303494-008C-821A-AC2A-41EFA72ACBE1}"/>
          </ac:spMkLst>
        </pc:spChg>
        <pc:spChg chg="add">
          <ac:chgData name="Dragan Javorac" userId="913c2858-fb97-4c6e-a42c-b1f1a16b225e" providerId="ADAL" clId="{CFF70A02-D37A-4A1C-9761-FE9AA042093F}" dt="2022-09-08T08:16:54.997" v="1514" actId="11529"/>
          <ac:spMkLst>
            <pc:docMk/>
            <pc:sldMk cId="1710459310" sldId="312"/>
            <ac:spMk id="13" creationId="{055FF7C1-C714-5F27-A969-CA91AA5F75A4}"/>
          </ac:spMkLst>
        </pc:spChg>
        <pc:spChg chg="add mod">
          <ac:chgData name="Dragan Javorac" userId="913c2858-fb97-4c6e-a42c-b1f1a16b225e" providerId="ADAL" clId="{CFF70A02-D37A-4A1C-9761-FE9AA042093F}" dt="2022-09-08T08:16:57.558" v="1516" actId="1076"/>
          <ac:spMkLst>
            <pc:docMk/>
            <pc:sldMk cId="1710459310" sldId="312"/>
            <ac:spMk id="14" creationId="{1240D8AD-FF15-6D11-E1CC-BACF4255570D}"/>
          </ac:spMkLst>
        </pc:spChg>
        <pc:spChg chg="add mod">
          <ac:chgData name="Dragan Javorac" userId="913c2858-fb97-4c6e-a42c-b1f1a16b225e" providerId="ADAL" clId="{CFF70A02-D37A-4A1C-9761-FE9AA042093F}" dt="2022-09-08T08:18:53.024" v="1640" actId="164"/>
          <ac:spMkLst>
            <pc:docMk/>
            <pc:sldMk cId="1710459310" sldId="312"/>
            <ac:spMk id="21" creationId="{8DCE1409-A9B8-B57D-57DE-12D575D0D834}"/>
          </ac:spMkLst>
        </pc:spChg>
        <pc:spChg chg="add mod">
          <ac:chgData name="Dragan Javorac" userId="913c2858-fb97-4c6e-a42c-b1f1a16b225e" providerId="ADAL" clId="{CFF70A02-D37A-4A1C-9761-FE9AA042093F}" dt="2022-09-08T08:18:53.024" v="1640" actId="164"/>
          <ac:spMkLst>
            <pc:docMk/>
            <pc:sldMk cId="1710459310" sldId="312"/>
            <ac:spMk id="22" creationId="{8A3803ED-A32C-1D7B-2771-700FEEB5C95F}"/>
          </ac:spMkLst>
        </pc:spChg>
        <pc:spChg chg="add mod">
          <ac:chgData name="Dragan Javorac" userId="913c2858-fb97-4c6e-a42c-b1f1a16b225e" providerId="ADAL" clId="{CFF70A02-D37A-4A1C-9761-FE9AA042093F}" dt="2022-09-08T08:18:53.024" v="1640" actId="164"/>
          <ac:spMkLst>
            <pc:docMk/>
            <pc:sldMk cId="1710459310" sldId="312"/>
            <ac:spMk id="24" creationId="{2D405FF8-9CB4-9E04-41A8-1E879C972F2A}"/>
          </ac:spMkLst>
        </pc:spChg>
        <pc:spChg chg="add mod">
          <ac:chgData name="Dragan Javorac" userId="913c2858-fb97-4c6e-a42c-b1f1a16b225e" providerId="ADAL" clId="{CFF70A02-D37A-4A1C-9761-FE9AA042093F}" dt="2022-09-08T08:18:47.401" v="1639" actId="571"/>
          <ac:spMkLst>
            <pc:docMk/>
            <pc:sldMk cId="1710459310" sldId="312"/>
            <ac:spMk id="25" creationId="{501A04A8-B539-5D96-83A1-5BA834E24EF6}"/>
          </ac:spMkLst>
        </pc:spChg>
        <pc:spChg chg="add del">
          <ac:chgData name="Dragan Javorac" userId="913c2858-fb97-4c6e-a42c-b1f1a16b225e" providerId="ADAL" clId="{CFF70A02-D37A-4A1C-9761-FE9AA042093F}" dt="2022-09-08T08:19:18.427" v="1647" actId="478"/>
          <ac:spMkLst>
            <pc:docMk/>
            <pc:sldMk cId="1710459310" sldId="312"/>
            <ac:spMk id="27" creationId="{2E1EE259-A1B2-2149-A808-F215E26FBFD0}"/>
          </ac:spMkLst>
        </pc:spChg>
        <pc:spChg chg="mod">
          <ac:chgData name="Dragan Javorac" userId="913c2858-fb97-4c6e-a42c-b1f1a16b225e" providerId="ADAL" clId="{CFF70A02-D37A-4A1C-9761-FE9AA042093F}" dt="2022-09-08T08:17:22.017" v="1545" actId="20577"/>
          <ac:spMkLst>
            <pc:docMk/>
            <pc:sldMk cId="1710459310" sldId="312"/>
            <ac:spMk id="172" creationId="{00000000-0000-0000-0000-000000000000}"/>
          </ac:spMkLst>
        </pc:spChg>
        <pc:spChg chg="del">
          <ac:chgData name="Dragan Javorac" userId="913c2858-fb97-4c6e-a42c-b1f1a16b225e" providerId="ADAL" clId="{CFF70A02-D37A-4A1C-9761-FE9AA042093F}" dt="2022-09-08T08:15:31.231" v="1376" actId="478"/>
          <ac:spMkLst>
            <pc:docMk/>
            <pc:sldMk cId="1710459310" sldId="312"/>
            <ac:spMk id="173" creationId="{00000000-0000-0000-0000-000000000000}"/>
          </ac:spMkLst>
        </pc:spChg>
        <pc:spChg chg="del">
          <ac:chgData name="Dragan Javorac" userId="913c2858-fb97-4c6e-a42c-b1f1a16b225e" providerId="ADAL" clId="{CFF70A02-D37A-4A1C-9761-FE9AA042093F}" dt="2022-09-08T08:17:03.291" v="1517" actId="478"/>
          <ac:spMkLst>
            <pc:docMk/>
            <pc:sldMk cId="1710459310" sldId="312"/>
            <ac:spMk id="174" creationId="{00000000-0000-0000-0000-000000000000}"/>
          </ac:spMkLst>
        </pc:spChg>
        <pc:grpChg chg="del">
          <ac:chgData name="Dragan Javorac" userId="913c2858-fb97-4c6e-a42c-b1f1a16b225e" providerId="ADAL" clId="{CFF70A02-D37A-4A1C-9761-FE9AA042093F}" dt="2022-09-08T08:15:32.545" v="1377" actId="478"/>
          <ac:grpSpMkLst>
            <pc:docMk/>
            <pc:sldMk cId="1710459310" sldId="312"/>
            <ac:grpSpMk id="7" creationId="{A94BA79B-B3CF-7F49-BD4A-20402A8D2F90}"/>
          </ac:grpSpMkLst>
        </pc:grpChg>
        <pc:grpChg chg="add mod">
          <ac:chgData name="Dragan Javorac" userId="913c2858-fb97-4c6e-a42c-b1f1a16b225e" providerId="ADAL" clId="{CFF70A02-D37A-4A1C-9761-FE9AA042093F}" dt="2022-09-08T08:19:50.842" v="1661" actId="1076"/>
          <ac:grpSpMkLst>
            <pc:docMk/>
            <pc:sldMk cId="1710459310" sldId="312"/>
            <ac:grpSpMk id="26" creationId="{615BF236-7A9C-7006-CC99-CA42087675C7}"/>
          </ac:grpSpMkLst>
        </pc:grpChg>
        <pc:picChg chg="add mod">
          <ac:chgData name="Dragan Javorac" userId="913c2858-fb97-4c6e-a42c-b1f1a16b225e" providerId="ADAL" clId="{CFF70A02-D37A-4A1C-9761-FE9AA042093F}" dt="2022-09-08T08:18:53.024" v="1640" actId="164"/>
          <ac:picMkLst>
            <pc:docMk/>
            <pc:sldMk cId="1710459310" sldId="312"/>
            <ac:picMk id="16" creationId="{2F09DCF8-D28E-8D6F-2888-D919657A4543}"/>
          </ac:picMkLst>
        </pc:picChg>
        <pc:picChg chg="add mod">
          <ac:chgData name="Dragan Javorac" userId="913c2858-fb97-4c6e-a42c-b1f1a16b225e" providerId="ADAL" clId="{CFF70A02-D37A-4A1C-9761-FE9AA042093F}" dt="2022-09-08T08:18:53.024" v="1640" actId="164"/>
          <ac:picMkLst>
            <pc:docMk/>
            <pc:sldMk cId="1710459310" sldId="312"/>
            <ac:picMk id="18" creationId="{E2B100AF-BBD3-1D81-CE74-5FCAC380AABB}"/>
          </ac:picMkLst>
        </pc:picChg>
        <pc:picChg chg="add mod">
          <ac:chgData name="Dragan Javorac" userId="913c2858-fb97-4c6e-a42c-b1f1a16b225e" providerId="ADAL" clId="{CFF70A02-D37A-4A1C-9761-FE9AA042093F}" dt="2022-09-08T08:18:53.024" v="1640" actId="164"/>
          <ac:picMkLst>
            <pc:docMk/>
            <pc:sldMk cId="1710459310" sldId="312"/>
            <ac:picMk id="20" creationId="{9FBCC931-0C89-62AC-E5AF-FCB4DB005041}"/>
          </ac:picMkLst>
        </pc:picChg>
        <pc:picChg chg="add mod">
          <ac:chgData name="Dragan Javorac" userId="913c2858-fb97-4c6e-a42c-b1f1a16b225e" providerId="ADAL" clId="{CFF70A02-D37A-4A1C-9761-FE9AA042093F}" dt="2022-09-08T08:18:53.024" v="1640" actId="164"/>
          <ac:picMkLst>
            <pc:docMk/>
            <pc:sldMk cId="1710459310" sldId="312"/>
            <ac:picMk id="23" creationId="{84BC7DAE-1FF6-D063-0E8A-58FBB658044A}"/>
          </ac:picMkLst>
        </pc:picChg>
        <pc:picChg chg="add mod">
          <ac:chgData name="Dragan Javorac" userId="913c2858-fb97-4c6e-a42c-b1f1a16b225e" providerId="ADAL" clId="{CFF70A02-D37A-4A1C-9761-FE9AA042093F}" dt="2022-09-08T08:19:52.881" v="1662" actId="1076"/>
          <ac:picMkLst>
            <pc:docMk/>
            <pc:sldMk cId="1710459310" sldId="312"/>
            <ac:picMk id="29" creationId="{8F5912D6-BF26-0B72-09FD-1E61294EADC7}"/>
          </ac:picMkLst>
        </pc:picChg>
        <pc:picChg chg="add mod">
          <ac:chgData name="Dragan Javorac" userId="913c2858-fb97-4c6e-a42c-b1f1a16b225e" providerId="ADAL" clId="{CFF70A02-D37A-4A1C-9761-FE9AA042093F}" dt="2022-09-08T08:19:42.570" v="1655" actId="1076"/>
          <ac:picMkLst>
            <pc:docMk/>
            <pc:sldMk cId="1710459310" sldId="312"/>
            <ac:picMk id="31" creationId="{DF6EA176-C4C6-1AD6-69F4-69D47B8E8BA8}"/>
          </ac:picMkLst>
        </pc:picChg>
        <pc:picChg chg="add mod">
          <ac:chgData name="Dragan Javorac" userId="913c2858-fb97-4c6e-a42c-b1f1a16b225e" providerId="ADAL" clId="{CFF70A02-D37A-4A1C-9761-FE9AA042093F}" dt="2022-09-08T08:19:41.874" v="1654" actId="1076"/>
          <ac:picMkLst>
            <pc:docMk/>
            <pc:sldMk cId="1710459310" sldId="312"/>
            <ac:picMk id="33" creationId="{DF076E56-0CD7-9D65-019C-91C9B4F7F7CE}"/>
          </ac:picMkLst>
        </pc:picChg>
        <pc:picChg chg="add mod">
          <ac:chgData name="Dragan Javorac" userId="913c2858-fb97-4c6e-a42c-b1f1a16b225e" providerId="ADAL" clId="{CFF70A02-D37A-4A1C-9761-FE9AA042093F}" dt="2022-09-08T08:19:44.882" v="1657" actId="1076"/>
          <ac:picMkLst>
            <pc:docMk/>
            <pc:sldMk cId="1710459310" sldId="312"/>
            <ac:picMk id="34" creationId="{9E896F0A-5799-BFFA-D6F3-9EF625A7765C}"/>
          </ac:picMkLst>
        </pc:picChg>
        <pc:picChg chg="del">
          <ac:chgData name="Dragan Javorac" userId="913c2858-fb97-4c6e-a42c-b1f1a16b225e" providerId="ADAL" clId="{CFF70A02-D37A-4A1C-9761-FE9AA042093F}" dt="2022-09-08T08:15:33.364" v="1378" actId="478"/>
          <ac:picMkLst>
            <pc:docMk/>
            <pc:sldMk cId="1710459310" sldId="312"/>
            <ac:picMk id="175" creationId="{00000000-0000-0000-0000-000000000000}"/>
          </ac:picMkLst>
        </pc:picChg>
        <pc:cxnChg chg="add del mod">
          <ac:chgData name="Dragan Javorac" userId="913c2858-fb97-4c6e-a42c-b1f1a16b225e" providerId="ADAL" clId="{CFF70A02-D37A-4A1C-9761-FE9AA042093F}" dt="2022-09-08T08:16:48.322" v="1513" actId="11529"/>
          <ac:cxnSpMkLst>
            <pc:docMk/>
            <pc:sldMk cId="1710459310" sldId="312"/>
            <ac:cxnSpMk id="12" creationId="{4F821D97-6AEC-063F-95FB-EAED9EAABC7D}"/>
          </ac:cxnSpMkLst>
        </pc:cxnChg>
      </pc:sldChg>
      <pc:sldChg chg="add del ord">
        <pc:chgData name="Dragan Javorac" userId="913c2858-fb97-4c6e-a42c-b1f1a16b225e" providerId="ADAL" clId="{CFF70A02-D37A-4A1C-9761-FE9AA042093F}" dt="2022-09-08T08:24:13.358" v="1741" actId="47"/>
        <pc:sldMkLst>
          <pc:docMk/>
          <pc:sldMk cId="1556587105" sldId="313"/>
        </pc:sldMkLst>
      </pc:sldChg>
      <pc:sldMasterChg chg="setBg modSldLayout">
        <pc:chgData name="Dragan Javorac" userId="913c2858-fb97-4c6e-a42c-b1f1a16b225e" providerId="ADAL" clId="{CFF70A02-D37A-4A1C-9761-FE9AA042093F}" dt="2022-09-08T08:35:46.989" v="1899"/>
        <pc:sldMasterMkLst>
          <pc:docMk/>
          <pc:sldMasterMk cId="0" sldId="2147483659"/>
        </pc:sldMasterMkLst>
        <pc:sldLayoutChg chg="setBg">
          <pc:chgData name="Dragan Javorac" userId="913c2858-fb97-4c6e-a42c-b1f1a16b225e" providerId="ADAL" clId="{CFF70A02-D37A-4A1C-9761-FE9AA042093F}" dt="2022-09-08T08:35:46.989" v="1899"/>
          <pc:sldLayoutMkLst>
            <pc:docMk/>
            <pc:sldMasterMk cId="0" sldId="2147483659"/>
            <pc:sldLayoutMk cId="0" sldId="2147483648"/>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49"/>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50"/>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51"/>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52"/>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53"/>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54"/>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55"/>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56"/>
          </pc:sldLayoutMkLst>
        </pc:sldLayoutChg>
        <pc:sldLayoutChg chg="setBg">
          <pc:chgData name="Dragan Javorac" userId="913c2858-fb97-4c6e-a42c-b1f1a16b225e" providerId="ADAL" clId="{CFF70A02-D37A-4A1C-9761-FE9AA042093F}" dt="2022-09-08T08:35:46.989" v="1899"/>
          <pc:sldLayoutMkLst>
            <pc:docMk/>
            <pc:sldMasterMk cId="0" sldId="2147483659"/>
            <pc:sldLayoutMk cId="0" sldId="2147483657"/>
          </pc:sldLayoutMkLst>
        </pc:sldLayoutChg>
      </pc:sldMasterChg>
    </pc:docChg>
  </pc:docChgLst>
  <pc:docChgLst>
    <pc:chgData name="Dragan Javorac" userId="S::d.javorac@ma-web.nl::913c2858-fb97-4c6e-a42c-b1f1a16b225e" providerId="AD" clId="Web-{7AAA3DEF-22B0-4FE7-9B67-5596CC3FE3C8}"/>
    <pc:docChg chg="addSld delSld modSld sldOrd">
      <pc:chgData name="Dragan Javorac" userId="S::d.javorac@ma-web.nl::913c2858-fb97-4c6e-a42c-b1f1a16b225e" providerId="AD" clId="Web-{7AAA3DEF-22B0-4FE7-9B67-5596CC3FE3C8}" dt="2021-09-10T09:03:08.373" v="102" actId="20577"/>
      <pc:docMkLst>
        <pc:docMk/>
      </pc:docMkLst>
      <pc:sldChg chg="modSp">
        <pc:chgData name="Dragan Javorac" userId="S::d.javorac@ma-web.nl::913c2858-fb97-4c6e-a42c-b1f1a16b225e" providerId="AD" clId="Web-{7AAA3DEF-22B0-4FE7-9B67-5596CC3FE3C8}" dt="2021-09-10T09:03:06.123" v="101" actId="20577"/>
        <pc:sldMkLst>
          <pc:docMk/>
          <pc:sldMk cId="0" sldId="257"/>
        </pc:sldMkLst>
        <pc:spChg chg="mod">
          <ac:chgData name="Dragan Javorac" userId="S::d.javorac@ma-web.nl::913c2858-fb97-4c6e-a42c-b1f1a16b225e" providerId="AD" clId="Web-{7AAA3DEF-22B0-4FE7-9B67-5596CC3FE3C8}" dt="2021-09-10T09:03:06.123" v="101" actId="20577"/>
          <ac:spMkLst>
            <pc:docMk/>
            <pc:sldMk cId="0" sldId="257"/>
            <ac:spMk id="61" creationId="{00000000-0000-0000-0000-000000000000}"/>
          </ac:spMkLst>
        </pc:spChg>
      </pc:sldChg>
      <pc:sldChg chg="modSp">
        <pc:chgData name="Dragan Javorac" userId="S::d.javorac@ma-web.nl::913c2858-fb97-4c6e-a42c-b1f1a16b225e" providerId="AD" clId="Web-{7AAA3DEF-22B0-4FE7-9B67-5596CC3FE3C8}" dt="2021-09-10T08:58:59.058" v="37" actId="20577"/>
        <pc:sldMkLst>
          <pc:docMk/>
          <pc:sldMk cId="0" sldId="258"/>
        </pc:sldMkLst>
        <pc:spChg chg="mod">
          <ac:chgData name="Dragan Javorac" userId="S::d.javorac@ma-web.nl::913c2858-fb97-4c6e-a42c-b1f1a16b225e" providerId="AD" clId="Web-{7AAA3DEF-22B0-4FE7-9B67-5596CC3FE3C8}" dt="2021-09-10T08:53:44.819" v="8" actId="20577"/>
          <ac:spMkLst>
            <pc:docMk/>
            <pc:sldMk cId="0" sldId="258"/>
            <ac:spMk id="66" creationId="{00000000-0000-0000-0000-000000000000}"/>
          </ac:spMkLst>
        </pc:spChg>
        <pc:spChg chg="mod">
          <ac:chgData name="Dragan Javorac" userId="S::d.javorac@ma-web.nl::913c2858-fb97-4c6e-a42c-b1f1a16b225e" providerId="AD" clId="Web-{7AAA3DEF-22B0-4FE7-9B67-5596CC3FE3C8}" dt="2021-09-10T08:58:59.058" v="37" actId="20577"/>
          <ac:spMkLst>
            <pc:docMk/>
            <pc:sldMk cId="0" sldId="258"/>
            <ac:spMk id="67" creationId="{00000000-0000-0000-0000-000000000000}"/>
          </ac:spMkLst>
        </pc:spChg>
      </pc:sldChg>
      <pc:sldChg chg="modSp ord">
        <pc:chgData name="Dragan Javorac" userId="S::d.javorac@ma-web.nl::913c2858-fb97-4c6e-a42c-b1f1a16b225e" providerId="AD" clId="Web-{7AAA3DEF-22B0-4FE7-9B67-5596CC3FE3C8}" dt="2021-09-10T08:59:26.402" v="50"/>
        <pc:sldMkLst>
          <pc:docMk/>
          <pc:sldMk cId="0" sldId="259"/>
        </pc:sldMkLst>
        <pc:spChg chg="mod">
          <ac:chgData name="Dragan Javorac" userId="S::d.javorac@ma-web.nl::913c2858-fb97-4c6e-a42c-b1f1a16b225e" providerId="AD" clId="Web-{7AAA3DEF-22B0-4FE7-9B67-5596CC3FE3C8}" dt="2021-09-10T08:59:24.855" v="49" actId="20577"/>
          <ac:spMkLst>
            <pc:docMk/>
            <pc:sldMk cId="0" sldId="259"/>
            <ac:spMk id="72" creationId="{00000000-0000-0000-0000-000000000000}"/>
          </ac:spMkLst>
        </pc:spChg>
      </pc:sldChg>
      <pc:sldChg chg="modSp">
        <pc:chgData name="Dragan Javorac" userId="S::d.javorac@ma-web.nl::913c2858-fb97-4c6e-a42c-b1f1a16b225e" providerId="AD" clId="Web-{7AAA3DEF-22B0-4FE7-9B67-5596CC3FE3C8}" dt="2021-09-10T09:02:50.326" v="97" actId="20577"/>
        <pc:sldMkLst>
          <pc:docMk/>
          <pc:sldMk cId="0" sldId="271"/>
        </pc:sldMkLst>
        <pc:spChg chg="mod">
          <ac:chgData name="Dragan Javorac" userId="S::d.javorac@ma-web.nl::913c2858-fb97-4c6e-a42c-b1f1a16b225e" providerId="AD" clId="Web-{7AAA3DEF-22B0-4FE7-9B67-5596CC3FE3C8}" dt="2021-09-10T09:02:50.326" v="97" actId="20577"/>
          <ac:spMkLst>
            <pc:docMk/>
            <pc:sldMk cId="0" sldId="271"/>
            <ac:spMk id="167" creationId="{00000000-0000-0000-0000-000000000000}"/>
          </ac:spMkLst>
        </pc:spChg>
      </pc:sldChg>
      <pc:sldChg chg="del">
        <pc:chgData name="Dragan Javorac" userId="S::d.javorac@ma-web.nl::913c2858-fb97-4c6e-a42c-b1f1a16b225e" providerId="AD" clId="Web-{7AAA3DEF-22B0-4FE7-9B67-5596CC3FE3C8}" dt="2021-09-10T08:59:55.433" v="51"/>
        <pc:sldMkLst>
          <pc:docMk/>
          <pc:sldMk cId="0" sldId="279"/>
        </pc:sldMkLst>
      </pc:sldChg>
      <pc:sldChg chg="delSp modSp">
        <pc:chgData name="Dragan Javorac" userId="S::d.javorac@ma-web.nl::913c2858-fb97-4c6e-a42c-b1f1a16b225e" providerId="AD" clId="Web-{7AAA3DEF-22B0-4FE7-9B67-5596CC3FE3C8}" dt="2021-09-10T09:01:58.607" v="96"/>
        <pc:sldMkLst>
          <pc:docMk/>
          <pc:sldMk cId="3498386614" sldId="280"/>
        </pc:sldMkLst>
        <pc:spChg chg="del mod">
          <ac:chgData name="Dragan Javorac" userId="S::d.javorac@ma-web.nl::913c2858-fb97-4c6e-a42c-b1f1a16b225e" providerId="AD" clId="Web-{7AAA3DEF-22B0-4FE7-9B67-5596CC3FE3C8}" dt="2021-09-10T09:01:58.607" v="96"/>
          <ac:spMkLst>
            <pc:docMk/>
            <pc:sldMk cId="3498386614" sldId="280"/>
            <ac:spMk id="5" creationId="{7CAE2FEB-8465-4B14-AD64-9AF2D6705311}"/>
          </ac:spMkLst>
        </pc:spChg>
      </pc:sldChg>
      <pc:sldChg chg="modSp add replId">
        <pc:chgData name="Dragan Javorac" userId="S::d.javorac@ma-web.nl::913c2858-fb97-4c6e-a42c-b1f1a16b225e" providerId="AD" clId="Web-{7AAA3DEF-22B0-4FE7-9B67-5596CC3FE3C8}" dt="2021-09-10T09:03:08.373" v="102" actId="20577"/>
        <pc:sldMkLst>
          <pc:docMk/>
          <pc:sldMk cId="1972725637" sldId="289"/>
        </pc:sldMkLst>
        <pc:spChg chg="mod">
          <ac:chgData name="Dragan Javorac" userId="S::d.javorac@ma-web.nl::913c2858-fb97-4c6e-a42c-b1f1a16b225e" providerId="AD" clId="Web-{7AAA3DEF-22B0-4FE7-9B67-5596CC3FE3C8}" dt="2021-09-10T09:03:08.373" v="102" actId="20577"/>
          <ac:spMkLst>
            <pc:docMk/>
            <pc:sldMk cId="1972725637" sldId="289"/>
            <ac:spMk id="72" creationId="{00000000-0000-0000-0000-000000000000}"/>
          </ac:spMkLst>
        </pc:spChg>
      </pc:sldChg>
    </pc:docChg>
  </pc:docChgLst>
  <pc:docChgLst>
    <pc:chgData name="Theo den Blanken" userId="S::t.denblanken@ma-web.nl::3930183c-d2df-48c9-87a0-a6b49431dd0e" providerId="AD" clId="Web-{46F29928-479D-42D3-A177-6DC1E957BE42}"/>
    <pc:docChg chg="modSld">
      <pc:chgData name="Theo den Blanken" userId="S::t.denblanken@ma-web.nl::3930183c-d2df-48c9-87a0-a6b49431dd0e" providerId="AD" clId="Web-{46F29928-479D-42D3-A177-6DC1E957BE42}" dt="2020-09-21T18:30:37.846" v="11" actId="20577"/>
      <pc:docMkLst>
        <pc:docMk/>
      </pc:docMkLst>
      <pc:sldChg chg="modSp">
        <pc:chgData name="Theo den Blanken" userId="S::t.denblanken@ma-web.nl::3930183c-d2df-48c9-87a0-a6b49431dd0e" providerId="AD" clId="Web-{46F29928-479D-42D3-A177-6DC1E957BE42}" dt="2020-09-21T18:30:37.846" v="11" actId="20577"/>
        <pc:sldMkLst>
          <pc:docMk/>
          <pc:sldMk cId="0" sldId="256"/>
        </pc:sldMkLst>
        <pc:spChg chg="mod">
          <ac:chgData name="Theo den Blanken" userId="S::t.denblanken@ma-web.nl::3930183c-d2df-48c9-87a0-a6b49431dd0e" providerId="AD" clId="Web-{46F29928-479D-42D3-A177-6DC1E957BE42}" dt="2020-09-21T18:30:19.565" v="5" actId="20577"/>
          <ac:spMkLst>
            <pc:docMk/>
            <pc:sldMk cId="0" sldId="256"/>
            <ac:spMk id="3" creationId="{08EF0D68-7804-40FD-BC06-C409DA1A58AC}"/>
          </ac:spMkLst>
        </pc:spChg>
        <pc:spChg chg="mod">
          <ac:chgData name="Theo den Blanken" userId="S::t.denblanken@ma-web.nl::3930183c-d2df-48c9-87a0-a6b49431dd0e" providerId="AD" clId="Web-{46F29928-479D-42D3-A177-6DC1E957BE42}" dt="2020-09-21T18:30:37.846" v="11" actId="20577"/>
          <ac:spMkLst>
            <pc:docMk/>
            <pc:sldMk cId="0" sldId="256"/>
            <ac:spMk id="54" creationId="{00000000-0000-0000-0000-000000000000}"/>
          </ac:spMkLst>
        </pc:spChg>
      </pc:sldChg>
    </pc:docChg>
  </pc:docChgLst>
  <pc:docChgLst>
    <pc:chgData name="João Jubitana" userId="S::29061@ma-web.nl::745c5968-aedf-495d-a4cf-705b566ea11f" providerId="AD" clId="Web-{8DAA4051-A0BD-4D10-8EE0-D89365AE9CCD}"/>
    <pc:docChg chg="modSld">
      <pc:chgData name="João Jubitana" userId="S::29061@ma-web.nl::745c5968-aedf-495d-a4cf-705b566ea11f" providerId="AD" clId="Web-{8DAA4051-A0BD-4D10-8EE0-D89365AE9CCD}" dt="2020-09-22T13:06:54.646" v="0" actId="1076"/>
      <pc:docMkLst>
        <pc:docMk/>
      </pc:docMkLst>
      <pc:sldChg chg="modSp">
        <pc:chgData name="João Jubitana" userId="S::29061@ma-web.nl::745c5968-aedf-495d-a4cf-705b566ea11f" providerId="AD" clId="Web-{8DAA4051-A0BD-4D10-8EE0-D89365AE9CCD}" dt="2020-09-22T13:06:54.646" v="0" actId="1076"/>
        <pc:sldMkLst>
          <pc:docMk/>
          <pc:sldMk cId="0" sldId="263"/>
        </pc:sldMkLst>
        <pc:picChg chg="mod">
          <ac:chgData name="João Jubitana" userId="S::29061@ma-web.nl::745c5968-aedf-495d-a4cf-705b566ea11f" providerId="AD" clId="Web-{8DAA4051-A0BD-4D10-8EE0-D89365AE9CCD}" dt="2020-09-22T13:06:54.646" v="0" actId="1076"/>
          <ac:picMkLst>
            <pc:docMk/>
            <pc:sldMk cId="0" sldId="263"/>
            <ac:picMk id="105" creationId="{00000000-0000-0000-0000-000000000000}"/>
          </ac:picMkLst>
        </pc:picChg>
      </pc:sldChg>
    </pc:docChg>
  </pc:docChgLst>
  <pc:docChgLst>
    <pc:chgData name="Dragan Javorac" userId="S::d.javorac@ma-web.nl::913c2858-fb97-4c6e-a42c-b1f1a16b225e" providerId="AD" clId="Web-{F9DD05B4-3B30-40B3-8968-37F0DD3FB73E}"/>
    <pc:docChg chg="addSld delSld modSld sldOrd">
      <pc:chgData name="Dragan Javorac" userId="S::d.javorac@ma-web.nl::913c2858-fb97-4c6e-a42c-b1f1a16b225e" providerId="AD" clId="Web-{F9DD05B4-3B30-40B3-8968-37F0DD3FB73E}" dt="2021-09-10T08:21:00.077" v="283" actId="14100"/>
      <pc:docMkLst>
        <pc:docMk/>
      </pc:docMkLst>
      <pc:sldChg chg="addSp delSp modSp ord">
        <pc:chgData name="Dragan Javorac" userId="S::d.javorac@ma-web.nl::913c2858-fb97-4c6e-a42c-b1f1a16b225e" providerId="AD" clId="Web-{F9DD05B4-3B30-40B3-8968-37F0DD3FB73E}" dt="2021-09-10T08:21:00.077" v="283" actId="14100"/>
        <pc:sldMkLst>
          <pc:docMk/>
          <pc:sldMk cId="0" sldId="266"/>
        </pc:sldMkLst>
        <pc:spChg chg="mod">
          <ac:chgData name="Dragan Javorac" userId="S::d.javorac@ma-web.nl::913c2858-fb97-4c6e-a42c-b1f1a16b225e" providerId="AD" clId="Web-{F9DD05B4-3B30-40B3-8968-37F0DD3FB73E}" dt="2021-09-10T08:11:41.657" v="12" actId="20577"/>
          <ac:spMkLst>
            <pc:docMk/>
            <pc:sldMk cId="0" sldId="266"/>
            <ac:spMk id="123" creationId="{00000000-0000-0000-0000-000000000000}"/>
          </ac:spMkLst>
        </pc:spChg>
        <pc:spChg chg="mod">
          <ac:chgData name="Dragan Javorac" userId="S::d.javorac@ma-web.nl::913c2858-fb97-4c6e-a42c-b1f1a16b225e" providerId="AD" clId="Web-{F9DD05B4-3B30-40B3-8968-37F0DD3FB73E}" dt="2021-09-10T08:20:59.655" v="282" actId="20577"/>
          <ac:spMkLst>
            <pc:docMk/>
            <pc:sldMk cId="0" sldId="266"/>
            <ac:spMk id="124" creationId="{00000000-0000-0000-0000-000000000000}"/>
          </ac:spMkLst>
        </pc:spChg>
        <pc:spChg chg="mod">
          <ac:chgData name="Dragan Javorac" userId="S::d.javorac@ma-web.nl::913c2858-fb97-4c6e-a42c-b1f1a16b225e" providerId="AD" clId="Web-{F9DD05B4-3B30-40B3-8968-37F0DD3FB73E}" dt="2021-09-10T08:15:11.693" v="274" actId="20577"/>
          <ac:spMkLst>
            <pc:docMk/>
            <pc:sldMk cId="0" sldId="266"/>
            <ac:spMk id="126" creationId="{00000000-0000-0000-0000-000000000000}"/>
          </ac:spMkLst>
        </pc:spChg>
        <pc:spChg chg="del">
          <ac:chgData name="Dragan Javorac" userId="S::d.javorac@ma-web.nl::913c2858-fb97-4c6e-a42c-b1f1a16b225e" providerId="AD" clId="Web-{F9DD05B4-3B30-40B3-8968-37F0DD3FB73E}" dt="2021-09-10T08:12:14.330" v="66"/>
          <ac:spMkLst>
            <pc:docMk/>
            <pc:sldMk cId="0" sldId="266"/>
            <ac:spMk id="127" creationId="{00000000-0000-0000-0000-000000000000}"/>
          </ac:spMkLst>
        </pc:spChg>
        <pc:picChg chg="add del mod">
          <ac:chgData name="Dragan Javorac" userId="S::d.javorac@ma-web.nl::913c2858-fb97-4c6e-a42c-b1f1a16b225e" providerId="AD" clId="Web-{F9DD05B4-3B30-40B3-8968-37F0DD3FB73E}" dt="2021-09-10T08:15:39.757" v="276"/>
          <ac:picMkLst>
            <pc:docMk/>
            <pc:sldMk cId="0" sldId="266"/>
            <ac:picMk id="3" creationId="{A3B0DE03-AAA2-4B64-9ABD-E6698061F1BB}"/>
          </ac:picMkLst>
        </pc:picChg>
        <pc:picChg chg="add del mod">
          <ac:chgData name="Dragan Javorac" userId="S::d.javorac@ma-web.nl::913c2858-fb97-4c6e-a42c-b1f1a16b225e" providerId="AD" clId="Web-{F9DD05B4-3B30-40B3-8968-37F0DD3FB73E}" dt="2021-09-10T08:20:58.811" v="279"/>
          <ac:picMkLst>
            <pc:docMk/>
            <pc:sldMk cId="0" sldId="266"/>
            <ac:picMk id="4" creationId="{6B0B2F3F-A7DA-44A8-A9D5-E07B19C67DC5}"/>
          </ac:picMkLst>
        </pc:picChg>
        <pc:picChg chg="add mod">
          <ac:chgData name="Dragan Javorac" userId="S::d.javorac@ma-web.nl::913c2858-fb97-4c6e-a42c-b1f1a16b225e" providerId="AD" clId="Web-{F9DD05B4-3B30-40B3-8968-37F0DD3FB73E}" dt="2021-09-10T08:21:00.077" v="283" actId="14100"/>
          <ac:picMkLst>
            <pc:docMk/>
            <pc:sldMk cId="0" sldId="266"/>
            <ac:picMk id="5" creationId="{28EC5DD6-44F3-4ABD-B19C-D788953EFD09}"/>
          </ac:picMkLst>
        </pc:picChg>
        <pc:picChg chg="del">
          <ac:chgData name="Dragan Javorac" userId="S::d.javorac@ma-web.nl::913c2858-fb97-4c6e-a42c-b1f1a16b225e" providerId="AD" clId="Web-{F9DD05B4-3B30-40B3-8968-37F0DD3FB73E}" dt="2021-09-10T08:11:53.579" v="15"/>
          <ac:picMkLst>
            <pc:docMk/>
            <pc:sldMk cId="0" sldId="266"/>
            <ac:picMk id="125" creationId="{00000000-0000-0000-0000-000000000000}"/>
          </ac:picMkLst>
        </pc:picChg>
      </pc:sldChg>
      <pc:sldChg chg="add del replId">
        <pc:chgData name="Dragan Javorac" userId="S::d.javorac@ma-web.nl::913c2858-fb97-4c6e-a42c-b1f1a16b225e" providerId="AD" clId="Web-{F9DD05B4-3B30-40B3-8968-37F0DD3FB73E}" dt="2021-09-10T08:11:30.954" v="2"/>
        <pc:sldMkLst>
          <pc:docMk/>
          <pc:sldMk cId="1837386783" sldId="287"/>
        </pc:sldMkLst>
      </pc:sldChg>
      <pc:sldChg chg="add replId">
        <pc:chgData name="Dragan Javorac" userId="S::d.javorac@ma-web.nl::913c2858-fb97-4c6e-a42c-b1f1a16b225e" providerId="AD" clId="Web-{F9DD05B4-3B30-40B3-8968-37F0DD3FB73E}" dt="2021-09-10T08:11:29.250" v="1"/>
        <pc:sldMkLst>
          <pc:docMk/>
          <pc:sldMk cId="2710829399" sldId="288"/>
        </pc:sldMkLst>
      </pc:sldChg>
    </pc:docChg>
  </pc:docChgLst>
  <pc:docChgLst>
    <pc:chgData name="Hidde Braun" userId="dd5b87d6-85a5-4271-8322-ce6e5fcd58d2" providerId="ADAL" clId="{FFBE348E-8B1D-A347-991A-5E80B4DF72B0}"/>
    <pc:docChg chg="modSld">
      <pc:chgData name="Hidde Braun" userId="dd5b87d6-85a5-4271-8322-ce6e5fcd58d2" providerId="ADAL" clId="{FFBE348E-8B1D-A347-991A-5E80B4DF72B0}" dt="2021-08-26T10:32:47.940" v="51" actId="20577"/>
      <pc:docMkLst>
        <pc:docMk/>
      </pc:docMkLst>
      <pc:sldChg chg="modSp mod">
        <pc:chgData name="Hidde Braun" userId="dd5b87d6-85a5-4271-8322-ce6e5fcd58d2" providerId="ADAL" clId="{FFBE348E-8B1D-A347-991A-5E80B4DF72B0}" dt="2021-08-26T10:32:18.479" v="46" actId="20577"/>
        <pc:sldMkLst>
          <pc:docMk/>
          <pc:sldMk cId="0" sldId="256"/>
        </pc:sldMkLst>
        <pc:spChg chg="mod">
          <ac:chgData name="Hidde Braun" userId="dd5b87d6-85a5-4271-8322-ce6e5fcd58d2" providerId="ADAL" clId="{FFBE348E-8B1D-A347-991A-5E80B4DF72B0}" dt="2021-08-26T10:32:18.479" v="46" actId="20577"/>
          <ac:spMkLst>
            <pc:docMk/>
            <pc:sldMk cId="0" sldId="256"/>
            <ac:spMk id="54" creationId="{00000000-0000-0000-0000-000000000000}"/>
          </ac:spMkLst>
        </pc:spChg>
      </pc:sldChg>
      <pc:sldChg chg="modSp mod">
        <pc:chgData name="Hidde Braun" userId="dd5b87d6-85a5-4271-8322-ce6e5fcd58d2" providerId="ADAL" clId="{FFBE348E-8B1D-A347-991A-5E80B4DF72B0}" dt="2021-08-26T10:32:28.758" v="47" actId="20577"/>
        <pc:sldMkLst>
          <pc:docMk/>
          <pc:sldMk cId="0" sldId="261"/>
        </pc:sldMkLst>
        <pc:spChg chg="mod">
          <ac:chgData name="Hidde Braun" userId="dd5b87d6-85a5-4271-8322-ce6e5fcd58d2" providerId="ADAL" clId="{FFBE348E-8B1D-A347-991A-5E80B4DF72B0}" dt="2021-08-26T10:29:53.416" v="1" actId="20577"/>
          <ac:spMkLst>
            <pc:docMk/>
            <pc:sldMk cId="0" sldId="261"/>
            <ac:spMk id="86" creationId="{00000000-0000-0000-0000-000000000000}"/>
          </ac:spMkLst>
        </pc:spChg>
        <pc:spChg chg="mod">
          <ac:chgData name="Hidde Braun" userId="dd5b87d6-85a5-4271-8322-ce6e5fcd58d2" providerId="ADAL" clId="{FFBE348E-8B1D-A347-991A-5E80B4DF72B0}" dt="2021-08-26T10:32:28.758" v="47" actId="20577"/>
          <ac:spMkLst>
            <pc:docMk/>
            <pc:sldMk cId="0" sldId="261"/>
            <ac:spMk id="87" creationId="{00000000-0000-0000-0000-000000000000}"/>
          </ac:spMkLst>
        </pc:spChg>
      </pc:sldChg>
      <pc:sldChg chg="modSp mod">
        <pc:chgData name="Hidde Braun" userId="dd5b87d6-85a5-4271-8322-ce6e5fcd58d2" providerId="ADAL" clId="{FFBE348E-8B1D-A347-991A-5E80B4DF72B0}" dt="2021-08-26T10:32:35.152" v="48" actId="20577"/>
        <pc:sldMkLst>
          <pc:docMk/>
          <pc:sldMk cId="0" sldId="263"/>
        </pc:sldMkLst>
        <pc:spChg chg="mod">
          <ac:chgData name="Hidde Braun" userId="dd5b87d6-85a5-4271-8322-ce6e5fcd58d2" providerId="ADAL" clId="{FFBE348E-8B1D-A347-991A-5E80B4DF72B0}" dt="2021-08-26T10:32:35.152" v="48" actId="20577"/>
          <ac:spMkLst>
            <pc:docMk/>
            <pc:sldMk cId="0" sldId="263"/>
            <ac:spMk id="103" creationId="{00000000-0000-0000-0000-000000000000}"/>
          </ac:spMkLst>
        </pc:spChg>
      </pc:sldChg>
      <pc:sldChg chg="modSp mod">
        <pc:chgData name="Hidde Braun" userId="dd5b87d6-85a5-4271-8322-ce6e5fcd58d2" providerId="ADAL" clId="{FFBE348E-8B1D-A347-991A-5E80B4DF72B0}" dt="2021-08-26T10:32:40.441" v="50" actId="20577"/>
        <pc:sldMkLst>
          <pc:docMk/>
          <pc:sldMk cId="0" sldId="264"/>
        </pc:sldMkLst>
        <pc:spChg chg="mod">
          <ac:chgData name="Hidde Braun" userId="dd5b87d6-85a5-4271-8322-ce6e5fcd58d2" providerId="ADAL" clId="{FFBE348E-8B1D-A347-991A-5E80B4DF72B0}" dt="2021-08-26T10:32:40.441" v="50" actId="20577"/>
          <ac:spMkLst>
            <pc:docMk/>
            <pc:sldMk cId="0" sldId="264"/>
            <ac:spMk id="110" creationId="{00000000-0000-0000-0000-000000000000}"/>
          </ac:spMkLst>
        </pc:spChg>
      </pc:sldChg>
      <pc:sldChg chg="modSp mod">
        <pc:chgData name="Hidde Braun" userId="dd5b87d6-85a5-4271-8322-ce6e5fcd58d2" providerId="ADAL" clId="{FFBE348E-8B1D-A347-991A-5E80B4DF72B0}" dt="2021-08-26T10:31:39.229" v="43" actId="20577"/>
        <pc:sldMkLst>
          <pc:docMk/>
          <pc:sldMk cId="0" sldId="266"/>
        </pc:sldMkLst>
        <pc:spChg chg="mod">
          <ac:chgData name="Hidde Braun" userId="dd5b87d6-85a5-4271-8322-ce6e5fcd58d2" providerId="ADAL" clId="{FFBE348E-8B1D-A347-991A-5E80B4DF72B0}" dt="2021-08-26T10:31:39.229" v="43" actId="20577"/>
          <ac:spMkLst>
            <pc:docMk/>
            <pc:sldMk cId="0" sldId="266"/>
            <ac:spMk id="126" creationId="{00000000-0000-0000-0000-000000000000}"/>
          </ac:spMkLst>
        </pc:spChg>
      </pc:sldChg>
      <pc:sldChg chg="modSp mod">
        <pc:chgData name="Hidde Braun" userId="dd5b87d6-85a5-4271-8322-ce6e5fcd58d2" providerId="ADAL" clId="{FFBE348E-8B1D-A347-991A-5E80B4DF72B0}" dt="2021-08-26T10:32:47.940" v="51" actId="20577"/>
        <pc:sldMkLst>
          <pc:docMk/>
          <pc:sldMk cId="0" sldId="267"/>
        </pc:sldMkLst>
        <pc:spChg chg="mod">
          <ac:chgData name="Hidde Braun" userId="dd5b87d6-85a5-4271-8322-ce6e5fcd58d2" providerId="ADAL" clId="{FFBE348E-8B1D-A347-991A-5E80B4DF72B0}" dt="2021-08-26T10:32:47.940" v="51" actId="20577"/>
          <ac:spMkLst>
            <pc:docMk/>
            <pc:sldMk cId="0" sldId="267"/>
            <ac:spMk id="133" creationId="{00000000-0000-0000-0000-000000000000}"/>
          </ac:spMkLst>
        </pc:spChg>
      </pc:sldChg>
    </pc:docChg>
  </pc:docChgLst>
  <pc:docChgLst>
    <pc:chgData name="Theo den Blanken" userId="S::t.denblanken@ma-web.nl::3930183c-d2df-48c9-87a0-a6b49431dd0e" providerId="AD" clId="Web-{D7E9E388-3444-4763-56C3-738EF55A00BE}"/>
    <pc:docChg chg="modSld">
      <pc:chgData name="Theo den Blanken" userId="S::t.denblanken@ma-web.nl::3930183c-d2df-48c9-87a0-a6b49431dd0e" providerId="AD" clId="Web-{D7E9E388-3444-4763-56C3-738EF55A00BE}" dt="2020-09-15T08:47:05.214" v="2" actId="20577"/>
      <pc:docMkLst>
        <pc:docMk/>
      </pc:docMkLst>
      <pc:sldChg chg="modSp">
        <pc:chgData name="Theo den Blanken" userId="S::t.denblanken@ma-web.nl::3930183c-d2df-48c9-87a0-a6b49431dd0e" providerId="AD" clId="Web-{D7E9E388-3444-4763-56C3-738EF55A00BE}" dt="2020-09-15T08:47:05.214" v="2" actId="20577"/>
        <pc:sldMkLst>
          <pc:docMk/>
          <pc:sldMk cId="0" sldId="264"/>
        </pc:sldMkLst>
        <pc:spChg chg="mod">
          <ac:chgData name="Theo den Blanken" userId="S::t.denblanken@ma-web.nl::3930183c-d2df-48c9-87a0-a6b49431dd0e" providerId="AD" clId="Web-{D7E9E388-3444-4763-56C3-738EF55A00BE}" dt="2020-09-15T08:47:05.214" v="2" actId="20577"/>
          <ac:spMkLst>
            <pc:docMk/>
            <pc:sldMk cId="0" sldId="264"/>
            <ac:spMk id="111" creationId="{00000000-0000-0000-0000-000000000000}"/>
          </ac:spMkLst>
        </pc:spChg>
      </pc:sldChg>
      <pc:sldChg chg="modSp">
        <pc:chgData name="Theo den Blanken" userId="S::t.denblanken@ma-web.nl::3930183c-d2df-48c9-87a0-a6b49431dd0e" providerId="AD" clId="Web-{D7E9E388-3444-4763-56C3-738EF55A00BE}" dt="2020-09-15T08:44:58.907" v="1" actId="20577"/>
        <pc:sldMkLst>
          <pc:docMk/>
          <pc:sldMk cId="0" sldId="268"/>
        </pc:sldMkLst>
        <pc:spChg chg="mod">
          <ac:chgData name="Theo den Blanken" userId="S::t.denblanken@ma-web.nl::3930183c-d2df-48c9-87a0-a6b49431dd0e" providerId="AD" clId="Web-{D7E9E388-3444-4763-56C3-738EF55A00BE}" dt="2020-09-15T08:44:58.907" v="1" actId="20577"/>
          <ac:spMkLst>
            <pc:docMk/>
            <pc:sldMk cId="0" sldId="268"/>
            <ac:spMk id="142" creationId="{00000000-0000-0000-0000-000000000000}"/>
          </ac:spMkLst>
        </pc:spChg>
      </pc:sldChg>
    </pc:docChg>
  </pc:docChgLst>
  <pc:docChgLst>
    <pc:chgData name="Theo den Blanken" userId="S::t.denblanken@ma-web.nl::3930183c-d2df-48c9-87a0-a6b49431dd0e" providerId="AD" clId="Web-{E332237D-9350-4CC4-9CA4-89D3C465EF36}"/>
    <pc:docChg chg="modSld">
      <pc:chgData name="Theo den Blanken" userId="S::t.denblanken@ma-web.nl::3930183c-d2df-48c9-87a0-a6b49431dd0e" providerId="AD" clId="Web-{E332237D-9350-4CC4-9CA4-89D3C465EF36}" dt="2020-09-20T10:55:41.229" v="42" actId="14100"/>
      <pc:docMkLst>
        <pc:docMk/>
      </pc:docMkLst>
      <pc:sldChg chg="addSp modSp">
        <pc:chgData name="Theo den Blanken" userId="S::t.denblanken@ma-web.nl::3930183c-d2df-48c9-87a0-a6b49431dd0e" providerId="AD" clId="Web-{E332237D-9350-4CC4-9CA4-89D3C465EF36}" dt="2020-09-20T10:49:07.569" v="4" actId="1076"/>
        <pc:sldMkLst>
          <pc:docMk/>
          <pc:sldMk cId="0" sldId="256"/>
        </pc:sldMkLst>
        <pc:spChg chg="mod">
          <ac:chgData name="Theo den Blanken" userId="S::t.denblanken@ma-web.nl::3930183c-d2df-48c9-87a0-a6b49431dd0e" providerId="AD" clId="Web-{E332237D-9350-4CC4-9CA4-89D3C465EF36}" dt="2020-09-20T10:48:31.912" v="0" actId="20577"/>
          <ac:spMkLst>
            <pc:docMk/>
            <pc:sldMk cId="0" sldId="256"/>
            <ac:spMk id="55" creationId="{00000000-0000-0000-0000-000000000000}"/>
          </ac:spMkLst>
        </pc:spChg>
        <pc:picChg chg="add mod">
          <ac:chgData name="Theo den Blanken" userId="S::t.denblanken@ma-web.nl::3930183c-d2df-48c9-87a0-a6b49431dd0e" providerId="AD" clId="Web-{E332237D-9350-4CC4-9CA4-89D3C465EF36}" dt="2020-09-20T10:49:07.569" v="4" actId="1076"/>
          <ac:picMkLst>
            <pc:docMk/>
            <pc:sldMk cId="0" sldId="256"/>
            <ac:picMk id="2" creationId="{DF0D9B61-2351-48E4-87F3-3DDD13DD3682}"/>
          </ac:picMkLst>
        </pc:picChg>
      </pc:sldChg>
      <pc:sldChg chg="addSp modSp">
        <pc:chgData name="Theo den Blanken" userId="S::t.denblanken@ma-web.nl::3930183c-d2df-48c9-87a0-a6b49431dd0e" providerId="AD" clId="Web-{E332237D-9350-4CC4-9CA4-89D3C465EF36}" dt="2020-09-20T10:52:57.478" v="21" actId="20577"/>
        <pc:sldMkLst>
          <pc:docMk/>
          <pc:sldMk cId="0" sldId="265"/>
        </pc:sldMkLst>
        <pc:spChg chg="mod">
          <ac:chgData name="Theo den Blanken" userId="S::t.denblanken@ma-web.nl::3930183c-d2df-48c9-87a0-a6b49431dd0e" providerId="AD" clId="Web-{E332237D-9350-4CC4-9CA4-89D3C465EF36}" dt="2020-09-20T10:52:57.478" v="21" actId="20577"/>
          <ac:spMkLst>
            <pc:docMk/>
            <pc:sldMk cId="0" sldId="265"/>
            <ac:spMk id="118" creationId="{00000000-0000-0000-0000-000000000000}"/>
          </ac:spMkLst>
        </pc:spChg>
        <pc:picChg chg="add">
          <ac:chgData name="Theo den Blanken" userId="S::t.denblanken@ma-web.nl::3930183c-d2df-48c9-87a0-a6b49431dd0e" providerId="AD" clId="Web-{E332237D-9350-4CC4-9CA4-89D3C465EF36}" dt="2020-09-20T10:49:21.100" v="5"/>
          <ac:picMkLst>
            <pc:docMk/>
            <pc:sldMk cId="0" sldId="265"/>
            <ac:picMk id="2" creationId="{68DEAF07-F8CE-4256-A849-9DAA5FA79599}"/>
          </ac:picMkLst>
        </pc:picChg>
      </pc:sldChg>
      <pc:sldChg chg="addSp modSp">
        <pc:chgData name="Theo den Blanken" userId="S::t.denblanken@ma-web.nl::3930183c-d2df-48c9-87a0-a6b49431dd0e" providerId="AD" clId="Web-{E332237D-9350-4CC4-9CA4-89D3C465EF36}" dt="2020-09-20T10:54:18.416" v="28" actId="1076"/>
        <pc:sldMkLst>
          <pc:docMk/>
          <pc:sldMk cId="0" sldId="266"/>
        </pc:sldMkLst>
        <pc:picChg chg="add mod">
          <ac:chgData name="Theo den Blanken" userId="S::t.denblanken@ma-web.nl::3930183c-d2df-48c9-87a0-a6b49431dd0e" providerId="AD" clId="Web-{E332237D-9350-4CC4-9CA4-89D3C465EF36}" dt="2020-09-20T10:54:18.416" v="28" actId="1076"/>
          <ac:picMkLst>
            <pc:docMk/>
            <pc:sldMk cId="0" sldId="266"/>
            <ac:picMk id="2" creationId="{29EBCF2B-02D4-4A90-B36F-0E010945E346}"/>
          </ac:picMkLst>
        </pc:picChg>
      </pc:sldChg>
      <pc:sldChg chg="addSp">
        <pc:chgData name="Theo den Blanken" userId="S::t.denblanken@ma-web.nl::3930183c-d2df-48c9-87a0-a6b49431dd0e" providerId="AD" clId="Web-{E332237D-9350-4CC4-9CA4-89D3C465EF36}" dt="2020-09-20T10:54:31.932" v="29"/>
        <pc:sldMkLst>
          <pc:docMk/>
          <pc:sldMk cId="0" sldId="267"/>
        </pc:sldMkLst>
        <pc:picChg chg="add">
          <ac:chgData name="Theo den Blanken" userId="S::t.denblanken@ma-web.nl::3930183c-d2df-48c9-87a0-a6b49431dd0e" providerId="AD" clId="Web-{E332237D-9350-4CC4-9CA4-89D3C465EF36}" dt="2020-09-20T10:54:31.932" v="29"/>
          <ac:picMkLst>
            <pc:docMk/>
            <pc:sldMk cId="0" sldId="267"/>
            <ac:picMk id="2" creationId="{764F4A1A-0F91-4848-B824-BC360B4A69DE}"/>
          </ac:picMkLst>
        </pc:picChg>
      </pc:sldChg>
      <pc:sldChg chg="addSp">
        <pc:chgData name="Theo den Blanken" userId="S::t.denblanken@ma-web.nl::3930183c-d2df-48c9-87a0-a6b49431dd0e" providerId="AD" clId="Web-{E332237D-9350-4CC4-9CA4-89D3C465EF36}" dt="2020-09-20T10:54:36.026" v="30"/>
        <pc:sldMkLst>
          <pc:docMk/>
          <pc:sldMk cId="0" sldId="268"/>
        </pc:sldMkLst>
        <pc:picChg chg="add">
          <ac:chgData name="Theo den Blanken" userId="S::t.denblanken@ma-web.nl::3930183c-d2df-48c9-87a0-a6b49431dd0e" providerId="AD" clId="Web-{E332237D-9350-4CC4-9CA4-89D3C465EF36}" dt="2020-09-20T10:54:36.026" v="30"/>
          <ac:picMkLst>
            <pc:docMk/>
            <pc:sldMk cId="0" sldId="268"/>
            <ac:picMk id="2" creationId="{F7670763-1CAF-493E-8775-AD21EBFC7761}"/>
          </ac:picMkLst>
        </pc:picChg>
      </pc:sldChg>
      <pc:sldChg chg="addSp">
        <pc:chgData name="Theo den Blanken" userId="S::t.denblanken@ma-web.nl::3930183c-d2df-48c9-87a0-a6b49431dd0e" providerId="AD" clId="Web-{E332237D-9350-4CC4-9CA4-89D3C465EF36}" dt="2020-09-20T10:54:42.119" v="31"/>
        <pc:sldMkLst>
          <pc:docMk/>
          <pc:sldMk cId="0" sldId="269"/>
        </pc:sldMkLst>
        <pc:picChg chg="add">
          <ac:chgData name="Theo den Blanken" userId="S::t.denblanken@ma-web.nl::3930183c-d2df-48c9-87a0-a6b49431dd0e" providerId="AD" clId="Web-{E332237D-9350-4CC4-9CA4-89D3C465EF36}" dt="2020-09-20T10:54:42.119" v="31"/>
          <ac:picMkLst>
            <pc:docMk/>
            <pc:sldMk cId="0" sldId="269"/>
            <ac:picMk id="2" creationId="{163D86EE-7824-4A53-AA0C-7915644C84D4}"/>
          </ac:picMkLst>
        </pc:picChg>
      </pc:sldChg>
      <pc:sldChg chg="addSp modSp">
        <pc:chgData name="Theo den Blanken" userId="S::t.denblanken@ma-web.nl::3930183c-d2df-48c9-87a0-a6b49431dd0e" providerId="AD" clId="Web-{E332237D-9350-4CC4-9CA4-89D3C465EF36}" dt="2020-09-20T10:54:44.182" v="32"/>
        <pc:sldMkLst>
          <pc:docMk/>
          <pc:sldMk cId="0" sldId="270"/>
        </pc:sldMkLst>
        <pc:spChg chg="mod">
          <ac:chgData name="Theo den Blanken" userId="S::t.denblanken@ma-web.nl::3930183c-d2df-48c9-87a0-a6b49431dd0e" providerId="AD" clId="Web-{E332237D-9350-4CC4-9CA4-89D3C465EF36}" dt="2020-09-20T10:53:21.056" v="23" actId="20577"/>
          <ac:spMkLst>
            <pc:docMk/>
            <pc:sldMk cId="0" sldId="270"/>
            <ac:spMk id="156" creationId="{00000000-0000-0000-0000-000000000000}"/>
          </ac:spMkLst>
        </pc:spChg>
        <pc:picChg chg="add">
          <ac:chgData name="Theo den Blanken" userId="S::t.denblanken@ma-web.nl::3930183c-d2df-48c9-87a0-a6b49431dd0e" providerId="AD" clId="Web-{E332237D-9350-4CC4-9CA4-89D3C465EF36}" dt="2020-09-20T10:54:44.182" v="32"/>
          <ac:picMkLst>
            <pc:docMk/>
            <pc:sldMk cId="0" sldId="270"/>
            <ac:picMk id="2" creationId="{CB91B26E-3311-46BD-83AC-D6218A6563ED}"/>
          </ac:picMkLst>
        </pc:picChg>
      </pc:sldChg>
      <pc:sldChg chg="addSp">
        <pc:chgData name="Theo den Blanken" userId="S::t.denblanken@ma-web.nl::3930183c-d2df-48c9-87a0-a6b49431dd0e" providerId="AD" clId="Web-{E332237D-9350-4CC4-9CA4-89D3C465EF36}" dt="2020-09-20T10:49:26.319" v="6"/>
        <pc:sldMkLst>
          <pc:docMk/>
          <pc:sldMk cId="0" sldId="271"/>
        </pc:sldMkLst>
        <pc:picChg chg="add">
          <ac:chgData name="Theo den Blanken" userId="S::t.denblanken@ma-web.nl::3930183c-d2df-48c9-87a0-a6b49431dd0e" providerId="AD" clId="Web-{E332237D-9350-4CC4-9CA4-89D3C465EF36}" dt="2020-09-20T10:49:26.319" v="6"/>
          <ac:picMkLst>
            <pc:docMk/>
            <pc:sldMk cId="0" sldId="271"/>
            <ac:picMk id="2" creationId="{059DD54D-5BD3-4894-B0F1-B3A7321E7653}"/>
          </ac:picMkLst>
        </pc:picChg>
      </pc:sldChg>
      <pc:sldChg chg="addSp modSp">
        <pc:chgData name="Theo den Blanken" userId="S::t.denblanken@ma-web.nl::3930183c-d2df-48c9-87a0-a6b49431dd0e" providerId="AD" clId="Web-{E332237D-9350-4CC4-9CA4-89D3C465EF36}" dt="2020-09-20T10:55:01.385" v="35"/>
        <pc:sldMkLst>
          <pc:docMk/>
          <pc:sldMk cId="0" sldId="274"/>
        </pc:sldMkLst>
        <pc:spChg chg="mod">
          <ac:chgData name="Theo den Blanken" userId="S::t.denblanken@ma-web.nl::3930183c-d2df-48c9-87a0-a6b49431dd0e" providerId="AD" clId="Web-{E332237D-9350-4CC4-9CA4-89D3C465EF36}" dt="2020-09-20T10:54:59.307" v="34" actId="20577"/>
          <ac:spMkLst>
            <pc:docMk/>
            <pc:sldMk cId="0" sldId="274"/>
            <ac:spMk id="188" creationId="{00000000-0000-0000-0000-000000000000}"/>
          </ac:spMkLst>
        </pc:spChg>
        <pc:picChg chg="add">
          <ac:chgData name="Theo den Blanken" userId="S::t.denblanken@ma-web.nl::3930183c-d2df-48c9-87a0-a6b49431dd0e" providerId="AD" clId="Web-{E332237D-9350-4CC4-9CA4-89D3C465EF36}" dt="2020-09-20T10:55:01.385" v="35"/>
          <ac:picMkLst>
            <pc:docMk/>
            <pc:sldMk cId="0" sldId="274"/>
            <ac:picMk id="2" creationId="{8D687D8E-0697-492E-AD10-001516C71391}"/>
          </ac:picMkLst>
        </pc:picChg>
      </pc:sldChg>
      <pc:sldChg chg="addSp modSp">
        <pc:chgData name="Theo den Blanken" userId="S::t.denblanken@ma-web.nl::3930183c-d2df-48c9-87a0-a6b49431dd0e" providerId="AD" clId="Web-{E332237D-9350-4CC4-9CA4-89D3C465EF36}" dt="2020-09-20T10:55:07.776" v="36"/>
        <pc:sldMkLst>
          <pc:docMk/>
          <pc:sldMk cId="0" sldId="275"/>
        </pc:sldMkLst>
        <pc:spChg chg="mod">
          <ac:chgData name="Theo den Blanken" userId="S::t.denblanken@ma-web.nl::3930183c-d2df-48c9-87a0-a6b49431dd0e" providerId="AD" clId="Web-{E332237D-9350-4CC4-9CA4-89D3C465EF36}" dt="2020-09-20T10:53:47.978" v="25" actId="20577"/>
          <ac:spMkLst>
            <pc:docMk/>
            <pc:sldMk cId="0" sldId="275"/>
            <ac:spMk id="196" creationId="{00000000-0000-0000-0000-000000000000}"/>
          </ac:spMkLst>
        </pc:spChg>
        <pc:picChg chg="add">
          <ac:chgData name="Theo den Blanken" userId="S::t.denblanken@ma-web.nl::3930183c-d2df-48c9-87a0-a6b49431dd0e" providerId="AD" clId="Web-{E332237D-9350-4CC4-9CA4-89D3C465EF36}" dt="2020-09-20T10:55:07.776" v="36"/>
          <ac:picMkLst>
            <pc:docMk/>
            <pc:sldMk cId="0" sldId="275"/>
            <ac:picMk id="2" creationId="{8CAD382E-9227-448F-A5FD-B3CA9796732C}"/>
          </ac:picMkLst>
        </pc:picChg>
      </pc:sldChg>
      <pc:sldChg chg="addSp modSp">
        <pc:chgData name="Theo den Blanken" userId="S::t.denblanken@ma-web.nl::3930183c-d2df-48c9-87a0-a6b49431dd0e" providerId="AD" clId="Web-{E332237D-9350-4CC4-9CA4-89D3C465EF36}" dt="2020-09-20T10:50:21.179" v="8" actId="1076"/>
        <pc:sldMkLst>
          <pc:docMk/>
          <pc:sldMk cId="0" sldId="276"/>
        </pc:sldMkLst>
        <pc:picChg chg="add mod">
          <ac:chgData name="Theo den Blanken" userId="S::t.denblanken@ma-web.nl::3930183c-d2df-48c9-87a0-a6b49431dd0e" providerId="AD" clId="Web-{E332237D-9350-4CC4-9CA4-89D3C465EF36}" dt="2020-09-20T10:50:21.179" v="8" actId="1076"/>
          <ac:picMkLst>
            <pc:docMk/>
            <pc:sldMk cId="0" sldId="276"/>
            <ac:picMk id="2" creationId="{99DDC664-A5E4-481D-A7CD-5BAB3BBCD241}"/>
          </ac:picMkLst>
        </pc:picChg>
      </pc:sldChg>
      <pc:sldChg chg="addSp modSp">
        <pc:chgData name="Theo den Blanken" userId="S::t.denblanken@ma-web.nl::3930183c-d2df-48c9-87a0-a6b49431dd0e" providerId="AD" clId="Web-{E332237D-9350-4CC4-9CA4-89D3C465EF36}" dt="2020-09-20T10:55:41.229" v="42" actId="14100"/>
        <pc:sldMkLst>
          <pc:docMk/>
          <pc:sldMk cId="0" sldId="277"/>
        </pc:sldMkLst>
        <pc:picChg chg="add mod">
          <ac:chgData name="Theo den Blanken" userId="S::t.denblanken@ma-web.nl::3930183c-d2df-48c9-87a0-a6b49431dd0e" providerId="AD" clId="Web-{E332237D-9350-4CC4-9CA4-89D3C465EF36}" dt="2020-09-20T10:55:41.229" v="42" actId="14100"/>
          <ac:picMkLst>
            <pc:docMk/>
            <pc:sldMk cId="0" sldId="277"/>
            <ac:picMk id="2" creationId="{3B40BF36-7D02-46B3-9497-15EF4E346699}"/>
          </ac:picMkLst>
        </pc:picChg>
      </pc:sldChg>
      <pc:sldChg chg="addSp modSp">
        <pc:chgData name="Theo den Blanken" userId="S::t.denblanken@ma-web.nl::3930183c-d2df-48c9-87a0-a6b49431dd0e" providerId="AD" clId="Web-{E332237D-9350-4CC4-9CA4-89D3C465EF36}" dt="2020-09-20T10:55:18.057" v="38"/>
        <pc:sldMkLst>
          <pc:docMk/>
          <pc:sldMk cId="0" sldId="278"/>
        </pc:sldMkLst>
        <pc:spChg chg="mod">
          <ac:chgData name="Theo den Blanken" userId="S::t.denblanken@ma-web.nl::3930183c-d2df-48c9-87a0-a6b49431dd0e" providerId="AD" clId="Web-{E332237D-9350-4CC4-9CA4-89D3C465EF36}" dt="2020-09-20T10:51:17.133" v="15" actId="20577"/>
          <ac:spMkLst>
            <pc:docMk/>
            <pc:sldMk cId="0" sldId="278"/>
            <ac:spMk id="218" creationId="{00000000-0000-0000-0000-000000000000}"/>
          </ac:spMkLst>
        </pc:spChg>
        <pc:spChg chg="mod">
          <ac:chgData name="Theo den Blanken" userId="S::t.denblanken@ma-web.nl::3930183c-d2df-48c9-87a0-a6b49431dd0e" providerId="AD" clId="Web-{E332237D-9350-4CC4-9CA4-89D3C465EF36}" dt="2020-09-20T10:51:51.102" v="17" actId="20577"/>
          <ac:spMkLst>
            <pc:docMk/>
            <pc:sldMk cId="0" sldId="278"/>
            <ac:spMk id="219" creationId="{00000000-0000-0000-0000-000000000000}"/>
          </ac:spMkLst>
        </pc:spChg>
        <pc:picChg chg="add">
          <ac:chgData name="Theo den Blanken" userId="S::t.denblanken@ma-web.nl::3930183c-d2df-48c9-87a0-a6b49431dd0e" providerId="AD" clId="Web-{E332237D-9350-4CC4-9CA4-89D3C465EF36}" dt="2020-09-20T10:55:18.057" v="38"/>
          <ac:picMkLst>
            <pc:docMk/>
            <pc:sldMk cId="0" sldId="278"/>
            <ac:picMk id="2" creationId="{1BA6A3F7-5F4E-4FFE-865F-31C746F7DEE8}"/>
          </ac:picMkLst>
        </pc:picChg>
      </pc:sldChg>
      <pc:sldChg chg="addSp modSp">
        <pc:chgData name="Theo den Blanken" userId="S::t.denblanken@ma-web.nl::3930183c-d2df-48c9-87a0-a6b49431dd0e" providerId="AD" clId="Web-{E332237D-9350-4CC4-9CA4-89D3C465EF36}" dt="2020-09-20T10:55:14.573" v="37"/>
        <pc:sldMkLst>
          <pc:docMk/>
          <pc:sldMk cId="0" sldId="279"/>
        </pc:sldMkLst>
        <pc:spChg chg="mod">
          <ac:chgData name="Theo den Blanken" userId="S::t.denblanken@ma-web.nl::3930183c-d2df-48c9-87a0-a6b49431dd0e" providerId="AD" clId="Web-{E332237D-9350-4CC4-9CA4-89D3C465EF36}" dt="2020-09-20T10:52:25.602" v="19" actId="20577"/>
          <ac:spMkLst>
            <pc:docMk/>
            <pc:sldMk cId="0" sldId="279"/>
            <ac:spMk id="226" creationId="{00000000-0000-0000-0000-000000000000}"/>
          </ac:spMkLst>
        </pc:spChg>
        <pc:picChg chg="add">
          <ac:chgData name="Theo den Blanken" userId="S::t.denblanken@ma-web.nl::3930183c-d2df-48c9-87a0-a6b49431dd0e" providerId="AD" clId="Web-{E332237D-9350-4CC4-9CA4-89D3C465EF36}" dt="2020-09-20T10:55:14.573" v="37"/>
          <ac:picMkLst>
            <pc:docMk/>
            <pc:sldMk cId="0" sldId="279"/>
            <ac:picMk id="2" creationId="{5AD4DF15-780F-434A-989C-A2507A33000A}"/>
          </ac:picMkLst>
        </pc:picChg>
      </pc:sldChg>
    </pc:docChg>
  </pc:docChgLst>
  <pc:docChgLst>
    <pc:chgData name="Gaël Griffith" userId="S::25393@ma-web.nl::6be9e67f-10d8-411a-9f9d-6868b1a89518" providerId="AD" clId="Web-{9770246A-E0B9-462A-B7F5-B1948BF31F61}"/>
    <pc:docChg chg="modSld">
      <pc:chgData name="Gaël Griffith" userId="S::25393@ma-web.nl::6be9e67f-10d8-411a-9f9d-6868b1a89518" providerId="AD" clId="Web-{9770246A-E0B9-462A-B7F5-B1948BF31F61}" dt="2020-09-15T11:59:22.850" v="0" actId="1076"/>
      <pc:docMkLst>
        <pc:docMk/>
      </pc:docMkLst>
      <pc:sldChg chg="modSp">
        <pc:chgData name="Gaël Griffith" userId="S::25393@ma-web.nl::6be9e67f-10d8-411a-9f9d-6868b1a89518" providerId="AD" clId="Web-{9770246A-E0B9-462A-B7F5-B1948BF31F61}" dt="2020-09-15T11:59:22.850" v="0" actId="1076"/>
        <pc:sldMkLst>
          <pc:docMk/>
          <pc:sldMk cId="0" sldId="256"/>
        </pc:sldMkLst>
        <pc:spChg chg="mod">
          <ac:chgData name="Gaël Griffith" userId="S::25393@ma-web.nl::6be9e67f-10d8-411a-9f9d-6868b1a89518" providerId="AD" clId="Web-{9770246A-E0B9-462A-B7F5-B1948BF31F61}" dt="2020-09-15T11:59:22.850" v="0" actId="1076"/>
          <ac:spMkLst>
            <pc:docMk/>
            <pc:sldMk cId="0" sldId="256"/>
            <ac:spMk id="54" creationId="{00000000-0000-0000-0000-000000000000}"/>
          </ac:spMkLst>
        </pc:spChg>
      </pc:sldChg>
    </pc:docChg>
  </pc:docChgLst>
  <pc:docChgLst>
    <pc:chgData name="Dragan Javorac" userId="913c2858-fb97-4c6e-a42c-b1f1a16b225e" providerId="ADAL" clId="{5AC97985-0A90-4BAD-81FB-88F74D5EE673}"/>
    <pc:docChg chg="modSld modMainMaster">
      <pc:chgData name="Dragan Javorac" userId="913c2858-fb97-4c6e-a42c-b1f1a16b225e" providerId="ADAL" clId="{5AC97985-0A90-4BAD-81FB-88F74D5EE673}" dt="2022-09-12T12:06:47.423" v="80"/>
      <pc:docMkLst>
        <pc:docMk/>
      </pc:docMkLst>
      <pc:sldChg chg="setBg">
        <pc:chgData name="Dragan Javorac" userId="913c2858-fb97-4c6e-a42c-b1f1a16b225e" providerId="ADAL" clId="{5AC97985-0A90-4BAD-81FB-88F74D5EE673}" dt="2022-09-12T12:06:47.423" v="80"/>
        <pc:sldMkLst>
          <pc:docMk/>
          <pc:sldMk cId="1710459310" sldId="312"/>
        </pc:sldMkLst>
      </pc:sldChg>
      <pc:sldMasterChg chg="setBg modSldLayout">
        <pc:chgData name="Dragan Javorac" userId="913c2858-fb97-4c6e-a42c-b1f1a16b225e" providerId="ADAL" clId="{5AC97985-0A90-4BAD-81FB-88F74D5EE673}" dt="2022-09-12T12:06:47.423" v="80"/>
        <pc:sldMasterMkLst>
          <pc:docMk/>
          <pc:sldMasterMk cId="0" sldId="2147483659"/>
        </pc:sldMasterMkLst>
        <pc:sldLayoutChg chg="setBg">
          <pc:chgData name="Dragan Javorac" userId="913c2858-fb97-4c6e-a42c-b1f1a16b225e" providerId="ADAL" clId="{5AC97985-0A90-4BAD-81FB-88F74D5EE673}" dt="2022-09-12T12:06:47.423" v="80"/>
          <pc:sldLayoutMkLst>
            <pc:docMk/>
            <pc:sldMasterMk cId="0" sldId="2147483659"/>
            <pc:sldLayoutMk cId="0" sldId="2147483648"/>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49"/>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50"/>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51"/>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52"/>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53"/>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54"/>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55"/>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56"/>
          </pc:sldLayoutMkLst>
        </pc:sldLayoutChg>
        <pc:sldLayoutChg chg="setBg">
          <pc:chgData name="Dragan Javorac" userId="913c2858-fb97-4c6e-a42c-b1f1a16b225e" providerId="ADAL" clId="{5AC97985-0A90-4BAD-81FB-88F74D5EE673}" dt="2022-09-12T12:06:47.423" v="80"/>
          <pc:sldLayoutMkLst>
            <pc:docMk/>
            <pc:sldMasterMk cId="0" sldId="2147483659"/>
            <pc:sldLayoutMk cId="0" sldId="2147483657"/>
          </pc:sldLayoutMkLst>
        </pc:sldLayoutChg>
      </pc:sldMasterChg>
    </pc:docChg>
  </pc:docChgLst>
  <pc:docChgLst>
    <pc:chgData name="Dragan Javorac" userId="S::d.javorac@ma-web.nl::913c2858-fb97-4c6e-a42c-b1f1a16b225e" providerId="AD" clId="Web-{258425E5-4C16-47EA-90C4-4C25AE509D14}"/>
    <pc:docChg chg="modSld">
      <pc:chgData name="Dragan Javorac" userId="S::d.javorac@ma-web.nl::913c2858-fb97-4c6e-a42c-b1f1a16b225e" providerId="AD" clId="Web-{258425E5-4C16-47EA-90C4-4C25AE509D14}" dt="2021-09-13T11:03:03.348" v="5" actId="20577"/>
      <pc:docMkLst>
        <pc:docMk/>
      </pc:docMkLst>
      <pc:sldChg chg="modSp">
        <pc:chgData name="Dragan Javorac" userId="S::d.javorac@ma-web.nl::913c2858-fb97-4c6e-a42c-b1f1a16b225e" providerId="AD" clId="Web-{258425E5-4C16-47EA-90C4-4C25AE509D14}" dt="2021-09-13T11:03:03.348" v="5" actId="20577"/>
        <pc:sldMkLst>
          <pc:docMk/>
          <pc:sldMk cId="0" sldId="260"/>
        </pc:sldMkLst>
        <pc:spChg chg="mod">
          <ac:chgData name="Dragan Javorac" userId="S::d.javorac@ma-web.nl::913c2858-fb97-4c6e-a42c-b1f1a16b225e" providerId="AD" clId="Web-{258425E5-4C16-47EA-90C4-4C25AE509D14}" dt="2021-09-13T11:03:03.348" v="5" actId="20577"/>
          <ac:spMkLst>
            <pc:docMk/>
            <pc:sldMk cId="0" sldId="260"/>
            <ac:spMk id="78" creationId="{00000000-0000-0000-0000-000000000000}"/>
          </ac:spMkLst>
        </pc:spChg>
      </pc:sldChg>
    </pc:docChg>
  </pc:docChgLst>
  <pc:docChgLst>
    <pc:chgData name="Byron van Herrewaarden" userId="S::22826@ma-web.nl::5cb2fe25-37e9-44a0-bab9-598d4f7a020f" providerId="AD" clId="Web-{5D5314C7-74CC-4643-BA56-4B1FE4326F85}"/>
    <pc:docChg chg="modSld">
      <pc:chgData name="Byron van Herrewaarden" userId="S::22826@ma-web.nl::5cb2fe25-37e9-44a0-bab9-598d4f7a020f" providerId="AD" clId="Web-{5D5314C7-74CC-4643-BA56-4B1FE4326F85}" dt="2020-09-22T12:18:13.170" v="1" actId="1076"/>
      <pc:docMkLst>
        <pc:docMk/>
      </pc:docMkLst>
      <pc:sldChg chg="modSp">
        <pc:chgData name="Byron van Herrewaarden" userId="S::22826@ma-web.nl::5cb2fe25-37e9-44a0-bab9-598d4f7a020f" providerId="AD" clId="Web-{5D5314C7-74CC-4643-BA56-4B1FE4326F85}" dt="2020-09-22T12:18:13.170" v="1" actId="1076"/>
        <pc:sldMkLst>
          <pc:docMk/>
          <pc:sldMk cId="0" sldId="267"/>
        </pc:sldMkLst>
        <pc:spChg chg="mod">
          <ac:chgData name="Byron van Herrewaarden" userId="S::22826@ma-web.nl::5cb2fe25-37e9-44a0-bab9-598d4f7a020f" providerId="AD" clId="Web-{5D5314C7-74CC-4643-BA56-4B1FE4326F85}" dt="2020-09-22T12:18:13.170" v="1" actId="1076"/>
          <ac:spMkLst>
            <pc:docMk/>
            <pc:sldMk cId="0" sldId="267"/>
            <ac:spMk id="133" creationId="{00000000-0000-0000-0000-000000000000}"/>
          </ac:spMkLst>
        </pc:spChg>
      </pc:sldChg>
    </pc:docChg>
  </pc:docChgLst>
  <pc:docChgLst>
    <pc:chgData name="Theo den Blanken" userId="S::t.denblanken@ma-web.nl::3930183c-d2df-48c9-87a0-a6b49431dd0e" providerId="AD" clId="Web-{8DE76574-72CB-42D5-B5AE-8B943B924FB4}"/>
    <pc:docChg chg="sldOrd">
      <pc:chgData name="Theo den Blanken" userId="S::t.denblanken@ma-web.nl::3930183c-d2df-48c9-87a0-a6b49431dd0e" providerId="AD" clId="Web-{8DE76574-72CB-42D5-B5AE-8B943B924FB4}" dt="2020-09-22T12:08:39.803" v="0"/>
      <pc:docMkLst>
        <pc:docMk/>
      </pc:docMkLst>
      <pc:sldChg chg="ord">
        <pc:chgData name="Theo den Blanken" userId="S::t.denblanken@ma-web.nl::3930183c-d2df-48c9-87a0-a6b49431dd0e" providerId="AD" clId="Web-{8DE76574-72CB-42D5-B5AE-8B943B924FB4}" dt="2020-09-22T12:08:39.803" v="0"/>
        <pc:sldMkLst>
          <pc:docMk/>
          <pc:sldMk cId="3498386614" sldId="280"/>
        </pc:sldMkLst>
      </pc:sldChg>
    </pc:docChg>
  </pc:docChgLst>
  <pc:docChgLst>
    <pc:chgData name="Theo den Blanken" userId="S::t.denblanken@ma-web.nl::3930183c-d2df-48c9-87a0-a6b49431dd0e" providerId="AD" clId="Web-{0B48A62D-765A-4A9F-9A55-72A06796F534}"/>
    <pc:docChg chg="addSld modSld">
      <pc:chgData name="Theo den Blanken" userId="S::t.denblanken@ma-web.nl::3930183c-d2df-48c9-87a0-a6b49431dd0e" providerId="AD" clId="Web-{0B48A62D-765A-4A9F-9A55-72A06796F534}" dt="2020-09-22T07:55:25.765" v="209" actId="20577"/>
      <pc:docMkLst>
        <pc:docMk/>
      </pc:docMkLst>
      <pc:sldChg chg="modSp">
        <pc:chgData name="Theo den Blanken" userId="S::t.denblanken@ma-web.nl::3930183c-d2df-48c9-87a0-a6b49431dd0e" providerId="AD" clId="Web-{0B48A62D-765A-4A9F-9A55-72A06796F534}" dt="2020-09-22T07:39:47.209" v="79" actId="20577"/>
        <pc:sldMkLst>
          <pc:docMk/>
          <pc:sldMk cId="0" sldId="272"/>
        </pc:sldMkLst>
        <pc:spChg chg="mod">
          <ac:chgData name="Theo den Blanken" userId="S::t.denblanken@ma-web.nl::3930183c-d2df-48c9-87a0-a6b49431dd0e" providerId="AD" clId="Web-{0B48A62D-765A-4A9F-9A55-72A06796F534}" dt="2020-09-22T07:39:47.209" v="79" actId="20577"/>
          <ac:spMkLst>
            <pc:docMk/>
            <pc:sldMk cId="0" sldId="272"/>
            <ac:spMk id="173" creationId="{00000000-0000-0000-0000-000000000000}"/>
          </ac:spMkLst>
        </pc:spChg>
      </pc:sldChg>
      <pc:sldChg chg="modSp">
        <pc:chgData name="Theo den Blanken" userId="S::t.denblanken@ma-web.nl::3930183c-d2df-48c9-87a0-a6b49431dd0e" providerId="AD" clId="Web-{0B48A62D-765A-4A9F-9A55-72A06796F534}" dt="2020-09-22T07:43:17.602" v="96" actId="20577"/>
        <pc:sldMkLst>
          <pc:docMk/>
          <pc:sldMk cId="0" sldId="277"/>
        </pc:sldMkLst>
        <pc:spChg chg="mod">
          <ac:chgData name="Theo den Blanken" userId="S::t.denblanken@ma-web.nl::3930183c-d2df-48c9-87a0-a6b49431dd0e" providerId="AD" clId="Web-{0B48A62D-765A-4A9F-9A55-72A06796F534}" dt="2020-09-22T07:43:17.602" v="96" actId="20577"/>
          <ac:spMkLst>
            <pc:docMk/>
            <pc:sldMk cId="0" sldId="277"/>
            <ac:spMk id="211" creationId="{00000000-0000-0000-0000-000000000000}"/>
          </ac:spMkLst>
        </pc:spChg>
      </pc:sldChg>
      <pc:sldChg chg="addSp modSp new">
        <pc:chgData name="Theo den Blanken" userId="S::t.denblanken@ma-web.nl::3930183c-d2df-48c9-87a0-a6b49431dd0e" providerId="AD" clId="Web-{0B48A62D-765A-4A9F-9A55-72A06796F534}" dt="2020-09-22T07:55:25.109" v="207" actId="20577"/>
        <pc:sldMkLst>
          <pc:docMk/>
          <pc:sldMk cId="3498386614" sldId="280"/>
        </pc:sldMkLst>
        <pc:spChg chg="mod">
          <ac:chgData name="Theo den Blanken" userId="S::t.denblanken@ma-web.nl::3930183c-d2df-48c9-87a0-a6b49431dd0e" providerId="AD" clId="Web-{0B48A62D-765A-4A9F-9A55-72A06796F534}" dt="2020-09-22T07:54:21.311" v="187" actId="1076"/>
          <ac:spMkLst>
            <pc:docMk/>
            <pc:sldMk cId="3498386614" sldId="280"/>
            <ac:spMk id="2" creationId="{D2A575BE-15F1-4B99-933E-0800AC4935C1}"/>
          </ac:spMkLst>
        </pc:spChg>
        <pc:spChg chg="add mod">
          <ac:chgData name="Theo den Blanken" userId="S::t.denblanken@ma-web.nl::3930183c-d2df-48c9-87a0-a6b49431dd0e" providerId="AD" clId="Web-{0B48A62D-765A-4A9F-9A55-72A06796F534}" dt="2020-09-22T07:55:25.109" v="207" actId="20577"/>
          <ac:spMkLst>
            <pc:docMk/>
            <pc:sldMk cId="3498386614" sldId="280"/>
            <ac:spMk id="5" creationId="{7CAE2FEB-8465-4B14-AD64-9AF2D6705311}"/>
          </ac:spMkLst>
        </pc:spChg>
        <pc:picChg chg="add mod">
          <ac:chgData name="Theo den Blanken" userId="S::t.denblanken@ma-web.nl::3930183c-d2df-48c9-87a0-a6b49431dd0e" providerId="AD" clId="Web-{0B48A62D-765A-4A9F-9A55-72A06796F534}" dt="2020-09-22T07:54:21.358" v="188" actId="1076"/>
          <ac:picMkLst>
            <pc:docMk/>
            <pc:sldMk cId="3498386614" sldId="280"/>
            <ac:picMk id="4" creationId="{0F6B11A0-748E-4B29-A769-D4333DECFBDE}"/>
          </ac:picMkLst>
        </pc:picChg>
      </pc:sldChg>
    </pc:docChg>
  </pc:docChgLst>
  <pc:docChgLst>
    <pc:chgData name="Rick Dohmen" userId="S::30476@ma-web.nl::b09bd7e2-1d9e-4809-8adf-28d02244fbfb" providerId="AD" clId="Web-{CFB8AEF8-2481-44E7-841A-B56EE42CE31E}"/>
    <pc:docChg chg="sldOrd">
      <pc:chgData name="Rick Dohmen" userId="S::30476@ma-web.nl::b09bd7e2-1d9e-4809-8adf-28d02244fbfb" providerId="AD" clId="Web-{CFB8AEF8-2481-44E7-841A-B56EE42CE31E}" dt="2020-09-22T10:03:27.325" v="1"/>
      <pc:docMkLst>
        <pc:docMk/>
      </pc:docMkLst>
      <pc:sldChg chg="ord">
        <pc:chgData name="Rick Dohmen" userId="S::30476@ma-web.nl::b09bd7e2-1d9e-4809-8adf-28d02244fbfb" providerId="AD" clId="Web-{CFB8AEF8-2481-44E7-841A-B56EE42CE31E}" dt="2020-09-22T10:03:27.325" v="1"/>
        <pc:sldMkLst>
          <pc:docMk/>
          <pc:sldMk cId="0" sldId="278"/>
        </pc:sldMkLst>
      </pc:sldChg>
    </pc:docChg>
  </pc:docChgLst>
  <pc:docChgLst>
    <pc:chgData name="Bram de Vries" userId="S::32018@ma-web.nl::4a465a1c-bf44-4b44-8c1b-d17b3d3bc55c" providerId="AD" clId="Web-{0653E803-6DA8-159F-A8E1-4BA24DF9782E}"/>
    <pc:docChg chg="sldOrd">
      <pc:chgData name="Bram de Vries" userId="S::32018@ma-web.nl::4a465a1c-bf44-4b44-8c1b-d17b3d3bc55c" providerId="AD" clId="Web-{0653E803-6DA8-159F-A8E1-4BA24DF9782E}" dt="2020-09-22T13:10:34.837" v="0"/>
      <pc:docMkLst>
        <pc:docMk/>
      </pc:docMkLst>
      <pc:sldChg chg="ord">
        <pc:chgData name="Bram de Vries" userId="S::32018@ma-web.nl::4a465a1c-bf44-4b44-8c1b-d17b3d3bc55c" providerId="AD" clId="Web-{0653E803-6DA8-159F-A8E1-4BA24DF9782E}" dt="2020-09-22T13:10:34.837" v="0"/>
        <pc:sldMkLst>
          <pc:docMk/>
          <pc:sldMk cId="3498386614" sldId="280"/>
        </pc:sldMkLst>
      </pc:sldChg>
    </pc:docChg>
  </pc:docChgLst>
  <pc:docChgLst>
    <pc:chgData name="Vincent Pinas" userId="S::30472@ma-web.nl::c7212e72-f849-4d45-aea2-0ff92b67f944" providerId="AD" clId="Web-{70D41DEE-34DE-43F5-9B18-C4AAA835B021}"/>
    <pc:docChg chg="modSld">
      <pc:chgData name="Vincent Pinas" userId="S::30472@ma-web.nl::c7212e72-f849-4d45-aea2-0ff92b67f944" providerId="AD" clId="Web-{70D41DEE-34DE-43F5-9B18-C4AAA835B021}" dt="2020-09-22T12:12:47.745" v="0" actId="1076"/>
      <pc:docMkLst>
        <pc:docMk/>
      </pc:docMkLst>
      <pc:sldChg chg="modSp">
        <pc:chgData name="Vincent Pinas" userId="S::30472@ma-web.nl::c7212e72-f849-4d45-aea2-0ff92b67f944" providerId="AD" clId="Web-{70D41DEE-34DE-43F5-9B18-C4AAA835B021}" dt="2020-09-22T12:12:47.745" v="0" actId="1076"/>
        <pc:sldMkLst>
          <pc:docMk/>
          <pc:sldMk cId="0" sldId="277"/>
        </pc:sldMkLst>
        <pc:picChg chg="mod">
          <ac:chgData name="Vincent Pinas" userId="S::30472@ma-web.nl::c7212e72-f849-4d45-aea2-0ff92b67f944" providerId="AD" clId="Web-{70D41DEE-34DE-43F5-9B18-C4AAA835B021}" dt="2020-09-22T12:12:47.745" v="0" actId="1076"/>
          <ac:picMkLst>
            <pc:docMk/>
            <pc:sldMk cId="0" sldId="277"/>
            <ac:picMk id="213" creationId="{00000000-0000-0000-0000-000000000000}"/>
          </ac:picMkLst>
        </pc:picChg>
      </pc:sldChg>
    </pc:docChg>
  </pc:docChgLst>
  <pc:docChgLst>
    <pc:chgData name="Leon Boussen" userId="S::30542@ma-web.nl::4c4bdcad-5434-46d3-9c0d-43321ec09323" providerId="AD" clId="Web-{D842B0EF-B0D4-4F73-92FB-C9443D3C5811}"/>
    <pc:docChg chg="modSld">
      <pc:chgData name="Leon Boussen" userId="S::30542@ma-web.nl::4c4bdcad-5434-46d3-9c0d-43321ec09323" providerId="AD" clId="Web-{D842B0EF-B0D4-4F73-92FB-C9443D3C5811}" dt="2020-09-22T12:46:41.647" v="0" actId="1076"/>
      <pc:docMkLst>
        <pc:docMk/>
      </pc:docMkLst>
      <pc:sldChg chg="modSp">
        <pc:chgData name="Leon Boussen" userId="S::30542@ma-web.nl::4c4bdcad-5434-46d3-9c0d-43321ec09323" providerId="AD" clId="Web-{D842B0EF-B0D4-4F73-92FB-C9443D3C5811}" dt="2020-09-22T12:46:41.647" v="0" actId="1076"/>
        <pc:sldMkLst>
          <pc:docMk/>
          <pc:sldMk cId="0" sldId="256"/>
        </pc:sldMkLst>
        <pc:spChg chg="mod">
          <ac:chgData name="Leon Boussen" userId="S::30542@ma-web.nl::4c4bdcad-5434-46d3-9c0d-43321ec09323" providerId="AD" clId="Web-{D842B0EF-B0D4-4F73-92FB-C9443D3C5811}" dt="2020-09-22T12:46:41.647" v="0" actId="1076"/>
          <ac:spMkLst>
            <pc:docMk/>
            <pc:sldMk cId="0" sldId="256"/>
            <ac:spMk id="3" creationId="{08EF0D68-7804-40FD-BC06-C409DA1A58AC}"/>
          </ac:spMkLst>
        </pc:spChg>
      </pc:sldChg>
    </pc:docChg>
  </pc:docChgLst>
  <pc:docChgLst>
    <pc:chgData name="Damon Jellema" userId="S::31037@ma-web.nl::57242738-5d7d-4073-974f-16c2c05ddd17" providerId="AD" clId="Web-{9581094C-17D1-4268-8DD6-55B40F32FBEB}"/>
    <pc:docChg chg="addSld delSld modSld">
      <pc:chgData name="Damon Jellema" userId="S::31037@ma-web.nl::57242738-5d7d-4073-974f-16c2c05ddd17" providerId="AD" clId="Web-{9581094C-17D1-4268-8DD6-55B40F32FBEB}" dt="2020-09-22T12:22:36.768" v="5" actId="1076"/>
      <pc:docMkLst>
        <pc:docMk/>
      </pc:docMkLst>
      <pc:sldChg chg="del">
        <pc:chgData name="Damon Jellema" userId="S::31037@ma-web.nl::57242738-5d7d-4073-974f-16c2c05ddd17" providerId="AD" clId="Web-{9581094C-17D1-4268-8DD6-55B40F32FBEB}" dt="2020-09-22T12:13:57.701" v="2"/>
        <pc:sldMkLst>
          <pc:docMk/>
          <pc:sldMk cId="0" sldId="273"/>
        </pc:sldMkLst>
      </pc:sldChg>
      <pc:sldChg chg="modSp">
        <pc:chgData name="Damon Jellema" userId="S::31037@ma-web.nl::57242738-5d7d-4073-974f-16c2c05ddd17" providerId="AD" clId="Web-{9581094C-17D1-4268-8DD6-55B40F32FBEB}" dt="2020-09-22T12:22:36.768" v="5" actId="1076"/>
        <pc:sldMkLst>
          <pc:docMk/>
          <pc:sldMk cId="0" sldId="277"/>
        </pc:sldMkLst>
        <pc:picChg chg="mod">
          <ac:chgData name="Damon Jellema" userId="S::31037@ma-web.nl::57242738-5d7d-4073-974f-16c2c05ddd17" providerId="AD" clId="Web-{9581094C-17D1-4268-8DD6-55B40F32FBEB}" dt="2020-09-22T12:22:36.768" v="5" actId="1076"/>
          <ac:picMkLst>
            <pc:docMk/>
            <pc:sldMk cId="0" sldId="277"/>
            <ac:picMk id="213" creationId="{00000000-0000-0000-0000-000000000000}"/>
          </ac:picMkLst>
        </pc:picChg>
      </pc:sldChg>
      <pc:sldChg chg="new del">
        <pc:chgData name="Damon Jellema" userId="S::31037@ma-web.nl::57242738-5d7d-4073-974f-16c2c05ddd17" providerId="AD" clId="Web-{9581094C-17D1-4268-8DD6-55B40F32FBEB}" dt="2020-09-22T12:11:11.606" v="1"/>
        <pc:sldMkLst>
          <pc:docMk/>
          <pc:sldMk cId="277405177" sldId="281"/>
        </pc:sldMkLst>
      </pc:sldChg>
      <pc:sldChg chg="new del">
        <pc:chgData name="Damon Jellema" userId="S::31037@ma-web.nl::57242738-5d7d-4073-974f-16c2c05ddd17" providerId="AD" clId="Web-{9581094C-17D1-4268-8DD6-55B40F32FBEB}" dt="2020-09-22T12:14:38.826" v="4"/>
        <pc:sldMkLst>
          <pc:docMk/>
          <pc:sldMk cId="313410937" sldId="281"/>
        </pc:sldMkLst>
      </pc:sldChg>
    </pc:docChg>
  </pc:docChgLst>
  <pc:docChgLst>
    <pc:chgData name="Sam Derakhshandeh" userId="S::27741@ma-web.nl::25dbf886-86ce-40a8-a7a4-33199b4fd093" providerId="AD" clId="Web-{A15E7CBA-987D-4FC5-806E-9C0674420E45}"/>
    <pc:docChg chg="modSld">
      <pc:chgData name="Sam Derakhshandeh" userId="S::27741@ma-web.nl::25dbf886-86ce-40a8-a7a4-33199b4fd093" providerId="AD" clId="Web-{A15E7CBA-987D-4FC5-806E-9C0674420E45}" dt="2020-09-22T12:27:39.317" v="0" actId="1076"/>
      <pc:docMkLst>
        <pc:docMk/>
      </pc:docMkLst>
      <pc:sldChg chg="modSp">
        <pc:chgData name="Sam Derakhshandeh" userId="S::27741@ma-web.nl::25dbf886-86ce-40a8-a7a4-33199b4fd093" providerId="AD" clId="Web-{A15E7CBA-987D-4FC5-806E-9C0674420E45}" dt="2020-09-22T12:27:39.317" v="0" actId="1076"/>
        <pc:sldMkLst>
          <pc:docMk/>
          <pc:sldMk cId="0" sldId="277"/>
        </pc:sldMkLst>
        <pc:spChg chg="mod">
          <ac:chgData name="Sam Derakhshandeh" userId="S::27741@ma-web.nl::25dbf886-86ce-40a8-a7a4-33199b4fd093" providerId="AD" clId="Web-{A15E7CBA-987D-4FC5-806E-9C0674420E45}" dt="2020-09-22T12:27:39.317" v="0" actId="1076"/>
          <ac:spMkLst>
            <pc:docMk/>
            <pc:sldMk cId="0" sldId="277"/>
            <ac:spMk id="211" creationId="{00000000-0000-0000-0000-000000000000}"/>
          </ac:spMkLst>
        </pc:spChg>
      </pc:sldChg>
    </pc:docChg>
  </pc:docChgLst>
  <pc:docChgLst>
    <pc:chgData name="Kilian Rijks" userId="S::30697@ma-web.nl::f8ce6190-20f5-4f44-ad1c-c5dcb23f9695" providerId="AD" clId="Web-{D02C8E39-8AB5-45AA-A943-2F33A4BAEB8E}"/>
    <pc:docChg chg="sldOrd">
      <pc:chgData name="Kilian Rijks" userId="S::30697@ma-web.nl::f8ce6190-20f5-4f44-ad1c-c5dcb23f9695" providerId="AD" clId="Web-{D02C8E39-8AB5-45AA-A943-2F33A4BAEB8E}" dt="2020-09-22T12:28:56.255" v="0"/>
      <pc:docMkLst>
        <pc:docMk/>
      </pc:docMkLst>
      <pc:sldChg chg="ord">
        <pc:chgData name="Kilian Rijks" userId="S::30697@ma-web.nl::f8ce6190-20f5-4f44-ad1c-c5dcb23f9695" providerId="AD" clId="Web-{D02C8E39-8AB5-45AA-A943-2F33A4BAEB8E}" dt="2020-09-22T12:28:56.255" v="0"/>
        <pc:sldMkLst>
          <pc:docMk/>
          <pc:sldMk cId="3498386614" sldId="280"/>
        </pc:sldMkLst>
      </pc:sldChg>
    </pc:docChg>
  </pc:docChgLst>
  <pc:docChgLst>
    <pc:chgData name="Dragan Javorac" userId="913c2858-fb97-4c6e-a42c-b1f1a16b225e" providerId="ADAL" clId="{8A676685-C88E-42C7-BB02-C6F664646BD8}"/>
    <pc:docChg chg="custSel delSld modSld">
      <pc:chgData name="Dragan Javorac" userId="913c2858-fb97-4c6e-a42c-b1f1a16b225e" providerId="ADAL" clId="{8A676685-C88E-42C7-BB02-C6F664646BD8}" dt="2021-09-10T08:02:06.505" v="53" actId="1076"/>
      <pc:docMkLst>
        <pc:docMk/>
      </pc:docMkLst>
      <pc:sldChg chg="addSp delSp modSp mod">
        <pc:chgData name="Dragan Javorac" userId="913c2858-fb97-4c6e-a42c-b1f1a16b225e" providerId="ADAL" clId="{8A676685-C88E-42C7-BB02-C6F664646BD8}" dt="2021-09-10T08:02:06.505" v="53" actId="1076"/>
        <pc:sldMkLst>
          <pc:docMk/>
          <pc:sldMk cId="0" sldId="260"/>
        </pc:sldMkLst>
        <pc:spChg chg="mod">
          <ac:chgData name="Dragan Javorac" userId="913c2858-fb97-4c6e-a42c-b1f1a16b225e" providerId="ADAL" clId="{8A676685-C88E-42C7-BB02-C6F664646BD8}" dt="2021-09-10T08:00:41.904" v="33" actId="20577"/>
          <ac:spMkLst>
            <pc:docMk/>
            <pc:sldMk cId="0" sldId="260"/>
            <ac:spMk id="77" creationId="{00000000-0000-0000-0000-000000000000}"/>
          </ac:spMkLst>
        </pc:spChg>
        <pc:spChg chg="mod">
          <ac:chgData name="Dragan Javorac" userId="913c2858-fb97-4c6e-a42c-b1f1a16b225e" providerId="ADAL" clId="{8A676685-C88E-42C7-BB02-C6F664646BD8}" dt="2021-09-10T08:01:47.203" v="42" actId="20577"/>
          <ac:spMkLst>
            <pc:docMk/>
            <pc:sldMk cId="0" sldId="260"/>
            <ac:spMk id="78" creationId="{00000000-0000-0000-0000-000000000000}"/>
          </ac:spMkLst>
        </pc:spChg>
        <pc:spChg chg="mod">
          <ac:chgData name="Dragan Javorac" userId="913c2858-fb97-4c6e-a42c-b1f1a16b225e" providerId="ADAL" clId="{8A676685-C88E-42C7-BB02-C6F664646BD8}" dt="2021-09-10T08:02:04.006" v="52" actId="20577"/>
          <ac:spMkLst>
            <pc:docMk/>
            <pc:sldMk cId="0" sldId="260"/>
            <ac:spMk id="79" creationId="{00000000-0000-0000-0000-000000000000}"/>
          </ac:spMkLst>
        </pc:spChg>
        <pc:picChg chg="mod">
          <ac:chgData name="Dragan Javorac" userId="913c2858-fb97-4c6e-a42c-b1f1a16b225e" providerId="ADAL" clId="{8A676685-C88E-42C7-BB02-C6F664646BD8}" dt="2021-09-10T08:01:49.889" v="43" actId="1076"/>
          <ac:picMkLst>
            <pc:docMk/>
            <pc:sldMk cId="0" sldId="260"/>
            <ac:picMk id="80" creationId="{00000000-0000-0000-0000-000000000000}"/>
          </ac:picMkLst>
        </pc:picChg>
        <pc:picChg chg="del">
          <ac:chgData name="Dragan Javorac" userId="913c2858-fb97-4c6e-a42c-b1f1a16b225e" providerId="ADAL" clId="{8A676685-C88E-42C7-BB02-C6F664646BD8}" dt="2021-09-10T08:01:07.898" v="34" actId="478"/>
          <ac:picMkLst>
            <pc:docMk/>
            <pc:sldMk cId="0" sldId="260"/>
            <ac:picMk id="81" creationId="{00000000-0000-0000-0000-000000000000}"/>
          </ac:picMkLst>
        </pc:picChg>
        <pc:picChg chg="add mod">
          <ac:chgData name="Dragan Javorac" userId="913c2858-fb97-4c6e-a42c-b1f1a16b225e" providerId="ADAL" clId="{8A676685-C88E-42C7-BB02-C6F664646BD8}" dt="2021-09-10T08:02:06.505" v="53" actId="1076"/>
          <ac:picMkLst>
            <pc:docMk/>
            <pc:sldMk cId="0" sldId="260"/>
            <ac:picMk id="1026" creationId="{1CC81E10-2845-4AF2-A224-36BC74209F85}"/>
          </ac:picMkLst>
        </pc:picChg>
        <pc:picChg chg="add mod">
          <ac:chgData name="Dragan Javorac" userId="913c2858-fb97-4c6e-a42c-b1f1a16b225e" providerId="ADAL" clId="{8A676685-C88E-42C7-BB02-C6F664646BD8}" dt="2021-09-10T08:01:43.830" v="37" actId="1076"/>
          <ac:picMkLst>
            <pc:docMk/>
            <pc:sldMk cId="0" sldId="260"/>
            <ac:picMk id="1027" creationId="{4EC5CD85-2658-426E-9477-3CEC2C5897A2}"/>
          </ac:picMkLst>
        </pc:picChg>
      </pc:sldChg>
      <pc:sldChg chg="del">
        <pc:chgData name="Dragan Javorac" userId="913c2858-fb97-4c6e-a42c-b1f1a16b225e" providerId="ADAL" clId="{8A676685-C88E-42C7-BB02-C6F664646BD8}" dt="2021-09-10T07:59:44.800" v="0" actId="2696"/>
        <pc:sldMkLst>
          <pc:docMk/>
          <pc:sldMk cId="745908616" sldId="282"/>
        </pc:sldMkLst>
      </pc:sldChg>
    </pc:docChg>
  </pc:docChgLst>
  <pc:docChgLst>
    <pc:chgData name="Simon Hitipeuw" userId="ba61fe65-476a-4611-b813-31bb818e518c" providerId="ADAL" clId="{D7912EC4-88AF-F345-AE4E-6C91C674C27B}"/>
    <pc:docChg chg="undo custSel addSld delSld modSld sldOrd">
      <pc:chgData name="Simon Hitipeuw" userId="ba61fe65-476a-4611-b813-31bb818e518c" providerId="ADAL" clId="{D7912EC4-88AF-F345-AE4E-6C91C674C27B}" dt="2021-09-16T07:41:40.761" v="1800"/>
      <pc:docMkLst>
        <pc:docMk/>
      </pc:docMkLst>
      <pc:sldChg chg="delSp modSp mod">
        <pc:chgData name="Simon Hitipeuw" userId="ba61fe65-476a-4611-b813-31bb818e518c" providerId="ADAL" clId="{D7912EC4-88AF-F345-AE4E-6C91C674C27B}" dt="2021-09-14T13:12:35.277" v="1142" actId="478"/>
        <pc:sldMkLst>
          <pc:docMk/>
          <pc:sldMk cId="0" sldId="256"/>
        </pc:sldMkLst>
        <pc:spChg chg="del mod">
          <ac:chgData name="Simon Hitipeuw" userId="ba61fe65-476a-4611-b813-31bb818e518c" providerId="ADAL" clId="{D7912EC4-88AF-F345-AE4E-6C91C674C27B}" dt="2021-09-14T13:12:35.277" v="1142" actId="478"/>
          <ac:spMkLst>
            <pc:docMk/>
            <pc:sldMk cId="0" sldId="256"/>
            <ac:spMk id="3" creationId="{08EF0D68-7804-40FD-BC06-C409DA1A58AC}"/>
          </ac:spMkLst>
        </pc:spChg>
      </pc:sldChg>
      <pc:sldChg chg="addSp delSp modSp del mod modShow">
        <pc:chgData name="Simon Hitipeuw" userId="ba61fe65-476a-4611-b813-31bb818e518c" providerId="ADAL" clId="{D7912EC4-88AF-F345-AE4E-6C91C674C27B}" dt="2021-09-14T12:53:36.454" v="810" actId="2696"/>
        <pc:sldMkLst>
          <pc:docMk/>
          <pc:sldMk cId="0" sldId="260"/>
        </pc:sldMkLst>
        <pc:spChg chg="add del mod">
          <ac:chgData name="Simon Hitipeuw" userId="ba61fe65-476a-4611-b813-31bb818e518c" providerId="ADAL" clId="{D7912EC4-88AF-F345-AE4E-6C91C674C27B}" dt="2021-09-14T12:52:09.593" v="740" actId="478"/>
          <ac:spMkLst>
            <pc:docMk/>
            <pc:sldMk cId="0" sldId="260"/>
            <ac:spMk id="2" creationId="{42FFF797-732B-A840-AAC7-483F7184FEB0}"/>
          </ac:spMkLst>
        </pc:spChg>
        <pc:spChg chg="add mod">
          <ac:chgData name="Simon Hitipeuw" userId="ba61fe65-476a-4611-b813-31bb818e518c" providerId="ADAL" clId="{D7912EC4-88AF-F345-AE4E-6C91C674C27B}" dt="2021-09-14T12:52:34.822" v="778" actId="20577"/>
          <ac:spMkLst>
            <pc:docMk/>
            <pc:sldMk cId="0" sldId="260"/>
            <ac:spMk id="4" creationId="{83A31EE2-07C5-414E-B409-CF7F823C388D}"/>
          </ac:spMkLst>
        </pc:spChg>
        <pc:spChg chg="mod">
          <ac:chgData name="Simon Hitipeuw" userId="ba61fe65-476a-4611-b813-31bb818e518c" providerId="ADAL" clId="{D7912EC4-88AF-F345-AE4E-6C91C674C27B}" dt="2021-09-14T12:53:26.202" v="807" actId="20577"/>
          <ac:spMkLst>
            <pc:docMk/>
            <pc:sldMk cId="0" sldId="260"/>
            <ac:spMk id="77" creationId="{00000000-0000-0000-0000-000000000000}"/>
          </ac:spMkLst>
        </pc:spChg>
        <pc:spChg chg="del">
          <ac:chgData name="Simon Hitipeuw" userId="ba61fe65-476a-4611-b813-31bb818e518c" providerId="ADAL" clId="{D7912EC4-88AF-F345-AE4E-6C91C674C27B}" dt="2021-09-14T12:51:48.929" v="732" actId="478"/>
          <ac:spMkLst>
            <pc:docMk/>
            <pc:sldMk cId="0" sldId="260"/>
            <ac:spMk id="78" creationId="{00000000-0000-0000-0000-000000000000}"/>
          </ac:spMkLst>
        </pc:spChg>
        <pc:spChg chg="del mod">
          <ac:chgData name="Simon Hitipeuw" userId="ba61fe65-476a-4611-b813-31bb818e518c" providerId="ADAL" clId="{D7912EC4-88AF-F345-AE4E-6C91C674C27B}" dt="2021-09-14T12:51:54.333" v="734" actId="478"/>
          <ac:spMkLst>
            <pc:docMk/>
            <pc:sldMk cId="0" sldId="260"/>
            <ac:spMk id="79" creationId="{00000000-0000-0000-0000-000000000000}"/>
          </ac:spMkLst>
        </pc:spChg>
        <pc:picChg chg="del">
          <ac:chgData name="Simon Hitipeuw" userId="ba61fe65-476a-4611-b813-31bb818e518c" providerId="ADAL" clId="{D7912EC4-88AF-F345-AE4E-6C91C674C27B}" dt="2021-09-14T12:52:11.956" v="741" actId="478"/>
          <ac:picMkLst>
            <pc:docMk/>
            <pc:sldMk cId="0" sldId="260"/>
            <ac:picMk id="80" creationId="{00000000-0000-0000-0000-000000000000}"/>
          </ac:picMkLst>
        </pc:picChg>
        <pc:picChg chg="del">
          <ac:chgData name="Simon Hitipeuw" userId="ba61fe65-476a-4611-b813-31bb818e518c" providerId="ADAL" clId="{D7912EC4-88AF-F345-AE4E-6C91C674C27B}" dt="2021-09-14T12:51:48.929" v="732" actId="478"/>
          <ac:picMkLst>
            <pc:docMk/>
            <pc:sldMk cId="0" sldId="260"/>
            <ac:picMk id="1026" creationId="{1CC81E10-2845-4AF2-A224-36BC74209F85}"/>
          </ac:picMkLst>
        </pc:picChg>
        <pc:picChg chg="del">
          <ac:chgData name="Simon Hitipeuw" userId="ba61fe65-476a-4611-b813-31bb818e518c" providerId="ADAL" clId="{D7912EC4-88AF-F345-AE4E-6C91C674C27B}" dt="2021-09-14T12:51:48.929" v="732" actId="478"/>
          <ac:picMkLst>
            <pc:docMk/>
            <pc:sldMk cId="0" sldId="260"/>
            <ac:picMk id="1027" creationId="{4EC5CD85-2658-426E-9477-3CEC2C5897A2}"/>
          </ac:picMkLst>
        </pc:picChg>
      </pc:sldChg>
      <pc:sldChg chg="del mod modShow">
        <pc:chgData name="Simon Hitipeuw" userId="ba61fe65-476a-4611-b813-31bb818e518c" providerId="ADAL" clId="{D7912EC4-88AF-F345-AE4E-6C91C674C27B}" dt="2021-09-14T13:50:10.017" v="1559" actId="2696"/>
        <pc:sldMkLst>
          <pc:docMk/>
          <pc:sldMk cId="0" sldId="261"/>
        </pc:sldMkLst>
      </pc:sldChg>
      <pc:sldChg chg="del mod modShow">
        <pc:chgData name="Simon Hitipeuw" userId="ba61fe65-476a-4611-b813-31bb818e518c" providerId="ADAL" clId="{D7912EC4-88AF-F345-AE4E-6C91C674C27B}" dt="2021-09-14T13:50:10.500" v="1560" actId="2696"/>
        <pc:sldMkLst>
          <pc:docMk/>
          <pc:sldMk cId="0" sldId="262"/>
        </pc:sldMkLst>
      </pc:sldChg>
      <pc:sldChg chg="addSp delSp modSp mod">
        <pc:chgData name="Simon Hitipeuw" userId="ba61fe65-476a-4611-b813-31bb818e518c" providerId="ADAL" clId="{D7912EC4-88AF-F345-AE4E-6C91C674C27B}" dt="2021-09-14T13:30:52.542" v="1454" actId="1076"/>
        <pc:sldMkLst>
          <pc:docMk/>
          <pc:sldMk cId="0" sldId="263"/>
        </pc:sldMkLst>
        <pc:spChg chg="add del mod topLvl">
          <ac:chgData name="Simon Hitipeuw" userId="ba61fe65-476a-4611-b813-31bb818e518c" providerId="ADAL" clId="{D7912EC4-88AF-F345-AE4E-6C91C674C27B}" dt="2021-09-14T13:24:27.598" v="1224" actId="478"/>
          <ac:spMkLst>
            <pc:docMk/>
            <pc:sldMk cId="0" sldId="263"/>
            <ac:spMk id="2" creationId="{9532DF3E-B889-5A4F-876E-520B9B970177}"/>
          </ac:spMkLst>
        </pc:spChg>
        <pc:spChg chg="add mod">
          <ac:chgData name="Simon Hitipeuw" userId="ba61fe65-476a-4611-b813-31bb818e518c" providerId="ADAL" clId="{D7912EC4-88AF-F345-AE4E-6C91C674C27B}" dt="2021-09-14T13:30:44.194" v="1452" actId="14100"/>
          <ac:spMkLst>
            <pc:docMk/>
            <pc:sldMk cId="0" sldId="263"/>
            <ac:spMk id="4" creationId="{4172C29A-7A8E-1645-B9F4-64BB78C54684}"/>
          </ac:spMkLst>
        </pc:spChg>
        <pc:spChg chg="mod">
          <ac:chgData name="Simon Hitipeuw" userId="ba61fe65-476a-4611-b813-31bb818e518c" providerId="ADAL" clId="{D7912EC4-88AF-F345-AE4E-6C91C674C27B}" dt="2021-09-14T13:16:09.832" v="1198" actId="255"/>
          <ac:spMkLst>
            <pc:docMk/>
            <pc:sldMk cId="0" sldId="263"/>
            <ac:spMk id="102" creationId="{00000000-0000-0000-0000-000000000000}"/>
          </ac:spMkLst>
        </pc:spChg>
        <pc:spChg chg="mod">
          <ac:chgData name="Simon Hitipeuw" userId="ba61fe65-476a-4611-b813-31bb818e518c" providerId="ADAL" clId="{D7912EC4-88AF-F345-AE4E-6C91C674C27B}" dt="2021-09-14T13:30:49.669" v="1453" actId="1076"/>
          <ac:spMkLst>
            <pc:docMk/>
            <pc:sldMk cId="0" sldId="263"/>
            <ac:spMk id="103" creationId="{00000000-0000-0000-0000-000000000000}"/>
          </ac:spMkLst>
        </pc:spChg>
        <pc:spChg chg="del">
          <ac:chgData name="Simon Hitipeuw" userId="ba61fe65-476a-4611-b813-31bb818e518c" providerId="ADAL" clId="{D7912EC4-88AF-F345-AE4E-6C91C674C27B}" dt="2021-09-14T13:15:35.580" v="1195" actId="478"/>
          <ac:spMkLst>
            <pc:docMk/>
            <pc:sldMk cId="0" sldId="263"/>
            <ac:spMk id="104" creationId="{00000000-0000-0000-0000-000000000000}"/>
          </ac:spMkLst>
        </pc:spChg>
        <pc:grpChg chg="add del mod">
          <ac:chgData name="Simon Hitipeuw" userId="ba61fe65-476a-4611-b813-31bb818e518c" providerId="ADAL" clId="{D7912EC4-88AF-F345-AE4E-6C91C674C27B}" dt="2021-09-14T13:24:27.598" v="1224" actId="478"/>
          <ac:grpSpMkLst>
            <pc:docMk/>
            <pc:sldMk cId="0" sldId="263"/>
            <ac:grpSpMk id="3" creationId="{47B2F440-F89C-5444-9769-C1D7F10107DE}"/>
          </ac:grpSpMkLst>
        </pc:grpChg>
        <pc:grpChg chg="add mod">
          <ac:chgData name="Simon Hitipeuw" userId="ba61fe65-476a-4611-b813-31bb818e518c" providerId="ADAL" clId="{D7912EC4-88AF-F345-AE4E-6C91C674C27B}" dt="2021-09-14T13:30:44.194" v="1452" actId="14100"/>
          <ac:grpSpMkLst>
            <pc:docMk/>
            <pc:sldMk cId="0" sldId="263"/>
            <ac:grpSpMk id="5" creationId="{6169B463-61DE-F64E-A7A1-053D4971A02A}"/>
          </ac:grpSpMkLst>
        </pc:grpChg>
        <pc:picChg chg="add del mod">
          <ac:chgData name="Simon Hitipeuw" userId="ba61fe65-476a-4611-b813-31bb818e518c" providerId="ADAL" clId="{D7912EC4-88AF-F345-AE4E-6C91C674C27B}" dt="2021-09-14T13:22:09.153" v="1208" actId="21"/>
          <ac:picMkLst>
            <pc:docMk/>
            <pc:sldMk cId="0" sldId="263"/>
            <ac:picMk id="7" creationId="{54491822-E1D9-4C4E-9B79-FDB52524F305}"/>
          </ac:picMkLst>
        </pc:picChg>
        <pc:picChg chg="add del mod topLvl">
          <ac:chgData name="Simon Hitipeuw" userId="ba61fe65-476a-4611-b813-31bb818e518c" providerId="ADAL" clId="{D7912EC4-88AF-F345-AE4E-6C91C674C27B}" dt="2021-09-14T13:24:29.676" v="1225" actId="478"/>
          <ac:picMkLst>
            <pc:docMk/>
            <pc:sldMk cId="0" sldId="263"/>
            <ac:picMk id="8" creationId="{2E08E2A2-FADA-2444-8EB3-C1B538CDC6EA}"/>
          </ac:picMkLst>
        </pc:picChg>
        <pc:picChg chg="add mod">
          <ac:chgData name="Simon Hitipeuw" userId="ba61fe65-476a-4611-b813-31bb818e518c" providerId="ADAL" clId="{D7912EC4-88AF-F345-AE4E-6C91C674C27B}" dt="2021-09-14T13:30:44.194" v="1452" actId="14100"/>
          <ac:picMkLst>
            <pc:docMk/>
            <pc:sldMk cId="0" sldId="263"/>
            <ac:picMk id="11" creationId="{2431C16D-C88B-4A49-A3DC-1CA852A3CAD6}"/>
          </ac:picMkLst>
        </pc:picChg>
        <pc:picChg chg="mod">
          <ac:chgData name="Simon Hitipeuw" userId="ba61fe65-476a-4611-b813-31bb818e518c" providerId="ADAL" clId="{D7912EC4-88AF-F345-AE4E-6C91C674C27B}" dt="2021-09-14T13:30:52.542" v="1454" actId="1076"/>
          <ac:picMkLst>
            <pc:docMk/>
            <pc:sldMk cId="0" sldId="263"/>
            <ac:picMk id="105" creationId="{00000000-0000-0000-0000-000000000000}"/>
          </ac:picMkLst>
        </pc:picChg>
      </pc:sldChg>
      <pc:sldChg chg="modSp mod">
        <pc:chgData name="Simon Hitipeuw" userId="ba61fe65-476a-4611-b813-31bb818e518c" providerId="ADAL" clId="{D7912EC4-88AF-F345-AE4E-6C91C674C27B}" dt="2021-09-16T07:41:40.761" v="1800"/>
        <pc:sldMkLst>
          <pc:docMk/>
          <pc:sldMk cId="0" sldId="266"/>
        </pc:sldMkLst>
        <pc:spChg chg="mod">
          <ac:chgData name="Simon Hitipeuw" userId="ba61fe65-476a-4611-b813-31bb818e518c" providerId="ADAL" clId="{D7912EC4-88AF-F345-AE4E-6C91C674C27B}" dt="2021-09-16T07:41:40.761" v="1800"/>
          <ac:spMkLst>
            <pc:docMk/>
            <pc:sldMk cId="0" sldId="266"/>
            <ac:spMk id="124" creationId="{00000000-0000-0000-0000-000000000000}"/>
          </ac:spMkLst>
        </pc:spChg>
      </pc:sldChg>
      <pc:sldChg chg="addSp delSp modSp mod">
        <pc:chgData name="Simon Hitipeuw" userId="ba61fe65-476a-4611-b813-31bb818e518c" providerId="ADAL" clId="{D7912EC4-88AF-F345-AE4E-6C91C674C27B}" dt="2021-09-14T13:40:30.634" v="1555" actId="14100"/>
        <pc:sldMkLst>
          <pc:docMk/>
          <pc:sldMk cId="0" sldId="272"/>
        </pc:sldMkLst>
        <pc:spChg chg="mod">
          <ac:chgData name="Simon Hitipeuw" userId="ba61fe65-476a-4611-b813-31bb818e518c" providerId="ADAL" clId="{D7912EC4-88AF-F345-AE4E-6C91C674C27B}" dt="2021-09-14T13:40:03.670" v="1550" actId="14100"/>
          <ac:spMkLst>
            <pc:docMk/>
            <pc:sldMk cId="0" sldId="272"/>
            <ac:spMk id="8" creationId="{EED8E4F0-2976-3346-8DFC-772C6929F265}"/>
          </ac:spMkLst>
        </pc:spChg>
        <pc:spChg chg="mod">
          <ac:chgData name="Simon Hitipeuw" userId="ba61fe65-476a-4611-b813-31bb818e518c" providerId="ADAL" clId="{D7912EC4-88AF-F345-AE4E-6C91C674C27B}" dt="2021-09-14T13:04:54.003" v="1117" actId="20577"/>
          <ac:spMkLst>
            <pc:docMk/>
            <pc:sldMk cId="0" sldId="272"/>
            <ac:spMk id="172" creationId="{00000000-0000-0000-0000-000000000000}"/>
          </ac:spMkLst>
        </pc:spChg>
        <pc:spChg chg="mod">
          <ac:chgData name="Simon Hitipeuw" userId="ba61fe65-476a-4611-b813-31bb818e518c" providerId="ADAL" clId="{D7912EC4-88AF-F345-AE4E-6C91C674C27B}" dt="2021-09-14T13:40:30.634" v="1555" actId="14100"/>
          <ac:spMkLst>
            <pc:docMk/>
            <pc:sldMk cId="0" sldId="272"/>
            <ac:spMk id="173" creationId="{00000000-0000-0000-0000-000000000000}"/>
          </ac:spMkLst>
        </pc:spChg>
        <pc:grpChg chg="add mod">
          <ac:chgData name="Simon Hitipeuw" userId="ba61fe65-476a-4611-b813-31bb818e518c" providerId="ADAL" clId="{D7912EC4-88AF-F345-AE4E-6C91C674C27B}" dt="2021-09-14T13:40:03.670" v="1550" actId="14100"/>
          <ac:grpSpMkLst>
            <pc:docMk/>
            <pc:sldMk cId="0" sldId="272"/>
            <ac:grpSpMk id="7" creationId="{A94BA79B-B3CF-7F49-BD4A-20402A8D2F90}"/>
          </ac:grpSpMkLst>
        </pc:grpChg>
        <pc:picChg chg="add del mod">
          <ac:chgData name="Simon Hitipeuw" userId="ba61fe65-476a-4611-b813-31bb818e518c" providerId="ADAL" clId="{D7912EC4-88AF-F345-AE4E-6C91C674C27B}" dt="2021-09-14T13:37:55.687" v="1458" actId="21"/>
          <ac:picMkLst>
            <pc:docMk/>
            <pc:sldMk cId="0" sldId="272"/>
            <ac:picMk id="6" creationId="{82B435D4-62A2-2D49-A6C0-91B7528B6F4E}"/>
          </ac:picMkLst>
        </pc:picChg>
        <pc:picChg chg="mod">
          <ac:chgData name="Simon Hitipeuw" userId="ba61fe65-476a-4611-b813-31bb818e518c" providerId="ADAL" clId="{D7912EC4-88AF-F345-AE4E-6C91C674C27B}" dt="2021-09-14T13:40:03.670" v="1550" actId="14100"/>
          <ac:picMkLst>
            <pc:docMk/>
            <pc:sldMk cId="0" sldId="272"/>
            <ac:picMk id="9" creationId="{959F2D0F-EC58-D542-866B-133BC47F12F2}"/>
          </ac:picMkLst>
        </pc:picChg>
      </pc:sldChg>
      <pc:sldChg chg="modSp mod">
        <pc:chgData name="Simon Hitipeuw" userId="ba61fe65-476a-4611-b813-31bb818e518c" providerId="ADAL" clId="{D7912EC4-88AF-F345-AE4E-6C91C674C27B}" dt="2021-09-14T13:01:38.152" v="1093" actId="20577"/>
        <pc:sldMkLst>
          <pc:docMk/>
          <pc:sldMk cId="1010043746" sldId="283"/>
        </pc:sldMkLst>
        <pc:spChg chg="mod">
          <ac:chgData name="Simon Hitipeuw" userId="ba61fe65-476a-4611-b813-31bb818e518c" providerId="ADAL" clId="{D7912EC4-88AF-F345-AE4E-6C91C674C27B}" dt="2021-09-14T13:01:38.152" v="1093" actId="20577"/>
          <ac:spMkLst>
            <pc:docMk/>
            <pc:sldMk cId="1010043746" sldId="283"/>
            <ac:spMk id="149" creationId="{00000000-0000-0000-0000-000000000000}"/>
          </ac:spMkLst>
        </pc:spChg>
      </pc:sldChg>
      <pc:sldChg chg="addSp delSp modSp new del mod ord">
        <pc:chgData name="Simon Hitipeuw" userId="ba61fe65-476a-4611-b813-31bb818e518c" providerId="ADAL" clId="{D7912EC4-88AF-F345-AE4E-6C91C674C27B}" dt="2021-09-14T12:37:30.545" v="367" actId="2696"/>
        <pc:sldMkLst>
          <pc:docMk/>
          <pc:sldMk cId="970879198" sldId="290"/>
        </pc:sldMkLst>
        <pc:spChg chg="add del mod">
          <ac:chgData name="Simon Hitipeuw" userId="ba61fe65-476a-4611-b813-31bb818e518c" providerId="ADAL" clId="{D7912EC4-88AF-F345-AE4E-6C91C674C27B}" dt="2021-09-14T12:37:28.431" v="366" actId="21"/>
          <ac:spMkLst>
            <pc:docMk/>
            <pc:sldMk cId="970879198" sldId="290"/>
            <ac:spMk id="2" creationId="{F8DF0B0F-A913-9345-A4A0-C6B869A21543}"/>
          </ac:spMkLst>
        </pc:spChg>
      </pc:sldChg>
      <pc:sldChg chg="modSp new del mod ord">
        <pc:chgData name="Simon Hitipeuw" userId="ba61fe65-476a-4611-b813-31bb818e518c" providerId="ADAL" clId="{D7912EC4-88AF-F345-AE4E-6C91C674C27B}" dt="2021-09-14T13:44:22.748" v="1557" actId="2696"/>
        <pc:sldMkLst>
          <pc:docMk/>
          <pc:sldMk cId="1177109375" sldId="290"/>
        </pc:sldMkLst>
        <pc:spChg chg="mod">
          <ac:chgData name="Simon Hitipeuw" userId="ba61fe65-476a-4611-b813-31bb818e518c" providerId="ADAL" clId="{D7912EC4-88AF-F345-AE4E-6C91C674C27B}" dt="2021-09-14T12:37:41.543" v="384" actId="20577"/>
          <ac:spMkLst>
            <pc:docMk/>
            <pc:sldMk cId="1177109375" sldId="290"/>
            <ac:spMk id="2" creationId="{369C638F-21EF-654A-9C1B-804349FEF0BC}"/>
          </ac:spMkLst>
        </pc:spChg>
        <pc:spChg chg="mod">
          <ac:chgData name="Simon Hitipeuw" userId="ba61fe65-476a-4611-b813-31bb818e518c" providerId="ADAL" clId="{D7912EC4-88AF-F345-AE4E-6C91C674C27B}" dt="2021-09-14T13:44:21.353" v="1556" actId="20577"/>
          <ac:spMkLst>
            <pc:docMk/>
            <pc:sldMk cId="1177109375" sldId="290"/>
            <ac:spMk id="3" creationId="{3E935B90-3724-5547-A28A-DED943E3F4DC}"/>
          </ac:spMkLst>
        </pc:spChg>
      </pc:sldChg>
      <pc:sldChg chg="add del mod modShow">
        <pc:chgData name="Simon Hitipeuw" userId="ba61fe65-476a-4611-b813-31bb818e518c" providerId="ADAL" clId="{D7912EC4-88AF-F345-AE4E-6C91C674C27B}" dt="2021-09-14T13:50:09.469" v="1558" actId="2696"/>
        <pc:sldMkLst>
          <pc:docMk/>
          <pc:sldMk cId="2797989401" sldId="291"/>
        </pc:sldMkLst>
      </pc:sldChg>
      <pc:sldChg chg="addSp delSp modSp add mod ord">
        <pc:chgData name="Simon Hitipeuw" userId="ba61fe65-476a-4611-b813-31bb818e518c" providerId="ADAL" clId="{D7912EC4-88AF-F345-AE4E-6C91C674C27B}" dt="2021-09-14T13:00:05.527" v="1074" actId="478"/>
        <pc:sldMkLst>
          <pc:docMk/>
          <pc:sldMk cId="0" sldId="292"/>
        </pc:sldMkLst>
        <pc:spChg chg="add mod">
          <ac:chgData name="Simon Hitipeuw" userId="ba61fe65-476a-4611-b813-31bb818e518c" providerId="ADAL" clId="{D7912EC4-88AF-F345-AE4E-6C91C674C27B}" dt="2021-09-14T12:56:16.198" v="977" actId="1076"/>
          <ac:spMkLst>
            <pc:docMk/>
            <pc:sldMk cId="0" sldId="292"/>
            <ac:spMk id="2" creationId="{262A0228-0DE6-664E-BD3E-9475A0F48D97}"/>
          </ac:spMkLst>
        </pc:spChg>
        <pc:spChg chg="add mod">
          <ac:chgData name="Simon Hitipeuw" userId="ba61fe65-476a-4611-b813-31bb818e518c" providerId="ADAL" clId="{D7912EC4-88AF-F345-AE4E-6C91C674C27B}" dt="2021-09-14T12:57:13.896" v="1053" actId="20577"/>
          <ac:spMkLst>
            <pc:docMk/>
            <pc:sldMk cId="0" sldId="292"/>
            <ac:spMk id="3" creationId="{DA528747-6035-CC4B-AD71-197B3E32D5CE}"/>
          </ac:spMkLst>
        </pc:spChg>
        <pc:spChg chg="add del mod">
          <ac:chgData name="Simon Hitipeuw" userId="ba61fe65-476a-4611-b813-31bb818e518c" providerId="ADAL" clId="{D7912EC4-88AF-F345-AE4E-6C91C674C27B}" dt="2021-09-14T13:00:05.527" v="1074" actId="478"/>
          <ac:spMkLst>
            <pc:docMk/>
            <pc:sldMk cId="0" sldId="292"/>
            <ac:spMk id="6" creationId="{AAB27EA5-241D-ED42-9CC0-1B39B7E6DFCB}"/>
          </ac:spMkLst>
        </pc:spChg>
        <pc:spChg chg="mod">
          <ac:chgData name="Simon Hitipeuw" userId="ba61fe65-476a-4611-b813-31bb818e518c" providerId="ADAL" clId="{D7912EC4-88AF-F345-AE4E-6C91C674C27B}" dt="2021-09-14T12:55:56.609" v="972" actId="20577"/>
          <ac:spMkLst>
            <pc:docMk/>
            <pc:sldMk cId="0" sldId="292"/>
            <ac:spMk id="232" creationId="{00000000-0000-0000-0000-000000000000}"/>
          </ac:spMkLst>
        </pc:spChg>
        <pc:picChg chg="mod">
          <ac:chgData name="Simon Hitipeuw" userId="ba61fe65-476a-4611-b813-31bb818e518c" providerId="ADAL" clId="{D7912EC4-88AF-F345-AE4E-6C91C674C27B}" dt="2021-09-14T12:56:12.971" v="976" actId="14100"/>
          <ac:picMkLst>
            <pc:docMk/>
            <pc:sldMk cId="0" sldId="292"/>
            <ac:picMk id="233" creationId="{00000000-0000-0000-0000-000000000000}"/>
          </ac:picMkLst>
        </pc:picChg>
      </pc:sldChg>
      <pc:sldChg chg="modSp add mod">
        <pc:chgData name="Simon Hitipeuw" userId="ba61fe65-476a-4611-b813-31bb818e518c" providerId="ADAL" clId="{D7912EC4-88AF-F345-AE4E-6C91C674C27B}" dt="2021-09-14T14:06:33.494" v="1587" actId="20577"/>
        <pc:sldMkLst>
          <pc:docMk/>
          <pc:sldMk cId="338141704" sldId="305"/>
        </pc:sldMkLst>
        <pc:spChg chg="mod">
          <ac:chgData name="Simon Hitipeuw" userId="ba61fe65-476a-4611-b813-31bb818e518c" providerId="ADAL" clId="{D7912EC4-88AF-F345-AE4E-6C91C674C27B}" dt="2021-09-14T14:06:33.494" v="1587" actId="20577"/>
          <ac:spMkLst>
            <pc:docMk/>
            <pc:sldMk cId="338141704" sldId="305"/>
            <ac:spMk id="6" creationId="{0EA42367-6FFB-E247-80B6-D80E884097AD}"/>
          </ac:spMkLst>
        </pc:spChg>
      </pc:sldChg>
      <pc:sldMasterChg chg="delSldLayout">
        <pc:chgData name="Simon Hitipeuw" userId="ba61fe65-476a-4611-b813-31bb818e518c" providerId="ADAL" clId="{D7912EC4-88AF-F345-AE4E-6C91C674C27B}" dt="2021-09-14T12:37:30.545" v="367" actId="2696"/>
        <pc:sldMasterMkLst>
          <pc:docMk/>
          <pc:sldMasterMk cId="0" sldId="2147483659"/>
        </pc:sldMasterMkLst>
        <pc:sldLayoutChg chg="del">
          <pc:chgData name="Simon Hitipeuw" userId="ba61fe65-476a-4611-b813-31bb818e518c" providerId="ADAL" clId="{D7912EC4-88AF-F345-AE4E-6C91C674C27B}" dt="2021-09-14T12:37:30.545" v="367" actId="2696"/>
          <pc:sldLayoutMkLst>
            <pc:docMk/>
            <pc:sldMasterMk cId="0" sldId="2147483659"/>
            <pc:sldLayoutMk cId="0" sldId="2147483658"/>
          </pc:sldLayoutMkLst>
        </pc:sldLayoutChg>
      </pc:sldMasterChg>
    </pc:docChg>
  </pc:docChgLst>
  <pc:docChgLst>
    <pc:chgData name="Dragan Javorac" userId="913c2858-fb97-4c6e-a42c-b1f1a16b225e" providerId="ADAL" clId="{475411C6-8141-4378-8490-F976BA89C6B2}"/>
    <pc:docChg chg="undo custSel addSld delSld modSld sldOrd">
      <pc:chgData name="Dragan Javorac" userId="913c2858-fb97-4c6e-a42c-b1f1a16b225e" providerId="ADAL" clId="{475411C6-8141-4378-8490-F976BA89C6B2}" dt="2022-10-14T12:30:46.041" v="3621" actId="20577"/>
      <pc:docMkLst>
        <pc:docMk/>
      </pc:docMkLst>
      <pc:sldChg chg="addSp delSp modSp mod">
        <pc:chgData name="Dragan Javorac" userId="913c2858-fb97-4c6e-a42c-b1f1a16b225e" providerId="ADAL" clId="{475411C6-8141-4378-8490-F976BA89C6B2}" dt="2022-10-03T11:51:57.040" v="3407" actId="20577"/>
        <pc:sldMkLst>
          <pc:docMk/>
          <pc:sldMk cId="0" sldId="256"/>
        </pc:sldMkLst>
        <pc:spChg chg="mod">
          <ac:chgData name="Dragan Javorac" userId="913c2858-fb97-4c6e-a42c-b1f1a16b225e" providerId="ADAL" clId="{475411C6-8141-4378-8490-F976BA89C6B2}" dt="2022-10-03T11:51:57.040" v="3407" actId="20577"/>
          <ac:spMkLst>
            <pc:docMk/>
            <pc:sldMk cId="0" sldId="256"/>
            <ac:spMk id="54" creationId="{00000000-0000-0000-0000-000000000000}"/>
          </ac:spMkLst>
        </pc:spChg>
        <pc:spChg chg="mod">
          <ac:chgData name="Dragan Javorac" userId="913c2858-fb97-4c6e-a42c-b1f1a16b225e" providerId="ADAL" clId="{475411C6-8141-4378-8490-F976BA89C6B2}" dt="2022-09-19T13:26:23.107" v="7" actId="20577"/>
          <ac:spMkLst>
            <pc:docMk/>
            <pc:sldMk cId="0" sldId="256"/>
            <ac:spMk id="55" creationId="{00000000-0000-0000-0000-000000000000}"/>
          </ac:spMkLst>
        </pc:spChg>
        <pc:grpChg chg="del">
          <ac:chgData name="Dragan Javorac" userId="913c2858-fb97-4c6e-a42c-b1f1a16b225e" providerId="ADAL" clId="{475411C6-8141-4378-8490-F976BA89C6B2}" dt="2022-09-19T13:27:00.679" v="13" actId="478"/>
          <ac:grpSpMkLst>
            <pc:docMk/>
            <pc:sldMk cId="0" sldId="256"/>
            <ac:grpSpMk id="9" creationId="{3BC34DD9-DCE1-B05E-D878-396204A49A03}"/>
          </ac:grpSpMkLst>
        </pc:grpChg>
        <pc:picChg chg="add del mod">
          <ac:chgData name="Dragan Javorac" userId="913c2858-fb97-4c6e-a42c-b1f1a16b225e" providerId="ADAL" clId="{475411C6-8141-4378-8490-F976BA89C6B2}" dt="2022-09-19T13:27:05.635" v="16" actId="478"/>
          <ac:picMkLst>
            <pc:docMk/>
            <pc:sldMk cId="0" sldId="256"/>
            <ac:picMk id="11" creationId="{4F8A8A84-5161-8AB8-EB15-D30F9428C116}"/>
          </ac:picMkLst>
        </pc:picChg>
        <pc:picChg chg="add del mod">
          <ac:chgData name="Dragan Javorac" userId="913c2858-fb97-4c6e-a42c-b1f1a16b225e" providerId="ADAL" clId="{475411C6-8141-4378-8490-F976BA89C6B2}" dt="2022-09-19T13:27:26.748" v="24" actId="478"/>
          <ac:picMkLst>
            <pc:docMk/>
            <pc:sldMk cId="0" sldId="256"/>
            <ac:picMk id="13" creationId="{A65BE295-685F-1AB8-9173-A70895BE6E35}"/>
          </ac:picMkLst>
        </pc:picChg>
        <pc:picChg chg="add mod">
          <ac:chgData name="Dragan Javorac" userId="913c2858-fb97-4c6e-a42c-b1f1a16b225e" providerId="ADAL" clId="{475411C6-8141-4378-8490-F976BA89C6B2}" dt="2022-09-19T13:27:30.158" v="25" actId="1076"/>
          <ac:picMkLst>
            <pc:docMk/>
            <pc:sldMk cId="0" sldId="256"/>
            <ac:picMk id="15" creationId="{FEC77F0C-611A-50FA-58AD-897C3D41BC1F}"/>
          </ac:picMkLst>
        </pc:picChg>
      </pc:sldChg>
      <pc:sldChg chg="del">
        <pc:chgData name="Dragan Javorac" userId="913c2858-fb97-4c6e-a42c-b1f1a16b225e" providerId="ADAL" clId="{475411C6-8141-4378-8490-F976BA89C6B2}" dt="2022-10-03T11:51:47.422" v="3396" actId="47"/>
        <pc:sldMkLst>
          <pc:docMk/>
          <pc:sldMk cId="0" sldId="257"/>
        </pc:sldMkLst>
      </pc:sldChg>
      <pc:sldChg chg="addSp modSp mod">
        <pc:chgData name="Dragan Javorac" userId="913c2858-fb97-4c6e-a42c-b1f1a16b225e" providerId="ADAL" clId="{475411C6-8141-4378-8490-F976BA89C6B2}" dt="2022-10-03T11:51:54.195" v="3404" actId="20577"/>
        <pc:sldMkLst>
          <pc:docMk/>
          <pc:sldMk cId="0" sldId="258"/>
        </pc:sldMkLst>
        <pc:spChg chg="mod">
          <ac:chgData name="Dragan Javorac" userId="913c2858-fb97-4c6e-a42c-b1f1a16b225e" providerId="ADAL" clId="{475411C6-8141-4378-8490-F976BA89C6B2}" dt="2022-10-03T11:51:54.195" v="3404" actId="20577"/>
          <ac:spMkLst>
            <pc:docMk/>
            <pc:sldMk cId="0" sldId="258"/>
            <ac:spMk id="66" creationId="{00000000-0000-0000-0000-000000000000}"/>
          </ac:spMkLst>
        </pc:spChg>
        <pc:spChg chg="mod">
          <ac:chgData name="Dragan Javorac" userId="913c2858-fb97-4c6e-a42c-b1f1a16b225e" providerId="ADAL" clId="{475411C6-8141-4378-8490-F976BA89C6B2}" dt="2022-09-26T14:20:41.276" v="46" actId="20577"/>
          <ac:spMkLst>
            <pc:docMk/>
            <pc:sldMk cId="0" sldId="258"/>
            <ac:spMk id="67" creationId="{00000000-0000-0000-0000-000000000000}"/>
          </ac:spMkLst>
        </pc:spChg>
        <pc:picChg chg="add mod">
          <ac:chgData name="Dragan Javorac" userId="913c2858-fb97-4c6e-a42c-b1f1a16b225e" providerId="ADAL" clId="{475411C6-8141-4378-8490-F976BA89C6B2}" dt="2022-09-26T14:20:57.400" v="50" actId="1076"/>
          <ac:picMkLst>
            <pc:docMk/>
            <pc:sldMk cId="0" sldId="258"/>
            <ac:picMk id="3" creationId="{5E52D86B-367C-FF2E-6F49-2CDC98815ACD}"/>
          </ac:picMkLst>
        </pc:picChg>
      </pc:sldChg>
      <pc:sldChg chg="addSp delSp modSp mod">
        <pc:chgData name="Dragan Javorac" userId="913c2858-fb97-4c6e-a42c-b1f1a16b225e" providerId="ADAL" clId="{475411C6-8141-4378-8490-F976BA89C6B2}" dt="2022-09-19T13:28:49.126" v="44" actId="1076"/>
        <pc:sldMkLst>
          <pc:docMk/>
          <pc:sldMk cId="0" sldId="265"/>
        </pc:sldMkLst>
        <pc:spChg chg="mod">
          <ac:chgData name="Dragan Javorac" userId="913c2858-fb97-4c6e-a42c-b1f1a16b225e" providerId="ADAL" clId="{475411C6-8141-4378-8490-F976BA89C6B2}" dt="2022-09-19T13:27:40.993" v="33" actId="20577"/>
          <ac:spMkLst>
            <pc:docMk/>
            <pc:sldMk cId="0" sldId="265"/>
            <ac:spMk id="118" creationId="{00000000-0000-0000-0000-000000000000}"/>
          </ac:spMkLst>
        </pc:spChg>
        <pc:picChg chg="add del">
          <ac:chgData name="Dragan Javorac" userId="913c2858-fb97-4c6e-a42c-b1f1a16b225e" providerId="ADAL" clId="{475411C6-8141-4378-8490-F976BA89C6B2}" dt="2022-09-19T13:28:45.880" v="42" actId="478"/>
          <ac:picMkLst>
            <pc:docMk/>
            <pc:sldMk cId="0" sldId="265"/>
            <ac:picMk id="4" creationId="{A2485E08-FF09-874A-D383-5549596475A9}"/>
          </ac:picMkLst>
        </pc:picChg>
        <pc:picChg chg="add mod modCrop">
          <ac:chgData name="Dragan Javorac" userId="913c2858-fb97-4c6e-a42c-b1f1a16b225e" providerId="ADAL" clId="{475411C6-8141-4378-8490-F976BA89C6B2}" dt="2022-09-19T13:28:49.126" v="44" actId="1076"/>
          <ac:picMkLst>
            <pc:docMk/>
            <pc:sldMk cId="0" sldId="265"/>
            <ac:picMk id="5" creationId="{1E893750-FC0F-D33A-8E83-0A6DA0EB4EAD}"/>
          </ac:picMkLst>
        </pc:picChg>
      </pc:sldChg>
      <pc:sldChg chg="addSp delSp modSp mod">
        <pc:chgData name="Dragan Javorac" userId="913c2858-fb97-4c6e-a42c-b1f1a16b225e" providerId="ADAL" clId="{475411C6-8141-4378-8490-F976BA89C6B2}" dt="2022-10-03T09:59:51.160" v="381" actId="20577"/>
        <pc:sldMkLst>
          <pc:docMk/>
          <pc:sldMk cId="0" sldId="266"/>
        </pc:sldMkLst>
        <pc:spChg chg="add del mod">
          <ac:chgData name="Dragan Javorac" userId="913c2858-fb97-4c6e-a42c-b1f1a16b225e" providerId="ADAL" clId="{475411C6-8141-4378-8490-F976BA89C6B2}" dt="2022-10-03T09:59:26.793" v="373" actId="478"/>
          <ac:spMkLst>
            <pc:docMk/>
            <pc:sldMk cId="0" sldId="266"/>
            <ac:spMk id="2" creationId="{C596B4B2-2FF5-3D05-615D-C1302AF6DE80}"/>
          </ac:spMkLst>
        </pc:spChg>
        <pc:spChg chg="del mod">
          <ac:chgData name="Dragan Javorac" userId="913c2858-fb97-4c6e-a42c-b1f1a16b225e" providerId="ADAL" clId="{475411C6-8141-4378-8490-F976BA89C6B2}" dt="2022-10-03T09:59:27.403" v="374" actId="478"/>
          <ac:spMkLst>
            <pc:docMk/>
            <pc:sldMk cId="0" sldId="266"/>
            <ac:spMk id="3" creationId="{D2760693-9F4D-E90E-DE33-9D4131C937A8}"/>
          </ac:spMkLst>
        </pc:spChg>
        <pc:spChg chg="del">
          <ac:chgData name="Dragan Javorac" userId="913c2858-fb97-4c6e-a42c-b1f1a16b225e" providerId="ADAL" clId="{475411C6-8141-4378-8490-F976BA89C6B2}" dt="2022-10-03T09:59:26.193" v="372" actId="478"/>
          <ac:spMkLst>
            <pc:docMk/>
            <pc:sldMk cId="0" sldId="266"/>
            <ac:spMk id="13" creationId="{CB521ED4-6C78-77A2-6526-72C7F7B614F1}"/>
          </ac:spMkLst>
        </pc:spChg>
        <pc:spChg chg="del mod">
          <ac:chgData name="Dragan Javorac" userId="913c2858-fb97-4c6e-a42c-b1f1a16b225e" providerId="ADAL" clId="{475411C6-8141-4378-8490-F976BA89C6B2}" dt="2022-10-03T09:59:25.173" v="370" actId="478"/>
          <ac:spMkLst>
            <pc:docMk/>
            <pc:sldMk cId="0" sldId="266"/>
            <ac:spMk id="14" creationId="{DDEE1412-D9DA-432E-C1AB-CEAE927E1C01}"/>
          </ac:spMkLst>
        </pc:spChg>
        <pc:spChg chg="del">
          <ac:chgData name="Dragan Javorac" userId="913c2858-fb97-4c6e-a42c-b1f1a16b225e" providerId="ADAL" clId="{475411C6-8141-4378-8490-F976BA89C6B2}" dt="2022-10-03T09:59:24.562" v="369" actId="478"/>
          <ac:spMkLst>
            <pc:docMk/>
            <pc:sldMk cId="0" sldId="266"/>
            <ac:spMk id="15" creationId="{13D73B07-DFAF-CEF8-B630-E5505CCD0684}"/>
          </ac:spMkLst>
        </pc:spChg>
        <pc:spChg chg="mod">
          <ac:chgData name="Dragan Javorac" userId="913c2858-fb97-4c6e-a42c-b1f1a16b225e" providerId="ADAL" clId="{475411C6-8141-4378-8490-F976BA89C6B2}" dt="2022-10-03T09:51:17.152" v="166" actId="20577"/>
          <ac:spMkLst>
            <pc:docMk/>
            <pc:sldMk cId="0" sldId="266"/>
            <ac:spMk id="123" creationId="{00000000-0000-0000-0000-000000000000}"/>
          </ac:spMkLst>
        </pc:spChg>
        <pc:spChg chg="mod">
          <ac:chgData name="Dragan Javorac" userId="913c2858-fb97-4c6e-a42c-b1f1a16b225e" providerId="ADAL" clId="{475411C6-8141-4378-8490-F976BA89C6B2}" dt="2022-10-03T09:59:51.160" v="381" actId="20577"/>
          <ac:spMkLst>
            <pc:docMk/>
            <pc:sldMk cId="0" sldId="266"/>
            <ac:spMk id="124" creationId="{00000000-0000-0000-0000-000000000000}"/>
          </ac:spMkLst>
        </pc:spChg>
      </pc:sldChg>
      <pc:sldChg chg="del">
        <pc:chgData name="Dragan Javorac" userId="913c2858-fb97-4c6e-a42c-b1f1a16b225e" providerId="ADAL" clId="{475411C6-8141-4378-8490-F976BA89C6B2}" dt="2022-10-03T11:31:27.259" v="2530" actId="47"/>
        <pc:sldMkLst>
          <pc:docMk/>
          <pc:sldMk cId="3498386614" sldId="280"/>
        </pc:sldMkLst>
      </pc:sldChg>
      <pc:sldChg chg="del">
        <pc:chgData name="Dragan Javorac" userId="913c2858-fb97-4c6e-a42c-b1f1a16b225e" providerId="ADAL" clId="{475411C6-8141-4378-8490-F976BA89C6B2}" dt="2022-10-03T11:31:29.485" v="2531" actId="47"/>
        <pc:sldMkLst>
          <pc:docMk/>
          <pc:sldMk cId="338141704" sldId="305"/>
        </pc:sldMkLst>
      </pc:sldChg>
      <pc:sldChg chg="del">
        <pc:chgData name="Dragan Javorac" userId="913c2858-fb97-4c6e-a42c-b1f1a16b225e" providerId="ADAL" clId="{475411C6-8141-4378-8490-F976BA89C6B2}" dt="2022-10-03T11:31:40.565" v="2532" actId="47"/>
        <pc:sldMkLst>
          <pc:docMk/>
          <pc:sldMk cId="1365923213" sldId="306"/>
        </pc:sldMkLst>
      </pc:sldChg>
      <pc:sldChg chg="del ord">
        <pc:chgData name="Dragan Javorac" userId="913c2858-fb97-4c6e-a42c-b1f1a16b225e" providerId="ADAL" clId="{475411C6-8141-4378-8490-F976BA89C6B2}" dt="2022-10-03T10:13:12.393" v="1686" actId="47"/>
        <pc:sldMkLst>
          <pc:docMk/>
          <pc:sldMk cId="1931300285" sldId="307"/>
        </pc:sldMkLst>
      </pc:sldChg>
      <pc:sldChg chg="addSp delSp modSp mod">
        <pc:chgData name="Dragan Javorac" userId="913c2858-fb97-4c6e-a42c-b1f1a16b225e" providerId="ADAL" clId="{475411C6-8141-4378-8490-F976BA89C6B2}" dt="2022-10-03T11:30:45.124" v="2518" actId="6549"/>
        <pc:sldMkLst>
          <pc:docMk/>
          <pc:sldMk cId="104205086" sldId="308"/>
        </pc:sldMkLst>
        <pc:spChg chg="mod">
          <ac:chgData name="Dragan Javorac" userId="913c2858-fb97-4c6e-a42c-b1f1a16b225e" providerId="ADAL" clId="{475411C6-8141-4378-8490-F976BA89C6B2}" dt="2022-10-03T11:29:10.544" v="2384" actId="1076"/>
          <ac:spMkLst>
            <pc:docMk/>
            <pc:sldMk cId="104205086" sldId="308"/>
            <ac:spMk id="3" creationId="{D2760693-9F4D-E90E-DE33-9D4131C937A8}"/>
          </ac:spMkLst>
        </pc:spChg>
        <pc:spChg chg="mod">
          <ac:chgData name="Dragan Javorac" userId="913c2858-fb97-4c6e-a42c-b1f1a16b225e" providerId="ADAL" clId="{475411C6-8141-4378-8490-F976BA89C6B2}" dt="2022-10-03T11:28:55.840" v="2377" actId="1076"/>
          <ac:spMkLst>
            <pc:docMk/>
            <pc:sldMk cId="104205086" sldId="308"/>
            <ac:spMk id="14" creationId="{DDEE1412-D9DA-432E-C1AB-CEAE927E1C01}"/>
          </ac:spMkLst>
        </pc:spChg>
        <pc:spChg chg="mod">
          <ac:chgData name="Dragan Javorac" userId="913c2858-fb97-4c6e-a42c-b1f1a16b225e" providerId="ADAL" clId="{475411C6-8141-4378-8490-F976BA89C6B2}" dt="2022-10-03T11:29:04.433" v="2381" actId="1076"/>
          <ac:spMkLst>
            <pc:docMk/>
            <pc:sldMk cId="104205086" sldId="308"/>
            <ac:spMk id="15" creationId="{13D73B07-DFAF-CEF8-B630-E5505CCD0684}"/>
          </ac:spMkLst>
        </pc:spChg>
        <pc:spChg chg="mod">
          <ac:chgData name="Dragan Javorac" userId="913c2858-fb97-4c6e-a42c-b1f1a16b225e" providerId="ADAL" clId="{475411C6-8141-4378-8490-F976BA89C6B2}" dt="2022-10-03T11:30:45.124" v="2518" actId="6549"/>
          <ac:spMkLst>
            <pc:docMk/>
            <pc:sldMk cId="104205086" sldId="308"/>
            <ac:spMk id="124" creationId="{00000000-0000-0000-0000-000000000000}"/>
          </ac:spMkLst>
        </pc:spChg>
        <pc:picChg chg="add mod">
          <ac:chgData name="Dragan Javorac" userId="913c2858-fb97-4c6e-a42c-b1f1a16b225e" providerId="ADAL" clId="{475411C6-8141-4378-8490-F976BA89C6B2}" dt="2022-10-03T11:29:07.679" v="2383" actId="1076"/>
          <ac:picMkLst>
            <pc:docMk/>
            <pc:sldMk cId="104205086" sldId="308"/>
            <ac:picMk id="2" creationId="{18CA352B-196E-0EFF-9F62-FBD6170D053D}"/>
          </ac:picMkLst>
        </pc:picChg>
        <pc:picChg chg="mod">
          <ac:chgData name="Dragan Javorac" userId="913c2858-fb97-4c6e-a42c-b1f1a16b225e" providerId="ADAL" clId="{475411C6-8141-4378-8490-F976BA89C6B2}" dt="2022-10-03T11:29:06.144" v="2382" actId="1076"/>
          <ac:picMkLst>
            <pc:docMk/>
            <pc:sldMk cId="104205086" sldId="308"/>
            <ac:picMk id="4" creationId="{3738B006-A18C-326D-FB2B-CE571A2DA228}"/>
          </ac:picMkLst>
        </pc:picChg>
        <pc:picChg chg="del">
          <ac:chgData name="Dragan Javorac" userId="913c2858-fb97-4c6e-a42c-b1f1a16b225e" providerId="ADAL" clId="{475411C6-8141-4378-8490-F976BA89C6B2}" dt="2022-10-03T11:28:47.715" v="2375" actId="478"/>
          <ac:picMkLst>
            <pc:docMk/>
            <pc:sldMk cId="104205086" sldId="308"/>
            <ac:picMk id="6" creationId="{A3F65F6C-3C75-3D79-EA48-7A56097B2259}"/>
          </ac:picMkLst>
        </pc:picChg>
      </pc:sldChg>
      <pc:sldChg chg="new del">
        <pc:chgData name="Dragan Javorac" userId="913c2858-fb97-4c6e-a42c-b1f1a16b225e" providerId="ADAL" clId="{475411C6-8141-4378-8490-F976BA89C6B2}" dt="2022-10-03T09:51:04.584" v="145" actId="680"/>
        <pc:sldMkLst>
          <pc:docMk/>
          <pc:sldMk cId="2563969503" sldId="309"/>
        </pc:sldMkLst>
      </pc:sldChg>
      <pc:sldChg chg="delSp add mod">
        <pc:chgData name="Dragan Javorac" userId="913c2858-fb97-4c6e-a42c-b1f1a16b225e" providerId="ADAL" clId="{475411C6-8141-4378-8490-F976BA89C6B2}" dt="2022-10-03T10:12:18.396" v="1683" actId="478"/>
        <pc:sldMkLst>
          <pc:docMk/>
          <pc:sldMk cId="2940531741" sldId="309"/>
        </pc:sldMkLst>
        <pc:spChg chg="del">
          <ac:chgData name="Dragan Javorac" userId="913c2858-fb97-4c6e-a42c-b1f1a16b225e" providerId="ADAL" clId="{475411C6-8141-4378-8490-F976BA89C6B2}" dt="2022-10-03T10:12:18.396" v="1683" actId="478"/>
          <ac:spMkLst>
            <pc:docMk/>
            <pc:sldMk cId="2940531741" sldId="309"/>
            <ac:spMk id="15" creationId="{13D73B07-DFAF-CEF8-B630-E5505CCD0684}"/>
          </ac:spMkLst>
        </pc:spChg>
      </pc:sldChg>
      <pc:sldChg chg="new del">
        <pc:chgData name="Dragan Javorac" userId="913c2858-fb97-4c6e-a42c-b1f1a16b225e" providerId="ADAL" clId="{475411C6-8141-4378-8490-F976BA89C6B2}" dt="2022-10-03T09:51:09.812" v="147" actId="47"/>
        <pc:sldMkLst>
          <pc:docMk/>
          <pc:sldMk cId="4054549951" sldId="309"/>
        </pc:sldMkLst>
      </pc:sldChg>
      <pc:sldChg chg="addSp delSp modSp add mod">
        <pc:chgData name="Dragan Javorac" userId="913c2858-fb97-4c6e-a42c-b1f1a16b225e" providerId="ADAL" clId="{475411C6-8141-4378-8490-F976BA89C6B2}" dt="2022-10-14T08:53:42.190" v="3558" actId="20577"/>
        <pc:sldMkLst>
          <pc:docMk/>
          <pc:sldMk cId="3153192593" sldId="310"/>
        </pc:sldMkLst>
        <pc:spChg chg="add mod">
          <ac:chgData name="Dragan Javorac" userId="913c2858-fb97-4c6e-a42c-b1f1a16b225e" providerId="ADAL" clId="{475411C6-8141-4378-8490-F976BA89C6B2}" dt="2022-10-03T10:02:22.109" v="640" actId="1076"/>
          <ac:spMkLst>
            <pc:docMk/>
            <pc:sldMk cId="3153192593" sldId="310"/>
            <ac:spMk id="2" creationId="{DF9AA68A-284A-48A1-ADBE-927B7F58F059}"/>
          </ac:spMkLst>
        </pc:spChg>
        <pc:spChg chg="add mod">
          <ac:chgData name="Dragan Javorac" userId="913c2858-fb97-4c6e-a42c-b1f1a16b225e" providerId="ADAL" clId="{475411C6-8141-4378-8490-F976BA89C6B2}" dt="2022-10-14T08:53:42.190" v="3558" actId="20577"/>
          <ac:spMkLst>
            <pc:docMk/>
            <pc:sldMk cId="3153192593" sldId="310"/>
            <ac:spMk id="3" creationId="{692DC6F9-74A0-ECB2-2C38-958D4D340B1F}"/>
          </ac:spMkLst>
        </pc:spChg>
        <pc:spChg chg="add mod">
          <ac:chgData name="Dragan Javorac" userId="913c2858-fb97-4c6e-a42c-b1f1a16b225e" providerId="ADAL" clId="{475411C6-8141-4378-8490-F976BA89C6B2}" dt="2022-10-03T10:03:19.606" v="792" actId="20577"/>
          <ac:spMkLst>
            <pc:docMk/>
            <pc:sldMk cId="3153192593" sldId="310"/>
            <ac:spMk id="5" creationId="{50428D2E-30E2-F453-4B9A-AE6993A1C5E8}"/>
          </ac:spMkLst>
        </pc:spChg>
        <pc:spChg chg="add del mod">
          <ac:chgData name="Dragan Javorac" userId="913c2858-fb97-4c6e-a42c-b1f1a16b225e" providerId="ADAL" clId="{475411C6-8141-4378-8490-F976BA89C6B2}" dt="2022-10-03T10:15:49.719" v="1728" actId="478"/>
          <ac:spMkLst>
            <pc:docMk/>
            <pc:sldMk cId="3153192593" sldId="310"/>
            <ac:spMk id="6" creationId="{B81ECC15-EA19-3898-FB03-CE622B3ED7D3}"/>
          </ac:spMkLst>
        </pc:spChg>
        <pc:spChg chg="mod">
          <ac:chgData name="Dragan Javorac" userId="913c2858-fb97-4c6e-a42c-b1f1a16b225e" providerId="ADAL" clId="{475411C6-8141-4378-8490-F976BA89C6B2}" dt="2022-10-03T10:00:12.660" v="414" actId="20577"/>
          <ac:spMkLst>
            <pc:docMk/>
            <pc:sldMk cId="3153192593" sldId="310"/>
            <ac:spMk id="123" creationId="{00000000-0000-0000-0000-000000000000}"/>
          </ac:spMkLst>
        </pc:spChg>
        <pc:spChg chg="mod">
          <ac:chgData name="Dragan Javorac" userId="913c2858-fb97-4c6e-a42c-b1f1a16b225e" providerId="ADAL" clId="{475411C6-8141-4378-8490-F976BA89C6B2}" dt="2022-10-03T10:01:42.262" v="633" actId="12"/>
          <ac:spMkLst>
            <pc:docMk/>
            <pc:sldMk cId="3153192593" sldId="310"/>
            <ac:spMk id="124" creationId="{00000000-0000-0000-0000-000000000000}"/>
          </ac:spMkLst>
        </pc:spChg>
        <pc:picChg chg="add mod">
          <ac:chgData name="Dragan Javorac" userId="913c2858-fb97-4c6e-a42c-b1f1a16b225e" providerId="ADAL" clId="{475411C6-8141-4378-8490-F976BA89C6B2}" dt="2022-10-03T10:02:06.827" v="635" actId="1076"/>
          <ac:picMkLst>
            <pc:docMk/>
            <pc:sldMk cId="3153192593" sldId="310"/>
            <ac:picMk id="4" creationId="{B050F20A-ED4C-75A7-C744-481E729E5B9A}"/>
          </ac:picMkLst>
        </pc:picChg>
      </pc:sldChg>
      <pc:sldChg chg="addSp delSp modSp add mod">
        <pc:chgData name="Dragan Javorac" userId="913c2858-fb97-4c6e-a42c-b1f1a16b225e" providerId="ADAL" clId="{475411C6-8141-4378-8490-F976BA89C6B2}" dt="2022-10-03T10:13:39.838" v="1723" actId="1076"/>
        <pc:sldMkLst>
          <pc:docMk/>
          <pc:sldMk cId="3936218270" sldId="311"/>
        </pc:sldMkLst>
        <pc:spChg chg="mod">
          <ac:chgData name="Dragan Javorac" userId="913c2858-fb97-4c6e-a42c-b1f1a16b225e" providerId="ADAL" clId="{475411C6-8141-4378-8490-F976BA89C6B2}" dt="2022-10-03T10:13:39.838" v="1723" actId="1076"/>
          <ac:spMkLst>
            <pc:docMk/>
            <pc:sldMk cId="3936218270" sldId="311"/>
            <ac:spMk id="2" creationId="{DF9AA68A-284A-48A1-ADBE-927B7F58F059}"/>
          </ac:spMkLst>
        </pc:spChg>
        <pc:spChg chg="add mod">
          <ac:chgData name="Dragan Javorac" userId="913c2858-fb97-4c6e-a42c-b1f1a16b225e" providerId="ADAL" clId="{475411C6-8141-4378-8490-F976BA89C6B2}" dt="2022-10-03T10:03:46.567" v="830" actId="14100"/>
          <ac:spMkLst>
            <pc:docMk/>
            <pc:sldMk cId="3936218270" sldId="311"/>
            <ac:spMk id="6" creationId="{F2C9413D-9CD6-7129-6301-A0318E201A33}"/>
          </ac:spMkLst>
        </pc:spChg>
        <pc:spChg chg="add mod">
          <ac:chgData name="Dragan Javorac" userId="913c2858-fb97-4c6e-a42c-b1f1a16b225e" providerId="ADAL" clId="{475411C6-8141-4378-8490-F976BA89C6B2}" dt="2022-10-03T10:13:38.046" v="1722" actId="14100"/>
          <ac:spMkLst>
            <pc:docMk/>
            <pc:sldMk cId="3936218270" sldId="311"/>
            <ac:spMk id="9" creationId="{40821F27-AC4B-53A0-B51D-EC1D4369B0AF}"/>
          </ac:spMkLst>
        </pc:spChg>
        <pc:spChg chg="mod">
          <ac:chgData name="Dragan Javorac" userId="913c2858-fb97-4c6e-a42c-b1f1a16b225e" providerId="ADAL" clId="{475411C6-8141-4378-8490-F976BA89C6B2}" dt="2022-10-03T10:02:32.074" v="673" actId="20577"/>
          <ac:spMkLst>
            <pc:docMk/>
            <pc:sldMk cId="3936218270" sldId="311"/>
            <ac:spMk id="123" creationId="{00000000-0000-0000-0000-000000000000}"/>
          </ac:spMkLst>
        </pc:spChg>
        <pc:spChg chg="mod">
          <ac:chgData name="Dragan Javorac" userId="913c2858-fb97-4c6e-a42c-b1f1a16b225e" providerId="ADAL" clId="{475411C6-8141-4378-8490-F976BA89C6B2}" dt="2022-10-03T10:13:33.649" v="1720" actId="20577"/>
          <ac:spMkLst>
            <pc:docMk/>
            <pc:sldMk cId="3936218270" sldId="311"/>
            <ac:spMk id="124" creationId="{00000000-0000-0000-0000-000000000000}"/>
          </ac:spMkLst>
        </pc:spChg>
        <pc:picChg chg="del">
          <ac:chgData name="Dragan Javorac" userId="913c2858-fb97-4c6e-a42c-b1f1a16b225e" providerId="ADAL" clId="{475411C6-8141-4378-8490-F976BA89C6B2}" dt="2022-10-03T10:04:16.284" v="890" actId="478"/>
          <ac:picMkLst>
            <pc:docMk/>
            <pc:sldMk cId="3936218270" sldId="311"/>
            <ac:picMk id="4" creationId="{B050F20A-ED4C-75A7-C744-481E729E5B9A}"/>
          </ac:picMkLst>
        </pc:picChg>
        <pc:picChg chg="add mod">
          <ac:chgData name="Dragan Javorac" userId="913c2858-fb97-4c6e-a42c-b1f1a16b225e" providerId="ADAL" clId="{475411C6-8141-4378-8490-F976BA89C6B2}" dt="2022-10-03T10:03:30.647" v="822" actId="1076"/>
          <ac:picMkLst>
            <pc:docMk/>
            <pc:sldMk cId="3936218270" sldId="311"/>
            <ac:picMk id="5" creationId="{0F13C999-C799-3B84-3596-B4EA416D8651}"/>
          </ac:picMkLst>
        </pc:picChg>
        <pc:picChg chg="add mod">
          <ac:chgData name="Dragan Javorac" userId="913c2858-fb97-4c6e-a42c-b1f1a16b225e" providerId="ADAL" clId="{475411C6-8141-4378-8490-F976BA89C6B2}" dt="2022-10-03T10:13:35.430" v="1721" actId="1076"/>
          <ac:picMkLst>
            <pc:docMk/>
            <pc:sldMk cId="3936218270" sldId="311"/>
            <ac:picMk id="8" creationId="{A51F7B18-761A-13E3-00B6-DEE2C38C9F21}"/>
          </ac:picMkLst>
        </pc:picChg>
      </pc:sldChg>
      <pc:sldChg chg="addSp delSp modSp new mod">
        <pc:chgData name="Dragan Javorac" userId="913c2858-fb97-4c6e-a42c-b1f1a16b225e" providerId="ADAL" clId="{475411C6-8141-4378-8490-F976BA89C6B2}" dt="2022-10-03T10:07:00.087" v="1439" actId="478"/>
        <pc:sldMkLst>
          <pc:docMk/>
          <pc:sldMk cId="829397523" sldId="312"/>
        </pc:sldMkLst>
        <pc:spChg chg="mod">
          <ac:chgData name="Dragan Javorac" userId="913c2858-fb97-4c6e-a42c-b1f1a16b225e" providerId="ADAL" clId="{475411C6-8141-4378-8490-F976BA89C6B2}" dt="2022-10-03T10:04:42.312" v="931" actId="20577"/>
          <ac:spMkLst>
            <pc:docMk/>
            <pc:sldMk cId="829397523" sldId="312"/>
            <ac:spMk id="2" creationId="{244262F7-878C-8202-817A-FACEBAA0F46B}"/>
          </ac:spMkLst>
        </pc:spChg>
        <pc:spChg chg="mod">
          <ac:chgData name="Dragan Javorac" userId="913c2858-fb97-4c6e-a42c-b1f1a16b225e" providerId="ADAL" clId="{475411C6-8141-4378-8490-F976BA89C6B2}" dt="2022-10-03T10:06:57.697" v="1438" actId="20577"/>
          <ac:spMkLst>
            <pc:docMk/>
            <pc:sldMk cId="829397523" sldId="312"/>
            <ac:spMk id="3" creationId="{D00D9B7C-E0A7-1441-D1E7-54043AA03794}"/>
          </ac:spMkLst>
        </pc:spChg>
        <pc:spChg chg="mod">
          <ac:chgData name="Dragan Javorac" userId="913c2858-fb97-4c6e-a42c-b1f1a16b225e" providerId="ADAL" clId="{475411C6-8141-4378-8490-F976BA89C6B2}" dt="2022-10-03T10:06:44.147" v="1375" actId="5793"/>
          <ac:spMkLst>
            <pc:docMk/>
            <pc:sldMk cId="829397523" sldId="312"/>
            <ac:spMk id="4" creationId="{2CEFD369-C8A4-C405-29A0-8283ADACBDA0}"/>
          </ac:spMkLst>
        </pc:spChg>
        <pc:spChg chg="add mod">
          <ac:chgData name="Dragan Javorac" userId="913c2858-fb97-4c6e-a42c-b1f1a16b225e" providerId="ADAL" clId="{475411C6-8141-4378-8490-F976BA89C6B2}" dt="2022-10-03T10:06:28.560" v="1363" actId="20577"/>
          <ac:spMkLst>
            <pc:docMk/>
            <pc:sldMk cId="829397523" sldId="312"/>
            <ac:spMk id="5" creationId="{01A5DE3D-FF48-7D96-716C-4F58282574A7}"/>
          </ac:spMkLst>
        </pc:spChg>
        <pc:spChg chg="add del mod">
          <ac:chgData name="Dragan Javorac" userId="913c2858-fb97-4c6e-a42c-b1f1a16b225e" providerId="ADAL" clId="{475411C6-8141-4378-8490-F976BA89C6B2}" dt="2022-10-03T10:07:00.087" v="1439" actId="478"/>
          <ac:spMkLst>
            <pc:docMk/>
            <pc:sldMk cId="829397523" sldId="312"/>
            <ac:spMk id="6" creationId="{A42E736E-22BE-33BC-1029-7BEC1564452B}"/>
          </ac:spMkLst>
        </pc:spChg>
      </pc:sldChg>
      <pc:sldChg chg="addSp delSp modSp add mod">
        <pc:chgData name="Dragan Javorac" userId="913c2858-fb97-4c6e-a42c-b1f1a16b225e" providerId="ADAL" clId="{475411C6-8141-4378-8490-F976BA89C6B2}" dt="2022-10-14T08:35:19.985" v="3508" actId="20577"/>
        <pc:sldMkLst>
          <pc:docMk/>
          <pc:sldMk cId="1044535703" sldId="313"/>
        </pc:sldMkLst>
        <pc:spChg chg="mod">
          <ac:chgData name="Dragan Javorac" userId="913c2858-fb97-4c6e-a42c-b1f1a16b225e" providerId="ADAL" clId="{475411C6-8141-4378-8490-F976BA89C6B2}" dt="2022-10-14T08:35:19.985" v="3508" actId="20577"/>
          <ac:spMkLst>
            <pc:docMk/>
            <pc:sldMk cId="1044535703" sldId="313"/>
            <ac:spMk id="2" creationId="{DF9AA68A-284A-48A1-ADBE-927B7F58F059}"/>
          </ac:spMkLst>
        </pc:spChg>
        <pc:spChg chg="mod">
          <ac:chgData name="Dragan Javorac" userId="913c2858-fb97-4c6e-a42c-b1f1a16b225e" providerId="ADAL" clId="{475411C6-8141-4378-8490-F976BA89C6B2}" dt="2022-10-03T10:11:44.102" v="1612" actId="14100"/>
          <ac:spMkLst>
            <pc:docMk/>
            <pc:sldMk cId="1044535703" sldId="313"/>
            <ac:spMk id="6" creationId="{F2C9413D-9CD6-7129-6301-A0318E201A33}"/>
          </ac:spMkLst>
        </pc:spChg>
        <pc:spChg chg="add mod">
          <ac:chgData name="Dragan Javorac" userId="913c2858-fb97-4c6e-a42c-b1f1a16b225e" providerId="ADAL" clId="{475411C6-8141-4378-8490-F976BA89C6B2}" dt="2022-10-03T10:12:10.174" v="1682" actId="14100"/>
          <ac:spMkLst>
            <pc:docMk/>
            <pc:sldMk cId="1044535703" sldId="313"/>
            <ac:spMk id="7" creationId="{3C11A764-8BC4-4074-CCCF-5768759581B3}"/>
          </ac:spMkLst>
        </pc:spChg>
        <pc:spChg chg="mod">
          <ac:chgData name="Dragan Javorac" userId="913c2858-fb97-4c6e-a42c-b1f1a16b225e" providerId="ADAL" clId="{475411C6-8141-4378-8490-F976BA89C6B2}" dt="2022-10-03T10:11:16.082" v="1587" actId="20577"/>
          <ac:spMkLst>
            <pc:docMk/>
            <pc:sldMk cId="1044535703" sldId="313"/>
            <ac:spMk id="9" creationId="{40821F27-AC4B-53A0-B51D-EC1D4369B0AF}"/>
          </ac:spMkLst>
        </pc:spChg>
        <pc:spChg chg="mod">
          <ac:chgData name="Dragan Javorac" userId="913c2858-fb97-4c6e-a42c-b1f1a16b225e" providerId="ADAL" clId="{475411C6-8141-4378-8490-F976BA89C6B2}" dt="2022-10-03T10:10:34.932" v="1478" actId="20577"/>
          <ac:spMkLst>
            <pc:docMk/>
            <pc:sldMk cId="1044535703" sldId="313"/>
            <ac:spMk id="123" creationId="{00000000-0000-0000-0000-000000000000}"/>
          </ac:spMkLst>
        </pc:spChg>
        <pc:spChg chg="mod">
          <ac:chgData name="Dragan Javorac" userId="913c2858-fb97-4c6e-a42c-b1f1a16b225e" providerId="ADAL" clId="{475411C6-8141-4378-8490-F976BA89C6B2}" dt="2022-10-03T10:11:05.044" v="1557" actId="20577"/>
          <ac:spMkLst>
            <pc:docMk/>
            <pc:sldMk cId="1044535703" sldId="313"/>
            <ac:spMk id="124" creationId="{00000000-0000-0000-0000-000000000000}"/>
          </ac:spMkLst>
        </pc:spChg>
        <pc:picChg chg="add mod ord">
          <ac:chgData name="Dragan Javorac" userId="913c2858-fb97-4c6e-a42c-b1f1a16b225e" providerId="ADAL" clId="{475411C6-8141-4378-8490-F976BA89C6B2}" dt="2022-10-03T10:11:26.633" v="1590" actId="167"/>
          <ac:picMkLst>
            <pc:docMk/>
            <pc:sldMk cId="1044535703" sldId="313"/>
            <ac:picMk id="4" creationId="{144E8C9C-2162-E9FB-538C-21557BCF96F8}"/>
          </ac:picMkLst>
        </pc:picChg>
        <pc:picChg chg="del">
          <ac:chgData name="Dragan Javorac" userId="913c2858-fb97-4c6e-a42c-b1f1a16b225e" providerId="ADAL" clId="{475411C6-8141-4378-8490-F976BA89C6B2}" dt="2022-10-03T10:10:38.212" v="1481" actId="478"/>
          <ac:picMkLst>
            <pc:docMk/>
            <pc:sldMk cId="1044535703" sldId="313"/>
            <ac:picMk id="5" creationId="{0F13C999-C799-3B84-3596-B4EA416D8651}"/>
          </ac:picMkLst>
        </pc:picChg>
        <pc:picChg chg="del">
          <ac:chgData name="Dragan Javorac" userId="913c2858-fb97-4c6e-a42c-b1f1a16b225e" providerId="ADAL" clId="{475411C6-8141-4378-8490-F976BA89C6B2}" dt="2022-10-03T10:10:37.794" v="1480" actId="478"/>
          <ac:picMkLst>
            <pc:docMk/>
            <pc:sldMk cId="1044535703" sldId="313"/>
            <ac:picMk id="8" creationId="{A51F7B18-761A-13E3-00B6-DEE2C38C9F21}"/>
          </ac:picMkLst>
        </pc:picChg>
      </pc:sldChg>
      <pc:sldChg chg="add del">
        <pc:chgData name="Dragan Javorac" userId="913c2858-fb97-4c6e-a42c-b1f1a16b225e" providerId="ADAL" clId="{475411C6-8141-4378-8490-F976BA89C6B2}" dt="2022-10-03T11:29:14.986" v="2385" actId="47"/>
        <pc:sldMkLst>
          <pc:docMk/>
          <pc:sldMk cId="561616330" sldId="314"/>
        </pc:sldMkLst>
      </pc:sldChg>
      <pc:sldChg chg="modSp add del mod">
        <pc:chgData name="Dragan Javorac" userId="913c2858-fb97-4c6e-a42c-b1f1a16b225e" providerId="ADAL" clId="{475411C6-8141-4378-8490-F976BA89C6B2}" dt="2022-10-03T10:16:27.648" v="1775" actId="47"/>
        <pc:sldMkLst>
          <pc:docMk/>
          <pc:sldMk cId="1645858723" sldId="315"/>
        </pc:sldMkLst>
        <pc:spChg chg="mod">
          <ac:chgData name="Dragan Javorac" userId="913c2858-fb97-4c6e-a42c-b1f1a16b225e" providerId="ADAL" clId="{475411C6-8141-4378-8490-F976BA89C6B2}" dt="2022-10-03T10:16:05.860" v="1774" actId="20577"/>
          <ac:spMkLst>
            <pc:docMk/>
            <pc:sldMk cId="1645858723" sldId="315"/>
            <ac:spMk id="123" creationId="{00000000-0000-0000-0000-000000000000}"/>
          </ac:spMkLst>
        </pc:spChg>
      </pc:sldChg>
      <pc:sldChg chg="addSp delSp modSp add mod">
        <pc:chgData name="Dragan Javorac" userId="913c2858-fb97-4c6e-a42c-b1f1a16b225e" providerId="ADAL" clId="{475411C6-8141-4378-8490-F976BA89C6B2}" dt="2022-10-03T10:19:45.694" v="1920" actId="20577"/>
        <pc:sldMkLst>
          <pc:docMk/>
          <pc:sldMk cId="3087176085" sldId="315"/>
        </pc:sldMkLst>
        <pc:spChg chg="del">
          <ac:chgData name="Dragan Javorac" userId="913c2858-fb97-4c6e-a42c-b1f1a16b225e" providerId="ADAL" clId="{475411C6-8141-4378-8490-F976BA89C6B2}" dt="2022-10-03T10:18:44.311" v="1912" actId="478"/>
          <ac:spMkLst>
            <pc:docMk/>
            <pc:sldMk cId="3087176085" sldId="315"/>
            <ac:spMk id="2" creationId="{DF9AA68A-284A-48A1-ADBE-927B7F58F059}"/>
          </ac:spMkLst>
        </pc:spChg>
        <pc:spChg chg="del">
          <ac:chgData name="Dragan Javorac" userId="913c2858-fb97-4c6e-a42c-b1f1a16b225e" providerId="ADAL" clId="{475411C6-8141-4378-8490-F976BA89C6B2}" dt="2022-10-03T10:18:43.334" v="1911" actId="478"/>
          <ac:spMkLst>
            <pc:docMk/>
            <pc:sldMk cId="3087176085" sldId="315"/>
            <ac:spMk id="5" creationId="{50428D2E-30E2-F453-4B9A-AE6993A1C5E8}"/>
          </ac:spMkLst>
        </pc:spChg>
        <pc:spChg chg="mod">
          <ac:chgData name="Dragan Javorac" userId="913c2858-fb97-4c6e-a42c-b1f1a16b225e" providerId="ADAL" clId="{475411C6-8141-4378-8490-F976BA89C6B2}" dt="2022-10-03T10:16:48.995" v="1808" actId="20577"/>
          <ac:spMkLst>
            <pc:docMk/>
            <pc:sldMk cId="3087176085" sldId="315"/>
            <ac:spMk id="123" creationId="{00000000-0000-0000-0000-000000000000}"/>
          </ac:spMkLst>
        </pc:spChg>
        <pc:spChg chg="mod">
          <ac:chgData name="Dragan Javorac" userId="913c2858-fb97-4c6e-a42c-b1f1a16b225e" providerId="ADAL" clId="{475411C6-8141-4378-8490-F976BA89C6B2}" dt="2022-10-03T10:19:45.694" v="1920" actId="20577"/>
          <ac:spMkLst>
            <pc:docMk/>
            <pc:sldMk cId="3087176085" sldId="315"/>
            <ac:spMk id="124" creationId="{00000000-0000-0000-0000-000000000000}"/>
          </ac:spMkLst>
        </pc:spChg>
        <pc:picChg chg="del">
          <ac:chgData name="Dragan Javorac" userId="913c2858-fb97-4c6e-a42c-b1f1a16b225e" providerId="ADAL" clId="{475411C6-8141-4378-8490-F976BA89C6B2}" dt="2022-10-03T10:18:40.917" v="1909" actId="478"/>
          <ac:picMkLst>
            <pc:docMk/>
            <pc:sldMk cId="3087176085" sldId="315"/>
            <ac:picMk id="4" creationId="{B050F20A-ED4C-75A7-C744-481E729E5B9A}"/>
          </ac:picMkLst>
        </pc:picChg>
        <pc:picChg chg="add mod">
          <ac:chgData name="Dragan Javorac" userId="913c2858-fb97-4c6e-a42c-b1f1a16b225e" providerId="ADAL" clId="{475411C6-8141-4378-8490-F976BA89C6B2}" dt="2022-10-03T10:17:25.164" v="1810" actId="1076"/>
          <ac:picMkLst>
            <pc:docMk/>
            <pc:sldMk cId="3087176085" sldId="315"/>
            <ac:picMk id="6" creationId="{D1A7CC0C-B88A-3D80-F4C5-8AD4AB38E906}"/>
          </ac:picMkLst>
        </pc:picChg>
        <pc:picChg chg="add mod modCrop">
          <ac:chgData name="Dragan Javorac" userId="913c2858-fb97-4c6e-a42c-b1f1a16b225e" providerId="ADAL" clId="{475411C6-8141-4378-8490-F976BA89C6B2}" dt="2022-10-03T10:19:37.594" v="1915" actId="732"/>
          <ac:picMkLst>
            <pc:docMk/>
            <pc:sldMk cId="3087176085" sldId="315"/>
            <ac:picMk id="8" creationId="{60BA0424-4124-5961-D5A5-422644DDC00E}"/>
          </ac:picMkLst>
        </pc:picChg>
        <pc:picChg chg="add mod">
          <ac:chgData name="Dragan Javorac" userId="913c2858-fb97-4c6e-a42c-b1f1a16b225e" providerId="ADAL" clId="{475411C6-8141-4378-8490-F976BA89C6B2}" dt="2022-10-03T10:19:32.955" v="1914" actId="1076"/>
          <ac:picMkLst>
            <pc:docMk/>
            <pc:sldMk cId="3087176085" sldId="315"/>
            <ac:picMk id="10" creationId="{2CD3B192-3DFC-4EBE-8540-61A3F09C7609}"/>
          </ac:picMkLst>
        </pc:picChg>
      </pc:sldChg>
      <pc:sldChg chg="addSp delSp modSp add mod">
        <pc:chgData name="Dragan Javorac" userId="913c2858-fb97-4c6e-a42c-b1f1a16b225e" providerId="ADAL" clId="{475411C6-8141-4378-8490-F976BA89C6B2}" dt="2022-10-03T11:27:32.977" v="2364" actId="478"/>
        <pc:sldMkLst>
          <pc:docMk/>
          <pc:sldMk cId="3422432336" sldId="316"/>
        </pc:sldMkLst>
        <pc:spChg chg="mod">
          <ac:chgData name="Dragan Javorac" userId="913c2858-fb97-4c6e-a42c-b1f1a16b225e" providerId="ADAL" clId="{475411C6-8141-4378-8490-F976BA89C6B2}" dt="2022-10-03T10:25:16.201" v="2340" actId="1076"/>
          <ac:spMkLst>
            <pc:docMk/>
            <pc:sldMk cId="3422432336" sldId="316"/>
            <ac:spMk id="2" creationId="{DF9AA68A-284A-48A1-ADBE-927B7F58F059}"/>
          </ac:spMkLst>
        </pc:spChg>
        <pc:spChg chg="del">
          <ac:chgData name="Dragan Javorac" userId="913c2858-fb97-4c6e-a42c-b1f1a16b225e" providerId="ADAL" clId="{475411C6-8141-4378-8490-F976BA89C6B2}" dt="2022-10-03T10:23:51.892" v="2136" actId="478"/>
          <ac:spMkLst>
            <pc:docMk/>
            <pc:sldMk cId="3422432336" sldId="316"/>
            <ac:spMk id="6" creationId="{F2C9413D-9CD6-7129-6301-A0318E201A33}"/>
          </ac:spMkLst>
        </pc:spChg>
        <pc:spChg chg="del">
          <ac:chgData name="Dragan Javorac" userId="913c2858-fb97-4c6e-a42c-b1f1a16b225e" providerId="ADAL" clId="{475411C6-8141-4378-8490-F976BA89C6B2}" dt="2022-10-03T10:24:00.843" v="2140" actId="478"/>
          <ac:spMkLst>
            <pc:docMk/>
            <pc:sldMk cId="3422432336" sldId="316"/>
            <ac:spMk id="7" creationId="{3C11A764-8BC4-4074-CCCF-5768759581B3}"/>
          </ac:spMkLst>
        </pc:spChg>
        <pc:spChg chg="mod">
          <ac:chgData name="Dragan Javorac" userId="913c2858-fb97-4c6e-a42c-b1f1a16b225e" providerId="ADAL" clId="{475411C6-8141-4378-8490-F976BA89C6B2}" dt="2022-10-03T10:25:59.993" v="2358" actId="14100"/>
          <ac:spMkLst>
            <pc:docMk/>
            <pc:sldMk cId="3422432336" sldId="316"/>
            <ac:spMk id="9" creationId="{40821F27-AC4B-53A0-B51D-EC1D4369B0AF}"/>
          </ac:spMkLst>
        </pc:spChg>
        <pc:spChg chg="mod">
          <ac:chgData name="Dragan Javorac" userId="913c2858-fb97-4c6e-a42c-b1f1a16b225e" providerId="ADAL" clId="{475411C6-8141-4378-8490-F976BA89C6B2}" dt="2022-10-03T10:23:02.812" v="1960" actId="20577"/>
          <ac:spMkLst>
            <pc:docMk/>
            <pc:sldMk cId="3422432336" sldId="316"/>
            <ac:spMk id="123" creationId="{00000000-0000-0000-0000-000000000000}"/>
          </ac:spMkLst>
        </pc:spChg>
        <pc:spChg chg="mod ord">
          <ac:chgData name="Dragan Javorac" userId="913c2858-fb97-4c6e-a42c-b1f1a16b225e" providerId="ADAL" clId="{475411C6-8141-4378-8490-F976BA89C6B2}" dt="2022-10-03T10:24:48.621" v="2315" actId="12"/>
          <ac:spMkLst>
            <pc:docMk/>
            <pc:sldMk cId="3422432336" sldId="316"/>
            <ac:spMk id="124" creationId="{00000000-0000-0000-0000-000000000000}"/>
          </ac:spMkLst>
        </pc:spChg>
        <pc:picChg chg="del">
          <ac:chgData name="Dragan Javorac" userId="913c2858-fb97-4c6e-a42c-b1f1a16b225e" providerId="ADAL" clId="{475411C6-8141-4378-8490-F976BA89C6B2}" dt="2022-10-03T10:23:59.481" v="2139" actId="478"/>
          <ac:picMkLst>
            <pc:docMk/>
            <pc:sldMk cId="3422432336" sldId="316"/>
            <ac:picMk id="4" creationId="{144E8C9C-2162-E9FB-538C-21557BCF96F8}"/>
          </ac:picMkLst>
        </pc:picChg>
        <pc:picChg chg="add mod ord">
          <ac:chgData name="Dragan Javorac" userId="913c2858-fb97-4c6e-a42c-b1f1a16b225e" providerId="ADAL" clId="{475411C6-8141-4378-8490-F976BA89C6B2}" dt="2022-10-03T10:25:26.872" v="2349" actId="167"/>
          <ac:picMkLst>
            <pc:docMk/>
            <pc:sldMk cId="3422432336" sldId="316"/>
            <ac:picMk id="5" creationId="{4B730408-FECD-DC45-FF55-94101B65AC09}"/>
          </ac:picMkLst>
        </pc:picChg>
        <pc:picChg chg="add mod ord">
          <ac:chgData name="Dragan Javorac" userId="913c2858-fb97-4c6e-a42c-b1f1a16b225e" providerId="ADAL" clId="{475411C6-8141-4378-8490-F976BA89C6B2}" dt="2022-10-03T10:25:56.961" v="2356" actId="1076"/>
          <ac:picMkLst>
            <pc:docMk/>
            <pc:sldMk cId="3422432336" sldId="316"/>
            <ac:picMk id="10" creationId="{605E43E1-F501-29F6-E877-73964D25362F}"/>
          </ac:picMkLst>
        </pc:picChg>
        <pc:picChg chg="add del mod modCrop">
          <ac:chgData name="Dragan Javorac" userId="913c2858-fb97-4c6e-a42c-b1f1a16b225e" providerId="ADAL" clId="{475411C6-8141-4378-8490-F976BA89C6B2}" dt="2022-10-03T11:27:32.977" v="2364" actId="478"/>
          <ac:picMkLst>
            <pc:docMk/>
            <pc:sldMk cId="3422432336" sldId="316"/>
            <ac:picMk id="12" creationId="{6C531C22-02B0-CF7F-BF23-FA937B10FED7}"/>
          </ac:picMkLst>
        </pc:picChg>
      </pc:sldChg>
      <pc:sldChg chg="addSp delSp modSp add mod">
        <pc:chgData name="Dragan Javorac" userId="913c2858-fb97-4c6e-a42c-b1f1a16b225e" providerId="ADAL" clId="{475411C6-8141-4378-8490-F976BA89C6B2}" dt="2022-10-03T11:28:09.954" v="2373" actId="1076"/>
        <pc:sldMkLst>
          <pc:docMk/>
          <pc:sldMk cId="3790364206" sldId="317"/>
        </pc:sldMkLst>
        <pc:spChg chg="del mod">
          <ac:chgData name="Dragan Javorac" userId="913c2858-fb97-4c6e-a42c-b1f1a16b225e" providerId="ADAL" clId="{475411C6-8141-4378-8490-F976BA89C6B2}" dt="2022-10-03T11:27:38.376" v="2368" actId="478"/>
          <ac:spMkLst>
            <pc:docMk/>
            <pc:sldMk cId="3790364206" sldId="317"/>
            <ac:spMk id="2" creationId="{DF9AA68A-284A-48A1-ADBE-927B7F58F059}"/>
          </ac:spMkLst>
        </pc:spChg>
        <pc:spChg chg="del">
          <ac:chgData name="Dragan Javorac" userId="913c2858-fb97-4c6e-a42c-b1f1a16b225e" providerId="ADAL" clId="{475411C6-8141-4378-8490-F976BA89C6B2}" dt="2022-10-03T11:27:42.822" v="2370" actId="478"/>
          <ac:spMkLst>
            <pc:docMk/>
            <pc:sldMk cId="3790364206" sldId="317"/>
            <ac:spMk id="9" creationId="{40821F27-AC4B-53A0-B51D-EC1D4369B0AF}"/>
          </ac:spMkLst>
        </pc:spChg>
        <pc:spChg chg="mod">
          <ac:chgData name="Dragan Javorac" userId="913c2858-fb97-4c6e-a42c-b1f1a16b225e" providerId="ADAL" clId="{475411C6-8141-4378-8490-F976BA89C6B2}" dt="2022-10-03T11:27:40.459" v="2369" actId="6549"/>
          <ac:spMkLst>
            <pc:docMk/>
            <pc:sldMk cId="3790364206" sldId="317"/>
            <ac:spMk id="124" creationId="{00000000-0000-0000-0000-000000000000}"/>
          </ac:spMkLst>
        </pc:spChg>
        <pc:picChg chg="add mod">
          <ac:chgData name="Dragan Javorac" userId="913c2858-fb97-4c6e-a42c-b1f1a16b225e" providerId="ADAL" clId="{475411C6-8141-4378-8490-F976BA89C6B2}" dt="2022-10-03T11:28:09.954" v="2373" actId="1076"/>
          <ac:picMkLst>
            <pc:docMk/>
            <pc:sldMk cId="3790364206" sldId="317"/>
            <ac:picMk id="4" creationId="{8900632D-E32D-0291-4FEC-1E4ADC810AFB}"/>
          </ac:picMkLst>
        </pc:picChg>
        <pc:picChg chg="del">
          <ac:chgData name="Dragan Javorac" userId="913c2858-fb97-4c6e-a42c-b1f1a16b225e" providerId="ADAL" clId="{475411C6-8141-4378-8490-F976BA89C6B2}" dt="2022-10-03T11:27:43.361" v="2371" actId="478"/>
          <ac:picMkLst>
            <pc:docMk/>
            <pc:sldMk cId="3790364206" sldId="317"/>
            <ac:picMk id="5" creationId="{4B730408-FECD-DC45-FF55-94101B65AC09}"/>
          </ac:picMkLst>
        </pc:picChg>
        <pc:picChg chg="del">
          <ac:chgData name="Dragan Javorac" userId="913c2858-fb97-4c6e-a42c-b1f1a16b225e" providerId="ADAL" clId="{475411C6-8141-4378-8490-F976BA89C6B2}" dt="2022-10-03T11:27:34.968" v="2365" actId="478"/>
          <ac:picMkLst>
            <pc:docMk/>
            <pc:sldMk cId="3790364206" sldId="317"/>
            <ac:picMk id="10" creationId="{605E43E1-F501-29F6-E877-73964D25362F}"/>
          </ac:picMkLst>
        </pc:picChg>
        <pc:picChg chg="mod">
          <ac:chgData name="Dragan Javorac" userId="913c2858-fb97-4c6e-a42c-b1f1a16b225e" providerId="ADAL" clId="{475411C6-8141-4378-8490-F976BA89C6B2}" dt="2022-10-03T11:27:36.348" v="2366" actId="1076"/>
          <ac:picMkLst>
            <pc:docMk/>
            <pc:sldMk cId="3790364206" sldId="317"/>
            <ac:picMk id="12" creationId="{6C531C22-02B0-CF7F-BF23-FA937B10FED7}"/>
          </ac:picMkLst>
        </pc:picChg>
      </pc:sldChg>
      <pc:sldChg chg="addSp delSp modSp add mod">
        <pc:chgData name="Dragan Javorac" userId="913c2858-fb97-4c6e-a42c-b1f1a16b225e" providerId="ADAL" clId="{475411C6-8141-4378-8490-F976BA89C6B2}" dt="2022-10-03T11:31:21.539" v="2529" actId="1076"/>
        <pc:sldMkLst>
          <pc:docMk/>
          <pc:sldMk cId="3128245051" sldId="318"/>
        </pc:sldMkLst>
        <pc:spChg chg="mod">
          <ac:chgData name="Dragan Javorac" userId="913c2858-fb97-4c6e-a42c-b1f1a16b225e" providerId="ADAL" clId="{475411C6-8141-4378-8490-F976BA89C6B2}" dt="2022-10-03T11:31:21.539" v="2529" actId="1076"/>
          <ac:spMkLst>
            <pc:docMk/>
            <pc:sldMk cId="3128245051" sldId="318"/>
            <ac:spMk id="3" creationId="{D2760693-9F4D-E90E-DE33-9D4131C937A8}"/>
          </ac:spMkLst>
        </pc:spChg>
        <pc:spChg chg="mod">
          <ac:chgData name="Dragan Javorac" userId="913c2858-fb97-4c6e-a42c-b1f1a16b225e" providerId="ADAL" clId="{475411C6-8141-4378-8490-F976BA89C6B2}" dt="2022-10-03T11:29:42.873" v="2446" actId="20577"/>
          <ac:spMkLst>
            <pc:docMk/>
            <pc:sldMk cId="3128245051" sldId="318"/>
            <ac:spMk id="14" creationId="{DDEE1412-D9DA-432E-C1AB-CEAE927E1C01}"/>
          </ac:spMkLst>
        </pc:spChg>
        <pc:spChg chg="mod">
          <ac:chgData name="Dragan Javorac" userId="913c2858-fb97-4c6e-a42c-b1f1a16b225e" providerId="ADAL" clId="{475411C6-8141-4378-8490-F976BA89C6B2}" dt="2022-10-03T11:30:55.043" v="2520" actId="1076"/>
          <ac:spMkLst>
            <pc:docMk/>
            <pc:sldMk cId="3128245051" sldId="318"/>
            <ac:spMk id="15" creationId="{13D73B07-DFAF-CEF8-B630-E5505CCD0684}"/>
          </ac:spMkLst>
        </pc:spChg>
        <pc:spChg chg="mod">
          <ac:chgData name="Dragan Javorac" userId="913c2858-fb97-4c6e-a42c-b1f1a16b225e" providerId="ADAL" clId="{475411C6-8141-4378-8490-F976BA89C6B2}" dt="2022-10-03T11:29:25.738" v="2407" actId="20577"/>
          <ac:spMkLst>
            <pc:docMk/>
            <pc:sldMk cId="3128245051" sldId="318"/>
            <ac:spMk id="123" creationId="{00000000-0000-0000-0000-000000000000}"/>
          </ac:spMkLst>
        </pc:spChg>
        <pc:spChg chg="mod">
          <ac:chgData name="Dragan Javorac" userId="913c2858-fb97-4c6e-a42c-b1f1a16b225e" providerId="ADAL" clId="{475411C6-8141-4378-8490-F976BA89C6B2}" dt="2022-10-03T11:30:41.544" v="2514" actId="20577"/>
          <ac:spMkLst>
            <pc:docMk/>
            <pc:sldMk cId="3128245051" sldId="318"/>
            <ac:spMk id="124" creationId="{00000000-0000-0000-0000-000000000000}"/>
          </ac:spMkLst>
        </pc:spChg>
        <pc:picChg chg="del">
          <ac:chgData name="Dragan Javorac" userId="913c2858-fb97-4c6e-a42c-b1f1a16b225e" providerId="ADAL" clId="{475411C6-8141-4378-8490-F976BA89C6B2}" dt="2022-10-03T11:31:15.921" v="2527" actId="478"/>
          <ac:picMkLst>
            <pc:docMk/>
            <pc:sldMk cId="3128245051" sldId="318"/>
            <ac:picMk id="2" creationId="{18CA352B-196E-0EFF-9F62-FBD6170D053D}"/>
          </ac:picMkLst>
        </pc:picChg>
        <pc:picChg chg="add del mod">
          <ac:chgData name="Dragan Javorac" userId="913c2858-fb97-4c6e-a42c-b1f1a16b225e" providerId="ADAL" clId="{475411C6-8141-4378-8490-F976BA89C6B2}" dt="2022-10-03T11:31:14.018" v="2525" actId="478"/>
          <ac:picMkLst>
            <pc:docMk/>
            <pc:sldMk cId="3128245051" sldId="318"/>
            <ac:picMk id="4" creationId="{3738B006-A18C-326D-FB2B-CE571A2DA228}"/>
          </ac:picMkLst>
        </pc:picChg>
        <pc:picChg chg="add mod">
          <ac:chgData name="Dragan Javorac" userId="913c2858-fb97-4c6e-a42c-b1f1a16b225e" providerId="ADAL" clId="{475411C6-8141-4378-8490-F976BA89C6B2}" dt="2022-10-03T11:31:17.362" v="2528" actId="1076"/>
          <ac:picMkLst>
            <pc:docMk/>
            <pc:sldMk cId="3128245051" sldId="318"/>
            <ac:picMk id="6" creationId="{6F63A09A-5DF3-AADD-27CC-0642863A4B61}"/>
          </ac:picMkLst>
        </pc:picChg>
      </pc:sldChg>
      <pc:sldChg chg="addSp delSp modSp add mod">
        <pc:chgData name="Dragan Javorac" userId="913c2858-fb97-4c6e-a42c-b1f1a16b225e" providerId="ADAL" clId="{475411C6-8141-4378-8490-F976BA89C6B2}" dt="2022-10-14T12:30:39.843" v="3598" actId="20577"/>
        <pc:sldMkLst>
          <pc:docMk/>
          <pc:sldMk cId="2347342784" sldId="319"/>
        </pc:sldMkLst>
        <pc:spChg chg="add del mod">
          <ac:chgData name="Dragan Javorac" userId="913c2858-fb97-4c6e-a42c-b1f1a16b225e" providerId="ADAL" clId="{475411C6-8141-4378-8490-F976BA89C6B2}" dt="2022-10-03T11:43:07.970" v="3056" actId="478"/>
          <ac:spMkLst>
            <pc:docMk/>
            <pc:sldMk cId="2347342784" sldId="319"/>
            <ac:spMk id="2" creationId="{C1C003FA-D030-5A76-77DC-A21EF0C11DA3}"/>
          </ac:spMkLst>
        </pc:spChg>
        <pc:spChg chg="del mod">
          <ac:chgData name="Dragan Javorac" userId="913c2858-fb97-4c6e-a42c-b1f1a16b225e" providerId="ADAL" clId="{475411C6-8141-4378-8490-F976BA89C6B2}" dt="2022-10-03T11:43:07.970" v="3056" actId="478"/>
          <ac:spMkLst>
            <pc:docMk/>
            <pc:sldMk cId="2347342784" sldId="319"/>
            <ac:spMk id="3" creationId="{D2760693-9F4D-E90E-DE33-9D4131C937A8}"/>
          </ac:spMkLst>
        </pc:spChg>
        <pc:spChg chg="add del mod">
          <ac:chgData name="Dragan Javorac" userId="913c2858-fb97-4c6e-a42c-b1f1a16b225e" providerId="ADAL" clId="{475411C6-8141-4378-8490-F976BA89C6B2}" dt="2022-10-03T11:43:07.970" v="3056" actId="478"/>
          <ac:spMkLst>
            <pc:docMk/>
            <pc:sldMk cId="2347342784" sldId="319"/>
            <ac:spMk id="5" creationId="{6D4521D5-485D-7609-A45E-29540F338486}"/>
          </ac:spMkLst>
        </pc:spChg>
        <pc:spChg chg="del">
          <ac:chgData name="Dragan Javorac" userId="913c2858-fb97-4c6e-a42c-b1f1a16b225e" providerId="ADAL" clId="{475411C6-8141-4378-8490-F976BA89C6B2}" dt="2022-10-03T11:36:24.030" v="2789" actId="478"/>
          <ac:spMkLst>
            <pc:docMk/>
            <pc:sldMk cId="2347342784" sldId="319"/>
            <ac:spMk id="14" creationId="{DDEE1412-D9DA-432E-C1AB-CEAE927E1C01}"/>
          </ac:spMkLst>
        </pc:spChg>
        <pc:spChg chg="del">
          <ac:chgData name="Dragan Javorac" userId="913c2858-fb97-4c6e-a42c-b1f1a16b225e" providerId="ADAL" clId="{475411C6-8141-4378-8490-F976BA89C6B2}" dt="2022-10-03T11:36:23.118" v="2788" actId="478"/>
          <ac:spMkLst>
            <pc:docMk/>
            <pc:sldMk cId="2347342784" sldId="319"/>
            <ac:spMk id="15" creationId="{13D73B07-DFAF-CEF8-B630-E5505CCD0684}"/>
          </ac:spMkLst>
        </pc:spChg>
        <pc:spChg chg="mod">
          <ac:chgData name="Dragan Javorac" userId="913c2858-fb97-4c6e-a42c-b1f1a16b225e" providerId="ADAL" clId="{475411C6-8141-4378-8490-F976BA89C6B2}" dt="2022-10-03T11:39:31.540" v="2944"/>
          <ac:spMkLst>
            <pc:docMk/>
            <pc:sldMk cId="2347342784" sldId="319"/>
            <ac:spMk id="123" creationId="{00000000-0000-0000-0000-000000000000}"/>
          </ac:spMkLst>
        </pc:spChg>
        <pc:spChg chg="mod">
          <ac:chgData name="Dragan Javorac" userId="913c2858-fb97-4c6e-a42c-b1f1a16b225e" providerId="ADAL" clId="{475411C6-8141-4378-8490-F976BA89C6B2}" dt="2022-10-14T12:30:39.843" v="3598" actId="20577"/>
          <ac:spMkLst>
            <pc:docMk/>
            <pc:sldMk cId="2347342784" sldId="319"/>
            <ac:spMk id="124" creationId="{00000000-0000-0000-0000-000000000000}"/>
          </ac:spMkLst>
        </pc:spChg>
        <pc:picChg chg="del">
          <ac:chgData name="Dragan Javorac" userId="913c2858-fb97-4c6e-a42c-b1f1a16b225e" providerId="ADAL" clId="{475411C6-8141-4378-8490-F976BA89C6B2}" dt="2022-10-03T11:35:03.037" v="2662" actId="478"/>
          <ac:picMkLst>
            <pc:docMk/>
            <pc:sldMk cId="2347342784" sldId="319"/>
            <ac:picMk id="4" creationId="{3738B006-A18C-326D-FB2B-CE571A2DA228}"/>
          </ac:picMkLst>
        </pc:picChg>
        <pc:picChg chg="del">
          <ac:chgData name="Dragan Javorac" userId="913c2858-fb97-4c6e-a42c-b1f1a16b225e" providerId="ADAL" clId="{475411C6-8141-4378-8490-F976BA89C6B2}" dt="2022-10-03T11:35:03.786" v="2663" actId="478"/>
          <ac:picMkLst>
            <pc:docMk/>
            <pc:sldMk cId="2347342784" sldId="319"/>
            <ac:picMk id="6" creationId="{6F63A09A-5DF3-AADD-27CC-0642863A4B61}"/>
          </ac:picMkLst>
        </pc:picChg>
        <pc:picChg chg="add mod">
          <ac:chgData name="Dragan Javorac" userId="913c2858-fb97-4c6e-a42c-b1f1a16b225e" providerId="ADAL" clId="{475411C6-8141-4378-8490-F976BA89C6B2}" dt="2022-10-03T11:40:37.975" v="2974" actId="1076"/>
          <ac:picMkLst>
            <pc:docMk/>
            <pc:sldMk cId="2347342784" sldId="319"/>
            <ac:picMk id="8" creationId="{60C8B761-D323-F97F-E2CE-1DC3CC7AA4F7}"/>
          </ac:picMkLst>
        </pc:picChg>
      </pc:sldChg>
      <pc:sldChg chg="addSp delSp modSp add del mod ord">
        <pc:chgData name="Dragan Javorac" userId="913c2858-fb97-4c6e-a42c-b1f1a16b225e" providerId="ADAL" clId="{475411C6-8141-4378-8490-F976BA89C6B2}" dt="2022-10-14T08:57:10.475" v="3582" actId="47"/>
        <pc:sldMkLst>
          <pc:docMk/>
          <pc:sldMk cId="3620648290" sldId="320"/>
        </pc:sldMkLst>
        <pc:spChg chg="mod">
          <ac:chgData name="Dragan Javorac" userId="913c2858-fb97-4c6e-a42c-b1f1a16b225e" providerId="ADAL" clId="{475411C6-8141-4378-8490-F976BA89C6B2}" dt="2022-10-03T11:38:55.813" v="2898" actId="120"/>
          <ac:spMkLst>
            <pc:docMk/>
            <pc:sldMk cId="3620648290" sldId="320"/>
            <ac:spMk id="2" creationId="{C1C003FA-D030-5A76-77DC-A21EF0C11DA3}"/>
          </ac:spMkLst>
        </pc:spChg>
        <pc:spChg chg="del mod">
          <ac:chgData name="Dragan Javorac" userId="913c2858-fb97-4c6e-a42c-b1f1a16b225e" providerId="ADAL" clId="{475411C6-8141-4378-8490-F976BA89C6B2}" dt="2022-10-14T07:58:59.124" v="3435" actId="478"/>
          <ac:spMkLst>
            <pc:docMk/>
            <pc:sldMk cId="3620648290" sldId="320"/>
            <ac:spMk id="3" creationId="{D2760693-9F4D-E90E-DE33-9D4131C937A8}"/>
          </ac:spMkLst>
        </pc:spChg>
        <pc:spChg chg="add del mod">
          <ac:chgData name="Dragan Javorac" userId="913c2858-fb97-4c6e-a42c-b1f1a16b225e" providerId="ADAL" clId="{475411C6-8141-4378-8490-F976BA89C6B2}" dt="2022-10-14T07:58:59.124" v="3435" actId="478"/>
          <ac:spMkLst>
            <pc:docMk/>
            <pc:sldMk cId="3620648290" sldId="320"/>
            <ac:spMk id="4" creationId="{D42A2586-4BBD-F045-AC81-5886876FCAF6}"/>
          </ac:spMkLst>
        </pc:spChg>
        <pc:spChg chg="del mod">
          <ac:chgData name="Dragan Javorac" userId="913c2858-fb97-4c6e-a42c-b1f1a16b225e" providerId="ADAL" clId="{475411C6-8141-4378-8490-F976BA89C6B2}" dt="2022-10-14T07:58:59.124" v="3435" actId="478"/>
          <ac:spMkLst>
            <pc:docMk/>
            <pc:sldMk cId="3620648290" sldId="320"/>
            <ac:spMk id="5" creationId="{6D4521D5-485D-7609-A45E-29540F338486}"/>
          </ac:spMkLst>
        </pc:spChg>
        <pc:spChg chg="add del mod">
          <ac:chgData name="Dragan Javorac" userId="913c2858-fb97-4c6e-a42c-b1f1a16b225e" providerId="ADAL" clId="{475411C6-8141-4378-8490-F976BA89C6B2}" dt="2022-10-14T08:56:45.326" v="3570" actId="478"/>
          <ac:spMkLst>
            <pc:docMk/>
            <pc:sldMk cId="3620648290" sldId="320"/>
            <ac:spMk id="10" creationId="{EFB5DF99-A44D-5E0B-CA80-1E0D8FDB1FFD}"/>
          </ac:spMkLst>
        </pc:spChg>
        <pc:spChg chg="mod">
          <ac:chgData name="Dragan Javorac" userId="913c2858-fb97-4c6e-a42c-b1f1a16b225e" providerId="ADAL" clId="{475411C6-8141-4378-8490-F976BA89C6B2}" dt="2022-10-03T11:39:27.311" v="2943" actId="21"/>
          <ac:spMkLst>
            <pc:docMk/>
            <pc:sldMk cId="3620648290" sldId="320"/>
            <ac:spMk id="123" creationId="{00000000-0000-0000-0000-000000000000}"/>
          </ac:spMkLst>
        </pc:spChg>
        <pc:spChg chg="mod">
          <ac:chgData name="Dragan Javorac" userId="913c2858-fb97-4c6e-a42c-b1f1a16b225e" providerId="ADAL" clId="{475411C6-8141-4378-8490-F976BA89C6B2}" dt="2022-10-14T08:55:53.339" v="3560" actId="20577"/>
          <ac:spMkLst>
            <pc:docMk/>
            <pc:sldMk cId="3620648290" sldId="320"/>
            <ac:spMk id="124" creationId="{00000000-0000-0000-0000-000000000000}"/>
          </ac:spMkLst>
        </pc:spChg>
        <pc:picChg chg="add del mod">
          <ac:chgData name="Dragan Javorac" userId="913c2858-fb97-4c6e-a42c-b1f1a16b225e" providerId="ADAL" clId="{475411C6-8141-4378-8490-F976BA89C6B2}" dt="2022-10-14T07:58:54.225" v="3432" actId="478"/>
          <ac:picMkLst>
            <pc:docMk/>
            <pc:sldMk cId="3620648290" sldId="320"/>
            <ac:picMk id="7" creationId="{922AE8B5-33D9-E5FC-2550-11631BC28A74}"/>
          </ac:picMkLst>
        </pc:picChg>
        <pc:picChg chg="add del mod">
          <ac:chgData name="Dragan Javorac" userId="913c2858-fb97-4c6e-a42c-b1f1a16b225e" providerId="ADAL" clId="{475411C6-8141-4378-8490-F976BA89C6B2}" dt="2022-10-14T08:56:44.555" v="3569" actId="478"/>
          <ac:picMkLst>
            <pc:docMk/>
            <pc:sldMk cId="3620648290" sldId="320"/>
            <ac:picMk id="9" creationId="{A7005989-6AA9-63FF-9013-6B6DE0A9825A}"/>
          </ac:picMkLst>
        </pc:picChg>
      </pc:sldChg>
      <pc:sldChg chg="addSp delSp modSp add mod">
        <pc:chgData name="Dragan Javorac" userId="913c2858-fb97-4c6e-a42c-b1f1a16b225e" providerId="ADAL" clId="{475411C6-8141-4378-8490-F976BA89C6B2}" dt="2022-10-14T12:30:46.041" v="3621" actId="20577"/>
        <pc:sldMkLst>
          <pc:docMk/>
          <pc:sldMk cId="1663220008" sldId="321"/>
        </pc:sldMkLst>
        <pc:spChg chg="add mod">
          <ac:chgData name="Dragan Javorac" userId="913c2858-fb97-4c6e-a42c-b1f1a16b225e" providerId="ADAL" clId="{475411C6-8141-4378-8490-F976BA89C6B2}" dt="2022-10-03T11:47:14.764" v="3189" actId="1076"/>
          <ac:spMkLst>
            <pc:docMk/>
            <pc:sldMk cId="1663220008" sldId="321"/>
            <ac:spMk id="9" creationId="{CD2EBCE4-9AFC-6BBA-BC6B-C6DAB7657D2D}"/>
          </ac:spMkLst>
        </pc:spChg>
        <pc:spChg chg="mod">
          <ac:chgData name="Dragan Javorac" userId="913c2858-fb97-4c6e-a42c-b1f1a16b225e" providerId="ADAL" clId="{475411C6-8141-4378-8490-F976BA89C6B2}" dt="2022-10-03T11:43:20.571" v="3060"/>
          <ac:spMkLst>
            <pc:docMk/>
            <pc:sldMk cId="1663220008" sldId="321"/>
            <ac:spMk id="123" creationId="{00000000-0000-0000-0000-000000000000}"/>
          </ac:spMkLst>
        </pc:spChg>
        <pc:spChg chg="mod">
          <ac:chgData name="Dragan Javorac" userId="913c2858-fb97-4c6e-a42c-b1f1a16b225e" providerId="ADAL" clId="{475411C6-8141-4378-8490-F976BA89C6B2}" dt="2022-10-14T12:30:46.041" v="3621" actId="20577"/>
          <ac:spMkLst>
            <pc:docMk/>
            <pc:sldMk cId="1663220008" sldId="321"/>
            <ac:spMk id="124" creationId="{00000000-0000-0000-0000-000000000000}"/>
          </ac:spMkLst>
        </pc:spChg>
        <pc:picChg chg="add del mod">
          <ac:chgData name="Dragan Javorac" userId="913c2858-fb97-4c6e-a42c-b1f1a16b225e" providerId="ADAL" clId="{475411C6-8141-4378-8490-F976BA89C6B2}" dt="2022-10-03T11:45:05.310" v="3167" actId="478"/>
          <ac:picMkLst>
            <pc:docMk/>
            <pc:sldMk cId="1663220008" sldId="321"/>
            <ac:picMk id="3" creationId="{4C648C89-906C-92F6-826D-4E8A9D449B4D}"/>
          </ac:picMkLst>
        </pc:picChg>
        <pc:picChg chg="add mod">
          <ac:chgData name="Dragan Javorac" userId="913c2858-fb97-4c6e-a42c-b1f1a16b225e" providerId="ADAL" clId="{475411C6-8141-4378-8490-F976BA89C6B2}" dt="2022-10-03T11:47:15.715" v="3190" actId="1076"/>
          <ac:picMkLst>
            <pc:docMk/>
            <pc:sldMk cId="1663220008" sldId="321"/>
            <ac:picMk id="5" creationId="{8B254030-26E8-85C4-9A65-10C2700D904F}"/>
          </ac:picMkLst>
        </pc:picChg>
        <pc:picChg chg="add mod">
          <ac:chgData name="Dragan Javorac" userId="913c2858-fb97-4c6e-a42c-b1f1a16b225e" providerId="ADAL" clId="{475411C6-8141-4378-8490-F976BA89C6B2}" dt="2022-10-03T11:47:12.825" v="3187" actId="1076"/>
          <ac:picMkLst>
            <pc:docMk/>
            <pc:sldMk cId="1663220008" sldId="321"/>
            <ac:picMk id="7" creationId="{951E553F-17B2-DEF3-2F45-7683BF941957}"/>
          </ac:picMkLst>
        </pc:picChg>
        <pc:picChg chg="del">
          <ac:chgData name="Dragan Javorac" userId="913c2858-fb97-4c6e-a42c-b1f1a16b225e" providerId="ADAL" clId="{475411C6-8141-4378-8490-F976BA89C6B2}" dt="2022-10-03T11:43:40.749" v="3063" actId="478"/>
          <ac:picMkLst>
            <pc:docMk/>
            <pc:sldMk cId="1663220008" sldId="321"/>
            <ac:picMk id="8" creationId="{60C8B761-D323-F97F-E2CE-1DC3CC7AA4F7}"/>
          </ac:picMkLst>
        </pc:picChg>
      </pc:sldChg>
      <pc:sldChg chg="addSp delSp modSp add mod">
        <pc:chgData name="Dragan Javorac" userId="913c2858-fb97-4c6e-a42c-b1f1a16b225e" providerId="ADAL" clId="{475411C6-8141-4378-8490-F976BA89C6B2}" dt="2022-10-14T08:56:39.426" v="3568"/>
        <pc:sldMkLst>
          <pc:docMk/>
          <pc:sldMk cId="2163194797" sldId="322"/>
        </pc:sldMkLst>
        <pc:spChg chg="del">
          <ac:chgData name="Dragan Javorac" userId="913c2858-fb97-4c6e-a42c-b1f1a16b225e" providerId="ADAL" clId="{475411C6-8141-4378-8490-F976BA89C6B2}" dt="2022-10-03T11:49:58.194" v="3210" actId="478"/>
          <ac:spMkLst>
            <pc:docMk/>
            <pc:sldMk cId="2163194797" sldId="322"/>
            <ac:spMk id="9" creationId="{CD2EBCE4-9AFC-6BBA-BC6B-C6DAB7657D2D}"/>
          </ac:spMkLst>
        </pc:spChg>
        <pc:spChg chg="mod">
          <ac:chgData name="Dragan Javorac" userId="913c2858-fb97-4c6e-a42c-b1f1a16b225e" providerId="ADAL" clId="{475411C6-8141-4378-8490-F976BA89C6B2}" dt="2022-10-03T11:47:24.357" v="3205" actId="20577"/>
          <ac:spMkLst>
            <pc:docMk/>
            <pc:sldMk cId="2163194797" sldId="322"/>
            <ac:spMk id="123" creationId="{00000000-0000-0000-0000-000000000000}"/>
          </ac:spMkLst>
        </pc:spChg>
        <pc:spChg chg="mod">
          <ac:chgData name="Dragan Javorac" userId="913c2858-fb97-4c6e-a42c-b1f1a16b225e" providerId="ADAL" clId="{475411C6-8141-4378-8490-F976BA89C6B2}" dt="2022-10-14T08:56:39.426" v="3568"/>
          <ac:spMkLst>
            <pc:docMk/>
            <pc:sldMk cId="2163194797" sldId="322"/>
            <ac:spMk id="124" creationId="{00000000-0000-0000-0000-000000000000}"/>
          </ac:spMkLst>
        </pc:spChg>
        <pc:picChg chg="add mod">
          <ac:chgData name="Dragan Javorac" userId="913c2858-fb97-4c6e-a42c-b1f1a16b225e" providerId="ADAL" clId="{475411C6-8141-4378-8490-F976BA89C6B2}" dt="2022-10-03T11:51:36.756" v="3395" actId="14100"/>
          <ac:picMkLst>
            <pc:docMk/>
            <pc:sldMk cId="2163194797" sldId="322"/>
            <ac:picMk id="3" creationId="{87593A1A-E8C6-D7EA-72ED-F75D2D027304}"/>
          </ac:picMkLst>
        </pc:picChg>
        <pc:picChg chg="del">
          <ac:chgData name="Dragan Javorac" userId="913c2858-fb97-4c6e-a42c-b1f1a16b225e" providerId="ADAL" clId="{475411C6-8141-4378-8490-F976BA89C6B2}" dt="2022-10-03T11:49:57.619" v="3209" actId="478"/>
          <ac:picMkLst>
            <pc:docMk/>
            <pc:sldMk cId="2163194797" sldId="322"/>
            <ac:picMk id="5" creationId="{8B254030-26E8-85C4-9A65-10C2700D904F}"/>
          </ac:picMkLst>
        </pc:picChg>
        <pc:picChg chg="del">
          <ac:chgData name="Dragan Javorac" userId="913c2858-fb97-4c6e-a42c-b1f1a16b225e" providerId="ADAL" clId="{475411C6-8141-4378-8490-F976BA89C6B2}" dt="2022-10-03T11:49:58.547" v="3211" actId="478"/>
          <ac:picMkLst>
            <pc:docMk/>
            <pc:sldMk cId="2163194797" sldId="322"/>
            <ac:picMk id="7" creationId="{951E553F-17B2-DEF3-2F45-7683BF941957}"/>
          </ac:picMkLst>
        </pc:picChg>
      </pc:sldChg>
      <pc:sldChg chg="addSp delSp modSp add mod">
        <pc:chgData name="Dragan Javorac" userId="913c2858-fb97-4c6e-a42c-b1f1a16b225e" providerId="ADAL" clId="{475411C6-8141-4378-8490-F976BA89C6B2}" dt="2022-10-14T08:57:05.230" v="3581" actId="20577"/>
        <pc:sldMkLst>
          <pc:docMk/>
          <pc:sldMk cId="3328539333" sldId="323"/>
        </pc:sldMkLst>
        <pc:spChg chg="del">
          <ac:chgData name="Dragan Javorac" userId="913c2858-fb97-4c6e-a42c-b1f1a16b225e" providerId="ADAL" clId="{475411C6-8141-4378-8490-F976BA89C6B2}" dt="2022-10-14T08:00:09.629" v="3499" actId="478"/>
          <ac:spMkLst>
            <pc:docMk/>
            <pc:sldMk cId="3328539333" sldId="323"/>
            <ac:spMk id="2" creationId="{C1C003FA-D030-5A76-77DC-A21EF0C11DA3}"/>
          </ac:spMkLst>
        </pc:spChg>
        <pc:spChg chg="add mod">
          <ac:chgData name="Dragan Javorac" userId="913c2858-fb97-4c6e-a42c-b1f1a16b225e" providerId="ADAL" clId="{475411C6-8141-4378-8490-F976BA89C6B2}" dt="2022-10-14T08:56:51.927" v="3571"/>
          <ac:spMkLst>
            <pc:docMk/>
            <pc:sldMk cId="3328539333" sldId="323"/>
            <ac:spMk id="2" creationId="{CC7EF422-FE15-E7AA-F29F-7175E4BEE0F4}"/>
          </ac:spMkLst>
        </pc:spChg>
        <pc:spChg chg="mod">
          <ac:chgData name="Dragan Javorac" userId="913c2858-fb97-4c6e-a42c-b1f1a16b225e" providerId="ADAL" clId="{475411C6-8141-4378-8490-F976BA89C6B2}" dt="2022-10-14T08:56:55.628" v="3575" actId="20577"/>
          <ac:spMkLst>
            <pc:docMk/>
            <pc:sldMk cId="3328539333" sldId="323"/>
            <ac:spMk id="3" creationId="{D2760693-9F4D-E90E-DE33-9D4131C937A8}"/>
          </ac:spMkLst>
        </pc:spChg>
        <pc:spChg chg="mod">
          <ac:chgData name="Dragan Javorac" userId="913c2858-fb97-4c6e-a42c-b1f1a16b225e" providerId="ADAL" clId="{475411C6-8141-4378-8490-F976BA89C6B2}" dt="2022-10-14T08:56:53.830" v="3573" actId="20577"/>
          <ac:spMkLst>
            <pc:docMk/>
            <pc:sldMk cId="3328539333" sldId="323"/>
            <ac:spMk id="4" creationId="{D42A2586-4BBD-F045-AC81-5886876FCAF6}"/>
          </ac:spMkLst>
        </pc:spChg>
        <pc:spChg chg="mod">
          <ac:chgData name="Dragan Javorac" userId="913c2858-fb97-4c6e-a42c-b1f1a16b225e" providerId="ADAL" clId="{475411C6-8141-4378-8490-F976BA89C6B2}" dt="2022-10-14T08:56:57.365" v="3577" actId="20577"/>
          <ac:spMkLst>
            <pc:docMk/>
            <pc:sldMk cId="3328539333" sldId="323"/>
            <ac:spMk id="5" creationId="{6D4521D5-485D-7609-A45E-29540F338486}"/>
          </ac:spMkLst>
        </pc:spChg>
        <pc:spChg chg="mod">
          <ac:chgData name="Dragan Javorac" userId="913c2858-fb97-4c6e-a42c-b1f1a16b225e" providerId="ADAL" clId="{475411C6-8141-4378-8490-F976BA89C6B2}" dt="2022-10-14T08:57:05.230" v="3581" actId="20577"/>
          <ac:spMkLst>
            <pc:docMk/>
            <pc:sldMk cId="3328539333" sldId="323"/>
            <ac:spMk id="124" creationId="{00000000-0000-0000-0000-000000000000}"/>
          </ac:spMkLst>
        </pc:spChg>
      </pc:sldChg>
      <pc:sldMasterChg chg="delSldLayout">
        <pc:chgData name="Dragan Javorac" userId="913c2858-fb97-4c6e-a42c-b1f1a16b225e" providerId="ADAL" clId="{475411C6-8141-4378-8490-F976BA89C6B2}" dt="2022-10-03T11:31:27.259" v="2530" actId="47"/>
        <pc:sldMasterMkLst>
          <pc:docMk/>
          <pc:sldMasterMk cId="0" sldId="2147483659"/>
        </pc:sldMasterMkLst>
        <pc:sldLayoutChg chg="del">
          <pc:chgData name="Dragan Javorac" userId="913c2858-fb97-4c6e-a42c-b1f1a16b225e" providerId="ADAL" clId="{475411C6-8141-4378-8490-F976BA89C6B2}" dt="2022-10-03T11:31:27.259" v="2530" actId="47"/>
          <pc:sldLayoutMkLst>
            <pc:docMk/>
            <pc:sldMasterMk cId="0" sldId="2147483659"/>
            <pc:sldLayoutMk cId="0" sldId="2147483656"/>
          </pc:sldLayoutMkLst>
        </pc:sldLayoutChg>
      </pc:sldMasterChg>
    </pc:docChg>
  </pc:docChgLst>
  <pc:docChgLst>
    <pc:chgData name="Robin Zhao" userId="S::31716@ma-web.nl::4e613f56-d46b-475e-ab67-29ffad4eb63e" providerId="AD" clId="Web-{130BDAF5-69DD-4728-90AE-6EE6AE1DAC7E}"/>
    <pc:docChg chg="sldOrd">
      <pc:chgData name="Robin Zhao" userId="S::31716@ma-web.nl::4e613f56-d46b-475e-ab67-29ffad4eb63e" providerId="AD" clId="Web-{130BDAF5-69DD-4728-90AE-6EE6AE1DAC7E}" dt="2020-09-28T08:54:49.211" v="0"/>
      <pc:docMkLst>
        <pc:docMk/>
      </pc:docMkLst>
      <pc:sldChg chg="ord">
        <pc:chgData name="Robin Zhao" userId="S::31716@ma-web.nl::4e613f56-d46b-475e-ab67-29ffad4eb63e" providerId="AD" clId="Web-{130BDAF5-69DD-4728-90AE-6EE6AE1DAC7E}" dt="2020-09-28T08:54:49.211" v="0"/>
        <pc:sldMkLst>
          <pc:docMk/>
          <pc:sldMk cId="0" sldId="277"/>
        </pc:sldMkLst>
      </pc:sldChg>
    </pc:docChg>
  </pc:docChgLst>
  <pc:docChgLst>
    <pc:chgData name="Theo den Blanken" userId="S::t.denblanken@ma-web.nl::3930183c-d2df-48c9-87a0-a6b49431dd0e" providerId="AD" clId="Web-{044ECC14-407B-47B5-8FEB-71F126BCE487}"/>
    <pc:docChg chg="modSld">
      <pc:chgData name="Theo den Blanken" userId="S::t.denblanken@ma-web.nl::3930183c-d2df-48c9-87a0-a6b49431dd0e" providerId="AD" clId="Web-{044ECC14-407B-47B5-8FEB-71F126BCE487}" dt="2020-09-21T15:01:32.930" v="29" actId="20577"/>
      <pc:docMkLst>
        <pc:docMk/>
      </pc:docMkLst>
      <pc:sldChg chg="addSp modSp">
        <pc:chgData name="Theo den Blanken" userId="S::t.denblanken@ma-web.nl::3930183c-d2df-48c9-87a0-a6b49431dd0e" providerId="AD" clId="Web-{044ECC14-407B-47B5-8FEB-71F126BCE487}" dt="2020-09-21T15:01:29.321" v="28" actId="20577"/>
        <pc:sldMkLst>
          <pc:docMk/>
          <pc:sldMk cId="0" sldId="256"/>
        </pc:sldMkLst>
        <pc:spChg chg="add mod">
          <ac:chgData name="Theo den Blanken" userId="S::t.denblanken@ma-web.nl::3930183c-d2df-48c9-87a0-a6b49431dd0e" providerId="AD" clId="Web-{044ECC14-407B-47B5-8FEB-71F126BCE487}" dt="2020-09-21T15:01:29.321" v="28" actId="20577"/>
          <ac:spMkLst>
            <pc:docMk/>
            <pc:sldMk cId="0" sldId="256"/>
            <ac:spMk id="3" creationId="{08EF0D68-7804-40FD-BC06-C409DA1A58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68d3c9f8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68d3c9f8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68d3c9f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68d3c9f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68d3c9f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68d3c9f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00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68d3c9f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68d3c9f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373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68d3c9f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68d3c9f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54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68d3c9f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68d3c9f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02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868d3c9f8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868d3c9f8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9225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tx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64462" y="788537"/>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 dirty="0"/>
              <a:t>les git</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nl" dirty="0"/>
              <a:t>Branches</a:t>
            </a:r>
            <a:endParaRPr lang="nl-NL" dirty="0"/>
          </a:p>
        </p:txBody>
      </p:sp>
      <p:pic>
        <p:nvPicPr>
          <p:cNvPr id="2" name="Afbeelding 2">
            <a:extLst>
              <a:ext uri="{FF2B5EF4-FFF2-40B4-BE49-F238E27FC236}">
                <a16:creationId xmlns:a16="http://schemas.microsoft.com/office/drawing/2014/main" id="{DF0D9B61-2351-48E4-87F3-3DDD13DD3682}"/>
              </a:ext>
            </a:extLst>
          </p:cNvPr>
          <p:cNvPicPr>
            <a:picLocks noChangeAspect="1"/>
          </p:cNvPicPr>
          <p:nvPr/>
        </p:nvPicPr>
        <p:blipFill>
          <a:blip r:embed="rId3"/>
          <a:stretch>
            <a:fillRect/>
          </a:stretch>
        </p:blipFill>
        <p:spPr>
          <a:xfrm>
            <a:off x="3936054" y="646890"/>
            <a:ext cx="1265812" cy="1277971"/>
          </a:xfrm>
          <a:prstGeom prst="rect">
            <a:avLst/>
          </a:prstGeom>
        </p:spPr>
      </p:pic>
      <p:pic>
        <p:nvPicPr>
          <p:cNvPr id="15" name="Graphic 14" descr="Withering Tree with solid fill">
            <a:extLst>
              <a:ext uri="{FF2B5EF4-FFF2-40B4-BE49-F238E27FC236}">
                <a16:creationId xmlns:a16="http://schemas.microsoft.com/office/drawing/2014/main" id="{FEC77F0C-611A-50FA-58AD-897C3D41BC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5201866" y="-792599"/>
            <a:ext cx="5848519" cy="33643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342900" indent="-342900">
              <a:spcAft>
                <a:spcPts val="1600"/>
              </a:spcAft>
              <a:buFont typeface="+mj-lt"/>
              <a:buAutoNum type="arabicPeriod"/>
            </a:pPr>
            <a:endParaRPr lang="en-US" dirty="0"/>
          </a:p>
        </p:txBody>
      </p:sp>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nl" dirty="0"/>
              <a:t>Hoe krijg je changes weer bij elkaar:</a:t>
            </a:r>
            <a:endParaRPr lang="en-US" dirty="0"/>
          </a:p>
        </p:txBody>
      </p:sp>
      <p:pic>
        <p:nvPicPr>
          <p:cNvPr id="12" name="Picture 11">
            <a:extLst>
              <a:ext uri="{FF2B5EF4-FFF2-40B4-BE49-F238E27FC236}">
                <a16:creationId xmlns:a16="http://schemas.microsoft.com/office/drawing/2014/main" id="{6C531C22-02B0-CF7F-BF23-FA937B10FED7}"/>
              </a:ext>
            </a:extLst>
          </p:cNvPr>
          <p:cNvPicPr>
            <a:picLocks noChangeAspect="1"/>
          </p:cNvPicPr>
          <p:nvPr/>
        </p:nvPicPr>
        <p:blipFill rotWithShape="1">
          <a:blip r:embed="rId3"/>
          <a:srcRect l="16747"/>
          <a:stretch/>
        </p:blipFill>
        <p:spPr>
          <a:xfrm>
            <a:off x="5343525" y="3335768"/>
            <a:ext cx="3290887" cy="1000125"/>
          </a:xfrm>
          <a:prstGeom prst="rect">
            <a:avLst/>
          </a:prstGeom>
        </p:spPr>
      </p:pic>
      <p:pic>
        <p:nvPicPr>
          <p:cNvPr id="4" name="Picture 3">
            <a:extLst>
              <a:ext uri="{FF2B5EF4-FFF2-40B4-BE49-F238E27FC236}">
                <a16:creationId xmlns:a16="http://schemas.microsoft.com/office/drawing/2014/main" id="{8900632D-E32D-0291-4FEC-1E4ADC810AFB}"/>
              </a:ext>
            </a:extLst>
          </p:cNvPr>
          <p:cNvPicPr>
            <a:picLocks noChangeAspect="1"/>
          </p:cNvPicPr>
          <p:nvPr/>
        </p:nvPicPr>
        <p:blipFill>
          <a:blip r:embed="rId4"/>
          <a:stretch>
            <a:fillRect/>
          </a:stretch>
        </p:blipFill>
        <p:spPr>
          <a:xfrm>
            <a:off x="473025" y="1255712"/>
            <a:ext cx="3838575" cy="3209925"/>
          </a:xfrm>
          <a:prstGeom prst="rect">
            <a:avLst/>
          </a:prstGeom>
        </p:spPr>
      </p:pic>
    </p:spTree>
    <p:extLst>
      <p:ext uri="{BB962C8B-B14F-4D97-AF65-F5344CB8AC3E}">
        <p14:creationId xmlns:p14="http://schemas.microsoft.com/office/powerpoint/2010/main" val="3790364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23F7-0D2B-7029-5C6C-E55CC35640D5}"/>
              </a:ext>
            </a:extLst>
          </p:cNvPr>
          <p:cNvSpPr>
            <a:spLocks noGrp="1"/>
          </p:cNvSpPr>
          <p:nvPr>
            <p:ph type="title"/>
          </p:nvPr>
        </p:nvSpPr>
        <p:spPr/>
        <p:txBody>
          <a:bodyPr/>
          <a:lstStyle/>
          <a:p>
            <a:r>
              <a:rPr lang="en-US" dirty="0"/>
              <a:t>Hoe push je </a:t>
            </a:r>
            <a:r>
              <a:rPr lang="en-US" dirty="0" err="1"/>
              <a:t>een</a:t>
            </a:r>
            <a:r>
              <a:rPr lang="en-US" dirty="0"/>
              <a:t> branch </a:t>
            </a:r>
            <a:r>
              <a:rPr lang="en-US" dirty="0" err="1"/>
              <a:t>naar</a:t>
            </a:r>
            <a:r>
              <a:rPr lang="en-US" dirty="0"/>
              <a:t> de remote </a:t>
            </a:r>
            <a:endParaRPr lang="nl-NL" dirty="0"/>
          </a:p>
        </p:txBody>
      </p:sp>
      <p:sp>
        <p:nvSpPr>
          <p:cNvPr id="3" name="Text Placeholder 2">
            <a:extLst>
              <a:ext uri="{FF2B5EF4-FFF2-40B4-BE49-F238E27FC236}">
                <a16:creationId xmlns:a16="http://schemas.microsoft.com/office/drawing/2014/main" id="{B8F1F38B-DD40-C8A2-63F9-883CF50F09C0}"/>
              </a:ext>
            </a:extLst>
          </p:cNvPr>
          <p:cNvSpPr>
            <a:spLocks noGrp="1"/>
          </p:cNvSpPr>
          <p:nvPr>
            <p:ph type="body" idx="1"/>
          </p:nvPr>
        </p:nvSpPr>
        <p:spPr>
          <a:xfrm>
            <a:off x="311700" y="1152475"/>
            <a:ext cx="3999900" cy="1177068"/>
          </a:xfrm>
        </p:spPr>
        <p:txBody>
          <a:bodyPr/>
          <a:lstStyle/>
          <a:p>
            <a:r>
              <a:rPr lang="en-US" dirty="0"/>
              <a:t>Als je </a:t>
            </a:r>
            <a:r>
              <a:rPr lang="en-US" dirty="0" err="1"/>
              <a:t>een</a:t>
            </a:r>
            <a:r>
              <a:rPr lang="en-US" dirty="0"/>
              <a:t> branch “test” </a:t>
            </a:r>
            <a:r>
              <a:rPr lang="en-US" dirty="0" err="1"/>
              <a:t>hebt</a:t>
            </a:r>
            <a:r>
              <a:rPr lang="en-US" dirty="0"/>
              <a:t> </a:t>
            </a:r>
            <a:r>
              <a:rPr lang="en-US" dirty="0" err="1"/>
              <a:t>uit</a:t>
            </a:r>
            <a:r>
              <a:rPr lang="en-US" dirty="0"/>
              <a:t> </a:t>
            </a:r>
            <a:r>
              <a:rPr lang="en-US" dirty="0" err="1"/>
              <a:t>gechecked</a:t>
            </a:r>
            <a:r>
              <a:rPr lang="en-US" dirty="0"/>
              <a:t>, </a:t>
            </a:r>
            <a:r>
              <a:rPr lang="en-US" dirty="0" err="1"/>
              <a:t>kan</a:t>
            </a:r>
            <a:r>
              <a:rPr lang="en-US" dirty="0"/>
              <a:t> je </a:t>
            </a:r>
            <a:r>
              <a:rPr lang="en-US" dirty="0" err="1"/>
              <a:t>deze</a:t>
            </a:r>
            <a:r>
              <a:rPr lang="en-US" dirty="0"/>
              <a:t> </a:t>
            </a:r>
            <a:r>
              <a:rPr lang="en-US" dirty="0" err="1"/>
              <a:t>pushen</a:t>
            </a:r>
            <a:r>
              <a:rPr lang="en-US" dirty="0"/>
              <a:t> </a:t>
            </a:r>
            <a:r>
              <a:rPr lang="en-US" dirty="0" err="1"/>
              <a:t>naar</a:t>
            </a:r>
            <a:r>
              <a:rPr lang="en-US" dirty="0"/>
              <a:t> de remote met</a:t>
            </a:r>
          </a:p>
          <a:p>
            <a:r>
              <a:rPr lang="en-US" b="1" dirty="0">
                <a:latin typeface="Courier New" panose="02070309020205020404" pitchFamily="49" charset="0"/>
                <a:cs typeface="Courier New" panose="02070309020205020404" pitchFamily="49" charset="0"/>
              </a:rPr>
              <a:t>git push –u origin test</a:t>
            </a:r>
            <a:endParaRPr lang="nl-NL" b="1"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0746A6AE-622C-860F-CB72-8D52FF872D0B}"/>
              </a:ext>
            </a:extLst>
          </p:cNvPr>
          <p:cNvSpPr>
            <a:spLocks noGrp="1"/>
          </p:cNvSpPr>
          <p:nvPr>
            <p:ph type="body" idx="2"/>
          </p:nvPr>
        </p:nvSpPr>
        <p:spPr/>
        <p:txBody>
          <a:bodyPr/>
          <a:lstStyle/>
          <a:p>
            <a:endParaRPr lang="nl-NL" dirty="0"/>
          </a:p>
        </p:txBody>
      </p:sp>
      <p:sp>
        <p:nvSpPr>
          <p:cNvPr id="7" name="Speech Bubble: Rectangle 6">
            <a:extLst>
              <a:ext uri="{FF2B5EF4-FFF2-40B4-BE49-F238E27FC236}">
                <a16:creationId xmlns:a16="http://schemas.microsoft.com/office/drawing/2014/main" id="{1E3B9909-35B5-D2C1-4F48-82C2CD586270}"/>
              </a:ext>
            </a:extLst>
          </p:cNvPr>
          <p:cNvSpPr/>
          <p:nvPr/>
        </p:nvSpPr>
        <p:spPr>
          <a:xfrm>
            <a:off x="93985" y="3244559"/>
            <a:ext cx="1907834" cy="862983"/>
          </a:xfrm>
          <a:prstGeom prst="wedgeRectCallout">
            <a:avLst>
              <a:gd name="adj1" fmla="val 50140"/>
              <a:gd name="adj2" fmla="val -168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Gebruik</a:t>
            </a:r>
            <a:r>
              <a:rPr lang="en-US" dirty="0"/>
              <a:t> –u </a:t>
            </a:r>
            <a:r>
              <a:rPr lang="en-US" dirty="0" err="1"/>
              <a:t>zodat</a:t>
            </a:r>
            <a:r>
              <a:rPr lang="en-US" dirty="0"/>
              <a:t> git </a:t>
            </a:r>
            <a:r>
              <a:rPr lang="en-US" dirty="0" err="1"/>
              <a:t>dit</a:t>
            </a:r>
            <a:r>
              <a:rPr lang="en-US" dirty="0"/>
              <a:t> </a:t>
            </a:r>
            <a:r>
              <a:rPr lang="en-US" dirty="0" err="1"/>
              <a:t>voor</a:t>
            </a:r>
            <a:r>
              <a:rPr lang="en-US" dirty="0"/>
              <a:t> de </a:t>
            </a:r>
            <a:r>
              <a:rPr lang="en-US" dirty="0" err="1"/>
              <a:t>toekomst</a:t>
            </a:r>
            <a:r>
              <a:rPr lang="en-US" dirty="0"/>
              <a:t> </a:t>
            </a:r>
            <a:r>
              <a:rPr lang="en-US" dirty="0" err="1"/>
              <a:t>onthoudt</a:t>
            </a:r>
            <a:endParaRPr lang="nl-NL" dirty="0"/>
          </a:p>
        </p:txBody>
      </p:sp>
      <p:sp>
        <p:nvSpPr>
          <p:cNvPr id="8" name="Speech Bubble: Rectangle 7">
            <a:extLst>
              <a:ext uri="{FF2B5EF4-FFF2-40B4-BE49-F238E27FC236}">
                <a16:creationId xmlns:a16="http://schemas.microsoft.com/office/drawing/2014/main" id="{3A689CD7-5AB9-708A-175D-44C5BCB574AB}"/>
              </a:ext>
            </a:extLst>
          </p:cNvPr>
          <p:cNvSpPr/>
          <p:nvPr/>
        </p:nvSpPr>
        <p:spPr>
          <a:xfrm>
            <a:off x="2388099" y="3244559"/>
            <a:ext cx="1907834" cy="862983"/>
          </a:xfrm>
          <a:prstGeom prst="wedgeRectCallout">
            <a:avLst>
              <a:gd name="adj1" fmla="val -45337"/>
              <a:gd name="adj2" fmla="val -1695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Naam van de remote</a:t>
            </a:r>
            <a:endParaRPr lang="nl-NL" dirty="0"/>
          </a:p>
        </p:txBody>
      </p:sp>
      <p:sp>
        <p:nvSpPr>
          <p:cNvPr id="9" name="Speech Bubble: Rectangle 8">
            <a:extLst>
              <a:ext uri="{FF2B5EF4-FFF2-40B4-BE49-F238E27FC236}">
                <a16:creationId xmlns:a16="http://schemas.microsoft.com/office/drawing/2014/main" id="{9B19FA96-3481-CBE0-57F0-094A615FAF28}"/>
              </a:ext>
            </a:extLst>
          </p:cNvPr>
          <p:cNvSpPr/>
          <p:nvPr/>
        </p:nvSpPr>
        <p:spPr>
          <a:xfrm>
            <a:off x="4572000" y="3244559"/>
            <a:ext cx="1907834" cy="862983"/>
          </a:xfrm>
          <a:prstGeom prst="wedgeRectCallout">
            <a:avLst>
              <a:gd name="adj1" fmla="val -122936"/>
              <a:gd name="adj2" fmla="val -167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Naam van de branch</a:t>
            </a:r>
            <a:endParaRPr lang="nl-NL" dirty="0"/>
          </a:p>
        </p:txBody>
      </p:sp>
    </p:spTree>
    <p:extLst>
      <p:ext uri="{BB962C8B-B14F-4D97-AF65-F5344CB8AC3E}">
        <p14:creationId xmlns:p14="http://schemas.microsoft.com/office/powerpoint/2010/main" val="380973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62F7-878C-8202-817A-FACEBAA0F46B}"/>
              </a:ext>
            </a:extLst>
          </p:cNvPr>
          <p:cNvSpPr>
            <a:spLocks noGrp="1"/>
          </p:cNvSpPr>
          <p:nvPr>
            <p:ph type="title"/>
          </p:nvPr>
        </p:nvSpPr>
        <p:spPr/>
        <p:txBody>
          <a:bodyPr/>
          <a:lstStyle/>
          <a:p>
            <a:r>
              <a:rPr lang="en-US" dirty="0" err="1"/>
              <a:t>Waarom</a:t>
            </a:r>
            <a:r>
              <a:rPr lang="en-US" dirty="0"/>
              <a:t> </a:t>
            </a:r>
            <a:r>
              <a:rPr lang="en-US" dirty="0" err="1"/>
              <a:t>en</a:t>
            </a:r>
            <a:r>
              <a:rPr lang="en-US" dirty="0"/>
              <a:t> </a:t>
            </a:r>
            <a:r>
              <a:rPr lang="en-US" dirty="0" err="1"/>
              <a:t>wanneer</a:t>
            </a:r>
            <a:r>
              <a:rPr lang="en-US" dirty="0"/>
              <a:t>?</a:t>
            </a:r>
            <a:endParaRPr lang="nl-NL" dirty="0"/>
          </a:p>
        </p:txBody>
      </p:sp>
      <p:sp>
        <p:nvSpPr>
          <p:cNvPr id="3" name="Text Placeholder 2">
            <a:extLst>
              <a:ext uri="{FF2B5EF4-FFF2-40B4-BE49-F238E27FC236}">
                <a16:creationId xmlns:a16="http://schemas.microsoft.com/office/drawing/2014/main" id="{D00D9B7C-E0A7-1441-D1E7-54043AA03794}"/>
              </a:ext>
            </a:extLst>
          </p:cNvPr>
          <p:cNvSpPr>
            <a:spLocks noGrp="1"/>
          </p:cNvSpPr>
          <p:nvPr>
            <p:ph type="body" idx="1"/>
          </p:nvPr>
        </p:nvSpPr>
        <p:spPr/>
        <p:txBody>
          <a:bodyPr/>
          <a:lstStyle/>
          <a:p>
            <a:r>
              <a:rPr lang="en-US" dirty="0"/>
              <a:t>Om </a:t>
            </a:r>
            <a:r>
              <a:rPr lang="en-US" dirty="0" err="1"/>
              <a:t>versies</a:t>
            </a:r>
            <a:r>
              <a:rPr lang="en-US" dirty="0"/>
              <a:t> </a:t>
            </a:r>
            <a:r>
              <a:rPr lang="en-US" dirty="0" err="1"/>
              <a:t>uit</a:t>
            </a:r>
            <a:r>
              <a:rPr lang="en-US" dirty="0"/>
              <a:t> </a:t>
            </a:r>
            <a:r>
              <a:rPr lang="en-US" dirty="0" err="1"/>
              <a:t>elkaar</a:t>
            </a:r>
            <a:r>
              <a:rPr lang="en-US" dirty="0"/>
              <a:t> </a:t>
            </a:r>
            <a:r>
              <a:rPr lang="en-US" dirty="0" err="1"/>
              <a:t>te</a:t>
            </a:r>
            <a:r>
              <a:rPr lang="en-US" dirty="0"/>
              <a:t> </a:t>
            </a:r>
            <a:r>
              <a:rPr lang="en-US" dirty="0" err="1"/>
              <a:t>houden</a:t>
            </a:r>
            <a:endParaRPr lang="en-US" dirty="0"/>
          </a:p>
          <a:p>
            <a:r>
              <a:rPr lang="en-US" dirty="0"/>
              <a:t>Om </a:t>
            </a:r>
            <a:r>
              <a:rPr lang="en-US" dirty="0" err="1"/>
              <a:t>verschillende</a:t>
            </a:r>
            <a:r>
              <a:rPr lang="en-US" dirty="0"/>
              <a:t> features </a:t>
            </a:r>
            <a:r>
              <a:rPr lang="en-US" dirty="0" err="1"/>
              <a:t>los</a:t>
            </a:r>
            <a:r>
              <a:rPr lang="en-US" dirty="0"/>
              <a:t> </a:t>
            </a:r>
            <a:r>
              <a:rPr lang="en-US" dirty="0" err="1"/>
              <a:t>te</a:t>
            </a:r>
            <a:r>
              <a:rPr lang="en-US" dirty="0"/>
              <a:t> </a:t>
            </a:r>
            <a:r>
              <a:rPr lang="en-US" dirty="0" err="1"/>
              <a:t>ontwikkelen</a:t>
            </a:r>
            <a:endParaRPr lang="en-US" dirty="0"/>
          </a:p>
          <a:p>
            <a:r>
              <a:rPr lang="en-US" dirty="0"/>
              <a:t>Om per feature </a:t>
            </a:r>
            <a:r>
              <a:rPr lang="en-US" dirty="0" err="1"/>
              <a:t>te</a:t>
            </a:r>
            <a:r>
              <a:rPr lang="en-US" dirty="0"/>
              <a:t> </a:t>
            </a:r>
            <a:r>
              <a:rPr lang="en-US" dirty="0" err="1"/>
              <a:t>kunnen</a:t>
            </a:r>
            <a:r>
              <a:rPr lang="en-US" dirty="0"/>
              <a:t> </a:t>
            </a:r>
            <a:r>
              <a:rPr lang="en-US" dirty="0" err="1"/>
              <a:t>releasen</a:t>
            </a:r>
            <a:endParaRPr lang="en-US" dirty="0"/>
          </a:p>
          <a:p>
            <a:r>
              <a:rPr lang="en-US" dirty="0"/>
              <a:t>Om </a:t>
            </a:r>
            <a:r>
              <a:rPr lang="en-US" dirty="0" err="1"/>
              <a:t>een</a:t>
            </a:r>
            <a:r>
              <a:rPr lang="en-US" dirty="0"/>
              <a:t> bugfix </a:t>
            </a:r>
            <a:r>
              <a:rPr lang="en-US" dirty="0" err="1"/>
              <a:t>naar</a:t>
            </a:r>
            <a:r>
              <a:rPr lang="en-US" dirty="0"/>
              <a:t> </a:t>
            </a:r>
            <a:r>
              <a:rPr lang="en-US" dirty="0" err="1"/>
              <a:t>verschillende</a:t>
            </a:r>
            <a:r>
              <a:rPr lang="en-US" dirty="0"/>
              <a:t> branches </a:t>
            </a:r>
            <a:r>
              <a:rPr lang="en-US" dirty="0" err="1"/>
              <a:t>te</a:t>
            </a:r>
            <a:r>
              <a:rPr lang="en-US" dirty="0"/>
              <a:t> </a:t>
            </a:r>
            <a:r>
              <a:rPr lang="en-US" dirty="0" err="1"/>
              <a:t>kunnen</a:t>
            </a:r>
            <a:r>
              <a:rPr lang="en-US" dirty="0"/>
              <a:t> </a:t>
            </a:r>
            <a:r>
              <a:rPr lang="en-US" dirty="0" err="1"/>
              <a:t>brengen</a:t>
            </a:r>
            <a:endParaRPr lang="nl-NL" dirty="0"/>
          </a:p>
        </p:txBody>
      </p:sp>
      <p:sp>
        <p:nvSpPr>
          <p:cNvPr id="4" name="Text Placeholder 3">
            <a:extLst>
              <a:ext uri="{FF2B5EF4-FFF2-40B4-BE49-F238E27FC236}">
                <a16:creationId xmlns:a16="http://schemas.microsoft.com/office/drawing/2014/main" id="{2CEFD369-C8A4-C405-29A0-8283ADACBDA0}"/>
              </a:ext>
            </a:extLst>
          </p:cNvPr>
          <p:cNvSpPr>
            <a:spLocks noGrp="1"/>
          </p:cNvSpPr>
          <p:nvPr>
            <p:ph type="body" idx="2"/>
          </p:nvPr>
        </p:nvSpPr>
        <p:spPr/>
        <p:txBody>
          <a:bodyPr/>
          <a:lstStyle/>
          <a:p>
            <a:r>
              <a:rPr lang="en-US" dirty="0"/>
              <a:t>Als je </a:t>
            </a:r>
            <a:r>
              <a:rPr lang="en-US" dirty="0" err="1"/>
              <a:t>een</a:t>
            </a:r>
            <a:r>
              <a:rPr lang="en-US" dirty="0"/>
              <a:t> release </a:t>
            </a:r>
            <a:r>
              <a:rPr lang="en-US" dirty="0" err="1"/>
              <a:t>doet</a:t>
            </a:r>
            <a:endParaRPr lang="en-US" dirty="0"/>
          </a:p>
          <a:p>
            <a:r>
              <a:rPr lang="en-US" dirty="0"/>
              <a:t>Als je </a:t>
            </a:r>
            <a:r>
              <a:rPr lang="en-US" dirty="0" err="1"/>
              <a:t>een</a:t>
            </a:r>
            <a:r>
              <a:rPr lang="en-US" dirty="0"/>
              <a:t> </a:t>
            </a:r>
            <a:r>
              <a:rPr lang="en-US" dirty="0" err="1"/>
              <a:t>nieuwe</a:t>
            </a:r>
            <a:r>
              <a:rPr lang="en-US" dirty="0"/>
              <a:t> feature </a:t>
            </a:r>
            <a:r>
              <a:rPr lang="en-US" dirty="0" err="1"/>
              <a:t>gaat</a:t>
            </a:r>
            <a:r>
              <a:rPr lang="en-US" dirty="0"/>
              <a:t> </a:t>
            </a:r>
            <a:r>
              <a:rPr lang="en-US" dirty="0" err="1"/>
              <a:t>maken</a:t>
            </a:r>
            <a:endParaRPr lang="en-US" dirty="0"/>
          </a:p>
          <a:p>
            <a:r>
              <a:rPr lang="en-US" dirty="0"/>
              <a:t>Als je </a:t>
            </a:r>
            <a:r>
              <a:rPr lang="en-US" dirty="0" err="1"/>
              <a:t>een</a:t>
            </a:r>
            <a:r>
              <a:rPr lang="en-US" dirty="0"/>
              <a:t> bugfix </a:t>
            </a:r>
            <a:r>
              <a:rPr lang="en-US" dirty="0" err="1"/>
              <a:t>gaat</a:t>
            </a:r>
            <a:r>
              <a:rPr lang="en-US" dirty="0"/>
              <a:t> </a:t>
            </a:r>
            <a:r>
              <a:rPr lang="en-US" dirty="0" err="1"/>
              <a:t>doen</a:t>
            </a:r>
            <a:r>
              <a:rPr lang="en-US" dirty="0"/>
              <a:t> op </a:t>
            </a:r>
            <a:r>
              <a:rPr lang="en-US" dirty="0" err="1"/>
              <a:t>een</a:t>
            </a:r>
            <a:r>
              <a:rPr lang="en-US" dirty="0"/>
              <a:t> release</a:t>
            </a:r>
          </a:p>
          <a:p>
            <a:pPr marL="139700" indent="0">
              <a:buNone/>
            </a:pPr>
            <a:endParaRPr lang="nl-NL" dirty="0"/>
          </a:p>
        </p:txBody>
      </p:sp>
      <p:sp>
        <p:nvSpPr>
          <p:cNvPr id="5" name="Rectangle: Diagonal Corners Snipped 4">
            <a:extLst>
              <a:ext uri="{FF2B5EF4-FFF2-40B4-BE49-F238E27FC236}">
                <a16:creationId xmlns:a16="http://schemas.microsoft.com/office/drawing/2014/main" id="{01A5DE3D-FF48-7D96-716C-4F58282574A7}"/>
              </a:ext>
            </a:extLst>
          </p:cNvPr>
          <p:cNvSpPr/>
          <p:nvPr/>
        </p:nvSpPr>
        <p:spPr>
          <a:xfrm>
            <a:off x="410007" y="3914493"/>
            <a:ext cx="2968497" cy="72736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 </a:t>
            </a:r>
            <a:r>
              <a:rPr lang="en-US" dirty="0" err="1"/>
              <a:t>een</a:t>
            </a:r>
            <a:r>
              <a:rPr lang="en-US" dirty="0"/>
              <a:t> feature </a:t>
            </a:r>
            <a:r>
              <a:rPr lang="en-US" dirty="0" err="1"/>
              <a:t>vertraging</a:t>
            </a:r>
            <a:r>
              <a:rPr lang="en-US" dirty="0"/>
              <a:t> </a:t>
            </a:r>
            <a:r>
              <a:rPr lang="en-US" dirty="0" err="1"/>
              <a:t>oploopt</a:t>
            </a:r>
            <a:r>
              <a:rPr lang="en-US" dirty="0"/>
              <a:t> </a:t>
            </a:r>
            <a:r>
              <a:rPr lang="en-US" dirty="0" err="1"/>
              <a:t>kan</a:t>
            </a:r>
            <a:r>
              <a:rPr lang="en-US" dirty="0"/>
              <a:t> de </a:t>
            </a:r>
            <a:r>
              <a:rPr lang="en-US" dirty="0" err="1"/>
              <a:t>ander</a:t>
            </a:r>
            <a:r>
              <a:rPr lang="en-US" dirty="0"/>
              <a:t> </a:t>
            </a:r>
            <a:r>
              <a:rPr lang="en-US" dirty="0" err="1"/>
              <a:t>misschien</a:t>
            </a:r>
            <a:r>
              <a:rPr lang="en-US" dirty="0"/>
              <a:t> </a:t>
            </a:r>
            <a:r>
              <a:rPr lang="en-US" dirty="0" err="1"/>
              <a:t>wel</a:t>
            </a:r>
            <a:endParaRPr lang="nl-NL" dirty="0"/>
          </a:p>
        </p:txBody>
      </p:sp>
    </p:spTree>
    <p:extLst>
      <p:ext uri="{BB962C8B-B14F-4D97-AF65-F5344CB8AC3E}">
        <p14:creationId xmlns:p14="http://schemas.microsoft.com/office/powerpoint/2010/main" val="829397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314A-68E1-F4E2-38D2-4A6CFDD62699}"/>
              </a:ext>
            </a:extLst>
          </p:cNvPr>
          <p:cNvSpPr>
            <a:spLocks noGrp="1"/>
          </p:cNvSpPr>
          <p:nvPr>
            <p:ph type="title"/>
          </p:nvPr>
        </p:nvSpPr>
        <p:spPr/>
        <p:txBody>
          <a:bodyPr/>
          <a:lstStyle/>
          <a:p>
            <a:r>
              <a:rPr lang="en-US" dirty="0" err="1"/>
              <a:t>Opdracht</a:t>
            </a:r>
            <a:endParaRPr lang="nl-NL" dirty="0"/>
          </a:p>
        </p:txBody>
      </p:sp>
      <p:sp>
        <p:nvSpPr>
          <p:cNvPr id="3" name="Text Placeholder 2">
            <a:extLst>
              <a:ext uri="{FF2B5EF4-FFF2-40B4-BE49-F238E27FC236}">
                <a16:creationId xmlns:a16="http://schemas.microsoft.com/office/drawing/2014/main" id="{32AAD444-9EB3-CBE8-9280-7A8F42B1941D}"/>
              </a:ext>
            </a:extLst>
          </p:cNvPr>
          <p:cNvSpPr>
            <a:spLocks noGrp="1"/>
          </p:cNvSpPr>
          <p:nvPr>
            <p:ph type="body" idx="1"/>
          </p:nvPr>
        </p:nvSpPr>
        <p:spPr/>
        <p:txBody>
          <a:bodyPr/>
          <a:lstStyle/>
          <a:p>
            <a:pPr marL="139700" indent="0">
              <a:buNone/>
            </a:pPr>
            <a:r>
              <a:rPr lang="en-US" dirty="0"/>
              <a:t>Open </a:t>
            </a:r>
            <a:r>
              <a:rPr lang="en-US" dirty="0" err="1"/>
              <a:t>opdracht</a:t>
            </a:r>
            <a:r>
              <a:rPr lang="en-US" dirty="0"/>
              <a:t> m2.1branches.zip</a:t>
            </a:r>
          </a:p>
          <a:p>
            <a:pPr marL="139700" indent="0">
              <a:buNone/>
            </a:pPr>
            <a:endParaRPr lang="en-US" dirty="0"/>
          </a:p>
          <a:p>
            <a:pPr marL="139700" indent="0">
              <a:buNone/>
            </a:pPr>
            <a:r>
              <a:rPr lang="en-US" dirty="0" err="1"/>
              <a:t>Hierin</a:t>
            </a:r>
            <a:r>
              <a:rPr lang="en-US" dirty="0"/>
              <a:t> </a:t>
            </a:r>
            <a:r>
              <a:rPr lang="en-US" dirty="0" err="1"/>
              <a:t>staan</a:t>
            </a:r>
            <a:r>
              <a:rPr lang="en-US" dirty="0"/>
              <a:t> </a:t>
            </a:r>
          </a:p>
          <a:p>
            <a:r>
              <a:rPr lang="en-US" dirty="0"/>
              <a:t>README.md</a:t>
            </a:r>
          </a:p>
          <a:p>
            <a:r>
              <a:rPr lang="en-US" dirty="0"/>
              <a:t>index.html</a:t>
            </a:r>
          </a:p>
          <a:p>
            <a:r>
              <a:rPr lang="en-US" dirty="0"/>
              <a:t>style.css</a:t>
            </a:r>
          </a:p>
          <a:p>
            <a:pPr marL="139700" indent="0">
              <a:buNone/>
            </a:pPr>
            <a:r>
              <a:rPr lang="nl-NL" dirty="0"/>
              <a:t>”</a:t>
            </a:r>
          </a:p>
          <a:p>
            <a:pPr marL="139700" indent="0">
              <a:buNone/>
            </a:pPr>
            <a:endParaRPr lang="nl-NL" dirty="0"/>
          </a:p>
        </p:txBody>
      </p:sp>
      <p:sp>
        <p:nvSpPr>
          <p:cNvPr id="4" name="Text Placeholder 3">
            <a:extLst>
              <a:ext uri="{FF2B5EF4-FFF2-40B4-BE49-F238E27FC236}">
                <a16:creationId xmlns:a16="http://schemas.microsoft.com/office/drawing/2014/main" id="{0A8C2E9B-6674-8758-62B8-F8A1FE825602}"/>
              </a:ext>
            </a:extLst>
          </p:cNvPr>
          <p:cNvSpPr>
            <a:spLocks noGrp="1"/>
          </p:cNvSpPr>
          <p:nvPr>
            <p:ph type="body" idx="2"/>
          </p:nvPr>
        </p:nvSpPr>
        <p:spPr>
          <a:xfrm>
            <a:off x="4832400" y="130629"/>
            <a:ext cx="3999900" cy="4438246"/>
          </a:xfrm>
        </p:spPr>
        <p:txBody>
          <a:bodyPr/>
          <a:lstStyle/>
          <a:p>
            <a:pPr marL="482600" indent="-342900">
              <a:buFont typeface="+mj-lt"/>
              <a:buAutoNum type="arabicPeriod"/>
            </a:pPr>
            <a:endParaRPr lang="nl-NL" dirty="0"/>
          </a:p>
        </p:txBody>
      </p:sp>
    </p:spTree>
    <p:extLst>
      <p:ext uri="{BB962C8B-B14F-4D97-AF65-F5344CB8AC3E}">
        <p14:creationId xmlns:p14="http://schemas.microsoft.com/office/powerpoint/2010/main" val="4194053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56F8-8243-8CC9-5709-D1C8369EE889}"/>
              </a:ext>
            </a:extLst>
          </p:cNvPr>
          <p:cNvSpPr>
            <a:spLocks noGrp="1"/>
          </p:cNvSpPr>
          <p:nvPr>
            <p:ph type="title"/>
          </p:nvPr>
        </p:nvSpPr>
        <p:spPr/>
        <p:txBody>
          <a:bodyPr/>
          <a:lstStyle/>
          <a:p>
            <a:r>
              <a:rPr lang="en-US" dirty="0" err="1"/>
              <a:t>Opdracht</a:t>
            </a:r>
            <a:endParaRPr lang="nl-NL" dirty="0"/>
          </a:p>
        </p:txBody>
      </p:sp>
      <p:sp>
        <p:nvSpPr>
          <p:cNvPr id="3" name="Text Placeholder 2">
            <a:extLst>
              <a:ext uri="{FF2B5EF4-FFF2-40B4-BE49-F238E27FC236}">
                <a16:creationId xmlns:a16="http://schemas.microsoft.com/office/drawing/2014/main" id="{880EF297-1E9A-BB64-F6A5-FDE11980C669}"/>
              </a:ext>
            </a:extLst>
          </p:cNvPr>
          <p:cNvSpPr>
            <a:spLocks noGrp="1"/>
          </p:cNvSpPr>
          <p:nvPr>
            <p:ph type="body" idx="1"/>
          </p:nvPr>
        </p:nvSpPr>
        <p:spPr>
          <a:xfrm>
            <a:off x="311700" y="1152475"/>
            <a:ext cx="8730700" cy="3416400"/>
          </a:xfrm>
        </p:spPr>
        <p:txBody>
          <a:bodyPr/>
          <a:lstStyle/>
          <a:p>
            <a:pPr marL="482600" indent="-342900">
              <a:buFont typeface="+mj-lt"/>
              <a:buAutoNum type="arabicPeriod"/>
            </a:pPr>
            <a:r>
              <a:rPr lang="nl-NL" dirty="0"/>
              <a:t>Maak een directory en plaats deze bestanden hierin</a:t>
            </a:r>
          </a:p>
          <a:p>
            <a:pPr marL="482600" indent="-342900">
              <a:buFont typeface="+mj-lt"/>
              <a:buAutoNum type="arabicPeriod"/>
            </a:pPr>
            <a:r>
              <a:rPr lang="nl-NL" dirty="0"/>
              <a:t>Voeg aan de directory een lokale repository toe</a:t>
            </a:r>
          </a:p>
          <a:p>
            <a:pPr marL="482600" indent="-342900">
              <a:buFont typeface="+mj-lt"/>
              <a:buAutoNum type="arabicPeriod"/>
            </a:pPr>
            <a:r>
              <a:rPr lang="nl-NL" dirty="0"/>
              <a:t>Zorg dat de beginbranch ‘main” heet</a:t>
            </a:r>
          </a:p>
          <a:p>
            <a:pPr marL="482600" indent="-342900">
              <a:buFont typeface="+mj-lt"/>
              <a:buAutoNum type="arabicPeriod"/>
            </a:pPr>
            <a:r>
              <a:rPr lang="nl-NL" dirty="0"/>
              <a:t>Plaats de bestanden op de stage</a:t>
            </a:r>
          </a:p>
          <a:p>
            <a:pPr marL="482600" indent="-342900">
              <a:buFont typeface="+mj-lt"/>
              <a:buAutoNum type="arabicPeriod"/>
            </a:pPr>
            <a:r>
              <a:rPr lang="nl-NL" dirty="0"/>
              <a:t>Commit de bestanden onder de naam “first commit”</a:t>
            </a:r>
          </a:p>
          <a:p>
            <a:pPr marL="482600" indent="-342900">
              <a:buFont typeface="+mj-lt"/>
              <a:buAutoNum type="arabicPeriod"/>
            </a:pPr>
            <a:r>
              <a:rPr lang="nl-NL" dirty="0"/>
              <a:t>Maak een online repository met als naam “skill2-1 en push de repository daar heen</a:t>
            </a:r>
          </a:p>
          <a:p>
            <a:pPr marL="482600" indent="-342900">
              <a:buFont typeface="+mj-lt"/>
              <a:buAutoNum type="arabicPeriod"/>
            </a:pPr>
            <a:r>
              <a:rPr lang="nl-NL" dirty="0"/>
              <a:t>Maak een nieuwe branch “zakelijk” check deze uit en vervang de style.css door de style.css in de map zakelijk. Voeg dit toe aan de stage, commit het onder naam “zakelijk” en push dit naar de online repository</a:t>
            </a:r>
          </a:p>
          <a:p>
            <a:pPr marL="482600" indent="-342900">
              <a:buFont typeface="+mj-lt"/>
              <a:buAutoNum type="arabicPeriod"/>
            </a:pPr>
            <a:r>
              <a:rPr lang="nl-NL" dirty="0"/>
              <a:t>Maak een nieuwe repository “vrolijk”, check deze uit en vervang de style.css door de style.css uit het mapje vrolijk en push dit naar github</a:t>
            </a:r>
          </a:p>
          <a:p>
            <a:pPr marL="482600" indent="-342900">
              <a:buFont typeface="+mj-lt"/>
              <a:buAutoNum type="arabicPeriod"/>
            </a:pPr>
            <a:r>
              <a:rPr lang="nl-NL" dirty="0"/>
              <a:t>Kies een van beide branches en merge deze met de branch main. Ook dit weer pushen naar de online repository</a:t>
            </a:r>
          </a:p>
          <a:p>
            <a:pPr marL="482600" indent="-342900">
              <a:buFont typeface="+mj-lt"/>
              <a:buAutoNum type="arabicPeriod"/>
            </a:pPr>
            <a:r>
              <a:rPr lang="nl-NL" dirty="0"/>
              <a:t>Lever de URL van deze repository in bij Simulise.</a:t>
            </a:r>
          </a:p>
          <a:p>
            <a:pPr marL="482600" indent="-342900">
              <a:buFont typeface="+mj-lt"/>
              <a:buAutoNum type="arabicPeriod"/>
            </a:pPr>
            <a:endParaRPr lang="nl-NL" dirty="0"/>
          </a:p>
          <a:p>
            <a:pPr marL="482600" indent="-342900">
              <a:buFont typeface="+mj-lt"/>
              <a:buAutoNum type="arabicPeriod"/>
            </a:pPr>
            <a:endParaRPr lang="nl-NL" dirty="0"/>
          </a:p>
          <a:p>
            <a:pPr marL="482600" indent="-342900">
              <a:buFont typeface="+mj-lt"/>
              <a:buAutoNum type="arabicPeriod"/>
            </a:pPr>
            <a:endParaRPr lang="nl-NL" dirty="0"/>
          </a:p>
          <a:p>
            <a:endParaRPr lang="nl-NL" dirty="0"/>
          </a:p>
        </p:txBody>
      </p:sp>
    </p:spTree>
    <p:extLst>
      <p:ext uri="{BB962C8B-B14F-4D97-AF65-F5344CB8AC3E}">
        <p14:creationId xmlns:p14="http://schemas.microsoft.com/office/powerpoint/2010/main" val="2414357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2150850"/>
            <a:ext cx="3123118"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 dirty="0"/>
              <a:t>Git branches</a:t>
            </a:r>
            <a:endParaRPr dirty="0"/>
          </a:p>
        </p:txBody>
      </p:sp>
      <p:pic>
        <p:nvPicPr>
          <p:cNvPr id="2" name="Afbeelding 2">
            <a:extLst>
              <a:ext uri="{FF2B5EF4-FFF2-40B4-BE49-F238E27FC236}">
                <a16:creationId xmlns:a16="http://schemas.microsoft.com/office/drawing/2014/main" id="{68DEAF07-F8CE-4256-A849-9DAA5FA79599}"/>
              </a:ext>
            </a:extLst>
          </p:cNvPr>
          <p:cNvPicPr>
            <a:picLocks noChangeAspect="1"/>
          </p:cNvPicPr>
          <p:nvPr/>
        </p:nvPicPr>
        <p:blipFill>
          <a:blip r:embed="rId3"/>
          <a:stretch>
            <a:fillRect/>
          </a:stretch>
        </p:blipFill>
        <p:spPr>
          <a:xfrm>
            <a:off x="1144363" y="525426"/>
            <a:ext cx="1265812" cy="1277971"/>
          </a:xfrm>
          <a:prstGeom prst="rect">
            <a:avLst/>
          </a:prstGeom>
        </p:spPr>
      </p:pic>
      <p:pic>
        <p:nvPicPr>
          <p:cNvPr id="5" name="Picture 4">
            <a:extLst>
              <a:ext uri="{FF2B5EF4-FFF2-40B4-BE49-F238E27FC236}">
                <a16:creationId xmlns:a16="http://schemas.microsoft.com/office/drawing/2014/main" id="{1E893750-FC0F-D33A-8E83-0A6DA0EB4EAD}"/>
              </a:ext>
            </a:extLst>
          </p:cNvPr>
          <p:cNvPicPr>
            <a:picLocks noChangeAspect="1"/>
          </p:cNvPicPr>
          <p:nvPr/>
        </p:nvPicPr>
        <p:blipFill rotWithShape="1">
          <a:blip r:embed="rId4"/>
          <a:srcRect t="-1" r="402" b="-251"/>
          <a:stretch/>
        </p:blipFill>
        <p:spPr>
          <a:xfrm>
            <a:off x="3566014" y="669851"/>
            <a:ext cx="5266286" cy="27325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nl" dirty="0"/>
              <a:t>Wat is een branch?</a:t>
            </a:r>
            <a:endParaRPr lang="en-US" dirty="0"/>
          </a:p>
        </p:txBody>
      </p:sp>
      <p:sp>
        <p:nvSpPr>
          <p:cNvPr id="124" name="Google Shape;124;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err="1"/>
              <a:t>Een</a:t>
            </a:r>
            <a:r>
              <a:rPr lang="en-US" dirty="0"/>
              <a:t> branch is </a:t>
            </a:r>
            <a:r>
              <a:rPr lang="en-US" dirty="0" err="1"/>
              <a:t>een</a:t>
            </a:r>
            <a:r>
              <a:rPr lang="en-US" dirty="0"/>
              <a:t> </a:t>
            </a:r>
            <a:r>
              <a:rPr lang="en-US" dirty="0" err="1"/>
              <a:t>tijdelijk</a:t>
            </a:r>
            <a:r>
              <a:rPr lang="en-US" dirty="0"/>
              <a:t> </a:t>
            </a:r>
            <a:r>
              <a:rPr lang="en-US" dirty="0" err="1"/>
              <a:t>geisoleerde</a:t>
            </a:r>
            <a:r>
              <a:rPr lang="en-US" dirty="0"/>
              <a:t>/</a:t>
            </a:r>
            <a:r>
              <a:rPr lang="en-US" dirty="0" err="1"/>
              <a:t>nieuwe</a:t>
            </a:r>
            <a:r>
              <a:rPr lang="en-US" dirty="0"/>
              <a:t> </a:t>
            </a:r>
            <a:r>
              <a:rPr lang="en-US" dirty="0" err="1"/>
              <a:t>kopie</a:t>
            </a:r>
            <a:r>
              <a:rPr lang="en-US" dirty="0"/>
              <a:t> van de code </a:t>
            </a:r>
            <a:r>
              <a:rPr lang="en-US" dirty="0" err="1"/>
              <a:t>waar</a:t>
            </a:r>
            <a:r>
              <a:rPr lang="en-US" dirty="0"/>
              <a:t> je </a:t>
            </a:r>
            <a:r>
              <a:rPr lang="en-US" dirty="0" err="1"/>
              <a:t>werk</a:t>
            </a:r>
            <a:r>
              <a:rPr lang="en-US" dirty="0"/>
              <a:t> op </a:t>
            </a:r>
            <a:r>
              <a:rPr lang="en-US" dirty="0" err="1"/>
              <a:t>kunt</a:t>
            </a:r>
            <a:r>
              <a:rPr lang="en-US" dirty="0"/>
              <a:t> </a:t>
            </a:r>
            <a:r>
              <a:rPr lang="en-US" dirty="0" err="1"/>
              <a:t>verrichten</a:t>
            </a:r>
            <a:r>
              <a:rPr lang="en-US" dirty="0"/>
              <a:t>.</a:t>
            </a:r>
          </a:p>
          <a:p>
            <a:pPr marL="0" indent="0">
              <a:spcAft>
                <a:spcPts val="1600"/>
              </a:spcAft>
              <a:buNone/>
            </a:pPr>
            <a:r>
              <a:rPr lang="en-US" dirty="0"/>
              <a:t>Als het </a:t>
            </a:r>
            <a:r>
              <a:rPr lang="en-US" dirty="0" err="1"/>
              <a:t>werk</a:t>
            </a:r>
            <a:r>
              <a:rPr lang="en-US" dirty="0"/>
              <a:t> </a:t>
            </a:r>
            <a:r>
              <a:rPr lang="en-US" dirty="0" err="1"/>
              <a:t>af</a:t>
            </a:r>
            <a:r>
              <a:rPr lang="en-US" dirty="0"/>
              <a:t> is </a:t>
            </a:r>
            <a:r>
              <a:rPr lang="en-US" dirty="0" err="1"/>
              <a:t>kan</a:t>
            </a:r>
            <a:r>
              <a:rPr lang="en-US" dirty="0"/>
              <a:t> je </a:t>
            </a:r>
            <a:r>
              <a:rPr lang="en-US" dirty="0" err="1"/>
              <a:t>deze</a:t>
            </a:r>
            <a:r>
              <a:rPr lang="en-US" dirty="0"/>
              <a:t> </a:t>
            </a:r>
            <a:r>
              <a:rPr lang="en-US" dirty="0" err="1"/>
              <a:t>terug</a:t>
            </a:r>
            <a:r>
              <a:rPr lang="en-US" dirty="0"/>
              <a:t> </a:t>
            </a:r>
            <a:r>
              <a:rPr lang="en-US" dirty="0" err="1"/>
              <a:t>brengen</a:t>
            </a:r>
            <a:r>
              <a:rPr lang="en-US" dirty="0"/>
              <a:t> </a:t>
            </a:r>
            <a:r>
              <a:rPr lang="en-US" dirty="0" err="1"/>
              <a:t>naar</a:t>
            </a:r>
            <a:r>
              <a:rPr lang="en-US" dirty="0"/>
              <a:t> </a:t>
            </a:r>
            <a:r>
              <a:rPr lang="en-US" dirty="0" err="1"/>
              <a:t>andere</a:t>
            </a:r>
            <a:r>
              <a:rPr lang="en-US" dirty="0"/>
              <a:t> branch(es)</a:t>
            </a:r>
          </a:p>
          <a:p>
            <a:pPr marL="342900" indent="-342900">
              <a:spcAft>
                <a:spcPts val="1600"/>
              </a:spcAft>
              <a:buFont typeface="+mj-lt"/>
              <a:buAutoNum type="arabicPeriod"/>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ECB6-DB4C-F7BF-1E11-E3481CF7B49F}"/>
              </a:ext>
            </a:extLst>
          </p:cNvPr>
          <p:cNvSpPr>
            <a:spLocks noGrp="1"/>
          </p:cNvSpPr>
          <p:nvPr>
            <p:ph type="title"/>
          </p:nvPr>
        </p:nvSpPr>
        <p:spPr/>
        <p:txBody>
          <a:bodyPr/>
          <a:lstStyle/>
          <a:p>
            <a:r>
              <a:rPr lang="en-US" dirty="0" err="1"/>
              <a:t>Zet</a:t>
            </a:r>
            <a:r>
              <a:rPr lang="en-US" dirty="0"/>
              <a:t> branch “main” </a:t>
            </a:r>
            <a:r>
              <a:rPr lang="en-US" dirty="0" err="1"/>
              <a:t>als</a:t>
            </a:r>
            <a:r>
              <a:rPr lang="en-US" dirty="0"/>
              <a:t> default branch</a:t>
            </a:r>
            <a:endParaRPr lang="nl-NL" dirty="0"/>
          </a:p>
        </p:txBody>
      </p:sp>
      <p:sp>
        <p:nvSpPr>
          <p:cNvPr id="3" name="Text Placeholder 2">
            <a:extLst>
              <a:ext uri="{FF2B5EF4-FFF2-40B4-BE49-F238E27FC236}">
                <a16:creationId xmlns:a16="http://schemas.microsoft.com/office/drawing/2014/main" id="{843DEA74-CD66-F7BA-2913-03CD4FE17E30}"/>
              </a:ext>
            </a:extLst>
          </p:cNvPr>
          <p:cNvSpPr>
            <a:spLocks noGrp="1"/>
          </p:cNvSpPr>
          <p:nvPr>
            <p:ph type="body" idx="1"/>
          </p:nvPr>
        </p:nvSpPr>
        <p:spPr>
          <a:xfrm>
            <a:off x="311700" y="1152475"/>
            <a:ext cx="8520600" cy="3416400"/>
          </a:xfrm>
        </p:spPr>
        <p:txBody>
          <a:bodyPr/>
          <a:lstStyle/>
          <a:p>
            <a:pPr marL="139700" indent="0">
              <a:buNone/>
            </a:pPr>
            <a:r>
              <a:rPr lang="en-US" b="1" dirty="0">
                <a:latin typeface="Courier New" panose="02070309020205020404" pitchFamily="49" charset="0"/>
                <a:cs typeface="Courier New" panose="02070309020205020404" pitchFamily="49" charset="0"/>
              </a:rPr>
              <a:t>git config --global </a:t>
            </a:r>
            <a:r>
              <a:rPr lang="en-US" b="1" dirty="0" err="1">
                <a:latin typeface="Courier New" panose="02070309020205020404" pitchFamily="49" charset="0"/>
                <a:cs typeface="Courier New" panose="02070309020205020404" pitchFamily="49" charset="0"/>
              </a:rPr>
              <a:t>init.defaultBranch</a:t>
            </a:r>
            <a:r>
              <a:rPr lang="en-US" b="1" dirty="0">
                <a:latin typeface="Courier New" panose="02070309020205020404" pitchFamily="49" charset="0"/>
                <a:cs typeface="Courier New" panose="02070309020205020404" pitchFamily="49" charset="0"/>
              </a:rPr>
              <a:t> main</a:t>
            </a:r>
            <a:endParaRPr lang="nl-NL" b="1"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012444E9-A255-3C6F-37EA-C1EBFB78986F}"/>
              </a:ext>
            </a:extLst>
          </p:cNvPr>
          <p:cNvSpPr>
            <a:spLocks noGrp="1"/>
          </p:cNvSpPr>
          <p:nvPr>
            <p:ph type="body" idx="2"/>
          </p:nvPr>
        </p:nvSpPr>
        <p:spPr/>
        <p:txBody>
          <a:bodyPr/>
          <a:lstStyle/>
          <a:p>
            <a:endParaRPr lang="nl-NL" dirty="0"/>
          </a:p>
        </p:txBody>
      </p:sp>
    </p:spTree>
    <p:extLst>
      <p:ext uri="{BB962C8B-B14F-4D97-AF65-F5344CB8AC3E}">
        <p14:creationId xmlns:p14="http://schemas.microsoft.com/office/powerpoint/2010/main" val="1580915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nl" dirty="0"/>
              <a:t>Hoe maak je een nieuwe branch?</a:t>
            </a:r>
            <a:endParaRPr lang="en-US" dirty="0"/>
          </a:p>
        </p:txBody>
      </p:sp>
      <p:sp>
        <p:nvSpPr>
          <p:cNvPr id="124" name="Google Shape;124;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err="1"/>
              <a:t>Hiervoor</a:t>
            </a:r>
            <a:r>
              <a:rPr lang="en-US" dirty="0"/>
              <a:t> </a:t>
            </a:r>
            <a:r>
              <a:rPr lang="en-US" dirty="0" err="1"/>
              <a:t>gebruiken</a:t>
            </a:r>
            <a:r>
              <a:rPr lang="en-US" dirty="0"/>
              <a:t> we het git branch commando</a:t>
            </a:r>
          </a:p>
          <a:p>
            <a:pPr marL="0" indent="0">
              <a:spcAft>
                <a:spcPts val="1600"/>
              </a:spcAft>
              <a:buNone/>
            </a:pPr>
            <a:r>
              <a:rPr lang="en-US" dirty="0"/>
              <a:t>Om </a:t>
            </a:r>
            <a:r>
              <a:rPr lang="en-US" dirty="0" err="1"/>
              <a:t>bv</a:t>
            </a:r>
            <a:r>
              <a:rPr lang="en-US" dirty="0"/>
              <a:t> </a:t>
            </a:r>
            <a:r>
              <a:rPr lang="en-US" dirty="0" err="1"/>
              <a:t>een</a:t>
            </a:r>
            <a:r>
              <a:rPr lang="en-US" dirty="0"/>
              <a:t> </a:t>
            </a:r>
            <a:r>
              <a:rPr lang="en-US" dirty="0" err="1"/>
              <a:t>nieuwe</a:t>
            </a:r>
            <a:r>
              <a:rPr lang="en-US" dirty="0"/>
              <a:t> branch met de naam </a:t>
            </a:r>
            <a:r>
              <a:rPr lang="en-US" b="1" dirty="0">
                <a:latin typeface="Courier New" panose="02070309020205020404" pitchFamily="49" charset="0"/>
                <a:cs typeface="Courier New" panose="02070309020205020404" pitchFamily="49" charset="0"/>
              </a:rPr>
              <a:t>develop</a:t>
            </a:r>
            <a:r>
              <a:rPr lang="en-US" dirty="0"/>
              <a:t> </a:t>
            </a:r>
            <a:r>
              <a:rPr lang="en-US" dirty="0" err="1"/>
              <a:t>te</a:t>
            </a:r>
            <a:r>
              <a:rPr lang="en-US" dirty="0"/>
              <a:t> </a:t>
            </a:r>
            <a:r>
              <a:rPr lang="en-US" dirty="0" err="1"/>
              <a:t>maken</a:t>
            </a:r>
            <a:r>
              <a:rPr lang="en-US" dirty="0"/>
              <a:t> </a:t>
            </a:r>
            <a:r>
              <a:rPr lang="en-US" dirty="0" err="1"/>
              <a:t>doen</a:t>
            </a:r>
            <a:r>
              <a:rPr lang="en-US" dirty="0"/>
              <a:t> we:</a:t>
            </a:r>
          </a:p>
          <a:p>
            <a:pPr marL="285750" indent="-285750">
              <a:spcAft>
                <a:spcPts val="1600"/>
              </a:spcAft>
            </a:pPr>
            <a:r>
              <a:rPr lang="en-US" b="1" dirty="0">
                <a:latin typeface="Courier New" panose="02070309020205020404" pitchFamily="49" charset="0"/>
                <a:cs typeface="Courier New" panose="02070309020205020404" pitchFamily="49" charset="0"/>
              </a:rPr>
              <a:t>git branch develop</a:t>
            </a:r>
          </a:p>
          <a:p>
            <a:pPr marL="342900" indent="-342900">
              <a:spcAft>
                <a:spcPts val="1600"/>
              </a:spcAft>
              <a:buFont typeface="+mj-lt"/>
              <a:buAutoNum type="arabicPeriod"/>
            </a:pPr>
            <a:endParaRPr lang="en-US" dirty="0"/>
          </a:p>
        </p:txBody>
      </p:sp>
      <p:sp>
        <p:nvSpPr>
          <p:cNvPr id="3" name="Rectangle: Diagonal Corners Snipped 2">
            <a:extLst>
              <a:ext uri="{FF2B5EF4-FFF2-40B4-BE49-F238E27FC236}">
                <a16:creationId xmlns:a16="http://schemas.microsoft.com/office/drawing/2014/main" id="{692DC6F9-74A0-ECB2-2C38-958D4D340B1F}"/>
              </a:ext>
            </a:extLst>
          </p:cNvPr>
          <p:cNvSpPr/>
          <p:nvPr/>
        </p:nvSpPr>
        <p:spPr>
          <a:xfrm>
            <a:off x="318827" y="4018036"/>
            <a:ext cx="8201059" cy="72736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Letop</a:t>
            </a:r>
            <a:r>
              <a:rPr lang="en-US" dirty="0"/>
              <a:t>! Je </a:t>
            </a:r>
            <a:r>
              <a:rPr lang="en-US" dirty="0" err="1"/>
              <a:t>hebt</a:t>
            </a:r>
            <a:r>
              <a:rPr lang="en-US" dirty="0"/>
              <a:t> </a:t>
            </a:r>
            <a:r>
              <a:rPr lang="en-US" dirty="0" err="1"/>
              <a:t>alleen</a:t>
            </a:r>
            <a:r>
              <a:rPr lang="en-US" dirty="0"/>
              <a:t> </a:t>
            </a:r>
            <a:r>
              <a:rPr lang="en-US" dirty="0" err="1"/>
              <a:t>een</a:t>
            </a:r>
            <a:r>
              <a:rPr lang="en-US" dirty="0"/>
              <a:t> branch develop </a:t>
            </a:r>
            <a:r>
              <a:rPr lang="en-US" dirty="0" err="1"/>
              <a:t>gemaakt</a:t>
            </a:r>
            <a:r>
              <a:rPr lang="en-US" dirty="0"/>
              <a:t>, maar je </a:t>
            </a:r>
            <a:r>
              <a:rPr lang="en-US" dirty="0" err="1"/>
              <a:t>staat</a:t>
            </a:r>
            <a:r>
              <a:rPr lang="en-US" dirty="0"/>
              <a:t> </a:t>
            </a:r>
            <a:r>
              <a:rPr lang="en-US" dirty="0" err="1"/>
              <a:t>nog</a:t>
            </a:r>
            <a:r>
              <a:rPr lang="en-US" dirty="0"/>
              <a:t> op de branch main!</a:t>
            </a:r>
            <a:endParaRPr lang="nl-NL" dirty="0"/>
          </a:p>
        </p:txBody>
      </p:sp>
      <p:pic>
        <p:nvPicPr>
          <p:cNvPr id="11" name="Picture 10">
            <a:extLst>
              <a:ext uri="{FF2B5EF4-FFF2-40B4-BE49-F238E27FC236}">
                <a16:creationId xmlns:a16="http://schemas.microsoft.com/office/drawing/2014/main" id="{81721E0B-2D86-A9B7-EE0C-2236B96F6AC4}"/>
              </a:ext>
            </a:extLst>
          </p:cNvPr>
          <p:cNvPicPr>
            <a:picLocks noChangeAspect="1"/>
          </p:cNvPicPr>
          <p:nvPr/>
        </p:nvPicPr>
        <p:blipFill>
          <a:blip r:embed="rId3"/>
          <a:stretch>
            <a:fillRect/>
          </a:stretch>
        </p:blipFill>
        <p:spPr>
          <a:xfrm>
            <a:off x="4106686" y="1359700"/>
            <a:ext cx="4275229" cy="2424099"/>
          </a:xfrm>
          <a:prstGeom prst="rect">
            <a:avLst/>
          </a:prstGeom>
        </p:spPr>
      </p:pic>
    </p:spTree>
    <p:extLst>
      <p:ext uri="{BB962C8B-B14F-4D97-AF65-F5344CB8AC3E}">
        <p14:creationId xmlns:p14="http://schemas.microsoft.com/office/powerpoint/2010/main" val="315319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8BEB-2FB8-84F7-5908-8D2ABD891B4B}"/>
              </a:ext>
            </a:extLst>
          </p:cNvPr>
          <p:cNvSpPr>
            <a:spLocks noGrp="1"/>
          </p:cNvSpPr>
          <p:nvPr>
            <p:ph type="title"/>
          </p:nvPr>
        </p:nvSpPr>
        <p:spPr/>
        <p:txBody>
          <a:bodyPr/>
          <a:lstStyle/>
          <a:p>
            <a:r>
              <a:rPr lang="en-US" dirty="0" err="1"/>
              <a:t>Verander</a:t>
            </a:r>
            <a:r>
              <a:rPr lang="en-US" dirty="0"/>
              <a:t> van branch</a:t>
            </a:r>
            <a:endParaRPr lang="nl-NL" dirty="0"/>
          </a:p>
        </p:txBody>
      </p:sp>
      <p:sp>
        <p:nvSpPr>
          <p:cNvPr id="3" name="Text Placeholder 2">
            <a:extLst>
              <a:ext uri="{FF2B5EF4-FFF2-40B4-BE49-F238E27FC236}">
                <a16:creationId xmlns:a16="http://schemas.microsoft.com/office/drawing/2014/main" id="{35F2744D-7A9E-5FBE-D6AB-D2051B5E78CB}"/>
              </a:ext>
            </a:extLst>
          </p:cNvPr>
          <p:cNvSpPr>
            <a:spLocks noGrp="1"/>
          </p:cNvSpPr>
          <p:nvPr>
            <p:ph type="body" idx="1"/>
          </p:nvPr>
        </p:nvSpPr>
        <p:spPr/>
        <p:txBody>
          <a:bodyPr/>
          <a:lstStyle/>
          <a:p>
            <a:r>
              <a:rPr lang="en-US" dirty="0" err="1">
                <a:latin typeface="+mj-lt"/>
                <a:cs typeface="Courier New" panose="02070309020205020404" pitchFamily="49" charset="0"/>
              </a:rPr>
              <a:t>Stap</a:t>
            </a:r>
            <a:r>
              <a:rPr lang="en-US" dirty="0">
                <a:latin typeface="+mj-lt"/>
                <a:cs typeface="Courier New" panose="02070309020205020404" pitchFamily="49" charset="0"/>
              </a:rPr>
              <a:t> over met checkout</a:t>
            </a:r>
          </a:p>
          <a:p>
            <a:pPr lvl="1"/>
            <a:r>
              <a:rPr lang="en-US" b="1" dirty="0">
                <a:latin typeface="Courier New" panose="02070309020205020404" pitchFamily="49" charset="0"/>
                <a:cs typeface="Courier New" panose="02070309020205020404" pitchFamily="49" charset="0"/>
              </a:rPr>
              <a:t>git checkout develop</a:t>
            </a:r>
          </a:p>
          <a:p>
            <a:endParaRPr lang="nl-NL" dirty="0"/>
          </a:p>
        </p:txBody>
      </p:sp>
      <p:pic>
        <p:nvPicPr>
          <p:cNvPr id="6" name="Picture 5">
            <a:extLst>
              <a:ext uri="{FF2B5EF4-FFF2-40B4-BE49-F238E27FC236}">
                <a16:creationId xmlns:a16="http://schemas.microsoft.com/office/drawing/2014/main" id="{C850CF78-8E6A-0253-D663-729BADFF618F}"/>
              </a:ext>
            </a:extLst>
          </p:cNvPr>
          <p:cNvPicPr>
            <a:picLocks noChangeAspect="1"/>
          </p:cNvPicPr>
          <p:nvPr/>
        </p:nvPicPr>
        <p:blipFill>
          <a:blip r:embed="rId2"/>
          <a:stretch>
            <a:fillRect/>
          </a:stretch>
        </p:blipFill>
        <p:spPr>
          <a:xfrm>
            <a:off x="469594" y="2160618"/>
            <a:ext cx="5090043" cy="2922485"/>
          </a:xfrm>
          <a:prstGeom prst="rect">
            <a:avLst/>
          </a:prstGeom>
        </p:spPr>
      </p:pic>
      <p:cxnSp>
        <p:nvCxnSpPr>
          <p:cNvPr id="8" name="Straight Connector 7">
            <a:extLst>
              <a:ext uri="{FF2B5EF4-FFF2-40B4-BE49-F238E27FC236}">
                <a16:creationId xmlns:a16="http://schemas.microsoft.com/office/drawing/2014/main" id="{F25D072D-8C58-D119-B854-587C181EF9B5}"/>
              </a:ext>
            </a:extLst>
          </p:cNvPr>
          <p:cNvCxnSpPr>
            <a:cxnSpLocks/>
          </p:cNvCxnSpPr>
          <p:nvPr/>
        </p:nvCxnSpPr>
        <p:spPr>
          <a:xfrm>
            <a:off x="6596743" y="2860675"/>
            <a:ext cx="729724" cy="948517"/>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524C8B7-3FD7-9BCE-78B0-63D13544135E}"/>
              </a:ext>
            </a:extLst>
          </p:cNvPr>
          <p:cNvCxnSpPr>
            <a:cxnSpLocks/>
          </p:cNvCxnSpPr>
          <p:nvPr/>
        </p:nvCxnSpPr>
        <p:spPr>
          <a:xfrm flipH="1">
            <a:off x="7326467" y="2757714"/>
            <a:ext cx="779762" cy="1051478"/>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35EDB312-451B-A3D8-29B8-8A206A4C87EB}"/>
              </a:ext>
            </a:extLst>
          </p:cNvPr>
          <p:cNvSpPr txBox="1"/>
          <p:nvPr/>
        </p:nvSpPr>
        <p:spPr>
          <a:xfrm>
            <a:off x="8130501" y="2708146"/>
            <a:ext cx="1087810" cy="307777"/>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develop</a:t>
            </a:r>
            <a:endParaRPr lang="nl-NL" dirty="0"/>
          </a:p>
        </p:txBody>
      </p:sp>
      <p:sp>
        <p:nvSpPr>
          <p:cNvPr id="14" name="TextBox 13">
            <a:extLst>
              <a:ext uri="{FF2B5EF4-FFF2-40B4-BE49-F238E27FC236}">
                <a16:creationId xmlns:a16="http://schemas.microsoft.com/office/drawing/2014/main" id="{A81DB21E-D7E0-C4DE-19B9-668BB1608461}"/>
              </a:ext>
            </a:extLst>
          </p:cNvPr>
          <p:cNvSpPr txBox="1"/>
          <p:nvPr/>
        </p:nvSpPr>
        <p:spPr>
          <a:xfrm>
            <a:off x="6628870" y="2706786"/>
            <a:ext cx="1087810" cy="307777"/>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main</a:t>
            </a:r>
            <a:endParaRPr lang="nl-NL" dirty="0"/>
          </a:p>
        </p:txBody>
      </p:sp>
    </p:spTree>
    <p:extLst>
      <p:ext uri="{BB962C8B-B14F-4D97-AF65-F5344CB8AC3E}">
        <p14:creationId xmlns:p14="http://schemas.microsoft.com/office/powerpoint/2010/main" val="347389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nl" dirty="0"/>
              <a:t>En hoe wissel je van branch?</a:t>
            </a:r>
            <a:endParaRPr lang="en-US" dirty="0"/>
          </a:p>
        </p:txBody>
      </p:sp>
      <p:sp>
        <p:nvSpPr>
          <p:cNvPr id="124" name="Google Shape;124;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a:t>We </a:t>
            </a:r>
            <a:r>
              <a:rPr lang="en-US" dirty="0" err="1"/>
              <a:t>zitten</a:t>
            </a:r>
            <a:r>
              <a:rPr lang="en-US" dirty="0"/>
              <a:t> nu </a:t>
            </a:r>
            <a:r>
              <a:rPr lang="en-US" dirty="0" err="1"/>
              <a:t>nog</a:t>
            </a:r>
            <a:r>
              <a:rPr lang="en-US" dirty="0"/>
              <a:t> op de main</a:t>
            </a:r>
          </a:p>
          <a:p>
            <a:pPr marL="285750" indent="-285750">
              <a:spcAft>
                <a:spcPts val="1600"/>
              </a:spcAft>
            </a:pPr>
            <a:r>
              <a:rPr lang="en-US" dirty="0" err="1"/>
              <a:t>Dit</a:t>
            </a:r>
            <a:r>
              <a:rPr lang="en-US" dirty="0"/>
              <a:t> </a:t>
            </a:r>
            <a:r>
              <a:rPr lang="en-US" dirty="0" err="1"/>
              <a:t>kan</a:t>
            </a:r>
            <a:r>
              <a:rPr lang="en-US" dirty="0"/>
              <a:t> je </a:t>
            </a:r>
            <a:r>
              <a:rPr lang="en-US" dirty="0" err="1"/>
              <a:t>zien</a:t>
            </a:r>
            <a:r>
              <a:rPr lang="en-US" dirty="0"/>
              <a:t> met git status</a:t>
            </a:r>
          </a:p>
          <a:p>
            <a:pPr marL="285750" indent="-285750">
              <a:spcAft>
                <a:spcPts val="1600"/>
              </a:spcAft>
            </a:pPr>
            <a:endParaRPr lang="en-US" dirty="0"/>
          </a:p>
          <a:p>
            <a:pPr marL="0" indent="0">
              <a:spcAft>
                <a:spcPts val="1600"/>
              </a:spcAft>
              <a:buNone/>
            </a:pPr>
            <a:r>
              <a:rPr lang="en-US" dirty="0"/>
              <a:t>Om </a:t>
            </a:r>
            <a:r>
              <a:rPr lang="en-US" dirty="0" err="1"/>
              <a:t>naar</a:t>
            </a:r>
            <a:r>
              <a:rPr lang="en-US" dirty="0"/>
              <a:t> </a:t>
            </a:r>
            <a:r>
              <a:rPr lang="en-US" dirty="0" err="1"/>
              <a:t>onze</a:t>
            </a:r>
            <a:r>
              <a:rPr lang="en-US" dirty="0"/>
              <a:t> </a:t>
            </a:r>
            <a:r>
              <a:rPr lang="en-US" dirty="0" err="1"/>
              <a:t>nieuwe</a:t>
            </a:r>
            <a:r>
              <a:rPr lang="en-US" dirty="0"/>
              <a:t> branch </a:t>
            </a:r>
            <a:r>
              <a:rPr lang="en-US" dirty="0" err="1"/>
              <a:t>te</a:t>
            </a:r>
            <a:r>
              <a:rPr lang="en-US" dirty="0"/>
              <a:t> </a:t>
            </a:r>
            <a:r>
              <a:rPr lang="en-US" dirty="0" err="1"/>
              <a:t>gaan</a:t>
            </a:r>
            <a:r>
              <a:rPr lang="en-US" dirty="0"/>
              <a:t>:</a:t>
            </a:r>
          </a:p>
          <a:p>
            <a:pPr marL="285750" indent="-285750">
              <a:spcAft>
                <a:spcPts val="1600"/>
              </a:spcAft>
            </a:pPr>
            <a:r>
              <a:rPr lang="en-US" dirty="0"/>
              <a:t>git checkout release1</a:t>
            </a:r>
          </a:p>
          <a:p>
            <a:pPr marL="342900" indent="-342900">
              <a:spcAft>
                <a:spcPts val="1600"/>
              </a:spcAft>
              <a:buFont typeface="+mj-lt"/>
              <a:buAutoNum type="arabicPeriod"/>
            </a:pPr>
            <a:endParaRPr lang="en-US" dirty="0"/>
          </a:p>
        </p:txBody>
      </p:sp>
      <p:sp>
        <p:nvSpPr>
          <p:cNvPr id="2" name="Rectangle: Diagonal Corners Snipped 1">
            <a:extLst>
              <a:ext uri="{FF2B5EF4-FFF2-40B4-BE49-F238E27FC236}">
                <a16:creationId xmlns:a16="http://schemas.microsoft.com/office/drawing/2014/main" id="{DF9AA68A-284A-48A1-ADBE-927B7F58F059}"/>
              </a:ext>
            </a:extLst>
          </p:cNvPr>
          <p:cNvSpPr/>
          <p:nvPr/>
        </p:nvSpPr>
        <p:spPr>
          <a:xfrm>
            <a:off x="5936672" y="4104121"/>
            <a:ext cx="2968497" cy="72736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checkout ‘</a:t>
            </a:r>
            <a:r>
              <a:rPr lang="en-US" dirty="0" err="1"/>
              <a:t>branchname</a:t>
            </a:r>
            <a:r>
              <a:rPr lang="en-US" dirty="0"/>
              <a:t>’</a:t>
            </a:r>
            <a:endParaRPr lang="nl-NL" dirty="0"/>
          </a:p>
        </p:txBody>
      </p:sp>
      <p:pic>
        <p:nvPicPr>
          <p:cNvPr id="5" name="Picture 4">
            <a:extLst>
              <a:ext uri="{FF2B5EF4-FFF2-40B4-BE49-F238E27FC236}">
                <a16:creationId xmlns:a16="http://schemas.microsoft.com/office/drawing/2014/main" id="{0F13C999-C799-3B84-3596-B4EA416D8651}"/>
              </a:ext>
            </a:extLst>
          </p:cNvPr>
          <p:cNvPicPr>
            <a:picLocks noChangeAspect="1"/>
          </p:cNvPicPr>
          <p:nvPr/>
        </p:nvPicPr>
        <p:blipFill>
          <a:blip r:embed="rId3"/>
          <a:stretch>
            <a:fillRect/>
          </a:stretch>
        </p:blipFill>
        <p:spPr>
          <a:xfrm>
            <a:off x="4311600" y="1171575"/>
            <a:ext cx="3752850" cy="1400175"/>
          </a:xfrm>
          <a:prstGeom prst="rect">
            <a:avLst/>
          </a:prstGeom>
        </p:spPr>
      </p:pic>
      <p:sp>
        <p:nvSpPr>
          <p:cNvPr id="6" name="Speech Bubble: Rectangle 5">
            <a:extLst>
              <a:ext uri="{FF2B5EF4-FFF2-40B4-BE49-F238E27FC236}">
                <a16:creationId xmlns:a16="http://schemas.microsoft.com/office/drawing/2014/main" id="{F2C9413D-9CD6-7129-6301-A0318E201A33}"/>
              </a:ext>
            </a:extLst>
          </p:cNvPr>
          <p:cNvSpPr/>
          <p:nvPr/>
        </p:nvSpPr>
        <p:spPr>
          <a:xfrm>
            <a:off x="7502236" y="2690522"/>
            <a:ext cx="1524000" cy="505980"/>
          </a:xfrm>
          <a:prstGeom prst="wedgeRectCallout">
            <a:avLst>
              <a:gd name="adj1" fmla="val -52197"/>
              <a:gd name="adj2" fmla="val -1948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endParaRPr lang="nl-NL" dirty="0"/>
          </a:p>
        </p:txBody>
      </p:sp>
      <p:pic>
        <p:nvPicPr>
          <p:cNvPr id="8" name="Picture 7">
            <a:extLst>
              <a:ext uri="{FF2B5EF4-FFF2-40B4-BE49-F238E27FC236}">
                <a16:creationId xmlns:a16="http://schemas.microsoft.com/office/drawing/2014/main" id="{A51F7B18-761A-13E3-00B6-DEE2C38C9F21}"/>
              </a:ext>
            </a:extLst>
          </p:cNvPr>
          <p:cNvPicPr>
            <a:picLocks noChangeAspect="1"/>
          </p:cNvPicPr>
          <p:nvPr/>
        </p:nvPicPr>
        <p:blipFill>
          <a:blip r:embed="rId4"/>
          <a:stretch>
            <a:fillRect/>
          </a:stretch>
        </p:blipFill>
        <p:spPr>
          <a:xfrm>
            <a:off x="373312" y="3574184"/>
            <a:ext cx="3876675" cy="1257300"/>
          </a:xfrm>
          <a:prstGeom prst="rect">
            <a:avLst/>
          </a:prstGeom>
        </p:spPr>
      </p:pic>
      <p:sp>
        <p:nvSpPr>
          <p:cNvPr id="9" name="Speech Bubble: Rectangle 8">
            <a:extLst>
              <a:ext uri="{FF2B5EF4-FFF2-40B4-BE49-F238E27FC236}">
                <a16:creationId xmlns:a16="http://schemas.microsoft.com/office/drawing/2014/main" id="{40821F27-AC4B-53A0-B51D-EC1D4369B0AF}"/>
              </a:ext>
            </a:extLst>
          </p:cNvPr>
          <p:cNvSpPr/>
          <p:nvPr/>
        </p:nvSpPr>
        <p:spPr>
          <a:xfrm>
            <a:off x="4664025" y="3236335"/>
            <a:ext cx="1524000" cy="505980"/>
          </a:xfrm>
          <a:prstGeom prst="wedgeRectCallout">
            <a:avLst>
              <a:gd name="adj1" fmla="val -92197"/>
              <a:gd name="adj2" fmla="val 4470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release1</a:t>
            </a:r>
            <a:endParaRPr lang="nl-NL" dirty="0"/>
          </a:p>
        </p:txBody>
      </p:sp>
    </p:spTree>
    <p:extLst>
      <p:ext uri="{BB962C8B-B14F-4D97-AF65-F5344CB8AC3E}">
        <p14:creationId xmlns:p14="http://schemas.microsoft.com/office/powerpoint/2010/main" val="393621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4" name="Picture 3">
            <a:extLst>
              <a:ext uri="{FF2B5EF4-FFF2-40B4-BE49-F238E27FC236}">
                <a16:creationId xmlns:a16="http://schemas.microsoft.com/office/drawing/2014/main" id="{144E8C9C-2162-E9FB-538C-21557BCF96F8}"/>
              </a:ext>
            </a:extLst>
          </p:cNvPr>
          <p:cNvPicPr>
            <a:picLocks noChangeAspect="1"/>
          </p:cNvPicPr>
          <p:nvPr/>
        </p:nvPicPr>
        <p:blipFill>
          <a:blip r:embed="rId3"/>
          <a:stretch>
            <a:fillRect/>
          </a:stretch>
        </p:blipFill>
        <p:spPr>
          <a:xfrm>
            <a:off x="492822" y="2228559"/>
            <a:ext cx="3133725" cy="923925"/>
          </a:xfrm>
          <a:prstGeom prst="rect">
            <a:avLst/>
          </a:prstGeom>
        </p:spPr>
      </p:pic>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nl" dirty="0"/>
              <a:t>Hoe zie je welke branches er zijn?</a:t>
            </a:r>
            <a:endParaRPr lang="en-US" dirty="0"/>
          </a:p>
        </p:txBody>
      </p:sp>
      <p:sp>
        <p:nvSpPr>
          <p:cNvPr id="124" name="Google Shape;124;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err="1"/>
              <a:t>Soms</a:t>
            </a:r>
            <a:r>
              <a:rPr lang="en-US" dirty="0"/>
              <a:t> </a:t>
            </a:r>
            <a:r>
              <a:rPr lang="en-US" dirty="0" err="1"/>
              <a:t>wil</a:t>
            </a:r>
            <a:r>
              <a:rPr lang="en-US" dirty="0"/>
              <a:t> je </a:t>
            </a:r>
            <a:r>
              <a:rPr lang="en-US" dirty="0" err="1"/>
              <a:t>zien</a:t>
            </a:r>
            <a:r>
              <a:rPr lang="en-US" dirty="0"/>
              <a:t> </a:t>
            </a:r>
            <a:r>
              <a:rPr lang="en-US" dirty="0" err="1"/>
              <a:t>welke</a:t>
            </a:r>
            <a:r>
              <a:rPr lang="en-US" dirty="0"/>
              <a:t> branches er </a:t>
            </a:r>
            <a:r>
              <a:rPr lang="en-US" dirty="0" err="1"/>
              <a:t>zijn</a:t>
            </a:r>
            <a:r>
              <a:rPr lang="en-US" dirty="0"/>
              <a:t>:</a:t>
            </a:r>
          </a:p>
          <a:p>
            <a:pPr marL="285750" indent="-285750">
              <a:spcAft>
                <a:spcPts val="1600"/>
              </a:spcAft>
            </a:pPr>
            <a:r>
              <a:rPr lang="en-US" dirty="0"/>
              <a:t>git branch --l</a:t>
            </a:r>
          </a:p>
          <a:p>
            <a:pPr marL="342900" indent="-342900">
              <a:spcAft>
                <a:spcPts val="1600"/>
              </a:spcAft>
              <a:buFont typeface="+mj-lt"/>
              <a:buAutoNum type="arabicPeriod"/>
            </a:pPr>
            <a:endParaRPr lang="en-US" dirty="0"/>
          </a:p>
        </p:txBody>
      </p:sp>
      <p:sp>
        <p:nvSpPr>
          <p:cNvPr id="2" name="Rectangle: Diagonal Corners Snipped 1">
            <a:extLst>
              <a:ext uri="{FF2B5EF4-FFF2-40B4-BE49-F238E27FC236}">
                <a16:creationId xmlns:a16="http://schemas.microsoft.com/office/drawing/2014/main" id="{DF9AA68A-284A-48A1-ADBE-927B7F58F059}"/>
              </a:ext>
            </a:extLst>
          </p:cNvPr>
          <p:cNvSpPr/>
          <p:nvPr/>
        </p:nvSpPr>
        <p:spPr>
          <a:xfrm>
            <a:off x="6047508" y="1155839"/>
            <a:ext cx="2968497" cy="72736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branch –l</a:t>
            </a:r>
            <a:endParaRPr lang="nl-NL" dirty="0"/>
          </a:p>
        </p:txBody>
      </p:sp>
      <p:sp>
        <p:nvSpPr>
          <p:cNvPr id="6" name="Speech Bubble: Rectangle 5">
            <a:extLst>
              <a:ext uri="{FF2B5EF4-FFF2-40B4-BE49-F238E27FC236}">
                <a16:creationId xmlns:a16="http://schemas.microsoft.com/office/drawing/2014/main" id="{F2C9413D-9CD6-7129-6301-A0318E201A33}"/>
              </a:ext>
            </a:extLst>
          </p:cNvPr>
          <p:cNvSpPr/>
          <p:nvPr/>
        </p:nvSpPr>
        <p:spPr>
          <a:xfrm>
            <a:off x="4617657" y="2228559"/>
            <a:ext cx="1907834" cy="505980"/>
          </a:xfrm>
          <a:prstGeom prst="wedgeRectCallout">
            <a:avLst>
              <a:gd name="adj1" fmla="val -202816"/>
              <a:gd name="adj2" fmla="val 227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Wit </a:t>
            </a:r>
            <a:r>
              <a:rPr lang="en-US" dirty="0" err="1"/>
              <a:t>zijn</a:t>
            </a:r>
            <a:r>
              <a:rPr lang="en-US" dirty="0"/>
              <a:t> de </a:t>
            </a:r>
            <a:r>
              <a:rPr lang="en-US" dirty="0" err="1"/>
              <a:t>andere</a:t>
            </a:r>
            <a:endParaRPr lang="nl-NL" dirty="0"/>
          </a:p>
        </p:txBody>
      </p:sp>
      <p:sp>
        <p:nvSpPr>
          <p:cNvPr id="9" name="Speech Bubble: Rectangle 8">
            <a:extLst>
              <a:ext uri="{FF2B5EF4-FFF2-40B4-BE49-F238E27FC236}">
                <a16:creationId xmlns:a16="http://schemas.microsoft.com/office/drawing/2014/main" id="{40821F27-AC4B-53A0-B51D-EC1D4369B0AF}"/>
              </a:ext>
            </a:extLst>
          </p:cNvPr>
          <p:cNvSpPr/>
          <p:nvPr/>
        </p:nvSpPr>
        <p:spPr>
          <a:xfrm>
            <a:off x="4664025" y="3236335"/>
            <a:ext cx="1524000" cy="505980"/>
          </a:xfrm>
          <a:prstGeom prst="wedgeRectCallout">
            <a:avLst>
              <a:gd name="adj1" fmla="val -255834"/>
              <a:gd name="adj2" fmla="val -83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Groen is de </a:t>
            </a:r>
            <a:r>
              <a:rPr lang="en-US" dirty="0" err="1"/>
              <a:t>huidige</a:t>
            </a:r>
            <a:endParaRPr lang="nl-NL" dirty="0"/>
          </a:p>
        </p:txBody>
      </p:sp>
      <p:sp>
        <p:nvSpPr>
          <p:cNvPr id="7" name="Rectangle: Diagonal Corners Snipped 6">
            <a:extLst>
              <a:ext uri="{FF2B5EF4-FFF2-40B4-BE49-F238E27FC236}">
                <a16:creationId xmlns:a16="http://schemas.microsoft.com/office/drawing/2014/main" id="{3C11A764-8BC4-4074-CCCF-5768759581B3}"/>
              </a:ext>
            </a:extLst>
          </p:cNvPr>
          <p:cNvSpPr/>
          <p:nvPr/>
        </p:nvSpPr>
        <p:spPr>
          <a:xfrm>
            <a:off x="492822" y="4359856"/>
            <a:ext cx="5028214" cy="5727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Soms</a:t>
            </a:r>
            <a:r>
              <a:rPr lang="en-US" dirty="0"/>
              <a:t> </a:t>
            </a:r>
            <a:r>
              <a:rPr lang="en-US" dirty="0" err="1"/>
              <a:t>heb</a:t>
            </a:r>
            <a:r>
              <a:rPr lang="en-US" dirty="0"/>
              <a:t> </a:t>
            </a:r>
            <a:r>
              <a:rPr lang="en-US" dirty="0" err="1"/>
              <a:t>jij</a:t>
            </a:r>
            <a:r>
              <a:rPr lang="en-US" dirty="0"/>
              <a:t> </a:t>
            </a:r>
            <a:r>
              <a:rPr lang="en-US" dirty="0" err="1"/>
              <a:t>niet</a:t>
            </a:r>
            <a:r>
              <a:rPr lang="en-US" dirty="0"/>
              <a:t> alle die </a:t>
            </a:r>
            <a:r>
              <a:rPr lang="en-US" dirty="0" err="1"/>
              <a:t>ook</a:t>
            </a:r>
            <a:r>
              <a:rPr lang="en-US" dirty="0"/>
              <a:t> </a:t>
            </a:r>
            <a:r>
              <a:rPr lang="en-US" dirty="0" err="1"/>
              <a:t>bij</a:t>
            </a:r>
            <a:r>
              <a:rPr lang="en-US" dirty="0"/>
              <a:t> de remote (</a:t>
            </a:r>
            <a:r>
              <a:rPr lang="en-US" dirty="0" err="1"/>
              <a:t>github</a:t>
            </a:r>
            <a:r>
              <a:rPr lang="en-US" dirty="0"/>
              <a:t>) </a:t>
            </a:r>
            <a:r>
              <a:rPr lang="en-US" dirty="0" err="1"/>
              <a:t>staan</a:t>
            </a:r>
            <a:endParaRPr lang="nl-NL" dirty="0"/>
          </a:p>
        </p:txBody>
      </p:sp>
    </p:spTree>
    <p:extLst>
      <p:ext uri="{BB962C8B-B14F-4D97-AF65-F5344CB8AC3E}">
        <p14:creationId xmlns:p14="http://schemas.microsoft.com/office/powerpoint/2010/main" val="1044535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0" name="Picture 9">
            <a:extLst>
              <a:ext uri="{FF2B5EF4-FFF2-40B4-BE49-F238E27FC236}">
                <a16:creationId xmlns:a16="http://schemas.microsoft.com/office/drawing/2014/main" id="{605E43E1-F501-29F6-E877-73964D25362F}"/>
              </a:ext>
            </a:extLst>
          </p:cNvPr>
          <p:cNvPicPr>
            <a:picLocks noChangeAspect="1"/>
          </p:cNvPicPr>
          <p:nvPr/>
        </p:nvPicPr>
        <p:blipFill>
          <a:blip r:embed="rId3"/>
          <a:stretch>
            <a:fillRect/>
          </a:stretch>
        </p:blipFill>
        <p:spPr>
          <a:xfrm>
            <a:off x="5196320" y="3404176"/>
            <a:ext cx="3095625" cy="838200"/>
          </a:xfrm>
          <a:prstGeom prst="rect">
            <a:avLst/>
          </a:prstGeom>
        </p:spPr>
      </p:pic>
      <p:pic>
        <p:nvPicPr>
          <p:cNvPr id="5" name="Picture 4">
            <a:extLst>
              <a:ext uri="{FF2B5EF4-FFF2-40B4-BE49-F238E27FC236}">
                <a16:creationId xmlns:a16="http://schemas.microsoft.com/office/drawing/2014/main" id="{4B730408-FECD-DC45-FF55-94101B65AC09}"/>
              </a:ext>
            </a:extLst>
          </p:cNvPr>
          <p:cNvPicPr>
            <a:picLocks noChangeAspect="1"/>
          </p:cNvPicPr>
          <p:nvPr/>
        </p:nvPicPr>
        <p:blipFill>
          <a:blip r:embed="rId4"/>
          <a:stretch>
            <a:fillRect/>
          </a:stretch>
        </p:blipFill>
        <p:spPr>
          <a:xfrm>
            <a:off x="5196320" y="1107205"/>
            <a:ext cx="3752850" cy="1609725"/>
          </a:xfrm>
          <a:prstGeom prst="rect">
            <a:avLst/>
          </a:prstGeom>
        </p:spPr>
      </p:pic>
      <p:sp>
        <p:nvSpPr>
          <p:cNvPr id="124" name="Google Shape;124;p2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spcAft>
                <a:spcPts val="1600"/>
              </a:spcAft>
              <a:buNone/>
            </a:pPr>
            <a:r>
              <a:rPr lang="en-US" dirty="0"/>
              <a:t>Nu </a:t>
            </a:r>
            <a:r>
              <a:rPr lang="en-US" dirty="0" err="1"/>
              <a:t>willen</a:t>
            </a:r>
            <a:r>
              <a:rPr lang="en-US" dirty="0"/>
              <a:t> we de bugfix op branch release1 </a:t>
            </a:r>
            <a:r>
              <a:rPr lang="en-US" dirty="0" err="1"/>
              <a:t>naar</a:t>
            </a:r>
            <a:r>
              <a:rPr lang="en-US" dirty="0"/>
              <a:t> main </a:t>
            </a:r>
            <a:r>
              <a:rPr lang="en-US" dirty="0" err="1"/>
              <a:t>hebben</a:t>
            </a:r>
            <a:r>
              <a:rPr lang="en-US" dirty="0"/>
              <a:t> </a:t>
            </a:r>
            <a:r>
              <a:rPr lang="en-US" dirty="0" err="1"/>
              <a:t>en</a:t>
            </a:r>
            <a:r>
              <a:rPr lang="en-US" dirty="0"/>
              <a:t> dan </a:t>
            </a:r>
            <a:r>
              <a:rPr lang="en-US" dirty="0" err="1"/>
              <a:t>naar</a:t>
            </a:r>
            <a:r>
              <a:rPr lang="en-US" dirty="0"/>
              <a:t> </a:t>
            </a:r>
            <a:r>
              <a:rPr lang="en-US" dirty="0" err="1"/>
              <a:t>unittesting</a:t>
            </a:r>
            <a:endParaRPr lang="en-US" dirty="0"/>
          </a:p>
          <a:p>
            <a:pPr marL="342900" indent="-342900">
              <a:spcAft>
                <a:spcPts val="1600"/>
              </a:spcAft>
              <a:buFont typeface="+mj-lt"/>
              <a:buAutoNum type="arabicPeriod"/>
            </a:pPr>
            <a:r>
              <a:rPr lang="en-US" dirty="0"/>
              <a:t>Ga </a:t>
            </a:r>
            <a:r>
              <a:rPr lang="en-US" dirty="0" err="1"/>
              <a:t>naar</a:t>
            </a:r>
            <a:r>
              <a:rPr lang="en-US" dirty="0"/>
              <a:t> de branch </a:t>
            </a:r>
            <a:r>
              <a:rPr lang="en-US" dirty="0" err="1"/>
              <a:t>waar</a:t>
            </a:r>
            <a:r>
              <a:rPr lang="en-US" dirty="0"/>
              <a:t> je changes IN </a:t>
            </a:r>
            <a:r>
              <a:rPr lang="en-US" dirty="0" err="1"/>
              <a:t>wil</a:t>
            </a:r>
            <a:r>
              <a:rPr lang="en-US" dirty="0"/>
              <a:t> </a:t>
            </a:r>
            <a:r>
              <a:rPr lang="en-US" dirty="0" err="1"/>
              <a:t>hebben</a:t>
            </a:r>
            <a:endParaRPr lang="en-US" dirty="0"/>
          </a:p>
          <a:p>
            <a:pPr marL="342900" indent="-342900">
              <a:spcAft>
                <a:spcPts val="1600"/>
              </a:spcAft>
              <a:buFont typeface="+mj-lt"/>
              <a:buAutoNum type="arabicPeriod"/>
            </a:pPr>
            <a:r>
              <a:rPr lang="en-US" dirty="0"/>
              <a:t>git merge release1</a:t>
            </a:r>
          </a:p>
          <a:p>
            <a:pPr marL="342900" indent="-342900">
              <a:spcAft>
                <a:spcPts val="1600"/>
              </a:spcAft>
              <a:buFont typeface="+mj-lt"/>
              <a:buAutoNum type="arabicPeriod"/>
            </a:pPr>
            <a:r>
              <a:rPr lang="en-US" dirty="0"/>
              <a:t>Merge errors? Nee dan done!</a:t>
            </a:r>
          </a:p>
          <a:p>
            <a:pPr marL="342900" indent="-342900">
              <a:spcAft>
                <a:spcPts val="1600"/>
              </a:spcAft>
              <a:buFont typeface="+mj-lt"/>
              <a:buAutoNum type="arabicPeriod"/>
            </a:pPr>
            <a:endParaRPr lang="en-US" dirty="0"/>
          </a:p>
          <a:p>
            <a:pPr marL="0" indent="0">
              <a:spcAft>
                <a:spcPts val="1600"/>
              </a:spcAft>
              <a:buNone/>
            </a:pPr>
            <a:r>
              <a:rPr lang="en-US" dirty="0" err="1"/>
              <a:t>Dat</a:t>
            </a:r>
            <a:r>
              <a:rPr lang="en-US" dirty="0"/>
              <a:t> was main </a:t>
            </a:r>
            <a:r>
              <a:rPr lang="en-US" dirty="0" err="1"/>
              <a:t>en</a:t>
            </a:r>
            <a:r>
              <a:rPr lang="en-US" dirty="0"/>
              <a:t> nu </a:t>
            </a:r>
            <a:r>
              <a:rPr lang="en-US" dirty="0" err="1"/>
              <a:t>unittesting</a:t>
            </a:r>
            <a:r>
              <a:rPr lang="en-US" dirty="0"/>
              <a:t>?</a:t>
            </a:r>
          </a:p>
          <a:p>
            <a:pPr marL="285750" indent="-285750">
              <a:spcAft>
                <a:spcPts val="1600"/>
              </a:spcAft>
            </a:pPr>
            <a:r>
              <a:rPr lang="en-US" dirty="0"/>
              <a:t>Merge main into </a:t>
            </a:r>
            <a:r>
              <a:rPr lang="en-US" dirty="0" err="1"/>
              <a:t>unittesting</a:t>
            </a:r>
            <a:endParaRPr lang="en-US" dirty="0"/>
          </a:p>
          <a:p>
            <a:pPr marL="342900" indent="-342900">
              <a:spcAft>
                <a:spcPts val="1600"/>
              </a:spcAft>
              <a:buFont typeface="+mj-lt"/>
              <a:buAutoNum type="arabicPeriod"/>
            </a:pPr>
            <a:endParaRPr lang="en-US" dirty="0"/>
          </a:p>
        </p:txBody>
      </p:sp>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nl" dirty="0"/>
              <a:t>Hoe krijg je changes weer bij elkaar:</a:t>
            </a:r>
            <a:endParaRPr lang="en-US" dirty="0"/>
          </a:p>
        </p:txBody>
      </p:sp>
      <p:sp>
        <p:nvSpPr>
          <p:cNvPr id="2" name="Rectangle: Diagonal Corners Snipped 1">
            <a:extLst>
              <a:ext uri="{FF2B5EF4-FFF2-40B4-BE49-F238E27FC236}">
                <a16:creationId xmlns:a16="http://schemas.microsoft.com/office/drawing/2014/main" id="{DF9AA68A-284A-48A1-ADBE-927B7F58F059}"/>
              </a:ext>
            </a:extLst>
          </p:cNvPr>
          <p:cNvSpPr/>
          <p:nvPr/>
        </p:nvSpPr>
        <p:spPr>
          <a:xfrm>
            <a:off x="5922818" y="4416137"/>
            <a:ext cx="2968497" cy="727363"/>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merge ‘</a:t>
            </a:r>
            <a:r>
              <a:rPr lang="en-US" dirty="0" err="1"/>
              <a:t>branchnaam</a:t>
            </a:r>
            <a:r>
              <a:rPr lang="en-US" dirty="0"/>
              <a:t>’</a:t>
            </a:r>
            <a:endParaRPr lang="nl-NL" dirty="0"/>
          </a:p>
        </p:txBody>
      </p:sp>
      <p:sp>
        <p:nvSpPr>
          <p:cNvPr id="9" name="Speech Bubble: Rectangle 8">
            <a:extLst>
              <a:ext uri="{FF2B5EF4-FFF2-40B4-BE49-F238E27FC236}">
                <a16:creationId xmlns:a16="http://schemas.microsoft.com/office/drawing/2014/main" id="{40821F27-AC4B-53A0-B51D-EC1D4369B0AF}"/>
              </a:ext>
            </a:extLst>
          </p:cNvPr>
          <p:cNvSpPr/>
          <p:nvPr/>
        </p:nvSpPr>
        <p:spPr>
          <a:xfrm>
            <a:off x="7529945" y="2829788"/>
            <a:ext cx="1524000" cy="505980"/>
          </a:xfrm>
          <a:prstGeom prst="wedgeRectCallout">
            <a:avLst>
              <a:gd name="adj1" fmla="val -106004"/>
              <a:gd name="adj2" fmla="val -1582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Gelukt</a:t>
            </a:r>
            <a:endParaRPr lang="nl-NL" dirty="0"/>
          </a:p>
        </p:txBody>
      </p:sp>
    </p:spTree>
    <p:extLst>
      <p:ext uri="{BB962C8B-B14F-4D97-AF65-F5344CB8AC3E}">
        <p14:creationId xmlns:p14="http://schemas.microsoft.com/office/powerpoint/2010/main" val="3422432336"/>
      </p:ext>
    </p:extLst>
  </p:cSld>
  <p:clrMapOvr>
    <a:masterClrMapping/>
  </p:clrMapOvr>
</p:sld>
</file>

<file path=ppt/theme/theme1.xml><?xml version="1.0" encoding="utf-8"?>
<a:theme xmlns:a="http://schemas.openxmlformats.org/drawingml/2006/main" name="Simple Light">
  <a:themeElements>
    <a:clrScheme name="Custom 9">
      <a:dk1>
        <a:sysClr val="windowText" lastClr="000000"/>
      </a:dk1>
      <a:lt1>
        <a:srgbClr val="3B4658"/>
      </a:lt1>
      <a:dk2>
        <a:srgbClr val="242852"/>
      </a:dk2>
      <a:lt2>
        <a:srgbClr val="ACCBF9"/>
      </a:lt2>
      <a:accent1>
        <a:srgbClr val="EADD80"/>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4858170AE29845AD5E277695678983" ma:contentTypeVersion="3" ma:contentTypeDescription="Create a new document." ma:contentTypeScope="" ma:versionID="644fc2329ac075a8516a1135ce8da728">
  <xsd:schema xmlns:xsd="http://www.w3.org/2001/XMLSchema" xmlns:xs="http://www.w3.org/2001/XMLSchema" xmlns:p="http://schemas.microsoft.com/office/2006/metadata/properties" xmlns:ns2="885d402c-76b9-4792-92a1-2b62a1d56104" targetNamespace="http://schemas.microsoft.com/office/2006/metadata/properties" ma:root="true" ma:fieldsID="c4201e4619975cce81ac604075a80f01" ns2:_="">
    <xsd:import namespace="885d402c-76b9-4792-92a1-2b62a1d5610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5d402c-76b9-4792-92a1-2b62a1d561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B6DE8D-9C4F-42E6-BF5C-BF8BF3BCA2F6}">
  <ds:schemaRefs>
    <ds:schemaRef ds:uri="http://schemas.microsoft.com/office/2006/metadata/properties"/>
    <ds:schemaRef ds:uri="http://purl.org/dc/terms/"/>
    <ds:schemaRef ds:uri="http://schemas.microsoft.com/office/infopath/2007/PartnerControls"/>
    <ds:schemaRef ds:uri="http://purl.org/dc/elements/1.1/"/>
    <ds:schemaRef ds:uri="http://www.w3.org/XML/1998/namespace"/>
    <ds:schemaRef ds:uri="http://purl.org/dc/dcmitype/"/>
    <ds:schemaRef ds:uri="http://schemas.microsoft.com/office/2006/documentManagement/types"/>
    <ds:schemaRef ds:uri="http://schemas.openxmlformats.org/package/2006/metadata/core-properties"/>
    <ds:schemaRef ds:uri="c04f5927-35c1-4460-8063-a663705806d2"/>
  </ds:schemaRefs>
</ds:datastoreItem>
</file>

<file path=customXml/itemProps2.xml><?xml version="1.0" encoding="utf-8"?>
<ds:datastoreItem xmlns:ds="http://schemas.openxmlformats.org/officeDocument/2006/customXml" ds:itemID="{4077D397-A58D-41CD-9DDC-45F29C08B187}">
  <ds:schemaRefs>
    <ds:schemaRef ds:uri="http://schemas.microsoft.com/sharepoint/v3/contenttype/forms"/>
  </ds:schemaRefs>
</ds:datastoreItem>
</file>

<file path=customXml/itemProps3.xml><?xml version="1.0" encoding="utf-8"?>
<ds:datastoreItem xmlns:ds="http://schemas.openxmlformats.org/officeDocument/2006/customXml" ds:itemID="{FF1D4E78-E0D3-4D3D-8A24-8A334BF5A5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5d402c-76b9-4792-92a1-2b62a1d561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14572</TotalTime>
  <Words>572</Words>
  <Application>Microsoft Office PowerPoint</Application>
  <PresentationFormat>On-screen Show (16:9)</PresentationFormat>
  <Paragraphs>81</Paragraphs>
  <Slides>14</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Courier New</vt:lpstr>
      <vt:lpstr>Simple Light</vt:lpstr>
      <vt:lpstr>les git</vt:lpstr>
      <vt:lpstr>Git branches</vt:lpstr>
      <vt:lpstr>Wat is een branch?</vt:lpstr>
      <vt:lpstr>Zet branch “main” als default branch</vt:lpstr>
      <vt:lpstr>Hoe maak je een nieuwe branch?</vt:lpstr>
      <vt:lpstr>Verander van branch</vt:lpstr>
      <vt:lpstr>En hoe wissel je van branch?</vt:lpstr>
      <vt:lpstr>Hoe zie je welke branches er zijn?</vt:lpstr>
      <vt:lpstr>Hoe krijg je changes weer bij elkaar:</vt:lpstr>
      <vt:lpstr>Hoe krijg je changes weer bij elkaar:</vt:lpstr>
      <vt:lpstr>Hoe push je een branch naar de remote </vt:lpstr>
      <vt:lpstr>Waarom en wanneer?</vt:lpstr>
      <vt:lpstr>Opdracht</vt:lpstr>
      <vt:lpstr>Opdracht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04 github</dc:title>
  <cp:lastModifiedBy>Jelle Sjollema</cp:lastModifiedBy>
  <cp:revision>42</cp:revision>
  <dcterms:modified xsi:type="dcterms:W3CDTF">2024-11-19T07:10:35Z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0x010100564858170AE29845AD5E277695678983</vt:lpwstr>
  </property>
</Properties>
</file>