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2-12-2024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games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3650-F149-7784-B114-0434C2B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r>
              <a:rPr lang="en-US" dirty="0"/>
              <a:t> Skill </a:t>
            </a:r>
            <a:r>
              <a:rPr lang="en-US" dirty="0" err="1"/>
              <a:t>versioncontrole</a:t>
            </a:r>
            <a:r>
              <a:rPr lang="en-US" dirty="0"/>
              <a:t> 2.3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0566E-AFF6-88AD-4704-6B40E6D9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Studenten leren de basisprincipes van Git en GitHub.</a:t>
            </a:r>
          </a:p>
          <a:p>
            <a:r>
              <a:rPr lang="nl-NL" dirty="0"/>
              <a:t>Studenten leren samenwerken aan een </a:t>
            </a:r>
            <a:r>
              <a:rPr lang="nl-NL" dirty="0" err="1"/>
              <a:t>Unity</a:t>
            </a:r>
            <a:r>
              <a:rPr lang="nl-NL" dirty="0"/>
              <a:t>-project met behulp van versiebeheer.</a:t>
            </a:r>
          </a:p>
          <a:p>
            <a:r>
              <a:rPr lang="nl-NL" dirty="0"/>
              <a:t>Studenten maken een 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8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622-239B-5606-950E-FBE77DF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Benodigdheden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52B6F-D5DB-D2E7-FC04-59B2B138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Computers met </a:t>
            </a:r>
            <a:r>
              <a:rPr lang="nl-NL" dirty="0" err="1"/>
              <a:t>Unity</a:t>
            </a:r>
            <a:r>
              <a:rPr lang="nl-NL" dirty="0"/>
              <a:t> geïnstalleerd.</a:t>
            </a:r>
          </a:p>
          <a:p>
            <a:r>
              <a:rPr lang="nl-NL" dirty="0"/>
              <a:t>Git geïnstalleerd</a:t>
            </a:r>
          </a:p>
          <a:p>
            <a:pPr lvl="1"/>
            <a:r>
              <a:rPr lang="nl-NL" dirty="0"/>
              <a:t>CLI </a:t>
            </a:r>
          </a:p>
          <a:p>
            <a:pPr lvl="1"/>
            <a:r>
              <a:rPr lang="nl-NL" dirty="0"/>
              <a:t>mag ook met een GUI Git Desktop (</a:t>
            </a:r>
            <a:r>
              <a:rPr lang="nl-NL" dirty="0">
                <a:hlinkClick r:id="rId2"/>
              </a:rPr>
              <a:t>https://desktop.github.com/download/)</a:t>
            </a:r>
            <a:endParaRPr lang="nl-NL" dirty="0"/>
          </a:p>
          <a:p>
            <a:r>
              <a:rPr lang="nl-NL" dirty="0"/>
              <a:t>GitHub-accounts voor elke student.</a:t>
            </a:r>
          </a:p>
          <a:p>
            <a:r>
              <a:rPr lang="nl-NL" dirty="0"/>
              <a:t>Een projector voor demonstratie.</a:t>
            </a:r>
          </a:p>
          <a:p>
            <a:r>
              <a:rPr lang="nl-NL" dirty="0"/>
              <a:t>Template </a:t>
            </a:r>
            <a:r>
              <a:rPr lang="nl-NL" dirty="0" err="1"/>
              <a:t>Unity</a:t>
            </a:r>
            <a:r>
              <a:rPr lang="nl-NL" dirty="0"/>
              <a:t>-project (optioneel).opzet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8A8069-5FE9-B530-1D35-9B1A5B5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2-3 Unity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7222A98-1195-1A86-F93C-C79D6B2D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8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32E9-11ED-5EB7-0BE8-61866FE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F2AB8B-795A-3293-B6C9-3C6F4C4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in </a:t>
            </a:r>
            <a:r>
              <a:rPr lang="en-US" dirty="0" err="1"/>
              <a:t>een</a:t>
            </a:r>
            <a:r>
              <a:rPr lang="en-US" dirty="0"/>
              <a:t> team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lead developer van het team is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6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E444-B1C5-3C4A-E4A3-5DA35395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developer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1F48B-21DA-480F-B138-274F415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</a:t>
            </a:r>
          </a:p>
          <a:p>
            <a:r>
              <a:rPr lang="nl-NL" dirty="0"/>
              <a:t>Bepaal de versie. </a:t>
            </a:r>
          </a:p>
          <a:p>
            <a:r>
              <a:rPr lang="nl-NL" dirty="0"/>
              <a:t>Voorkeur dat iedereen in dezelfde versie gaat werken. Als teamleden een andere versie hebben, biedt </a:t>
            </a:r>
            <a:r>
              <a:rPr lang="nl-NL" dirty="0" err="1"/>
              <a:t>github</a:t>
            </a:r>
            <a:r>
              <a:rPr lang="nl-NL" dirty="0"/>
              <a:t> de mogelijkheid om de juiste versie te downloaden en te installeren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146CC1-35B9-A82A-CE37-6E765E0A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0" y="1825625"/>
            <a:ext cx="366763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346B3-2AF4-FACF-261E-08B8502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Lead-developer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DFB88-2D4C-0441-A15D-24C52F75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Unity-project </a:t>
            </a:r>
            <a:r>
              <a:rPr lang="en-US" dirty="0" err="1"/>
              <a:t>aan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0942A9-4D60-1202-EBF0-67CBF106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9" y="2197913"/>
            <a:ext cx="12192000" cy="46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9884-5826-300E-A8F9-107891D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6C1D1-051B-D2D3-470C-6EF104D8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Initieer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de </a:t>
            </a:r>
            <a:r>
              <a:rPr lang="en-US" dirty="0" err="1"/>
              <a:t>teminal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README.md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unity door)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https://www.gitignore.io/</a:t>
            </a:r>
            <a:endParaRPr lang="en-US" dirty="0"/>
          </a:p>
          <a:p>
            <a:r>
              <a:rPr lang="en-US" dirty="0"/>
              <a:t>Pak de </a:t>
            </a:r>
            <a:r>
              <a:rPr lang="en-US" dirty="0" err="1"/>
              <a:t>MiniMarketModels-bestand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map FBX format in de map Assets</a:t>
            </a:r>
          </a:p>
          <a:p>
            <a:r>
              <a:rPr lang="en-US" dirty="0"/>
              <a:t>Open Git Desktop </a:t>
            </a:r>
            <a:r>
              <a:rPr lang="en-US" dirty="0" err="1"/>
              <a:t>en</a:t>
            </a:r>
            <a:r>
              <a:rPr lang="en-US" dirty="0"/>
              <a:t> add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Publiceer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425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B92-2D0B-02EE-1FD9-DD559502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3EAE-7383-EB58-50A6-2C15E78A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9FB38-B852-CF40-2719-BB04622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 Desktop </a:t>
            </a:r>
            <a:r>
              <a:rPr lang="en-US" dirty="0" err="1"/>
              <a:t>en</a:t>
            </a:r>
            <a:r>
              <a:rPr lang="en-US" dirty="0"/>
              <a:t> add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Publiceer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repository op Git Hub</a:t>
            </a:r>
          </a:p>
          <a:p>
            <a:r>
              <a:rPr lang="en-US" dirty="0" err="1"/>
              <a:t>Voeg</a:t>
            </a:r>
            <a:r>
              <a:rPr lang="en-US" dirty="0"/>
              <a:t>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/>
              <a:t>collaborators toe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5548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245</Words>
  <Application>Microsoft Office PowerPoint</Application>
  <PresentationFormat>Breedbeeld</PresentationFormat>
  <Paragraphs>36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Github en Unity</vt:lpstr>
      <vt:lpstr>Lesplan Skill versioncontrole 2.3</vt:lpstr>
      <vt:lpstr>Benodigdheden</vt:lpstr>
      <vt:lpstr>Opdracht 2-3 Unity en Github</vt:lpstr>
      <vt:lpstr>Maak een team</vt:lpstr>
      <vt:lpstr>Lead developer</vt:lpstr>
      <vt:lpstr>Lead-developer vervolg</vt:lpstr>
      <vt:lpstr>Lead dev vervolg</vt:lpstr>
      <vt:lpstr>Lead dev vervolg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2</cp:revision>
  <dcterms:created xsi:type="dcterms:W3CDTF">2024-12-02T09:47:05Z</dcterms:created>
  <dcterms:modified xsi:type="dcterms:W3CDTF">2024-12-02T12:31:20Z</dcterms:modified>
</cp:coreProperties>
</file>