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9"/>
  </p:notesMasterIdLst>
  <p:sldIdLst>
    <p:sldId id="256" r:id="rId5"/>
    <p:sldId id="265" r:id="rId6"/>
    <p:sldId id="266" r:id="rId7"/>
    <p:sldId id="324" r:id="rId8"/>
    <p:sldId id="310" r:id="rId9"/>
    <p:sldId id="325" r:id="rId10"/>
    <p:sldId id="311" r:id="rId11"/>
    <p:sldId id="313" r:id="rId12"/>
    <p:sldId id="316" r:id="rId13"/>
    <p:sldId id="317" r:id="rId14"/>
    <p:sldId id="328" r:id="rId15"/>
    <p:sldId id="312" r:id="rId16"/>
    <p:sldId id="326" r:id="rId17"/>
    <p:sldId id="327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5411C6-8141-4378-8490-F976BA89C6B2}" v="22" dt="2022-10-14T08:56:51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67"/>
    <p:restoredTop sz="94673"/>
  </p:normalViewPr>
  <p:slideViewPr>
    <p:cSldViewPr snapToGrid="0">
      <p:cViewPr varScale="1">
        <p:scale>
          <a:sx n="143" d="100"/>
          <a:sy n="143" d="100"/>
        </p:scale>
        <p:origin x="68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mar Westerlow" userId="S::32333@ma-web.nl::371717c8-0353-4e09-9bac-7f5fe4782bc5" providerId="AD" clId="Web-{E7046F53-AEFC-464E-BD65-BF6C2CB144F0}"/>
    <pc:docChg chg="modSld sldOrd">
      <pc:chgData name="Jaymar Westerlow" userId="S::32333@ma-web.nl::371717c8-0353-4e09-9bac-7f5fe4782bc5" providerId="AD" clId="Web-{E7046F53-AEFC-464E-BD65-BF6C2CB144F0}" dt="2020-09-22T12:53:03.502" v="1" actId="1076"/>
      <pc:docMkLst>
        <pc:docMk/>
      </pc:docMkLst>
      <pc:sldChg chg="modSp ord">
        <pc:chgData name="Jaymar Westerlow" userId="S::32333@ma-web.nl::371717c8-0353-4e09-9bac-7f5fe4782bc5" providerId="AD" clId="Web-{E7046F53-AEFC-464E-BD65-BF6C2CB144F0}" dt="2020-09-22T12:53:03.502" v="1" actId="1076"/>
        <pc:sldMkLst>
          <pc:docMk/>
          <pc:sldMk cId="3498386614" sldId="280"/>
        </pc:sldMkLst>
        <pc:spChg chg="mod">
          <ac:chgData name="Jaymar Westerlow" userId="S::32333@ma-web.nl::371717c8-0353-4e09-9bac-7f5fe4782bc5" providerId="AD" clId="Web-{E7046F53-AEFC-464E-BD65-BF6C2CB144F0}" dt="2020-09-22T12:53:03.502" v="1" actId="1076"/>
          <ac:spMkLst>
            <pc:docMk/>
            <pc:sldMk cId="3498386614" sldId="280"/>
            <ac:spMk id="5" creationId="{7CAE2FEB-8465-4B14-AD64-9AF2D6705311}"/>
          </ac:spMkLst>
        </pc:spChg>
      </pc:sldChg>
    </pc:docChg>
  </pc:docChgLst>
  <pc:docChgLst>
    <pc:chgData name="Dragan Javorac" userId="S::d.javorac@ma-web.nl::913c2858-fb97-4c6e-a42c-b1f1a16b225e" providerId="AD" clId="Web-{F9FB4F6B-60BE-4195-881A-C2A0D0F39379}"/>
    <pc:docChg chg="delSld modSld">
      <pc:chgData name="Dragan Javorac" userId="S::d.javorac@ma-web.nl::913c2858-fb97-4c6e-a42c-b1f1a16b225e" providerId="AD" clId="Web-{F9FB4F6B-60BE-4195-881A-C2A0D0F39379}" dt="2021-09-10T08:09:18.763" v="12" actId="14100"/>
      <pc:docMkLst>
        <pc:docMk/>
      </pc:docMkLst>
      <pc:sldChg chg="modSp">
        <pc:chgData name="Dragan Javorac" userId="S::d.javorac@ma-web.nl::913c2858-fb97-4c6e-a42c-b1f1a16b225e" providerId="AD" clId="Web-{F9FB4F6B-60BE-4195-881A-C2A0D0F39379}" dt="2021-09-10T08:07:09.901" v="4" actId="20577"/>
        <pc:sldMkLst>
          <pc:docMk/>
          <pc:sldMk cId="0" sldId="272"/>
        </pc:sldMkLst>
        <pc:spChg chg="mod">
          <ac:chgData name="Dragan Javorac" userId="S::d.javorac@ma-web.nl::913c2858-fb97-4c6e-a42c-b1f1a16b225e" providerId="AD" clId="Web-{F9FB4F6B-60BE-4195-881A-C2A0D0F39379}" dt="2021-09-10T08:07:09.901" v="4" actId="20577"/>
          <ac:spMkLst>
            <pc:docMk/>
            <pc:sldMk cId="0" sldId="272"/>
            <ac:spMk id="173" creationId="{00000000-0000-0000-0000-000000000000}"/>
          </ac:spMkLst>
        </pc:spChg>
      </pc:sldChg>
      <pc:sldChg chg="addSp delSp modSp">
        <pc:chgData name="Dragan Javorac" userId="S::d.javorac@ma-web.nl::913c2858-fb97-4c6e-a42c-b1f1a16b225e" providerId="AD" clId="Web-{F9FB4F6B-60BE-4195-881A-C2A0D0F39379}" dt="2021-09-10T08:09:18.763" v="12" actId="14100"/>
        <pc:sldMkLst>
          <pc:docMk/>
          <pc:sldMk cId="0" sldId="275"/>
        </pc:sldMkLst>
        <pc:spChg chg="del">
          <ac:chgData name="Dragan Javorac" userId="S::d.javorac@ma-web.nl::913c2858-fb97-4c6e-a42c-b1f1a16b225e" providerId="AD" clId="Web-{F9FB4F6B-60BE-4195-881A-C2A0D0F39379}" dt="2021-09-10T08:09:15.263" v="10"/>
          <ac:spMkLst>
            <pc:docMk/>
            <pc:sldMk cId="0" sldId="275"/>
            <ac:spMk id="199" creationId="{00000000-0000-0000-0000-000000000000}"/>
          </ac:spMkLst>
        </pc:spChg>
        <pc:spChg chg="del">
          <ac:chgData name="Dragan Javorac" userId="S::d.javorac@ma-web.nl::913c2858-fb97-4c6e-a42c-b1f1a16b225e" providerId="AD" clId="Web-{F9FB4F6B-60BE-4195-881A-C2A0D0F39379}" dt="2021-09-10T08:09:14.200" v="9"/>
          <ac:spMkLst>
            <pc:docMk/>
            <pc:sldMk cId="0" sldId="275"/>
            <ac:spMk id="200" creationId="{00000000-0000-0000-0000-000000000000}"/>
          </ac:spMkLst>
        </pc:spChg>
        <pc:picChg chg="add del mod">
          <ac:chgData name="Dragan Javorac" userId="S::d.javorac@ma-web.nl::913c2858-fb97-4c6e-a42c-b1f1a16b225e" providerId="AD" clId="Web-{F9FB4F6B-60BE-4195-881A-C2A0D0F39379}" dt="2021-09-10T08:09:03.747" v="7"/>
          <ac:picMkLst>
            <pc:docMk/>
            <pc:sldMk cId="0" sldId="275"/>
            <ac:picMk id="3" creationId="{25168ADD-D6F5-4AEA-A20A-E0FBF82F7F1B}"/>
          </ac:picMkLst>
        </pc:picChg>
        <pc:picChg chg="add mod">
          <ac:chgData name="Dragan Javorac" userId="S::d.javorac@ma-web.nl::913c2858-fb97-4c6e-a42c-b1f1a16b225e" providerId="AD" clId="Web-{F9FB4F6B-60BE-4195-881A-C2A0D0F39379}" dt="2021-09-10T08:09:18.763" v="12" actId="14100"/>
          <ac:picMkLst>
            <pc:docMk/>
            <pc:sldMk cId="0" sldId="275"/>
            <ac:picMk id="4" creationId="{0281DD53-40DD-4EB5-A4D3-D9B07BD8D881}"/>
          </ac:picMkLst>
        </pc:picChg>
        <pc:picChg chg="del">
          <ac:chgData name="Dragan Javorac" userId="S::d.javorac@ma-web.nl::913c2858-fb97-4c6e-a42c-b1f1a16b225e" providerId="AD" clId="Web-{F9FB4F6B-60BE-4195-881A-C2A0D0F39379}" dt="2021-09-10T08:08:50.668" v="5"/>
          <ac:picMkLst>
            <pc:docMk/>
            <pc:sldMk cId="0" sldId="275"/>
            <ac:picMk id="198" creationId="{00000000-0000-0000-0000-000000000000}"/>
          </ac:picMkLst>
        </pc:picChg>
      </pc:sldChg>
      <pc:sldChg chg="del">
        <pc:chgData name="Dragan Javorac" userId="S::d.javorac@ma-web.nl::913c2858-fb97-4c6e-a42c-b1f1a16b225e" providerId="AD" clId="Web-{F9FB4F6B-60BE-4195-881A-C2A0D0F39379}" dt="2021-09-10T08:06:42.885" v="0"/>
        <pc:sldMkLst>
          <pc:docMk/>
          <pc:sldMk cId="0" sldId="276"/>
        </pc:sldMkLst>
      </pc:sldChg>
      <pc:sldChg chg="del">
        <pc:chgData name="Dragan Javorac" userId="S::d.javorac@ma-web.nl::913c2858-fb97-4c6e-a42c-b1f1a16b225e" providerId="AD" clId="Web-{F9FB4F6B-60BE-4195-881A-C2A0D0F39379}" dt="2021-09-10T08:06:51.603" v="2"/>
        <pc:sldMkLst>
          <pc:docMk/>
          <pc:sldMk cId="0" sldId="277"/>
        </pc:sldMkLst>
      </pc:sldChg>
      <pc:sldChg chg="del">
        <pc:chgData name="Dragan Javorac" userId="S::d.javorac@ma-web.nl::913c2858-fb97-4c6e-a42c-b1f1a16b225e" providerId="AD" clId="Web-{F9FB4F6B-60BE-4195-881A-C2A0D0F39379}" dt="2021-09-10T08:06:50.072" v="1"/>
        <pc:sldMkLst>
          <pc:docMk/>
          <pc:sldMk cId="0" sldId="278"/>
        </pc:sldMkLst>
      </pc:sldChg>
    </pc:docChg>
  </pc:docChgLst>
  <pc:docChgLst>
    <pc:chgData name="Hidde Braun" userId="S::h.braun@ma-web.nl::dd5b87d6-85a5-4271-8322-ce6e5fcd58d2" providerId="AD" clId="Web-{B30C5D27-0608-410D-B3E1-BCD79977E8AB}"/>
    <pc:docChg chg="modSld">
      <pc:chgData name="Hidde Braun" userId="S::h.braun@ma-web.nl::dd5b87d6-85a5-4271-8322-ce6e5fcd58d2" providerId="AD" clId="Web-{B30C5D27-0608-410D-B3E1-BCD79977E8AB}" dt="2021-09-09T06:56:55.136" v="2" actId="20577"/>
      <pc:docMkLst>
        <pc:docMk/>
      </pc:docMkLst>
      <pc:sldChg chg="modSp">
        <pc:chgData name="Hidde Braun" userId="S::h.braun@ma-web.nl::dd5b87d6-85a5-4271-8322-ce6e5fcd58d2" providerId="AD" clId="Web-{B30C5D27-0608-410D-B3E1-BCD79977E8AB}" dt="2021-09-09T06:56:55.136" v="2" actId="20577"/>
        <pc:sldMkLst>
          <pc:docMk/>
          <pc:sldMk cId="0" sldId="261"/>
        </pc:sldMkLst>
        <pc:spChg chg="mod">
          <ac:chgData name="Hidde Braun" userId="S::h.braun@ma-web.nl::dd5b87d6-85a5-4271-8322-ce6e5fcd58d2" providerId="AD" clId="Web-{B30C5D27-0608-410D-B3E1-BCD79977E8AB}" dt="2021-09-09T06:56:55.136" v="2" actId="20577"/>
          <ac:spMkLst>
            <pc:docMk/>
            <pc:sldMk cId="0" sldId="261"/>
            <ac:spMk id="86" creationId="{00000000-0000-0000-0000-000000000000}"/>
          </ac:spMkLst>
        </pc:spChg>
      </pc:sldChg>
    </pc:docChg>
  </pc:docChgLst>
  <pc:docChgLst>
    <pc:chgData name="Jayden Held" userId="S::31764@ma-web.nl::4689731f-c808-4d0d-94b6-ee9124daf0e5" providerId="AD" clId="Web-{098D7B84-D4D0-4FCE-B5F8-8716BAF98F0C}"/>
    <pc:docChg chg="modSld">
      <pc:chgData name="Jayden Held" userId="S::31764@ma-web.nl::4689731f-c808-4d0d-94b6-ee9124daf0e5" providerId="AD" clId="Web-{098D7B84-D4D0-4FCE-B5F8-8716BAF98F0C}" dt="2020-09-22T12:27:20.688" v="0" actId="1076"/>
      <pc:docMkLst>
        <pc:docMk/>
      </pc:docMkLst>
      <pc:sldChg chg="modSp">
        <pc:chgData name="Jayden Held" userId="S::31764@ma-web.nl::4689731f-c808-4d0d-94b6-ee9124daf0e5" providerId="AD" clId="Web-{098D7B84-D4D0-4FCE-B5F8-8716BAF98F0C}" dt="2020-09-22T12:27:20.688" v="0" actId="1076"/>
        <pc:sldMkLst>
          <pc:docMk/>
          <pc:sldMk cId="0" sldId="277"/>
        </pc:sldMkLst>
        <pc:spChg chg="mod">
          <ac:chgData name="Jayden Held" userId="S::31764@ma-web.nl::4689731f-c808-4d0d-94b6-ee9124daf0e5" providerId="AD" clId="Web-{098D7B84-D4D0-4FCE-B5F8-8716BAF98F0C}" dt="2020-09-22T12:27:20.688" v="0" actId="1076"/>
          <ac:spMkLst>
            <pc:docMk/>
            <pc:sldMk cId="0" sldId="277"/>
            <ac:spMk id="211" creationId="{00000000-0000-0000-0000-000000000000}"/>
          </ac:spMkLst>
        </pc:spChg>
      </pc:sldChg>
    </pc:docChg>
  </pc:docChgLst>
  <pc:docChgLst>
    <pc:chgData name="Hidde Braun" userId="S::h.braun@ma-web.nl::dd5b87d6-85a5-4271-8322-ce6e5fcd58d2" providerId="AD" clId="Web-{AE0BA4F4-0DED-451C-9AAF-72AE0DC9F54E}"/>
    <pc:docChg chg="modSld">
      <pc:chgData name="Hidde Braun" userId="S::h.braun@ma-web.nl::dd5b87d6-85a5-4271-8322-ce6e5fcd58d2" providerId="AD" clId="Web-{AE0BA4F4-0DED-451C-9AAF-72AE0DC9F54E}" dt="2021-09-13T14:45:30.898" v="21" actId="1076"/>
      <pc:docMkLst>
        <pc:docMk/>
      </pc:docMkLst>
      <pc:sldChg chg="modSp">
        <pc:chgData name="Hidde Braun" userId="S::h.braun@ma-web.nl::dd5b87d6-85a5-4271-8322-ce6e5fcd58d2" providerId="AD" clId="Web-{AE0BA4F4-0DED-451C-9AAF-72AE0DC9F54E}" dt="2021-09-13T14:43:09.878" v="5" actId="20577"/>
        <pc:sldMkLst>
          <pc:docMk/>
          <pc:sldMk cId="0" sldId="266"/>
        </pc:sldMkLst>
        <pc:spChg chg="mod">
          <ac:chgData name="Hidde Braun" userId="S::h.braun@ma-web.nl::dd5b87d6-85a5-4271-8322-ce6e5fcd58d2" providerId="AD" clId="Web-{AE0BA4F4-0DED-451C-9AAF-72AE0DC9F54E}" dt="2021-09-13T14:43:09.878" v="5" actId="20577"/>
          <ac:spMkLst>
            <pc:docMk/>
            <pc:sldMk cId="0" sldId="266"/>
            <ac:spMk id="124" creationId="{00000000-0000-0000-0000-000000000000}"/>
          </ac:spMkLst>
        </pc:spChg>
      </pc:sldChg>
      <pc:sldChg chg="modSp">
        <pc:chgData name="Hidde Braun" userId="S::h.braun@ma-web.nl::dd5b87d6-85a5-4271-8322-ce6e5fcd58d2" providerId="AD" clId="Web-{AE0BA4F4-0DED-451C-9AAF-72AE0DC9F54E}" dt="2021-09-13T14:45:30.898" v="21" actId="1076"/>
        <pc:sldMkLst>
          <pc:docMk/>
          <pc:sldMk cId="3498386614" sldId="280"/>
        </pc:sldMkLst>
        <pc:spChg chg="mod">
          <ac:chgData name="Hidde Braun" userId="S::h.braun@ma-web.nl::dd5b87d6-85a5-4271-8322-ce6e5fcd58d2" providerId="AD" clId="Web-{AE0BA4F4-0DED-451C-9AAF-72AE0DC9F54E}" dt="2021-09-13T14:45:30.898" v="21" actId="1076"/>
          <ac:spMkLst>
            <pc:docMk/>
            <pc:sldMk cId="3498386614" sldId="280"/>
            <ac:spMk id="2" creationId="{D2A575BE-15F1-4B99-933E-0800AC4935C1}"/>
          </ac:spMkLst>
        </pc:spChg>
      </pc:sldChg>
    </pc:docChg>
  </pc:docChgLst>
  <pc:docChgLst>
    <pc:chgData name="Dejorden Moerman" userId="S::d.moerman@ma-web.nl::c3692616-0f9c-4091-b0eb-3846ce219960" providerId="AD" clId="Web-{C98425A4-5303-41E1-8010-CDAFB0CF96D9}"/>
    <pc:docChg chg="modSld">
      <pc:chgData name="Dejorden Moerman" userId="S::d.moerman@ma-web.nl::c3692616-0f9c-4091-b0eb-3846ce219960" providerId="AD" clId="Web-{C98425A4-5303-41E1-8010-CDAFB0CF96D9}" dt="2022-10-06T09:57:34.321" v="6" actId="20577"/>
      <pc:docMkLst>
        <pc:docMk/>
      </pc:docMkLst>
      <pc:sldChg chg="modSp">
        <pc:chgData name="Dejorden Moerman" userId="S::d.moerman@ma-web.nl::c3692616-0f9c-4091-b0eb-3846ce219960" providerId="AD" clId="Web-{C98425A4-5303-41E1-8010-CDAFB0CF96D9}" dt="2022-10-06T09:57:34.321" v="6" actId="20577"/>
        <pc:sldMkLst>
          <pc:docMk/>
          <pc:sldMk cId="1663220008" sldId="321"/>
        </pc:sldMkLst>
        <pc:spChg chg="mod">
          <ac:chgData name="Dejorden Moerman" userId="S::d.moerman@ma-web.nl::c3692616-0f9c-4091-b0eb-3846ce219960" providerId="AD" clId="Web-{C98425A4-5303-41E1-8010-CDAFB0CF96D9}" dt="2022-10-06T09:57:34.321" v="6" actId="20577"/>
          <ac:spMkLst>
            <pc:docMk/>
            <pc:sldMk cId="1663220008" sldId="321"/>
            <ac:spMk id="124" creationId="{00000000-0000-0000-0000-000000000000}"/>
          </ac:spMkLst>
        </pc:spChg>
      </pc:sldChg>
    </pc:docChg>
  </pc:docChgLst>
  <pc:docChgLst>
    <pc:chgData name="Dragan Javorac" userId="913c2858-fb97-4c6e-a42c-b1f1a16b225e" providerId="ADAL" clId="{0D1D5DA1-06A9-4196-A6FC-486A43896461}"/>
    <pc:docChg chg="undo custSel addSld modSld sldOrd">
      <pc:chgData name="Dragan Javorac" userId="913c2858-fb97-4c6e-a42c-b1f1a16b225e" providerId="ADAL" clId="{0D1D5DA1-06A9-4196-A6FC-486A43896461}" dt="2022-09-19T13:24:01.379" v="323" actId="20577"/>
      <pc:docMkLst>
        <pc:docMk/>
      </pc:docMkLst>
      <pc:sldChg chg="addSp delSp modSp add mod">
        <pc:chgData name="Dragan Javorac" userId="913c2858-fb97-4c6e-a42c-b1f1a16b225e" providerId="ADAL" clId="{0D1D5DA1-06A9-4196-A6FC-486A43896461}" dt="2022-09-19T13:24:01.379" v="323" actId="20577"/>
        <pc:sldMkLst>
          <pc:docMk/>
          <pc:sldMk cId="1931300285" sldId="307"/>
        </pc:sldMkLst>
        <pc:spChg chg="del mod">
          <ac:chgData name="Dragan Javorac" userId="913c2858-fb97-4c6e-a42c-b1f1a16b225e" providerId="ADAL" clId="{0D1D5DA1-06A9-4196-A6FC-486A43896461}" dt="2022-09-19T13:22:23.693" v="259" actId="478"/>
          <ac:spMkLst>
            <pc:docMk/>
            <pc:sldMk cId="1931300285" sldId="307"/>
            <ac:spMk id="3" creationId="{D2760693-9F4D-E90E-DE33-9D4131C937A8}"/>
          </ac:spMkLst>
        </pc:spChg>
        <pc:spChg chg="add mod">
          <ac:chgData name="Dragan Javorac" userId="913c2858-fb97-4c6e-a42c-b1f1a16b225e" providerId="ADAL" clId="{0D1D5DA1-06A9-4196-A6FC-486A43896461}" dt="2022-09-19T13:24:01.379" v="323" actId="20577"/>
          <ac:spMkLst>
            <pc:docMk/>
            <pc:sldMk cId="1931300285" sldId="307"/>
            <ac:spMk id="11" creationId="{4B86F6CF-D0E8-AA10-B912-866754E7CAA1}"/>
          </ac:spMkLst>
        </pc:spChg>
        <pc:spChg chg="add mod">
          <ac:chgData name="Dragan Javorac" userId="913c2858-fb97-4c6e-a42c-b1f1a16b225e" providerId="ADAL" clId="{0D1D5DA1-06A9-4196-A6FC-486A43896461}" dt="2022-09-19T13:22:45.941" v="322" actId="20577"/>
          <ac:spMkLst>
            <pc:docMk/>
            <pc:sldMk cId="1931300285" sldId="307"/>
            <ac:spMk id="12" creationId="{1B14FA2F-07C7-64F3-79C0-E855F50CF5A5}"/>
          </ac:spMkLst>
        </pc:spChg>
        <pc:spChg chg="del">
          <ac:chgData name="Dragan Javorac" userId="913c2858-fb97-4c6e-a42c-b1f1a16b225e" providerId="ADAL" clId="{0D1D5DA1-06A9-4196-A6FC-486A43896461}" dt="2022-09-19T13:21:10.233" v="189" actId="478"/>
          <ac:spMkLst>
            <pc:docMk/>
            <pc:sldMk cId="1931300285" sldId="307"/>
            <ac:spMk id="13" creationId="{CB521ED4-6C78-77A2-6526-72C7F7B614F1}"/>
          </ac:spMkLst>
        </pc:spChg>
        <pc:spChg chg="mod">
          <ac:chgData name="Dragan Javorac" userId="913c2858-fb97-4c6e-a42c-b1f1a16b225e" providerId="ADAL" clId="{0D1D5DA1-06A9-4196-A6FC-486A43896461}" dt="2022-09-19T13:22:01.142" v="251" actId="1076"/>
          <ac:spMkLst>
            <pc:docMk/>
            <pc:sldMk cId="1931300285" sldId="307"/>
            <ac:spMk id="14" creationId="{DDEE1412-D9DA-432E-C1AB-CEAE927E1C01}"/>
          </ac:spMkLst>
        </pc:spChg>
        <pc:spChg chg="del mod">
          <ac:chgData name="Dragan Javorac" userId="913c2858-fb97-4c6e-a42c-b1f1a16b225e" providerId="ADAL" clId="{0D1D5DA1-06A9-4196-A6FC-486A43896461}" dt="2022-09-19T13:21:06.658" v="187" actId="478"/>
          <ac:spMkLst>
            <pc:docMk/>
            <pc:sldMk cId="1931300285" sldId="307"/>
            <ac:spMk id="15" creationId="{13D73B07-DFAF-CEF8-B630-E5505CCD0684}"/>
          </ac:spMkLst>
        </pc:spChg>
        <pc:spChg chg="mod">
          <ac:chgData name="Dragan Javorac" userId="913c2858-fb97-4c6e-a42c-b1f1a16b225e" providerId="ADAL" clId="{0D1D5DA1-06A9-4196-A6FC-486A43896461}" dt="2022-09-19T13:20:49.405" v="130" actId="20577"/>
          <ac:spMkLst>
            <pc:docMk/>
            <pc:sldMk cId="1931300285" sldId="307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19T13:22:36.518" v="304" actId="20577"/>
          <ac:spMkLst>
            <pc:docMk/>
            <pc:sldMk cId="1931300285" sldId="307"/>
            <ac:spMk id="124" creationId="{00000000-0000-0000-0000-000000000000}"/>
          </ac:spMkLst>
        </pc:spChg>
        <pc:picChg chg="add del mod">
          <ac:chgData name="Dragan Javorac" userId="913c2858-fb97-4c6e-a42c-b1f1a16b225e" providerId="ADAL" clId="{0D1D5DA1-06A9-4196-A6FC-486A43896461}" dt="2022-09-19T13:21:14.294" v="191" actId="478"/>
          <ac:picMkLst>
            <pc:docMk/>
            <pc:sldMk cId="1931300285" sldId="307"/>
            <ac:picMk id="4" creationId="{3738B006-A18C-326D-FB2B-CE571A2DA228}"/>
          </ac:picMkLst>
        </pc:picChg>
        <pc:picChg chg="add del mod">
          <ac:chgData name="Dragan Javorac" userId="913c2858-fb97-4c6e-a42c-b1f1a16b225e" providerId="ADAL" clId="{0D1D5DA1-06A9-4196-A6FC-486A43896461}" dt="2022-09-19T13:21:14.703" v="192" actId="478"/>
          <ac:picMkLst>
            <pc:docMk/>
            <pc:sldMk cId="1931300285" sldId="307"/>
            <ac:picMk id="6" creationId="{A3F65F6C-3C75-3D79-EA48-7A56097B2259}"/>
          </ac:picMkLst>
        </pc:picChg>
        <pc:picChg chg="add mod">
          <ac:chgData name="Dragan Javorac" userId="913c2858-fb97-4c6e-a42c-b1f1a16b225e" providerId="ADAL" clId="{0D1D5DA1-06A9-4196-A6FC-486A43896461}" dt="2022-09-19T13:22:02.686" v="252" actId="1076"/>
          <ac:picMkLst>
            <pc:docMk/>
            <pc:sldMk cId="1931300285" sldId="307"/>
            <ac:picMk id="8" creationId="{004CEDCD-5DE7-674D-D632-31CC5DD15B0C}"/>
          </ac:picMkLst>
        </pc:picChg>
        <pc:picChg chg="add mod">
          <ac:chgData name="Dragan Javorac" userId="913c2858-fb97-4c6e-a42c-b1f1a16b225e" providerId="ADAL" clId="{0D1D5DA1-06A9-4196-A6FC-486A43896461}" dt="2022-09-19T13:22:25.368" v="260" actId="1076"/>
          <ac:picMkLst>
            <pc:docMk/>
            <pc:sldMk cId="1931300285" sldId="307"/>
            <ac:picMk id="10" creationId="{36FF7AFB-FEFA-3A23-0D4A-60536DDFC3DE}"/>
          </ac:picMkLst>
        </pc:picChg>
      </pc:sldChg>
      <pc:sldChg chg="delSp modSp add mod ord">
        <pc:chgData name="Dragan Javorac" userId="913c2858-fb97-4c6e-a42c-b1f1a16b225e" providerId="ADAL" clId="{0D1D5DA1-06A9-4196-A6FC-486A43896461}" dt="2022-09-19T13:20:35.326" v="108"/>
        <pc:sldMkLst>
          <pc:docMk/>
          <pc:sldMk cId="104205086" sldId="308"/>
        </pc:sldMkLst>
        <pc:spChg chg="mod">
          <ac:chgData name="Dragan Javorac" userId="913c2858-fb97-4c6e-a42c-b1f1a16b225e" providerId="ADAL" clId="{0D1D5DA1-06A9-4196-A6FC-486A43896461}" dt="2022-09-19T13:20:19.941" v="103" actId="14100"/>
          <ac:spMkLst>
            <pc:docMk/>
            <pc:sldMk cId="104205086" sldId="308"/>
            <ac:spMk id="3" creationId="{D2760693-9F4D-E90E-DE33-9D4131C937A8}"/>
          </ac:spMkLst>
        </pc:spChg>
        <pc:spChg chg="del">
          <ac:chgData name="Dragan Javorac" userId="913c2858-fb97-4c6e-a42c-b1f1a16b225e" providerId="ADAL" clId="{0D1D5DA1-06A9-4196-A6FC-486A43896461}" dt="2022-09-19T13:19:48.011" v="93" actId="478"/>
          <ac:spMkLst>
            <pc:docMk/>
            <pc:sldMk cId="104205086" sldId="308"/>
            <ac:spMk id="13" creationId="{CB521ED4-6C78-77A2-6526-72C7F7B614F1}"/>
          </ac:spMkLst>
        </pc:spChg>
        <pc:spChg chg="mod">
          <ac:chgData name="Dragan Javorac" userId="913c2858-fb97-4c6e-a42c-b1f1a16b225e" providerId="ADAL" clId="{0D1D5DA1-06A9-4196-A6FC-486A43896461}" dt="2022-09-19T13:20:26.423" v="106" actId="14100"/>
          <ac:spMkLst>
            <pc:docMk/>
            <pc:sldMk cId="104205086" sldId="308"/>
            <ac:spMk id="14" creationId="{DDEE1412-D9DA-432E-C1AB-CEAE927E1C01}"/>
          </ac:spMkLst>
        </pc:spChg>
        <pc:spChg chg="mod">
          <ac:chgData name="Dragan Javorac" userId="913c2858-fb97-4c6e-a42c-b1f1a16b225e" providerId="ADAL" clId="{0D1D5DA1-06A9-4196-A6FC-486A43896461}" dt="2022-09-19T13:20:24.502" v="105" actId="1076"/>
          <ac:spMkLst>
            <pc:docMk/>
            <pc:sldMk cId="104205086" sldId="308"/>
            <ac:spMk id="15" creationId="{13D73B07-DFAF-CEF8-B630-E5505CCD0684}"/>
          </ac:spMkLst>
        </pc:spChg>
        <pc:spChg chg="mod">
          <ac:chgData name="Dragan Javorac" userId="913c2858-fb97-4c6e-a42c-b1f1a16b225e" providerId="ADAL" clId="{0D1D5DA1-06A9-4196-A6FC-486A43896461}" dt="2022-09-19T13:19:43.773" v="91" actId="14100"/>
          <ac:spMkLst>
            <pc:docMk/>
            <pc:sldMk cId="104205086" sldId="308"/>
            <ac:spMk id="124" creationId="{00000000-0000-0000-0000-000000000000}"/>
          </ac:spMkLst>
        </pc:spChg>
        <pc:picChg chg="mod">
          <ac:chgData name="Dragan Javorac" userId="913c2858-fb97-4c6e-a42c-b1f1a16b225e" providerId="ADAL" clId="{0D1D5DA1-06A9-4196-A6FC-486A43896461}" dt="2022-09-19T13:19:41.511" v="90" actId="1076"/>
          <ac:picMkLst>
            <pc:docMk/>
            <pc:sldMk cId="104205086" sldId="308"/>
            <ac:picMk id="4" creationId="{3738B006-A18C-326D-FB2B-CE571A2DA228}"/>
          </ac:picMkLst>
        </pc:picChg>
        <pc:picChg chg="mod">
          <ac:chgData name="Dragan Javorac" userId="913c2858-fb97-4c6e-a42c-b1f1a16b225e" providerId="ADAL" clId="{0D1D5DA1-06A9-4196-A6FC-486A43896461}" dt="2022-09-19T13:19:30.310" v="73" actId="1076"/>
          <ac:picMkLst>
            <pc:docMk/>
            <pc:sldMk cId="104205086" sldId="308"/>
            <ac:picMk id="6" creationId="{A3F65F6C-3C75-3D79-EA48-7A56097B2259}"/>
          </ac:picMkLst>
        </pc:picChg>
        <pc:picChg chg="del">
          <ac:chgData name="Dragan Javorac" userId="913c2858-fb97-4c6e-a42c-b1f1a16b225e" providerId="ADAL" clId="{0D1D5DA1-06A9-4196-A6FC-486A43896461}" dt="2022-09-19T13:19:25.029" v="72" actId="478"/>
          <ac:picMkLst>
            <pc:docMk/>
            <pc:sldMk cId="104205086" sldId="308"/>
            <ac:picMk id="8" creationId="{004CEDCD-5DE7-674D-D632-31CC5DD15B0C}"/>
          </ac:picMkLst>
        </pc:picChg>
      </pc:sldChg>
    </pc:docChg>
  </pc:docChgLst>
  <pc:docChgLst>
    <pc:chgData name="Dragan Javorac" userId="S::d.javorac@ma-web.nl::913c2858-fb97-4c6e-a42c-b1f1a16b225e" providerId="AD" clId="Web-{81B3D06A-C464-4F7E-965B-787070BD1171}"/>
    <pc:docChg chg="addSld delSld modSld sldOrd">
      <pc:chgData name="Dragan Javorac" userId="S::d.javorac@ma-web.nl::913c2858-fb97-4c6e-a42c-b1f1a16b225e" providerId="AD" clId="Web-{81B3D06A-C464-4F7E-965B-787070BD1171}" dt="2021-09-10T07:27:52.246" v="603" actId="20577"/>
      <pc:docMkLst>
        <pc:docMk/>
      </pc:docMkLst>
      <pc:sldChg chg="modSp">
        <pc:chgData name="Dragan Javorac" userId="S::d.javorac@ma-web.nl::913c2858-fb97-4c6e-a42c-b1f1a16b225e" providerId="AD" clId="Web-{81B3D06A-C464-4F7E-965B-787070BD1171}" dt="2021-09-10T07:26:36.258" v="560" actId="20577"/>
        <pc:sldMkLst>
          <pc:docMk/>
          <pc:sldMk cId="0" sldId="257"/>
        </pc:sldMkLst>
        <pc:spChg chg="mod">
          <ac:chgData name="Dragan Javorac" userId="S::d.javorac@ma-web.nl::913c2858-fb97-4c6e-a42c-b1f1a16b225e" providerId="AD" clId="Web-{81B3D06A-C464-4F7E-965B-787070BD1171}" dt="2021-09-10T07:26:36.258" v="560" actId="20577"/>
          <ac:spMkLst>
            <pc:docMk/>
            <pc:sldMk cId="0" sldId="257"/>
            <ac:spMk id="61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81B3D06A-C464-4F7E-965B-787070BD1171}" dt="2021-09-10T06:47:20.638" v="1" actId="1076"/>
        <pc:sldMkLst>
          <pc:docMk/>
          <pc:sldMk cId="0" sldId="259"/>
        </pc:sldMkLst>
        <pc:spChg chg="mod">
          <ac:chgData name="Dragan Javorac" userId="S::d.javorac@ma-web.nl::913c2858-fb97-4c6e-a42c-b1f1a16b225e" providerId="AD" clId="Web-{81B3D06A-C464-4F7E-965B-787070BD1171}" dt="2021-09-10T06:47:20.638" v="1" actId="1076"/>
          <ac:spMkLst>
            <pc:docMk/>
            <pc:sldMk cId="0" sldId="259"/>
            <ac:spMk id="72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81B3D06A-C464-4F7E-965B-787070BD1171}" dt="2021-09-10T07:10:46.663" v="100" actId="20577"/>
        <pc:sldMkLst>
          <pc:docMk/>
          <pc:sldMk cId="0" sldId="264"/>
        </pc:sldMkLst>
        <pc:spChg chg="mod">
          <ac:chgData name="Dragan Javorac" userId="S::d.javorac@ma-web.nl::913c2858-fb97-4c6e-a42c-b1f1a16b225e" providerId="AD" clId="Web-{81B3D06A-C464-4F7E-965B-787070BD1171}" dt="2021-09-10T07:10:46.663" v="100" actId="20577"/>
          <ac:spMkLst>
            <pc:docMk/>
            <pc:sldMk cId="0" sldId="264"/>
            <ac:spMk id="111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81B3D06A-C464-4F7E-965B-787070BD1171}" dt="2021-09-10T07:11:39.900" v="111" actId="20577"/>
        <pc:sldMkLst>
          <pc:docMk/>
          <pc:sldMk cId="0" sldId="269"/>
        </pc:sldMkLst>
        <pc:spChg chg="mod">
          <ac:chgData name="Dragan Javorac" userId="S::d.javorac@ma-web.nl::913c2858-fb97-4c6e-a42c-b1f1a16b225e" providerId="AD" clId="Web-{81B3D06A-C464-4F7E-965B-787070BD1171}" dt="2021-09-10T07:11:39.900" v="111" actId="20577"/>
          <ac:spMkLst>
            <pc:docMk/>
            <pc:sldMk cId="0" sldId="269"/>
            <ac:spMk id="149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81B3D06A-C464-4F7E-965B-787070BD1171}" dt="2021-09-10T07:26:26.992" v="557" actId="1076"/>
        <pc:sldMkLst>
          <pc:docMk/>
          <pc:sldMk cId="0" sldId="271"/>
        </pc:sldMkLst>
        <pc:spChg chg="mod">
          <ac:chgData name="Dragan Javorac" userId="S::d.javorac@ma-web.nl::913c2858-fb97-4c6e-a42c-b1f1a16b225e" providerId="AD" clId="Web-{81B3D06A-C464-4F7E-965B-787070BD1171}" dt="2021-09-10T07:26:26.992" v="557" actId="1076"/>
          <ac:spMkLst>
            <pc:docMk/>
            <pc:sldMk cId="0" sldId="271"/>
            <ac:spMk id="167" creationId="{00000000-0000-0000-0000-000000000000}"/>
          </ac:spMkLst>
        </pc:spChg>
      </pc:sldChg>
      <pc:sldChg chg="addSp delSp modSp add replId">
        <pc:chgData name="Dragan Javorac" userId="S::d.javorac@ma-web.nl::913c2858-fb97-4c6e-a42c-b1f1a16b225e" providerId="AD" clId="Web-{81B3D06A-C464-4F7E-965B-787070BD1171}" dt="2021-09-10T07:21:39.931" v="419" actId="20577"/>
        <pc:sldMkLst>
          <pc:docMk/>
          <pc:sldMk cId="2627193179" sldId="281"/>
        </pc:sldMkLst>
        <pc:spChg chg="mod">
          <ac:chgData name="Dragan Javorac" userId="S::d.javorac@ma-web.nl::913c2858-fb97-4c6e-a42c-b1f1a16b225e" providerId="AD" clId="Web-{81B3D06A-C464-4F7E-965B-787070BD1171}" dt="2021-09-10T07:14:41.128" v="181" actId="20577"/>
          <ac:spMkLst>
            <pc:docMk/>
            <pc:sldMk cId="2627193179" sldId="281"/>
            <ac:spMk id="148" creationId="{00000000-0000-0000-0000-000000000000}"/>
          </ac:spMkLst>
        </pc:spChg>
        <pc:spChg chg="mod">
          <ac:chgData name="Dragan Javorac" userId="S::d.javorac@ma-web.nl::913c2858-fb97-4c6e-a42c-b1f1a16b225e" providerId="AD" clId="Web-{81B3D06A-C464-4F7E-965B-787070BD1171}" dt="2021-09-10T07:21:39.931" v="419" actId="20577"/>
          <ac:spMkLst>
            <pc:docMk/>
            <pc:sldMk cId="2627193179" sldId="281"/>
            <ac:spMk id="149" creationId="{00000000-0000-0000-0000-000000000000}"/>
          </ac:spMkLst>
        </pc:spChg>
        <pc:picChg chg="add del mod">
          <ac:chgData name="Dragan Javorac" userId="S::d.javorac@ma-web.nl::913c2858-fb97-4c6e-a42c-b1f1a16b225e" providerId="AD" clId="Web-{81B3D06A-C464-4F7E-965B-787070BD1171}" dt="2021-09-10T07:16:08.195" v="231"/>
          <ac:picMkLst>
            <pc:docMk/>
            <pc:sldMk cId="2627193179" sldId="281"/>
            <ac:picMk id="3" creationId="{6246AA1B-43A8-42C5-8980-97B0DD37E694}"/>
          </ac:picMkLst>
        </pc:picChg>
        <pc:picChg chg="add mod">
          <ac:chgData name="Dragan Javorac" userId="S::d.javorac@ma-web.nl::913c2858-fb97-4c6e-a42c-b1f1a16b225e" providerId="AD" clId="Web-{81B3D06A-C464-4F7E-965B-787070BD1171}" dt="2021-09-10T07:16:10.304" v="232" actId="1076"/>
          <ac:picMkLst>
            <pc:docMk/>
            <pc:sldMk cId="2627193179" sldId="281"/>
            <ac:picMk id="4" creationId="{2290E53D-BA4D-4583-B8AF-7F1E668069C9}"/>
          </ac:picMkLst>
        </pc:picChg>
        <pc:picChg chg="add del mod">
          <ac:chgData name="Dragan Javorac" userId="S::d.javorac@ma-web.nl::913c2858-fb97-4c6e-a42c-b1f1a16b225e" providerId="AD" clId="Web-{81B3D06A-C464-4F7E-965B-787070BD1171}" dt="2021-09-10T07:16:07.085" v="230"/>
          <ac:picMkLst>
            <pc:docMk/>
            <pc:sldMk cId="2627193179" sldId="281"/>
            <ac:picMk id="5" creationId="{C5D978C6-73A5-414F-85EF-0B5E63418DB3}"/>
          </ac:picMkLst>
        </pc:picChg>
        <pc:picChg chg="del">
          <ac:chgData name="Dragan Javorac" userId="S::d.javorac@ma-web.nl::913c2858-fb97-4c6e-a42c-b1f1a16b225e" providerId="AD" clId="Web-{81B3D06A-C464-4F7E-965B-787070BD1171}" dt="2021-09-10T06:49:39.162" v="10"/>
          <ac:picMkLst>
            <pc:docMk/>
            <pc:sldMk cId="2627193179" sldId="281"/>
            <ac:picMk id="151" creationId="{00000000-0000-0000-0000-000000000000}"/>
          </ac:picMkLst>
        </pc:picChg>
      </pc:sldChg>
      <pc:sldChg chg="delSp modSp add ord replId">
        <pc:chgData name="Dragan Javorac" userId="S::d.javorac@ma-web.nl::913c2858-fb97-4c6e-a42c-b1f1a16b225e" providerId="AD" clId="Web-{81B3D06A-C464-4F7E-965B-787070BD1171}" dt="2021-09-10T07:11:07.101" v="109" actId="20577"/>
        <pc:sldMkLst>
          <pc:docMk/>
          <pc:sldMk cId="745908616" sldId="282"/>
        </pc:sldMkLst>
        <pc:spChg chg="mod">
          <ac:chgData name="Dragan Javorac" userId="S::d.javorac@ma-web.nl::913c2858-fb97-4c6e-a42c-b1f1a16b225e" providerId="AD" clId="Web-{81B3D06A-C464-4F7E-965B-787070BD1171}" dt="2021-09-10T07:10:53.976" v="105" actId="20577"/>
          <ac:spMkLst>
            <pc:docMk/>
            <pc:sldMk cId="745908616" sldId="282"/>
            <ac:spMk id="110" creationId="{00000000-0000-0000-0000-000000000000}"/>
          </ac:spMkLst>
        </pc:spChg>
        <pc:spChg chg="mod">
          <ac:chgData name="Dragan Javorac" userId="S::d.javorac@ma-web.nl::913c2858-fb97-4c6e-a42c-b1f1a16b225e" providerId="AD" clId="Web-{81B3D06A-C464-4F7E-965B-787070BD1171}" dt="2021-09-10T07:11:07.101" v="109" actId="20577"/>
          <ac:spMkLst>
            <pc:docMk/>
            <pc:sldMk cId="745908616" sldId="282"/>
            <ac:spMk id="111" creationId="{00000000-0000-0000-0000-000000000000}"/>
          </ac:spMkLst>
        </pc:spChg>
        <pc:spChg chg="del">
          <ac:chgData name="Dragan Javorac" userId="S::d.javorac@ma-web.nl::913c2858-fb97-4c6e-a42c-b1f1a16b225e" providerId="AD" clId="Web-{81B3D06A-C464-4F7E-965B-787070BD1171}" dt="2021-09-10T07:11:01.789" v="108"/>
          <ac:spMkLst>
            <pc:docMk/>
            <pc:sldMk cId="745908616" sldId="282"/>
            <ac:spMk id="112" creationId="{00000000-0000-0000-0000-000000000000}"/>
          </ac:spMkLst>
        </pc:spChg>
        <pc:picChg chg="del">
          <ac:chgData name="Dragan Javorac" userId="S::d.javorac@ma-web.nl::913c2858-fb97-4c6e-a42c-b1f1a16b225e" providerId="AD" clId="Web-{81B3D06A-C464-4F7E-965B-787070BD1171}" dt="2021-09-10T07:10:40.428" v="96"/>
          <ac:picMkLst>
            <pc:docMk/>
            <pc:sldMk cId="745908616" sldId="282"/>
            <ac:picMk id="113" creationId="{00000000-0000-0000-0000-000000000000}"/>
          </ac:picMkLst>
        </pc:picChg>
      </pc:sldChg>
      <pc:sldChg chg="addSp delSp modSp add replId">
        <pc:chgData name="Dragan Javorac" userId="S::d.javorac@ma-web.nl::913c2858-fb97-4c6e-a42c-b1f1a16b225e" providerId="AD" clId="Web-{81B3D06A-C464-4F7E-965B-787070BD1171}" dt="2021-09-10T07:26:16.507" v="555" actId="20577"/>
        <pc:sldMkLst>
          <pc:docMk/>
          <pc:sldMk cId="1010043746" sldId="283"/>
        </pc:sldMkLst>
        <pc:spChg chg="mod">
          <ac:chgData name="Dragan Javorac" userId="S::d.javorac@ma-web.nl::913c2858-fb97-4c6e-a42c-b1f1a16b225e" providerId="AD" clId="Web-{81B3D06A-C464-4F7E-965B-787070BD1171}" dt="2021-09-10T07:26:16.507" v="555" actId="20577"/>
          <ac:spMkLst>
            <pc:docMk/>
            <pc:sldMk cId="1010043746" sldId="283"/>
            <ac:spMk id="149" creationId="{00000000-0000-0000-0000-000000000000}"/>
          </ac:spMkLst>
        </pc:spChg>
        <pc:picChg chg="del">
          <ac:chgData name="Dragan Javorac" userId="S::d.javorac@ma-web.nl::913c2858-fb97-4c6e-a42c-b1f1a16b225e" providerId="AD" clId="Web-{81B3D06A-C464-4F7E-965B-787070BD1171}" dt="2021-09-10T07:14:17.517" v="165"/>
          <ac:picMkLst>
            <pc:docMk/>
            <pc:sldMk cId="1010043746" sldId="283"/>
            <ac:picMk id="3" creationId="{6246AA1B-43A8-42C5-8980-97B0DD37E694}"/>
          </ac:picMkLst>
        </pc:picChg>
        <pc:picChg chg="add mod">
          <ac:chgData name="Dragan Javorac" userId="S::d.javorac@ma-web.nl::913c2858-fb97-4c6e-a42c-b1f1a16b225e" providerId="AD" clId="Web-{81B3D06A-C464-4F7E-965B-787070BD1171}" dt="2021-09-10T07:25:37.958" v="518" actId="1076"/>
          <ac:picMkLst>
            <pc:docMk/>
            <pc:sldMk cId="1010043746" sldId="283"/>
            <ac:picMk id="4" creationId="{48B9D4BA-9BA8-4641-A557-D552C07A744A}"/>
          </ac:picMkLst>
        </pc:picChg>
      </pc:sldChg>
      <pc:sldChg chg="addSp delSp modSp add replId">
        <pc:chgData name="Dragan Javorac" userId="S::d.javorac@ma-web.nl::913c2858-fb97-4c6e-a42c-b1f1a16b225e" providerId="AD" clId="Web-{81B3D06A-C464-4F7E-965B-787070BD1171}" dt="2021-09-10T07:27:52.246" v="603" actId="20577"/>
        <pc:sldMkLst>
          <pc:docMk/>
          <pc:sldMk cId="2819114601" sldId="284"/>
        </pc:sldMkLst>
        <pc:spChg chg="mod">
          <ac:chgData name="Dragan Javorac" userId="S::d.javorac@ma-web.nl::913c2858-fb97-4c6e-a42c-b1f1a16b225e" providerId="AD" clId="Web-{81B3D06A-C464-4F7E-965B-787070BD1171}" dt="2021-09-10T07:27:52.246" v="603" actId="20577"/>
          <ac:spMkLst>
            <pc:docMk/>
            <pc:sldMk cId="2819114601" sldId="284"/>
            <ac:spMk id="149" creationId="{00000000-0000-0000-0000-000000000000}"/>
          </ac:spMkLst>
        </pc:spChg>
        <pc:picChg chg="del">
          <ac:chgData name="Dragan Javorac" userId="S::d.javorac@ma-web.nl::913c2858-fb97-4c6e-a42c-b1f1a16b225e" providerId="AD" clId="Web-{81B3D06A-C464-4F7E-965B-787070BD1171}" dt="2021-09-10T07:23:21.217" v="466"/>
          <ac:picMkLst>
            <pc:docMk/>
            <pc:sldMk cId="2819114601" sldId="284"/>
            <ac:picMk id="3" creationId="{6246AA1B-43A8-42C5-8980-97B0DD37E694}"/>
          </ac:picMkLst>
        </pc:picChg>
        <pc:picChg chg="del">
          <ac:chgData name="Dragan Javorac" userId="S::d.javorac@ma-web.nl::913c2858-fb97-4c6e-a42c-b1f1a16b225e" providerId="AD" clId="Web-{81B3D06A-C464-4F7E-965B-787070BD1171}" dt="2021-09-10T07:17:15.932" v="286"/>
          <ac:picMkLst>
            <pc:docMk/>
            <pc:sldMk cId="2819114601" sldId="284"/>
            <ac:picMk id="4" creationId="{2290E53D-BA4D-4583-B8AF-7F1E668069C9}"/>
          </ac:picMkLst>
        </pc:picChg>
        <pc:picChg chg="del mod">
          <ac:chgData name="Dragan Javorac" userId="S::d.javorac@ma-web.nl::913c2858-fb97-4c6e-a42c-b1f1a16b225e" providerId="AD" clId="Web-{81B3D06A-C464-4F7E-965B-787070BD1171}" dt="2021-09-10T07:17:58.403" v="317"/>
          <ac:picMkLst>
            <pc:docMk/>
            <pc:sldMk cId="2819114601" sldId="284"/>
            <ac:picMk id="5" creationId="{C5D978C6-73A5-414F-85EF-0B5E63418DB3}"/>
          </ac:picMkLst>
        </pc:picChg>
        <pc:picChg chg="add del mod">
          <ac:chgData name="Dragan Javorac" userId="S::d.javorac@ma-web.nl::913c2858-fb97-4c6e-a42c-b1f1a16b225e" providerId="AD" clId="Web-{81B3D06A-C464-4F7E-965B-787070BD1171}" dt="2021-09-10T07:17:58.997" v="318"/>
          <ac:picMkLst>
            <pc:docMk/>
            <pc:sldMk cId="2819114601" sldId="284"/>
            <ac:picMk id="6" creationId="{4058052C-F984-434A-AC46-645A604EF284}"/>
          </ac:picMkLst>
        </pc:picChg>
        <pc:picChg chg="add del mod">
          <ac:chgData name="Dragan Javorac" userId="S::d.javorac@ma-web.nl::913c2858-fb97-4c6e-a42c-b1f1a16b225e" providerId="AD" clId="Web-{81B3D06A-C464-4F7E-965B-787070BD1171}" dt="2021-09-10T07:23:23.139" v="467"/>
          <ac:picMkLst>
            <pc:docMk/>
            <pc:sldMk cId="2819114601" sldId="284"/>
            <ac:picMk id="7" creationId="{7F398606-5A53-42D9-B419-9C25066AD901}"/>
          </ac:picMkLst>
        </pc:picChg>
        <pc:picChg chg="add del mod">
          <ac:chgData name="Dragan Javorac" userId="S::d.javorac@ma-web.nl::913c2858-fb97-4c6e-a42c-b1f1a16b225e" providerId="AD" clId="Web-{81B3D06A-C464-4F7E-965B-787070BD1171}" dt="2021-09-10T07:23:20.263" v="465"/>
          <ac:picMkLst>
            <pc:docMk/>
            <pc:sldMk cId="2819114601" sldId="284"/>
            <ac:picMk id="8" creationId="{DD91688F-AE4B-4ED1-B7D5-BE83ABCD8125}"/>
          </ac:picMkLst>
        </pc:picChg>
        <pc:picChg chg="add del mod">
          <ac:chgData name="Dragan Javorac" userId="S::d.javorac@ma-web.nl::913c2858-fb97-4c6e-a42c-b1f1a16b225e" providerId="AD" clId="Web-{81B3D06A-C464-4F7E-965B-787070BD1171}" dt="2021-09-10T07:23:34.655" v="472"/>
          <ac:picMkLst>
            <pc:docMk/>
            <pc:sldMk cId="2819114601" sldId="284"/>
            <ac:picMk id="9" creationId="{8BFA1690-4CD5-43FB-8051-FC89CC2CE5E8}"/>
          </ac:picMkLst>
        </pc:picChg>
        <pc:picChg chg="add mod">
          <ac:chgData name="Dragan Javorac" userId="S::d.javorac@ma-web.nl::913c2858-fb97-4c6e-a42c-b1f1a16b225e" providerId="AD" clId="Web-{81B3D06A-C464-4F7E-965B-787070BD1171}" dt="2021-09-10T07:23:57.750" v="491" actId="14100"/>
          <ac:picMkLst>
            <pc:docMk/>
            <pc:sldMk cId="2819114601" sldId="284"/>
            <ac:picMk id="10" creationId="{E0CA4AA8-948D-41E8-94A3-5F6A006BD7E1}"/>
          </ac:picMkLst>
        </pc:picChg>
      </pc:sldChg>
      <pc:sldChg chg="delSp modSp add ord replId">
        <pc:chgData name="Dragan Javorac" userId="S::d.javorac@ma-web.nl::913c2858-fb97-4c6e-a42c-b1f1a16b225e" providerId="AD" clId="Web-{81B3D06A-C464-4F7E-965B-787070BD1171}" dt="2021-09-10T07:21:36.024" v="417" actId="20577"/>
        <pc:sldMkLst>
          <pc:docMk/>
          <pc:sldMk cId="3476295912" sldId="285"/>
        </pc:sldMkLst>
        <pc:spChg chg="mod">
          <ac:chgData name="Dragan Javorac" userId="S::d.javorac@ma-web.nl::913c2858-fb97-4c6e-a42c-b1f1a16b225e" providerId="AD" clId="Web-{81B3D06A-C464-4F7E-965B-787070BD1171}" dt="2021-09-10T07:21:34.274" v="416" actId="20577"/>
          <ac:spMkLst>
            <pc:docMk/>
            <pc:sldMk cId="3476295912" sldId="285"/>
            <ac:spMk id="149" creationId="{00000000-0000-0000-0000-000000000000}"/>
          </ac:spMkLst>
        </pc:spChg>
        <pc:spChg chg="mod">
          <ac:chgData name="Dragan Javorac" userId="S::d.javorac@ma-web.nl::913c2858-fb97-4c6e-a42c-b1f1a16b225e" providerId="AD" clId="Web-{81B3D06A-C464-4F7E-965B-787070BD1171}" dt="2021-09-10T07:21:36.024" v="417" actId="20577"/>
          <ac:spMkLst>
            <pc:docMk/>
            <pc:sldMk cId="3476295912" sldId="285"/>
            <ac:spMk id="150" creationId="{00000000-0000-0000-0000-000000000000}"/>
          </ac:spMkLst>
        </pc:spChg>
        <pc:picChg chg="del">
          <ac:chgData name="Dragan Javorac" userId="S::d.javorac@ma-web.nl::913c2858-fb97-4c6e-a42c-b1f1a16b225e" providerId="AD" clId="Web-{81B3D06A-C464-4F7E-965B-787070BD1171}" dt="2021-09-10T07:17:31.386" v="300"/>
          <ac:picMkLst>
            <pc:docMk/>
            <pc:sldMk cId="3476295912" sldId="285"/>
            <ac:picMk id="3" creationId="{6246AA1B-43A8-42C5-8980-97B0DD37E694}"/>
          </ac:picMkLst>
        </pc:picChg>
        <pc:picChg chg="mod">
          <ac:chgData name="Dragan Javorac" userId="S::d.javorac@ma-web.nl::913c2858-fb97-4c6e-a42c-b1f1a16b225e" providerId="AD" clId="Web-{81B3D06A-C464-4F7E-965B-787070BD1171}" dt="2021-09-10T07:17:52.357" v="314" actId="1076"/>
          <ac:picMkLst>
            <pc:docMk/>
            <pc:sldMk cId="3476295912" sldId="285"/>
            <ac:picMk id="5" creationId="{C5D978C6-73A5-414F-85EF-0B5E63418DB3}"/>
          </ac:picMkLst>
        </pc:picChg>
        <pc:picChg chg="mod">
          <ac:chgData name="Dragan Javorac" userId="S::d.javorac@ma-web.nl::913c2858-fb97-4c6e-a42c-b1f1a16b225e" providerId="AD" clId="Web-{81B3D06A-C464-4F7E-965B-787070BD1171}" dt="2021-09-10T07:17:52.512" v="315" actId="1076"/>
          <ac:picMkLst>
            <pc:docMk/>
            <pc:sldMk cId="3476295912" sldId="285"/>
            <ac:picMk id="6" creationId="{4058052C-F984-434A-AC46-645A604EF284}"/>
          </ac:picMkLst>
        </pc:picChg>
      </pc:sldChg>
      <pc:sldChg chg="addSp delSp modSp add ord replId">
        <pc:chgData name="Dragan Javorac" userId="S::d.javorac@ma-web.nl::913c2858-fb97-4c6e-a42c-b1f1a16b225e" providerId="AD" clId="Web-{81B3D06A-C464-4F7E-965B-787070BD1171}" dt="2021-09-10T07:22:22.307" v="450" actId="1076"/>
        <pc:sldMkLst>
          <pc:docMk/>
          <pc:sldMk cId="3947988643" sldId="286"/>
        </pc:sldMkLst>
        <pc:spChg chg="mod">
          <ac:chgData name="Dragan Javorac" userId="S::d.javorac@ma-web.nl::913c2858-fb97-4c6e-a42c-b1f1a16b225e" providerId="AD" clId="Web-{81B3D06A-C464-4F7E-965B-787070BD1171}" dt="2021-09-10T07:22:20.432" v="448" actId="20577"/>
          <ac:spMkLst>
            <pc:docMk/>
            <pc:sldMk cId="3947988643" sldId="286"/>
            <ac:spMk id="149" creationId="{00000000-0000-0000-0000-000000000000}"/>
          </ac:spMkLst>
        </pc:spChg>
        <pc:picChg chg="del">
          <ac:chgData name="Dragan Javorac" userId="S::d.javorac@ma-web.nl::913c2858-fb97-4c6e-a42c-b1f1a16b225e" providerId="AD" clId="Web-{81B3D06A-C464-4F7E-965B-787070BD1171}" dt="2021-09-10T07:20:41.693" v="367"/>
          <ac:picMkLst>
            <pc:docMk/>
            <pc:sldMk cId="3947988643" sldId="286"/>
            <ac:picMk id="3" creationId="{6246AA1B-43A8-42C5-8980-97B0DD37E694}"/>
          </ac:picMkLst>
        </pc:picChg>
        <pc:picChg chg="add mod">
          <ac:chgData name="Dragan Javorac" userId="S::d.javorac@ma-web.nl::913c2858-fb97-4c6e-a42c-b1f1a16b225e" providerId="AD" clId="Web-{81B3D06A-C464-4F7E-965B-787070BD1171}" dt="2021-09-10T07:20:47.818" v="370" actId="1076"/>
          <ac:picMkLst>
            <pc:docMk/>
            <pc:sldMk cId="3947988643" sldId="286"/>
            <ac:picMk id="4" creationId="{A31A2D1B-EDAB-4A98-806C-C3405F2890B8}"/>
          </ac:picMkLst>
        </pc:picChg>
        <pc:picChg chg="add mod">
          <ac:chgData name="Dragan Javorac" userId="S::d.javorac@ma-web.nl::913c2858-fb97-4c6e-a42c-b1f1a16b225e" providerId="AD" clId="Web-{81B3D06A-C464-4F7E-965B-787070BD1171}" dt="2021-09-10T07:22:22.307" v="450" actId="1076"/>
          <ac:picMkLst>
            <pc:docMk/>
            <pc:sldMk cId="3947988643" sldId="286"/>
            <ac:picMk id="5" creationId="{CC9DA678-83B6-4940-BB18-F5ACC610ECC8}"/>
          </ac:picMkLst>
        </pc:picChg>
        <pc:picChg chg="mod">
          <ac:chgData name="Dragan Javorac" userId="S::d.javorac@ma-web.nl::913c2858-fb97-4c6e-a42c-b1f1a16b225e" providerId="AD" clId="Web-{81B3D06A-C464-4F7E-965B-787070BD1171}" dt="2021-09-10T07:20:13.457" v="359" actId="1076"/>
          <ac:picMkLst>
            <pc:docMk/>
            <pc:sldMk cId="3947988643" sldId="286"/>
            <ac:picMk id="7" creationId="{7F398606-5A53-42D9-B419-9C25066AD901}"/>
          </ac:picMkLst>
        </pc:picChg>
        <pc:picChg chg="del">
          <ac:chgData name="Dragan Javorac" userId="S::d.javorac@ma-web.nl::913c2858-fb97-4c6e-a42c-b1f1a16b225e" providerId="AD" clId="Web-{81B3D06A-C464-4F7E-965B-787070BD1171}" dt="2021-09-10T07:20:36.161" v="365"/>
          <ac:picMkLst>
            <pc:docMk/>
            <pc:sldMk cId="3947988643" sldId="286"/>
            <ac:picMk id="8" creationId="{DD91688F-AE4B-4ED1-B7D5-BE83ABCD8125}"/>
          </ac:picMkLst>
        </pc:picChg>
      </pc:sldChg>
      <pc:sldChg chg="delSp add del ord replId">
        <pc:chgData name="Dragan Javorac" userId="S::d.javorac@ma-web.nl::913c2858-fb97-4c6e-a42c-b1f1a16b225e" providerId="AD" clId="Web-{81B3D06A-C464-4F7E-965B-787070BD1171}" dt="2021-09-10T07:25:44.708" v="519"/>
        <pc:sldMkLst>
          <pc:docMk/>
          <pc:sldMk cId="1943282406" sldId="287"/>
        </pc:sldMkLst>
        <pc:picChg chg="del">
          <ac:chgData name="Dragan Javorac" userId="S::d.javorac@ma-web.nl::913c2858-fb97-4c6e-a42c-b1f1a16b225e" providerId="AD" clId="Web-{81B3D06A-C464-4F7E-965B-787070BD1171}" dt="2021-09-10T07:23:15.404" v="464"/>
          <ac:picMkLst>
            <pc:docMk/>
            <pc:sldMk cId="1943282406" sldId="287"/>
            <ac:picMk id="8" creationId="{DD91688F-AE4B-4ED1-B7D5-BE83ABCD8125}"/>
          </ac:picMkLst>
        </pc:picChg>
      </pc:sldChg>
    </pc:docChg>
  </pc:docChgLst>
  <pc:docChgLst>
    <pc:chgData name="Olli Appelt" userId="S::30849@ma-web.nl::13d99c3c-79e2-4de1-ad16-6eefc6ff8cd0" providerId="AD" clId="Web-{C1A6421E-1D36-42FF-83AC-15B51FA1ADD8}"/>
    <pc:docChg chg="sldOrd">
      <pc:chgData name="Olli Appelt" userId="S::30849@ma-web.nl::13d99c3c-79e2-4de1-ad16-6eefc6ff8cd0" providerId="AD" clId="Web-{C1A6421E-1D36-42FF-83AC-15B51FA1ADD8}" dt="2020-09-22T10:04:33.514" v="0"/>
      <pc:docMkLst>
        <pc:docMk/>
      </pc:docMkLst>
      <pc:sldChg chg="ord">
        <pc:chgData name="Olli Appelt" userId="S::30849@ma-web.nl::13d99c3c-79e2-4de1-ad16-6eefc6ff8cd0" providerId="AD" clId="Web-{C1A6421E-1D36-42FF-83AC-15B51FA1ADD8}" dt="2020-09-22T10:04:33.514" v="0"/>
        <pc:sldMkLst>
          <pc:docMk/>
          <pc:sldMk cId="3498386614" sldId="280"/>
        </pc:sldMkLst>
      </pc:sldChg>
    </pc:docChg>
  </pc:docChgLst>
  <pc:docChgLst>
    <pc:chgData name="Dragan Javorac" userId="913c2858-fb97-4c6e-a42c-b1f1a16b225e" providerId="ADAL" clId="{CFF70A02-D37A-4A1C-9761-FE9AA042093F}"/>
    <pc:docChg chg="undo custSel addSld delSld modSld sldOrd modMainMaster">
      <pc:chgData name="Dragan Javorac" userId="913c2858-fb97-4c6e-a42c-b1f1a16b225e" providerId="ADAL" clId="{CFF70A02-D37A-4A1C-9761-FE9AA042093F}" dt="2022-09-08T08:36:40.709" v="1903" actId="1076"/>
      <pc:docMkLst>
        <pc:docMk/>
      </pc:docMkLst>
      <pc:sldChg chg="modSp mod">
        <pc:chgData name="Dragan Javorac" userId="913c2858-fb97-4c6e-a42c-b1f1a16b225e" providerId="ADAL" clId="{CFF70A02-D37A-4A1C-9761-FE9AA042093F}" dt="2022-09-08T08:28:59.381" v="1861" actId="20577"/>
        <pc:sldMkLst>
          <pc:docMk/>
          <pc:sldMk cId="0" sldId="257"/>
        </pc:sldMkLst>
        <pc:spChg chg="mod">
          <ac:chgData name="Dragan Javorac" userId="913c2858-fb97-4c6e-a42c-b1f1a16b225e" providerId="ADAL" clId="{CFF70A02-D37A-4A1C-9761-FE9AA042093F}" dt="2022-09-08T08:28:59.381" v="1861" actId="20577"/>
          <ac:spMkLst>
            <pc:docMk/>
            <pc:sldMk cId="0" sldId="257"/>
            <ac:spMk id="61" creationId="{00000000-0000-0000-0000-000000000000}"/>
          </ac:spMkLst>
        </pc:spChg>
      </pc:sldChg>
      <pc:sldChg chg="addSp modSp del mod">
        <pc:chgData name="Dragan Javorac" userId="913c2858-fb97-4c6e-a42c-b1f1a16b225e" providerId="ADAL" clId="{CFF70A02-D37A-4A1C-9761-FE9AA042093F}" dt="2022-09-08T08:28:20.785" v="1815" actId="47"/>
        <pc:sldMkLst>
          <pc:docMk/>
          <pc:sldMk cId="0" sldId="259"/>
        </pc:sldMkLst>
        <pc:picChg chg="add mod">
          <ac:chgData name="Dragan Javorac" userId="913c2858-fb97-4c6e-a42c-b1f1a16b225e" providerId="ADAL" clId="{CFF70A02-D37A-4A1C-9761-FE9AA042093F}" dt="2022-09-08T08:28:13.669" v="1814" actId="1076"/>
          <ac:picMkLst>
            <pc:docMk/>
            <pc:sldMk cId="0" sldId="259"/>
            <ac:picMk id="2" creationId="{4D2DD8A4-EBDA-F376-F1BA-8A8CF8BE640C}"/>
          </ac:picMkLst>
        </pc:picChg>
      </pc:sldChg>
      <pc:sldChg chg="del">
        <pc:chgData name="Dragan Javorac" userId="913c2858-fb97-4c6e-a42c-b1f1a16b225e" providerId="ADAL" clId="{CFF70A02-D37A-4A1C-9761-FE9AA042093F}" dt="2022-09-08T07:42:38.255" v="0" actId="47"/>
        <pc:sldMkLst>
          <pc:docMk/>
          <pc:sldMk cId="0" sldId="263"/>
        </pc:sldMkLst>
      </pc:sldChg>
      <pc:sldChg chg="del">
        <pc:chgData name="Dragan Javorac" userId="913c2858-fb97-4c6e-a42c-b1f1a16b225e" providerId="ADAL" clId="{CFF70A02-D37A-4A1C-9761-FE9AA042093F}" dt="2022-09-08T07:42:38.255" v="0" actId="47"/>
        <pc:sldMkLst>
          <pc:docMk/>
          <pc:sldMk cId="0" sldId="264"/>
        </pc:sldMkLst>
      </pc:sldChg>
      <pc:sldChg chg="modSp mod ord">
        <pc:chgData name="Dragan Javorac" userId="913c2858-fb97-4c6e-a42c-b1f1a16b225e" providerId="ADAL" clId="{CFF70A02-D37A-4A1C-9761-FE9AA042093F}" dt="2022-09-08T07:51:45.555" v="419"/>
        <pc:sldMkLst>
          <pc:docMk/>
          <pc:sldMk cId="0" sldId="266"/>
        </pc:sldMkLst>
        <pc:spChg chg="mod">
          <ac:chgData name="Dragan Javorac" userId="913c2858-fb97-4c6e-a42c-b1f1a16b225e" providerId="ADAL" clId="{CFF70A02-D37A-4A1C-9761-FE9AA042093F}" dt="2022-09-08T07:44:43.315" v="16" actId="20577"/>
          <ac:spMkLst>
            <pc:docMk/>
            <pc:sldMk cId="0" sldId="266"/>
            <ac:spMk id="124" creationId="{00000000-0000-0000-0000-000000000000}"/>
          </ac:spMkLst>
        </pc:spChg>
      </pc:sldChg>
      <pc:sldChg chg="addSp delSp modSp mod">
        <pc:chgData name="Dragan Javorac" userId="913c2858-fb97-4c6e-a42c-b1f1a16b225e" providerId="ADAL" clId="{CFF70A02-D37A-4A1C-9761-FE9AA042093F}" dt="2022-09-08T07:49:04.061" v="154" actId="207"/>
        <pc:sldMkLst>
          <pc:docMk/>
          <pc:sldMk cId="0" sldId="267"/>
        </pc:sldMkLst>
        <pc:spChg chg="add mod">
          <ac:chgData name="Dragan Javorac" userId="913c2858-fb97-4c6e-a42c-b1f1a16b225e" providerId="ADAL" clId="{CFF70A02-D37A-4A1C-9761-FE9AA042093F}" dt="2022-09-08T07:49:04.061" v="154" actId="207"/>
          <ac:spMkLst>
            <pc:docMk/>
            <pc:sldMk cId="0" sldId="267"/>
            <ac:spMk id="7" creationId="{52DF19C7-1317-5F37-CE7E-EC3B444E69B3}"/>
          </ac:spMkLst>
        </pc:spChg>
        <pc:spChg chg="add mod">
          <ac:chgData name="Dragan Javorac" userId="913c2858-fb97-4c6e-a42c-b1f1a16b225e" providerId="ADAL" clId="{CFF70A02-D37A-4A1C-9761-FE9AA042093F}" dt="2022-09-08T07:49:04.061" v="154" actId="207"/>
          <ac:spMkLst>
            <pc:docMk/>
            <pc:sldMk cId="0" sldId="267"/>
            <ac:spMk id="8" creationId="{454C6EAC-F2E3-64A2-E21D-8495448857AE}"/>
          </ac:spMkLst>
        </pc:spChg>
        <pc:spChg chg="add mod">
          <ac:chgData name="Dragan Javorac" userId="913c2858-fb97-4c6e-a42c-b1f1a16b225e" providerId="ADAL" clId="{CFF70A02-D37A-4A1C-9761-FE9AA042093F}" dt="2022-09-08T07:49:04.061" v="154" actId="207"/>
          <ac:spMkLst>
            <pc:docMk/>
            <pc:sldMk cId="0" sldId="267"/>
            <ac:spMk id="9" creationId="{6F1F36F8-2969-1E9A-B7BE-6102C38549FE}"/>
          </ac:spMkLst>
        </pc:spChg>
        <pc:picChg chg="add mod">
          <ac:chgData name="Dragan Javorac" userId="913c2858-fb97-4c6e-a42c-b1f1a16b225e" providerId="ADAL" clId="{CFF70A02-D37A-4A1C-9761-FE9AA042093F}" dt="2022-09-08T07:47:07.874" v="25" actId="1076"/>
          <ac:picMkLst>
            <pc:docMk/>
            <pc:sldMk cId="0" sldId="267"/>
            <ac:picMk id="4" creationId="{5169E581-485B-0459-962B-77975206680F}"/>
          </ac:picMkLst>
        </pc:picChg>
        <pc:picChg chg="add del">
          <ac:chgData name="Dragan Javorac" userId="913c2858-fb97-4c6e-a42c-b1f1a16b225e" providerId="ADAL" clId="{CFF70A02-D37A-4A1C-9761-FE9AA042093F}" dt="2022-09-08T07:46:58.132" v="21" actId="478"/>
          <ac:picMkLst>
            <pc:docMk/>
            <pc:sldMk cId="0" sldId="267"/>
            <ac:picMk id="6" creationId="{1FE29C32-22D9-1B7F-A6BB-BCFC55861BF6}"/>
          </ac:picMkLst>
        </pc:picChg>
        <pc:picChg chg="del">
          <ac:chgData name="Dragan Javorac" userId="913c2858-fb97-4c6e-a42c-b1f1a16b225e" providerId="ADAL" clId="{CFF70A02-D37A-4A1C-9761-FE9AA042093F}" dt="2022-09-08T07:46:55.897" v="20" actId="478"/>
          <ac:picMkLst>
            <pc:docMk/>
            <pc:sldMk cId="0" sldId="267"/>
            <ac:picMk id="134" creationId="{00000000-0000-0000-0000-000000000000}"/>
          </ac:picMkLst>
        </pc:picChg>
      </pc:sldChg>
      <pc:sldChg chg="addSp delSp modSp mod">
        <pc:chgData name="Dragan Javorac" userId="913c2858-fb97-4c6e-a42c-b1f1a16b225e" providerId="ADAL" clId="{CFF70A02-D37A-4A1C-9761-FE9AA042093F}" dt="2022-09-08T08:02:03.436" v="931" actId="14100"/>
        <pc:sldMkLst>
          <pc:docMk/>
          <pc:sldMk cId="0" sldId="268"/>
        </pc:sldMkLst>
        <pc:spChg chg="add mod">
          <ac:chgData name="Dragan Javorac" userId="913c2858-fb97-4c6e-a42c-b1f1a16b225e" providerId="ADAL" clId="{CFF70A02-D37A-4A1C-9761-FE9AA042093F}" dt="2022-09-08T08:02:03.436" v="931" actId="14100"/>
          <ac:spMkLst>
            <pc:docMk/>
            <pc:sldMk cId="0" sldId="268"/>
            <ac:spMk id="7" creationId="{76CBA04D-1A86-023C-0A42-5EC04152CC7F}"/>
          </ac:spMkLst>
        </pc:spChg>
        <pc:spChg chg="add mod">
          <ac:chgData name="Dragan Javorac" userId="913c2858-fb97-4c6e-a42c-b1f1a16b225e" providerId="ADAL" clId="{CFF70A02-D37A-4A1C-9761-FE9AA042093F}" dt="2022-09-08T08:01:34.292" v="850" actId="14100"/>
          <ac:spMkLst>
            <pc:docMk/>
            <pc:sldMk cId="0" sldId="268"/>
            <ac:spMk id="10" creationId="{5CBB458D-4B60-1961-3B09-2CFE2AED166B}"/>
          </ac:spMkLst>
        </pc:spChg>
        <pc:spChg chg="del">
          <ac:chgData name="Dragan Javorac" userId="913c2858-fb97-4c6e-a42c-b1f1a16b225e" providerId="ADAL" clId="{CFF70A02-D37A-4A1C-9761-FE9AA042093F}" dt="2022-09-08T07:58:57.804" v="817" actId="478"/>
          <ac:spMkLst>
            <pc:docMk/>
            <pc:sldMk cId="0" sldId="268"/>
            <ac:spMk id="141" creationId="{00000000-0000-0000-0000-000000000000}"/>
          </ac:spMkLst>
        </pc:spChg>
        <pc:spChg chg="del mod">
          <ac:chgData name="Dragan Javorac" userId="913c2858-fb97-4c6e-a42c-b1f1a16b225e" providerId="ADAL" clId="{CFF70A02-D37A-4A1C-9761-FE9AA042093F}" dt="2022-09-08T07:58:57.039" v="816" actId="478"/>
          <ac:spMkLst>
            <pc:docMk/>
            <pc:sldMk cId="0" sldId="268"/>
            <ac:spMk id="142" creationId="{00000000-0000-0000-0000-000000000000}"/>
          </ac:spMkLst>
        </pc:spChg>
        <pc:spChg chg="del">
          <ac:chgData name="Dragan Javorac" userId="913c2858-fb97-4c6e-a42c-b1f1a16b225e" providerId="ADAL" clId="{CFF70A02-D37A-4A1C-9761-FE9AA042093F}" dt="2022-09-08T07:58:59.763" v="819" actId="478"/>
          <ac:spMkLst>
            <pc:docMk/>
            <pc:sldMk cId="0" sldId="268"/>
            <ac:spMk id="143" creationId="{00000000-0000-0000-0000-000000000000}"/>
          </ac:spMkLst>
        </pc:spChg>
        <pc:picChg chg="add del">
          <ac:chgData name="Dragan Javorac" userId="913c2858-fb97-4c6e-a42c-b1f1a16b225e" providerId="ADAL" clId="{CFF70A02-D37A-4A1C-9761-FE9AA042093F}" dt="2022-09-08T07:59:16.937" v="823" actId="478"/>
          <ac:picMkLst>
            <pc:docMk/>
            <pc:sldMk cId="0" sldId="268"/>
            <ac:picMk id="4" creationId="{3A922504-C192-0157-3ED4-59A21875753E}"/>
          </ac:picMkLst>
        </pc:picChg>
        <pc:picChg chg="add mod modCrop">
          <ac:chgData name="Dragan Javorac" userId="913c2858-fb97-4c6e-a42c-b1f1a16b225e" providerId="ADAL" clId="{CFF70A02-D37A-4A1C-9761-FE9AA042093F}" dt="2022-09-08T08:01:21.428" v="834" actId="1076"/>
          <ac:picMkLst>
            <pc:docMk/>
            <pc:sldMk cId="0" sldId="268"/>
            <ac:picMk id="6" creationId="{FFCC90F7-F033-529B-C251-CD265B3B3264}"/>
          </ac:picMkLst>
        </pc:picChg>
        <pc:picChg chg="add mod">
          <ac:chgData name="Dragan Javorac" userId="913c2858-fb97-4c6e-a42c-b1f1a16b225e" providerId="ADAL" clId="{CFF70A02-D37A-4A1C-9761-FE9AA042093F}" dt="2022-09-08T08:01:24.300" v="835" actId="1076"/>
          <ac:picMkLst>
            <pc:docMk/>
            <pc:sldMk cId="0" sldId="268"/>
            <ac:picMk id="9" creationId="{F250197B-04EF-D31D-6507-14ED7CB858B0}"/>
          </ac:picMkLst>
        </pc:picChg>
        <pc:picChg chg="del">
          <ac:chgData name="Dragan Javorac" userId="913c2858-fb97-4c6e-a42c-b1f1a16b225e" providerId="ADAL" clId="{CFF70A02-D37A-4A1C-9761-FE9AA042093F}" dt="2022-09-08T07:58:59.015" v="818" actId="478"/>
          <ac:picMkLst>
            <pc:docMk/>
            <pc:sldMk cId="0" sldId="268"/>
            <ac:picMk id="139" creationId="{00000000-0000-0000-0000-000000000000}"/>
          </ac:picMkLst>
        </pc:picChg>
      </pc:sldChg>
      <pc:sldChg chg="del">
        <pc:chgData name="Dragan Javorac" userId="913c2858-fb97-4c6e-a42c-b1f1a16b225e" providerId="ADAL" clId="{CFF70A02-D37A-4A1C-9761-FE9AA042093F}" dt="2022-09-08T08:08:17.234" v="1047" actId="47"/>
        <pc:sldMkLst>
          <pc:docMk/>
          <pc:sldMk cId="0" sldId="269"/>
        </pc:sldMkLst>
      </pc:sldChg>
      <pc:sldChg chg="addSp delSp modSp mod">
        <pc:chgData name="Dragan Javorac" userId="913c2858-fb97-4c6e-a42c-b1f1a16b225e" providerId="ADAL" clId="{CFF70A02-D37A-4A1C-9761-FE9AA042093F}" dt="2022-09-08T08:27:15.373" v="1812" actId="732"/>
        <pc:sldMkLst>
          <pc:docMk/>
          <pc:sldMk cId="0" sldId="270"/>
        </pc:sldMkLst>
        <pc:spChg chg="del">
          <ac:chgData name="Dragan Javorac" userId="913c2858-fb97-4c6e-a42c-b1f1a16b225e" providerId="ADAL" clId="{CFF70A02-D37A-4A1C-9761-FE9AA042093F}" dt="2022-09-08T08:26:35.882" v="1795" actId="478"/>
          <ac:spMkLst>
            <pc:docMk/>
            <pc:sldMk cId="0" sldId="270"/>
            <ac:spMk id="157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8:26:58.277" v="1807" actId="14100"/>
          <ac:spMkLst>
            <pc:docMk/>
            <pc:sldMk cId="0" sldId="270"/>
            <ac:spMk id="159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8:27:01.645" v="1808" actId="1076"/>
          <ac:spMkLst>
            <pc:docMk/>
            <pc:sldMk cId="0" sldId="270"/>
            <ac:spMk id="160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8:27:10.605" v="1811" actId="1076"/>
          <ac:spMkLst>
            <pc:docMk/>
            <pc:sldMk cId="0" sldId="270"/>
            <ac:spMk id="161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8:26:50.942" v="1803" actId="14100"/>
          <ac:spMkLst>
            <pc:docMk/>
            <pc:sldMk cId="0" sldId="270"/>
            <ac:spMk id="162" creationId="{00000000-0000-0000-0000-000000000000}"/>
          </ac:spMkLst>
        </pc:spChg>
        <pc:picChg chg="add mod ord modCrop">
          <ac:chgData name="Dragan Javorac" userId="913c2858-fb97-4c6e-a42c-b1f1a16b225e" providerId="ADAL" clId="{CFF70A02-D37A-4A1C-9761-FE9AA042093F}" dt="2022-09-08T08:27:15.373" v="1812" actId="732"/>
          <ac:picMkLst>
            <pc:docMk/>
            <pc:sldMk cId="0" sldId="270"/>
            <ac:picMk id="4" creationId="{B6F7DFCF-66E9-601F-4360-54620A4B8B51}"/>
          </ac:picMkLst>
        </pc:picChg>
        <pc:picChg chg="del">
          <ac:chgData name="Dragan Javorac" userId="913c2858-fb97-4c6e-a42c-b1f1a16b225e" providerId="ADAL" clId="{CFF70A02-D37A-4A1C-9761-FE9AA042093F}" dt="2022-09-08T08:25:58.425" v="1782" actId="478"/>
          <ac:picMkLst>
            <pc:docMk/>
            <pc:sldMk cId="0" sldId="270"/>
            <ac:picMk id="158" creationId="{00000000-0000-0000-0000-000000000000}"/>
          </ac:picMkLst>
        </pc:picChg>
      </pc:sldChg>
      <pc:sldChg chg="ord">
        <pc:chgData name="Dragan Javorac" userId="913c2858-fb97-4c6e-a42c-b1f1a16b225e" providerId="ADAL" clId="{CFF70A02-D37A-4A1C-9761-FE9AA042093F}" dt="2022-09-08T08:14:11.497" v="1314"/>
        <pc:sldMkLst>
          <pc:docMk/>
          <pc:sldMk cId="0" sldId="271"/>
        </pc:sldMkLst>
      </pc:sldChg>
      <pc:sldChg chg="ord">
        <pc:chgData name="Dragan Javorac" userId="913c2858-fb97-4c6e-a42c-b1f1a16b225e" providerId="ADAL" clId="{CFF70A02-D37A-4A1C-9761-FE9AA042093F}" dt="2022-09-08T08:14:11.497" v="1314"/>
        <pc:sldMkLst>
          <pc:docMk/>
          <pc:sldMk cId="0" sldId="272"/>
        </pc:sldMkLst>
      </pc:sldChg>
      <pc:sldChg chg="addSp delSp modSp mod ord">
        <pc:chgData name="Dragan Javorac" userId="913c2858-fb97-4c6e-a42c-b1f1a16b225e" providerId="ADAL" clId="{CFF70A02-D37A-4A1C-9761-FE9AA042093F}" dt="2022-09-08T08:24:58.706" v="1779" actId="478"/>
        <pc:sldMkLst>
          <pc:docMk/>
          <pc:sldMk cId="0" sldId="274"/>
        </pc:sldMkLst>
        <pc:spChg chg="mod">
          <ac:chgData name="Dragan Javorac" userId="913c2858-fb97-4c6e-a42c-b1f1a16b225e" providerId="ADAL" clId="{CFF70A02-D37A-4A1C-9761-FE9AA042093F}" dt="2022-09-08T08:24:54.619" v="1778" actId="6549"/>
          <ac:spMkLst>
            <pc:docMk/>
            <pc:sldMk cId="0" sldId="274"/>
            <ac:spMk id="189" creationId="{00000000-0000-0000-0000-000000000000}"/>
          </ac:spMkLst>
        </pc:spChg>
        <pc:spChg chg="del">
          <ac:chgData name="Dragan Javorac" userId="913c2858-fb97-4c6e-a42c-b1f1a16b225e" providerId="ADAL" clId="{CFF70A02-D37A-4A1C-9761-FE9AA042093F}" dt="2022-09-08T08:24:58.706" v="1779" actId="478"/>
          <ac:spMkLst>
            <pc:docMk/>
            <pc:sldMk cId="0" sldId="274"/>
            <ac:spMk id="190" creationId="{00000000-0000-0000-0000-000000000000}"/>
          </ac:spMkLst>
        </pc:spChg>
        <pc:picChg chg="add mod">
          <ac:chgData name="Dragan Javorac" userId="913c2858-fb97-4c6e-a42c-b1f1a16b225e" providerId="ADAL" clId="{CFF70A02-D37A-4A1C-9761-FE9AA042093F}" dt="2022-09-08T08:24:41.871" v="1745" actId="1076"/>
          <ac:picMkLst>
            <pc:docMk/>
            <pc:sldMk cId="0" sldId="274"/>
            <ac:picMk id="4" creationId="{68E812B7-32D2-3A70-A1A5-AF3090CAC27B}"/>
          </ac:picMkLst>
        </pc:picChg>
        <pc:picChg chg="del">
          <ac:chgData name="Dragan Javorac" userId="913c2858-fb97-4c6e-a42c-b1f1a16b225e" providerId="ADAL" clId="{CFF70A02-D37A-4A1C-9761-FE9AA042093F}" dt="2022-09-08T08:24:27.121" v="1742" actId="478"/>
          <ac:picMkLst>
            <pc:docMk/>
            <pc:sldMk cId="0" sldId="274"/>
            <ac:picMk id="191" creationId="{00000000-0000-0000-0000-000000000000}"/>
          </ac:picMkLst>
        </pc:picChg>
      </pc:sldChg>
      <pc:sldChg chg="addSp delSp modSp mod">
        <pc:chgData name="Dragan Javorac" userId="913c2858-fb97-4c6e-a42c-b1f1a16b225e" providerId="ADAL" clId="{CFF70A02-D37A-4A1C-9761-FE9AA042093F}" dt="2022-09-08T08:24:04.340" v="1740" actId="20577"/>
        <pc:sldMkLst>
          <pc:docMk/>
          <pc:sldMk cId="1010043746" sldId="283"/>
        </pc:sldMkLst>
        <pc:spChg chg="add mod">
          <ac:chgData name="Dragan Javorac" userId="913c2858-fb97-4c6e-a42c-b1f1a16b225e" providerId="ADAL" clId="{CFF70A02-D37A-4A1C-9761-FE9AA042093F}" dt="2022-09-08T08:23:48.434" v="1717" actId="20577"/>
          <ac:spMkLst>
            <pc:docMk/>
            <pc:sldMk cId="1010043746" sldId="283"/>
            <ac:spMk id="8" creationId="{E186B639-0E3E-8273-8C52-F924EA0273BA}"/>
          </ac:spMkLst>
        </pc:spChg>
        <pc:spChg chg="add mod">
          <ac:chgData name="Dragan Javorac" userId="913c2858-fb97-4c6e-a42c-b1f1a16b225e" providerId="ADAL" clId="{CFF70A02-D37A-4A1C-9761-FE9AA042093F}" dt="2022-09-08T08:24:00.598" v="1737" actId="20577"/>
          <ac:spMkLst>
            <pc:docMk/>
            <pc:sldMk cId="1010043746" sldId="283"/>
            <ac:spMk id="9" creationId="{F2E4B7BD-9140-9A71-3106-F8714E1AEE3B}"/>
          </ac:spMkLst>
        </pc:spChg>
        <pc:spChg chg="mod">
          <ac:chgData name="Dragan Javorac" userId="913c2858-fb97-4c6e-a42c-b1f1a16b225e" providerId="ADAL" clId="{CFF70A02-D37A-4A1C-9761-FE9AA042093F}" dt="2022-09-08T08:24:04.340" v="1740" actId="20577"/>
          <ac:spMkLst>
            <pc:docMk/>
            <pc:sldMk cId="1010043746" sldId="283"/>
            <ac:spMk id="149" creationId="{00000000-0000-0000-0000-000000000000}"/>
          </ac:spMkLst>
        </pc:spChg>
        <pc:picChg chg="del">
          <ac:chgData name="Dragan Javorac" userId="913c2858-fb97-4c6e-a42c-b1f1a16b225e" providerId="ADAL" clId="{CFF70A02-D37A-4A1C-9761-FE9AA042093F}" dt="2022-09-08T08:23:15.238" v="1690" actId="478"/>
          <ac:picMkLst>
            <pc:docMk/>
            <pc:sldMk cId="1010043746" sldId="283"/>
            <ac:picMk id="4" creationId="{48B9D4BA-9BA8-4641-A557-D552C07A744A}"/>
          </ac:picMkLst>
        </pc:picChg>
        <pc:picChg chg="add mod">
          <ac:chgData name="Dragan Javorac" userId="913c2858-fb97-4c6e-a42c-b1f1a16b225e" providerId="ADAL" clId="{CFF70A02-D37A-4A1C-9761-FE9AA042093F}" dt="2022-09-08T08:23:16.999" v="1692" actId="1076"/>
          <ac:picMkLst>
            <pc:docMk/>
            <pc:sldMk cId="1010043746" sldId="283"/>
            <ac:picMk id="5" creationId="{7B29F47A-D949-7B2D-2739-5042CC97E3EB}"/>
          </ac:picMkLst>
        </pc:picChg>
        <pc:picChg chg="add del">
          <ac:chgData name="Dragan Javorac" userId="913c2858-fb97-4c6e-a42c-b1f1a16b225e" providerId="ADAL" clId="{CFF70A02-D37A-4A1C-9761-FE9AA042093F}" dt="2022-09-08T08:23:29.858" v="1694" actId="22"/>
          <ac:picMkLst>
            <pc:docMk/>
            <pc:sldMk cId="1010043746" sldId="283"/>
            <ac:picMk id="7" creationId="{7C646355-78BE-A211-D04A-C3993BEE60B4}"/>
          </ac:picMkLst>
        </pc:picChg>
      </pc:sldChg>
      <pc:sldChg chg="delSp modSp mod">
        <pc:chgData name="Dragan Javorac" userId="913c2858-fb97-4c6e-a42c-b1f1a16b225e" providerId="ADAL" clId="{CFF70A02-D37A-4A1C-9761-FE9AA042093F}" dt="2022-09-08T08:36:40.709" v="1903" actId="1076"/>
        <pc:sldMkLst>
          <pc:docMk/>
          <pc:sldMk cId="2819114601" sldId="284"/>
        </pc:sldMkLst>
        <pc:spChg chg="del">
          <ac:chgData name="Dragan Javorac" userId="913c2858-fb97-4c6e-a42c-b1f1a16b225e" providerId="ADAL" clId="{CFF70A02-D37A-4A1C-9761-FE9AA042093F}" dt="2022-09-08T08:36:35.687" v="1901" actId="478"/>
          <ac:spMkLst>
            <pc:docMk/>
            <pc:sldMk cId="2819114601" sldId="284"/>
            <ac:spMk id="150" creationId="{00000000-0000-0000-0000-000000000000}"/>
          </ac:spMkLst>
        </pc:spChg>
        <pc:picChg chg="mod">
          <ac:chgData name="Dragan Javorac" userId="913c2858-fb97-4c6e-a42c-b1f1a16b225e" providerId="ADAL" clId="{CFF70A02-D37A-4A1C-9761-FE9AA042093F}" dt="2022-09-08T08:36:40.709" v="1903" actId="1076"/>
          <ac:picMkLst>
            <pc:docMk/>
            <pc:sldMk cId="2819114601" sldId="284"/>
            <ac:picMk id="10" creationId="{E0CA4AA8-948D-41E8-94A3-5F6A006BD7E1}"/>
          </ac:picMkLst>
        </pc:picChg>
      </pc:sldChg>
      <pc:sldChg chg="addSp delSp modSp mod setBg">
        <pc:chgData name="Dragan Javorac" userId="913c2858-fb97-4c6e-a42c-b1f1a16b225e" providerId="ADAL" clId="{CFF70A02-D37A-4A1C-9761-FE9AA042093F}" dt="2022-09-08T08:35:46.989" v="1899"/>
        <pc:sldMkLst>
          <pc:docMk/>
          <pc:sldMk cId="2710829399" sldId="288"/>
        </pc:sldMkLst>
        <pc:spChg chg="mod">
          <ac:chgData name="Dragan Javorac" userId="913c2858-fb97-4c6e-a42c-b1f1a16b225e" providerId="ADAL" clId="{CFF70A02-D37A-4A1C-9761-FE9AA042093F}" dt="2022-09-08T08:30:47.160" v="1870" actId="404"/>
          <ac:spMkLst>
            <pc:docMk/>
            <pc:sldMk cId="2710829399" sldId="288"/>
            <ac:spMk id="126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7:48:55.511" v="153" actId="207"/>
          <ac:spMkLst>
            <pc:docMk/>
            <pc:sldMk cId="2710829399" sldId="288"/>
            <ac:spMk id="127" creationId="{00000000-0000-0000-0000-000000000000}"/>
          </ac:spMkLst>
        </pc:spChg>
        <pc:picChg chg="add del mod">
          <ac:chgData name="Dragan Javorac" userId="913c2858-fb97-4c6e-a42c-b1f1a16b225e" providerId="ADAL" clId="{CFF70A02-D37A-4A1C-9761-FE9AA042093F}" dt="2022-09-08T08:30:40.881" v="1866" actId="478"/>
          <ac:picMkLst>
            <pc:docMk/>
            <pc:sldMk cId="2710829399" sldId="288"/>
            <ac:picMk id="3" creationId="{0092973C-451D-7B68-A359-01B2AB939341}"/>
          </ac:picMkLst>
        </pc:picChg>
      </pc:sldChg>
      <pc:sldChg chg="del">
        <pc:chgData name="Dragan Javorac" userId="913c2858-fb97-4c6e-a42c-b1f1a16b225e" providerId="ADAL" clId="{CFF70A02-D37A-4A1C-9761-FE9AA042093F}" dt="2022-09-08T07:42:38.255" v="0" actId="47"/>
        <pc:sldMkLst>
          <pc:docMk/>
          <pc:sldMk cId="1972725637" sldId="289"/>
        </pc:sldMkLst>
      </pc:sldChg>
      <pc:sldChg chg="del">
        <pc:chgData name="Dragan Javorac" userId="913c2858-fb97-4c6e-a42c-b1f1a16b225e" providerId="ADAL" clId="{CFF70A02-D37A-4A1C-9761-FE9AA042093F}" dt="2022-09-08T07:42:38.255" v="0" actId="47"/>
        <pc:sldMkLst>
          <pc:docMk/>
          <pc:sldMk cId="0" sldId="292"/>
        </pc:sldMkLst>
      </pc:sldChg>
      <pc:sldChg chg="addSp delSp modSp add mod">
        <pc:chgData name="Dragan Javorac" userId="913c2858-fb97-4c6e-a42c-b1f1a16b225e" providerId="ADAL" clId="{CFF70A02-D37A-4A1C-9761-FE9AA042093F}" dt="2022-09-08T07:51:31.095" v="413" actId="20577"/>
        <pc:sldMkLst>
          <pc:docMk/>
          <pc:sldMk cId="52050728" sldId="306"/>
        </pc:sldMkLst>
        <pc:spChg chg="add mod">
          <ac:chgData name="Dragan Javorac" userId="913c2858-fb97-4c6e-a42c-b1f1a16b225e" providerId="ADAL" clId="{CFF70A02-D37A-4A1C-9761-FE9AA042093F}" dt="2022-09-08T07:50:08.869" v="229" actId="20577"/>
          <ac:spMkLst>
            <pc:docMk/>
            <pc:sldMk cId="52050728" sldId="306"/>
            <ac:spMk id="6" creationId="{54558DC9-AF43-8083-99D0-4C5F672193A2}"/>
          </ac:spMkLst>
        </pc:spChg>
        <pc:spChg chg="mod">
          <ac:chgData name="Dragan Javorac" userId="913c2858-fb97-4c6e-a42c-b1f1a16b225e" providerId="ADAL" clId="{CFF70A02-D37A-4A1C-9761-FE9AA042093F}" dt="2022-09-08T07:50:17.055" v="263" actId="20577"/>
          <ac:spMkLst>
            <pc:docMk/>
            <pc:sldMk cId="52050728" sldId="306"/>
            <ac:spMk id="7" creationId="{52DF19C7-1317-5F37-CE7E-EC3B444E69B3}"/>
          </ac:spMkLst>
        </pc:spChg>
        <pc:spChg chg="del">
          <ac:chgData name="Dragan Javorac" userId="913c2858-fb97-4c6e-a42c-b1f1a16b225e" providerId="ADAL" clId="{CFF70A02-D37A-4A1C-9761-FE9AA042093F}" dt="2022-09-08T07:49:21.822" v="184" actId="478"/>
          <ac:spMkLst>
            <pc:docMk/>
            <pc:sldMk cId="52050728" sldId="306"/>
            <ac:spMk id="8" creationId="{454C6EAC-F2E3-64A2-E21D-8495448857AE}"/>
          </ac:spMkLst>
        </pc:spChg>
        <pc:spChg chg="del">
          <ac:chgData name="Dragan Javorac" userId="913c2858-fb97-4c6e-a42c-b1f1a16b225e" providerId="ADAL" clId="{CFF70A02-D37A-4A1C-9761-FE9AA042093F}" dt="2022-09-08T07:49:22.632" v="185" actId="478"/>
          <ac:spMkLst>
            <pc:docMk/>
            <pc:sldMk cId="52050728" sldId="306"/>
            <ac:spMk id="9" creationId="{6F1F36F8-2969-1E9A-B7BE-6102C38549FE}"/>
          </ac:spMkLst>
        </pc:spChg>
        <pc:spChg chg="mod">
          <ac:chgData name="Dragan Javorac" userId="913c2858-fb97-4c6e-a42c-b1f1a16b225e" providerId="ADAL" clId="{CFF70A02-D37A-4A1C-9761-FE9AA042093F}" dt="2022-09-08T07:49:15.871" v="181" actId="20577"/>
          <ac:spMkLst>
            <pc:docMk/>
            <pc:sldMk cId="52050728" sldId="306"/>
            <ac:spMk id="132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7:51:31.095" v="413" actId="20577"/>
          <ac:spMkLst>
            <pc:docMk/>
            <pc:sldMk cId="52050728" sldId="306"/>
            <ac:spMk id="133" creationId="{00000000-0000-0000-0000-000000000000}"/>
          </ac:spMkLst>
        </pc:spChg>
        <pc:picChg chg="del">
          <ac:chgData name="Dragan Javorac" userId="913c2858-fb97-4c6e-a42c-b1f1a16b225e" providerId="ADAL" clId="{CFF70A02-D37A-4A1C-9761-FE9AA042093F}" dt="2022-09-08T07:49:18.625" v="182" actId="478"/>
          <ac:picMkLst>
            <pc:docMk/>
            <pc:sldMk cId="52050728" sldId="306"/>
            <ac:picMk id="4" creationId="{5169E581-485B-0459-962B-77975206680F}"/>
          </ac:picMkLst>
        </pc:picChg>
        <pc:picChg chg="add mod ord">
          <ac:chgData name="Dragan Javorac" userId="913c2858-fb97-4c6e-a42c-b1f1a16b225e" providerId="ADAL" clId="{CFF70A02-D37A-4A1C-9761-FE9AA042093F}" dt="2022-09-08T07:49:48.726" v="189" actId="167"/>
          <ac:picMkLst>
            <pc:docMk/>
            <pc:sldMk cId="52050728" sldId="306"/>
            <ac:picMk id="5" creationId="{C37270CF-758C-0B92-5A78-2A26AEE83A47}"/>
          </ac:picMkLst>
        </pc:picChg>
      </pc:sldChg>
      <pc:sldChg chg="addSp delSp modSp add mod">
        <pc:chgData name="Dragan Javorac" userId="913c2858-fb97-4c6e-a42c-b1f1a16b225e" providerId="ADAL" clId="{CFF70A02-D37A-4A1C-9761-FE9AA042093F}" dt="2022-09-08T08:36:09.529" v="1900" actId="16037"/>
        <pc:sldMkLst>
          <pc:docMk/>
          <pc:sldMk cId="3593851730" sldId="307"/>
        </pc:sldMkLst>
        <pc:spChg chg="mod">
          <ac:chgData name="Dragan Javorac" userId="913c2858-fb97-4c6e-a42c-b1f1a16b225e" providerId="ADAL" clId="{CFF70A02-D37A-4A1C-9761-FE9AA042093F}" dt="2022-09-08T08:36:09.529" v="1900" actId="16037"/>
          <ac:spMkLst>
            <pc:docMk/>
            <pc:sldMk cId="3593851730" sldId="307"/>
            <ac:spMk id="6" creationId="{54558DC9-AF43-8083-99D0-4C5F672193A2}"/>
          </ac:spMkLst>
        </pc:spChg>
        <pc:spChg chg="mod">
          <ac:chgData name="Dragan Javorac" userId="913c2858-fb97-4c6e-a42c-b1f1a16b225e" providerId="ADAL" clId="{CFF70A02-D37A-4A1C-9761-FE9AA042093F}" dt="2022-09-08T07:55:42.970" v="721" actId="20577"/>
          <ac:spMkLst>
            <pc:docMk/>
            <pc:sldMk cId="3593851730" sldId="307"/>
            <ac:spMk id="7" creationId="{52DF19C7-1317-5F37-CE7E-EC3B444E69B3}"/>
          </ac:spMkLst>
        </pc:spChg>
        <pc:spChg chg="mod">
          <ac:chgData name="Dragan Javorac" userId="913c2858-fb97-4c6e-a42c-b1f1a16b225e" providerId="ADAL" clId="{CFF70A02-D37A-4A1C-9761-FE9AA042093F}" dt="2022-09-08T07:54:20.798" v="615" actId="20577"/>
          <ac:spMkLst>
            <pc:docMk/>
            <pc:sldMk cId="3593851730" sldId="307"/>
            <ac:spMk id="132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7:56:35.782" v="814" actId="20577"/>
          <ac:spMkLst>
            <pc:docMk/>
            <pc:sldMk cId="3593851730" sldId="307"/>
            <ac:spMk id="133" creationId="{00000000-0000-0000-0000-000000000000}"/>
          </ac:spMkLst>
        </pc:spChg>
        <pc:picChg chg="add mod ord">
          <ac:chgData name="Dragan Javorac" userId="913c2858-fb97-4c6e-a42c-b1f1a16b225e" providerId="ADAL" clId="{CFF70A02-D37A-4A1C-9761-FE9AA042093F}" dt="2022-09-08T07:55:10.559" v="624" actId="1076"/>
          <ac:picMkLst>
            <pc:docMk/>
            <pc:sldMk cId="3593851730" sldId="307"/>
            <ac:picMk id="4" creationId="{A818E353-8817-4C22-1D4B-BBA711C5E4BA}"/>
          </ac:picMkLst>
        </pc:picChg>
        <pc:picChg chg="del">
          <ac:chgData name="Dragan Javorac" userId="913c2858-fb97-4c6e-a42c-b1f1a16b225e" providerId="ADAL" clId="{CFF70A02-D37A-4A1C-9761-FE9AA042093F}" dt="2022-09-08T07:54:55.373" v="617" actId="478"/>
          <ac:picMkLst>
            <pc:docMk/>
            <pc:sldMk cId="3593851730" sldId="307"/>
            <ac:picMk id="5" creationId="{C37270CF-758C-0B92-5A78-2A26AEE83A47}"/>
          </ac:picMkLst>
        </pc:picChg>
      </pc:sldChg>
      <pc:sldChg chg="addSp delSp modSp add mod ord">
        <pc:chgData name="Dragan Javorac" userId="913c2858-fb97-4c6e-a42c-b1f1a16b225e" providerId="ADAL" clId="{CFF70A02-D37A-4A1C-9761-FE9AA042093F}" dt="2022-09-08T07:54:09.632" v="597" actId="1076"/>
        <pc:sldMkLst>
          <pc:docMk/>
          <pc:sldMk cId="241724827" sldId="308"/>
        </pc:sldMkLst>
        <pc:spChg chg="add mod">
          <ac:chgData name="Dragan Javorac" userId="913c2858-fb97-4c6e-a42c-b1f1a16b225e" providerId="ADAL" clId="{CFF70A02-D37A-4A1C-9761-FE9AA042093F}" dt="2022-09-08T07:53:47.617" v="591" actId="1076"/>
          <ac:spMkLst>
            <pc:docMk/>
            <pc:sldMk cId="241724827" sldId="308"/>
            <ac:spMk id="11" creationId="{AB0B9670-351C-AB99-D631-F667093E18DA}"/>
          </ac:spMkLst>
        </pc:spChg>
        <pc:spChg chg="mod">
          <ac:chgData name="Dragan Javorac" userId="913c2858-fb97-4c6e-a42c-b1f1a16b225e" providerId="ADAL" clId="{CFF70A02-D37A-4A1C-9761-FE9AA042093F}" dt="2022-09-08T07:51:56.641" v="445" actId="20577"/>
          <ac:spMkLst>
            <pc:docMk/>
            <pc:sldMk cId="241724827" sldId="308"/>
            <ac:spMk id="123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7:52:35.519" v="551" actId="20577"/>
          <ac:spMkLst>
            <pc:docMk/>
            <pc:sldMk cId="241724827" sldId="308"/>
            <ac:spMk id="124" creationId="{00000000-0000-0000-0000-000000000000}"/>
          </ac:spMkLst>
        </pc:spChg>
        <pc:picChg chg="add mod">
          <ac:chgData name="Dragan Javorac" userId="913c2858-fb97-4c6e-a42c-b1f1a16b225e" providerId="ADAL" clId="{CFF70A02-D37A-4A1C-9761-FE9AA042093F}" dt="2022-09-08T07:52:55.690" v="554" actId="1076"/>
          <ac:picMkLst>
            <pc:docMk/>
            <pc:sldMk cId="241724827" sldId="308"/>
            <ac:picMk id="4" creationId="{C52E1C42-D29B-1628-0E90-AED809D6A6B5}"/>
          </ac:picMkLst>
        </pc:picChg>
        <pc:picChg chg="del">
          <ac:chgData name="Dragan Javorac" userId="913c2858-fb97-4c6e-a42c-b1f1a16b225e" providerId="ADAL" clId="{CFF70A02-D37A-4A1C-9761-FE9AA042093F}" dt="2022-09-08T07:52:41.378" v="552" actId="478"/>
          <ac:picMkLst>
            <pc:docMk/>
            <pc:sldMk cId="241724827" sldId="308"/>
            <ac:picMk id="5" creationId="{28EC5DD6-44F3-4ABD-B19C-D788953EFD09}"/>
          </ac:picMkLst>
        </pc:picChg>
        <pc:picChg chg="add mod">
          <ac:chgData name="Dragan Javorac" userId="913c2858-fb97-4c6e-a42c-b1f1a16b225e" providerId="ADAL" clId="{CFF70A02-D37A-4A1C-9761-FE9AA042093F}" dt="2022-09-08T07:54:07.503" v="596" actId="1076"/>
          <ac:picMkLst>
            <pc:docMk/>
            <pc:sldMk cId="241724827" sldId="308"/>
            <ac:picMk id="7" creationId="{E723F42A-55FC-C470-33DB-CBB5FDBCDCFC}"/>
          </ac:picMkLst>
        </pc:picChg>
        <pc:picChg chg="add mod">
          <ac:chgData name="Dragan Javorac" userId="913c2858-fb97-4c6e-a42c-b1f1a16b225e" providerId="ADAL" clId="{CFF70A02-D37A-4A1C-9761-FE9AA042093F}" dt="2022-09-08T07:54:06.160" v="595" actId="1076"/>
          <ac:picMkLst>
            <pc:docMk/>
            <pc:sldMk cId="241724827" sldId="308"/>
            <ac:picMk id="9" creationId="{05F4809D-11A5-F37F-A07B-4D45A9415144}"/>
          </ac:picMkLst>
        </pc:picChg>
        <pc:picChg chg="add mod">
          <ac:chgData name="Dragan Javorac" userId="913c2858-fb97-4c6e-a42c-b1f1a16b225e" providerId="ADAL" clId="{CFF70A02-D37A-4A1C-9761-FE9AA042093F}" dt="2022-09-08T07:54:09.632" v="597" actId="1076"/>
          <ac:picMkLst>
            <pc:docMk/>
            <pc:sldMk cId="241724827" sldId="308"/>
            <ac:picMk id="10" creationId="{4A103D32-2DDE-14E5-26AA-1BFF5DA40C3A}"/>
          </ac:picMkLst>
        </pc:picChg>
      </pc:sldChg>
      <pc:sldChg chg="addSp delSp modSp add mod">
        <pc:chgData name="Dragan Javorac" userId="913c2858-fb97-4c6e-a42c-b1f1a16b225e" providerId="ADAL" clId="{CFF70A02-D37A-4A1C-9761-FE9AA042093F}" dt="2022-09-08T08:07:27.389" v="1046" actId="1076"/>
        <pc:sldMkLst>
          <pc:docMk/>
          <pc:sldMk cId="2373212971" sldId="309"/>
        </pc:sldMkLst>
        <pc:spChg chg="add mod">
          <ac:chgData name="Dragan Javorac" userId="913c2858-fb97-4c6e-a42c-b1f1a16b225e" providerId="ADAL" clId="{CFF70A02-D37A-4A1C-9761-FE9AA042093F}" dt="2022-09-08T08:07:24.950" v="1044" actId="14100"/>
          <ac:spMkLst>
            <pc:docMk/>
            <pc:sldMk cId="2373212971" sldId="309"/>
            <ac:spMk id="6" creationId="{C4E20C7A-785E-6201-27FD-F372B3CAC054}"/>
          </ac:spMkLst>
        </pc:spChg>
        <pc:spChg chg="del">
          <ac:chgData name="Dragan Javorac" userId="913c2858-fb97-4c6e-a42c-b1f1a16b225e" providerId="ADAL" clId="{CFF70A02-D37A-4A1C-9761-FE9AA042093F}" dt="2022-09-08T08:07:19.116" v="1042" actId="478"/>
          <ac:spMkLst>
            <pc:docMk/>
            <pc:sldMk cId="2373212971" sldId="309"/>
            <ac:spMk id="7" creationId="{76CBA04D-1A86-023C-0A42-5EC04152CC7F}"/>
          </ac:spMkLst>
        </pc:spChg>
        <pc:spChg chg="mod">
          <ac:chgData name="Dragan Javorac" userId="913c2858-fb97-4c6e-a42c-b1f1a16b225e" providerId="ADAL" clId="{CFF70A02-D37A-4A1C-9761-FE9AA042093F}" dt="2022-09-08T08:06:38.773" v="971" actId="14100"/>
          <ac:spMkLst>
            <pc:docMk/>
            <pc:sldMk cId="2373212971" sldId="309"/>
            <ac:spMk id="10" creationId="{5CBB458D-4B60-1961-3B09-2CFE2AED166B}"/>
          </ac:spMkLst>
        </pc:spChg>
        <pc:spChg chg="mod">
          <ac:chgData name="Dragan Javorac" userId="913c2858-fb97-4c6e-a42c-b1f1a16b225e" providerId="ADAL" clId="{CFF70A02-D37A-4A1C-9761-FE9AA042093F}" dt="2022-09-08T08:07:27.389" v="1046" actId="1076"/>
          <ac:spMkLst>
            <pc:docMk/>
            <pc:sldMk cId="2373212971" sldId="309"/>
            <ac:spMk id="140" creationId="{00000000-0000-0000-0000-000000000000}"/>
          </ac:spMkLst>
        </pc:spChg>
        <pc:picChg chg="add mod modCrop">
          <ac:chgData name="Dragan Javorac" userId="913c2858-fb97-4c6e-a42c-b1f1a16b225e" providerId="ADAL" clId="{CFF70A02-D37A-4A1C-9761-FE9AA042093F}" dt="2022-09-08T08:07:15.837" v="1041" actId="1076"/>
          <ac:picMkLst>
            <pc:docMk/>
            <pc:sldMk cId="2373212971" sldId="309"/>
            <ac:picMk id="4" creationId="{FF16A8AC-01B8-D080-BD00-7B26EF5DB5C9}"/>
          </ac:picMkLst>
        </pc:picChg>
        <pc:picChg chg="add mod ord">
          <ac:chgData name="Dragan Javorac" userId="913c2858-fb97-4c6e-a42c-b1f1a16b225e" providerId="ADAL" clId="{CFF70A02-D37A-4A1C-9761-FE9AA042093F}" dt="2022-09-08T08:06:36.830" v="970" actId="167"/>
          <ac:picMkLst>
            <pc:docMk/>
            <pc:sldMk cId="2373212971" sldId="309"/>
            <ac:picMk id="5" creationId="{1FA2CC54-6D6E-FBA8-FCAE-A7743A3DF029}"/>
          </ac:picMkLst>
        </pc:picChg>
        <pc:picChg chg="del">
          <ac:chgData name="Dragan Javorac" userId="913c2858-fb97-4c6e-a42c-b1f1a16b225e" providerId="ADAL" clId="{CFF70A02-D37A-4A1C-9761-FE9AA042093F}" dt="2022-09-08T08:02:52.293" v="942" actId="478"/>
          <ac:picMkLst>
            <pc:docMk/>
            <pc:sldMk cId="2373212971" sldId="309"/>
            <ac:picMk id="6" creationId="{FFCC90F7-F033-529B-C251-CD265B3B3264}"/>
          </ac:picMkLst>
        </pc:picChg>
        <pc:picChg chg="del">
          <ac:chgData name="Dragan Javorac" userId="913c2858-fb97-4c6e-a42c-b1f1a16b225e" providerId="ADAL" clId="{CFF70A02-D37A-4A1C-9761-FE9AA042093F}" dt="2022-09-08T08:06:23.109" v="944" actId="478"/>
          <ac:picMkLst>
            <pc:docMk/>
            <pc:sldMk cId="2373212971" sldId="309"/>
            <ac:picMk id="9" creationId="{F250197B-04EF-D31D-6507-14ED7CB858B0}"/>
          </ac:picMkLst>
        </pc:picChg>
      </pc:sldChg>
      <pc:sldChg chg="addSp delSp modSp add mod">
        <pc:chgData name="Dragan Javorac" userId="913c2858-fb97-4c6e-a42c-b1f1a16b225e" providerId="ADAL" clId="{CFF70A02-D37A-4A1C-9761-FE9AA042093F}" dt="2022-09-08T08:14:21.225" v="1333" actId="14100"/>
        <pc:sldMkLst>
          <pc:docMk/>
          <pc:sldMk cId="4261168887" sldId="310"/>
        </pc:sldMkLst>
        <pc:spChg chg="add mod">
          <ac:chgData name="Dragan Javorac" userId="913c2858-fb97-4c6e-a42c-b1f1a16b225e" providerId="ADAL" clId="{CFF70A02-D37A-4A1C-9761-FE9AA042093F}" dt="2022-09-08T08:14:21.225" v="1333" actId="14100"/>
          <ac:spMkLst>
            <pc:docMk/>
            <pc:sldMk cId="4261168887" sldId="310"/>
            <ac:spMk id="3" creationId="{142A05E1-049A-0D8A-F1A6-9E7CB316C583}"/>
          </ac:spMkLst>
        </pc:spChg>
        <pc:spChg chg="del">
          <ac:chgData name="Dragan Javorac" userId="913c2858-fb97-4c6e-a42c-b1f1a16b225e" providerId="ADAL" clId="{CFF70A02-D37A-4A1C-9761-FE9AA042093F}" dt="2022-09-08T08:08:32.661" v="1078" actId="478"/>
          <ac:spMkLst>
            <pc:docMk/>
            <pc:sldMk cId="4261168887" sldId="310"/>
            <ac:spMk id="6" creationId="{C4E20C7A-785E-6201-27FD-F372B3CAC054}"/>
          </ac:spMkLst>
        </pc:spChg>
        <pc:spChg chg="del">
          <ac:chgData name="Dragan Javorac" userId="913c2858-fb97-4c6e-a42c-b1f1a16b225e" providerId="ADAL" clId="{CFF70A02-D37A-4A1C-9761-FE9AA042093F}" dt="2022-09-08T08:08:32.149" v="1077" actId="478"/>
          <ac:spMkLst>
            <pc:docMk/>
            <pc:sldMk cId="4261168887" sldId="310"/>
            <ac:spMk id="10" creationId="{5CBB458D-4B60-1961-3B09-2CFE2AED166B}"/>
          </ac:spMkLst>
        </pc:spChg>
        <pc:spChg chg="mod">
          <ac:chgData name="Dragan Javorac" userId="913c2858-fb97-4c6e-a42c-b1f1a16b225e" providerId="ADAL" clId="{CFF70A02-D37A-4A1C-9761-FE9AA042093F}" dt="2022-09-08T08:08:28.756" v="1076" actId="20577"/>
          <ac:spMkLst>
            <pc:docMk/>
            <pc:sldMk cId="4261168887" sldId="310"/>
            <ac:spMk id="140" creationId="{00000000-0000-0000-0000-000000000000}"/>
          </ac:spMkLst>
        </pc:spChg>
        <pc:picChg chg="del">
          <ac:chgData name="Dragan Javorac" userId="913c2858-fb97-4c6e-a42c-b1f1a16b225e" providerId="ADAL" clId="{CFF70A02-D37A-4A1C-9761-FE9AA042093F}" dt="2022-09-08T08:08:33.967" v="1080" actId="478"/>
          <ac:picMkLst>
            <pc:docMk/>
            <pc:sldMk cId="4261168887" sldId="310"/>
            <ac:picMk id="4" creationId="{FF16A8AC-01B8-D080-BD00-7B26EF5DB5C9}"/>
          </ac:picMkLst>
        </pc:picChg>
        <pc:picChg chg="del">
          <ac:chgData name="Dragan Javorac" userId="913c2858-fb97-4c6e-a42c-b1f1a16b225e" providerId="ADAL" clId="{CFF70A02-D37A-4A1C-9761-FE9AA042093F}" dt="2022-09-08T08:08:33.185" v="1079" actId="478"/>
          <ac:picMkLst>
            <pc:docMk/>
            <pc:sldMk cId="4261168887" sldId="310"/>
            <ac:picMk id="5" creationId="{1FA2CC54-6D6E-FBA8-FCAE-A7743A3DF029}"/>
          </ac:picMkLst>
        </pc:picChg>
        <pc:picChg chg="add mod">
          <ac:chgData name="Dragan Javorac" userId="913c2858-fb97-4c6e-a42c-b1f1a16b225e" providerId="ADAL" clId="{CFF70A02-D37A-4A1C-9761-FE9AA042093F}" dt="2022-09-08T08:09:13.724" v="1164" actId="1076"/>
          <ac:picMkLst>
            <pc:docMk/>
            <pc:sldMk cId="4261168887" sldId="310"/>
            <ac:picMk id="8" creationId="{0144DF8B-F656-C0D5-CF77-77991B09DE5A}"/>
          </ac:picMkLst>
        </pc:picChg>
      </pc:sldChg>
      <pc:sldChg chg="addSp delSp modSp add mod setBg">
        <pc:chgData name="Dragan Javorac" userId="913c2858-fb97-4c6e-a42c-b1f1a16b225e" providerId="ADAL" clId="{CFF70A02-D37A-4A1C-9761-FE9AA042093F}" dt="2022-09-08T08:35:00.707" v="1878"/>
        <pc:sldMkLst>
          <pc:docMk/>
          <pc:sldMk cId="2519399557" sldId="311"/>
        </pc:sldMkLst>
        <pc:spChg chg="mod">
          <ac:chgData name="Dragan Javorac" userId="913c2858-fb97-4c6e-a42c-b1f1a16b225e" providerId="ADAL" clId="{CFF70A02-D37A-4A1C-9761-FE9AA042093F}" dt="2022-09-08T08:11:33.850" v="1265" actId="14100"/>
          <ac:spMkLst>
            <pc:docMk/>
            <pc:sldMk cId="2519399557" sldId="311"/>
            <ac:spMk id="6" creationId="{C4E20C7A-785E-6201-27FD-F372B3CAC054}"/>
          </ac:spMkLst>
        </pc:spChg>
        <pc:spChg chg="add mod">
          <ac:chgData name="Dragan Javorac" userId="913c2858-fb97-4c6e-a42c-b1f1a16b225e" providerId="ADAL" clId="{CFF70A02-D37A-4A1C-9761-FE9AA042093F}" dt="2022-09-08T08:11:56.369" v="1312" actId="20577"/>
          <ac:spMkLst>
            <pc:docMk/>
            <pc:sldMk cId="2519399557" sldId="311"/>
            <ac:spMk id="8" creationId="{40092607-BADC-284F-636C-0D4167FF8BB5}"/>
          </ac:spMkLst>
        </pc:spChg>
        <pc:spChg chg="mod">
          <ac:chgData name="Dragan Javorac" userId="913c2858-fb97-4c6e-a42c-b1f1a16b225e" providerId="ADAL" clId="{CFF70A02-D37A-4A1C-9761-FE9AA042093F}" dt="2022-09-08T08:11:10.212" v="1215" actId="14100"/>
          <ac:spMkLst>
            <pc:docMk/>
            <pc:sldMk cId="2519399557" sldId="311"/>
            <ac:spMk id="10" creationId="{5CBB458D-4B60-1961-3B09-2CFE2AED166B}"/>
          </ac:spMkLst>
        </pc:spChg>
        <pc:spChg chg="mod">
          <ac:chgData name="Dragan Javorac" userId="913c2858-fb97-4c6e-a42c-b1f1a16b225e" providerId="ADAL" clId="{CFF70A02-D37A-4A1C-9761-FE9AA042093F}" dt="2022-09-08T08:09:40.150" v="1199" actId="20577"/>
          <ac:spMkLst>
            <pc:docMk/>
            <pc:sldMk cId="2519399557" sldId="311"/>
            <ac:spMk id="140" creationId="{00000000-0000-0000-0000-000000000000}"/>
          </ac:spMkLst>
        </pc:spChg>
        <pc:picChg chg="del">
          <ac:chgData name="Dragan Javorac" userId="913c2858-fb97-4c6e-a42c-b1f1a16b225e" providerId="ADAL" clId="{CFF70A02-D37A-4A1C-9761-FE9AA042093F}" dt="2022-09-08T08:11:26.604" v="1262" actId="478"/>
          <ac:picMkLst>
            <pc:docMk/>
            <pc:sldMk cId="2519399557" sldId="311"/>
            <ac:picMk id="4" creationId="{FF16A8AC-01B8-D080-BD00-7B26EF5DB5C9}"/>
          </ac:picMkLst>
        </pc:picChg>
        <pc:picChg chg="del">
          <ac:chgData name="Dragan Javorac" userId="913c2858-fb97-4c6e-a42c-b1f1a16b225e" providerId="ADAL" clId="{CFF70A02-D37A-4A1C-9761-FE9AA042093F}" dt="2022-09-08T08:11:00.012" v="1201" actId="478"/>
          <ac:picMkLst>
            <pc:docMk/>
            <pc:sldMk cId="2519399557" sldId="311"/>
            <ac:picMk id="5" creationId="{1FA2CC54-6D6E-FBA8-FCAE-A7743A3DF029}"/>
          </ac:picMkLst>
        </pc:picChg>
        <pc:picChg chg="add mod ord">
          <ac:chgData name="Dragan Javorac" userId="913c2858-fb97-4c6e-a42c-b1f1a16b225e" providerId="ADAL" clId="{CFF70A02-D37A-4A1C-9761-FE9AA042093F}" dt="2022-09-08T08:11:07.767" v="1214" actId="167"/>
          <ac:picMkLst>
            <pc:docMk/>
            <pc:sldMk cId="2519399557" sldId="311"/>
            <ac:picMk id="7" creationId="{C7E0409D-88B3-40FE-338D-858D5D07BD3C}"/>
          </ac:picMkLst>
        </pc:picChg>
      </pc:sldChg>
      <pc:sldChg chg="addSp delSp modSp add mod">
        <pc:chgData name="Dragan Javorac" userId="913c2858-fb97-4c6e-a42c-b1f1a16b225e" providerId="ADAL" clId="{CFF70A02-D37A-4A1C-9761-FE9AA042093F}" dt="2022-09-08T08:20:03.027" v="1686" actId="5793"/>
        <pc:sldMkLst>
          <pc:docMk/>
          <pc:sldMk cId="1710459310" sldId="312"/>
        </pc:sldMkLst>
        <pc:spChg chg="add mod">
          <ac:chgData name="Dragan Javorac" userId="913c2858-fb97-4c6e-a42c-b1f1a16b225e" providerId="ADAL" clId="{CFF70A02-D37A-4A1C-9761-FE9AA042093F}" dt="2022-09-08T08:20:03.027" v="1686" actId="5793"/>
          <ac:spMkLst>
            <pc:docMk/>
            <pc:sldMk cId="1710459310" sldId="312"/>
            <ac:spMk id="2" creationId="{881D63DA-3010-CD95-E555-D188A1562DBF}"/>
          </ac:spMkLst>
        </pc:spChg>
        <pc:spChg chg="add del mod">
          <ac:chgData name="Dragan Javorac" userId="913c2858-fb97-4c6e-a42c-b1f1a16b225e" providerId="ADAL" clId="{CFF70A02-D37A-4A1C-9761-FE9AA042093F}" dt="2022-09-08T08:15:42.217" v="1380" actId="478"/>
          <ac:spMkLst>
            <pc:docMk/>
            <pc:sldMk cId="1710459310" sldId="312"/>
            <ac:spMk id="4" creationId="{851B2573-9EB4-7835-7E2F-EA64ED78E4FD}"/>
          </ac:spMkLst>
        </pc:spChg>
        <pc:spChg chg="add mod">
          <ac:chgData name="Dragan Javorac" userId="913c2858-fb97-4c6e-a42c-b1f1a16b225e" providerId="ADAL" clId="{CFF70A02-D37A-4A1C-9761-FE9AA042093F}" dt="2022-09-08T08:16:35.573" v="1509" actId="1076"/>
          <ac:spMkLst>
            <pc:docMk/>
            <pc:sldMk cId="1710459310" sldId="312"/>
            <ac:spMk id="5" creationId="{8EC8EC03-8A6F-D1F3-0D07-2AF316946D7D}"/>
          </ac:spMkLst>
        </pc:spChg>
        <pc:spChg chg="add mod">
          <ac:chgData name="Dragan Javorac" userId="913c2858-fb97-4c6e-a42c-b1f1a16b225e" providerId="ADAL" clId="{CFF70A02-D37A-4A1C-9761-FE9AA042093F}" dt="2022-09-08T08:16:37.412" v="1510" actId="1076"/>
          <ac:spMkLst>
            <pc:docMk/>
            <pc:sldMk cId="1710459310" sldId="312"/>
            <ac:spMk id="6" creationId="{A383A91F-8623-2242-4C86-CDDB6F86E022}"/>
          </ac:spMkLst>
        </pc:spChg>
        <pc:spChg chg="add mod">
          <ac:chgData name="Dragan Javorac" userId="913c2858-fb97-4c6e-a42c-b1f1a16b225e" providerId="ADAL" clId="{CFF70A02-D37A-4A1C-9761-FE9AA042093F}" dt="2022-09-08T08:16:39.580" v="1511" actId="1076"/>
          <ac:spMkLst>
            <pc:docMk/>
            <pc:sldMk cId="1710459310" sldId="312"/>
            <ac:spMk id="10" creationId="{F3303494-008C-821A-AC2A-41EFA72ACBE1}"/>
          </ac:spMkLst>
        </pc:spChg>
        <pc:spChg chg="add">
          <ac:chgData name="Dragan Javorac" userId="913c2858-fb97-4c6e-a42c-b1f1a16b225e" providerId="ADAL" clId="{CFF70A02-D37A-4A1C-9761-FE9AA042093F}" dt="2022-09-08T08:16:54.997" v="1514" actId="11529"/>
          <ac:spMkLst>
            <pc:docMk/>
            <pc:sldMk cId="1710459310" sldId="312"/>
            <ac:spMk id="13" creationId="{055FF7C1-C714-5F27-A969-CA91AA5F75A4}"/>
          </ac:spMkLst>
        </pc:spChg>
        <pc:spChg chg="add mod">
          <ac:chgData name="Dragan Javorac" userId="913c2858-fb97-4c6e-a42c-b1f1a16b225e" providerId="ADAL" clId="{CFF70A02-D37A-4A1C-9761-FE9AA042093F}" dt="2022-09-08T08:16:57.558" v="1516" actId="1076"/>
          <ac:spMkLst>
            <pc:docMk/>
            <pc:sldMk cId="1710459310" sldId="312"/>
            <ac:spMk id="14" creationId="{1240D8AD-FF15-6D11-E1CC-BACF4255570D}"/>
          </ac:spMkLst>
        </pc:spChg>
        <pc:spChg chg="add mod">
          <ac:chgData name="Dragan Javorac" userId="913c2858-fb97-4c6e-a42c-b1f1a16b225e" providerId="ADAL" clId="{CFF70A02-D37A-4A1C-9761-FE9AA042093F}" dt="2022-09-08T08:18:53.024" v="1640" actId="164"/>
          <ac:spMkLst>
            <pc:docMk/>
            <pc:sldMk cId="1710459310" sldId="312"/>
            <ac:spMk id="21" creationId="{8DCE1409-A9B8-B57D-57DE-12D575D0D834}"/>
          </ac:spMkLst>
        </pc:spChg>
        <pc:spChg chg="add mod">
          <ac:chgData name="Dragan Javorac" userId="913c2858-fb97-4c6e-a42c-b1f1a16b225e" providerId="ADAL" clId="{CFF70A02-D37A-4A1C-9761-FE9AA042093F}" dt="2022-09-08T08:18:53.024" v="1640" actId="164"/>
          <ac:spMkLst>
            <pc:docMk/>
            <pc:sldMk cId="1710459310" sldId="312"/>
            <ac:spMk id="22" creationId="{8A3803ED-A32C-1D7B-2771-700FEEB5C95F}"/>
          </ac:spMkLst>
        </pc:spChg>
        <pc:spChg chg="add mod">
          <ac:chgData name="Dragan Javorac" userId="913c2858-fb97-4c6e-a42c-b1f1a16b225e" providerId="ADAL" clId="{CFF70A02-D37A-4A1C-9761-FE9AA042093F}" dt="2022-09-08T08:18:53.024" v="1640" actId="164"/>
          <ac:spMkLst>
            <pc:docMk/>
            <pc:sldMk cId="1710459310" sldId="312"/>
            <ac:spMk id="24" creationId="{2D405FF8-9CB4-9E04-41A8-1E879C972F2A}"/>
          </ac:spMkLst>
        </pc:spChg>
        <pc:spChg chg="add mod">
          <ac:chgData name="Dragan Javorac" userId="913c2858-fb97-4c6e-a42c-b1f1a16b225e" providerId="ADAL" clId="{CFF70A02-D37A-4A1C-9761-FE9AA042093F}" dt="2022-09-08T08:18:47.401" v="1639" actId="571"/>
          <ac:spMkLst>
            <pc:docMk/>
            <pc:sldMk cId="1710459310" sldId="312"/>
            <ac:spMk id="25" creationId="{501A04A8-B539-5D96-83A1-5BA834E24EF6}"/>
          </ac:spMkLst>
        </pc:spChg>
        <pc:spChg chg="add del">
          <ac:chgData name="Dragan Javorac" userId="913c2858-fb97-4c6e-a42c-b1f1a16b225e" providerId="ADAL" clId="{CFF70A02-D37A-4A1C-9761-FE9AA042093F}" dt="2022-09-08T08:19:18.427" v="1647" actId="478"/>
          <ac:spMkLst>
            <pc:docMk/>
            <pc:sldMk cId="1710459310" sldId="312"/>
            <ac:spMk id="27" creationId="{2E1EE259-A1B2-2149-A808-F215E26FBFD0}"/>
          </ac:spMkLst>
        </pc:spChg>
        <pc:spChg chg="mod">
          <ac:chgData name="Dragan Javorac" userId="913c2858-fb97-4c6e-a42c-b1f1a16b225e" providerId="ADAL" clId="{CFF70A02-D37A-4A1C-9761-FE9AA042093F}" dt="2022-09-08T08:17:22.017" v="1545" actId="20577"/>
          <ac:spMkLst>
            <pc:docMk/>
            <pc:sldMk cId="1710459310" sldId="312"/>
            <ac:spMk id="172" creationId="{00000000-0000-0000-0000-000000000000}"/>
          </ac:spMkLst>
        </pc:spChg>
        <pc:spChg chg="del">
          <ac:chgData name="Dragan Javorac" userId="913c2858-fb97-4c6e-a42c-b1f1a16b225e" providerId="ADAL" clId="{CFF70A02-D37A-4A1C-9761-FE9AA042093F}" dt="2022-09-08T08:15:31.231" v="1376" actId="478"/>
          <ac:spMkLst>
            <pc:docMk/>
            <pc:sldMk cId="1710459310" sldId="312"/>
            <ac:spMk id="173" creationId="{00000000-0000-0000-0000-000000000000}"/>
          </ac:spMkLst>
        </pc:spChg>
        <pc:spChg chg="del">
          <ac:chgData name="Dragan Javorac" userId="913c2858-fb97-4c6e-a42c-b1f1a16b225e" providerId="ADAL" clId="{CFF70A02-D37A-4A1C-9761-FE9AA042093F}" dt="2022-09-08T08:17:03.291" v="1517" actId="478"/>
          <ac:spMkLst>
            <pc:docMk/>
            <pc:sldMk cId="1710459310" sldId="312"/>
            <ac:spMk id="174" creationId="{00000000-0000-0000-0000-000000000000}"/>
          </ac:spMkLst>
        </pc:spChg>
        <pc:grpChg chg="del">
          <ac:chgData name="Dragan Javorac" userId="913c2858-fb97-4c6e-a42c-b1f1a16b225e" providerId="ADAL" clId="{CFF70A02-D37A-4A1C-9761-FE9AA042093F}" dt="2022-09-08T08:15:32.545" v="1377" actId="478"/>
          <ac:grpSpMkLst>
            <pc:docMk/>
            <pc:sldMk cId="1710459310" sldId="312"/>
            <ac:grpSpMk id="7" creationId="{A94BA79B-B3CF-7F49-BD4A-20402A8D2F90}"/>
          </ac:grpSpMkLst>
        </pc:grpChg>
        <pc:grpChg chg="add mod">
          <ac:chgData name="Dragan Javorac" userId="913c2858-fb97-4c6e-a42c-b1f1a16b225e" providerId="ADAL" clId="{CFF70A02-D37A-4A1C-9761-FE9AA042093F}" dt="2022-09-08T08:19:50.842" v="1661" actId="1076"/>
          <ac:grpSpMkLst>
            <pc:docMk/>
            <pc:sldMk cId="1710459310" sldId="312"/>
            <ac:grpSpMk id="26" creationId="{615BF236-7A9C-7006-CC99-CA42087675C7}"/>
          </ac:grpSpMkLst>
        </pc:grpChg>
        <pc:picChg chg="add mod">
          <ac:chgData name="Dragan Javorac" userId="913c2858-fb97-4c6e-a42c-b1f1a16b225e" providerId="ADAL" clId="{CFF70A02-D37A-4A1C-9761-FE9AA042093F}" dt="2022-09-08T08:18:53.024" v="1640" actId="164"/>
          <ac:picMkLst>
            <pc:docMk/>
            <pc:sldMk cId="1710459310" sldId="312"/>
            <ac:picMk id="16" creationId="{2F09DCF8-D28E-8D6F-2888-D919657A4543}"/>
          </ac:picMkLst>
        </pc:picChg>
        <pc:picChg chg="add mod">
          <ac:chgData name="Dragan Javorac" userId="913c2858-fb97-4c6e-a42c-b1f1a16b225e" providerId="ADAL" clId="{CFF70A02-D37A-4A1C-9761-FE9AA042093F}" dt="2022-09-08T08:18:53.024" v="1640" actId="164"/>
          <ac:picMkLst>
            <pc:docMk/>
            <pc:sldMk cId="1710459310" sldId="312"/>
            <ac:picMk id="18" creationId="{E2B100AF-BBD3-1D81-CE74-5FCAC380AABB}"/>
          </ac:picMkLst>
        </pc:picChg>
        <pc:picChg chg="add mod">
          <ac:chgData name="Dragan Javorac" userId="913c2858-fb97-4c6e-a42c-b1f1a16b225e" providerId="ADAL" clId="{CFF70A02-D37A-4A1C-9761-FE9AA042093F}" dt="2022-09-08T08:18:53.024" v="1640" actId="164"/>
          <ac:picMkLst>
            <pc:docMk/>
            <pc:sldMk cId="1710459310" sldId="312"/>
            <ac:picMk id="20" creationId="{9FBCC931-0C89-62AC-E5AF-FCB4DB005041}"/>
          </ac:picMkLst>
        </pc:picChg>
        <pc:picChg chg="add mod">
          <ac:chgData name="Dragan Javorac" userId="913c2858-fb97-4c6e-a42c-b1f1a16b225e" providerId="ADAL" clId="{CFF70A02-D37A-4A1C-9761-FE9AA042093F}" dt="2022-09-08T08:18:53.024" v="1640" actId="164"/>
          <ac:picMkLst>
            <pc:docMk/>
            <pc:sldMk cId="1710459310" sldId="312"/>
            <ac:picMk id="23" creationId="{84BC7DAE-1FF6-D063-0E8A-58FBB658044A}"/>
          </ac:picMkLst>
        </pc:picChg>
        <pc:picChg chg="add mod">
          <ac:chgData name="Dragan Javorac" userId="913c2858-fb97-4c6e-a42c-b1f1a16b225e" providerId="ADAL" clId="{CFF70A02-D37A-4A1C-9761-FE9AA042093F}" dt="2022-09-08T08:19:52.881" v="1662" actId="1076"/>
          <ac:picMkLst>
            <pc:docMk/>
            <pc:sldMk cId="1710459310" sldId="312"/>
            <ac:picMk id="29" creationId="{8F5912D6-BF26-0B72-09FD-1E61294EADC7}"/>
          </ac:picMkLst>
        </pc:picChg>
        <pc:picChg chg="add mod">
          <ac:chgData name="Dragan Javorac" userId="913c2858-fb97-4c6e-a42c-b1f1a16b225e" providerId="ADAL" clId="{CFF70A02-D37A-4A1C-9761-FE9AA042093F}" dt="2022-09-08T08:19:42.570" v="1655" actId="1076"/>
          <ac:picMkLst>
            <pc:docMk/>
            <pc:sldMk cId="1710459310" sldId="312"/>
            <ac:picMk id="31" creationId="{DF6EA176-C4C6-1AD6-69F4-69D47B8E8BA8}"/>
          </ac:picMkLst>
        </pc:picChg>
        <pc:picChg chg="add mod">
          <ac:chgData name="Dragan Javorac" userId="913c2858-fb97-4c6e-a42c-b1f1a16b225e" providerId="ADAL" clId="{CFF70A02-D37A-4A1C-9761-FE9AA042093F}" dt="2022-09-08T08:19:41.874" v="1654" actId="1076"/>
          <ac:picMkLst>
            <pc:docMk/>
            <pc:sldMk cId="1710459310" sldId="312"/>
            <ac:picMk id="33" creationId="{DF076E56-0CD7-9D65-019C-91C9B4F7F7CE}"/>
          </ac:picMkLst>
        </pc:picChg>
        <pc:picChg chg="add mod">
          <ac:chgData name="Dragan Javorac" userId="913c2858-fb97-4c6e-a42c-b1f1a16b225e" providerId="ADAL" clId="{CFF70A02-D37A-4A1C-9761-FE9AA042093F}" dt="2022-09-08T08:19:44.882" v="1657" actId="1076"/>
          <ac:picMkLst>
            <pc:docMk/>
            <pc:sldMk cId="1710459310" sldId="312"/>
            <ac:picMk id="34" creationId="{9E896F0A-5799-BFFA-D6F3-9EF625A7765C}"/>
          </ac:picMkLst>
        </pc:picChg>
        <pc:picChg chg="del">
          <ac:chgData name="Dragan Javorac" userId="913c2858-fb97-4c6e-a42c-b1f1a16b225e" providerId="ADAL" clId="{CFF70A02-D37A-4A1C-9761-FE9AA042093F}" dt="2022-09-08T08:15:33.364" v="1378" actId="478"/>
          <ac:picMkLst>
            <pc:docMk/>
            <pc:sldMk cId="1710459310" sldId="312"/>
            <ac:picMk id="175" creationId="{00000000-0000-0000-0000-000000000000}"/>
          </ac:picMkLst>
        </pc:picChg>
        <pc:cxnChg chg="add del mod">
          <ac:chgData name="Dragan Javorac" userId="913c2858-fb97-4c6e-a42c-b1f1a16b225e" providerId="ADAL" clId="{CFF70A02-D37A-4A1C-9761-FE9AA042093F}" dt="2022-09-08T08:16:48.322" v="1513" actId="11529"/>
          <ac:cxnSpMkLst>
            <pc:docMk/>
            <pc:sldMk cId="1710459310" sldId="312"/>
            <ac:cxnSpMk id="12" creationId="{4F821D97-6AEC-063F-95FB-EAED9EAABC7D}"/>
          </ac:cxnSpMkLst>
        </pc:cxnChg>
      </pc:sldChg>
      <pc:sldChg chg="add del ord">
        <pc:chgData name="Dragan Javorac" userId="913c2858-fb97-4c6e-a42c-b1f1a16b225e" providerId="ADAL" clId="{CFF70A02-D37A-4A1C-9761-FE9AA042093F}" dt="2022-09-08T08:24:13.358" v="1741" actId="47"/>
        <pc:sldMkLst>
          <pc:docMk/>
          <pc:sldMk cId="1556587105" sldId="313"/>
        </pc:sldMkLst>
      </pc:sldChg>
      <pc:sldMasterChg chg="setBg modSldLayout">
        <pc:chgData name="Dragan Javorac" userId="913c2858-fb97-4c6e-a42c-b1f1a16b225e" providerId="ADAL" clId="{CFF70A02-D37A-4A1C-9761-FE9AA042093F}" dt="2022-09-08T08:35:46.989" v="1899"/>
        <pc:sldMasterMkLst>
          <pc:docMk/>
          <pc:sldMasterMk cId="0" sldId="2147483659"/>
        </pc:sldMasterMkLst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48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49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0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1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2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3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4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5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6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7"/>
          </pc:sldLayoutMkLst>
        </pc:sldLayoutChg>
      </pc:sldMasterChg>
    </pc:docChg>
  </pc:docChgLst>
  <pc:docChgLst>
    <pc:chgData name="Dragan Javorac" userId="S::d.javorac@ma-web.nl::913c2858-fb97-4c6e-a42c-b1f1a16b225e" providerId="AD" clId="Web-{7AAA3DEF-22B0-4FE7-9B67-5596CC3FE3C8}"/>
    <pc:docChg chg="addSld delSld modSld sldOrd">
      <pc:chgData name="Dragan Javorac" userId="S::d.javorac@ma-web.nl::913c2858-fb97-4c6e-a42c-b1f1a16b225e" providerId="AD" clId="Web-{7AAA3DEF-22B0-4FE7-9B67-5596CC3FE3C8}" dt="2021-09-10T09:03:08.373" v="102" actId="20577"/>
      <pc:docMkLst>
        <pc:docMk/>
      </pc:docMkLst>
      <pc:sldChg chg="modSp">
        <pc:chgData name="Dragan Javorac" userId="S::d.javorac@ma-web.nl::913c2858-fb97-4c6e-a42c-b1f1a16b225e" providerId="AD" clId="Web-{7AAA3DEF-22B0-4FE7-9B67-5596CC3FE3C8}" dt="2021-09-10T09:03:06.123" v="101" actId="20577"/>
        <pc:sldMkLst>
          <pc:docMk/>
          <pc:sldMk cId="0" sldId="257"/>
        </pc:sldMkLst>
        <pc:spChg chg="mod">
          <ac:chgData name="Dragan Javorac" userId="S::d.javorac@ma-web.nl::913c2858-fb97-4c6e-a42c-b1f1a16b225e" providerId="AD" clId="Web-{7AAA3DEF-22B0-4FE7-9B67-5596CC3FE3C8}" dt="2021-09-10T09:03:06.123" v="101" actId="20577"/>
          <ac:spMkLst>
            <pc:docMk/>
            <pc:sldMk cId="0" sldId="257"/>
            <ac:spMk id="61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7AAA3DEF-22B0-4FE7-9B67-5596CC3FE3C8}" dt="2021-09-10T08:58:59.058" v="37" actId="20577"/>
        <pc:sldMkLst>
          <pc:docMk/>
          <pc:sldMk cId="0" sldId="258"/>
        </pc:sldMkLst>
        <pc:spChg chg="mod">
          <ac:chgData name="Dragan Javorac" userId="S::d.javorac@ma-web.nl::913c2858-fb97-4c6e-a42c-b1f1a16b225e" providerId="AD" clId="Web-{7AAA3DEF-22B0-4FE7-9B67-5596CC3FE3C8}" dt="2021-09-10T08:53:44.819" v="8" actId="20577"/>
          <ac:spMkLst>
            <pc:docMk/>
            <pc:sldMk cId="0" sldId="258"/>
            <ac:spMk id="66" creationId="{00000000-0000-0000-0000-000000000000}"/>
          </ac:spMkLst>
        </pc:spChg>
        <pc:spChg chg="mod">
          <ac:chgData name="Dragan Javorac" userId="S::d.javorac@ma-web.nl::913c2858-fb97-4c6e-a42c-b1f1a16b225e" providerId="AD" clId="Web-{7AAA3DEF-22B0-4FE7-9B67-5596CC3FE3C8}" dt="2021-09-10T08:58:59.058" v="37" actId="20577"/>
          <ac:spMkLst>
            <pc:docMk/>
            <pc:sldMk cId="0" sldId="258"/>
            <ac:spMk id="67" creationId="{00000000-0000-0000-0000-000000000000}"/>
          </ac:spMkLst>
        </pc:spChg>
      </pc:sldChg>
      <pc:sldChg chg="modSp ord">
        <pc:chgData name="Dragan Javorac" userId="S::d.javorac@ma-web.nl::913c2858-fb97-4c6e-a42c-b1f1a16b225e" providerId="AD" clId="Web-{7AAA3DEF-22B0-4FE7-9B67-5596CC3FE3C8}" dt="2021-09-10T08:59:26.402" v="50"/>
        <pc:sldMkLst>
          <pc:docMk/>
          <pc:sldMk cId="0" sldId="259"/>
        </pc:sldMkLst>
        <pc:spChg chg="mod">
          <ac:chgData name="Dragan Javorac" userId="S::d.javorac@ma-web.nl::913c2858-fb97-4c6e-a42c-b1f1a16b225e" providerId="AD" clId="Web-{7AAA3DEF-22B0-4FE7-9B67-5596CC3FE3C8}" dt="2021-09-10T08:59:24.855" v="49" actId="20577"/>
          <ac:spMkLst>
            <pc:docMk/>
            <pc:sldMk cId="0" sldId="259"/>
            <ac:spMk id="72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7AAA3DEF-22B0-4FE7-9B67-5596CC3FE3C8}" dt="2021-09-10T09:02:50.326" v="97" actId="20577"/>
        <pc:sldMkLst>
          <pc:docMk/>
          <pc:sldMk cId="0" sldId="271"/>
        </pc:sldMkLst>
        <pc:spChg chg="mod">
          <ac:chgData name="Dragan Javorac" userId="S::d.javorac@ma-web.nl::913c2858-fb97-4c6e-a42c-b1f1a16b225e" providerId="AD" clId="Web-{7AAA3DEF-22B0-4FE7-9B67-5596CC3FE3C8}" dt="2021-09-10T09:02:50.326" v="97" actId="20577"/>
          <ac:spMkLst>
            <pc:docMk/>
            <pc:sldMk cId="0" sldId="271"/>
            <ac:spMk id="167" creationId="{00000000-0000-0000-0000-000000000000}"/>
          </ac:spMkLst>
        </pc:spChg>
      </pc:sldChg>
      <pc:sldChg chg="del">
        <pc:chgData name="Dragan Javorac" userId="S::d.javorac@ma-web.nl::913c2858-fb97-4c6e-a42c-b1f1a16b225e" providerId="AD" clId="Web-{7AAA3DEF-22B0-4FE7-9B67-5596CC3FE3C8}" dt="2021-09-10T08:59:55.433" v="51"/>
        <pc:sldMkLst>
          <pc:docMk/>
          <pc:sldMk cId="0" sldId="279"/>
        </pc:sldMkLst>
      </pc:sldChg>
      <pc:sldChg chg="delSp modSp">
        <pc:chgData name="Dragan Javorac" userId="S::d.javorac@ma-web.nl::913c2858-fb97-4c6e-a42c-b1f1a16b225e" providerId="AD" clId="Web-{7AAA3DEF-22B0-4FE7-9B67-5596CC3FE3C8}" dt="2021-09-10T09:01:58.607" v="96"/>
        <pc:sldMkLst>
          <pc:docMk/>
          <pc:sldMk cId="3498386614" sldId="280"/>
        </pc:sldMkLst>
        <pc:spChg chg="del mod">
          <ac:chgData name="Dragan Javorac" userId="S::d.javorac@ma-web.nl::913c2858-fb97-4c6e-a42c-b1f1a16b225e" providerId="AD" clId="Web-{7AAA3DEF-22B0-4FE7-9B67-5596CC3FE3C8}" dt="2021-09-10T09:01:58.607" v="96"/>
          <ac:spMkLst>
            <pc:docMk/>
            <pc:sldMk cId="3498386614" sldId="280"/>
            <ac:spMk id="5" creationId="{7CAE2FEB-8465-4B14-AD64-9AF2D6705311}"/>
          </ac:spMkLst>
        </pc:spChg>
      </pc:sldChg>
      <pc:sldChg chg="modSp add replId">
        <pc:chgData name="Dragan Javorac" userId="S::d.javorac@ma-web.nl::913c2858-fb97-4c6e-a42c-b1f1a16b225e" providerId="AD" clId="Web-{7AAA3DEF-22B0-4FE7-9B67-5596CC3FE3C8}" dt="2021-09-10T09:03:08.373" v="102" actId="20577"/>
        <pc:sldMkLst>
          <pc:docMk/>
          <pc:sldMk cId="1972725637" sldId="289"/>
        </pc:sldMkLst>
        <pc:spChg chg="mod">
          <ac:chgData name="Dragan Javorac" userId="S::d.javorac@ma-web.nl::913c2858-fb97-4c6e-a42c-b1f1a16b225e" providerId="AD" clId="Web-{7AAA3DEF-22B0-4FE7-9B67-5596CC3FE3C8}" dt="2021-09-10T09:03:08.373" v="102" actId="20577"/>
          <ac:spMkLst>
            <pc:docMk/>
            <pc:sldMk cId="1972725637" sldId="289"/>
            <ac:spMk id="72" creationId="{00000000-0000-0000-0000-000000000000}"/>
          </ac:spMkLst>
        </pc:spChg>
      </pc:sldChg>
    </pc:docChg>
  </pc:docChgLst>
  <pc:docChgLst>
    <pc:chgData name="Theo den Blanken" userId="S::t.denblanken@ma-web.nl::3930183c-d2df-48c9-87a0-a6b49431dd0e" providerId="AD" clId="Web-{46F29928-479D-42D3-A177-6DC1E957BE42}"/>
    <pc:docChg chg="modSld">
      <pc:chgData name="Theo den Blanken" userId="S::t.denblanken@ma-web.nl::3930183c-d2df-48c9-87a0-a6b49431dd0e" providerId="AD" clId="Web-{46F29928-479D-42D3-A177-6DC1E957BE42}" dt="2020-09-21T18:30:37.846" v="11" actId="20577"/>
      <pc:docMkLst>
        <pc:docMk/>
      </pc:docMkLst>
      <pc:sldChg chg="modSp">
        <pc:chgData name="Theo den Blanken" userId="S::t.denblanken@ma-web.nl::3930183c-d2df-48c9-87a0-a6b49431dd0e" providerId="AD" clId="Web-{46F29928-479D-42D3-A177-6DC1E957BE42}" dt="2020-09-21T18:30:37.846" v="11" actId="20577"/>
        <pc:sldMkLst>
          <pc:docMk/>
          <pc:sldMk cId="0" sldId="256"/>
        </pc:sldMkLst>
        <pc:spChg chg="mod">
          <ac:chgData name="Theo den Blanken" userId="S::t.denblanken@ma-web.nl::3930183c-d2df-48c9-87a0-a6b49431dd0e" providerId="AD" clId="Web-{46F29928-479D-42D3-A177-6DC1E957BE42}" dt="2020-09-21T18:30:19.565" v="5" actId="20577"/>
          <ac:spMkLst>
            <pc:docMk/>
            <pc:sldMk cId="0" sldId="256"/>
            <ac:spMk id="3" creationId="{08EF0D68-7804-40FD-BC06-C409DA1A58AC}"/>
          </ac:spMkLst>
        </pc:spChg>
        <pc:spChg chg="mod">
          <ac:chgData name="Theo den Blanken" userId="S::t.denblanken@ma-web.nl::3930183c-d2df-48c9-87a0-a6b49431dd0e" providerId="AD" clId="Web-{46F29928-479D-42D3-A177-6DC1E957BE42}" dt="2020-09-21T18:30:37.846" v="11" actId="20577"/>
          <ac:spMkLst>
            <pc:docMk/>
            <pc:sldMk cId="0" sldId="256"/>
            <ac:spMk id="54" creationId="{00000000-0000-0000-0000-000000000000}"/>
          </ac:spMkLst>
        </pc:spChg>
      </pc:sldChg>
    </pc:docChg>
  </pc:docChgLst>
  <pc:docChgLst>
    <pc:chgData name="João Jubitana" userId="S::29061@ma-web.nl::745c5968-aedf-495d-a4cf-705b566ea11f" providerId="AD" clId="Web-{8DAA4051-A0BD-4D10-8EE0-D89365AE9CCD}"/>
    <pc:docChg chg="modSld">
      <pc:chgData name="João Jubitana" userId="S::29061@ma-web.nl::745c5968-aedf-495d-a4cf-705b566ea11f" providerId="AD" clId="Web-{8DAA4051-A0BD-4D10-8EE0-D89365AE9CCD}" dt="2020-09-22T13:06:54.646" v="0" actId="1076"/>
      <pc:docMkLst>
        <pc:docMk/>
      </pc:docMkLst>
      <pc:sldChg chg="modSp">
        <pc:chgData name="João Jubitana" userId="S::29061@ma-web.nl::745c5968-aedf-495d-a4cf-705b566ea11f" providerId="AD" clId="Web-{8DAA4051-A0BD-4D10-8EE0-D89365AE9CCD}" dt="2020-09-22T13:06:54.646" v="0" actId="1076"/>
        <pc:sldMkLst>
          <pc:docMk/>
          <pc:sldMk cId="0" sldId="263"/>
        </pc:sldMkLst>
        <pc:picChg chg="mod">
          <ac:chgData name="João Jubitana" userId="S::29061@ma-web.nl::745c5968-aedf-495d-a4cf-705b566ea11f" providerId="AD" clId="Web-{8DAA4051-A0BD-4D10-8EE0-D89365AE9CCD}" dt="2020-09-22T13:06:54.646" v="0" actId="1076"/>
          <ac:picMkLst>
            <pc:docMk/>
            <pc:sldMk cId="0" sldId="263"/>
            <ac:picMk id="105" creationId="{00000000-0000-0000-0000-000000000000}"/>
          </ac:picMkLst>
        </pc:picChg>
      </pc:sldChg>
    </pc:docChg>
  </pc:docChgLst>
  <pc:docChgLst>
    <pc:chgData name="Dragan Javorac" userId="S::d.javorac@ma-web.nl::913c2858-fb97-4c6e-a42c-b1f1a16b225e" providerId="AD" clId="Web-{F9DD05B4-3B30-40B3-8968-37F0DD3FB73E}"/>
    <pc:docChg chg="addSld delSld modSld sldOrd">
      <pc:chgData name="Dragan Javorac" userId="S::d.javorac@ma-web.nl::913c2858-fb97-4c6e-a42c-b1f1a16b225e" providerId="AD" clId="Web-{F9DD05B4-3B30-40B3-8968-37F0DD3FB73E}" dt="2021-09-10T08:21:00.077" v="283" actId="14100"/>
      <pc:docMkLst>
        <pc:docMk/>
      </pc:docMkLst>
      <pc:sldChg chg="addSp delSp modSp ord">
        <pc:chgData name="Dragan Javorac" userId="S::d.javorac@ma-web.nl::913c2858-fb97-4c6e-a42c-b1f1a16b225e" providerId="AD" clId="Web-{F9DD05B4-3B30-40B3-8968-37F0DD3FB73E}" dt="2021-09-10T08:21:00.077" v="283" actId="14100"/>
        <pc:sldMkLst>
          <pc:docMk/>
          <pc:sldMk cId="0" sldId="266"/>
        </pc:sldMkLst>
        <pc:spChg chg="mod">
          <ac:chgData name="Dragan Javorac" userId="S::d.javorac@ma-web.nl::913c2858-fb97-4c6e-a42c-b1f1a16b225e" providerId="AD" clId="Web-{F9DD05B4-3B30-40B3-8968-37F0DD3FB73E}" dt="2021-09-10T08:11:41.657" v="12" actId="20577"/>
          <ac:spMkLst>
            <pc:docMk/>
            <pc:sldMk cId="0" sldId="266"/>
            <ac:spMk id="123" creationId="{00000000-0000-0000-0000-000000000000}"/>
          </ac:spMkLst>
        </pc:spChg>
        <pc:spChg chg="mod">
          <ac:chgData name="Dragan Javorac" userId="S::d.javorac@ma-web.nl::913c2858-fb97-4c6e-a42c-b1f1a16b225e" providerId="AD" clId="Web-{F9DD05B4-3B30-40B3-8968-37F0DD3FB73E}" dt="2021-09-10T08:20:59.655" v="282" actId="20577"/>
          <ac:spMkLst>
            <pc:docMk/>
            <pc:sldMk cId="0" sldId="266"/>
            <ac:spMk id="124" creationId="{00000000-0000-0000-0000-000000000000}"/>
          </ac:spMkLst>
        </pc:spChg>
        <pc:spChg chg="mod">
          <ac:chgData name="Dragan Javorac" userId="S::d.javorac@ma-web.nl::913c2858-fb97-4c6e-a42c-b1f1a16b225e" providerId="AD" clId="Web-{F9DD05B4-3B30-40B3-8968-37F0DD3FB73E}" dt="2021-09-10T08:15:11.693" v="274" actId="20577"/>
          <ac:spMkLst>
            <pc:docMk/>
            <pc:sldMk cId="0" sldId="266"/>
            <ac:spMk id="126" creationId="{00000000-0000-0000-0000-000000000000}"/>
          </ac:spMkLst>
        </pc:spChg>
        <pc:spChg chg="del">
          <ac:chgData name="Dragan Javorac" userId="S::d.javorac@ma-web.nl::913c2858-fb97-4c6e-a42c-b1f1a16b225e" providerId="AD" clId="Web-{F9DD05B4-3B30-40B3-8968-37F0DD3FB73E}" dt="2021-09-10T08:12:14.330" v="66"/>
          <ac:spMkLst>
            <pc:docMk/>
            <pc:sldMk cId="0" sldId="266"/>
            <ac:spMk id="127" creationId="{00000000-0000-0000-0000-000000000000}"/>
          </ac:spMkLst>
        </pc:spChg>
        <pc:picChg chg="add del mod">
          <ac:chgData name="Dragan Javorac" userId="S::d.javorac@ma-web.nl::913c2858-fb97-4c6e-a42c-b1f1a16b225e" providerId="AD" clId="Web-{F9DD05B4-3B30-40B3-8968-37F0DD3FB73E}" dt="2021-09-10T08:15:39.757" v="276"/>
          <ac:picMkLst>
            <pc:docMk/>
            <pc:sldMk cId="0" sldId="266"/>
            <ac:picMk id="3" creationId="{A3B0DE03-AAA2-4B64-9ABD-E6698061F1BB}"/>
          </ac:picMkLst>
        </pc:picChg>
        <pc:picChg chg="add del mod">
          <ac:chgData name="Dragan Javorac" userId="S::d.javorac@ma-web.nl::913c2858-fb97-4c6e-a42c-b1f1a16b225e" providerId="AD" clId="Web-{F9DD05B4-3B30-40B3-8968-37F0DD3FB73E}" dt="2021-09-10T08:20:58.811" v="279"/>
          <ac:picMkLst>
            <pc:docMk/>
            <pc:sldMk cId="0" sldId="266"/>
            <ac:picMk id="4" creationId="{6B0B2F3F-A7DA-44A8-A9D5-E07B19C67DC5}"/>
          </ac:picMkLst>
        </pc:picChg>
        <pc:picChg chg="add mod">
          <ac:chgData name="Dragan Javorac" userId="S::d.javorac@ma-web.nl::913c2858-fb97-4c6e-a42c-b1f1a16b225e" providerId="AD" clId="Web-{F9DD05B4-3B30-40B3-8968-37F0DD3FB73E}" dt="2021-09-10T08:21:00.077" v="283" actId="14100"/>
          <ac:picMkLst>
            <pc:docMk/>
            <pc:sldMk cId="0" sldId="266"/>
            <ac:picMk id="5" creationId="{28EC5DD6-44F3-4ABD-B19C-D788953EFD09}"/>
          </ac:picMkLst>
        </pc:picChg>
        <pc:picChg chg="del">
          <ac:chgData name="Dragan Javorac" userId="S::d.javorac@ma-web.nl::913c2858-fb97-4c6e-a42c-b1f1a16b225e" providerId="AD" clId="Web-{F9DD05B4-3B30-40B3-8968-37F0DD3FB73E}" dt="2021-09-10T08:11:53.579" v="15"/>
          <ac:picMkLst>
            <pc:docMk/>
            <pc:sldMk cId="0" sldId="266"/>
            <ac:picMk id="125" creationId="{00000000-0000-0000-0000-000000000000}"/>
          </ac:picMkLst>
        </pc:picChg>
      </pc:sldChg>
      <pc:sldChg chg="add del replId">
        <pc:chgData name="Dragan Javorac" userId="S::d.javorac@ma-web.nl::913c2858-fb97-4c6e-a42c-b1f1a16b225e" providerId="AD" clId="Web-{F9DD05B4-3B30-40B3-8968-37F0DD3FB73E}" dt="2021-09-10T08:11:30.954" v="2"/>
        <pc:sldMkLst>
          <pc:docMk/>
          <pc:sldMk cId="1837386783" sldId="287"/>
        </pc:sldMkLst>
      </pc:sldChg>
      <pc:sldChg chg="add replId">
        <pc:chgData name="Dragan Javorac" userId="S::d.javorac@ma-web.nl::913c2858-fb97-4c6e-a42c-b1f1a16b225e" providerId="AD" clId="Web-{F9DD05B4-3B30-40B3-8968-37F0DD3FB73E}" dt="2021-09-10T08:11:29.250" v="1"/>
        <pc:sldMkLst>
          <pc:docMk/>
          <pc:sldMk cId="2710829399" sldId="288"/>
        </pc:sldMkLst>
      </pc:sldChg>
    </pc:docChg>
  </pc:docChgLst>
  <pc:docChgLst>
    <pc:chgData name="Hidde Braun" userId="dd5b87d6-85a5-4271-8322-ce6e5fcd58d2" providerId="ADAL" clId="{FFBE348E-8B1D-A347-991A-5E80B4DF72B0}"/>
    <pc:docChg chg="modSld">
      <pc:chgData name="Hidde Braun" userId="dd5b87d6-85a5-4271-8322-ce6e5fcd58d2" providerId="ADAL" clId="{FFBE348E-8B1D-A347-991A-5E80B4DF72B0}" dt="2021-08-26T10:32:47.940" v="51" actId="20577"/>
      <pc:docMkLst>
        <pc:docMk/>
      </pc:docMkLst>
      <pc:sldChg chg="modSp mod">
        <pc:chgData name="Hidde Braun" userId="dd5b87d6-85a5-4271-8322-ce6e5fcd58d2" providerId="ADAL" clId="{FFBE348E-8B1D-A347-991A-5E80B4DF72B0}" dt="2021-08-26T10:32:18.479" v="46" actId="20577"/>
        <pc:sldMkLst>
          <pc:docMk/>
          <pc:sldMk cId="0" sldId="256"/>
        </pc:sldMkLst>
        <pc:spChg chg="mod">
          <ac:chgData name="Hidde Braun" userId="dd5b87d6-85a5-4271-8322-ce6e5fcd58d2" providerId="ADAL" clId="{FFBE348E-8B1D-A347-991A-5E80B4DF72B0}" dt="2021-08-26T10:32:18.479" v="46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 mod">
        <pc:chgData name="Hidde Braun" userId="dd5b87d6-85a5-4271-8322-ce6e5fcd58d2" providerId="ADAL" clId="{FFBE348E-8B1D-A347-991A-5E80B4DF72B0}" dt="2021-08-26T10:32:28.758" v="47" actId="20577"/>
        <pc:sldMkLst>
          <pc:docMk/>
          <pc:sldMk cId="0" sldId="261"/>
        </pc:sldMkLst>
        <pc:spChg chg="mod">
          <ac:chgData name="Hidde Braun" userId="dd5b87d6-85a5-4271-8322-ce6e5fcd58d2" providerId="ADAL" clId="{FFBE348E-8B1D-A347-991A-5E80B4DF72B0}" dt="2021-08-26T10:29:53.416" v="1" actId="20577"/>
          <ac:spMkLst>
            <pc:docMk/>
            <pc:sldMk cId="0" sldId="261"/>
            <ac:spMk id="86" creationId="{00000000-0000-0000-0000-000000000000}"/>
          </ac:spMkLst>
        </pc:spChg>
        <pc:spChg chg="mod">
          <ac:chgData name="Hidde Braun" userId="dd5b87d6-85a5-4271-8322-ce6e5fcd58d2" providerId="ADAL" clId="{FFBE348E-8B1D-A347-991A-5E80B4DF72B0}" dt="2021-08-26T10:32:28.758" v="47" actId="20577"/>
          <ac:spMkLst>
            <pc:docMk/>
            <pc:sldMk cId="0" sldId="261"/>
            <ac:spMk id="87" creationId="{00000000-0000-0000-0000-000000000000}"/>
          </ac:spMkLst>
        </pc:spChg>
      </pc:sldChg>
      <pc:sldChg chg="modSp mod">
        <pc:chgData name="Hidde Braun" userId="dd5b87d6-85a5-4271-8322-ce6e5fcd58d2" providerId="ADAL" clId="{FFBE348E-8B1D-A347-991A-5E80B4DF72B0}" dt="2021-08-26T10:32:35.152" v="48" actId="20577"/>
        <pc:sldMkLst>
          <pc:docMk/>
          <pc:sldMk cId="0" sldId="263"/>
        </pc:sldMkLst>
        <pc:spChg chg="mod">
          <ac:chgData name="Hidde Braun" userId="dd5b87d6-85a5-4271-8322-ce6e5fcd58d2" providerId="ADAL" clId="{FFBE348E-8B1D-A347-991A-5E80B4DF72B0}" dt="2021-08-26T10:32:35.152" v="48" actId="20577"/>
          <ac:spMkLst>
            <pc:docMk/>
            <pc:sldMk cId="0" sldId="263"/>
            <ac:spMk id="103" creationId="{00000000-0000-0000-0000-000000000000}"/>
          </ac:spMkLst>
        </pc:spChg>
      </pc:sldChg>
      <pc:sldChg chg="modSp mod">
        <pc:chgData name="Hidde Braun" userId="dd5b87d6-85a5-4271-8322-ce6e5fcd58d2" providerId="ADAL" clId="{FFBE348E-8B1D-A347-991A-5E80B4DF72B0}" dt="2021-08-26T10:32:40.441" v="50" actId="20577"/>
        <pc:sldMkLst>
          <pc:docMk/>
          <pc:sldMk cId="0" sldId="264"/>
        </pc:sldMkLst>
        <pc:spChg chg="mod">
          <ac:chgData name="Hidde Braun" userId="dd5b87d6-85a5-4271-8322-ce6e5fcd58d2" providerId="ADAL" clId="{FFBE348E-8B1D-A347-991A-5E80B4DF72B0}" dt="2021-08-26T10:32:40.441" v="50" actId="20577"/>
          <ac:spMkLst>
            <pc:docMk/>
            <pc:sldMk cId="0" sldId="264"/>
            <ac:spMk id="110" creationId="{00000000-0000-0000-0000-000000000000}"/>
          </ac:spMkLst>
        </pc:spChg>
      </pc:sldChg>
      <pc:sldChg chg="modSp mod">
        <pc:chgData name="Hidde Braun" userId="dd5b87d6-85a5-4271-8322-ce6e5fcd58d2" providerId="ADAL" clId="{FFBE348E-8B1D-A347-991A-5E80B4DF72B0}" dt="2021-08-26T10:31:39.229" v="43" actId="20577"/>
        <pc:sldMkLst>
          <pc:docMk/>
          <pc:sldMk cId="0" sldId="266"/>
        </pc:sldMkLst>
        <pc:spChg chg="mod">
          <ac:chgData name="Hidde Braun" userId="dd5b87d6-85a5-4271-8322-ce6e5fcd58d2" providerId="ADAL" clId="{FFBE348E-8B1D-A347-991A-5E80B4DF72B0}" dt="2021-08-26T10:31:39.229" v="43" actId="20577"/>
          <ac:spMkLst>
            <pc:docMk/>
            <pc:sldMk cId="0" sldId="266"/>
            <ac:spMk id="126" creationId="{00000000-0000-0000-0000-000000000000}"/>
          </ac:spMkLst>
        </pc:spChg>
      </pc:sldChg>
      <pc:sldChg chg="modSp mod">
        <pc:chgData name="Hidde Braun" userId="dd5b87d6-85a5-4271-8322-ce6e5fcd58d2" providerId="ADAL" clId="{FFBE348E-8B1D-A347-991A-5E80B4DF72B0}" dt="2021-08-26T10:32:47.940" v="51" actId="20577"/>
        <pc:sldMkLst>
          <pc:docMk/>
          <pc:sldMk cId="0" sldId="267"/>
        </pc:sldMkLst>
        <pc:spChg chg="mod">
          <ac:chgData name="Hidde Braun" userId="dd5b87d6-85a5-4271-8322-ce6e5fcd58d2" providerId="ADAL" clId="{FFBE348E-8B1D-A347-991A-5E80B4DF72B0}" dt="2021-08-26T10:32:47.940" v="51" actId="20577"/>
          <ac:spMkLst>
            <pc:docMk/>
            <pc:sldMk cId="0" sldId="267"/>
            <ac:spMk id="133" creationId="{00000000-0000-0000-0000-000000000000}"/>
          </ac:spMkLst>
        </pc:spChg>
      </pc:sldChg>
    </pc:docChg>
  </pc:docChgLst>
  <pc:docChgLst>
    <pc:chgData name="Theo den Blanken" userId="S::t.denblanken@ma-web.nl::3930183c-d2df-48c9-87a0-a6b49431dd0e" providerId="AD" clId="Web-{D7E9E388-3444-4763-56C3-738EF55A00BE}"/>
    <pc:docChg chg="modSld">
      <pc:chgData name="Theo den Blanken" userId="S::t.denblanken@ma-web.nl::3930183c-d2df-48c9-87a0-a6b49431dd0e" providerId="AD" clId="Web-{D7E9E388-3444-4763-56C3-738EF55A00BE}" dt="2020-09-15T08:47:05.214" v="2" actId="20577"/>
      <pc:docMkLst>
        <pc:docMk/>
      </pc:docMkLst>
      <pc:sldChg chg="modSp">
        <pc:chgData name="Theo den Blanken" userId="S::t.denblanken@ma-web.nl::3930183c-d2df-48c9-87a0-a6b49431dd0e" providerId="AD" clId="Web-{D7E9E388-3444-4763-56C3-738EF55A00BE}" dt="2020-09-15T08:47:05.214" v="2" actId="20577"/>
        <pc:sldMkLst>
          <pc:docMk/>
          <pc:sldMk cId="0" sldId="264"/>
        </pc:sldMkLst>
        <pc:spChg chg="mod">
          <ac:chgData name="Theo den Blanken" userId="S::t.denblanken@ma-web.nl::3930183c-d2df-48c9-87a0-a6b49431dd0e" providerId="AD" clId="Web-{D7E9E388-3444-4763-56C3-738EF55A00BE}" dt="2020-09-15T08:47:05.214" v="2" actId="20577"/>
          <ac:spMkLst>
            <pc:docMk/>
            <pc:sldMk cId="0" sldId="264"/>
            <ac:spMk id="111" creationId="{00000000-0000-0000-0000-000000000000}"/>
          </ac:spMkLst>
        </pc:spChg>
      </pc:sldChg>
      <pc:sldChg chg="modSp">
        <pc:chgData name="Theo den Blanken" userId="S::t.denblanken@ma-web.nl::3930183c-d2df-48c9-87a0-a6b49431dd0e" providerId="AD" clId="Web-{D7E9E388-3444-4763-56C3-738EF55A00BE}" dt="2020-09-15T08:44:58.907" v="1" actId="20577"/>
        <pc:sldMkLst>
          <pc:docMk/>
          <pc:sldMk cId="0" sldId="268"/>
        </pc:sldMkLst>
        <pc:spChg chg="mod">
          <ac:chgData name="Theo den Blanken" userId="S::t.denblanken@ma-web.nl::3930183c-d2df-48c9-87a0-a6b49431dd0e" providerId="AD" clId="Web-{D7E9E388-3444-4763-56C3-738EF55A00BE}" dt="2020-09-15T08:44:58.907" v="1" actId="20577"/>
          <ac:spMkLst>
            <pc:docMk/>
            <pc:sldMk cId="0" sldId="268"/>
            <ac:spMk id="142" creationId="{00000000-0000-0000-0000-000000000000}"/>
          </ac:spMkLst>
        </pc:spChg>
      </pc:sldChg>
    </pc:docChg>
  </pc:docChgLst>
  <pc:docChgLst>
    <pc:chgData name="Theo den Blanken" userId="S::t.denblanken@ma-web.nl::3930183c-d2df-48c9-87a0-a6b49431dd0e" providerId="AD" clId="Web-{E332237D-9350-4CC4-9CA4-89D3C465EF36}"/>
    <pc:docChg chg="modSld">
      <pc:chgData name="Theo den Blanken" userId="S::t.denblanken@ma-web.nl::3930183c-d2df-48c9-87a0-a6b49431dd0e" providerId="AD" clId="Web-{E332237D-9350-4CC4-9CA4-89D3C465EF36}" dt="2020-09-20T10:55:41.229" v="42" actId="14100"/>
      <pc:docMkLst>
        <pc:docMk/>
      </pc:docMkLst>
      <pc:sldChg chg="addSp modSp">
        <pc:chgData name="Theo den Blanken" userId="S::t.denblanken@ma-web.nl::3930183c-d2df-48c9-87a0-a6b49431dd0e" providerId="AD" clId="Web-{E332237D-9350-4CC4-9CA4-89D3C465EF36}" dt="2020-09-20T10:49:07.569" v="4" actId="1076"/>
        <pc:sldMkLst>
          <pc:docMk/>
          <pc:sldMk cId="0" sldId="256"/>
        </pc:sldMkLst>
        <pc:spChg chg="mod">
          <ac:chgData name="Theo den Blanken" userId="S::t.denblanken@ma-web.nl::3930183c-d2df-48c9-87a0-a6b49431dd0e" providerId="AD" clId="Web-{E332237D-9350-4CC4-9CA4-89D3C465EF36}" dt="2020-09-20T10:48:31.912" v="0" actId="20577"/>
          <ac:spMkLst>
            <pc:docMk/>
            <pc:sldMk cId="0" sldId="256"/>
            <ac:spMk id="55" creationId="{00000000-0000-0000-0000-000000000000}"/>
          </ac:spMkLst>
        </pc:spChg>
        <pc:picChg chg="add mod">
          <ac:chgData name="Theo den Blanken" userId="S::t.denblanken@ma-web.nl::3930183c-d2df-48c9-87a0-a6b49431dd0e" providerId="AD" clId="Web-{E332237D-9350-4CC4-9CA4-89D3C465EF36}" dt="2020-09-20T10:49:07.569" v="4" actId="1076"/>
          <ac:picMkLst>
            <pc:docMk/>
            <pc:sldMk cId="0" sldId="256"/>
            <ac:picMk id="2" creationId="{DF0D9B61-2351-48E4-87F3-3DDD13DD3682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2:57.478" v="21" actId="20577"/>
        <pc:sldMkLst>
          <pc:docMk/>
          <pc:sldMk cId="0" sldId="265"/>
        </pc:sldMkLst>
        <pc:spChg chg="mod">
          <ac:chgData name="Theo den Blanken" userId="S::t.denblanken@ma-web.nl::3930183c-d2df-48c9-87a0-a6b49431dd0e" providerId="AD" clId="Web-{E332237D-9350-4CC4-9CA4-89D3C465EF36}" dt="2020-09-20T10:52:57.478" v="21" actId="20577"/>
          <ac:spMkLst>
            <pc:docMk/>
            <pc:sldMk cId="0" sldId="265"/>
            <ac:spMk id="118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49:21.100" v="5"/>
          <ac:picMkLst>
            <pc:docMk/>
            <pc:sldMk cId="0" sldId="265"/>
            <ac:picMk id="2" creationId="{68DEAF07-F8CE-4256-A849-9DAA5FA79599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4:18.416" v="28" actId="1076"/>
        <pc:sldMkLst>
          <pc:docMk/>
          <pc:sldMk cId="0" sldId="266"/>
        </pc:sldMkLst>
        <pc:picChg chg="add mod">
          <ac:chgData name="Theo den Blanken" userId="S::t.denblanken@ma-web.nl::3930183c-d2df-48c9-87a0-a6b49431dd0e" providerId="AD" clId="Web-{E332237D-9350-4CC4-9CA4-89D3C465EF36}" dt="2020-09-20T10:54:18.416" v="28" actId="1076"/>
          <ac:picMkLst>
            <pc:docMk/>
            <pc:sldMk cId="0" sldId="266"/>
            <ac:picMk id="2" creationId="{29EBCF2B-02D4-4A90-B36F-0E010945E346}"/>
          </ac:picMkLst>
        </pc:picChg>
      </pc:sldChg>
      <pc:sldChg chg="addSp">
        <pc:chgData name="Theo den Blanken" userId="S::t.denblanken@ma-web.nl::3930183c-d2df-48c9-87a0-a6b49431dd0e" providerId="AD" clId="Web-{E332237D-9350-4CC4-9CA4-89D3C465EF36}" dt="2020-09-20T10:54:31.932" v="29"/>
        <pc:sldMkLst>
          <pc:docMk/>
          <pc:sldMk cId="0" sldId="267"/>
        </pc:sldMkLst>
        <pc:picChg chg="add">
          <ac:chgData name="Theo den Blanken" userId="S::t.denblanken@ma-web.nl::3930183c-d2df-48c9-87a0-a6b49431dd0e" providerId="AD" clId="Web-{E332237D-9350-4CC4-9CA4-89D3C465EF36}" dt="2020-09-20T10:54:31.932" v="29"/>
          <ac:picMkLst>
            <pc:docMk/>
            <pc:sldMk cId="0" sldId="267"/>
            <ac:picMk id="2" creationId="{764F4A1A-0F91-4848-B824-BC360B4A69DE}"/>
          </ac:picMkLst>
        </pc:picChg>
      </pc:sldChg>
      <pc:sldChg chg="addSp">
        <pc:chgData name="Theo den Blanken" userId="S::t.denblanken@ma-web.nl::3930183c-d2df-48c9-87a0-a6b49431dd0e" providerId="AD" clId="Web-{E332237D-9350-4CC4-9CA4-89D3C465EF36}" dt="2020-09-20T10:54:36.026" v="30"/>
        <pc:sldMkLst>
          <pc:docMk/>
          <pc:sldMk cId="0" sldId="268"/>
        </pc:sldMkLst>
        <pc:picChg chg="add">
          <ac:chgData name="Theo den Blanken" userId="S::t.denblanken@ma-web.nl::3930183c-d2df-48c9-87a0-a6b49431dd0e" providerId="AD" clId="Web-{E332237D-9350-4CC4-9CA4-89D3C465EF36}" dt="2020-09-20T10:54:36.026" v="30"/>
          <ac:picMkLst>
            <pc:docMk/>
            <pc:sldMk cId="0" sldId="268"/>
            <ac:picMk id="2" creationId="{F7670763-1CAF-493E-8775-AD21EBFC7761}"/>
          </ac:picMkLst>
        </pc:picChg>
      </pc:sldChg>
      <pc:sldChg chg="addSp">
        <pc:chgData name="Theo den Blanken" userId="S::t.denblanken@ma-web.nl::3930183c-d2df-48c9-87a0-a6b49431dd0e" providerId="AD" clId="Web-{E332237D-9350-4CC4-9CA4-89D3C465EF36}" dt="2020-09-20T10:54:42.119" v="31"/>
        <pc:sldMkLst>
          <pc:docMk/>
          <pc:sldMk cId="0" sldId="269"/>
        </pc:sldMkLst>
        <pc:picChg chg="add">
          <ac:chgData name="Theo den Blanken" userId="S::t.denblanken@ma-web.nl::3930183c-d2df-48c9-87a0-a6b49431dd0e" providerId="AD" clId="Web-{E332237D-9350-4CC4-9CA4-89D3C465EF36}" dt="2020-09-20T10:54:42.119" v="31"/>
          <ac:picMkLst>
            <pc:docMk/>
            <pc:sldMk cId="0" sldId="269"/>
            <ac:picMk id="2" creationId="{163D86EE-7824-4A53-AA0C-7915644C84D4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4:44.182" v="32"/>
        <pc:sldMkLst>
          <pc:docMk/>
          <pc:sldMk cId="0" sldId="270"/>
        </pc:sldMkLst>
        <pc:spChg chg="mod">
          <ac:chgData name="Theo den Blanken" userId="S::t.denblanken@ma-web.nl::3930183c-d2df-48c9-87a0-a6b49431dd0e" providerId="AD" clId="Web-{E332237D-9350-4CC4-9CA4-89D3C465EF36}" dt="2020-09-20T10:53:21.056" v="23" actId="20577"/>
          <ac:spMkLst>
            <pc:docMk/>
            <pc:sldMk cId="0" sldId="270"/>
            <ac:spMk id="156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54:44.182" v="32"/>
          <ac:picMkLst>
            <pc:docMk/>
            <pc:sldMk cId="0" sldId="270"/>
            <ac:picMk id="2" creationId="{CB91B26E-3311-46BD-83AC-D6218A6563ED}"/>
          </ac:picMkLst>
        </pc:picChg>
      </pc:sldChg>
      <pc:sldChg chg="addSp">
        <pc:chgData name="Theo den Blanken" userId="S::t.denblanken@ma-web.nl::3930183c-d2df-48c9-87a0-a6b49431dd0e" providerId="AD" clId="Web-{E332237D-9350-4CC4-9CA4-89D3C465EF36}" dt="2020-09-20T10:49:26.319" v="6"/>
        <pc:sldMkLst>
          <pc:docMk/>
          <pc:sldMk cId="0" sldId="271"/>
        </pc:sldMkLst>
        <pc:picChg chg="add">
          <ac:chgData name="Theo den Blanken" userId="S::t.denblanken@ma-web.nl::3930183c-d2df-48c9-87a0-a6b49431dd0e" providerId="AD" clId="Web-{E332237D-9350-4CC4-9CA4-89D3C465EF36}" dt="2020-09-20T10:49:26.319" v="6"/>
          <ac:picMkLst>
            <pc:docMk/>
            <pc:sldMk cId="0" sldId="271"/>
            <ac:picMk id="2" creationId="{059DD54D-5BD3-4894-B0F1-B3A7321E7653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5:01.385" v="35"/>
        <pc:sldMkLst>
          <pc:docMk/>
          <pc:sldMk cId="0" sldId="274"/>
        </pc:sldMkLst>
        <pc:spChg chg="mod">
          <ac:chgData name="Theo den Blanken" userId="S::t.denblanken@ma-web.nl::3930183c-d2df-48c9-87a0-a6b49431dd0e" providerId="AD" clId="Web-{E332237D-9350-4CC4-9CA4-89D3C465EF36}" dt="2020-09-20T10:54:59.307" v="34" actId="20577"/>
          <ac:spMkLst>
            <pc:docMk/>
            <pc:sldMk cId="0" sldId="274"/>
            <ac:spMk id="188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55:01.385" v="35"/>
          <ac:picMkLst>
            <pc:docMk/>
            <pc:sldMk cId="0" sldId="274"/>
            <ac:picMk id="2" creationId="{8D687D8E-0697-492E-AD10-001516C71391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5:07.776" v="36"/>
        <pc:sldMkLst>
          <pc:docMk/>
          <pc:sldMk cId="0" sldId="275"/>
        </pc:sldMkLst>
        <pc:spChg chg="mod">
          <ac:chgData name="Theo den Blanken" userId="S::t.denblanken@ma-web.nl::3930183c-d2df-48c9-87a0-a6b49431dd0e" providerId="AD" clId="Web-{E332237D-9350-4CC4-9CA4-89D3C465EF36}" dt="2020-09-20T10:53:47.978" v="25" actId="20577"/>
          <ac:spMkLst>
            <pc:docMk/>
            <pc:sldMk cId="0" sldId="275"/>
            <ac:spMk id="196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55:07.776" v="36"/>
          <ac:picMkLst>
            <pc:docMk/>
            <pc:sldMk cId="0" sldId="275"/>
            <ac:picMk id="2" creationId="{8CAD382E-9227-448F-A5FD-B3CA9796732C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0:21.179" v="8" actId="1076"/>
        <pc:sldMkLst>
          <pc:docMk/>
          <pc:sldMk cId="0" sldId="276"/>
        </pc:sldMkLst>
        <pc:picChg chg="add mod">
          <ac:chgData name="Theo den Blanken" userId="S::t.denblanken@ma-web.nl::3930183c-d2df-48c9-87a0-a6b49431dd0e" providerId="AD" clId="Web-{E332237D-9350-4CC4-9CA4-89D3C465EF36}" dt="2020-09-20T10:50:21.179" v="8" actId="1076"/>
          <ac:picMkLst>
            <pc:docMk/>
            <pc:sldMk cId="0" sldId="276"/>
            <ac:picMk id="2" creationId="{99DDC664-A5E4-481D-A7CD-5BAB3BBCD241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5:41.229" v="42" actId="14100"/>
        <pc:sldMkLst>
          <pc:docMk/>
          <pc:sldMk cId="0" sldId="277"/>
        </pc:sldMkLst>
        <pc:picChg chg="add mod">
          <ac:chgData name="Theo den Blanken" userId="S::t.denblanken@ma-web.nl::3930183c-d2df-48c9-87a0-a6b49431dd0e" providerId="AD" clId="Web-{E332237D-9350-4CC4-9CA4-89D3C465EF36}" dt="2020-09-20T10:55:41.229" v="42" actId="14100"/>
          <ac:picMkLst>
            <pc:docMk/>
            <pc:sldMk cId="0" sldId="277"/>
            <ac:picMk id="2" creationId="{3B40BF36-7D02-46B3-9497-15EF4E346699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5:18.057" v="38"/>
        <pc:sldMkLst>
          <pc:docMk/>
          <pc:sldMk cId="0" sldId="278"/>
        </pc:sldMkLst>
        <pc:spChg chg="mod">
          <ac:chgData name="Theo den Blanken" userId="S::t.denblanken@ma-web.nl::3930183c-d2df-48c9-87a0-a6b49431dd0e" providerId="AD" clId="Web-{E332237D-9350-4CC4-9CA4-89D3C465EF36}" dt="2020-09-20T10:51:17.133" v="15" actId="20577"/>
          <ac:spMkLst>
            <pc:docMk/>
            <pc:sldMk cId="0" sldId="278"/>
            <ac:spMk id="218" creationId="{00000000-0000-0000-0000-000000000000}"/>
          </ac:spMkLst>
        </pc:spChg>
        <pc:spChg chg="mod">
          <ac:chgData name="Theo den Blanken" userId="S::t.denblanken@ma-web.nl::3930183c-d2df-48c9-87a0-a6b49431dd0e" providerId="AD" clId="Web-{E332237D-9350-4CC4-9CA4-89D3C465EF36}" dt="2020-09-20T10:51:51.102" v="17" actId="20577"/>
          <ac:spMkLst>
            <pc:docMk/>
            <pc:sldMk cId="0" sldId="278"/>
            <ac:spMk id="219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55:18.057" v="38"/>
          <ac:picMkLst>
            <pc:docMk/>
            <pc:sldMk cId="0" sldId="278"/>
            <ac:picMk id="2" creationId="{1BA6A3F7-5F4E-4FFE-865F-31C746F7DEE8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5:14.573" v="37"/>
        <pc:sldMkLst>
          <pc:docMk/>
          <pc:sldMk cId="0" sldId="279"/>
        </pc:sldMkLst>
        <pc:spChg chg="mod">
          <ac:chgData name="Theo den Blanken" userId="S::t.denblanken@ma-web.nl::3930183c-d2df-48c9-87a0-a6b49431dd0e" providerId="AD" clId="Web-{E332237D-9350-4CC4-9CA4-89D3C465EF36}" dt="2020-09-20T10:52:25.602" v="19" actId="20577"/>
          <ac:spMkLst>
            <pc:docMk/>
            <pc:sldMk cId="0" sldId="279"/>
            <ac:spMk id="226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55:14.573" v="37"/>
          <ac:picMkLst>
            <pc:docMk/>
            <pc:sldMk cId="0" sldId="279"/>
            <ac:picMk id="2" creationId="{5AD4DF15-780F-434A-989C-A2507A33000A}"/>
          </ac:picMkLst>
        </pc:picChg>
      </pc:sldChg>
    </pc:docChg>
  </pc:docChgLst>
  <pc:docChgLst>
    <pc:chgData name="Gaël Griffith" userId="S::25393@ma-web.nl::6be9e67f-10d8-411a-9f9d-6868b1a89518" providerId="AD" clId="Web-{9770246A-E0B9-462A-B7F5-B1948BF31F61}"/>
    <pc:docChg chg="modSld">
      <pc:chgData name="Gaël Griffith" userId="S::25393@ma-web.nl::6be9e67f-10d8-411a-9f9d-6868b1a89518" providerId="AD" clId="Web-{9770246A-E0B9-462A-B7F5-B1948BF31F61}" dt="2020-09-15T11:59:22.850" v="0" actId="1076"/>
      <pc:docMkLst>
        <pc:docMk/>
      </pc:docMkLst>
      <pc:sldChg chg="modSp">
        <pc:chgData name="Gaël Griffith" userId="S::25393@ma-web.nl::6be9e67f-10d8-411a-9f9d-6868b1a89518" providerId="AD" clId="Web-{9770246A-E0B9-462A-B7F5-B1948BF31F61}" dt="2020-09-15T11:59:22.850" v="0" actId="1076"/>
        <pc:sldMkLst>
          <pc:docMk/>
          <pc:sldMk cId="0" sldId="256"/>
        </pc:sldMkLst>
        <pc:spChg chg="mod">
          <ac:chgData name="Gaël Griffith" userId="S::25393@ma-web.nl::6be9e67f-10d8-411a-9f9d-6868b1a89518" providerId="AD" clId="Web-{9770246A-E0B9-462A-B7F5-B1948BF31F61}" dt="2020-09-15T11:59:22.850" v="0" actId="1076"/>
          <ac:spMkLst>
            <pc:docMk/>
            <pc:sldMk cId="0" sldId="256"/>
            <ac:spMk id="54" creationId="{00000000-0000-0000-0000-000000000000}"/>
          </ac:spMkLst>
        </pc:spChg>
      </pc:sldChg>
    </pc:docChg>
  </pc:docChgLst>
  <pc:docChgLst>
    <pc:chgData name="Dragan Javorac" userId="S::d.javorac@ma-web.nl::913c2858-fb97-4c6e-a42c-b1f1a16b225e" providerId="AD" clId="Web-{258425E5-4C16-47EA-90C4-4C25AE509D14}"/>
    <pc:docChg chg="modSld">
      <pc:chgData name="Dragan Javorac" userId="S::d.javorac@ma-web.nl::913c2858-fb97-4c6e-a42c-b1f1a16b225e" providerId="AD" clId="Web-{258425E5-4C16-47EA-90C4-4C25AE509D14}" dt="2021-09-13T11:03:03.348" v="5" actId="20577"/>
      <pc:docMkLst>
        <pc:docMk/>
      </pc:docMkLst>
      <pc:sldChg chg="modSp">
        <pc:chgData name="Dragan Javorac" userId="S::d.javorac@ma-web.nl::913c2858-fb97-4c6e-a42c-b1f1a16b225e" providerId="AD" clId="Web-{258425E5-4C16-47EA-90C4-4C25AE509D14}" dt="2021-09-13T11:03:03.348" v="5" actId="20577"/>
        <pc:sldMkLst>
          <pc:docMk/>
          <pc:sldMk cId="0" sldId="260"/>
        </pc:sldMkLst>
        <pc:spChg chg="mod">
          <ac:chgData name="Dragan Javorac" userId="S::d.javorac@ma-web.nl::913c2858-fb97-4c6e-a42c-b1f1a16b225e" providerId="AD" clId="Web-{258425E5-4C16-47EA-90C4-4C25AE509D14}" dt="2021-09-13T11:03:03.348" v="5" actId="20577"/>
          <ac:spMkLst>
            <pc:docMk/>
            <pc:sldMk cId="0" sldId="260"/>
            <ac:spMk id="78" creationId="{00000000-0000-0000-0000-000000000000}"/>
          </ac:spMkLst>
        </pc:spChg>
      </pc:sldChg>
    </pc:docChg>
  </pc:docChgLst>
  <pc:docChgLst>
    <pc:chgData name="Dragan Javorac" userId="913c2858-fb97-4c6e-a42c-b1f1a16b225e" providerId="ADAL" clId="{5AC97985-0A90-4BAD-81FB-88F74D5EE673}"/>
    <pc:docChg chg="modSld modMainMaster">
      <pc:chgData name="Dragan Javorac" userId="913c2858-fb97-4c6e-a42c-b1f1a16b225e" providerId="ADAL" clId="{5AC97985-0A90-4BAD-81FB-88F74D5EE673}" dt="2022-09-12T12:06:47.423" v="80"/>
      <pc:docMkLst>
        <pc:docMk/>
      </pc:docMkLst>
      <pc:sldChg chg="setBg">
        <pc:chgData name="Dragan Javorac" userId="913c2858-fb97-4c6e-a42c-b1f1a16b225e" providerId="ADAL" clId="{5AC97985-0A90-4BAD-81FB-88F74D5EE673}" dt="2022-09-12T12:06:47.423" v="80"/>
        <pc:sldMkLst>
          <pc:docMk/>
          <pc:sldMk cId="1710459310" sldId="312"/>
        </pc:sldMkLst>
      </pc:sldChg>
      <pc:sldMasterChg chg="setBg modSldLayout">
        <pc:chgData name="Dragan Javorac" userId="913c2858-fb97-4c6e-a42c-b1f1a16b225e" providerId="ADAL" clId="{5AC97985-0A90-4BAD-81FB-88F74D5EE673}" dt="2022-09-12T12:06:47.423" v="80"/>
        <pc:sldMasterMkLst>
          <pc:docMk/>
          <pc:sldMasterMk cId="0" sldId="2147483659"/>
        </pc:sldMasterMkLst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48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49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0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1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2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3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4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5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6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7"/>
          </pc:sldLayoutMkLst>
        </pc:sldLayoutChg>
      </pc:sldMasterChg>
    </pc:docChg>
  </pc:docChgLst>
  <pc:docChgLst>
    <pc:chgData name="Byron van Herrewaarden" userId="S::22826@ma-web.nl::5cb2fe25-37e9-44a0-bab9-598d4f7a020f" providerId="AD" clId="Web-{5D5314C7-74CC-4643-BA56-4B1FE4326F85}"/>
    <pc:docChg chg="modSld">
      <pc:chgData name="Byron van Herrewaarden" userId="S::22826@ma-web.nl::5cb2fe25-37e9-44a0-bab9-598d4f7a020f" providerId="AD" clId="Web-{5D5314C7-74CC-4643-BA56-4B1FE4326F85}" dt="2020-09-22T12:18:13.170" v="1" actId="1076"/>
      <pc:docMkLst>
        <pc:docMk/>
      </pc:docMkLst>
      <pc:sldChg chg="modSp">
        <pc:chgData name="Byron van Herrewaarden" userId="S::22826@ma-web.nl::5cb2fe25-37e9-44a0-bab9-598d4f7a020f" providerId="AD" clId="Web-{5D5314C7-74CC-4643-BA56-4B1FE4326F85}" dt="2020-09-22T12:18:13.170" v="1" actId="1076"/>
        <pc:sldMkLst>
          <pc:docMk/>
          <pc:sldMk cId="0" sldId="267"/>
        </pc:sldMkLst>
        <pc:spChg chg="mod">
          <ac:chgData name="Byron van Herrewaarden" userId="S::22826@ma-web.nl::5cb2fe25-37e9-44a0-bab9-598d4f7a020f" providerId="AD" clId="Web-{5D5314C7-74CC-4643-BA56-4B1FE4326F85}" dt="2020-09-22T12:18:13.170" v="1" actId="1076"/>
          <ac:spMkLst>
            <pc:docMk/>
            <pc:sldMk cId="0" sldId="267"/>
            <ac:spMk id="133" creationId="{00000000-0000-0000-0000-000000000000}"/>
          </ac:spMkLst>
        </pc:spChg>
      </pc:sldChg>
    </pc:docChg>
  </pc:docChgLst>
  <pc:docChgLst>
    <pc:chgData name="Theo den Blanken" userId="S::t.denblanken@ma-web.nl::3930183c-d2df-48c9-87a0-a6b49431dd0e" providerId="AD" clId="Web-{8DE76574-72CB-42D5-B5AE-8B943B924FB4}"/>
    <pc:docChg chg="sldOrd">
      <pc:chgData name="Theo den Blanken" userId="S::t.denblanken@ma-web.nl::3930183c-d2df-48c9-87a0-a6b49431dd0e" providerId="AD" clId="Web-{8DE76574-72CB-42D5-B5AE-8B943B924FB4}" dt="2020-09-22T12:08:39.803" v="0"/>
      <pc:docMkLst>
        <pc:docMk/>
      </pc:docMkLst>
      <pc:sldChg chg="ord">
        <pc:chgData name="Theo den Blanken" userId="S::t.denblanken@ma-web.nl::3930183c-d2df-48c9-87a0-a6b49431dd0e" providerId="AD" clId="Web-{8DE76574-72CB-42D5-B5AE-8B943B924FB4}" dt="2020-09-22T12:08:39.803" v="0"/>
        <pc:sldMkLst>
          <pc:docMk/>
          <pc:sldMk cId="3498386614" sldId="280"/>
        </pc:sldMkLst>
      </pc:sldChg>
    </pc:docChg>
  </pc:docChgLst>
  <pc:docChgLst>
    <pc:chgData name="Theo den Blanken" userId="S::t.denblanken@ma-web.nl::3930183c-d2df-48c9-87a0-a6b49431dd0e" providerId="AD" clId="Web-{0B48A62D-765A-4A9F-9A55-72A06796F534}"/>
    <pc:docChg chg="addSld modSld">
      <pc:chgData name="Theo den Blanken" userId="S::t.denblanken@ma-web.nl::3930183c-d2df-48c9-87a0-a6b49431dd0e" providerId="AD" clId="Web-{0B48A62D-765A-4A9F-9A55-72A06796F534}" dt="2020-09-22T07:55:25.765" v="209" actId="20577"/>
      <pc:docMkLst>
        <pc:docMk/>
      </pc:docMkLst>
      <pc:sldChg chg="modSp">
        <pc:chgData name="Theo den Blanken" userId="S::t.denblanken@ma-web.nl::3930183c-d2df-48c9-87a0-a6b49431dd0e" providerId="AD" clId="Web-{0B48A62D-765A-4A9F-9A55-72A06796F534}" dt="2020-09-22T07:39:47.209" v="79" actId="20577"/>
        <pc:sldMkLst>
          <pc:docMk/>
          <pc:sldMk cId="0" sldId="272"/>
        </pc:sldMkLst>
        <pc:spChg chg="mod">
          <ac:chgData name="Theo den Blanken" userId="S::t.denblanken@ma-web.nl::3930183c-d2df-48c9-87a0-a6b49431dd0e" providerId="AD" clId="Web-{0B48A62D-765A-4A9F-9A55-72A06796F534}" dt="2020-09-22T07:39:47.209" v="79" actId="20577"/>
          <ac:spMkLst>
            <pc:docMk/>
            <pc:sldMk cId="0" sldId="272"/>
            <ac:spMk id="173" creationId="{00000000-0000-0000-0000-000000000000}"/>
          </ac:spMkLst>
        </pc:spChg>
      </pc:sldChg>
      <pc:sldChg chg="modSp">
        <pc:chgData name="Theo den Blanken" userId="S::t.denblanken@ma-web.nl::3930183c-d2df-48c9-87a0-a6b49431dd0e" providerId="AD" clId="Web-{0B48A62D-765A-4A9F-9A55-72A06796F534}" dt="2020-09-22T07:43:17.602" v="96" actId="20577"/>
        <pc:sldMkLst>
          <pc:docMk/>
          <pc:sldMk cId="0" sldId="277"/>
        </pc:sldMkLst>
        <pc:spChg chg="mod">
          <ac:chgData name="Theo den Blanken" userId="S::t.denblanken@ma-web.nl::3930183c-d2df-48c9-87a0-a6b49431dd0e" providerId="AD" clId="Web-{0B48A62D-765A-4A9F-9A55-72A06796F534}" dt="2020-09-22T07:43:17.602" v="96" actId="20577"/>
          <ac:spMkLst>
            <pc:docMk/>
            <pc:sldMk cId="0" sldId="277"/>
            <ac:spMk id="211" creationId="{00000000-0000-0000-0000-000000000000}"/>
          </ac:spMkLst>
        </pc:spChg>
      </pc:sldChg>
      <pc:sldChg chg="addSp modSp new">
        <pc:chgData name="Theo den Blanken" userId="S::t.denblanken@ma-web.nl::3930183c-d2df-48c9-87a0-a6b49431dd0e" providerId="AD" clId="Web-{0B48A62D-765A-4A9F-9A55-72A06796F534}" dt="2020-09-22T07:55:25.109" v="207" actId="20577"/>
        <pc:sldMkLst>
          <pc:docMk/>
          <pc:sldMk cId="3498386614" sldId="280"/>
        </pc:sldMkLst>
        <pc:spChg chg="mod">
          <ac:chgData name="Theo den Blanken" userId="S::t.denblanken@ma-web.nl::3930183c-d2df-48c9-87a0-a6b49431dd0e" providerId="AD" clId="Web-{0B48A62D-765A-4A9F-9A55-72A06796F534}" dt="2020-09-22T07:54:21.311" v="187" actId="1076"/>
          <ac:spMkLst>
            <pc:docMk/>
            <pc:sldMk cId="3498386614" sldId="280"/>
            <ac:spMk id="2" creationId="{D2A575BE-15F1-4B99-933E-0800AC4935C1}"/>
          </ac:spMkLst>
        </pc:spChg>
        <pc:spChg chg="add mod">
          <ac:chgData name="Theo den Blanken" userId="S::t.denblanken@ma-web.nl::3930183c-d2df-48c9-87a0-a6b49431dd0e" providerId="AD" clId="Web-{0B48A62D-765A-4A9F-9A55-72A06796F534}" dt="2020-09-22T07:55:25.109" v="207" actId="20577"/>
          <ac:spMkLst>
            <pc:docMk/>
            <pc:sldMk cId="3498386614" sldId="280"/>
            <ac:spMk id="5" creationId="{7CAE2FEB-8465-4B14-AD64-9AF2D6705311}"/>
          </ac:spMkLst>
        </pc:spChg>
        <pc:picChg chg="add mod">
          <ac:chgData name="Theo den Blanken" userId="S::t.denblanken@ma-web.nl::3930183c-d2df-48c9-87a0-a6b49431dd0e" providerId="AD" clId="Web-{0B48A62D-765A-4A9F-9A55-72A06796F534}" dt="2020-09-22T07:54:21.358" v="188" actId="1076"/>
          <ac:picMkLst>
            <pc:docMk/>
            <pc:sldMk cId="3498386614" sldId="280"/>
            <ac:picMk id="4" creationId="{0F6B11A0-748E-4B29-A769-D4333DECFBDE}"/>
          </ac:picMkLst>
        </pc:picChg>
      </pc:sldChg>
    </pc:docChg>
  </pc:docChgLst>
  <pc:docChgLst>
    <pc:chgData name="Bram de Vries" userId="S::32018@ma-web.nl::4a465a1c-bf44-4b44-8c1b-d17b3d3bc55c" providerId="AD" clId="Web-{0653E803-6DA8-159F-A8E1-4BA24DF9782E}"/>
    <pc:docChg chg="sldOrd">
      <pc:chgData name="Bram de Vries" userId="S::32018@ma-web.nl::4a465a1c-bf44-4b44-8c1b-d17b3d3bc55c" providerId="AD" clId="Web-{0653E803-6DA8-159F-A8E1-4BA24DF9782E}" dt="2020-09-22T13:10:34.837" v="0"/>
      <pc:docMkLst>
        <pc:docMk/>
      </pc:docMkLst>
      <pc:sldChg chg="ord">
        <pc:chgData name="Bram de Vries" userId="S::32018@ma-web.nl::4a465a1c-bf44-4b44-8c1b-d17b3d3bc55c" providerId="AD" clId="Web-{0653E803-6DA8-159F-A8E1-4BA24DF9782E}" dt="2020-09-22T13:10:34.837" v="0"/>
        <pc:sldMkLst>
          <pc:docMk/>
          <pc:sldMk cId="3498386614" sldId="280"/>
        </pc:sldMkLst>
      </pc:sldChg>
    </pc:docChg>
  </pc:docChgLst>
  <pc:docChgLst>
    <pc:chgData name="Rick Dohmen" userId="S::30476@ma-web.nl::b09bd7e2-1d9e-4809-8adf-28d02244fbfb" providerId="AD" clId="Web-{CFB8AEF8-2481-44E7-841A-B56EE42CE31E}"/>
    <pc:docChg chg="sldOrd">
      <pc:chgData name="Rick Dohmen" userId="S::30476@ma-web.nl::b09bd7e2-1d9e-4809-8adf-28d02244fbfb" providerId="AD" clId="Web-{CFB8AEF8-2481-44E7-841A-B56EE42CE31E}" dt="2020-09-22T10:03:27.325" v="1"/>
      <pc:docMkLst>
        <pc:docMk/>
      </pc:docMkLst>
      <pc:sldChg chg="ord">
        <pc:chgData name="Rick Dohmen" userId="S::30476@ma-web.nl::b09bd7e2-1d9e-4809-8adf-28d02244fbfb" providerId="AD" clId="Web-{CFB8AEF8-2481-44E7-841A-B56EE42CE31E}" dt="2020-09-22T10:03:27.325" v="1"/>
        <pc:sldMkLst>
          <pc:docMk/>
          <pc:sldMk cId="0" sldId="278"/>
        </pc:sldMkLst>
      </pc:sldChg>
    </pc:docChg>
  </pc:docChgLst>
  <pc:docChgLst>
    <pc:chgData name="Vincent Pinas" userId="S::30472@ma-web.nl::c7212e72-f849-4d45-aea2-0ff92b67f944" providerId="AD" clId="Web-{70D41DEE-34DE-43F5-9B18-C4AAA835B021}"/>
    <pc:docChg chg="modSld">
      <pc:chgData name="Vincent Pinas" userId="S::30472@ma-web.nl::c7212e72-f849-4d45-aea2-0ff92b67f944" providerId="AD" clId="Web-{70D41DEE-34DE-43F5-9B18-C4AAA835B021}" dt="2020-09-22T12:12:47.745" v="0" actId="1076"/>
      <pc:docMkLst>
        <pc:docMk/>
      </pc:docMkLst>
      <pc:sldChg chg="modSp">
        <pc:chgData name="Vincent Pinas" userId="S::30472@ma-web.nl::c7212e72-f849-4d45-aea2-0ff92b67f944" providerId="AD" clId="Web-{70D41DEE-34DE-43F5-9B18-C4AAA835B021}" dt="2020-09-22T12:12:47.745" v="0" actId="1076"/>
        <pc:sldMkLst>
          <pc:docMk/>
          <pc:sldMk cId="0" sldId="277"/>
        </pc:sldMkLst>
        <pc:picChg chg="mod">
          <ac:chgData name="Vincent Pinas" userId="S::30472@ma-web.nl::c7212e72-f849-4d45-aea2-0ff92b67f944" providerId="AD" clId="Web-{70D41DEE-34DE-43F5-9B18-C4AAA835B021}" dt="2020-09-22T12:12:47.745" v="0" actId="1076"/>
          <ac:picMkLst>
            <pc:docMk/>
            <pc:sldMk cId="0" sldId="277"/>
            <ac:picMk id="213" creationId="{00000000-0000-0000-0000-000000000000}"/>
          </ac:picMkLst>
        </pc:picChg>
      </pc:sldChg>
    </pc:docChg>
  </pc:docChgLst>
  <pc:docChgLst>
    <pc:chgData name="Leon Boussen" userId="S::30542@ma-web.nl::4c4bdcad-5434-46d3-9c0d-43321ec09323" providerId="AD" clId="Web-{D842B0EF-B0D4-4F73-92FB-C9443D3C5811}"/>
    <pc:docChg chg="modSld">
      <pc:chgData name="Leon Boussen" userId="S::30542@ma-web.nl::4c4bdcad-5434-46d3-9c0d-43321ec09323" providerId="AD" clId="Web-{D842B0EF-B0D4-4F73-92FB-C9443D3C5811}" dt="2020-09-22T12:46:41.647" v="0" actId="1076"/>
      <pc:docMkLst>
        <pc:docMk/>
      </pc:docMkLst>
      <pc:sldChg chg="modSp">
        <pc:chgData name="Leon Boussen" userId="S::30542@ma-web.nl::4c4bdcad-5434-46d3-9c0d-43321ec09323" providerId="AD" clId="Web-{D842B0EF-B0D4-4F73-92FB-C9443D3C5811}" dt="2020-09-22T12:46:41.647" v="0" actId="1076"/>
        <pc:sldMkLst>
          <pc:docMk/>
          <pc:sldMk cId="0" sldId="256"/>
        </pc:sldMkLst>
        <pc:spChg chg="mod">
          <ac:chgData name="Leon Boussen" userId="S::30542@ma-web.nl::4c4bdcad-5434-46d3-9c0d-43321ec09323" providerId="AD" clId="Web-{D842B0EF-B0D4-4F73-92FB-C9443D3C5811}" dt="2020-09-22T12:46:41.647" v="0" actId="1076"/>
          <ac:spMkLst>
            <pc:docMk/>
            <pc:sldMk cId="0" sldId="256"/>
            <ac:spMk id="3" creationId="{08EF0D68-7804-40FD-BC06-C409DA1A58AC}"/>
          </ac:spMkLst>
        </pc:spChg>
      </pc:sldChg>
    </pc:docChg>
  </pc:docChgLst>
  <pc:docChgLst>
    <pc:chgData name="Damon Jellema" userId="S::31037@ma-web.nl::57242738-5d7d-4073-974f-16c2c05ddd17" providerId="AD" clId="Web-{9581094C-17D1-4268-8DD6-55B40F32FBEB}"/>
    <pc:docChg chg="addSld delSld modSld">
      <pc:chgData name="Damon Jellema" userId="S::31037@ma-web.nl::57242738-5d7d-4073-974f-16c2c05ddd17" providerId="AD" clId="Web-{9581094C-17D1-4268-8DD6-55B40F32FBEB}" dt="2020-09-22T12:22:36.768" v="5" actId="1076"/>
      <pc:docMkLst>
        <pc:docMk/>
      </pc:docMkLst>
      <pc:sldChg chg="del">
        <pc:chgData name="Damon Jellema" userId="S::31037@ma-web.nl::57242738-5d7d-4073-974f-16c2c05ddd17" providerId="AD" clId="Web-{9581094C-17D1-4268-8DD6-55B40F32FBEB}" dt="2020-09-22T12:13:57.701" v="2"/>
        <pc:sldMkLst>
          <pc:docMk/>
          <pc:sldMk cId="0" sldId="273"/>
        </pc:sldMkLst>
      </pc:sldChg>
      <pc:sldChg chg="modSp">
        <pc:chgData name="Damon Jellema" userId="S::31037@ma-web.nl::57242738-5d7d-4073-974f-16c2c05ddd17" providerId="AD" clId="Web-{9581094C-17D1-4268-8DD6-55B40F32FBEB}" dt="2020-09-22T12:22:36.768" v="5" actId="1076"/>
        <pc:sldMkLst>
          <pc:docMk/>
          <pc:sldMk cId="0" sldId="277"/>
        </pc:sldMkLst>
        <pc:picChg chg="mod">
          <ac:chgData name="Damon Jellema" userId="S::31037@ma-web.nl::57242738-5d7d-4073-974f-16c2c05ddd17" providerId="AD" clId="Web-{9581094C-17D1-4268-8DD6-55B40F32FBEB}" dt="2020-09-22T12:22:36.768" v="5" actId="1076"/>
          <ac:picMkLst>
            <pc:docMk/>
            <pc:sldMk cId="0" sldId="277"/>
            <ac:picMk id="213" creationId="{00000000-0000-0000-0000-000000000000}"/>
          </ac:picMkLst>
        </pc:picChg>
      </pc:sldChg>
      <pc:sldChg chg="new del">
        <pc:chgData name="Damon Jellema" userId="S::31037@ma-web.nl::57242738-5d7d-4073-974f-16c2c05ddd17" providerId="AD" clId="Web-{9581094C-17D1-4268-8DD6-55B40F32FBEB}" dt="2020-09-22T12:11:11.606" v="1"/>
        <pc:sldMkLst>
          <pc:docMk/>
          <pc:sldMk cId="277405177" sldId="281"/>
        </pc:sldMkLst>
      </pc:sldChg>
      <pc:sldChg chg="new del">
        <pc:chgData name="Damon Jellema" userId="S::31037@ma-web.nl::57242738-5d7d-4073-974f-16c2c05ddd17" providerId="AD" clId="Web-{9581094C-17D1-4268-8DD6-55B40F32FBEB}" dt="2020-09-22T12:14:38.826" v="4"/>
        <pc:sldMkLst>
          <pc:docMk/>
          <pc:sldMk cId="313410937" sldId="281"/>
        </pc:sldMkLst>
      </pc:sldChg>
    </pc:docChg>
  </pc:docChgLst>
  <pc:docChgLst>
    <pc:chgData name="Kilian Rijks" userId="S::30697@ma-web.nl::f8ce6190-20f5-4f44-ad1c-c5dcb23f9695" providerId="AD" clId="Web-{D02C8E39-8AB5-45AA-A943-2F33A4BAEB8E}"/>
    <pc:docChg chg="sldOrd">
      <pc:chgData name="Kilian Rijks" userId="S::30697@ma-web.nl::f8ce6190-20f5-4f44-ad1c-c5dcb23f9695" providerId="AD" clId="Web-{D02C8E39-8AB5-45AA-A943-2F33A4BAEB8E}" dt="2020-09-22T12:28:56.255" v="0"/>
      <pc:docMkLst>
        <pc:docMk/>
      </pc:docMkLst>
      <pc:sldChg chg="ord">
        <pc:chgData name="Kilian Rijks" userId="S::30697@ma-web.nl::f8ce6190-20f5-4f44-ad1c-c5dcb23f9695" providerId="AD" clId="Web-{D02C8E39-8AB5-45AA-A943-2F33A4BAEB8E}" dt="2020-09-22T12:28:56.255" v="0"/>
        <pc:sldMkLst>
          <pc:docMk/>
          <pc:sldMk cId="3498386614" sldId="280"/>
        </pc:sldMkLst>
      </pc:sldChg>
    </pc:docChg>
  </pc:docChgLst>
  <pc:docChgLst>
    <pc:chgData name="Sam Derakhshandeh" userId="S::27741@ma-web.nl::25dbf886-86ce-40a8-a7a4-33199b4fd093" providerId="AD" clId="Web-{A15E7CBA-987D-4FC5-806E-9C0674420E45}"/>
    <pc:docChg chg="modSld">
      <pc:chgData name="Sam Derakhshandeh" userId="S::27741@ma-web.nl::25dbf886-86ce-40a8-a7a4-33199b4fd093" providerId="AD" clId="Web-{A15E7CBA-987D-4FC5-806E-9C0674420E45}" dt="2020-09-22T12:27:39.317" v="0" actId="1076"/>
      <pc:docMkLst>
        <pc:docMk/>
      </pc:docMkLst>
      <pc:sldChg chg="modSp">
        <pc:chgData name="Sam Derakhshandeh" userId="S::27741@ma-web.nl::25dbf886-86ce-40a8-a7a4-33199b4fd093" providerId="AD" clId="Web-{A15E7CBA-987D-4FC5-806E-9C0674420E45}" dt="2020-09-22T12:27:39.317" v="0" actId="1076"/>
        <pc:sldMkLst>
          <pc:docMk/>
          <pc:sldMk cId="0" sldId="277"/>
        </pc:sldMkLst>
        <pc:spChg chg="mod">
          <ac:chgData name="Sam Derakhshandeh" userId="S::27741@ma-web.nl::25dbf886-86ce-40a8-a7a4-33199b4fd093" providerId="AD" clId="Web-{A15E7CBA-987D-4FC5-806E-9C0674420E45}" dt="2020-09-22T12:27:39.317" v="0" actId="1076"/>
          <ac:spMkLst>
            <pc:docMk/>
            <pc:sldMk cId="0" sldId="277"/>
            <ac:spMk id="211" creationId="{00000000-0000-0000-0000-000000000000}"/>
          </ac:spMkLst>
        </pc:spChg>
      </pc:sldChg>
    </pc:docChg>
  </pc:docChgLst>
  <pc:docChgLst>
    <pc:chgData name="Dragan Javorac" userId="913c2858-fb97-4c6e-a42c-b1f1a16b225e" providerId="ADAL" clId="{8A676685-C88E-42C7-BB02-C6F664646BD8}"/>
    <pc:docChg chg="custSel delSld modSld">
      <pc:chgData name="Dragan Javorac" userId="913c2858-fb97-4c6e-a42c-b1f1a16b225e" providerId="ADAL" clId="{8A676685-C88E-42C7-BB02-C6F664646BD8}" dt="2021-09-10T08:02:06.505" v="53" actId="1076"/>
      <pc:docMkLst>
        <pc:docMk/>
      </pc:docMkLst>
      <pc:sldChg chg="addSp delSp modSp mod">
        <pc:chgData name="Dragan Javorac" userId="913c2858-fb97-4c6e-a42c-b1f1a16b225e" providerId="ADAL" clId="{8A676685-C88E-42C7-BB02-C6F664646BD8}" dt="2021-09-10T08:02:06.505" v="53" actId="1076"/>
        <pc:sldMkLst>
          <pc:docMk/>
          <pc:sldMk cId="0" sldId="260"/>
        </pc:sldMkLst>
        <pc:spChg chg="mod">
          <ac:chgData name="Dragan Javorac" userId="913c2858-fb97-4c6e-a42c-b1f1a16b225e" providerId="ADAL" clId="{8A676685-C88E-42C7-BB02-C6F664646BD8}" dt="2021-09-10T08:00:41.904" v="33" actId="20577"/>
          <ac:spMkLst>
            <pc:docMk/>
            <pc:sldMk cId="0" sldId="260"/>
            <ac:spMk id="77" creationId="{00000000-0000-0000-0000-000000000000}"/>
          </ac:spMkLst>
        </pc:spChg>
        <pc:spChg chg="mod">
          <ac:chgData name="Dragan Javorac" userId="913c2858-fb97-4c6e-a42c-b1f1a16b225e" providerId="ADAL" clId="{8A676685-C88E-42C7-BB02-C6F664646BD8}" dt="2021-09-10T08:01:47.203" v="42" actId="20577"/>
          <ac:spMkLst>
            <pc:docMk/>
            <pc:sldMk cId="0" sldId="260"/>
            <ac:spMk id="78" creationId="{00000000-0000-0000-0000-000000000000}"/>
          </ac:spMkLst>
        </pc:spChg>
        <pc:spChg chg="mod">
          <ac:chgData name="Dragan Javorac" userId="913c2858-fb97-4c6e-a42c-b1f1a16b225e" providerId="ADAL" clId="{8A676685-C88E-42C7-BB02-C6F664646BD8}" dt="2021-09-10T08:02:04.006" v="52" actId="20577"/>
          <ac:spMkLst>
            <pc:docMk/>
            <pc:sldMk cId="0" sldId="260"/>
            <ac:spMk id="79" creationId="{00000000-0000-0000-0000-000000000000}"/>
          </ac:spMkLst>
        </pc:spChg>
        <pc:picChg chg="mod">
          <ac:chgData name="Dragan Javorac" userId="913c2858-fb97-4c6e-a42c-b1f1a16b225e" providerId="ADAL" clId="{8A676685-C88E-42C7-BB02-C6F664646BD8}" dt="2021-09-10T08:01:49.889" v="43" actId="1076"/>
          <ac:picMkLst>
            <pc:docMk/>
            <pc:sldMk cId="0" sldId="260"/>
            <ac:picMk id="80" creationId="{00000000-0000-0000-0000-000000000000}"/>
          </ac:picMkLst>
        </pc:picChg>
        <pc:picChg chg="del">
          <ac:chgData name="Dragan Javorac" userId="913c2858-fb97-4c6e-a42c-b1f1a16b225e" providerId="ADAL" clId="{8A676685-C88E-42C7-BB02-C6F664646BD8}" dt="2021-09-10T08:01:07.898" v="34" actId="478"/>
          <ac:picMkLst>
            <pc:docMk/>
            <pc:sldMk cId="0" sldId="260"/>
            <ac:picMk id="81" creationId="{00000000-0000-0000-0000-000000000000}"/>
          </ac:picMkLst>
        </pc:picChg>
        <pc:picChg chg="add mod">
          <ac:chgData name="Dragan Javorac" userId="913c2858-fb97-4c6e-a42c-b1f1a16b225e" providerId="ADAL" clId="{8A676685-C88E-42C7-BB02-C6F664646BD8}" dt="2021-09-10T08:02:06.505" v="53" actId="1076"/>
          <ac:picMkLst>
            <pc:docMk/>
            <pc:sldMk cId="0" sldId="260"/>
            <ac:picMk id="1026" creationId="{1CC81E10-2845-4AF2-A224-36BC74209F85}"/>
          </ac:picMkLst>
        </pc:picChg>
        <pc:picChg chg="add mod">
          <ac:chgData name="Dragan Javorac" userId="913c2858-fb97-4c6e-a42c-b1f1a16b225e" providerId="ADAL" clId="{8A676685-C88E-42C7-BB02-C6F664646BD8}" dt="2021-09-10T08:01:43.830" v="37" actId="1076"/>
          <ac:picMkLst>
            <pc:docMk/>
            <pc:sldMk cId="0" sldId="260"/>
            <ac:picMk id="1027" creationId="{4EC5CD85-2658-426E-9477-3CEC2C5897A2}"/>
          </ac:picMkLst>
        </pc:picChg>
      </pc:sldChg>
      <pc:sldChg chg="del">
        <pc:chgData name="Dragan Javorac" userId="913c2858-fb97-4c6e-a42c-b1f1a16b225e" providerId="ADAL" clId="{8A676685-C88E-42C7-BB02-C6F664646BD8}" dt="2021-09-10T07:59:44.800" v="0" actId="2696"/>
        <pc:sldMkLst>
          <pc:docMk/>
          <pc:sldMk cId="745908616" sldId="282"/>
        </pc:sldMkLst>
      </pc:sldChg>
    </pc:docChg>
  </pc:docChgLst>
  <pc:docChgLst>
    <pc:chgData name="Simon Hitipeuw" userId="ba61fe65-476a-4611-b813-31bb818e518c" providerId="ADAL" clId="{D7912EC4-88AF-F345-AE4E-6C91C674C27B}"/>
    <pc:docChg chg="undo custSel addSld delSld modSld sldOrd">
      <pc:chgData name="Simon Hitipeuw" userId="ba61fe65-476a-4611-b813-31bb818e518c" providerId="ADAL" clId="{D7912EC4-88AF-F345-AE4E-6C91C674C27B}" dt="2021-09-16T07:41:40.761" v="1800"/>
      <pc:docMkLst>
        <pc:docMk/>
      </pc:docMkLst>
      <pc:sldChg chg="delSp modSp mod">
        <pc:chgData name="Simon Hitipeuw" userId="ba61fe65-476a-4611-b813-31bb818e518c" providerId="ADAL" clId="{D7912EC4-88AF-F345-AE4E-6C91C674C27B}" dt="2021-09-14T13:12:35.277" v="1142" actId="478"/>
        <pc:sldMkLst>
          <pc:docMk/>
          <pc:sldMk cId="0" sldId="256"/>
        </pc:sldMkLst>
        <pc:spChg chg="del mod">
          <ac:chgData name="Simon Hitipeuw" userId="ba61fe65-476a-4611-b813-31bb818e518c" providerId="ADAL" clId="{D7912EC4-88AF-F345-AE4E-6C91C674C27B}" dt="2021-09-14T13:12:35.277" v="1142" actId="478"/>
          <ac:spMkLst>
            <pc:docMk/>
            <pc:sldMk cId="0" sldId="256"/>
            <ac:spMk id="3" creationId="{08EF0D68-7804-40FD-BC06-C409DA1A58AC}"/>
          </ac:spMkLst>
        </pc:spChg>
      </pc:sldChg>
      <pc:sldChg chg="addSp delSp modSp del mod modShow">
        <pc:chgData name="Simon Hitipeuw" userId="ba61fe65-476a-4611-b813-31bb818e518c" providerId="ADAL" clId="{D7912EC4-88AF-F345-AE4E-6C91C674C27B}" dt="2021-09-14T12:53:36.454" v="810" actId="2696"/>
        <pc:sldMkLst>
          <pc:docMk/>
          <pc:sldMk cId="0" sldId="260"/>
        </pc:sldMkLst>
        <pc:spChg chg="add del mod">
          <ac:chgData name="Simon Hitipeuw" userId="ba61fe65-476a-4611-b813-31bb818e518c" providerId="ADAL" clId="{D7912EC4-88AF-F345-AE4E-6C91C674C27B}" dt="2021-09-14T12:52:09.593" v="740" actId="478"/>
          <ac:spMkLst>
            <pc:docMk/>
            <pc:sldMk cId="0" sldId="260"/>
            <ac:spMk id="2" creationId="{42FFF797-732B-A840-AAC7-483F7184FEB0}"/>
          </ac:spMkLst>
        </pc:spChg>
        <pc:spChg chg="add mod">
          <ac:chgData name="Simon Hitipeuw" userId="ba61fe65-476a-4611-b813-31bb818e518c" providerId="ADAL" clId="{D7912EC4-88AF-F345-AE4E-6C91C674C27B}" dt="2021-09-14T12:52:34.822" v="778" actId="20577"/>
          <ac:spMkLst>
            <pc:docMk/>
            <pc:sldMk cId="0" sldId="260"/>
            <ac:spMk id="4" creationId="{83A31EE2-07C5-414E-B409-CF7F823C388D}"/>
          </ac:spMkLst>
        </pc:spChg>
        <pc:spChg chg="mod">
          <ac:chgData name="Simon Hitipeuw" userId="ba61fe65-476a-4611-b813-31bb818e518c" providerId="ADAL" clId="{D7912EC4-88AF-F345-AE4E-6C91C674C27B}" dt="2021-09-14T12:53:26.202" v="807" actId="20577"/>
          <ac:spMkLst>
            <pc:docMk/>
            <pc:sldMk cId="0" sldId="260"/>
            <ac:spMk id="77" creationId="{00000000-0000-0000-0000-000000000000}"/>
          </ac:spMkLst>
        </pc:spChg>
        <pc:spChg chg="del">
          <ac:chgData name="Simon Hitipeuw" userId="ba61fe65-476a-4611-b813-31bb818e518c" providerId="ADAL" clId="{D7912EC4-88AF-F345-AE4E-6C91C674C27B}" dt="2021-09-14T12:51:48.929" v="732" actId="478"/>
          <ac:spMkLst>
            <pc:docMk/>
            <pc:sldMk cId="0" sldId="260"/>
            <ac:spMk id="78" creationId="{00000000-0000-0000-0000-000000000000}"/>
          </ac:spMkLst>
        </pc:spChg>
        <pc:spChg chg="del mod">
          <ac:chgData name="Simon Hitipeuw" userId="ba61fe65-476a-4611-b813-31bb818e518c" providerId="ADAL" clId="{D7912EC4-88AF-F345-AE4E-6C91C674C27B}" dt="2021-09-14T12:51:54.333" v="734" actId="478"/>
          <ac:spMkLst>
            <pc:docMk/>
            <pc:sldMk cId="0" sldId="260"/>
            <ac:spMk id="79" creationId="{00000000-0000-0000-0000-000000000000}"/>
          </ac:spMkLst>
        </pc:spChg>
        <pc:picChg chg="del">
          <ac:chgData name="Simon Hitipeuw" userId="ba61fe65-476a-4611-b813-31bb818e518c" providerId="ADAL" clId="{D7912EC4-88AF-F345-AE4E-6C91C674C27B}" dt="2021-09-14T12:52:11.956" v="741" actId="478"/>
          <ac:picMkLst>
            <pc:docMk/>
            <pc:sldMk cId="0" sldId="260"/>
            <ac:picMk id="80" creationId="{00000000-0000-0000-0000-000000000000}"/>
          </ac:picMkLst>
        </pc:picChg>
        <pc:picChg chg="del">
          <ac:chgData name="Simon Hitipeuw" userId="ba61fe65-476a-4611-b813-31bb818e518c" providerId="ADAL" clId="{D7912EC4-88AF-F345-AE4E-6C91C674C27B}" dt="2021-09-14T12:51:48.929" v="732" actId="478"/>
          <ac:picMkLst>
            <pc:docMk/>
            <pc:sldMk cId="0" sldId="260"/>
            <ac:picMk id="1026" creationId="{1CC81E10-2845-4AF2-A224-36BC74209F85}"/>
          </ac:picMkLst>
        </pc:picChg>
        <pc:picChg chg="del">
          <ac:chgData name="Simon Hitipeuw" userId="ba61fe65-476a-4611-b813-31bb818e518c" providerId="ADAL" clId="{D7912EC4-88AF-F345-AE4E-6C91C674C27B}" dt="2021-09-14T12:51:48.929" v="732" actId="478"/>
          <ac:picMkLst>
            <pc:docMk/>
            <pc:sldMk cId="0" sldId="260"/>
            <ac:picMk id="1027" creationId="{4EC5CD85-2658-426E-9477-3CEC2C5897A2}"/>
          </ac:picMkLst>
        </pc:picChg>
      </pc:sldChg>
      <pc:sldChg chg="del mod modShow">
        <pc:chgData name="Simon Hitipeuw" userId="ba61fe65-476a-4611-b813-31bb818e518c" providerId="ADAL" clId="{D7912EC4-88AF-F345-AE4E-6C91C674C27B}" dt="2021-09-14T13:50:10.017" v="1559" actId="2696"/>
        <pc:sldMkLst>
          <pc:docMk/>
          <pc:sldMk cId="0" sldId="261"/>
        </pc:sldMkLst>
      </pc:sldChg>
      <pc:sldChg chg="del mod modShow">
        <pc:chgData name="Simon Hitipeuw" userId="ba61fe65-476a-4611-b813-31bb818e518c" providerId="ADAL" clId="{D7912EC4-88AF-F345-AE4E-6C91C674C27B}" dt="2021-09-14T13:50:10.500" v="1560" actId="2696"/>
        <pc:sldMkLst>
          <pc:docMk/>
          <pc:sldMk cId="0" sldId="262"/>
        </pc:sldMkLst>
      </pc:sldChg>
      <pc:sldChg chg="addSp delSp modSp mod">
        <pc:chgData name="Simon Hitipeuw" userId="ba61fe65-476a-4611-b813-31bb818e518c" providerId="ADAL" clId="{D7912EC4-88AF-F345-AE4E-6C91C674C27B}" dt="2021-09-14T13:30:52.542" v="1454" actId="1076"/>
        <pc:sldMkLst>
          <pc:docMk/>
          <pc:sldMk cId="0" sldId="263"/>
        </pc:sldMkLst>
        <pc:spChg chg="add del mod topLvl">
          <ac:chgData name="Simon Hitipeuw" userId="ba61fe65-476a-4611-b813-31bb818e518c" providerId="ADAL" clId="{D7912EC4-88AF-F345-AE4E-6C91C674C27B}" dt="2021-09-14T13:24:27.598" v="1224" actId="478"/>
          <ac:spMkLst>
            <pc:docMk/>
            <pc:sldMk cId="0" sldId="263"/>
            <ac:spMk id="2" creationId="{9532DF3E-B889-5A4F-876E-520B9B970177}"/>
          </ac:spMkLst>
        </pc:spChg>
        <pc:spChg chg="add mod">
          <ac:chgData name="Simon Hitipeuw" userId="ba61fe65-476a-4611-b813-31bb818e518c" providerId="ADAL" clId="{D7912EC4-88AF-F345-AE4E-6C91C674C27B}" dt="2021-09-14T13:30:44.194" v="1452" actId="14100"/>
          <ac:spMkLst>
            <pc:docMk/>
            <pc:sldMk cId="0" sldId="263"/>
            <ac:spMk id="4" creationId="{4172C29A-7A8E-1645-B9F4-64BB78C54684}"/>
          </ac:spMkLst>
        </pc:spChg>
        <pc:spChg chg="mod">
          <ac:chgData name="Simon Hitipeuw" userId="ba61fe65-476a-4611-b813-31bb818e518c" providerId="ADAL" clId="{D7912EC4-88AF-F345-AE4E-6C91C674C27B}" dt="2021-09-14T13:16:09.832" v="1198" actId="255"/>
          <ac:spMkLst>
            <pc:docMk/>
            <pc:sldMk cId="0" sldId="263"/>
            <ac:spMk id="102" creationId="{00000000-0000-0000-0000-000000000000}"/>
          </ac:spMkLst>
        </pc:spChg>
        <pc:spChg chg="mod">
          <ac:chgData name="Simon Hitipeuw" userId="ba61fe65-476a-4611-b813-31bb818e518c" providerId="ADAL" clId="{D7912EC4-88AF-F345-AE4E-6C91C674C27B}" dt="2021-09-14T13:30:49.669" v="1453" actId="1076"/>
          <ac:spMkLst>
            <pc:docMk/>
            <pc:sldMk cId="0" sldId="263"/>
            <ac:spMk id="103" creationId="{00000000-0000-0000-0000-000000000000}"/>
          </ac:spMkLst>
        </pc:spChg>
        <pc:spChg chg="del">
          <ac:chgData name="Simon Hitipeuw" userId="ba61fe65-476a-4611-b813-31bb818e518c" providerId="ADAL" clId="{D7912EC4-88AF-F345-AE4E-6C91C674C27B}" dt="2021-09-14T13:15:35.580" v="1195" actId="478"/>
          <ac:spMkLst>
            <pc:docMk/>
            <pc:sldMk cId="0" sldId="263"/>
            <ac:spMk id="104" creationId="{00000000-0000-0000-0000-000000000000}"/>
          </ac:spMkLst>
        </pc:spChg>
        <pc:grpChg chg="add del mod">
          <ac:chgData name="Simon Hitipeuw" userId="ba61fe65-476a-4611-b813-31bb818e518c" providerId="ADAL" clId="{D7912EC4-88AF-F345-AE4E-6C91C674C27B}" dt="2021-09-14T13:24:27.598" v="1224" actId="478"/>
          <ac:grpSpMkLst>
            <pc:docMk/>
            <pc:sldMk cId="0" sldId="263"/>
            <ac:grpSpMk id="3" creationId="{47B2F440-F89C-5444-9769-C1D7F10107DE}"/>
          </ac:grpSpMkLst>
        </pc:grpChg>
        <pc:grpChg chg="add mod">
          <ac:chgData name="Simon Hitipeuw" userId="ba61fe65-476a-4611-b813-31bb818e518c" providerId="ADAL" clId="{D7912EC4-88AF-F345-AE4E-6C91C674C27B}" dt="2021-09-14T13:30:44.194" v="1452" actId="14100"/>
          <ac:grpSpMkLst>
            <pc:docMk/>
            <pc:sldMk cId="0" sldId="263"/>
            <ac:grpSpMk id="5" creationId="{6169B463-61DE-F64E-A7A1-053D4971A02A}"/>
          </ac:grpSpMkLst>
        </pc:grpChg>
        <pc:picChg chg="add del mod">
          <ac:chgData name="Simon Hitipeuw" userId="ba61fe65-476a-4611-b813-31bb818e518c" providerId="ADAL" clId="{D7912EC4-88AF-F345-AE4E-6C91C674C27B}" dt="2021-09-14T13:22:09.153" v="1208" actId="21"/>
          <ac:picMkLst>
            <pc:docMk/>
            <pc:sldMk cId="0" sldId="263"/>
            <ac:picMk id="7" creationId="{54491822-E1D9-4C4E-9B79-FDB52524F305}"/>
          </ac:picMkLst>
        </pc:picChg>
        <pc:picChg chg="add del mod topLvl">
          <ac:chgData name="Simon Hitipeuw" userId="ba61fe65-476a-4611-b813-31bb818e518c" providerId="ADAL" clId="{D7912EC4-88AF-F345-AE4E-6C91C674C27B}" dt="2021-09-14T13:24:29.676" v="1225" actId="478"/>
          <ac:picMkLst>
            <pc:docMk/>
            <pc:sldMk cId="0" sldId="263"/>
            <ac:picMk id="8" creationId="{2E08E2A2-FADA-2444-8EB3-C1B538CDC6EA}"/>
          </ac:picMkLst>
        </pc:picChg>
        <pc:picChg chg="add mod">
          <ac:chgData name="Simon Hitipeuw" userId="ba61fe65-476a-4611-b813-31bb818e518c" providerId="ADAL" clId="{D7912EC4-88AF-F345-AE4E-6C91C674C27B}" dt="2021-09-14T13:30:44.194" v="1452" actId="14100"/>
          <ac:picMkLst>
            <pc:docMk/>
            <pc:sldMk cId="0" sldId="263"/>
            <ac:picMk id="11" creationId="{2431C16D-C88B-4A49-A3DC-1CA852A3CAD6}"/>
          </ac:picMkLst>
        </pc:picChg>
        <pc:picChg chg="mod">
          <ac:chgData name="Simon Hitipeuw" userId="ba61fe65-476a-4611-b813-31bb818e518c" providerId="ADAL" clId="{D7912EC4-88AF-F345-AE4E-6C91C674C27B}" dt="2021-09-14T13:30:52.542" v="1454" actId="1076"/>
          <ac:picMkLst>
            <pc:docMk/>
            <pc:sldMk cId="0" sldId="263"/>
            <ac:picMk id="105" creationId="{00000000-0000-0000-0000-000000000000}"/>
          </ac:picMkLst>
        </pc:picChg>
      </pc:sldChg>
      <pc:sldChg chg="modSp mod">
        <pc:chgData name="Simon Hitipeuw" userId="ba61fe65-476a-4611-b813-31bb818e518c" providerId="ADAL" clId="{D7912EC4-88AF-F345-AE4E-6C91C674C27B}" dt="2021-09-16T07:41:40.761" v="1800"/>
        <pc:sldMkLst>
          <pc:docMk/>
          <pc:sldMk cId="0" sldId="266"/>
        </pc:sldMkLst>
        <pc:spChg chg="mod">
          <ac:chgData name="Simon Hitipeuw" userId="ba61fe65-476a-4611-b813-31bb818e518c" providerId="ADAL" clId="{D7912EC4-88AF-F345-AE4E-6C91C674C27B}" dt="2021-09-16T07:41:40.761" v="1800"/>
          <ac:spMkLst>
            <pc:docMk/>
            <pc:sldMk cId="0" sldId="266"/>
            <ac:spMk id="124" creationId="{00000000-0000-0000-0000-000000000000}"/>
          </ac:spMkLst>
        </pc:spChg>
      </pc:sldChg>
      <pc:sldChg chg="addSp delSp modSp mod">
        <pc:chgData name="Simon Hitipeuw" userId="ba61fe65-476a-4611-b813-31bb818e518c" providerId="ADAL" clId="{D7912EC4-88AF-F345-AE4E-6C91C674C27B}" dt="2021-09-14T13:40:30.634" v="1555" actId="14100"/>
        <pc:sldMkLst>
          <pc:docMk/>
          <pc:sldMk cId="0" sldId="272"/>
        </pc:sldMkLst>
        <pc:spChg chg="mod">
          <ac:chgData name="Simon Hitipeuw" userId="ba61fe65-476a-4611-b813-31bb818e518c" providerId="ADAL" clId="{D7912EC4-88AF-F345-AE4E-6C91C674C27B}" dt="2021-09-14T13:40:03.670" v="1550" actId="14100"/>
          <ac:spMkLst>
            <pc:docMk/>
            <pc:sldMk cId="0" sldId="272"/>
            <ac:spMk id="8" creationId="{EED8E4F0-2976-3346-8DFC-772C6929F265}"/>
          </ac:spMkLst>
        </pc:spChg>
        <pc:spChg chg="mod">
          <ac:chgData name="Simon Hitipeuw" userId="ba61fe65-476a-4611-b813-31bb818e518c" providerId="ADAL" clId="{D7912EC4-88AF-F345-AE4E-6C91C674C27B}" dt="2021-09-14T13:04:54.003" v="1117" actId="20577"/>
          <ac:spMkLst>
            <pc:docMk/>
            <pc:sldMk cId="0" sldId="272"/>
            <ac:spMk id="172" creationId="{00000000-0000-0000-0000-000000000000}"/>
          </ac:spMkLst>
        </pc:spChg>
        <pc:spChg chg="mod">
          <ac:chgData name="Simon Hitipeuw" userId="ba61fe65-476a-4611-b813-31bb818e518c" providerId="ADAL" clId="{D7912EC4-88AF-F345-AE4E-6C91C674C27B}" dt="2021-09-14T13:40:30.634" v="1555" actId="14100"/>
          <ac:spMkLst>
            <pc:docMk/>
            <pc:sldMk cId="0" sldId="272"/>
            <ac:spMk id="173" creationId="{00000000-0000-0000-0000-000000000000}"/>
          </ac:spMkLst>
        </pc:spChg>
        <pc:grpChg chg="add mod">
          <ac:chgData name="Simon Hitipeuw" userId="ba61fe65-476a-4611-b813-31bb818e518c" providerId="ADAL" clId="{D7912EC4-88AF-F345-AE4E-6C91C674C27B}" dt="2021-09-14T13:40:03.670" v="1550" actId="14100"/>
          <ac:grpSpMkLst>
            <pc:docMk/>
            <pc:sldMk cId="0" sldId="272"/>
            <ac:grpSpMk id="7" creationId="{A94BA79B-B3CF-7F49-BD4A-20402A8D2F90}"/>
          </ac:grpSpMkLst>
        </pc:grpChg>
        <pc:picChg chg="add del mod">
          <ac:chgData name="Simon Hitipeuw" userId="ba61fe65-476a-4611-b813-31bb818e518c" providerId="ADAL" clId="{D7912EC4-88AF-F345-AE4E-6C91C674C27B}" dt="2021-09-14T13:37:55.687" v="1458" actId="21"/>
          <ac:picMkLst>
            <pc:docMk/>
            <pc:sldMk cId="0" sldId="272"/>
            <ac:picMk id="6" creationId="{82B435D4-62A2-2D49-A6C0-91B7528B6F4E}"/>
          </ac:picMkLst>
        </pc:picChg>
        <pc:picChg chg="mod">
          <ac:chgData name="Simon Hitipeuw" userId="ba61fe65-476a-4611-b813-31bb818e518c" providerId="ADAL" clId="{D7912EC4-88AF-F345-AE4E-6C91C674C27B}" dt="2021-09-14T13:40:03.670" v="1550" actId="14100"/>
          <ac:picMkLst>
            <pc:docMk/>
            <pc:sldMk cId="0" sldId="272"/>
            <ac:picMk id="9" creationId="{959F2D0F-EC58-D542-866B-133BC47F12F2}"/>
          </ac:picMkLst>
        </pc:picChg>
      </pc:sldChg>
      <pc:sldChg chg="modSp mod">
        <pc:chgData name="Simon Hitipeuw" userId="ba61fe65-476a-4611-b813-31bb818e518c" providerId="ADAL" clId="{D7912EC4-88AF-F345-AE4E-6C91C674C27B}" dt="2021-09-14T13:01:38.152" v="1093" actId="20577"/>
        <pc:sldMkLst>
          <pc:docMk/>
          <pc:sldMk cId="1010043746" sldId="283"/>
        </pc:sldMkLst>
        <pc:spChg chg="mod">
          <ac:chgData name="Simon Hitipeuw" userId="ba61fe65-476a-4611-b813-31bb818e518c" providerId="ADAL" clId="{D7912EC4-88AF-F345-AE4E-6C91C674C27B}" dt="2021-09-14T13:01:38.152" v="1093" actId="20577"/>
          <ac:spMkLst>
            <pc:docMk/>
            <pc:sldMk cId="1010043746" sldId="283"/>
            <ac:spMk id="149" creationId="{00000000-0000-0000-0000-000000000000}"/>
          </ac:spMkLst>
        </pc:spChg>
      </pc:sldChg>
      <pc:sldChg chg="addSp delSp modSp new del mod ord">
        <pc:chgData name="Simon Hitipeuw" userId="ba61fe65-476a-4611-b813-31bb818e518c" providerId="ADAL" clId="{D7912EC4-88AF-F345-AE4E-6C91C674C27B}" dt="2021-09-14T12:37:30.545" v="367" actId="2696"/>
        <pc:sldMkLst>
          <pc:docMk/>
          <pc:sldMk cId="970879198" sldId="290"/>
        </pc:sldMkLst>
        <pc:spChg chg="add del mod">
          <ac:chgData name="Simon Hitipeuw" userId="ba61fe65-476a-4611-b813-31bb818e518c" providerId="ADAL" clId="{D7912EC4-88AF-F345-AE4E-6C91C674C27B}" dt="2021-09-14T12:37:28.431" v="366" actId="21"/>
          <ac:spMkLst>
            <pc:docMk/>
            <pc:sldMk cId="970879198" sldId="290"/>
            <ac:spMk id="2" creationId="{F8DF0B0F-A913-9345-A4A0-C6B869A21543}"/>
          </ac:spMkLst>
        </pc:spChg>
      </pc:sldChg>
      <pc:sldChg chg="modSp new del mod ord">
        <pc:chgData name="Simon Hitipeuw" userId="ba61fe65-476a-4611-b813-31bb818e518c" providerId="ADAL" clId="{D7912EC4-88AF-F345-AE4E-6C91C674C27B}" dt="2021-09-14T13:44:22.748" v="1557" actId="2696"/>
        <pc:sldMkLst>
          <pc:docMk/>
          <pc:sldMk cId="1177109375" sldId="290"/>
        </pc:sldMkLst>
        <pc:spChg chg="mod">
          <ac:chgData name="Simon Hitipeuw" userId="ba61fe65-476a-4611-b813-31bb818e518c" providerId="ADAL" clId="{D7912EC4-88AF-F345-AE4E-6C91C674C27B}" dt="2021-09-14T12:37:41.543" v="384" actId="20577"/>
          <ac:spMkLst>
            <pc:docMk/>
            <pc:sldMk cId="1177109375" sldId="290"/>
            <ac:spMk id="2" creationId="{369C638F-21EF-654A-9C1B-804349FEF0BC}"/>
          </ac:spMkLst>
        </pc:spChg>
        <pc:spChg chg="mod">
          <ac:chgData name="Simon Hitipeuw" userId="ba61fe65-476a-4611-b813-31bb818e518c" providerId="ADAL" clId="{D7912EC4-88AF-F345-AE4E-6C91C674C27B}" dt="2021-09-14T13:44:21.353" v="1556" actId="20577"/>
          <ac:spMkLst>
            <pc:docMk/>
            <pc:sldMk cId="1177109375" sldId="290"/>
            <ac:spMk id="3" creationId="{3E935B90-3724-5547-A28A-DED943E3F4DC}"/>
          </ac:spMkLst>
        </pc:spChg>
      </pc:sldChg>
      <pc:sldChg chg="add del mod modShow">
        <pc:chgData name="Simon Hitipeuw" userId="ba61fe65-476a-4611-b813-31bb818e518c" providerId="ADAL" clId="{D7912EC4-88AF-F345-AE4E-6C91C674C27B}" dt="2021-09-14T13:50:09.469" v="1558" actId="2696"/>
        <pc:sldMkLst>
          <pc:docMk/>
          <pc:sldMk cId="2797989401" sldId="291"/>
        </pc:sldMkLst>
      </pc:sldChg>
      <pc:sldChg chg="addSp delSp modSp add mod ord">
        <pc:chgData name="Simon Hitipeuw" userId="ba61fe65-476a-4611-b813-31bb818e518c" providerId="ADAL" clId="{D7912EC4-88AF-F345-AE4E-6C91C674C27B}" dt="2021-09-14T13:00:05.527" v="1074" actId="478"/>
        <pc:sldMkLst>
          <pc:docMk/>
          <pc:sldMk cId="0" sldId="292"/>
        </pc:sldMkLst>
        <pc:spChg chg="add mod">
          <ac:chgData name="Simon Hitipeuw" userId="ba61fe65-476a-4611-b813-31bb818e518c" providerId="ADAL" clId="{D7912EC4-88AF-F345-AE4E-6C91C674C27B}" dt="2021-09-14T12:56:16.198" v="977" actId="1076"/>
          <ac:spMkLst>
            <pc:docMk/>
            <pc:sldMk cId="0" sldId="292"/>
            <ac:spMk id="2" creationId="{262A0228-0DE6-664E-BD3E-9475A0F48D97}"/>
          </ac:spMkLst>
        </pc:spChg>
        <pc:spChg chg="add mod">
          <ac:chgData name="Simon Hitipeuw" userId="ba61fe65-476a-4611-b813-31bb818e518c" providerId="ADAL" clId="{D7912EC4-88AF-F345-AE4E-6C91C674C27B}" dt="2021-09-14T12:57:13.896" v="1053" actId="20577"/>
          <ac:spMkLst>
            <pc:docMk/>
            <pc:sldMk cId="0" sldId="292"/>
            <ac:spMk id="3" creationId="{DA528747-6035-CC4B-AD71-197B3E32D5CE}"/>
          </ac:spMkLst>
        </pc:spChg>
        <pc:spChg chg="add del mod">
          <ac:chgData name="Simon Hitipeuw" userId="ba61fe65-476a-4611-b813-31bb818e518c" providerId="ADAL" clId="{D7912EC4-88AF-F345-AE4E-6C91C674C27B}" dt="2021-09-14T13:00:05.527" v="1074" actId="478"/>
          <ac:spMkLst>
            <pc:docMk/>
            <pc:sldMk cId="0" sldId="292"/>
            <ac:spMk id="6" creationId="{AAB27EA5-241D-ED42-9CC0-1B39B7E6DFCB}"/>
          </ac:spMkLst>
        </pc:spChg>
        <pc:spChg chg="mod">
          <ac:chgData name="Simon Hitipeuw" userId="ba61fe65-476a-4611-b813-31bb818e518c" providerId="ADAL" clId="{D7912EC4-88AF-F345-AE4E-6C91C674C27B}" dt="2021-09-14T12:55:56.609" v="972" actId="20577"/>
          <ac:spMkLst>
            <pc:docMk/>
            <pc:sldMk cId="0" sldId="292"/>
            <ac:spMk id="232" creationId="{00000000-0000-0000-0000-000000000000}"/>
          </ac:spMkLst>
        </pc:spChg>
        <pc:picChg chg="mod">
          <ac:chgData name="Simon Hitipeuw" userId="ba61fe65-476a-4611-b813-31bb818e518c" providerId="ADAL" clId="{D7912EC4-88AF-F345-AE4E-6C91C674C27B}" dt="2021-09-14T12:56:12.971" v="976" actId="14100"/>
          <ac:picMkLst>
            <pc:docMk/>
            <pc:sldMk cId="0" sldId="292"/>
            <ac:picMk id="233" creationId="{00000000-0000-0000-0000-000000000000}"/>
          </ac:picMkLst>
        </pc:picChg>
      </pc:sldChg>
      <pc:sldChg chg="modSp add mod">
        <pc:chgData name="Simon Hitipeuw" userId="ba61fe65-476a-4611-b813-31bb818e518c" providerId="ADAL" clId="{D7912EC4-88AF-F345-AE4E-6C91C674C27B}" dt="2021-09-14T14:06:33.494" v="1587" actId="20577"/>
        <pc:sldMkLst>
          <pc:docMk/>
          <pc:sldMk cId="338141704" sldId="305"/>
        </pc:sldMkLst>
        <pc:spChg chg="mod">
          <ac:chgData name="Simon Hitipeuw" userId="ba61fe65-476a-4611-b813-31bb818e518c" providerId="ADAL" clId="{D7912EC4-88AF-F345-AE4E-6C91C674C27B}" dt="2021-09-14T14:06:33.494" v="1587" actId="20577"/>
          <ac:spMkLst>
            <pc:docMk/>
            <pc:sldMk cId="338141704" sldId="305"/>
            <ac:spMk id="6" creationId="{0EA42367-6FFB-E247-80B6-D80E884097AD}"/>
          </ac:spMkLst>
        </pc:spChg>
      </pc:sldChg>
      <pc:sldMasterChg chg="delSldLayout">
        <pc:chgData name="Simon Hitipeuw" userId="ba61fe65-476a-4611-b813-31bb818e518c" providerId="ADAL" clId="{D7912EC4-88AF-F345-AE4E-6C91C674C27B}" dt="2021-09-14T12:37:30.545" v="367" actId="2696"/>
        <pc:sldMasterMkLst>
          <pc:docMk/>
          <pc:sldMasterMk cId="0" sldId="2147483659"/>
        </pc:sldMasterMkLst>
        <pc:sldLayoutChg chg="del">
          <pc:chgData name="Simon Hitipeuw" userId="ba61fe65-476a-4611-b813-31bb818e518c" providerId="ADAL" clId="{D7912EC4-88AF-F345-AE4E-6C91C674C27B}" dt="2021-09-14T12:37:30.545" v="367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Dragan Javorac" userId="913c2858-fb97-4c6e-a42c-b1f1a16b225e" providerId="ADAL" clId="{475411C6-8141-4378-8490-F976BA89C6B2}"/>
    <pc:docChg chg="undo custSel addSld delSld modSld sldOrd">
      <pc:chgData name="Dragan Javorac" userId="913c2858-fb97-4c6e-a42c-b1f1a16b225e" providerId="ADAL" clId="{475411C6-8141-4378-8490-F976BA89C6B2}" dt="2022-10-14T12:30:46.041" v="3621" actId="20577"/>
      <pc:docMkLst>
        <pc:docMk/>
      </pc:docMkLst>
      <pc:sldChg chg="addSp delSp modSp mod">
        <pc:chgData name="Dragan Javorac" userId="913c2858-fb97-4c6e-a42c-b1f1a16b225e" providerId="ADAL" clId="{475411C6-8141-4378-8490-F976BA89C6B2}" dt="2022-10-03T11:51:57.040" v="3407" actId="20577"/>
        <pc:sldMkLst>
          <pc:docMk/>
          <pc:sldMk cId="0" sldId="256"/>
        </pc:sldMkLst>
        <pc:spChg chg="mod">
          <ac:chgData name="Dragan Javorac" userId="913c2858-fb97-4c6e-a42c-b1f1a16b225e" providerId="ADAL" clId="{475411C6-8141-4378-8490-F976BA89C6B2}" dt="2022-10-03T11:51:57.040" v="3407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Dragan Javorac" userId="913c2858-fb97-4c6e-a42c-b1f1a16b225e" providerId="ADAL" clId="{475411C6-8141-4378-8490-F976BA89C6B2}" dt="2022-09-19T13:26:23.107" v="7" actId="20577"/>
          <ac:spMkLst>
            <pc:docMk/>
            <pc:sldMk cId="0" sldId="256"/>
            <ac:spMk id="55" creationId="{00000000-0000-0000-0000-000000000000}"/>
          </ac:spMkLst>
        </pc:spChg>
        <pc:grpChg chg="del">
          <ac:chgData name="Dragan Javorac" userId="913c2858-fb97-4c6e-a42c-b1f1a16b225e" providerId="ADAL" clId="{475411C6-8141-4378-8490-F976BA89C6B2}" dt="2022-09-19T13:27:00.679" v="13" actId="478"/>
          <ac:grpSpMkLst>
            <pc:docMk/>
            <pc:sldMk cId="0" sldId="256"/>
            <ac:grpSpMk id="9" creationId="{3BC34DD9-DCE1-B05E-D878-396204A49A03}"/>
          </ac:grpSpMkLst>
        </pc:grpChg>
        <pc:picChg chg="add del mod">
          <ac:chgData name="Dragan Javorac" userId="913c2858-fb97-4c6e-a42c-b1f1a16b225e" providerId="ADAL" clId="{475411C6-8141-4378-8490-F976BA89C6B2}" dt="2022-09-19T13:27:05.635" v="16" actId="478"/>
          <ac:picMkLst>
            <pc:docMk/>
            <pc:sldMk cId="0" sldId="256"/>
            <ac:picMk id="11" creationId="{4F8A8A84-5161-8AB8-EB15-D30F9428C116}"/>
          </ac:picMkLst>
        </pc:picChg>
        <pc:picChg chg="add del mod">
          <ac:chgData name="Dragan Javorac" userId="913c2858-fb97-4c6e-a42c-b1f1a16b225e" providerId="ADAL" clId="{475411C6-8141-4378-8490-F976BA89C6B2}" dt="2022-09-19T13:27:26.748" v="24" actId="478"/>
          <ac:picMkLst>
            <pc:docMk/>
            <pc:sldMk cId="0" sldId="256"/>
            <ac:picMk id="13" creationId="{A65BE295-685F-1AB8-9173-A70895BE6E35}"/>
          </ac:picMkLst>
        </pc:picChg>
        <pc:picChg chg="add mod">
          <ac:chgData name="Dragan Javorac" userId="913c2858-fb97-4c6e-a42c-b1f1a16b225e" providerId="ADAL" clId="{475411C6-8141-4378-8490-F976BA89C6B2}" dt="2022-09-19T13:27:30.158" v="25" actId="1076"/>
          <ac:picMkLst>
            <pc:docMk/>
            <pc:sldMk cId="0" sldId="256"/>
            <ac:picMk id="15" creationId="{FEC77F0C-611A-50FA-58AD-897C3D41BC1F}"/>
          </ac:picMkLst>
        </pc:picChg>
      </pc:sldChg>
      <pc:sldChg chg="del">
        <pc:chgData name="Dragan Javorac" userId="913c2858-fb97-4c6e-a42c-b1f1a16b225e" providerId="ADAL" clId="{475411C6-8141-4378-8490-F976BA89C6B2}" dt="2022-10-03T11:51:47.422" v="3396" actId="47"/>
        <pc:sldMkLst>
          <pc:docMk/>
          <pc:sldMk cId="0" sldId="257"/>
        </pc:sldMkLst>
      </pc:sldChg>
      <pc:sldChg chg="addSp modSp mod">
        <pc:chgData name="Dragan Javorac" userId="913c2858-fb97-4c6e-a42c-b1f1a16b225e" providerId="ADAL" clId="{475411C6-8141-4378-8490-F976BA89C6B2}" dt="2022-10-03T11:51:54.195" v="3404" actId="20577"/>
        <pc:sldMkLst>
          <pc:docMk/>
          <pc:sldMk cId="0" sldId="258"/>
        </pc:sldMkLst>
        <pc:spChg chg="mod">
          <ac:chgData name="Dragan Javorac" userId="913c2858-fb97-4c6e-a42c-b1f1a16b225e" providerId="ADAL" clId="{475411C6-8141-4378-8490-F976BA89C6B2}" dt="2022-10-03T11:51:54.195" v="3404" actId="20577"/>
          <ac:spMkLst>
            <pc:docMk/>
            <pc:sldMk cId="0" sldId="258"/>
            <ac:spMk id="66" creationId="{00000000-0000-0000-0000-000000000000}"/>
          </ac:spMkLst>
        </pc:spChg>
        <pc:spChg chg="mod">
          <ac:chgData name="Dragan Javorac" userId="913c2858-fb97-4c6e-a42c-b1f1a16b225e" providerId="ADAL" clId="{475411C6-8141-4378-8490-F976BA89C6B2}" dt="2022-09-26T14:20:41.276" v="46" actId="20577"/>
          <ac:spMkLst>
            <pc:docMk/>
            <pc:sldMk cId="0" sldId="258"/>
            <ac:spMk id="67" creationId="{00000000-0000-0000-0000-000000000000}"/>
          </ac:spMkLst>
        </pc:spChg>
        <pc:picChg chg="add mod">
          <ac:chgData name="Dragan Javorac" userId="913c2858-fb97-4c6e-a42c-b1f1a16b225e" providerId="ADAL" clId="{475411C6-8141-4378-8490-F976BA89C6B2}" dt="2022-09-26T14:20:57.400" v="50" actId="1076"/>
          <ac:picMkLst>
            <pc:docMk/>
            <pc:sldMk cId="0" sldId="258"/>
            <ac:picMk id="3" creationId="{5E52D86B-367C-FF2E-6F49-2CDC98815ACD}"/>
          </ac:picMkLst>
        </pc:picChg>
      </pc:sldChg>
      <pc:sldChg chg="addSp delSp modSp mod">
        <pc:chgData name="Dragan Javorac" userId="913c2858-fb97-4c6e-a42c-b1f1a16b225e" providerId="ADAL" clId="{475411C6-8141-4378-8490-F976BA89C6B2}" dt="2022-09-19T13:28:49.126" v="44" actId="1076"/>
        <pc:sldMkLst>
          <pc:docMk/>
          <pc:sldMk cId="0" sldId="265"/>
        </pc:sldMkLst>
        <pc:spChg chg="mod">
          <ac:chgData name="Dragan Javorac" userId="913c2858-fb97-4c6e-a42c-b1f1a16b225e" providerId="ADAL" clId="{475411C6-8141-4378-8490-F976BA89C6B2}" dt="2022-09-19T13:27:40.993" v="33" actId="20577"/>
          <ac:spMkLst>
            <pc:docMk/>
            <pc:sldMk cId="0" sldId="265"/>
            <ac:spMk id="118" creationId="{00000000-0000-0000-0000-000000000000}"/>
          </ac:spMkLst>
        </pc:spChg>
        <pc:picChg chg="add del">
          <ac:chgData name="Dragan Javorac" userId="913c2858-fb97-4c6e-a42c-b1f1a16b225e" providerId="ADAL" clId="{475411C6-8141-4378-8490-F976BA89C6B2}" dt="2022-09-19T13:28:45.880" v="42" actId="478"/>
          <ac:picMkLst>
            <pc:docMk/>
            <pc:sldMk cId="0" sldId="265"/>
            <ac:picMk id="4" creationId="{A2485E08-FF09-874A-D383-5549596475A9}"/>
          </ac:picMkLst>
        </pc:picChg>
        <pc:picChg chg="add mod modCrop">
          <ac:chgData name="Dragan Javorac" userId="913c2858-fb97-4c6e-a42c-b1f1a16b225e" providerId="ADAL" clId="{475411C6-8141-4378-8490-F976BA89C6B2}" dt="2022-09-19T13:28:49.126" v="44" actId="1076"/>
          <ac:picMkLst>
            <pc:docMk/>
            <pc:sldMk cId="0" sldId="265"/>
            <ac:picMk id="5" creationId="{1E893750-FC0F-D33A-8E83-0A6DA0EB4EAD}"/>
          </ac:picMkLst>
        </pc:picChg>
      </pc:sldChg>
      <pc:sldChg chg="addSp delSp modSp mod">
        <pc:chgData name="Dragan Javorac" userId="913c2858-fb97-4c6e-a42c-b1f1a16b225e" providerId="ADAL" clId="{475411C6-8141-4378-8490-F976BA89C6B2}" dt="2022-10-03T09:59:51.160" v="381" actId="20577"/>
        <pc:sldMkLst>
          <pc:docMk/>
          <pc:sldMk cId="0" sldId="266"/>
        </pc:sldMkLst>
        <pc:spChg chg="add del mod">
          <ac:chgData name="Dragan Javorac" userId="913c2858-fb97-4c6e-a42c-b1f1a16b225e" providerId="ADAL" clId="{475411C6-8141-4378-8490-F976BA89C6B2}" dt="2022-10-03T09:59:26.793" v="373" actId="478"/>
          <ac:spMkLst>
            <pc:docMk/>
            <pc:sldMk cId="0" sldId="266"/>
            <ac:spMk id="2" creationId="{C596B4B2-2FF5-3D05-615D-C1302AF6DE80}"/>
          </ac:spMkLst>
        </pc:spChg>
        <pc:spChg chg="del mod">
          <ac:chgData name="Dragan Javorac" userId="913c2858-fb97-4c6e-a42c-b1f1a16b225e" providerId="ADAL" clId="{475411C6-8141-4378-8490-F976BA89C6B2}" dt="2022-10-03T09:59:27.403" v="374" actId="478"/>
          <ac:spMkLst>
            <pc:docMk/>
            <pc:sldMk cId="0" sldId="266"/>
            <ac:spMk id="3" creationId="{D2760693-9F4D-E90E-DE33-9D4131C937A8}"/>
          </ac:spMkLst>
        </pc:spChg>
        <pc:spChg chg="del">
          <ac:chgData name="Dragan Javorac" userId="913c2858-fb97-4c6e-a42c-b1f1a16b225e" providerId="ADAL" clId="{475411C6-8141-4378-8490-F976BA89C6B2}" dt="2022-10-03T09:59:26.193" v="372" actId="478"/>
          <ac:spMkLst>
            <pc:docMk/>
            <pc:sldMk cId="0" sldId="266"/>
            <ac:spMk id="13" creationId="{CB521ED4-6C78-77A2-6526-72C7F7B614F1}"/>
          </ac:spMkLst>
        </pc:spChg>
        <pc:spChg chg="del mod">
          <ac:chgData name="Dragan Javorac" userId="913c2858-fb97-4c6e-a42c-b1f1a16b225e" providerId="ADAL" clId="{475411C6-8141-4378-8490-F976BA89C6B2}" dt="2022-10-03T09:59:25.173" v="370" actId="478"/>
          <ac:spMkLst>
            <pc:docMk/>
            <pc:sldMk cId="0" sldId="266"/>
            <ac:spMk id="14" creationId="{DDEE1412-D9DA-432E-C1AB-CEAE927E1C01}"/>
          </ac:spMkLst>
        </pc:spChg>
        <pc:spChg chg="del">
          <ac:chgData name="Dragan Javorac" userId="913c2858-fb97-4c6e-a42c-b1f1a16b225e" providerId="ADAL" clId="{475411C6-8141-4378-8490-F976BA89C6B2}" dt="2022-10-03T09:59:24.562" v="369" actId="478"/>
          <ac:spMkLst>
            <pc:docMk/>
            <pc:sldMk cId="0" sldId="266"/>
            <ac:spMk id="15" creationId="{13D73B07-DFAF-CEF8-B630-E5505CCD0684}"/>
          </ac:spMkLst>
        </pc:spChg>
        <pc:spChg chg="mod">
          <ac:chgData name="Dragan Javorac" userId="913c2858-fb97-4c6e-a42c-b1f1a16b225e" providerId="ADAL" clId="{475411C6-8141-4378-8490-F976BA89C6B2}" dt="2022-10-03T09:51:17.152" v="166" actId="20577"/>
          <ac:spMkLst>
            <pc:docMk/>
            <pc:sldMk cId="0" sldId="266"/>
            <ac:spMk id="123" creationId="{00000000-0000-0000-0000-000000000000}"/>
          </ac:spMkLst>
        </pc:spChg>
        <pc:spChg chg="mod">
          <ac:chgData name="Dragan Javorac" userId="913c2858-fb97-4c6e-a42c-b1f1a16b225e" providerId="ADAL" clId="{475411C6-8141-4378-8490-F976BA89C6B2}" dt="2022-10-03T09:59:51.160" v="381" actId="20577"/>
          <ac:spMkLst>
            <pc:docMk/>
            <pc:sldMk cId="0" sldId="266"/>
            <ac:spMk id="124" creationId="{00000000-0000-0000-0000-000000000000}"/>
          </ac:spMkLst>
        </pc:spChg>
      </pc:sldChg>
      <pc:sldChg chg="del">
        <pc:chgData name="Dragan Javorac" userId="913c2858-fb97-4c6e-a42c-b1f1a16b225e" providerId="ADAL" clId="{475411C6-8141-4378-8490-F976BA89C6B2}" dt="2022-10-03T11:31:27.259" v="2530" actId="47"/>
        <pc:sldMkLst>
          <pc:docMk/>
          <pc:sldMk cId="3498386614" sldId="280"/>
        </pc:sldMkLst>
      </pc:sldChg>
      <pc:sldChg chg="del">
        <pc:chgData name="Dragan Javorac" userId="913c2858-fb97-4c6e-a42c-b1f1a16b225e" providerId="ADAL" clId="{475411C6-8141-4378-8490-F976BA89C6B2}" dt="2022-10-03T11:31:29.485" v="2531" actId="47"/>
        <pc:sldMkLst>
          <pc:docMk/>
          <pc:sldMk cId="338141704" sldId="305"/>
        </pc:sldMkLst>
      </pc:sldChg>
      <pc:sldChg chg="del">
        <pc:chgData name="Dragan Javorac" userId="913c2858-fb97-4c6e-a42c-b1f1a16b225e" providerId="ADAL" clId="{475411C6-8141-4378-8490-F976BA89C6B2}" dt="2022-10-03T11:31:40.565" v="2532" actId="47"/>
        <pc:sldMkLst>
          <pc:docMk/>
          <pc:sldMk cId="1365923213" sldId="306"/>
        </pc:sldMkLst>
      </pc:sldChg>
      <pc:sldChg chg="del ord">
        <pc:chgData name="Dragan Javorac" userId="913c2858-fb97-4c6e-a42c-b1f1a16b225e" providerId="ADAL" clId="{475411C6-8141-4378-8490-F976BA89C6B2}" dt="2022-10-03T10:13:12.393" v="1686" actId="47"/>
        <pc:sldMkLst>
          <pc:docMk/>
          <pc:sldMk cId="1931300285" sldId="307"/>
        </pc:sldMkLst>
      </pc:sldChg>
      <pc:sldChg chg="addSp delSp modSp mod">
        <pc:chgData name="Dragan Javorac" userId="913c2858-fb97-4c6e-a42c-b1f1a16b225e" providerId="ADAL" clId="{475411C6-8141-4378-8490-F976BA89C6B2}" dt="2022-10-03T11:30:45.124" v="2518" actId="6549"/>
        <pc:sldMkLst>
          <pc:docMk/>
          <pc:sldMk cId="104205086" sldId="308"/>
        </pc:sldMkLst>
        <pc:spChg chg="mod">
          <ac:chgData name="Dragan Javorac" userId="913c2858-fb97-4c6e-a42c-b1f1a16b225e" providerId="ADAL" clId="{475411C6-8141-4378-8490-F976BA89C6B2}" dt="2022-10-03T11:29:10.544" v="2384" actId="1076"/>
          <ac:spMkLst>
            <pc:docMk/>
            <pc:sldMk cId="104205086" sldId="308"/>
            <ac:spMk id="3" creationId="{D2760693-9F4D-E90E-DE33-9D4131C937A8}"/>
          </ac:spMkLst>
        </pc:spChg>
        <pc:spChg chg="mod">
          <ac:chgData name="Dragan Javorac" userId="913c2858-fb97-4c6e-a42c-b1f1a16b225e" providerId="ADAL" clId="{475411C6-8141-4378-8490-F976BA89C6B2}" dt="2022-10-03T11:28:55.840" v="2377" actId="1076"/>
          <ac:spMkLst>
            <pc:docMk/>
            <pc:sldMk cId="104205086" sldId="308"/>
            <ac:spMk id="14" creationId="{DDEE1412-D9DA-432E-C1AB-CEAE927E1C01}"/>
          </ac:spMkLst>
        </pc:spChg>
        <pc:spChg chg="mod">
          <ac:chgData name="Dragan Javorac" userId="913c2858-fb97-4c6e-a42c-b1f1a16b225e" providerId="ADAL" clId="{475411C6-8141-4378-8490-F976BA89C6B2}" dt="2022-10-03T11:29:04.433" v="2381" actId="1076"/>
          <ac:spMkLst>
            <pc:docMk/>
            <pc:sldMk cId="104205086" sldId="308"/>
            <ac:spMk id="15" creationId="{13D73B07-DFAF-CEF8-B630-E5505CCD0684}"/>
          </ac:spMkLst>
        </pc:spChg>
        <pc:spChg chg="mod">
          <ac:chgData name="Dragan Javorac" userId="913c2858-fb97-4c6e-a42c-b1f1a16b225e" providerId="ADAL" clId="{475411C6-8141-4378-8490-F976BA89C6B2}" dt="2022-10-03T11:30:45.124" v="2518" actId="6549"/>
          <ac:spMkLst>
            <pc:docMk/>
            <pc:sldMk cId="104205086" sldId="308"/>
            <ac:spMk id="124" creationId="{00000000-0000-0000-0000-000000000000}"/>
          </ac:spMkLst>
        </pc:spChg>
        <pc:picChg chg="add mod">
          <ac:chgData name="Dragan Javorac" userId="913c2858-fb97-4c6e-a42c-b1f1a16b225e" providerId="ADAL" clId="{475411C6-8141-4378-8490-F976BA89C6B2}" dt="2022-10-03T11:29:07.679" v="2383" actId="1076"/>
          <ac:picMkLst>
            <pc:docMk/>
            <pc:sldMk cId="104205086" sldId="308"/>
            <ac:picMk id="2" creationId="{18CA352B-196E-0EFF-9F62-FBD6170D053D}"/>
          </ac:picMkLst>
        </pc:picChg>
        <pc:picChg chg="mod">
          <ac:chgData name="Dragan Javorac" userId="913c2858-fb97-4c6e-a42c-b1f1a16b225e" providerId="ADAL" clId="{475411C6-8141-4378-8490-F976BA89C6B2}" dt="2022-10-03T11:29:06.144" v="2382" actId="1076"/>
          <ac:picMkLst>
            <pc:docMk/>
            <pc:sldMk cId="104205086" sldId="308"/>
            <ac:picMk id="4" creationId="{3738B006-A18C-326D-FB2B-CE571A2DA228}"/>
          </ac:picMkLst>
        </pc:picChg>
        <pc:picChg chg="del">
          <ac:chgData name="Dragan Javorac" userId="913c2858-fb97-4c6e-a42c-b1f1a16b225e" providerId="ADAL" clId="{475411C6-8141-4378-8490-F976BA89C6B2}" dt="2022-10-03T11:28:47.715" v="2375" actId="478"/>
          <ac:picMkLst>
            <pc:docMk/>
            <pc:sldMk cId="104205086" sldId="308"/>
            <ac:picMk id="6" creationId="{A3F65F6C-3C75-3D79-EA48-7A56097B2259}"/>
          </ac:picMkLst>
        </pc:picChg>
      </pc:sldChg>
      <pc:sldChg chg="new del">
        <pc:chgData name="Dragan Javorac" userId="913c2858-fb97-4c6e-a42c-b1f1a16b225e" providerId="ADAL" clId="{475411C6-8141-4378-8490-F976BA89C6B2}" dt="2022-10-03T09:51:04.584" v="145" actId="680"/>
        <pc:sldMkLst>
          <pc:docMk/>
          <pc:sldMk cId="2563969503" sldId="309"/>
        </pc:sldMkLst>
      </pc:sldChg>
      <pc:sldChg chg="delSp add mod">
        <pc:chgData name="Dragan Javorac" userId="913c2858-fb97-4c6e-a42c-b1f1a16b225e" providerId="ADAL" clId="{475411C6-8141-4378-8490-F976BA89C6B2}" dt="2022-10-03T10:12:18.396" v="1683" actId="478"/>
        <pc:sldMkLst>
          <pc:docMk/>
          <pc:sldMk cId="2940531741" sldId="309"/>
        </pc:sldMkLst>
        <pc:spChg chg="del">
          <ac:chgData name="Dragan Javorac" userId="913c2858-fb97-4c6e-a42c-b1f1a16b225e" providerId="ADAL" clId="{475411C6-8141-4378-8490-F976BA89C6B2}" dt="2022-10-03T10:12:18.396" v="1683" actId="478"/>
          <ac:spMkLst>
            <pc:docMk/>
            <pc:sldMk cId="2940531741" sldId="309"/>
            <ac:spMk id="15" creationId="{13D73B07-DFAF-CEF8-B630-E5505CCD0684}"/>
          </ac:spMkLst>
        </pc:spChg>
      </pc:sldChg>
      <pc:sldChg chg="new del">
        <pc:chgData name="Dragan Javorac" userId="913c2858-fb97-4c6e-a42c-b1f1a16b225e" providerId="ADAL" clId="{475411C6-8141-4378-8490-F976BA89C6B2}" dt="2022-10-03T09:51:09.812" v="147" actId="47"/>
        <pc:sldMkLst>
          <pc:docMk/>
          <pc:sldMk cId="4054549951" sldId="309"/>
        </pc:sldMkLst>
      </pc:sldChg>
      <pc:sldChg chg="addSp delSp modSp add mod">
        <pc:chgData name="Dragan Javorac" userId="913c2858-fb97-4c6e-a42c-b1f1a16b225e" providerId="ADAL" clId="{475411C6-8141-4378-8490-F976BA89C6B2}" dt="2022-10-14T08:53:42.190" v="3558" actId="20577"/>
        <pc:sldMkLst>
          <pc:docMk/>
          <pc:sldMk cId="3153192593" sldId="310"/>
        </pc:sldMkLst>
        <pc:spChg chg="add mod">
          <ac:chgData name="Dragan Javorac" userId="913c2858-fb97-4c6e-a42c-b1f1a16b225e" providerId="ADAL" clId="{475411C6-8141-4378-8490-F976BA89C6B2}" dt="2022-10-03T10:02:22.109" v="640" actId="1076"/>
          <ac:spMkLst>
            <pc:docMk/>
            <pc:sldMk cId="3153192593" sldId="310"/>
            <ac:spMk id="2" creationId="{DF9AA68A-284A-48A1-ADBE-927B7F58F059}"/>
          </ac:spMkLst>
        </pc:spChg>
        <pc:spChg chg="add mod">
          <ac:chgData name="Dragan Javorac" userId="913c2858-fb97-4c6e-a42c-b1f1a16b225e" providerId="ADAL" clId="{475411C6-8141-4378-8490-F976BA89C6B2}" dt="2022-10-14T08:53:42.190" v="3558" actId="20577"/>
          <ac:spMkLst>
            <pc:docMk/>
            <pc:sldMk cId="3153192593" sldId="310"/>
            <ac:spMk id="3" creationId="{692DC6F9-74A0-ECB2-2C38-958D4D340B1F}"/>
          </ac:spMkLst>
        </pc:spChg>
        <pc:spChg chg="add mod">
          <ac:chgData name="Dragan Javorac" userId="913c2858-fb97-4c6e-a42c-b1f1a16b225e" providerId="ADAL" clId="{475411C6-8141-4378-8490-F976BA89C6B2}" dt="2022-10-03T10:03:19.606" v="792" actId="20577"/>
          <ac:spMkLst>
            <pc:docMk/>
            <pc:sldMk cId="3153192593" sldId="310"/>
            <ac:spMk id="5" creationId="{50428D2E-30E2-F453-4B9A-AE6993A1C5E8}"/>
          </ac:spMkLst>
        </pc:spChg>
        <pc:spChg chg="add del mod">
          <ac:chgData name="Dragan Javorac" userId="913c2858-fb97-4c6e-a42c-b1f1a16b225e" providerId="ADAL" clId="{475411C6-8141-4378-8490-F976BA89C6B2}" dt="2022-10-03T10:15:49.719" v="1728" actId="478"/>
          <ac:spMkLst>
            <pc:docMk/>
            <pc:sldMk cId="3153192593" sldId="310"/>
            <ac:spMk id="6" creationId="{B81ECC15-EA19-3898-FB03-CE622B3ED7D3}"/>
          </ac:spMkLst>
        </pc:spChg>
        <pc:spChg chg="mod">
          <ac:chgData name="Dragan Javorac" userId="913c2858-fb97-4c6e-a42c-b1f1a16b225e" providerId="ADAL" clId="{475411C6-8141-4378-8490-F976BA89C6B2}" dt="2022-10-03T10:00:12.660" v="414" actId="20577"/>
          <ac:spMkLst>
            <pc:docMk/>
            <pc:sldMk cId="3153192593" sldId="310"/>
            <ac:spMk id="123" creationId="{00000000-0000-0000-0000-000000000000}"/>
          </ac:spMkLst>
        </pc:spChg>
        <pc:spChg chg="mod">
          <ac:chgData name="Dragan Javorac" userId="913c2858-fb97-4c6e-a42c-b1f1a16b225e" providerId="ADAL" clId="{475411C6-8141-4378-8490-F976BA89C6B2}" dt="2022-10-03T10:01:42.262" v="633" actId="12"/>
          <ac:spMkLst>
            <pc:docMk/>
            <pc:sldMk cId="3153192593" sldId="310"/>
            <ac:spMk id="124" creationId="{00000000-0000-0000-0000-000000000000}"/>
          </ac:spMkLst>
        </pc:spChg>
        <pc:picChg chg="add mod">
          <ac:chgData name="Dragan Javorac" userId="913c2858-fb97-4c6e-a42c-b1f1a16b225e" providerId="ADAL" clId="{475411C6-8141-4378-8490-F976BA89C6B2}" dt="2022-10-03T10:02:06.827" v="635" actId="1076"/>
          <ac:picMkLst>
            <pc:docMk/>
            <pc:sldMk cId="3153192593" sldId="310"/>
            <ac:picMk id="4" creationId="{B050F20A-ED4C-75A7-C744-481E729E5B9A}"/>
          </ac:picMkLst>
        </pc:picChg>
      </pc:sldChg>
      <pc:sldChg chg="addSp delSp modSp add mod">
        <pc:chgData name="Dragan Javorac" userId="913c2858-fb97-4c6e-a42c-b1f1a16b225e" providerId="ADAL" clId="{475411C6-8141-4378-8490-F976BA89C6B2}" dt="2022-10-03T10:13:39.838" v="1723" actId="1076"/>
        <pc:sldMkLst>
          <pc:docMk/>
          <pc:sldMk cId="3936218270" sldId="311"/>
        </pc:sldMkLst>
        <pc:spChg chg="mod">
          <ac:chgData name="Dragan Javorac" userId="913c2858-fb97-4c6e-a42c-b1f1a16b225e" providerId="ADAL" clId="{475411C6-8141-4378-8490-F976BA89C6B2}" dt="2022-10-03T10:13:39.838" v="1723" actId="1076"/>
          <ac:spMkLst>
            <pc:docMk/>
            <pc:sldMk cId="3936218270" sldId="311"/>
            <ac:spMk id="2" creationId="{DF9AA68A-284A-48A1-ADBE-927B7F58F059}"/>
          </ac:spMkLst>
        </pc:spChg>
        <pc:spChg chg="add mod">
          <ac:chgData name="Dragan Javorac" userId="913c2858-fb97-4c6e-a42c-b1f1a16b225e" providerId="ADAL" clId="{475411C6-8141-4378-8490-F976BA89C6B2}" dt="2022-10-03T10:03:46.567" v="830" actId="14100"/>
          <ac:spMkLst>
            <pc:docMk/>
            <pc:sldMk cId="3936218270" sldId="311"/>
            <ac:spMk id="6" creationId="{F2C9413D-9CD6-7129-6301-A0318E201A33}"/>
          </ac:spMkLst>
        </pc:spChg>
        <pc:spChg chg="add mod">
          <ac:chgData name="Dragan Javorac" userId="913c2858-fb97-4c6e-a42c-b1f1a16b225e" providerId="ADAL" clId="{475411C6-8141-4378-8490-F976BA89C6B2}" dt="2022-10-03T10:13:38.046" v="1722" actId="14100"/>
          <ac:spMkLst>
            <pc:docMk/>
            <pc:sldMk cId="3936218270" sldId="311"/>
            <ac:spMk id="9" creationId="{40821F27-AC4B-53A0-B51D-EC1D4369B0AF}"/>
          </ac:spMkLst>
        </pc:spChg>
        <pc:spChg chg="mod">
          <ac:chgData name="Dragan Javorac" userId="913c2858-fb97-4c6e-a42c-b1f1a16b225e" providerId="ADAL" clId="{475411C6-8141-4378-8490-F976BA89C6B2}" dt="2022-10-03T10:02:32.074" v="673" actId="20577"/>
          <ac:spMkLst>
            <pc:docMk/>
            <pc:sldMk cId="3936218270" sldId="311"/>
            <ac:spMk id="123" creationId="{00000000-0000-0000-0000-000000000000}"/>
          </ac:spMkLst>
        </pc:spChg>
        <pc:spChg chg="mod">
          <ac:chgData name="Dragan Javorac" userId="913c2858-fb97-4c6e-a42c-b1f1a16b225e" providerId="ADAL" clId="{475411C6-8141-4378-8490-F976BA89C6B2}" dt="2022-10-03T10:13:33.649" v="1720" actId="20577"/>
          <ac:spMkLst>
            <pc:docMk/>
            <pc:sldMk cId="3936218270" sldId="311"/>
            <ac:spMk id="124" creationId="{00000000-0000-0000-0000-000000000000}"/>
          </ac:spMkLst>
        </pc:spChg>
        <pc:picChg chg="del">
          <ac:chgData name="Dragan Javorac" userId="913c2858-fb97-4c6e-a42c-b1f1a16b225e" providerId="ADAL" clId="{475411C6-8141-4378-8490-F976BA89C6B2}" dt="2022-10-03T10:04:16.284" v="890" actId="478"/>
          <ac:picMkLst>
            <pc:docMk/>
            <pc:sldMk cId="3936218270" sldId="311"/>
            <ac:picMk id="4" creationId="{B050F20A-ED4C-75A7-C744-481E729E5B9A}"/>
          </ac:picMkLst>
        </pc:picChg>
        <pc:picChg chg="add mod">
          <ac:chgData name="Dragan Javorac" userId="913c2858-fb97-4c6e-a42c-b1f1a16b225e" providerId="ADAL" clId="{475411C6-8141-4378-8490-F976BA89C6B2}" dt="2022-10-03T10:03:30.647" v="822" actId="1076"/>
          <ac:picMkLst>
            <pc:docMk/>
            <pc:sldMk cId="3936218270" sldId="311"/>
            <ac:picMk id="5" creationId="{0F13C999-C799-3B84-3596-B4EA416D8651}"/>
          </ac:picMkLst>
        </pc:picChg>
        <pc:picChg chg="add mod">
          <ac:chgData name="Dragan Javorac" userId="913c2858-fb97-4c6e-a42c-b1f1a16b225e" providerId="ADAL" clId="{475411C6-8141-4378-8490-F976BA89C6B2}" dt="2022-10-03T10:13:35.430" v="1721" actId="1076"/>
          <ac:picMkLst>
            <pc:docMk/>
            <pc:sldMk cId="3936218270" sldId="311"/>
            <ac:picMk id="8" creationId="{A51F7B18-761A-13E3-00B6-DEE2C38C9F21}"/>
          </ac:picMkLst>
        </pc:picChg>
      </pc:sldChg>
      <pc:sldChg chg="addSp delSp modSp new mod">
        <pc:chgData name="Dragan Javorac" userId="913c2858-fb97-4c6e-a42c-b1f1a16b225e" providerId="ADAL" clId="{475411C6-8141-4378-8490-F976BA89C6B2}" dt="2022-10-03T10:07:00.087" v="1439" actId="478"/>
        <pc:sldMkLst>
          <pc:docMk/>
          <pc:sldMk cId="829397523" sldId="312"/>
        </pc:sldMkLst>
        <pc:spChg chg="mod">
          <ac:chgData name="Dragan Javorac" userId="913c2858-fb97-4c6e-a42c-b1f1a16b225e" providerId="ADAL" clId="{475411C6-8141-4378-8490-F976BA89C6B2}" dt="2022-10-03T10:04:42.312" v="931" actId="20577"/>
          <ac:spMkLst>
            <pc:docMk/>
            <pc:sldMk cId="829397523" sldId="312"/>
            <ac:spMk id="2" creationId="{244262F7-878C-8202-817A-FACEBAA0F46B}"/>
          </ac:spMkLst>
        </pc:spChg>
        <pc:spChg chg="mod">
          <ac:chgData name="Dragan Javorac" userId="913c2858-fb97-4c6e-a42c-b1f1a16b225e" providerId="ADAL" clId="{475411C6-8141-4378-8490-F976BA89C6B2}" dt="2022-10-03T10:06:57.697" v="1438" actId="20577"/>
          <ac:spMkLst>
            <pc:docMk/>
            <pc:sldMk cId="829397523" sldId="312"/>
            <ac:spMk id="3" creationId="{D00D9B7C-E0A7-1441-D1E7-54043AA03794}"/>
          </ac:spMkLst>
        </pc:spChg>
        <pc:spChg chg="mod">
          <ac:chgData name="Dragan Javorac" userId="913c2858-fb97-4c6e-a42c-b1f1a16b225e" providerId="ADAL" clId="{475411C6-8141-4378-8490-F976BA89C6B2}" dt="2022-10-03T10:06:44.147" v="1375" actId="5793"/>
          <ac:spMkLst>
            <pc:docMk/>
            <pc:sldMk cId="829397523" sldId="312"/>
            <ac:spMk id="4" creationId="{2CEFD369-C8A4-C405-29A0-8283ADACBDA0}"/>
          </ac:spMkLst>
        </pc:spChg>
        <pc:spChg chg="add mod">
          <ac:chgData name="Dragan Javorac" userId="913c2858-fb97-4c6e-a42c-b1f1a16b225e" providerId="ADAL" clId="{475411C6-8141-4378-8490-F976BA89C6B2}" dt="2022-10-03T10:06:28.560" v="1363" actId="20577"/>
          <ac:spMkLst>
            <pc:docMk/>
            <pc:sldMk cId="829397523" sldId="312"/>
            <ac:spMk id="5" creationId="{01A5DE3D-FF48-7D96-716C-4F58282574A7}"/>
          </ac:spMkLst>
        </pc:spChg>
        <pc:spChg chg="add del mod">
          <ac:chgData name="Dragan Javorac" userId="913c2858-fb97-4c6e-a42c-b1f1a16b225e" providerId="ADAL" clId="{475411C6-8141-4378-8490-F976BA89C6B2}" dt="2022-10-03T10:07:00.087" v="1439" actId="478"/>
          <ac:spMkLst>
            <pc:docMk/>
            <pc:sldMk cId="829397523" sldId="312"/>
            <ac:spMk id="6" creationId="{A42E736E-22BE-33BC-1029-7BEC1564452B}"/>
          </ac:spMkLst>
        </pc:spChg>
      </pc:sldChg>
      <pc:sldChg chg="addSp delSp modSp add mod">
        <pc:chgData name="Dragan Javorac" userId="913c2858-fb97-4c6e-a42c-b1f1a16b225e" providerId="ADAL" clId="{475411C6-8141-4378-8490-F976BA89C6B2}" dt="2022-10-14T08:35:19.985" v="3508" actId="20577"/>
        <pc:sldMkLst>
          <pc:docMk/>
          <pc:sldMk cId="1044535703" sldId="313"/>
        </pc:sldMkLst>
        <pc:spChg chg="mod">
          <ac:chgData name="Dragan Javorac" userId="913c2858-fb97-4c6e-a42c-b1f1a16b225e" providerId="ADAL" clId="{475411C6-8141-4378-8490-F976BA89C6B2}" dt="2022-10-14T08:35:19.985" v="3508" actId="20577"/>
          <ac:spMkLst>
            <pc:docMk/>
            <pc:sldMk cId="1044535703" sldId="313"/>
            <ac:spMk id="2" creationId="{DF9AA68A-284A-48A1-ADBE-927B7F58F059}"/>
          </ac:spMkLst>
        </pc:spChg>
        <pc:spChg chg="mod">
          <ac:chgData name="Dragan Javorac" userId="913c2858-fb97-4c6e-a42c-b1f1a16b225e" providerId="ADAL" clId="{475411C6-8141-4378-8490-F976BA89C6B2}" dt="2022-10-03T10:11:44.102" v="1612" actId="14100"/>
          <ac:spMkLst>
            <pc:docMk/>
            <pc:sldMk cId="1044535703" sldId="313"/>
            <ac:spMk id="6" creationId="{F2C9413D-9CD6-7129-6301-A0318E201A33}"/>
          </ac:spMkLst>
        </pc:spChg>
        <pc:spChg chg="add mod">
          <ac:chgData name="Dragan Javorac" userId="913c2858-fb97-4c6e-a42c-b1f1a16b225e" providerId="ADAL" clId="{475411C6-8141-4378-8490-F976BA89C6B2}" dt="2022-10-03T10:12:10.174" v="1682" actId="14100"/>
          <ac:spMkLst>
            <pc:docMk/>
            <pc:sldMk cId="1044535703" sldId="313"/>
            <ac:spMk id="7" creationId="{3C11A764-8BC4-4074-CCCF-5768759581B3}"/>
          </ac:spMkLst>
        </pc:spChg>
        <pc:spChg chg="mod">
          <ac:chgData name="Dragan Javorac" userId="913c2858-fb97-4c6e-a42c-b1f1a16b225e" providerId="ADAL" clId="{475411C6-8141-4378-8490-F976BA89C6B2}" dt="2022-10-03T10:11:16.082" v="1587" actId="20577"/>
          <ac:spMkLst>
            <pc:docMk/>
            <pc:sldMk cId="1044535703" sldId="313"/>
            <ac:spMk id="9" creationId="{40821F27-AC4B-53A0-B51D-EC1D4369B0AF}"/>
          </ac:spMkLst>
        </pc:spChg>
        <pc:spChg chg="mod">
          <ac:chgData name="Dragan Javorac" userId="913c2858-fb97-4c6e-a42c-b1f1a16b225e" providerId="ADAL" clId="{475411C6-8141-4378-8490-F976BA89C6B2}" dt="2022-10-03T10:10:34.932" v="1478" actId="20577"/>
          <ac:spMkLst>
            <pc:docMk/>
            <pc:sldMk cId="1044535703" sldId="313"/>
            <ac:spMk id="123" creationId="{00000000-0000-0000-0000-000000000000}"/>
          </ac:spMkLst>
        </pc:spChg>
        <pc:spChg chg="mod">
          <ac:chgData name="Dragan Javorac" userId="913c2858-fb97-4c6e-a42c-b1f1a16b225e" providerId="ADAL" clId="{475411C6-8141-4378-8490-F976BA89C6B2}" dt="2022-10-03T10:11:05.044" v="1557" actId="20577"/>
          <ac:spMkLst>
            <pc:docMk/>
            <pc:sldMk cId="1044535703" sldId="313"/>
            <ac:spMk id="124" creationId="{00000000-0000-0000-0000-000000000000}"/>
          </ac:spMkLst>
        </pc:spChg>
        <pc:picChg chg="add mod ord">
          <ac:chgData name="Dragan Javorac" userId="913c2858-fb97-4c6e-a42c-b1f1a16b225e" providerId="ADAL" clId="{475411C6-8141-4378-8490-F976BA89C6B2}" dt="2022-10-03T10:11:26.633" v="1590" actId="167"/>
          <ac:picMkLst>
            <pc:docMk/>
            <pc:sldMk cId="1044535703" sldId="313"/>
            <ac:picMk id="4" creationId="{144E8C9C-2162-E9FB-538C-21557BCF96F8}"/>
          </ac:picMkLst>
        </pc:picChg>
        <pc:picChg chg="del">
          <ac:chgData name="Dragan Javorac" userId="913c2858-fb97-4c6e-a42c-b1f1a16b225e" providerId="ADAL" clId="{475411C6-8141-4378-8490-F976BA89C6B2}" dt="2022-10-03T10:10:38.212" v="1481" actId="478"/>
          <ac:picMkLst>
            <pc:docMk/>
            <pc:sldMk cId="1044535703" sldId="313"/>
            <ac:picMk id="5" creationId="{0F13C999-C799-3B84-3596-B4EA416D8651}"/>
          </ac:picMkLst>
        </pc:picChg>
        <pc:picChg chg="del">
          <ac:chgData name="Dragan Javorac" userId="913c2858-fb97-4c6e-a42c-b1f1a16b225e" providerId="ADAL" clId="{475411C6-8141-4378-8490-F976BA89C6B2}" dt="2022-10-03T10:10:37.794" v="1480" actId="478"/>
          <ac:picMkLst>
            <pc:docMk/>
            <pc:sldMk cId="1044535703" sldId="313"/>
            <ac:picMk id="8" creationId="{A51F7B18-761A-13E3-00B6-DEE2C38C9F21}"/>
          </ac:picMkLst>
        </pc:picChg>
      </pc:sldChg>
      <pc:sldChg chg="add del">
        <pc:chgData name="Dragan Javorac" userId="913c2858-fb97-4c6e-a42c-b1f1a16b225e" providerId="ADAL" clId="{475411C6-8141-4378-8490-F976BA89C6B2}" dt="2022-10-03T11:29:14.986" v="2385" actId="47"/>
        <pc:sldMkLst>
          <pc:docMk/>
          <pc:sldMk cId="561616330" sldId="314"/>
        </pc:sldMkLst>
      </pc:sldChg>
      <pc:sldChg chg="modSp add del mod">
        <pc:chgData name="Dragan Javorac" userId="913c2858-fb97-4c6e-a42c-b1f1a16b225e" providerId="ADAL" clId="{475411C6-8141-4378-8490-F976BA89C6B2}" dt="2022-10-03T10:16:27.648" v="1775" actId="47"/>
        <pc:sldMkLst>
          <pc:docMk/>
          <pc:sldMk cId="1645858723" sldId="315"/>
        </pc:sldMkLst>
        <pc:spChg chg="mod">
          <ac:chgData name="Dragan Javorac" userId="913c2858-fb97-4c6e-a42c-b1f1a16b225e" providerId="ADAL" clId="{475411C6-8141-4378-8490-F976BA89C6B2}" dt="2022-10-03T10:16:05.860" v="1774" actId="20577"/>
          <ac:spMkLst>
            <pc:docMk/>
            <pc:sldMk cId="1645858723" sldId="315"/>
            <ac:spMk id="123" creationId="{00000000-0000-0000-0000-000000000000}"/>
          </ac:spMkLst>
        </pc:spChg>
      </pc:sldChg>
      <pc:sldChg chg="addSp delSp modSp add mod">
        <pc:chgData name="Dragan Javorac" userId="913c2858-fb97-4c6e-a42c-b1f1a16b225e" providerId="ADAL" clId="{475411C6-8141-4378-8490-F976BA89C6B2}" dt="2022-10-03T10:19:45.694" v="1920" actId="20577"/>
        <pc:sldMkLst>
          <pc:docMk/>
          <pc:sldMk cId="3087176085" sldId="315"/>
        </pc:sldMkLst>
        <pc:spChg chg="del">
          <ac:chgData name="Dragan Javorac" userId="913c2858-fb97-4c6e-a42c-b1f1a16b225e" providerId="ADAL" clId="{475411C6-8141-4378-8490-F976BA89C6B2}" dt="2022-10-03T10:18:44.311" v="1912" actId="478"/>
          <ac:spMkLst>
            <pc:docMk/>
            <pc:sldMk cId="3087176085" sldId="315"/>
            <ac:spMk id="2" creationId="{DF9AA68A-284A-48A1-ADBE-927B7F58F059}"/>
          </ac:spMkLst>
        </pc:spChg>
        <pc:spChg chg="del">
          <ac:chgData name="Dragan Javorac" userId="913c2858-fb97-4c6e-a42c-b1f1a16b225e" providerId="ADAL" clId="{475411C6-8141-4378-8490-F976BA89C6B2}" dt="2022-10-03T10:18:43.334" v="1911" actId="478"/>
          <ac:spMkLst>
            <pc:docMk/>
            <pc:sldMk cId="3087176085" sldId="315"/>
            <ac:spMk id="5" creationId="{50428D2E-30E2-F453-4B9A-AE6993A1C5E8}"/>
          </ac:spMkLst>
        </pc:spChg>
        <pc:spChg chg="mod">
          <ac:chgData name="Dragan Javorac" userId="913c2858-fb97-4c6e-a42c-b1f1a16b225e" providerId="ADAL" clId="{475411C6-8141-4378-8490-F976BA89C6B2}" dt="2022-10-03T10:16:48.995" v="1808" actId="20577"/>
          <ac:spMkLst>
            <pc:docMk/>
            <pc:sldMk cId="3087176085" sldId="315"/>
            <ac:spMk id="123" creationId="{00000000-0000-0000-0000-000000000000}"/>
          </ac:spMkLst>
        </pc:spChg>
        <pc:spChg chg="mod">
          <ac:chgData name="Dragan Javorac" userId="913c2858-fb97-4c6e-a42c-b1f1a16b225e" providerId="ADAL" clId="{475411C6-8141-4378-8490-F976BA89C6B2}" dt="2022-10-03T10:19:45.694" v="1920" actId="20577"/>
          <ac:spMkLst>
            <pc:docMk/>
            <pc:sldMk cId="3087176085" sldId="315"/>
            <ac:spMk id="124" creationId="{00000000-0000-0000-0000-000000000000}"/>
          </ac:spMkLst>
        </pc:spChg>
        <pc:picChg chg="del">
          <ac:chgData name="Dragan Javorac" userId="913c2858-fb97-4c6e-a42c-b1f1a16b225e" providerId="ADAL" clId="{475411C6-8141-4378-8490-F976BA89C6B2}" dt="2022-10-03T10:18:40.917" v="1909" actId="478"/>
          <ac:picMkLst>
            <pc:docMk/>
            <pc:sldMk cId="3087176085" sldId="315"/>
            <ac:picMk id="4" creationId="{B050F20A-ED4C-75A7-C744-481E729E5B9A}"/>
          </ac:picMkLst>
        </pc:picChg>
        <pc:picChg chg="add mod">
          <ac:chgData name="Dragan Javorac" userId="913c2858-fb97-4c6e-a42c-b1f1a16b225e" providerId="ADAL" clId="{475411C6-8141-4378-8490-F976BA89C6B2}" dt="2022-10-03T10:17:25.164" v="1810" actId="1076"/>
          <ac:picMkLst>
            <pc:docMk/>
            <pc:sldMk cId="3087176085" sldId="315"/>
            <ac:picMk id="6" creationId="{D1A7CC0C-B88A-3D80-F4C5-8AD4AB38E906}"/>
          </ac:picMkLst>
        </pc:picChg>
        <pc:picChg chg="add mod modCrop">
          <ac:chgData name="Dragan Javorac" userId="913c2858-fb97-4c6e-a42c-b1f1a16b225e" providerId="ADAL" clId="{475411C6-8141-4378-8490-F976BA89C6B2}" dt="2022-10-03T10:19:37.594" v="1915" actId="732"/>
          <ac:picMkLst>
            <pc:docMk/>
            <pc:sldMk cId="3087176085" sldId="315"/>
            <ac:picMk id="8" creationId="{60BA0424-4124-5961-D5A5-422644DDC00E}"/>
          </ac:picMkLst>
        </pc:picChg>
        <pc:picChg chg="add mod">
          <ac:chgData name="Dragan Javorac" userId="913c2858-fb97-4c6e-a42c-b1f1a16b225e" providerId="ADAL" clId="{475411C6-8141-4378-8490-F976BA89C6B2}" dt="2022-10-03T10:19:32.955" v="1914" actId="1076"/>
          <ac:picMkLst>
            <pc:docMk/>
            <pc:sldMk cId="3087176085" sldId="315"/>
            <ac:picMk id="10" creationId="{2CD3B192-3DFC-4EBE-8540-61A3F09C7609}"/>
          </ac:picMkLst>
        </pc:picChg>
      </pc:sldChg>
      <pc:sldChg chg="addSp delSp modSp add mod">
        <pc:chgData name="Dragan Javorac" userId="913c2858-fb97-4c6e-a42c-b1f1a16b225e" providerId="ADAL" clId="{475411C6-8141-4378-8490-F976BA89C6B2}" dt="2022-10-03T11:27:32.977" v="2364" actId="478"/>
        <pc:sldMkLst>
          <pc:docMk/>
          <pc:sldMk cId="3422432336" sldId="316"/>
        </pc:sldMkLst>
        <pc:spChg chg="mod">
          <ac:chgData name="Dragan Javorac" userId="913c2858-fb97-4c6e-a42c-b1f1a16b225e" providerId="ADAL" clId="{475411C6-8141-4378-8490-F976BA89C6B2}" dt="2022-10-03T10:25:16.201" v="2340" actId="1076"/>
          <ac:spMkLst>
            <pc:docMk/>
            <pc:sldMk cId="3422432336" sldId="316"/>
            <ac:spMk id="2" creationId="{DF9AA68A-284A-48A1-ADBE-927B7F58F059}"/>
          </ac:spMkLst>
        </pc:spChg>
        <pc:spChg chg="del">
          <ac:chgData name="Dragan Javorac" userId="913c2858-fb97-4c6e-a42c-b1f1a16b225e" providerId="ADAL" clId="{475411C6-8141-4378-8490-F976BA89C6B2}" dt="2022-10-03T10:23:51.892" v="2136" actId="478"/>
          <ac:spMkLst>
            <pc:docMk/>
            <pc:sldMk cId="3422432336" sldId="316"/>
            <ac:spMk id="6" creationId="{F2C9413D-9CD6-7129-6301-A0318E201A33}"/>
          </ac:spMkLst>
        </pc:spChg>
        <pc:spChg chg="del">
          <ac:chgData name="Dragan Javorac" userId="913c2858-fb97-4c6e-a42c-b1f1a16b225e" providerId="ADAL" clId="{475411C6-8141-4378-8490-F976BA89C6B2}" dt="2022-10-03T10:24:00.843" v="2140" actId="478"/>
          <ac:spMkLst>
            <pc:docMk/>
            <pc:sldMk cId="3422432336" sldId="316"/>
            <ac:spMk id="7" creationId="{3C11A764-8BC4-4074-CCCF-5768759581B3}"/>
          </ac:spMkLst>
        </pc:spChg>
        <pc:spChg chg="mod">
          <ac:chgData name="Dragan Javorac" userId="913c2858-fb97-4c6e-a42c-b1f1a16b225e" providerId="ADAL" clId="{475411C6-8141-4378-8490-F976BA89C6B2}" dt="2022-10-03T10:25:59.993" v="2358" actId="14100"/>
          <ac:spMkLst>
            <pc:docMk/>
            <pc:sldMk cId="3422432336" sldId="316"/>
            <ac:spMk id="9" creationId="{40821F27-AC4B-53A0-B51D-EC1D4369B0AF}"/>
          </ac:spMkLst>
        </pc:spChg>
        <pc:spChg chg="mod">
          <ac:chgData name="Dragan Javorac" userId="913c2858-fb97-4c6e-a42c-b1f1a16b225e" providerId="ADAL" clId="{475411C6-8141-4378-8490-F976BA89C6B2}" dt="2022-10-03T10:23:02.812" v="1960" actId="20577"/>
          <ac:spMkLst>
            <pc:docMk/>
            <pc:sldMk cId="3422432336" sldId="316"/>
            <ac:spMk id="123" creationId="{00000000-0000-0000-0000-000000000000}"/>
          </ac:spMkLst>
        </pc:spChg>
        <pc:spChg chg="mod ord">
          <ac:chgData name="Dragan Javorac" userId="913c2858-fb97-4c6e-a42c-b1f1a16b225e" providerId="ADAL" clId="{475411C6-8141-4378-8490-F976BA89C6B2}" dt="2022-10-03T10:24:48.621" v="2315" actId="12"/>
          <ac:spMkLst>
            <pc:docMk/>
            <pc:sldMk cId="3422432336" sldId="316"/>
            <ac:spMk id="124" creationId="{00000000-0000-0000-0000-000000000000}"/>
          </ac:spMkLst>
        </pc:spChg>
        <pc:picChg chg="del">
          <ac:chgData name="Dragan Javorac" userId="913c2858-fb97-4c6e-a42c-b1f1a16b225e" providerId="ADAL" clId="{475411C6-8141-4378-8490-F976BA89C6B2}" dt="2022-10-03T10:23:59.481" v="2139" actId="478"/>
          <ac:picMkLst>
            <pc:docMk/>
            <pc:sldMk cId="3422432336" sldId="316"/>
            <ac:picMk id="4" creationId="{144E8C9C-2162-E9FB-538C-21557BCF96F8}"/>
          </ac:picMkLst>
        </pc:picChg>
        <pc:picChg chg="add mod ord">
          <ac:chgData name="Dragan Javorac" userId="913c2858-fb97-4c6e-a42c-b1f1a16b225e" providerId="ADAL" clId="{475411C6-8141-4378-8490-F976BA89C6B2}" dt="2022-10-03T10:25:26.872" v="2349" actId="167"/>
          <ac:picMkLst>
            <pc:docMk/>
            <pc:sldMk cId="3422432336" sldId="316"/>
            <ac:picMk id="5" creationId="{4B730408-FECD-DC45-FF55-94101B65AC09}"/>
          </ac:picMkLst>
        </pc:picChg>
        <pc:picChg chg="add mod ord">
          <ac:chgData name="Dragan Javorac" userId="913c2858-fb97-4c6e-a42c-b1f1a16b225e" providerId="ADAL" clId="{475411C6-8141-4378-8490-F976BA89C6B2}" dt="2022-10-03T10:25:56.961" v="2356" actId="1076"/>
          <ac:picMkLst>
            <pc:docMk/>
            <pc:sldMk cId="3422432336" sldId="316"/>
            <ac:picMk id="10" creationId="{605E43E1-F501-29F6-E877-73964D25362F}"/>
          </ac:picMkLst>
        </pc:picChg>
        <pc:picChg chg="add del mod modCrop">
          <ac:chgData name="Dragan Javorac" userId="913c2858-fb97-4c6e-a42c-b1f1a16b225e" providerId="ADAL" clId="{475411C6-8141-4378-8490-F976BA89C6B2}" dt="2022-10-03T11:27:32.977" v="2364" actId="478"/>
          <ac:picMkLst>
            <pc:docMk/>
            <pc:sldMk cId="3422432336" sldId="316"/>
            <ac:picMk id="12" creationId="{6C531C22-02B0-CF7F-BF23-FA937B10FED7}"/>
          </ac:picMkLst>
        </pc:picChg>
      </pc:sldChg>
      <pc:sldChg chg="addSp delSp modSp add mod">
        <pc:chgData name="Dragan Javorac" userId="913c2858-fb97-4c6e-a42c-b1f1a16b225e" providerId="ADAL" clId="{475411C6-8141-4378-8490-F976BA89C6B2}" dt="2022-10-03T11:28:09.954" v="2373" actId="1076"/>
        <pc:sldMkLst>
          <pc:docMk/>
          <pc:sldMk cId="3790364206" sldId="317"/>
        </pc:sldMkLst>
        <pc:spChg chg="del mod">
          <ac:chgData name="Dragan Javorac" userId="913c2858-fb97-4c6e-a42c-b1f1a16b225e" providerId="ADAL" clId="{475411C6-8141-4378-8490-F976BA89C6B2}" dt="2022-10-03T11:27:38.376" v="2368" actId="478"/>
          <ac:spMkLst>
            <pc:docMk/>
            <pc:sldMk cId="3790364206" sldId="317"/>
            <ac:spMk id="2" creationId="{DF9AA68A-284A-48A1-ADBE-927B7F58F059}"/>
          </ac:spMkLst>
        </pc:spChg>
        <pc:spChg chg="del">
          <ac:chgData name="Dragan Javorac" userId="913c2858-fb97-4c6e-a42c-b1f1a16b225e" providerId="ADAL" clId="{475411C6-8141-4378-8490-F976BA89C6B2}" dt="2022-10-03T11:27:42.822" v="2370" actId="478"/>
          <ac:spMkLst>
            <pc:docMk/>
            <pc:sldMk cId="3790364206" sldId="317"/>
            <ac:spMk id="9" creationId="{40821F27-AC4B-53A0-B51D-EC1D4369B0AF}"/>
          </ac:spMkLst>
        </pc:spChg>
        <pc:spChg chg="mod">
          <ac:chgData name="Dragan Javorac" userId="913c2858-fb97-4c6e-a42c-b1f1a16b225e" providerId="ADAL" clId="{475411C6-8141-4378-8490-F976BA89C6B2}" dt="2022-10-03T11:27:40.459" v="2369" actId="6549"/>
          <ac:spMkLst>
            <pc:docMk/>
            <pc:sldMk cId="3790364206" sldId="317"/>
            <ac:spMk id="124" creationId="{00000000-0000-0000-0000-000000000000}"/>
          </ac:spMkLst>
        </pc:spChg>
        <pc:picChg chg="add mod">
          <ac:chgData name="Dragan Javorac" userId="913c2858-fb97-4c6e-a42c-b1f1a16b225e" providerId="ADAL" clId="{475411C6-8141-4378-8490-F976BA89C6B2}" dt="2022-10-03T11:28:09.954" v="2373" actId="1076"/>
          <ac:picMkLst>
            <pc:docMk/>
            <pc:sldMk cId="3790364206" sldId="317"/>
            <ac:picMk id="4" creationId="{8900632D-E32D-0291-4FEC-1E4ADC810AFB}"/>
          </ac:picMkLst>
        </pc:picChg>
        <pc:picChg chg="del">
          <ac:chgData name="Dragan Javorac" userId="913c2858-fb97-4c6e-a42c-b1f1a16b225e" providerId="ADAL" clId="{475411C6-8141-4378-8490-F976BA89C6B2}" dt="2022-10-03T11:27:43.361" v="2371" actId="478"/>
          <ac:picMkLst>
            <pc:docMk/>
            <pc:sldMk cId="3790364206" sldId="317"/>
            <ac:picMk id="5" creationId="{4B730408-FECD-DC45-FF55-94101B65AC09}"/>
          </ac:picMkLst>
        </pc:picChg>
        <pc:picChg chg="del">
          <ac:chgData name="Dragan Javorac" userId="913c2858-fb97-4c6e-a42c-b1f1a16b225e" providerId="ADAL" clId="{475411C6-8141-4378-8490-F976BA89C6B2}" dt="2022-10-03T11:27:34.968" v="2365" actId="478"/>
          <ac:picMkLst>
            <pc:docMk/>
            <pc:sldMk cId="3790364206" sldId="317"/>
            <ac:picMk id="10" creationId="{605E43E1-F501-29F6-E877-73964D25362F}"/>
          </ac:picMkLst>
        </pc:picChg>
        <pc:picChg chg="mod">
          <ac:chgData name="Dragan Javorac" userId="913c2858-fb97-4c6e-a42c-b1f1a16b225e" providerId="ADAL" clId="{475411C6-8141-4378-8490-F976BA89C6B2}" dt="2022-10-03T11:27:36.348" v="2366" actId="1076"/>
          <ac:picMkLst>
            <pc:docMk/>
            <pc:sldMk cId="3790364206" sldId="317"/>
            <ac:picMk id="12" creationId="{6C531C22-02B0-CF7F-BF23-FA937B10FED7}"/>
          </ac:picMkLst>
        </pc:picChg>
      </pc:sldChg>
      <pc:sldChg chg="addSp delSp modSp add mod">
        <pc:chgData name="Dragan Javorac" userId="913c2858-fb97-4c6e-a42c-b1f1a16b225e" providerId="ADAL" clId="{475411C6-8141-4378-8490-F976BA89C6B2}" dt="2022-10-03T11:31:21.539" v="2529" actId="1076"/>
        <pc:sldMkLst>
          <pc:docMk/>
          <pc:sldMk cId="3128245051" sldId="318"/>
        </pc:sldMkLst>
        <pc:spChg chg="mod">
          <ac:chgData name="Dragan Javorac" userId="913c2858-fb97-4c6e-a42c-b1f1a16b225e" providerId="ADAL" clId="{475411C6-8141-4378-8490-F976BA89C6B2}" dt="2022-10-03T11:31:21.539" v="2529" actId="1076"/>
          <ac:spMkLst>
            <pc:docMk/>
            <pc:sldMk cId="3128245051" sldId="318"/>
            <ac:spMk id="3" creationId="{D2760693-9F4D-E90E-DE33-9D4131C937A8}"/>
          </ac:spMkLst>
        </pc:spChg>
        <pc:spChg chg="mod">
          <ac:chgData name="Dragan Javorac" userId="913c2858-fb97-4c6e-a42c-b1f1a16b225e" providerId="ADAL" clId="{475411C6-8141-4378-8490-F976BA89C6B2}" dt="2022-10-03T11:29:42.873" v="2446" actId="20577"/>
          <ac:spMkLst>
            <pc:docMk/>
            <pc:sldMk cId="3128245051" sldId="318"/>
            <ac:spMk id="14" creationId="{DDEE1412-D9DA-432E-C1AB-CEAE927E1C01}"/>
          </ac:spMkLst>
        </pc:spChg>
        <pc:spChg chg="mod">
          <ac:chgData name="Dragan Javorac" userId="913c2858-fb97-4c6e-a42c-b1f1a16b225e" providerId="ADAL" clId="{475411C6-8141-4378-8490-F976BA89C6B2}" dt="2022-10-03T11:30:55.043" v="2520" actId="1076"/>
          <ac:spMkLst>
            <pc:docMk/>
            <pc:sldMk cId="3128245051" sldId="318"/>
            <ac:spMk id="15" creationId="{13D73B07-DFAF-CEF8-B630-E5505CCD0684}"/>
          </ac:spMkLst>
        </pc:spChg>
        <pc:spChg chg="mod">
          <ac:chgData name="Dragan Javorac" userId="913c2858-fb97-4c6e-a42c-b1f1a16b225e" providerId="ADAL" clId="{475411C6-8141-4378-8490-F976BA89C6B2}" dt="2022-10-03T11:29:25.738" v="2407" actId="20577"/>
          <ac:spMkLst>
            <pc:docMk/>
            <pc:sldMk cId="3128245051" sldId="318"/>
            <ac:spMk id="123" creationId="{00000000-0000-0000-0000-000000000000}"/>
          </ac:spMkLst>
        </pc:spChg>
        <pc:spChg chg="mod">
          <ac:chgData name="Dragan Javorac" userId="913c2858-fb97-4c6e-a42c-b1f1a16b225e" providerId="ADAL" clId="{475411C6-8141-4378-8490-F976BA89C6B2}" dt="2022-10-03T11:30:41.544" v="2514" actId="20577"/>
          <ac:spMkLst>
            <pc:docMk/>
            <pc:sldMk cId="3128245051" sldId="318"/>
            <ac:spMk id="124" creationId="{00000000-0000-0000-0000-000000000000}"/>
          </ac:spMkLst>
        </pc:spChg>
        <pc:picChg chg="del">
          <ac:chgData name="Dragan Javorac" userId="913c2858-fb97-4c6e-a42c-b1f1a16b225e" providerId="ADAL" clId="{475411C6-8141-4378-8490-F976BA89C6B2}" dt="2022-10-03T11:31:15.921" v="2527" actId="478"/>
          <ac:picMkLst>
            <pc:docMk/>
            <pc:sldMk cId="3128245051" sldId="318"/>
            <ac:picMk id="2" creationId="{18CA352B-196E-0EFF-9F62-FBD6170D053D}"/>
          </ac:picMkLst>
        </pc:picChg>
        <pc:picChg chg="add del mod">
          <ac:chgData name="Dragan Javorac" userId="913c2858-fb97-4c6e-a42c-b1f1a16b225e" providerId="ADAL" clId="{475411C6-8141-4378-8490-F976BA89C6B2}" dt="2022-10-03T11:31:14.018" v="2525" actId="478"/>
          <ac:picMkLst>
            <pc:docMk/>
            <pc:sldMk cId="3128245051" sldId="318"/>
            <ac:picMk id="4" creationId="{3738B006-A18C-326D-FB2B-CE571A2DA228}"/>
          </ac:picMkLst>
        </pc:picChg>
        <pc:picChg chg="add mod">
          <ac:chgData name="Dragan Javorac" userId="913c2858-fb97-4c6e-a42c-b1f1a16b225e" providerId="ADAL" clId="{475411C6-8141-4378-8490-F976BA89C6B2}" dt="2022-10-03T11:31:17.362" v="2528" actId="1076"/>
          <ac:picMkLst>
            <pc:docMk/>
            <pc:sldMk cId="3128245051" sldId="318"/>
            <ac:picMk id="6" creationId="{6F63A09A-5DF3-AADD-27CC-0642863A4B61}"/>
          </ac:picMkLst>
        </pc:picChg>
      </pc:sldChg>
      <pc:sldChg chg="addSp delSp modSp add mod">
        <pc:chgData name="Dragan Javorac" userId="913c2858-fb97-4c6e-a42c-b1f1a16b225e" providerId="ADAL" clId="{475411C6-8141-4378-8490-F976BA89C6B2}" dt="2022-10-14T12:30:39.843" v="3598" actId="20577"/>
        <pc:sldMkLst>
          <pc:docMk/>
          <pc:sldMk cId="2347342784" sldId="319"/>
        </pc:sldMkLst>
        <pc:spChg chg="add del mod">
          <ac:chgData name="Dragan Javorac" userId="913c2858-fb97-4c6e-a42c-b1f1a16b225e" providerId="ADAL" clId="{475411C6-8141-4378-8490-F976BA89C6B2}" dt="2022-10-03T11:43:07.970" v="3056" actId="478"/>
          <ac:spMkLst>
            <pc:docMk/>
            <pc:sldMk cId="2347342784" sldId="319"/>
            <ac:spMk id="2" creationId="{C1C003FA-D030-5A76-77DC-A21EF0C11DA3}"/>
          </ac:spMkLst>
        </pc:spChg>
        <pc:spChg chg="del mod">
          <ac:chgData name="Dragan Javorac" userId="913c2858-fb97-4c6e-a42c-b1f1a16b225e" providerId="ADAL" clId="{475411C6-8141-4378-8490-F976BA89C6B2}" dt="2022-10-03T11:43:07.970" v="3056" actId="478"/>
          <ac:spMkLst>
            <pc:docMk/>
            <pc:sldMk cId="2347342784" sldId="319"/>
            <ac:spMk id="3" creationId="{D2760693-9F4D-E90E-DE33-9D4131C937A8}"/>
          </ac:spMkLst>
        </pc:spChg>
        <pc:spChg chg="add del mod">
          <ac:chgData name="Dragan Javorac" userId="913c2858-fb97-4c6e-a42c-b1f1a16b225e" providerId="ADAL" clId="{475411C6-8141-4378-8490-F976BA89C6B2}" dt="2022-10-03T11:43:07.970" v="3056" actId="478"/>
          <ac:spMkLst>
            <pc:docMk/>
            <pc:sldMk cId="2347342784" sldId="319"/>
            <ac:spMk id="5" creationId="{6D4521D5-485D-7609-A45E-29540F338486}"/>
          </ac:spMkLst>
        </pc:spChg>
        <pc:spChg chg="del">
          <ac:chgData name="Dragan Javorac" userId="913c2858-fb97-4c6e-a42c-b1f1a16b225e" providerId="ADAL" clId="{475411C6-8141-4378-8490-F976BA89C6B2}" dt="2022-10-03T11:36:24.030" v="2789" actId="478"/>
          <ac:spMkLst>
            <pc:docMk/>
            <pc:sldMk cId="2347342784" sldId="319"/>
            <ac:spMk id="14" creationId="{DDEE1412-D9DA-432E-C1AB-CEAE927E1C01}"/>
          </ac:spMkLst>
        </pc:spChg>
        <pc:spChg chg="del">
          <ac:chgData name="Dragan Javorac" userId="913c2858-fb97-4c6e-a42c-b1f1a16b225e" providerId="ADAL" clId="{475411C6-8141-4378-8490-F976BA89C6B2}" dt="2022-10-03T11:36:23.118" v="2788" actId="478"/>
          <ac:spMkLst>
            <pc:docMk/>
            <pc:sldMk cId="2347342784" sldId="319"/>
            <ac:spMk id="15" creationId="{13D73B07-DFAF-CEF8-B630-E5505CCD0684}"/>
          </ac:spMkLst>
        </pc:spChg>
        <pc:spChg chg="mod">
          <ac:chgData name="Dragan Javorac" userId="913c2858-fb97-4c6e-a42c-b1f1a16b225e" providerId="ADAL" clId="{475411C6-8141-4378-8490-F976BA89C6B2}" dt="2022-10-03T11:39:31.540" v="2944"/>
          <ac:spMkLst>
            <pc:docMk/>
            <pc:sldMk cId="2347342784" sldId="319"/>
            <ac:spMk id="123" creationId="{00000000-0000-0000-0000-000000000000}"/>
          </ac:spMkLst>
        </pc:spChg>
        <pc:spChg chg="mod">
          <ac:chgData name="Dragan Javorac" userId="913c2858-fb97-4c6e-a42c-b1f1a16b225e" providerId="ADAL" clId="{475411C6-8141-4378-8490-F976BA89C6B2}" dt="2022-10-14T12:30:39.843" v="3598" actId="20577"/>
          <ac:spMkLst>
            <pc:docMk/>
            <pc:sldMk cId="2347342784" sldId="319"/>
            <ac:spMk id="124" creationId="{00000000-0000-0000-0000-000000000000}"/>
          </ac:spMkLst>
        </pc:spChg>
        <pc:picChg chg="del">
          <ac:chgData name="Dragan Javorac" userId="913c2858-fb97-4c6e-a42c-b1f1a16b225e" providerId="ADAL" clId="{475411C6-8141-4378-8490-F976BA89C6B2}" dt="2022-10-03T11:35:03.037" v="2662" actId="478"/>
          <ac:picMkLst>
            <pc:docMk/>
            <pc:sldMk cId="2347342784" sldId="319"/>
            <ac:picMk id="4" creationId="{3738B006-A18C-326D-FB2B-CE571A2DA228}"/>
          </ac:picMkLst>
        </pc:picChg>
        <pc:picChg chg="del">
          <ac:chgData name="Dragan Javorac" userId="913c2858-fb97-4c6e-a42c-b1f1a16b225e" providerId="ADAL" clId="{475411C6-8141-4378-8490-F976BA89C6B2}" dt="2022-10-03T11:35:03.786" v="2663" actId="478"/>
          <ac:picMkLst>
            <pc:docMk/>
            <pc:sldMk cId="2347342784" sldId="319"/>
            <ac:picMk id="6" creationId="{6F63A09A-5DF3-AADD-27CC-0642863A4B61}"/>
          </ac:picMkLst>
        </pc:picChg>
        <pc:picChg chg="add mod">
          <ac:chgData name="Dragan Javorac" userId="913c2858-fb97-4c6e-a42c-b1f1a16b225e" providerId="ADAL" clId="{475411C6-8141-4378-8490-F976BA89C6B2}" dt="2022-10-03T11:40:37.975" v="2974" actId="1076"/>
          <ac:picMkLst>
            <pc:docMk/>
            <pc:sldMk cId="2347342784" sldId="319"/>
            <ac:picMk id="8" creationId="{60C8B761-D323-F97F-E2CE-1DC3CC7AA4F7}"/>
          </ac:picMkLst>
        </pc:picChg>
      </pc:sldChg>
      <pc:sldChg chg="addSp delSp modSp add del mod ord">
        <pc:chgData name="Dragan Javorac" userId="913c2858-fb97-4c6e-a42c-b1f1a16b225e" providerId="ADAL" clId="{475411C6-8141-4378-8490-F976BA89C6B2}" dt="2022-10-14T08:57:10.475" v="3582" actId="47"/>
        <pc:sldMkLst>
          <pc:docMk/>
          <pc:sldMk cId="3620648290" sldId="320"/>
        </pc:sldMkLst>
        <pc:spChg chg="mod">
          <ac:chgData name="Dragan Javorac" userId="913c2858-fb97-4c6e-a42c-b1f1a16b225e" providerId="ADAL" clId="{475411C6-8141-4378-8490-F976BA89C6B2}" dt="2022-10-03T11:38:55.813" v="2898" actId="120"/>
          <ac:spMkLst>
            <pc:docMk/>
            <pc:sldMk cId="3620648290" sldId="320"/>
            <ac:spMk id="2" creationId="{C1C003FA-D030-5A76-77DC-A21EF0C11DA3}"/>
          </ac:spMkLst>
        </pc:spChg>
        <pc:spChg chg="del mod">
          <ac:chgData name="Dragan Javorac" userId="913c2858-fb97-4c6e-a42c-b1f1a16b225e" providerId="ADAL" clId="{475411C6-8141-4378-8490-F976BA89C6B2}" dt="2022-10-14T07:58:59.124" v="3435" actId="478"/>
          <ac:spMkLst>
            <pc:docMk/>
            <pc:sldMk cId="3620648290" sldId="320"/>
            <ac:spMk id="3" creationId="{D2760693-9F4D-E90E-DE33-9D4131C937A8}"/>
          </ac:spMkLst>
        </pc:spChg>
        <pc:spChg chg="add del mod">
          <ac:chgData name="Dragan Javorac" userId="913c2858-fb97-4c6e-a42c-b1f1a16b225e" providerId="ADAL" clId="{475411C6-8141-4378-8490-F976BA89C6B2}" dt="2022-10-14T07:58:59.124" v="3435" actId="478"/>
          <ac:spMkLst>
            <pc:docMk/>
            <pc:sldMk cId="3620648290" sldId="320"/>
            <ac:spMk id="4" creationId="{D42A2586-4BBD-F045-AC81-5886876FCAF6}"/>
          </ac:spMkLst>
        </pc:spChg>
        <pc:spChg chg="del mod">
          <ac:chgData name="Dragan Javorac" userId="913c2858-fb97-4c6e-a42c-b1f1a16b225e" providerId="ADAL" clId="{475411C6-8141-4378-8490-F976BA89C6B2}" dt="2022-10-14T07:58:59.124" v="3435" actId="478"/>
          <ac:spMkLst>
            <pc:docMk/>
            <pc:sldMk cId="3620648290" sldId="320"/>
            <ac:spMk id="5" creationId="{6D4521D5-485D-7609-A45E-29540F338486}"/>
          </ac:spMkLst>
        </pc:spChg>
        <pc:spChg chg="add del mod">
          <ac:chgData name="Dragan Javorac" userId="913c2858-fb97-4c6e-a42c-b1f1a16b225e" providerId="ADAL" clId="{475411C6-8141-4378-8490-F976BA89C6B2}" dt="2022-10-14T08:56:45.326" v="3570" actId="478"/>
          <ac:spMkLst>
            <pc:docMk/>
            <pc:sldMk cId="3620648290" sldId="320"/>
            <ac:spMk id="10" creationId="{EFB5DF99-A44D-5E0B-CA80-1E0D8FDB1FFD}"/>
          </ac:spMkLst>
        </pc:spChg>
        <pc:spChg chg="mod">
          <ac:chgData name="Dragan Javorac" userId="913c2858-fb97-4c6e-a42c-b1f1a16b225e" providerId="ADAL" clId="{475411C6-8141-4378-8490-F976BA89C6B2}" dt="2022-10-03T11:39:27.311" v="2943" actId="21"/>
          <ac:spMkLst>
            <pc:docMk/>
            <pc:sldMk cId="3620648290" sldId="320"/>
            <ac:spMk id="123" creationId="{00000000-0000-0000-0000-000000000000}"/>
          </ac:spMkLst>
        </pc:spChg>
        <pc:spChg chg="mod">
          <ac:chgData name="Dragan Javorac" userId="913c2858-fb97-4c6e-a42c-b1f1a16b225e" providerId="ADAL" clId="{475411C6-8141-4378-8490-F976BA89C6B2}" dt="2022-10-14T08:55:53.339" v="3560" actId="20577"/>
          <ac:spMkLst>
            <pc:docMk/>
            <pc:sldMk cId="3620648290" sldId="320"/>
            <ac:spMk id="124" creationId="{00000000-0000-0000-0000-000000000000}"/>
          </ac:spMkLst>
        </pc:spChg>
        <pc:picChg chg="add del mod">
          <ac:chgData name="Dragan Javorac" userId="913c2858-fb97-4c6e-a42c-b1f1a16b225e" providerId="ADAL" clId="{475411C6-8141-4378-8490-F976BA89C6B2}" dt="2022-10-14T07:58:54.225" v="3432" actId="478"/>
          <ac:picMkLst>
            <pc:docMk/>
            <pc:sldMk cId="3620648290" sldId="320"/>
            <ac:picMk id="7" creationId="{922AE8B5-33D9-E5FC-2550-11631BC28A74}"/>
          </ac:picMkLst>
        </pc:picChg>
        <pc:picChg chg="add del mod">
          <ac:chgData name="Dragan Javorac" userId="913c2858-fb97-4c6e-a42c-b1f1a16b225e" providerId="ADAL" clId="{475411C6-8141-4378-8490-F976BA89C6B2}" dt="2022-10-14T08:56:44.555" v="3569" actId="478"/>
          <ac:picMkLst>
            <pc:docMk/>
            <pc:sldMk cId="3620648290" sldId="320"/>
            <ac:picMk id="9" creationId="{A7005989-6AA9-63FF-9013-6B6DE0A9825A}"/>
          </ac:picMkLst>
        </pc:picChg>
      </pc:sldChg>
      <pc:sldChg chg="addSp delSp modSp add mod">
        <pc:chgData name="Dragan Javorac" userId="913c2858-fb97-4c6e-a42c-b1f1a16b225e" providerId="ADAL" clId="{475411C6-8141-4378-8490-F976BA89C6B2}" dt="2022-10-14T12:30:46.041" v="3621" actId="20577"/>
        <pc:sldMkLst>
          <pc:docMk/>
          <pc:sldMk cId="1663220008" sldId="321"/>
        </pc:sldMkLst>
        <pc:spChg chg="add mod">
          <ac:chgData name="Dragan Javorac" userId="913c2858-fb97-4c6e-a42c-b1f1a16b225e" providerId="ADAL" clId="{475411C6-8141-4378-8490-F976BA89C6B2}" dt="2022-10-03T11:47:14.764" v="3189" actId="1076"/>
          <ac:spMkLst>
            <pc:docMk/>
            <pc:sldMk cId="1663220008" sldId="321"/>
            <ac:spMk id="9" creationId="{CD2EBCE4-9AFC-6BBA-BC6B-C6DAB7657D2D}"/>
          </ac:spMkLst>
        </pc:spChg>
        <pc:spChg chg="mod">
          <ac:chgData name="Dragan Javorac" userId="913c2858-fb97-4c6e-a42c-b1f1a16b225e" providerId="ADAL" clId="{475411C6-8141-4378-8490-F976BA89C6B2}" dt="2022-10-03T11:43:20.571" v="3060"/>
          <ac:spMkLst>
            <pc:docMk/>
            <pc:sldMk cId="1663220008" sldId="321"/>
            <ac:spMk id="123" creationId="{00000000-0000-0000-0000-000000000000}"/>
          </ac:spMkLst>
        </pc:spChg>
        <pc:spChg chg="mod">
          <ac:chgData name="Dragan Javorac" userId="913c2858-fb97-4c6e-a42c-b1f1a16b225e" providerId="ADAL" clId="{475411C6-8141-4378-8490-F976BA89C6B2}" dt="2022-10-14T12:30:46.041" v="3621" actId="20577"/>
          <ac:spMkLst>
            <pc:docMk/>
            <pc:sldMk cId="1663220008" sldId="321"/>
            <ac:spMk id="124" creationId="{00000000-0000-0000-0000-000000000000}"/>
          </ac:spMkLst>
        </pc:spChg>
        <pc:picChg chg="add del mod">
          <ac:chgData name="Dragan Javorac" userId="913c2858-fb97-4c6e-a42c-b1f1a16b225e" providerId="ADAL" clId="{475411C6-8141-4378-8490-F976BA89C6B2}" dt="2022-10-03T11:45:05.310" v="3167" actId="478"/>
          <ac:picMkLst>
            <pc:docMk/>
            <pc:sldMk cId="1663220008" sldId="321"/>
            <ac:picMk id="3" creationId="{4C648C89-906C-92F6-826D-4E8A9D449B4D}"/>
          </ac:picMkLst>
        </pc:picChg>
        <pc:picChg chg="add mod">
          <ac:chgData name="Dragan Javorac" userId="913c2858-fb97-4c6e-a42c-b1f1a16b225e" providerId="ADAL" clId="{475411C6-8141-4378-8490-F976BA89C6B2}" dt="2022-10-03T11:47:15.715" v="3190" actId="1076"/>
          <ac:picMkLst>
            <pc:docMk/>
            <pc:sldMk cId="1663220008" sldId="321"/>
            <ac:picMk id="5" creationId="{8B254030-26E8-85C4-9A65-10C2700D904F}"/>
          </ac:picMkLst>
        </pc:picChg>
        <pc:picChg chg="add mod">
          <ac:chgData name="Dragan Javorac" userId="913c2858-fb97-4c6e-a42c-b1f1a16b225e" providerId="ADAL" clId="{475411C6-8141-4378-8490-F976BA89C6B2}" dt="2022-10-03T11:47:12.825" v="3187" actId="1076"/>
          <ac:picMkLst>
            <pc:docMk/>
            <pc:sldMk cId="1663220008" sldId="321"/>
            <ac:picMk id="7" creationId="{951E553F-17B2-DEF3-2F45-7683BF941957}"/>
          </ac:picMkLst>
        </pc:picChg>
        <pc:picChg chg="del">
          <ac:chgData name="Dragan Javorac" userId="913c2858-fb97-4c6e-a42c-b1f1a16b225e" providerId="ADAL" clId="{475411C6-8141-4378-8490-F976BA89C6B2}" dt="2022-10-03T11:43:40.749" v="3063" actId="478"/>
          <ac:picMkLst>
            <pc:docMk/>
            <pc:sldMk cId="1663220008" sldId="321"/>
            <ac:picMk id="8" creationId="{60C8B761-D323-F97F-E2CE-1DC3CC7AA4F7}"/>
          </ac:picMkLst>
        </pc:picChg>
      </pc:sldChg>
      <pc:sldChg chg="addSp delSp modSp add mod">
        <pc:chgData name="Dragan Javorac" userId="913c2858-fb97-4c6e-a42c-b1f1a16b225e" providerId="ADAL" clId="{475411C6-8141-4378-8490-F976BA89C6B2}" dt="2022-10-14T08:56:39.426" v="3568"/>
        <pc:sldMkLst>
          <pc:docMk/>
          <pc:sldMk cId="2163194797" sldId="322"/>
        </pc:sldMkLst>
        <pc:spChg chg="del">
          <ac:chgData name="Dragan Javorac" userId="913c2858-fb97-4c6e-a42c-b1f1a16b225e" providerId="ADAL" clId="{475411C6-8141-4378-8490-F976BA89C6B2}" dt="2022-10-03T11:49:58.194" v="3210" actId="478"/>
          <ac:spMkLst>
            <pc:docMk/>
            <pc:sldMk cId="2163194797" sldId="322"/>
            <ac:spMk id="9" creationId="{CD2EBCE4-9AFC-6BBA-BC6B-C6DAB7657D2D}"/>
          </ac:spMkLst>
        </pc:spChg>
        <pc:spChg chg="mod">
          <ac:chgData name="Dragan Javorac" userId="913c2858-fb97-4c6e-a42c-b1f1a16b225e" providerId="ADAL" clId="{475411C6-8141-4378-8490-F976BA89C6B2}" dt="2022-10-03T11:47:24.357" v="3205" actId="20577"/>
          <ac:spMkLst>
            <pc:docMk/>
            <pc:sldMk cId="2163194797" sldId="322"/>
            <ac:spMk id="123" creationId="{00000000-0000-0000-0000-000000000000}"/>
          </ac:spMkLst>
        </pc:spChg>
        <pc:spChg chg="mod">
          <ac:chgData name="Dragan Javorac" userId="913c2858-fb97-4c6e-a42c-b1f1a16b225e" providerId="ADAL" clId="{475411C6-8141-4378-8490-F976BA89C6B2}" dt="2022-10-14T08:56:39.426" v="3568"/>
          <ac:spMkLst>
            <pc:docMk/>
            <pc:sldMk cId="2163194797" sldId="322"/>
            <ac:spMk id="124" creationId="{00000000-0000-0000-0000-000000000000}"/>
          </ac:spMkLst>
        </pc:spChg>
        <pc:picChg chg="add mod">
          <ac:chgData name="Dragan Javorac" userId="913c2858-fb97-4c6e-a42c-b1f1a16b225e" providerId="ADAL" clId="{475411C6-8141-4378-8490-F976BA89C6B2}" dt="2022-10-03T11:51:36.756" v="3395" actId="14100"/>
          <ac:picMkLst>
            <pc:docMk/>
            <pc:sldMk cId="2163194797" sldId="322"/>
            <ac:picMk id="3" creationId="{87593A1A-E8C6-D7EA-72ED-F75D2D027304}"/>
          </ac:picMkLst>
        </pc:picChg>
        <pc:picChg chg="del">
          <ac:chgData name="Dragan Javorac" userId="913c2858-fb97-4c6e-a42c-b1f1a16b225e" providerId="ADAL" clId="{475411C6-8141-4378-8490-F976BA89C6B2}" dt="2022-10-03T11:49:57.619" v="3209" actId="478"/>
          <ac:picMkLst>
            <pc:docMk/>
            <pc:sldMk cId="2163194797" sldId="322"/>
            <ac:picMk id="5" creationId="{8B254030-26E8-85C4-9A65-10C2700D904F}"/>
          </ac:picMkLst>
        </pc:picChg>
        <pc:picChg chg="del">
          <ac:chgData name="Dragan Javorac" userId="913c2858-fb97-4c6e-a42c-b1f1a16b225e" providerId="ADAL" clId="{475411C6-8141-4378-8490-F976BA89C6B2}" dt="2022-10-03T11:49:58.547" v="3211" actId="478"/>
          <ac:picMkLst>
            <pc:docMk/>
            <pc:sldMk cId="2163194797" sldId="322"/>
            <ac:picMk id="7" creationId="{951E553F-17B2-DEF3-2F45-7683BF941957}"/>
          </ac:picMkLst>
        </pc:picChg>
      </pc:sldChg>
      <pc:sldChg chg="addSp delSp modSp add mod">
        <pc:chgData name="Dragan Javorac" userId="913c2858-fb97-4c6e-a42c-b1f1a16b225e" providerId="ADAL" clId="{475411C6-8141-4378-8490-F976BA89C6B2}" dt="2022-10-14T08:57:05.230" v="3581" actId="20577"/>
        <pc:sldMkLst>
          <pc:docMk/>
          <pc:sldMk cId="3328539333" sldId="323"/>
        </pc:sldMkLst>
        <pc:spChg chg="del">
          <ac:chgData name="Dragan Javorac" userId="913c2858-fb97-4c6e-a42c-b1f1a16b225e" providerId="ADAL" clId="{475411C6-8141-4378-8490-F976BA89C6B2}" dt="2022-10-14T08:00:09.629" v="3499" actId="478"/>
          <ac:spMkLst>
            <pc:docMk/>
            <pc:sldMk cId="3328539333" sldId="323"/>
            <ac:spMk id="2" creationId="{C1C003FA-D030-5A76-77DC-A21EF0C11DA3}"/>
          </ac:spMkLst>
        </pc:spChg>
        <pc:spChg chg="add mod">
          <ac:chgData name="Dragan Javorac" userId="913c2858-fb97-4c6e-a42c-b1f1a16b225e" providerId="ADAL" clId="{475411C6-8141-4378-8490-F976BA89C6B2}" dt="2022-10-14T08:56:51.927" v="3571"/>
          <ac:spMkLst>
            <pc:docMk/>
            <pc:sldMk cId="3328539333" sldId="323"/>
            <ac:spMk id="2" creationId="{CC7EF422-FE15-E7AA-F29F-7175E4BEE0F4}"/>
          </ac:spMkLst>
        </pc:spChg>
        <pc:spChg chg="mod">
          <ac:chgData name="Dragan Javorac" userId="913c2858-fb97-4c6e-a42c-b1f1a16b225e" providerId="ADAL" clId="{475411C6-8141-4378-8490-F976BA89C6B2}" dt="2022-10-14T08:56:55.628" v="3575" actId="20577"/>
          <ac:spMkLst>
            <pc:docMk/>
            <pc:sldMk cId="3328539333" sldId="323"/>
            <ac:spMk id="3" creationId="{D2760693-9F4D-E90E-DE33-9D4131C937A8}"/>
          </ac:spMkLst>
        </pc:spChg>
        <pc:spChg chg="mod">
          <ac:chgData name="Dragan Javorac" userId="913c2858-fb97-4c6e-a42c-b1f1a16b225e" providerId="ADAL" clId="{475411C6-8141-4378-8490-F976BA89C6B2}" dt="2022-10-14T08:56:53.830" v="3573" actId="20577"/>
          <ac:spMkLst>
            <pc:docMk/>
            <pc:sldMk cId="3328539333" sldId="323"/>
            <ac:spMk id="4" creationId="{D42A2586-4BBD-F045-AC81-5886876FCAF6}"/>
          </ac:spMkLst>
        </pc:spChg>
        <pc:spChg chg="mod">
          <ac:chgData name="Dragan Javorac" userId="913c2858-fb97-4c6e-a42c-b1f1a16b225e" providerId="ADAL" clId="{475411C6-8141-4378-8490-F976BA89C6B2}" dt="2022-10-14T08:56:57.365" v="3577" actId="20577"/>
          <ac:spMkLst>
            <pc:docMk/>
            <pc:sldMk cId="3328539333" sldId="323"/>
            <ac:spMk id="5" creationId="{6D4521D5-485D-7609-A45E-29540F338486}"/>
          </ac:spMkLst>
        </pc:spChg>
        <pc:spChg chg="mod">
          <ac:chgData name="Dragan Javorac" userId="913c2858-fb97-4c6e-a42c-b1f1a16b225e" providerId="ADAL" clId="{475411C6-8141-4378-8490-F976BA89C6B2}" dt="2022-10-14T08:57:05.230" v="3581" actId="20577"/>
          <ac:spMkLst>
            <pc:docMk/>
            <pc:sldMk cId="3328539333" sldId="323"/>
            <ac:spMk id="124" creationId="{00000000-0000-0000-0000-000000000000}"/>
          </ac:spMkLst>
        </pc:spChg>
      </pc:sldChg>
      <pc:sldMasterChg chg="delSldLayout">
        <pc:chgData name="Dragan Javorac" userId="913c2858-fb97-4c6e-a42c-b1f1a16b225e" providerId="ADAL" clId="{475411C6-8141-4378-8490-F976BA89C6B2}" dt="2022-10-03T11:31:27.259" v="2530" actId="47"/>
        <pc:sldMasterMkLst>
          <pc:docMk/>
          <pc:sldMasterMk cId="0" sldId="2147483659"/>
        </pc:sldMasterMkLst>
        <pc:sldLayoutChg chg="del">
          <pc:chgData name="Dragan Javorac" userId="913c2858-fb97-4c6e-a42c-b1f1a16b225e" providerId="ADAL" clId="{475411C6-8141-4378-8490-F976BA89C6B2}" dt="2022-10-03T11:31:27.259" v="2530" actId="47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Robin Zhao" userId="S::31716@ma-web.nl::4e613f56-d46b-475e-ab67-29ffad4eb63e" providerId="AD" clId="Web-{130BDAF5-69DD-4728-90AE-6EE6AE1DAC7E}"/>
    <pc:docChg chg="sldOrd">
      <pc:chgData name="Robin Zhao" userId="S::31716@ma-web.nl::4e613f56-d46b-475e-ab67-29ffad4eb63e" providerId="AD" clId="Web-{130BDAF5-69DD-4728-90AE-6EE6AE1DAC7E}" dt="2020-09-28T08:54:49.211" v="0"/>
      <pc:docMkLst>
        <pc:docMk/>
      </pc:docMkLst>
      <pc:sldChg chg="ord">
        <pc:chgData name="Robin Zhao" userId="S::31716@ma-web.nl::4e613f56-d46b-475e-ab67-29ffad4eb63e" providerId="AD" clId="Web-{130BDAF5-69DD-4728-90AE-6EE6AE1DAC7E}" dt="2020-09-28T08:54:49.211" v="0"/>
        <pc:sldMkLst>
          <pc:docMk/>
          <pc:sldMk cId="0" sldId="277"/>
        </pc:sldMkLst>
      </pc:sldChg>
    </pc:docChg>
  </pc:docChgLst>
  <pc:docChgLst>
    <pc:chgData name="Theo den Blanken" userId="S::t.denblanken@ma-web.nl::3930183c-d2df-48c9-87a0-a6b49431dd0e" providerId="AD" clId="Web-{044ECC14-407B-47B5-8FEB-71F126BCE487}"/>
    <pc:docChg chg="modSld">
      <pc:chgData name="Theo den Blanken" userId="S::t.denblanken@ma-web.nl::3930183c-d2df-48c9-87a0-a6b49431dd0e" providerId="AD" clId="Web-{044ECC14-407B-47B5-8FEB-71F126BCE487}" dt="2020-09-21T15:01:32.930" v="29" actId="20577"/>
      <pc:docMkLst>
        <pc:docMk/>
      </pc:docMkLst>
      <pc:sldChg chg="addSp modSp">
        <pc:chgData name="Theo den Blanken" userId="S::t.denblanken@ma-web.nl::3930183c-d2df-48c9-87a0-a6b49431dd0e" providerId="AD" clId="Web-{044ECC14-407B-47B5-8FEB-71F126BCE487}" dt="2020-09-21T15:01:29.321" v="28" actId="20577"/>
        <pc:sldMkLst>
          <pc:docMk/>
          <pc:sldMk cId="0" sldId="256"/>
        </pc:sldMkLst>
        <pc:spChg chg="add mod">
          <ac:chgData name="Theo den Blanken" userId="S::t.denblanken@ma-web.nl::3930183c-d2df-48c9-87a0-a6b49431dd0e" providerId="AD" clId="Web-{044ECC14-407B-47B5-8FEB-71F126BCE487}" dt="2020-09-21T15:01:29.321" v="28" actId="20577"/>
          <ac:spMkLst>
            <pc:docMk/>
            <pc:sldMk cId="0" sldId="256"/>
            <ac:spMk id="3" creationId="{08EF0D68-7804-40FD-BC06-C409DA1A58A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68d3c9f8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68d3c9f8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009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373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541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902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9225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64462" y="788537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les git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Branches</a:t>
            </a:r>
            <a:endParaRPr lang="nl-NL" dirty="0"/>
          </a:p>
        </p:txBody>
      </p:sp>
      <p:pic>
        <p:nvPicPr>
          <p:cNvPr id="2" name="Afbeelding 2">
            <a:extLst>
              <a:ext uri="{FF2B5EF4-FFF2-40B4-BE49-F238E27FC236}">
                <a16:creationId xmlns:a16="http://schemas.microsoft.com/office/drawing/2014/main" id="{DF0D9B61-2351-48E4-87F3-3DDD13DD3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054" y="646890"/>
            <a:ext cx="1265812" cy="1277971"/>
          </a:xfrm>
          <a:prstGeom prst="rect">
            <a:avLst/>
          </a:prstGeom>
        </p:spPr>
      </p:pic>
      <p:pic>
        <p:nvPicPr>
          <p:cNvPr id="15" name="Graphic 14" descr="Withering Tree with solid fill">
            <a:extLst>
              <a:ext uri="{FF2B5EF4-FFF2-40B4-BE49-F238E27FC236}">
                <a16:creationId xmlns:a16="http://schemas.microsoft.com/office/drawing/2014/main" id="{FEC77F0C-611A-50FA-58AD-897C3D41BC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201866" y="-792599"/>
            <a:ext cx="5848519" cy="33643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Hoe krijg je changes weer bij elkaar: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531C22-02B0-CF7F-BF23-FA937B10F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47"/>
          <a:stretch/>
        </p:blipFill>
        <p:spPr>
          <a:xfrm>
            <a:off x="5343525" y="3335768"/>
            <a:ext cx="3290887" cy="1000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00632D-E32D-0291-4FEC-1E4ADC810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25" y="1255712"/>
            <a:ext cx="38385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6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23F7-0D2B-7029-5C6C-E55CC356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Hoe push je </a:t>
            </a:r>
            <a:r>
              <a:rPr lang="en-US" dirty="0" err="1"/>
              <a:t>een</a:t>
            </a:r>
            <a:r>
              <a:rPr lang="en-US" dirty="0"/>
              <a:t> branch </a:t>
            </a:r>
            <a:r>
              <a:rPr lang="en-US" dirty="0" err="1"/>
              <a:t>naar</a:t>
            </a:r>
            <a:r>
              <a:rPr lang="en-US" dirty="0"/>
              <a:t> de remote 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1F38B-DD40-C8A2-63F9-883CF50F0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999900" cy="1177068"/>
          </a:xfrm>
        </p:spPr>
        <p:txBody>
          <a:bodyPr/>
          <a:lstStyle/>
          <a:p>
            <a:r>
              <a:rPr lang="en-US" dirty="0"/>
              <a:t>Als je </a:t>
            </a:r>
            <a:r>
              <a:rPr lang="en-US" dirty="0" err="1"/>
              <a:t>een</a:t>
            </a:r>
            <a:r>
              <a:rPr lang="en-US" dirty="0"/>
              <a:t> branch “test” </a:t>
            </a:r>
            <a:r>
              <a:rPr lang="en-US" dirty="0" err="1"/>
              <a:t>hebt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gechecked</a:t>
            </a:r>
            <a:r>
              <a:rPr lang="en-US" dirty="0"/>
              <a:t>,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pushen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remote met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push –u origin test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6A6AE-622C-860F-CB72-8D52FF872D0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1E3B9909-35B5-D2C1-4F48-82C2CD586270}"/>
              </a:ext>
            </a:extLst>
          </p:cNvPr>
          <p:cNvSpPr/>
          <p:nvPr/>
        </p:nvSpPr>
        <p:spPr>
          <a:xfrm>
            <a:off x="93985" y="3244559"/>
            <a:ext cx="1907834" cy="862983"/>
          </a:xfrm>
          <a:prstGeom prst="wedgeRectCallout">
            <a:avLst>
              <a:gd name="adj1" fmla="val 50140"/>
              <a:gd name="adj2" fmla="val -168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Gebruik</a:t>
            </a:r>
            <a:r>
              <a:rPr lang="en-US" dirty="0"/>
              <a:t> –u </a:t>
            </a:r>
            <a:r>
              <a:rPr lang="en-US" dirty="0" err="1"/>
              <a:t>zodat</a:t>
            </a:r>
            <a:r>
              <a:rPr lang="en-US" dirty="0"/>
              <a:t> git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toekomst</a:t>
            </a:r>
            <a:r>
              <a:rPr lang="en-US" dirty="0"/>
              <a:t> </a:t>
            </a:r>
            <a:r>
              <a:rPr lang="en-US" dirty="0" err="1"/>
              <a:t>onthoudt</a:t>
            </a:r>
            <a:endParaRPr lang="nl-NL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3A689CD7-5AB9-708A-175D-44C5BCB574AB}"/>
              </a:ext>
            </a:extLst>
          </p:cNvPr>
          <p:cNvSpPr/>
          <p:nvPr/>
        </p:nvSpPr>
        <p:spPr>
          <a:xfrm>
            <a:off x="2388099" y="3244559"/>
            <a:ext cx="1907834" cy="862983"/>
          </a:xfrm>
          <a:prstGeom prst="wedgeRectCallout">
            <a:avLst>
              <a:gd name="adj1" fmla="val -45337"/>
              <a:gd name="adj2" fmla="val -1695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Naam van de remote</a:t>
            </a:r>
            <a:endParaRPr lang="nl-NL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9B19FA96-3481-CBE0-57F0-094A615FAF28}"/>
              </a:ext>
            </a:extLst>
          </p:cNvPr>
          <p:cNvSpPr/>
          <p:nvPr/>
        </p:nvSpPr>
        <p:spPr>
          <a:xfrm>
            <a:off x="4572000" y="3244559"/>
            <a:ext cx="1907834" cy="862983"/>
          </a:xfrm>
          <a:prstGeom prst="wedgeRectCallout">
            <a:avLst>
              <a:gd name="adj1" fmla="val -122936"/>
              <a:gd name="adj2" fmla="val -167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Naam van de branch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9734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62F7-878C-8202-817A-FACEBAA0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wanneer</a:t>
            </a:r>
            <a:r>
              <a:rPr lang="en-US" dirty="0"/>
              <a:t>?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D9B7C-E0A7-1441-D1E7-54043AA03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 </a:t>
            </a:r>
            <a:r>
              <a:rPr lang="en-US" dirty="0" err="1"/>
              <a:t>versies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elkaar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houden</a:t>
            </a:r>
            <a:endParaRPr lang="en-US" dirty="0"/>
          </a:p>
          <a:p>
            <a:r>
              <a:rPr lang="en-US" dirty="0"/>
              <a:t>Om </a:t>
            </a:r>
            <a:r>
              <a:rPr lang="en-US" dirty="0" err="1"/>
              <a:t>verschillende</a:t>
            </a:r>
            <a:r>
              <a:rPr lang="en-US" dirty="0"/>
              <a:t> features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ontwikkelen</a:t>
            </a:r>
            <a:endParaRPr lang="en-US" dirty="0"/>
          </a:p>
          <a:p>
            <a:r>
              <a:rPr lang="en-US" dirty="0"/>
              <a:t>Om per feature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releasen</a:t>
            </a:r>
            <a:endParaRPr lang="en-US" dirty="0"/>
          </a:p>
          <a:p>
            <a:r>
              <a:rPr lang="en-US" dirty="0"/>
              <a:t>Om </a:t>
            </a:r>
            <a:r>
              <a:rPr lang="en-US" dirty="0" err="1"/>
              <a:t>een</a:t>
            </a:r>
            <a:r>
              <a:rPr lang="en-US" dirty="0"/>
              <a:t> bugfix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verschillende</a:t>
            </a:r>
            <a:r>
              <a:rPr lang="en-US" dirty="0"/>
              <a:t> branches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brengen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FD369-C8A4-C405-29A0-8283ADACBDA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Als je </a:t>
            </a:r>
            <a:r>
              <a:rPr lang="en-US" dirty="0" err="1"/>
              <a:t>een</a:t>
            </a:r>
            <a:r>
              <a:rPr lang="en-US" dirty="0"/>
              <a:t> release </a:t>
            </a:r>
            <a:r>
              <a:rPr lang="en-US" dirty="0" err="1"/>
              <a:t>doet</a:t>
            </a:r>
            <a:endParaRPr lang="en-US" dirty="0"/>
          </a:p>
          <a:p>
            <a:r>
              <a:rPr lang="en-US" dirty="0"/>
              <a:t>Als je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feature </a:t>
            </a:r>
            <a:r>
              <a:rPr lang="en-US" dirty="0" err="1"/>
              <a:t>gaat</a:t>
            </a:r>
            <a:r>
              <a:rPr lang="en-US" dirty="0"/>
              <a:t> </a:t>
            </a:r>
            <a:r>
              <a:rPr lang="en-US" dirty="0" err="1"/>
              <a:t>maken</a:t>
            </a:r>
            <a:endParaRPr lang="en-US" dirty="0"/>
          </a:p>
          <a:p>
            <a:r>
              <a:rPr lang="en-US" dirty="0"/>
              <a:t>Als je </a:t>
            </a:r>
            <a:r>
              <a:rPr lang="en-US" dirty="0" err="1"/>
              <a:t>een</a:t>
            </a:r>
            <a:r>
              <a:rPr lang="en-US" dirty="0"/>
              <a:t> bugfix </a:t>
            </a:r>
            <a:r>
              <a:rPr lang="en-US" dirty="0" err="1"/>
              <a:t>gaat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 op </a:t>
            </a:r>
            <a:r>
              <a:rPr lang="en-US" dirty="0" err="1"/>
              <a:t>een</a:t>
            </a:r>
            <a:r>
              <a:rPr lang="en-US" dirty="0"/>
              <a:t> release</a:t>
            </a:r>
          </a:p>
          <a:p>
            <a:pPr marL="139700" indent="0">
              <a:buNone/>
            </a:pPr>
            <a:endParaRPr lang="nl-NL" dirty="0"/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01A5DE3D-FF48-7D96-716C-4F58282574A7}"/>
              </a:ext>
            </a:extLst>
          </p:cNvPr>
          <p:cNvSpPr/>
          <p:nvPr/>
        </p:nvSpPr>
        <p:spPr>
          <a:xfrm>
            <a:off x="410007" y="3914493"/>
            <a:ext cx="2968497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Als </a:t>
            </a:r>
            <a:r>
              <a:rPr lang="en-US" dirty="0" err="1"/>
              <a:t>een</a:t>
            </a:r>
            <a:r>
              <a:rPr lang="en-US" dirty="0"/>
              <a:t> feature </a:t>
            </a:r>
            <a:r>
              <a:rPr lang="en-US" dirty="0" err="1"/>
              <a:t>vertraging</a:t>
            </a:r>
            <a:r>
              <a:rPr lang="en-US" dirty="0"/>
              <a:t> </a:t>
            </a:r>
            <a:r>
              <a:rPr lang="en-US" dirty="0" err="1"/>
              <a:t>oploopt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de </a:t>
            </a:r>
            <a:r>
              <a:rPr lang="en-US" dirty="0" err="1"/>
              <a:t>ander</a:t>
            </a:r>
            <a:r>
              <a:rPr lang="en-US" dirty="0"/>
              <a:t> </a:t>
            </a:r>
            <a:r>
              <a:rPr lang="en-US" dirty="0" err="1"/>
              <a:t>misschien</a:t>
            </a:r>
            <a:r>
              <a:rPr lang="en-US" dirty="0"/>
              <a:t> </a:t>
            </a:r>
            <a:r>
              <a:rPr lang="en-US" dirty="0" err="1"/>
              <a:t>wel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9397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314A-68E1-F4E2-38D2-4A6CFDD6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Opdracht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AD444-9EB3-CBE8-9280-7A8F42B19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6367006" cy="3416400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In </a:t>
            </a:r>
            <a:r>
              <a:rPr lang="en-US" dirty="0" err="1"/>
              <a:t>Simulise</a:t>
            </a:r>
            <a:r>
              <a:rPr lang="en-US" dirty="0"/>
              <a:t> </a:t>
            </a:r>
            <a:r>
              <a:rPr lang="en-US" dirty="0" err="1"/>
              <a:t>staat</a:t>
            </a:r>
            <a:r>
              <a:rPr lang="en-US" dirty="0"/>
              <a:t> de </a:t>
            </a:r>
            <a:r>
              <a:rPr lang="en-US" dirty="0" err="1"/>
              <a:t>volgende</a:t>
            </a:r>
            <a:r>
              <a:rPr lang="en-US" dirty="0"/>
              <a:t> </a:t>
            </a:r>
            <a:r>
              <a:rPr lang="en-US" dirty="0" err="1"/>
              <a:t>opdracht</a:t>
            </a:r>
            <a:r>
              <a:rPr lang="en-US" dirty="0"/>
              <a:t>:</a:t>
            </a:r>
          </a:p>
          <a:p>
            <a:pPr marL="139700" indent="0">
              <a:buNone/>
            </a:pPr>
            <a:r>
              <a:rPr lang="en-US" dirty="0"/>
              <a:t>SD - M2 - SKILL 2.1 branches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nl-NL" dirty="0"/>
              <a:t>Hier staat de opdracht in beschreven en vind je de voorbeeld bestanden.</a:t>
            </a:r>
          </a:p>
          <a:p>
            <a:pPr marL="139700" indent="0">
              <a:buNone/>
            </a:pP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C2E9B-6674-8758-62B8-F8A1FE82560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130629"/>
            <a:ext cx="3999900" cy="4438246"/>
          </a:xfrm>
        </p:spPr>
        <p:txBody>
          <a:bodyPr/>
          <a:lstStyle/>
          <a:p>
            <a:pPr marL="482600" indent="-342900"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94053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56F8-8243-8CC9-5709-D1C8369EE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Opdracht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EF297-1E9A-BB64-F6A5-FDE11980C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730700" cy="3416400"/>
          </a:xfrm>
        </p:spPr>
        <p:txBody>
          <a:bodyPr/>
          <a:lstStyle/>
          <a:p>
            <a:pPr marL="482600" indent="-342900">
              <a:buFont typeface="+mj-lt"/>
              <a:buAutoNum type="arabicPeriod"/>
            </a:pPr>
            <a:r>
              <a:rPr lang="nl-NL" dirty="0"/>
              <a:t>Maak een directory en plaats de bestanden uit deze opdracht hierin</a:t>
            </a:r>
          </a:p>
          <a:p>
            <a:pPr marL="482600" indent="-342900">
              <a:buFont typeface="+mj-lt"/>
              <a:buAutoNum type="arabicPeriod"/>
            </a:pPr>
            <a:r>
              <a:rPr lang="nl-NL" dirty="0"/>
              <a:t>Voeg aan de directory een lokale </a:t>
            </a:r>
            <a:r>
              <a:rPr lang="nl-NL" dirty="0" err="1"/>
              <a:t>repository</a:t>
            </a:r>
            <a:r>
              <a:rPr lang="nl-NL" dirty="0"/>
              <a:t> toe</a:t>
            </a:r>
          </a:p>
          <a:p>
            <a:pPr marL="482600" indent="-342900">
              <a:buFont typeface="+mj-lt"/>
              <a:buAutoNum type="arabicPeriod"/>
            </a:pPr>
            <a:r>
              <a:rPr lang="nl-NL" dirty="0"/>
              <a:t>Zorg dat de </a:t>
            </a:r>
            <a:r>
              <a:rPr lang="nl-NL" dirty="0" err="1"/>
              <a:t>beginbranch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 heet</a:t>
            </a:r>
          </a:p>
          <a:p>
            <a:pPr marL="482600" indent="-342900">
              <a:buFont typeface="+mj-lt"/>
              <a:buAutoNum type="arabicPeriod"/>
            </a:pPr>
            <a:r>
              <a:rPr lang="nl-NL" dirty="0"/>
              <a:t>Plaats de bestanden op de stage </a:t>
            </a:r>
            <a:r>
              <a:rPr lang="nl-NL" i="1" dirty="0"/>
              <a:t>( plaats er een paar bestanden in via de </a:t>
            </a:r>
            <a:r>
              <a:rPr lang="nl-NL" b="1" i="1" dirty="0"/>
              <a:t>verkenner</a:t>
            </a:r>
            <a:r>
              <a:rPr lang="nl-NL" i="1" dirty="0"/>
              <a:t> / </a:t>
            </a:r>
            <a:r>
              <a:rPr lang="nl-NL" b="1" i="1" dirty="0" err="1"/>
              <a:t>finder</a:t>
            </a:r>
            <a:r>
              <a:rPr lang="nl-NL" i="1" dirty="0"/>
              <a:t>  )</a:t>
            </a:r>
          </a:p>
          <a:p>
            <a:pPr marL="482600" indent="-342900">
              <a:buFont typeface="+mj-lt"/>
              <a:buAutoNum type="arabicPeriod"/>
            </a:pPr>
            <a:r>
              <a:rPr lang="nl-NL" dirty="0" err="1"/>
              <a:t>Commit</a:t>
            </a:r>
            <a:r>
              <a:rPr lang="nl-NL" dirty="0"/>
              <a:t> de bestanden onder de naam “first </a:t>
            </a:r>
            <a:r>
              <a:rPr lang="nl-NL" dirty="0" err="1"/>
              <a:t>commit</a:t>
            </a:r>
            <a:r>
              <a:rPr lang="nl-NL" dirty="0"/>
              <a:t>”</a:t>
            </a:r>
          </a:p>
          <a:p>
            <a:pPr marL="482600" indent="-342900">
              <a:buFont typeface="+mj-lt"/>
              <a:buAutoNum type="arabicPeriod"/>
            </a:pPr>
            <a:r>
              <a:rPr lang="nl-NL" dirty="0"/>
              <a:t>Maak een online </a:t>
            </a:r>
            <a:r>
              <a:rPr lang="nl-NL" dirty="0" err="1"/>
              <a:t>repository</a:t>
            </a:r>
            <a:r>
              <a:rPr lang="nl-NL" dirty="0"/>
              <a:t> met als naam skill2-1</a:t>
            </a:r>
          </a:p>
          <a:p>
            <a:pPr marL="482600" indent="-342900">
              <a:buFont typeface="+mj-lt"/>
              <a:buAutoNum type="arabicPeriod"/>
            </a:pPr>
            <a:r>
              <a:rPr lang="nl-NL" dirty="0"/>
              <a:t>Koppel deze </a:t>
            </a:r>
            <a:r>
              <a:rPr lang="nl-NL" dirty="0" err="1"/>
              <a:t>repository</a:t>
            </a:r>
            <a:r>
              <a:rPr lang="nl-NL" dirty="0"/>
              <a:t> aan jouw lokale git: git remote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origin</a:t>
            </a:r>
            <a:r>
              <a:rPr lang="nl-NL" dirty="0"/>
              <a:t> </a:t>
            </a:r>
            <a:r>
              <a:rPr lang="nl-NL" dirty="0" err="1"/>
              <a:t>git@github.com:XXXXX</a:t>
            </a:r>
            <a:r>
              <a:rPr lang="nl-NL" dirty="0"/>
              <a:t>/skill2-1.git</a:t>
            </a:r>
          </a:p>
          <a:p>
            <a:pPr marL="482600" indent="-342900">
              <a:buFont typeface="+mj-lt"/>
              <a:buAutoNum type="arabicPeriod"/>
            </a:pPr>
            <a:r>
              <a:rPr lang="nl-NL" dirty="0"/>
              <a:t>Push jouw </a:t>
            </a:r>
            <a:r>
              <a:rPr lang="nl-NL" dirty="0" err="1"/>
              <a:t>repository</a:t>
            </a:r>
            <a:r>
              <a:rPr lang="nl-NL" dirty="0"/>
              <a:t> daar heen</a:t>
            </a:r>
          </a:p>
          <a:p>
            <a:pPr marL="482600" indent="-342900">
              <a:buFont typeface="+mj-lt"/>
              <a:buAutoNum type="arabicPeriod"/>
            </a:pPr>
            <a:r>
              <a:rPr lang="nl-NL" dirty="0"/>
              <a:t>Maak een nieuwe </a:t>
            </a:r>
            <a:r>
              <a:rPr lang="nl-NL" dirty="0" err="1"/>
              <a:t>branch</a:t>
            </a:r>
            <a:r>
              <a:rPr lang="nl-NL" dirty="0"/>
              <a:t> “zakelijk” check deze uit en vervang de </a:t>
            </a:r>
            <a:r>
              <a:rPr lang="nl-NL" dirty="0" err="1"/>
              <a:t>style.css</a:t>
            </a:r>
            <a:r>
              <a:rPr lang="nl-NL" dirty="0"/>
              <a:t> door de </a:t>
            </a:r>
            <a:r>
              <a:rPr lang="nl-NL" dirty="0" err="1"/>
              <a:t>style.css</a:t>
            </a:r>
            <a:r>
              <a:rPr lang="nl-NL" dirty="0"/>
              <a:t> uit de map zakelijk.</a:t>
            </a:r>
          </a:p>
          <a:p>
            <a:pPr marL="482600" indent="-342900">
              <a:buFont typeface="+mj-lt"/>
              <a:buAutoNum type="arabicPeriod"/>
            </a:pPr>
            <a:r>
              <a:rPr lang="nl-NL" dirty="0"/>
              <a:t>Voeg dit toe aan de stage, </a:t>
            </a:r>
            <a:r>
              <a:rPr lang="nl-NL" dirty="0" err="1"/>
              <a:t>commit</a:t>
            </a:r>
            <a:r>
              <a:rPr lang="nl-NL" dirty="0"/>
              <a:t> het onder naam “zakelijk” en push dit naar de online </a:t>
            </a:r>
            <a:r>
              <a:rPr lang="nl-NL" dirty="0" err="1"/>
              <a:t>repository</a:t>
            </a:r>
            <a:endParaRPr lang="nl-NL" dirty="0"/>
          </a:p>
          <a:p>
            <a:pPr marL="482600" indent="-342900">
              <a:buFont typeface="+mj-lt"/>
              <a:buAutoNum type="arabicPeriod"/>
            </a:pPr>
            <a:r>
              <a:rPr lang="nl-NL" dirty="0"/>
              <a:t>Maak een nieuwe </a:t>
            </a:r>
            <a:r>
              <a:rPr lang="nl-NL" dirty="0" err="1"/>
              <a:t>branch</a:t>
            </a:r>
            <a:r>
              <a:rPr lang="nl-NL" dirty="0"/>
              <a:t> “vrolijk”, check deze uit en vervang de </a:t>
            </a:r>
            <a:r>
              <a:rPr lang="nl-NL" dirty="0" err="1"/>
              <a:t>style.css</a:t>
            </a:r>
            <a:r>
              <a:rPr lang="nl-NL" dirty="0"/>
              <a:t> door de </a:t>
            </a:r>
            <a:r>
              <a:rPr lang="nl-NL" dirty="0" err="1"/>
              <a:t>style.css</a:t>
            </a:r>
            <a:r>
              <a:rPr lang="nl-NL" dirty="0"/>
              <a:t> uit het mapje vrolijk en push dit naar </a:t>
            </a:r>
            <a:r>
              <a:rPr lang="nl-NL" dirty="0" err="1"/>
              <a:t>github</a:t>
            </a:r>
            <a:endParaRPr lang="nl-NL" dirty="0"/>
          </a:p>
          <a:p>
            <a:pPr marL="482600" indent="-342900">
              <a:buFont typeface="+mj-lt"/>
              <a:buAutoNum type="arabicPeriod"/>
            </a:pPr>
            <a:r>
              <a:rPr lang="nl-NL" dirty="0"/>
              <a:t>Kies een van beide branches en </a:t>
            </a:r>
            <a:r>
              <a:rPr lang="nl-NL" dirty="0" err="1"/>
              <a:t>merge</a:t>
            </a:r>
            <a:r>
              <a:rPr lang="nl-NL" dirty="0"/>
              <a:t> deze met de </a:t>
            </a:r>
            <a:r>
              <a:rPr lang="nl-NL" dirty="0" err="1"/>
              <a:t>branch</a:t>
            </a:r>
            <a:r>
              <a:rPr lang="nl-NL" dirty="0"/>
              <a:t> </a:t>
            </a:r>
            <a:r>
              <a:rPr lang="nl-NL" dirty="0" err="1"/>
              <a:t>main</a:t>
            </a:r>
            <a:r>
              <a:rPr lang="nl-NL" dirty="0"/>
              <a:t>.</a:t>
            </a:r>
          </a:p>
          <a:p>
            <a:pPr marL="482600" indent="-342900">
              <a:buFont typeface="+mj-lt"/>
              <a:buAutoNum type="arabicPeriod"/>
            </a:pPr>
            <a:r>
              <a:rPr lang="nl-NL" dirty="0"/>
              <a:t>Ook dit weer pushen naar de online </a:t>
            </a:r>
            <a:r>
              <a:rPr lang="nl-NL" dirty="0" err="1"/>
              <a:t>repository</a:t>
            </a:r>
            <a:endParaRPr lang="nl-NL" dirty="0"/>
          </a:p>
          <a:p>
            <a:pPr marL="482600" indent="-342900">
              <a:buFont typeface="+mj-lt"/>
              <a:buAutoNum type="arabicPeriod"/>
            </a:pPr>
            <a:r>
              <a:rPr lang="nl-NL" dirty="0"/>
              <a:t>Lever de URL van deze </a:t>
            </a:r>
            <a:r>
              <a:rPr lang="nl-NL" dirty="0" err="1"/>
              <a:t>repository</a:t>
            </a:r>
            <a:r>
              <a:rPr lang="nl-NL" dirty="0"/>
              <a:t> in bij </a:t>
            </a:r>
            <a:r>
              <a:rPr lang="nl-NL" dirty="0" err="1"/>
              <a:t>Simulise</a:t>
            </a:r>
            <a:r>
              <a:rPr lang="nl-NL" dirty="0"/>
              <a:t>.</a:t>
            </a:r>
          </a:p>
          <a:p>
            <a:pPr marL="482600" indent="-342900">
              <a:buFont typeface="+mj-lt"/>
              <a:buAutoNum type="arabicPeriod"/>
            </a:pPr>
            <a:endParaRPr lang="nl-NL" dirty="0"/>
          </a:p>
          <a:p>
            <a:pPr marL="482600" indent="-342900">
              <a:buFont typeface="+mj-lt"/>
              <a:buAutoNum type="arabicPeriod"/>
            </a:pPr>
            <a:endParaRPr lang="nl-NL" dirty="0"/>
          </a:p>
          <a:p>
            <a:pPr marL="482600" indent="-342900">
              <a:buFont typeface="+mj-lt"/>
              <a:buAutoNum type="arabicPeriod"/>
            </a:pPr>
            <a:r>
              <a:rPr lang="nl-NL" dirty="0"/>
              <a:t>Opdracht materiaal</a:t>
            </a:r>
          </a:p>
          <a:p>
            <a:pPr marL="482600" indent="-342900">
              <a:buFont typeface="+mj-lt"/>
              <a:buAutoNum type="arabicPeriod"/>
            </a:pPr>
            <a:endParaRPr lang="nl-NL" dirty="0"/>
          </a:p>
          <a:p>
            <a:pPr marL="482600" indent="-342900">
              <a:buFont typeface="+mj-lt"/>
              <a:buAutoNum type="arabicPeriod"/>
            </a:pPr>
            <a:r>
              <a:rPr lang="nl-NL" dirty="0"/>
              <a:t>In de bijlage vind je opdracht m2.1branches.zip</a:t>
            </a:r>
          </a:p>
          <a:p>
            <a:pPr marL="482600" indent="-342900">
              <a:buFont typeface="+mj-lt"/>
              <a:buAutoNum type="arabicPeriod"/>
            </a:pPr>
            <a:endParaRPr lang="nl-NL" dirty="0"/>
          </a:p>
          <a:p>
            <a:pPr marL="482600" indent="-342900">
              <a:buFont typeface="+mj-lt"/>
              <a:buAutoNum type="arabicPeriod"/>
            </a:pPr>
            <a:r>
              <a:rPr lang="nl-NL" dirty="0"/>
              <a:t>Hierin staan:</a:t>
            </a:r>
          </a:p>
          <a:p>
            <a:pPr marL="482600" indent="-342900">
              <a:buFont typeface="+mj-lt"/>
              <a:buAutoNum type="arabicPeriod"/>
            </a:pPr>
            <a:endParaRPr lang="nl-NL" dirty="0"/>
          </a:p>
          <a:p>
            <a:pPr marL="482600" indent="-342900">
              <a:buFont typeface="+mj-lt"/>
              <a:buAutoNum type="arabicPeriod"/>
            </a:pPr>
            <a:r>
              <a:rPr lang="nl-NL" dirty="0"/>
              <a:t>- </a:t>
            </a:r>
            <a:r>
              <a:rPr lang="nl-NL" dirty="0" err="1"/>
              <a:t>README.md</a:t>
            </a:r>
            <a:endParaRPr lang="nl-NL" dirty="0"/>
          </a:p>
          <a:p>
            <a:pPr marL="482600" indent="-342900">
              <a:buFont typeface="+mj-lt"/>
              <a:buAutoNum type="arabicPeriod"/>
            </a:pPr>
            <a:endParaRPr lang="nl-NL" dirty="0"/>
          </a:p>
          <a:p>
            <a:pPr marL="482600" indent="-342900">
              <a:buFont typeface="+mj-lt"/>
              <a:buAutoNum type="arabicPeriod"/>
            </a:pPr>
            <a:r>
              <a:rPr lang="nl-NL" dirty="0"/>
              <a:t>- </a:t>
            </a:r>
            <a:r>
              <a:rPr lang="nl-NL" dirty="0" err="1"/>
              <a:t>index.html</a:t>
            </a:r>
            <a:endParaRPr lang="nl-NL" dirty="0"/>
          </a:p>
          <a:p>
            <a:pPr marL="482600" indent="-342900">
              <a:buFont typeface="+mj-lt"/>
              <a:buAutoNum type="arabicPeriod"/>
            </a:pPr>
            <a:endParaRPr lang="nl-NL" dirty="0"/>
          </a:p>
          <a:p>
            <a:pPr marL="482600" indent="-342900">
              <a:buFont typeface="+mj-lt"/>
              <a:buAutoNum type="arabicPeriod"/>
            </a:pPr>
            <a:r>
              <a:rPr lang="nl-NL" dirty="0"/>
              <a:t>- </a:t>
            </a:r>
            <a:r>
              <a:rPr lang="nl-NL" dirty="0" err="1"/>
              <a:t>style.css</a:t>
            </a:r>
            <a:endParaRPr lang="nl-NL" dirty="0"/>
          </a:p>
          <a:p>
            <a:pPr marL="482600" indent="-342900">
              <a:buFont typeface="+mj-lt"/>
              <a:buAutoNum type="arabicPeriod"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1435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312311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Git branches</a:t>
            </a:r>
            <a:endParaRPr dirty="0"/>
          </a:p>
        </p:txBody>
      </p:sp>
      <p:pic>
        <p:nvPicPr>
          <p:cNvPr id="2" name="Afbeelding 2">
            <a:extLst>
              <a:ext uri="{FF2B5EF4-FFF2-40B4-BE49-F238E27FC236}">
                <a16:creationId xmlns:a16="http://schemas.microsoft.com/office/drawing/2014/main" id="{68DEAF07-F8CE-4256-A849-9DAA5FA79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363" y="525426"/>
            <a:ext cx="1265812" cy="12779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893750-FC0F-D33A-8E83-0A6DA0EB4E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402" b="-251"/>
          <a:stretch/>
        </p:blipFill>
        <p:spPr>
          <a:xfrm>
            <a:off x="3566014" y="669851"/>
            <a:ext cx="5266286" cy="27325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Wat is een branch?</a:t>
            </a:r>
            <a:endParaRPr lang="en-US"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 err="1"/>
              <a:t>Een</a:t>
            </a:r>
            <a:r>
              <a:rPr lang="en-US" dirty="0"/>
              <a:t> branch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tijdelijk</a:t>
            </a:r>
            <a:r>
              <a:rPr lang="en-US" dirty="0"/>
              <a:t> </a:t>
            </a:r>
            <a:r>
              <a:rPr lang="en-US" dirty="0" err="1"/>
              <a:t>geisoleerde</a:t>
            </a:r>
            <a:r>
              <a:rPr lang="en-US" dirty="0"/>
              <a:t>/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kopie</a:t>
            </a:r>
            <a:r>
              <a:rPr lang="en-US" dirty="0"/>
              <a:t> van de code </a:t>
            </a:r>
            <a:r>
              <a:rPr lang="en-US" dirty="0" err="1"/>
              <a:t>waar</a:t>
            </a:r>
            <a:r>
              <a:rPr lang="en-US" dirty="0"/>
              <a:t> je </a:t>
            </a:r>
            <a:r>
              <a:rPr lang="en-US" dirty="0" err="1"/>
              <a:t>werk</a:t>
            </a:r>
            <a:r>
              <a:rPr lang="en-US" dirty="0"/>
              <a:t> op </a:t>
            </a:r>
            <a:r>
              <a:rPr lang="en-US" dirty="0" err="1"/>
              <a:t>kunt</a:t>
            </a:r>
            <a:r>
              <a:rPr lang="en-US" dirty="0"/>
              <a:t> </a:t>
            </a:r>
            <a:r>
              <a:rPr lang="en-US" dirty="0" err="1"/>
              <a:t>verrichten</a:t>
            </a:r>
            <a:r>
              <a:rPr lang="en-US" dirty="0"/>
              <a:t>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/>
              <a:t>Als het </a:t>
            </a:r>
            <a:r>
              <a:rPr lang="en-US" dirty="0" err="1"/>
              <a:t>werk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is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terug</a:t>
            </a:r>
            <a:r>
              <a:rPr lang="en-US" dirty="0"/>
              <a:t> </a:t>
            </a:r>
            <a:r>
              <a:rPr lang="en-US" dirty="0" err="1"/>
              <a:t>brengen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branch(es)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ECB6-DB4C-F7BF-1E11-E3481CF7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Zet</a:t>
            </a:r>
            <a:r>
              <a:rPr lang="en-US" dirty="0"/>
              <a:t> branch “main” </a:t>
            </a:r>
            <a:r>
              <a:rPr lang="en-US" dirty="0" err="1"/>
              <a:t>als</a:t>
            </a:r>
            <a:r>
              <a:rPr lang="en-US" dirty="0"/>
              <a:t> default branch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DEA74-CD66-F7BA-2913-03CD4FE17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/>
          <a:lstStyle/>
          <a:p>
            <a:pPr marL="13970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config --global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init.defaultBranch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444E9-A255-3C6F-37EA-C1EBFB78986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091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Hoe maak je een nieuwe branch?</a:t>
            </a:r>
            <a:endParaRPr lang="en-US"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 err="1"/>
              <a:t>Hiervoor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 we het git branch commando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/>
              <a:t>Om </a:t>
            </a:r>
            <a:r>
              <a:rPr lang="en-US" dirty="0" err="1"/>
              <a:t>bv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branch met de naam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 we:</a:t>
            </a:r>
          </a:p>
          <a:p>
            <a:pPr marL="285750" indent="-285750">
              <a:spcAft>
                <a:spcPts val="1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develop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692DC6F9-74A0-ECB2-2C38-958D4D340B1F}"/>
              </a:ext>
            </a:extLst>
          </p:cNvPr>
          <p:cNvSpPr/>
          <p:nvPr/>
        </p:nvSpPr>
        <p:spPr>
          <a:xfrm>
            <a:off x="318827" y="4018036"/>
            <a:ext cx="8201059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Letop</a:t>
            </a:r>
            <a:r>
              <a:rPr lang="en-US" dirty="0"/>
              <a:t>! Je </a:t>
            </a:r>
            <a:r>
              <a:rPr lang="en-US" dirty="0" err="1"/>
              <a:t>hebt</a:t>
            </a:r>
            <a:r>
              <a:rPr lang="en-US" dirty="0"/>
              <a:t> </a:t>
            </a:r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branch develop </a:t>
            </a:r>
            <a:r>
              <a:rPr lang="en-US" dirty="0" err="1"/>
              <a:t>gemaakt</a:t>
            </a:r>
            <a:r>
              <a:rPr lang="en-US" dirty="0"/>
              <a:t>, maar je </a:t>
            </a:r>
            <a:r>
              <a:rPr lang="en-US" dirty="0" err="1"/>
              <a:t>staat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op de branch main!</a:t>
            </a:r>
            <a:endParaRPr lang="nl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721E0B-2D86-A9B7-EE0C-2236B96F6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686" y="1359700"/>
            <a:ext cx="4275229" cy="242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9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8BEB-2FB8-84F7-5908-8D2ABD89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Verander</a:t>
            </a:r>
            <a:r>
              <a:rPr lang="en-US" dirty="0"/>
              <a:t> van branch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2744D-7A9E-5FBE-D6AB-D2051B5E78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+mj-lt"/>
                <a:cs typeface="Courier New" panose="02070309020205020404" pitchFamily="49" charset="0"/>
              </a:rPr>
              <a:t>Stap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over met checkout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develop</a:t>
            </a:r>
          </a:p>
          <a:p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0CF78-8E6A-0253-D663-729BADFF6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94" y="2160618"/>
            <a:ext cx="5090043" cy="292248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D072D-8C58-D119-B854-587C181EF9B5}"/>
              </a:ext>
            </a:extLst>
          </p:cNvPr>
          <p:cNvCxnSpPr>
            <a:cxnSpLocks/>
          </p:cNvCxnSpPr>
          <p:nvPr/>
        </p:nvCxnSpPr>
        <p:spPr>
          <a:xfrm>
            <a:off x="6596743" y="2860675"/>
            <a:ext cx="729724" cy="948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24C8B7-3FD7-9BCE-78B0-63D13544135E}"/>
              </a:ext>
            </a:extLst>
          </p:cNvPr>
          <p:cNvCxnSpPr>
            <a:cxnSpLocks/>
          </p:cNvCxnSpPr>
          <p:nvPr/>
        </p:nvCxnSpPr>
        <p:spPr>
          <a:xfrm flipH="1">
            <a:off x="7326467" y="2757714"/>
            <a:ext cx="779762" cy="1051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EDB312-451B-A3D8-29B8-8A206A4C87EB}"/>
              </a:ext>
            </a:extLst>
          </p:cNvPr>
          <p:cNvSpPr txBox="1"/>
          <p:nvPr/>
        </p:nvSpPr>
        <p:spPr>
          <a:xfrm>
            <a:off x="8130501" y="2708146"/>
            <a:ext cx="10878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1DB21E-D7E0-C4DE-19B9-668BB1608461}"/>
              </a:ext>
            </a:extLst>
          </p:cNvPr>
          <p:cNvSpPr txBox="1"/>
          <p:nvPr/>
        </p:nvSpPr>
        <p:spPr>
          <a:xfrm>
            <a:off x="6628870" y="2706786"/>
            <a:ext cx="10878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389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En hoe wissel je van branch?</a:t>
            </a:r>
            <a:endParaRPr lang="en-US"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/>
              <a:t>We </a:t>
            </a:r>
            <a:r>
              <a:rPr lang="en-US" dirty="0" err="1"/>
              <a:t>zitten</a:t>
            </a:r>
            <a:r>
              <a:rPr lang="en-US" dirty="0"/>
              <a:t> nu </a:t>
            </a:r>
            <a:r>
              <a:rPr lang="en-US" dirty="0" err="1"/>
              <a:t>nog</a:t>
            </a:r>
            <a:r>
              <a:rPr lang="en-US" dirty="0"/>
              <a:t> op de main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zien</a:t>
            </a:r>
            <a:r>
              <a:rPr lang="en-US" dirty="0"/>
              <a:t> met git status</a:t>
            </a:r>
          </a:p>
          <a:p>
            <a:pPr marL="285750" indent="-285750">
              <a:spcAft>
                <a:spcPts val="1600"/>
              </a:spcAft>
            </a:pPr>
            <a:endParaRPr lang="en-US" dirty="0"/>
          </a:p>
          <a:p>
            <a:pPr marL="0" indent="0">
              <a:spcAft>
                <a:spcPts val="1600"/>
              </a:spcAft>
              <a:buNone/>
            </a:pPr>
            <a:r>
              <a:rPr lang="en-US" dirty="0"/>
              <a:t>Om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onze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branch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gaan</a:t>
            </a:r>
            <a:r>
              <a:rPr lang="en-US" dirty="0"/>
              <a:t>: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git checkout release1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DF9AA68A-284A-48A1-ADBE-927B7F58F059}"/>
              </a:ext>
            </a:extLst>
          </p:cNvPr>
          <p:cNvSpPr/>
          <p:nvPr/>
        </p:nvSpPr>
        <p:spPr>
          <a:xfrm>
            <a:off x="5936672" y="4104121"/>
            <a:ext cx="2968497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checkout ‘</a:t>
            </a:r>
            <a:r>
              <a:rPr lang="en-US" dirty="0" err="1"/>
              <a:t>branchname</a:t>
            </a:r>
            <a:r>
              <a:rPr lang="en-US" dirty="0"/>
              <a:t>’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3C999-C799-3B84-3596-B4EA416D8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600" y="1171575"/>
            <a:ext cx="3752850" cy="1400175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2C9413D-9CD6-7129-6301-A0318E201A33}"/>
              </a:ext>
            </a:extLst>
          </p:cNvPr>
          <p:cNvSpPr/>
          <p:nvPr/>
        </p:nvSpPr>
        <p:spPr>
          <a:xfrm>
            <a:off x="7502236" y="2690522"/>
            <a:ext cx="1524000" cy="505980"/>
          </a:xfrm>
          <a:prstGeom prst="wedgeRectCallout">
            <a:avLst>
              <a:gd name="adj1" fmla="val -52197"/>
              <a:gd name="adj2" fmla="val -194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1F7B18-761A-13E3-00B6-DEE2C38C9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12" y="3574184"/>
            <a:ext cx="3876675" cy="1257300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0821F27-AC4B-53A0-B51D-EC1D4369B0AF}"/>
              </a:ext>
            </a:extLst>
          </p:cNvPr>
          <p:cNvSpPr/>
          <p:nvPr/>
        </p:nvSpPr>
        <p:spPr>
          <a:xfrm>
            <a:off x="4664025" y="3236335"/>
            <a:ext cx="1524000" cy="505980"/>
          </a:xfrm>
          <a:prstGeom prst="wedgeRectCallout">
            <a:avLst>
              <a:gd name="adj1" fmla="val -92197"/>
              <a:gd name="adj2" fmla="val 44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621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4E8C9C-2162-E9FB-538C-21557BCF9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22" y="2228559"/>
            <a:ext cx="3133725" cy="923925"/>
          </a:xfrm>
          <a:prstGeom prst="rect">
            <a:avLst/>
          </a:prstGeom>
        </p:spPr>
      </p:pic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Hoe zie je welke branches er zijn?</a:t>
            </a:r>
            <a:endParaRPr lang="en-US"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 err="1"/>
              <a:t>Soms</a:t>
            </a:r>
            <a:r>
              <a:rPr lang="en-US" dirty="0"/>
              <a:t> </a:t>
            </a:r>
            <a:r>
              <a:rPr lang="en-US" dirty="0" err="1"/>
              <a:t>wil</a:t>
            </a:r>
            <a:r>
              <a:rPr lang="en-US" dirty="0"/>
              <a:t> je </a:t>
            </a:r>
            <a:r>
              <a:rPr lang="en-US" dirty="0" err="1"/>
              <a:t>zien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branches er </a:t>
            </a:r>
            <a:r>
              <a:rPr lang="en-US" dirty="0" err="1"/>
              <a:t>zijn</a:t>
            </a:r>
            <a:r>
              <a:rPr lang="en-US" dirty="0"/>
              <a:t>: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git branch --l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DF9AA68A-284A-48A1-ADBE-927B7F58F059}"/>
              </a:ext>
            </a:extLst>
          </p:cNvPr>
          <p:cNvSpPr/>
          <p:nvPr/>
        </p:nvSpPr>
        <p:spPr>
          <a:xfrm>
            <a:off x="6047508" y="1155839"/>
            <a:ext cx="2968497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branch –l</a:t>
            </a:r>
            <a:endParaRPr lang="nl-NL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2C9413D-9CD6-7129-6301-A0318E201A33}"/>
              </a:ext>
            </a:extLst>
          </p:cNvPr>
          <p:cNvSpPr/>
          <p:nvPr/>
        </p:nvSpPr>
        <p:spPr>
          <a:xfrm>
            <a:off x="4617657" y="2228559"/>
            <a:ext cx="1907834" cy="505980"/>
          </a:xfrm>
          <a:prstGeom prst="wedgeRectCallout">
            <a:avLst>
              <a:gd name="adj1" fmla="val -202816"/>
              <a:gd name="adj2" fmla="val 227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 </a:t>
            </a:r>
            <a:r>
              <a:rPr lang="en-US" dirty="0" err="1"/>
              <a:t>zijn</a:t>
            </a:r>
            <a:r>
              <a:rPr lang="en-US" dirty="0"/>
              <a:t> de </a:t>
            </a:r>
            <a:r>
              <a:rPr lang="en-US" dirty="0" err="1"/>
              <a:t>andere</a:t>
            </a:r>
            <a:endParaRPr lang="nl-NL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0821F27-AC4B-53A0-B51D-EC1D4369B0AF}"/>
              </a:ext>
            </a:extLst>
          </p:cNvPr>
          <p:cNvSpPr/>
          <p:nvPr/>
        </p:nvSpPr>
        <p:spPr>
          <a:xfrm>
            <a:off x="4664025" y="3236335"/>
            <a:ext cx="1524000" cy="505980"/>
          </a:xfrm>
          <a:prstGeom prst="wedgeRectCallout">
            <a:avLst>
              <a:gd name="adj1" fmla="val -255834"/>
              <a:gd name="adj2" fmla="val -839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Groen is de </a:t>
            </a:r>
            <a:r>
              <a:rPr lang="en-US" dirty="0" err="1"/>
              <a:t>huidige</a:t>
            </a:r>
            <a:endParaRPr lang="nl-NL" dirty="0"/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3C11A764-8BC4-4074-CCCF-5768759581B3}"/>
              </a:ext>
            </a:extLst>
          </p:cNvPr>
          <p:cNvSpPr/>
          <p:nvPr/>
        </p:nvSpPr>
        <p:spPr>
          <a:xfrm>
            <a:off x="492822" y="4359856"/>
            <a:ext cx="5028214" cy="5727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Soms</a:t>
            </a:r>
            <a:r>
              <a:rPr lang="en-US" dirty="0"/>
              <a:t> </a:t>
            </a:r>
            <a:r>
              <a:rPr lang="en-US" dirty="0" err="1"/>
              <a:t>heb</a:t>
            </a:r>
            <a:r>
              <a:rPr lang="en-US" dirty="0"/>
              <a:t> </a:t>
            </a:r>
            <a:r>
              <a:rPr lang="en-US" dirty="0" err="1"/>
              <a:t>jij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alle die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de remote (</a:t>
            </a:r>
            <a:r>
              <a:rPr lang="en-US" dirty="0" err="1"/>
              <a:t>github</a:t>
            </a:r>
            <a:r>
              <a:rPr lang="en-US" dirty="0"/>
              <a:t>) </a:t>
            </a:r>
            <a:r>
              <a:rPr lang="en-US" dirty="0" err="1"/>
              <a:t>staan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44535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05E43E1-F501-29F6-E877-73964D253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320" y="3404176"/>
            <a:ext cx="3095625" cy="83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730408-FECD-DC45-FF55-94101B65A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320" y="1107205"/>
            <a:ext cx="3752850" cy="1609725"/>
          </a:xfrm>
          <a:prstGeom prst="rect">
            <a:avLst/>
          </a:prstGeom>
        </p:spPr>
      </p:pic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/>
              <a:t>Nu </a:t>
            </a:r>
            <a:r>
              <a:rPr lang="en-US" dirty="0" err="1"/>
              <a:t>willen</a:t>
            </a:r>
            <a:r>
              <a:rPr lang="en-US" dirty="0"/>
              <a:t> we de bugfix op branch release1 </a:t>
            </a:r>
            <a:r>
              <a:rPr lang="en-US" dirty="0" err="1"/>
              <a:t>naar</a:t>
            </a:r>
            <a:r>
              <a:rPr lang="en-US" dirty="0"/>
              <a:t> main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dan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unittesting</a:t>
            </a:r>
            <a:endParaRPr lang="en-US" dirty="0"/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Ga </a:t>
            </a:r>
            <a:r>
              <a:rPr lang="en-US" dirty="0" err="1"/>
              <a:t>naar</a:t>
            </a:r>
            <a:r>
              <a:rPr lang="en-US" dirty="0"/>
              <a:t> de branch </a:t>
            </a:r>
            <a:r>
              <a:rPr lang="en-US" dirty="0" err="1"/>
              <a:t>waar</a:t>
            </a:r>
            <a:r>
              <a:rPr lang="en-US" dirty="0"/>
              <a:t> je changes IN </a:t>
            </a:r>
            <a:r>
              <a:rPr lang="en-US" dirty="0" err="1"/>
              <a:t>wil</a:t>
            </a:r>
            <a:r>
              <a:rPr lang="en-US" dirty="0"/>
              <a:t> </a:t>
            </a:r>
            <a:r>
              <a:rPr lang="en-US" dirty="0" err="1"/>
              <a:t>hebben</a:t>
            </a:r>
            <a:endParaRPr lang="en-US" dirty="0"/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git merge release1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Merge errors? Nee dan done!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endParaRPr lang="en-US" dirty="0"/>
          </a:p>
          <a:p>
            <a:pPr marL="0" indent="0">
              <a:spcAft>
                <a:spcPts val="1600"/>
              </a:spcAft>
              <a:buNone/>
            </a:pPr>
            <a:r>
              <a:rPr lang="en-US" dirty="0" err="1"/>
              <a:t>Dat</a:t>
            </a:r>
            <a:r>
              <a:rPr lang="en-US" dirty="0"/>
              <a:t> was main </a:t>
            </a:r>
            <a:r>
              <a:rPr lang="en-US" dirty="0" err="1"/>
              <a:t>en</a:t>
            </a:r>
            <a:r>
              <a:rPr lang="en-US" dirty="0"/>
              <a:t> nu </a:t>
            </a:r>
            <a:r>
              <a:rPr lang="en-US" dirty="0" err="1"/>
              <a:t>unittesting</a:t>
            </a:r>
            <a:r>
              <a:rPr lang="en-US" dirty="0"/>
              <a:t>?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Merge main into </a:t>
            </a:r>
            <a:r>
              <a:rPr lang="en-US" dirty="0" err="1"/>
              <a:t>unittesting</a:t>
            </a:r>
            <a:endParaRPr lang="en-US" dirty="0"/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Hoe krijg je changes weer bij elkaar:</a:t>
            </a:r>
            <a:endParaRPr 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DF9AA68A-284A-48A1-ADBE-927B7F58F059}"/>
              </a:ext>
            </a:extLst>
          </p:cNvPr>
          <p:cNvSpPr/>
          <p:nvPr/>
        </p:nvSpPr>
        <p:spPr>
          <a:xfrm>
            <a:off x="5922818" y="4416137"/>
            <a:ext cx="2968497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merge ‘</a:t>
            </a:r>
            <a:r>
              <a:rPr lang="en-US" dirty="0" err="1"/>
              <a:t>branchnaam</a:t>
            </a:r>
            <a:r>
              <a:rPr lang="en-US" dirty="0"/>
              <a:t>’</a:t>
            </a:r>
            <a:endParaRPr lang="nl-NL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0821F27-AC4B-53A0-B51D-EC1D4369B0AF}"/>
              </a:ext>
            </a:extLst>
          </p:cNvPr>
          <p:cNvSpPr/>
          <p:nvPr/>
        </p:nvSpPr>
        <p:spPr>
          <a:xfrm>
            <a:off x="7529945" y="2829788"/>
            <a:ext cx="1524000" cy="505980"/>
          </a:xfrm>
          <a:prstGeom prst="wedgeRectCallout">
            <a:avLst>
              <a:gd name="adj1" fmla="val -106004"/>
              <a:gd name="adj2" fmla="val -158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Gelukt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24323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9">
      <a:dk1>
        <a:sysClr val="windowText" lastClr="000000"/>
      </a:dk1>
      <a:lt1>
        <a:srgbClr val="3B4658"/>
      </a:lt1>
      <a:dk2>
        <a:srgbClr val="242852"/>
      </a:dk2>
      <a:lt2>
        <a:srgbClr val="ACCBF9"/>
      </a:lt2>
      <a:accent1>
        <a:srgbClr val="EADD80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4858170AE29845AD5E277695678983" ma:contentTypeVersion="3" ma:contentTypeDescription="Create a new document." ma:contentTypeScope="" ma:versionID="644fc2329ac075a8516a1135ce8da728">
  <xsd:schema xmlns:xsd="http://www.w3.org/2001/XMLSchema" xmlns:xs="http://www.w3.org/2001/XMLSchema" xmlns:p="http://schemas.microsoft.com/office/2006/metadata/properties" xmlns:ns2="885d402c-76b9-4792-92a1-2b62a1d56104" targetNamespace="http://schemas.microsoft.com/office/2006/metadata/properties" ma:root="true" ma:fieldsID="c4201e4619975cce81ac604075a80f01" ns2:_="">
    <xsd:import namespace="885d402c-76b9-4792-92a1-2b62a1d561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5d402c-76b9-4792-92a1-2b62a1d561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77D397-A58D-41CD-9DDC-45F29C08B1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B6DE8D-9C4F-42E6-BF5C-BF8BF3BCA2F6}">
  <ds:schemaRefs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c04f5927-35c1-4460-8063-a663705806d2"/>
  </ds:schemaRefs>
</ds:datastoreItem>
</file>

<file path=customXml/itemProps3.xml><?xml version="1.0" encoding="utf-8"?>
<ds:datastoreItem xmlns:ds="http://schemas.openxmlformats.org/officeDocument/2006/customXml" ds:itemID="{FF1D4E78-E0D3-4D3D-8A24-8A334BF5A5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5d402c-76b9-4792-92a1-2b62a1d561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14575</TotalTime>
  <Words>643</Words>
  <Application>Microsoft Macintosh PowerPoint</Application>
  <PresentationFormat>On-screen Show (16:9)</PresentationFormat>
  <Paragraphs>93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Courier New</vt:lpstr>
      <vt:lpstr>Simple Light</vt:lpstr>
      <vt:lpstr>les git</vt:lpstr>
      <vt:lpstr>Git branches</vt:lpstr>
      <vt:lpstr>Wat is een branch?</vt:lpstr>
      <vt:lpstr>Zet branch “main” als default branch</vt:lpstr>
      <vt:lpstr>Hoe maak je een nieuwe branch?</vt:lpstr>
      <vt:lpstr>Verander van branch</vt:lpstr>
      <vt:lpstr>En hoe wissel je van branch?</vt:lpstr>
      <vt:lpstr>Hoe zie je welke branches er zijn?</vt:lpstr>
      <vt:lpstr>Hoe krijg je changes weer bij elkaar:</vt:lpstr>
      <vt:lpstr>Hoe krijg je changes weer bij elkaar:</vt:lpstr>
      <vt:lpstr>Hoe push je een branch naar de remote </vt:lpstr>
      <vt:lpstr>Waarom en wanneer?</vt:lpstr>
      <vt:lpstr>Opdracht</vt:lpstr>
      <vt:lpstr>Opdracht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04 github</dc:title>
  <cp:lastModifiedBy>Jasper Heidebrink</cp:lastModifiedBy>
  <cp:revision>43</cp:revision>
  <dcterms:modified xsi:type="dcterms:W3CDTF">2024-11-19T11:14:17Z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0x010100564858170AE29845AD5E277695678983</vt:lpwstr>
  </property>
</Properties>
</file>