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9" autoAdjust="0"/>
    <p:restoredTop sz="94661"/>
  </p:normalViewPr>
  <p:slideViewPr>
    <p:cSldViewPr snapToGrid="0">
      <p:cViewPr varScale="1">
        <p:scale>
          <a:sx n="103" d="100"/>
          <a:sy n="103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61888-9795-2172-17BF-DBFD17D7E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0BC2819-0BFA-D467-22EC-79A4DF3E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F5DFD3-77ED-EBAD-7A7D-7687AF4F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86069C-21B1-9D1F-2B22-A318C14D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C879D4-8E29-71DD-FBC7-5EF1B8A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8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715B2-8FC8-EFAE-F2AC-A057EAEA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DFD784-0CC0-0EE1-03B3-A41E51539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BE51FC-035F-85BB-1792-01397244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7F9101-F932-4B93-C5FC-927A6012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47C4C1-4E4A-8226-1671-8CAEADD2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C80B1B-DB50-3DFB-7564-C95BEDC36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BD49FB-3505-DF88-49B5-96EA83736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6125A0-34CC-FD54-297B-69D53FE2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576DF8-067E-9EC0-3D4C-D12BA631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8ABB6C-61AB-4E7D-2E9C-AF833E9F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9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FD03-4274-0537-0519-D41E43F6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829FD-D432-2581-E422-FF6BEE9B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0F530D-A2EC-108E-0192-91A28DE7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F3B2C5-2598-59B5-FF67-CF07AFEE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43D6F5-2979-115E-2F5C-344AF0A3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5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C848-690D-B92C-DD5B-9FD39077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E59970-FBD8-A8A7-0683-6C25FBD9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6DAEB-3A84-037C-5C36-2117B585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11B727-F293-5EB1-2E3E-30140AC6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F45BF9-E49E-B480-05CE-5895DF61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63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7F4A2-F2D9-DD87-5498-9210648F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C9C35E-7280-6578-54E7-107332A30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5ED194-1B7E-9CC6-FE9F-1694218C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FD46B7-1D91-1F85-756A-EF25A83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83D172-FA8B-0D1E-F2C5-B473E177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112D79-EDD3-5DB3-EA6A-4EB972EB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1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FCDD7-8136-A135-7939-3033D765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8F7A86-4E61-C6F0-5365-AFD910EF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340144-2378-D9B6-E03A-27097BE29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F427DB-4C6F-8127-0310-600D7DB7D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1658EB-2819-D996-B52F-061B05701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2310019-D9BC-1E3A-F205-D48C58C7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FD8908-EB56-2A47-7A6A-BC5C01AE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0C2BFD0-3B02-6A2A-1AF0-0B10255D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8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AE826-8B18-AD3E-C597-88DA4C79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E979D2-7F08-69D3-B2C1-7AB0263E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2C041A-3A0D-1E5E-E657-128796DF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BBF6E6-300B-E065-04C4-06BFEA73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9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0D3A29-5D47-9095-65B8-AF175990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C2A960-7696-0763-C06F-B4023AF5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4B3EF7-058B-C6B6-A38C-71FFA38E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73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4187E-B3F2-F754-E564-722A9D01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DFD8BC-897F-4B71-54B8-C80EDE32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605830-BDE2-4BE7-64D9-49A3CA1B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EA4590-A065-360A-A3F4-ACDE75D0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3CA4A7-BC12-495F-7B36-85519B6D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74513C-279E-6471-D103-3129A28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44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6586-595F-1C79-0FFF-FB932D38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67E815F-1A06-1EED-2CA5-CC64B5DE4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1E8EA6-5926-0288-7A1A-EE140B3B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91C905-907D-3983-C435-65A129F0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05F1D4-9644-4A39-2094-72E9705B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B788DE-3B11-643C-03CE-EE671119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7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C586530-0F6E-8C04-2D41-294490E3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3E4AC9-5E14-B83C-F531-17EA154C9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723EA4-DEAA-4837-77D3-EAA073B7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7FC9A6-F5F2-6A05-8279-3143D71C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833583-F0A9-1013-C066-B3C68FE2D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43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sjollema/lessen-gamedevelopment/blob/main/M2/Skill/6-Giflow/gitflow.md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EA2EB-35AA-61C3-70E5-5F360BC5B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Branch Rules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1F1737-00EF-846E-CEDF-836182158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building software </a:t>
            </a:r>
            <a:r>
              <a:rPr lang="nl-NL" dirty="0" err="1"/>
              <a:t>together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378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044B4-51E0-126A-7050-6A453AE1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</a:t>
            </a:r>
            <a:r>
              <a:rPr lang="en-US" dirty="0" err="1"/>
              <a:t>Gitflow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1202B8-7B7E-5BCC-31B1-E466D1B76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Click hier voor de 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621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4BAF7-ED59-2F81-1092-BFDC45D0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Rechten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branches?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E2CB3D-B0B0-A74C-CF59-3C8056E7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Ik heb toch een private </a:t>
            </a:r>
            <a:r>
              <a:rPr lang="nl-NL" dirty="0" err="1"/>
              <a:t>repo</a:t>
            </a:r>
            <a:r>
              <a:rPr lang="nl-NL" dirty="0"/>
              <a:t>?</a:t>
            </a:r>
          </a:p>
          <a:p>
            <a:r>
              <a:rPr lang="nl-NL" dirty="0"/>
              <a:t>Directe </a:t>
            </a:r>
            <a:r>
              <a:rPr lang="nl-NL" dirty="0" err="1"/>
              <a:t>edit</a:t>
            </a:r>
            <a:r>
              <a:rPr lang="nl-NL" dirty="0"/>
              <a:t> in </a:t>
            </a:r>
            <a:r>
              <a:rPr lang="nl-NL" dirty="0" err="1"/>
              <a:t>main</a:t>
            </a:r>
            <a:endParaRPr lang="nl-NL" dirty="0"/>
          </a:p>
          <a:p>
            <a:r>
              <a:rPr lang="nl-NL" dirty="0"/>
              <a:t>Ongecontroleerde </a:t>
            </a:r>
            <a:r>
              <a:rPr lang="nl-NL" dirty="0" err="1"/>
              <a:t>merges</a:t>
            </a:r>
            <a:endParaRPr lang="nl-NL" dirty="0"/>
          </a:p>
          <a:p>
            <a:r>
              <a:rPr lang="nl-NL" dirty="0"/>
              <a:t>Ongecontroleerde PR</a:t>
            </a:r>
          </a:p>
          <a:p>
            <a:r>
              <a:rPr lang="nl-NL" dirty="0"/>
              <a:t>Fouten / </a:t>
            </a:r>
            <a:r>
              <a:rPr lang="nl-NL" dirty="0" err="1"/>
              <a:t>down-time</a:t>
            </a:r>
            <a:r>
              <a:rPr lang="nl-NL" dirty="0"/>
              <a:t> voorkomen</a:t>
            </a:r>
          </a:p>
          <a:p>
            <a:r>
              <a:rPr lang="nl-NL" dirty="0"/>
              <a:t>Alleen grote teams?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117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62967-AC5B-8560-FA01-ADF094337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23967-81CE-A379-85E4-EB076AC9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Lesdoel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D8B399-022F-E83D-5588-8489448E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Aan het einde van deze les zijn jullie in staat om:</a:t>
            </a:r>
          </a:p>
          <a:p>
            <a:endParaRPr lang="nl-NL" dirty="0"/>
          </a:p>
          <a:p>
            <a:r>
              <a:rPr lang="nl-NL" dirty="0" err="1"/>
              <a:t>Branch</a:t>
            </a:r>
            <a:r>
              <a:rPr lang="nl-NL" dirty="0"/>
              <a:t>-beveiligingsregels in te stellen in een GitHub-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Begrijpen waarom </a:t>
            </a:r>
            <a:r>
              <a:rPr lang="nl-NL" dirty="0" err="1"/>
              <a:t>branch</a:t>
            </a:r>
            <a:r>
              <a:rPr lang="nl-NL" dirty="0"/>
              <a:t>-beveiliging belangrijk is in teamprojecten.</a:t>
            </a:r>
          </a:p>
          <a:p>
            <a:endParaRPr lang="nl-NL" dirty="0"/>
          </a:p>
          <a:p>
            <a:r>
              <a:rPr lang="nl-NL" dirty="0"/>
              <a:t>Een proces te volgen waarin code gecontroleerd wordt voordat deze samengevoegd wordt.</a:t>
            </a:r>
          </a:p>
        </p:txBody>
      </p:sp>
    </p:spTree>
    <p:extLst>
      <p:ext uri="{BB962C8B-B14F-4D97-AF65-F5344CB8AC3E}">
        <p14:creationId xmlns:p14="http://schemas.microsoft.com/office/powerpoint/2010/main" val="190234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9AE9-803A-E381-9BDC-E9787496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 </a:t>
            </a:r>
            <a:r>
              <a:rPr lang="nl-NL" dirty="0" err="1"/>
              <a:t>main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7010EF-81B2-852F-171B-058DA521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Stabiele</a:t>
            </a:r>
            <a:r>
              <a:rPr lang="en-US" dirty="0"/>
              <a:t> code</a:t>
            </a:r>
          </a:p>
          <a:p>
            <a:r>
              <a:rPr lang="en-US" dirty="0"/>
              <a:t>Elk moment de main branch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deployen</a:t>
            </a:r>
            <a:endParaRPr lang="en-US" dirty="0"/>
          </a:p>
          <a:p>
            <a:r>
              <a:rPr lang="en-US" dirty="0"/>
              <a:t>Cloud solution, </a:t>
            </a:r>
            <a:r>
              <a:rPr lang="en-US" dirty="0" err="1"/>
              <a:t>nieuwe</a:t>
            </a:r>
            <a:r>
              <a:rPr lang="en-US" dirty="0"/>
              <a:t> servers auto scale in </a:t>
            </a:r>
            <a:r>
              <a:rPr lang="en-US" dirty="0" err="1"/>
              <a:t>plaats</a:t>
            </a:r>
            <a:r>
              <a:rPr lang="en-US" dirty="0"/>
              <a:t> van 1 server</a:t>
            </a:r>
          </a:p>
          <a:p>
            <a:r>
              <a:rPr lang="en-US" dirty="0" err="1"/>
              <a:t>Iedere</a:t>
            </a:r>
            <a:r>
              <a:rPr lang="en-US" dirty="0"/>
              <a:t> developer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vallen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werkende</a:t>
            </a:r>
            <a:r>
              <a:rPr lang="en-US" dirty="0"/>
              <a:t> main branch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42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4C79-2E46-90C8-70C1-F526D787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</a:t>
            </a:r>
            <a:r>
              <a:rPr lang="en-US" dirty="0" err="1"/>
              <a:t>voorkomen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982EF-4F1C-BE63-4BC8-103818BD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Afspraken binnen een team</a:t>
            </a:r>
          </a:p>
          <a:p>
            <a:r>
              <a:rPr lang="nl-NL" dirty="0"/>
              <a:t>Mensen houden zich niet altijd aan afspraak</a:t>
            </a:r>
          </a:p>
          <a:p>
            <a:r>
              <a:rPr lang="nl-NL" dirty="0"/>
              <a:t>Team forceren om aan afspraak te houden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269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5C4B0-E733-091C-4FC3-2424EBF7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flow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F01835-3805-3BA3-B4B3-F5C36CFB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git stel je in wanneer een </a:t>
            </a:r>
            <a:r>
              <a:rPr lang="nl-NL" dirty="0" err="1"/>
              <a:t>branch</a:t>
            </a:r>
            <a:r>
              <a:rPr lang="nl-NL" dirty="0"/>
              <a:t> wel </a:t>
            </a:r>
          </a:p>
        </p:txBody>
      </p:sp>
    </p:spTree>
    <p:extLst>
      <p:ext uri="{BB962C8B-B14F-4D97-AF65-F5344CB8AC3E}">
        <p14:creationId xmlns:p14="http://schemas.microsoft.com/office/powerpoint/2010/main" val="350361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FC628-EFC0-0114-F960-EC6DC8AC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>
                <a:solidFill>
                  <a:srgbClr val="FF0000"/>
                </a:solidFill>
              </a:rPr>
              <a:t>Feature</a:t>
            </a:r>
            <a:r>
              <a:rPr lang="en-US" dirty="0"/>
              <a:t> Branch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788E6E-CADD-4139-40E7-D593C711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 om nieuwe functionaliteiten te ontwikkelen.</a:t>
            </a:r>
          </a:p>
          <a:p>
            <a:r>
              <a:rPr lang="nl-NL" dirty="0"/>
              <a:t>Wordt gestart vanuit </a:t>
            </a:r>
            <a:r>
              <a:rPr lang="nl-NL" dirty="0" err="1"/>
              <a:t>develop</a:t>
            </a:r>
            <a:r>
              <a:rPr lang="nl-NL" dirty="0"/>
              <a:t> en na voltooiing terug naar </a:t>
            </a:r>
            <a:r>
              <a:rPr lang="nl-NL" dirty="0" err="1"/>
              <a:t>develop</a:t>
            </a:r>
            <a:r>
              <a:rPr lang="nl-NL" dirty="0"/>
              <a:t> </a:t>
            </a:r>
            <a:r>
              <a:rPr lang="nl-NL" dirty="0" err="1"/>
              <a:t>gemerged</a:t>
            </a:r>
            <a:r>
              <a:rPr lang="nl-NL" dirty="0"/>
              <a:t>.</a:t>
            </a:r>
          </a:p>
          <a:p>
            <a:r>
              <a:rPr lang="nl-NL" dirty="0"/>
              <a:t>Naamgeving: feature/&lt;feature-naam&gt;.</a:t>
            </a:r>
          </a:p>
        </p:txBody>
      </p:sp>
    </p:spTree>
    <p:extLst>
      <p:ext uri="{BB962C8B-B14F-4D97-AF65-F5344CB8AC3E}">
        <p14:creationId xmlns:p14="http://schemas.microsoft.com/office/powerpoint/2010/main" val="196185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1961A-4E03-4462-1550-F5327069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Release Branch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6C7365-2279-2375-FF61-F751FF15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 om een nieuwe release voor te bereiden.</a:t>
            </a:r>
          </a:p>
          <a:p>
            <a:r>
              <a:rPr lang="nl-NL" dirty="0"/>
              <a:t>Wordt gestart vanuit </a:t>
            </a:r>
            <a:r>
              <a:rPr lang="nl-NL" dirty="0" err="1"/>
              <a:t>develop</a:t>
            </a:r>
            <a:r>
              <a:rPr lang="nl-NL" dirty="0"/>
              <a:t> en </a:t>
            </a:r>
            <a:r>
              <a:rPr lang="nl-NL" dirty="0" err="1"/>
              <a:t>gemerged</a:t>
            </a:r>
            <a:r>
              <a:rPr lang="nl-NL" dirty="0"/>
              <a:t> naar zowel </a:t>
            </a:r>
            <a:r>
              <a:rPr lang="nl-NL" dirty="0" err="1"/>
              <a:t>main</a:t>
            </a:r>
            <a:r>
              <a:rPr lang="nl-NL" dirty="0"/>
              <a:t> als </a:t>
            </a:r>
            <a:r>
              <a:rPr lang="nl-NL" dirty="0" err="1"/>
              <a:t>develop</a:t>
            </a:r>
            <a:r>
              <a:rPr lang="nl-NL" dirty="0"/>
              <a:t>.</a:t>
            </a:r>
          </a:p>
          <a:p>
            <a:r>
              <a:rPr lang="nl-NL" dirty="0"/>
              <a:t>Naamgeving: release/&lt;versie-nummer&gt;.</a:t>
            </a:r>
          </a:p>
        </p:txBody>
      </p:sp>
    </p:spTree>
    <p:extLst>
      <p:ext uri="{BB962C8B-B14F-4D97-AF65-F5344CB8AC3E}">
        <p14:creationId xmlns:p14="http://schemas.microsoft.com/office/powerpoint/2010/main" val="186180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F239A-5374-F153-5A85-9F6BFAFE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>
                <a:solidFill>
                  <a:srgbClr val="FF0000"/>
                </a:solidFill>
              </a:rPr>
              <a:t>hotfix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637FF3-CF8B-2B79-6610-BC941766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 om snel kritieke bugs in productie op te lossen.</a:t>
            </a:r>
          </a:p>
          <a:p>
            <a:r>
              <a:rPr lang="nl-NL" dirty="0"/>
              <a:t>Wordt gestart vanuit </a:t>
            </a:r>
            <a:r>
              <a:rPr lang="nl-NL" dirty="0" err="1"/>
              <a:t>main</a:t>
            </a:r>
            <a:r>
              <a:rPr lang="nl-NL" dirty="0"/>
              <a:t> en </a:t>
            </a:r>
            <a:r>
              <a:rPr lang="nl-NL" dirty="0" err="1"/>
              <a:t>gemerged</a:t>
            </a:r>
            <a:r>
              <a:rPr lang="nl-NL" dirty="0"/>
              <a:t> naar zowel </a:t>
            </a:r>
            <a:r>
              <a:rPr lang="nl-NL" dirty="0" err="1"/>
              <a:t>main</a:t>
            </a:r>
            <a:r>
              <a:rPr lang="nl-NL" dirty="0"/>
              <a:t> als </a:t>
            </a:r>
            <a:r>
              <a:rPr lang="nl-NL" dirty="0" err="1"/>
              <a:t>develop</a:t>
            </a:r>
            <a:r>
              <a:rPr lang="nl-NL" dirty="0"/>
              <a:t>.</a:t>
            </a:r>
          </a:p>
          <a:p>
            <a:r>
              <a:rPr lang="nl-NL" dirty="0"/>
              <a:t>Naamgeving: </a:t>
            </a:r>
            <a:r>
              <a:rPr lang="nl-NL" dirty="0" err="1"/>
              <a:t>hotfix</a:t>
            </a:r>
            <a:r>
              <a:rPr lang="nl-NL" dirty="0"/>
              <a:t>/&lt;</a:t>
            </a:r>
            <a:r>
              <a:rPr lang="nl-NL" dirty="0" err="1"/>
              <a:t>hotfix</a:t>
            </a:r>
            <a:r>
              <a:rPr lang="nl-NL" dirty="0"/>
              <a:t>-naam&gt;.</a:t>
            </a:r>
          </a:p>
        </p:txBody>
      </p:sp>
    </p:spTree>
    <p:extLst>
      <p:ext uri="{BB962C8B-B14F-4D97-AF65-F5344CB8AC3E}">
        <p14:creationId xmlns:p14="http://schemas.microsoft.com/office/powerpoint/2010/main" val="16353460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238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Git Branch Rules</vt:lpstr>
      <vt:lpstr>Rechten en branches?</vt:lpstr>
      <vt:lpstr>Lesdoel</vt:lpstr>
      <vt:lpstr>Doel van de main</vt:lpstr>
      <vt:lpstr>Errors voorkomen</vt:lpstr>
      <vt:lpstr>De flow</vt:lpstr>
      <vt:lpstr>De Feature Branch </vt:lpstr>
      <vt:lpstr>De Release Branch</vt:lpstr>
      <vt:lpstr>De hotfix Branch</vt:lpstr>
      <vt:lpstr>Opdracht Gitflow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Jasper Heidebrink</cp:lastModifiedBy>
  <cp:revision>13</cp:revision>
  <dcterms:created xsi:type="dcterms:W3CDTF">2024-12-02T09:47:05Z</dcterms:created>
  <dcterms:modified xsi:type="dcterms:W3CDTF">2025-01-16T08:02:29Z</dcterms:modified>
</cp:coreProperties>
</file>