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4712"/>
  </p:normalViewPr>
  <p:slideViewPr>
    <p:cSldViewPr snapToGrid="0">
      <p:cViewPr varScale="1">
        <p:scale>
          <a:sx n="151" d="100"/>
          <a:sy n="151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28-01-2025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jheidebrink-ma/m2-recepte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Conflicts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software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BAF7-ED59-2F81-1092-BFDC45D0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E2CB3D-B0B0-A74C-CF59-3C8056E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https://github.com/jheidebrink-ma/m2-recepten</a:t>
            </a:r>
          </a:p>
          <a:p>
            <a:r>
              <a:rPr lang="nl-NL" dirty="0">
                <a:hlinkClick r:id="rId2"/>
              </a:rPr>
              <a:t>git@github.com:jheidebrink-ma/m2-recepten.git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Clone</a:t>
            </a:r>
            <a:r>
              <a:rPr lang="nl-NL" dirty="0"/>
              <a:t> de bovenstaande </a:t>
            </a:r>
            <a:r>
              <a:rPr lang="nl-NL" dirty="0" err="1"/>
              <a:t>repo</a:t>
            </a:r>
            <a:r>
              <a:rPr lang="nl-NL" dirty="0"/>
              <a:t>.</a:t>
            </a:r>
          </a:p>
          <a:p>
            <a:r>
              <a:rPr lang="nl-NL" dirty="0"/>
              <a:t>Iedereen maakt een nieuwe pagina met een recept.</a:t>
            </a:r>
          </a:p>
          <a:p>
            <a:r>
              <a:rPr lang="nl-NL" dirty="0"/>
              <a:t>Voeg een ‘card’ toe aan de index met een link naar jouw recept.</a:t>
            </a:r>
          </a:p>
          <a:p>
            <a:r>
              <a:rPr lang="nl-NL" dirty="0"/>
              <a:t>Alles </a:t>
            </a:r>
            <a:r>
              <a:rPr lang="nl-NL"/>
              <a:t>is HTML.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11760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60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Git Conflicts</vt:lpstr>
      <vt:lpstr>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16</cp:revision>
  <dcterms:created xsi:type="dcterms:W3CDTF">2024-12-02T09:47:05Z</dcterms:created>
  <dcterms:modified xsi:type="dcterms:W3CDTF">2025-01-28T19:19:11Z</dcterms:modified>
</cp:coreProperties>
</file>