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65" r:id="rId7"/>
    <p:sldId id="314" r:id="rId8"/>
    <p:sldId id="309" r:id="rId9"/>
    <p:sldId id="307" r:id="rId10"/>
    <p:sldId id="266" r:id="rId11"/>
    <p:sldId id="312" r:id="rId12"/>
    <p:sldId id="313" r:id="rId13"/>
    <p:sldId id="311" r:id="rId14"/>
    <p:sldId id="306" r:id="rId15"/>
    <p:sldId id="315" r:id="rId16"/>
    <p:sldId id="316" r:id="rId17"/>
    <p:sldId id="31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-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4 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8A56-7C64-3F92-CEFF-DDFE56A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E190-4768-1D0D-6297-F9244212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11820"/>
            <a:ext cx="5787571" cy="3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2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88D6A2-5027-1E1F-A547-A48DE56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8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30BBE-A922-8DB4-141F-DC8FF53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Aan de slag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39186-1F47-527F-0A93-48300C00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web- of </a:t>
            </a:r>
            <a:r>
              <a:rPr lang="en-US" dirty="0" err="1"/>
              <a:t>gameteam</a:t>
            </a:r>
            <a:r>
              <a:rPr lang="en-US" dirty="0"/>
              <a:t> met </a:t>
            </a:r>
            <a:r>
              <a:rPr lang="en-US" dirty="0" err="1"/>
              <a:t>tussen</a:t>
            </a:r>
            <a:r>
              <a:rPr lang="en-US" dirty="0"/>
              <a:t> de 2 </a:t>
            </a:r>
            <a:r>
              <a:rPr lang="en-US" dirty="0" err="1"/>
              <a:t>en</a:t>
            </a:r>
            <a:r>
              <a:rPr lang="en-US" dirty="0"/>
              <a:t> 5 </a:t>
            </a:r>
            <a:r>
              <a:rPr lang="en-US" dirty="0" err="1"/>
              <a:t>teamleden</a:t>
            </a:r>
            <a:r>
              <a:rPr lang="en-US" dirty="0"/>
              <a:t>.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</a:t>
            </a:r>
            <a:r>
              <a:rPr lang="en-US" dirty="0" err="1"/>
              <a:t>RepoMaster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taken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RepoMaster</a:t>
            </a:r>
            <a:r>
              <a:rPr lang="en-US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 err="1"/>
              <a:t>RepoMaster</a:t>
            </a:r>
            <a:r>
              <a:rPr lang="nl-NL" dirty="0"/>
              <a:t> zet een lokale </a:t>
            </a:r>
            <a:r>
              <a:rPr lang="nl-NL" dirty="0" err="1"/>
              <a:t>repository</a:t>
            </a:r>
            <a:r>
              <a:rPr lang="nl-NL" dirty="0"/>
              <a:t> op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de branche </a:t>
            </a:r>
            <a:r>
              <a:rPr lang="nl-NL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/>
              <a:t> en </a:t>
            </a:r>
            <a:r>
              <a:rPr lang="nl-NL" dirty="0" err="1"/>
              <a:t>commit</a:t>
            </a:r>
            <a:r>
              <a:rPr lang="nl-NL" dirty="0"/>
              <a:t> daarheen een README.md (met als inhoud de namen van de teamleden)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een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nl-NL" dirty="0"/>
              <a:t> Ze daar de bestanden neer waar je mee wil beginnen</a:t>
            </a:r>
          </a:p>
          <a:p>
            <a:pPr>
              <a:buFont typeface="+mj-lt"/>
              <a:buAutoNum type="arabicPeriod"/>
            </a:pPr>
            <a:r>
              <a:rPr lang="nl-NL" dirty="0"/>
              <a:t>Stuur de </a:t>
            </a:r>
            <a:r>
              <a:rPr lang="nl-NL" dirty="0" err="1"/>
              <a:t>repo</a:t>
            </a:r>
            <a:r>
              <a:rPr lang="nl-NL" dirty="0"/>
              <a:t> naar de remote en </a:t>
            </a:r>
          </a:p>
          <a:p>
            <a:pPr>
              <a:buFont typeface="+mj-lt"/>
              <a:buAutoNum type="arabicPeriod"/>
            </a:pPr>
            <a:r>
              <a:rPr lang="nl-NL" dirty="0"/>
              <a:t>Voeg de teamleden als collaborator toe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77887C-102F-DEBB-5EEF-C2D5552AD2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3999900" cy="3760611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Teamlid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Clone de remote REPO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Checkout de branch development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eigen branch met </a:t>
            </a:r>
            <a:r>
              <a:rPr lang="en-US" dirty="0" err="1"/>
              <a:t>jouw</a:t>
            </a:r>
            <a:r>
              <a:rPr lang="en-US" dirty="0"/>
              <a:t>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Ontwikkel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van het </a:t>
            </a:r>
            <a:r>
              <a:rPr lang="en-US" dirty="0" err="1"/>
              <a:t>teamprobject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Bespreek</a:t>
            </a:r>
            <a:r>
              <a:rPr lang="en-US" dirty="0"/>
              <a:t> de </a:t>
            </a:r>
            <a:r>
              <a:rPr lang="en-US" dirty="0" err="1"/>
              <a:t>toevoegingen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alle branches in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develop in de branch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lever de URL in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BE048-A89B-0B1C-24C5-A5A8DFB1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6" y="74570"/>
            <a:ext cx="485842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C1A85C-0EE0-A56F-95F1-AD66AB8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Tussenbeoordeling</a:t>
            </a:r>
            <a:r>
              <a:rPr lang="en-US" dirty="0"/>
              <a:t> skill-git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2829D2-8654-841A-3ADA-D5F633B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55729" cy="444096"/>
          </a:xfrm>
        </p:spPr>
        <p:txBody>
          <a:bodyPr/>
          <a:lstStyle/>
          <a:p>
            <a:r>
              <a:rPr lang="nl-NL" dirty="0"/>
              <a:t>Versiebeheer |GD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EC4C84-DB1E-48B8-1555-4DE25AB7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966"/>
            <a:ext cx="9144000" cy="1495567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6E04F2E-5BD4-47D9-8807-435B46CD493F}"/>
              </a:ext>
            </a:extLst>
          </p:cNvPr>
          <p:cNvSpPr/>
          <p:nvPr/>
        </p:nvSpPr>
        <p:spPr>
          <a:xfrm rot="17686969">
            <a:off x="4107542" y="3387271"/>
            <a:ext cx="1451429" cy="624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1C9861-F4E5-C11E-A2DC-174C42FFFF5F}"/>
              </a:ext>
            </a:extLst>
          </p:cNvPr>
          <p:cNvSpPr txBox="1"/>
          <p:nvPr/>
        </p:nvSpPr>
        <p:spPr>
          <a:xfrm rot="627192">
            <a:off x="4680552" y="2717980"/>
            <a:ext cx="16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webproject</a:t>
            </a:r>
            <a:endParaRPr lang="nl-NL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Is hoe je </a:t>
            </a:r>
            <a:r>
              <a:rPr lang="en-US" err="1"/>
              <a:t>dagelijks</a:t>
            </a:r>
            <a:r>
              <a:rPr lang="en-US"/>
              <a:t> met git </a:t>
            </a:r>
            <a:r>
              <a:rPr lang="en-US" err="1"/>
              <a:t>omgaat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Changes van je </a:t>
            </a:r>
            <a:r>
              <a:rPr lang="en-US" err="1"/>
              <a:t>teamgenoten</a:t>
            </a:r>
            <a:r>
              <a:rPr lang="en-US"/>
              <a:t> </a:t>
            </a:r>
            <a:r>
              <a:rPr lang="en-US" err="1"/>
              <a:t>binnenhalen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Je eigen changes </a:t>
            </a:r>
            <a:r>
              <a:rPr lang="en-US" err="1"/>
              <a:t>maken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Alles</a:t>
            </a:r>
            <a:r>
              <a:rPr lang="en-US"/>
              <a:t> </a:t>
            </a:r>
            <a:r>
              <a:rPr lang="en-US" err="1"/>
              <a:t>netjes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elkaar</a:t>
            </a:r>
            <a:r>
              <a:rPr lang="en-US"/>
              <a:t> </a:t>
            </a:r>
            <a:r>
              <a:rPr lang="en-US" err="1"/>
              <a:t>zetten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FC9D9-A8C7-F840-60F2-293594D3B356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EA9CF-B04D-09E6-A4FA-33863F388B23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van de remote op (fetch),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sla</a:t>
            </a:r>
            <a:r>
              <a:rPr lang="en-US"/>
              <a:t> je die in je repo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Daarna</a:t>
            </a:r>
            <a:r>
              <a:rPr lang="en-US"/>
              <a:t> </a:t>
            </a:r>
            <a:r>
              <a:rPr lang="en-US" err="1"/>
              <a:t>voeg</a:t>
            </a:r>
            <a:r>
              <a:rPr lang="en-US"/>
              <a:t> je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samen</a:t>
            </a:r>
            <a:r>
              <a:rPr lang="en-US"/>
              <a:t> met </a:t>
            </a:r>
            <a:r>
              <a:rPr lang="en-US" err="1"/>
              <a:t>jou</a:t>
            </a:r>
            <a:r>
              <a:rPr lang="en-US"/>
              <a:t> locale branch (merge)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Pull is </a:t>
            </a:r>
            <a:r>
              <a:rPr lang="en-US" err="1"/>
              <a:t>dus</a:t>
            </a:r>
            <a:r>
              <a:rPr lang="en-US"/>
              <a:t>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Fetch+Merge</a:t>
            </a: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8A51D66-78E5-D3E0-79D4-869FEADABB61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8663F0FC-113E-DC32-7ED1-2D7F84CE467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B8CD2-E69F-F3E0-E74F-15018B0157CF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77A277B7-6836-D9CE-ABE3-EADA66C08C63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62EA0810-7C36-38D9-9214-8D8983C8F5D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9C603D-4ACB-4273-C37F-9C086C49795C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2FAE92C7-B11C-BFCA-EB08-7E088D183703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E7AF41-ED24-46A8-BC23-9459067AA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29e0-e72c-4cab-be3a-c790bcef4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521</Words>
  <Application>Microsoft Office PowerPoint</Application>
  <PresentationFormat>Diavoorstelling (16:9)</PresentationFormat>
  <Paragraphs>115</Paragraphs>
  <Slides>14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Courier New</vt:lpstr>
      <vt:lpstr>Simple Light</vt:lpstr>
      <vt:lpstr>4 Git workflow</vt:lpstr>
      <vt:lpstr>Overzicht</vt:lpstr>
      <vt:lpstr>Git workflow</vt:lpstr>
      <vt:lpstr>Tussenbeoordeling skill-git</vt:lpstr>
      <vt:lpstr>Workflow</vt:lpstr>
      <vt:lpstr>Pull</vt:lpstr>
      <vt:lpstr>2 Hoofd scenarios</vt:lpstr>
      <vt:lpstr>Verder werken</vt:lpstr>
      <vt:lpstr>Je changes commiten</vt:lpstr>
      <vt:lpstr>Nieuwe feature/bug prep</vt:lpstr>
      <vt:lpstr>Totale cyclus</vt:lpstr>
      <vt:lpstr>Overzicht workflow</vt:lpstr>
      <vt:lpstr>Opdracht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Jelle Sjollema</cp:lastModifiedBy>
  <cp:revision>7</cp:revision>
  <dcterms:modified xsi:type="dcterms:W3CDTF">2024-12-09T10:37:18Z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