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65" r:id="rId7"/>
    <p:sldId id="314" r:id="rId8"/>
    <p:sldId id="309" r:id="rId9"/>
    <p:sldId id="307" r:id="rId10"/>
    <p:sldId id="318" r:id="rId11"/>
    <p:sldId id="320" r:id="rId12"/>
    <p:sldId id="319" r:id="rId13"/>
    <p:sldId id="266" r:id="rId14"/>
    <p:sldId id="312" r:id="rId15"/>
    <p:sldId id="313" r:id="rId16"/>
    <p:sldId id="311" r:id="rId17"/>
    <p:sldId id="306" r:id="rId18"/>
    <p:sldId id="315" r:id="rId19"/>
    <p:sldId id="321" r:id="rId20"/>
    <p:sldId id="316" r:id="rId21"/>
    <p:sldId id="31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EFD39-6FFE-4005-A874-785E51520FC0}" v="4" dt="2023-10-08T18:45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/>
    <p:restoredTop sz="94579"/>
  </p:normalViewPr>
  <p:slideViewPr>
    <p:cSldViewPr snapToGrid="0">
      <p:cViewPr varScale="1">
        <p:scale>
          <a:sx n="211" d="100"/>
          <a:sy n="211" d="100"/>
        </p:scale>
        <p:origin x="2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ejorden Moerman" userId="S::d.moerman@ma-web.nl::c3692616-0f9c-4091-b0eb-3846ce219960" providerId="AD" clId="Web-{BE8DFA03-326F-41E3-AAC0-392EB217590D}"/>
    <pc:docChg chg="modSld">
      <pc:chgData name="Dejorden Moerman" userId="S::d.moerman@ma-web.nl::c3692616-0f9c-4091-b0eb-3846ce219960" providerId="AD" clId="Web-{BE8DFA03-326F-41E3-AAC0-392EB217590D}" dt="2022-10-11T14:43:29.204" v="4" actId="20577"/>
      <pc:docMkLst>
        <pc:docMk/>
      </pc:docMkLst>
      <pc:sldChg chg="modSp">
        <pc:chgData name="Dejorden Moerman" userId="S::d.moerman@ma-web.nl::c3692616-0f9c-4091-b0eb-3846ce219960" providerId="AD" clId="Web-{BE8DFA03-326F-41E3-AAC0-392EB217590D}" dt="2022-10-11T14:43:29.204" v="4" actId="20577"/>
        <pc:sldMkLst>
          <pc:docMk/>
          <pc:sldMk cId="2617053566" sldId="310"/>
        </pc:sldMkLst>
        <pc:spChg chg="mod">
          <ac:chgData name="Dejorden Moerman" userId="S::d.moerman@ma-web.nl::c3692616-0f9c-4091-b0eb-3846ce219960" providerId="AD" clId="Web-{BE8DFA03-326F-41E3-AAC0-392EB217590D}" dt="2022-10-11T14:43:29.204" v="4" actId="20577"/>
          <ac:spMkLst>
            <pc:docMk/>
            <pc:sldMk cId="2617053566" sldId="310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Dragan Javorac" userId="913c2858-fb97-4c6e-a42c-b1f1a16b225e" providerId="ADAL" clId="{0D1D5DA1-06A9-4196-A6FC-486A43896461}"/>
    <pc:docChg chg="undo custSel addSld delSld modSld sldOrd modMainMaster">
      <pc:chgData name="Dragan Javorac" userId="913c2858-fb97-4c6e-a42c-b1f1a16b225e" providerId="ADAL" clId="{0D1D5DA1-06A9-4196-A6FC-486A43896461}" dt="2022-10-14T11:15:22.464" v="3043"/>
      <pc:docMkLst>
        <pc:docMk/>
      </pc:docMkLst>
      <pc:sldChg chg="addSp delSp modSp mod">
        <pc:chgData name="Dragan Javorac" userId="913c2858-fb97-4c6e-a42c-b1f1a16b225e" providerId="ADAL" clId="{0D1D5DA1-06A9-4196-A6FC-486A43896461}" dt="2022-09-26T14:19:09.317" v="3002" actId="478"/>
        <pc:sldMkLst>
          <pc:docMk/>
          <pc:sldMk cId="0" sldId="256"/>
        </pc:sldMkLst>
        <pc:spChg chg="add del mod">
          <ac:chgData name="Dragan Javorac" userId="913c2858-fb97-4c6e-a42c-b1f1a16b225e" providerId="ADAL" clId="{0D1D5DA1-06A9-4196-A6FC-486A43896461}" dt="2022-09-26T14:19:09.317" v="3002" actId="478"/>
          <ac:spMkLst>
            <pc:docMk/>
            <pc:sldMk cId="0" sldId="256"/>
            <ac:spMk id="10" creationId="{B4B9FFDC-E0A3-95C2-98C0-55F1CF85AA8F}"/>
          </ac:spMkLst>
        </pc:spChg>
        <pc:spChg chg="mod">
          <ac:chgData name="Dragan Javorac" userId="913c2858-fb97-4c6e-a42c-b1f1a16b225e" providerId="ADAL" clId="{0D1D5DA1-06A9-4196-A6FC-486A43896461}" dt="2022-09-26T14:19:07.347" v="3001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Dragan Javorac" userId="913c2858-fb97-4c6e-a42c-b1f1a16b225e" providerId="ADAL" clId="{0D1D5DA1-06A9-4196-A6FC-486A43896461}" dt="2022-09-26T14:19:05.103" v="2997" actId="478"/>
          <ac:spMkLst>
            <pc:docMk/>
            <pc:sldMk cId="0" sldId="256"/>
            <ac:spMk id="55" creationId="{00000000-0000-0000-0000-000000000000}"/>
          </ac:spMkLst>
        </pc:spChg>
        <pc:grpChg chg="mod">
          <ac:chgData name="Dragan Javorac" userId="913c2858-fb97-4c6e-a42c-b1f1a16b225e" providerId="ADAL" clId="{0D1D5DA1-06A9-4196-A6FC-486A43896461}" dt="2022-09-26T14:17:22.952" v="2978" actId="1035"/>
          <ac:grpSpMkLst>
            <pc:docMk/>
            <pc:sldMk cId="0" sldId="256"/>
            <ac:grpSpMk id="9" creationId="{3BC34DD9-DCE1-B05E-D878-396204A49A03}"/>
          </ac:grpSpMkLst>
        </pc:grpChg>
        <pc:picChg chg="del">
          <ac:chgData name="Dragan Javorac" userId="913c2858-fb97-4c6e-a42c-b1f1a16b225e" providerId="ADAL" clId="{0D1D5DA1-06A9-4196-A6FC-486A43896461}" dt="2022-09-26T14:17:17.002" v="2955" actId="478"/>
          <ac:picMkLst>
            <pc:docMk/>
            <pc:sldMk cId="0" sldId="256"/>
            <ac:picMk id="2" creationId="{DF0D9B61-2351-48E4-87F3-3DDD13DD3682}"/>
          </ac:picMkLst>
        </pc:picChg>
      </pc:sldChg>
      <pc:sldChg chg="modSp mod">
        <pc:chgData name="Dragan Javorac" userId="913c2858-fb97-4c6e-a42c-b1f1a16b225e" providerId="ADAL" clId="{0D1D5DA1-06A9-4196-A6FC-486A43896461}" dt="2022-09-26T14:19:12.744" v="3004" actId="20577"/>
        <pc:sldMkLst>
          <pc:docMk/>
          <pc:sldMk cId="0" sldId="257"/>
        </pc:sldMkLst>
        <pc:spChg chg="mod">
          <ac:chgData name="Dragan Javorac" userId="913c2858-fb97-4c6e-a42c-b1f1a16b225e" providerId="ADAL" clId="{0D1D5DA1-06A9-4196-A6FC-486A43896461}" dt="2022-09-26T14:19:12.744" v="3004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Dragan Javorac" userId="913c2858-fb97-4c6e-a42c-b1f1a16b225e" providerId="ADAL" clId="{0D1D5DA1-06A9-4196-A6FC-486A43896461}" dt="2022-10-03T09:45:22.371" v="3018" actId="1076"/>
        <pc:sldMkLst>
          <pc:docMk/>
          <pc:sldMk cId="0" sldId="258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44:49.007" v="3015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0D1D5DA1-06A9-4196-A6FC-486A43896461}" dt="2022-10-03T09:45:22.371" v="3018" actId="1076"/>
          <ac:picMkLst>
            <pc:docMk/>
            <pc:sldMk cId="0" sldId="258"/>
            <ac:picMk id="3" creationId="{08F7FF82-8012-E4FD-10DA-226AABF05A0D}"/>
          </ac:picMkLst>
        </pc:picChg>
      </pc:sldChg>
      <pc:sldChg chg="delSp mod">
        <pc:chgData name="Dragan Javorac" userId="913c2858-fb97-4c6e-a42c-b1f1a16b225e" providerId="ADAL" clId="{0D1D5DA1-06A9-4196-A6FC-486A43896461}" dt="2022-09-26T14:17:25.303" v="2979" actId="478"/>
        <pc:sldMkLst>
          <pc:docMk/>
          <pc:sldMk cId="0" sldId="265"/>
        </pc:sldMkLst>
        <pc:picChg chg="del">
          <ac:chgData name="Dragan Javorac" userId="913c2858-fb97-4c6e-a42c-b1f1a16b225e" providerId="ADAL" clId="{0D1D5DA1-06A9-4196-A6FC-486A43896461}" dt="2022-09-26T14:17:25.303" v="2979" actId="478"/>
          <ac:picMkLst>
            <pc:docMk/>
            <pc:sldMk cId="0" sldId="265"/>
            <ac:picMk id="2" creationId="{68DEAF07-F8CE-4256-A849-9DAA5FA79599}"/>
          </ac:picMkLst>
        </pc:picChg>
      </pc:sldChg>
      <pc:sldChg chg="addSp delSp modSp mod ord">
        <pc:chgData name="Dragan Javorac" userId="913c2858-fb97-4c6e-a42c-b1f1a16b225e" providerId="ADAL" clId="{0D1D5DA1-06A9-4196-A6FC-486A43896461}" dt="2022-09-26T14:16:37.985" v="2950"/>
        <pc:sldMkLst>
          <pc:docMk/>
          <pc:sldMk cId="0" sldId="266"/>
        </pc:sldMkLst>
        <pc:spChg chg="mod">
          <ac:chgData name="Dragan Javorac" userId="913c2858-fb97-4c6e-a42c-b1f1a16b225e" providerId="ADAL" clId="{0D1D5DA1-06A9-4196-A6FC-486A43896461}" dt="2022-09-22T07:45:11.348" v="1347" actId="14100"/>
          <ac:spMkLst>
            <pc:docMk/>
            <pc:sldMk cId="0" sldId="266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0D1D5DA1-06A9-4196-A6FC-486A43896461}" dt="2022-09-22T07:38:59.748" v="931" actId="478"/>
          <ac:spMkLst>
            <pc:docMk/>
            <pc:sldMk cId="0" sldId="266"/>
            <ac:spMk id="4" creationId="{ACB7421D-FF27-C825-E320-8E6AAB874E75}"/>
          </ac:spMkLst>
        </pc:spChg>
        <pc:spChg chg="add mod">
          <ac:chgData name="Dragan Javorac" userId="913c2858-fb97-4c6e-a42c-b1f1a16b225e" providerId="ADAL" clId="{0D1D5DA1-06A9-4196-A6FC-486A43896461}" dt="2022-09-22T07:44:55.017" v="1341" actId="122"/>
          <ac:spMkLst>
            <pc:docMk/>
            <pc:sldMk cId="0" sldId="266"/>
            <ac:spMk id="5" creationId="{772986EF-722B-FE03-E96E-1FFC7B14A905}"/>
          </ac:spMkLst>
        </pc:spChg>
        <pc:spChg chg="add mod">
          <ac:chgData name="Dragan Javorac" userId="913c2858-fb97-4c6e-a42c-b1f1a16b225e" providerId="ADAL" clId="{0D1D5DA1-06A9-4196-A6FC-486A43896461}" dt="2022-09-22T07:44:56.847" v="1342" actId="122"/>
          <ac:spMkLst>
            <pc:docMk/>
            <pc:sldMk cId="0" sldId="266"/>
            <ac:spMk id="6" creationId="{7F10B9FC-455B-5488-DBD9-EBC7153A7C8E}"/>
          </ac:spMkLst>
        </pc:spChg>
        <pc:spChg chg="del">
          <ac:chgData name="Dragan Javorac" userId="913c2858-fb97-4c6e-a42c-b1f1a16b225e" providerId="ADAL" clId="{0D1D5DA1-06A9-4196-A6FC-486A43896461}" dt="2022-09-22T07:38:51.607" v="927" actId="478"/>
          <ac:spMkLst>
            <pc:docMk/>
            <pc:sldMk cId="0" sldId="266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7:45:05.065" v="1345" actId="14100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38:54.508" v="92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66"/>
            <ac:spMk id="123" creationId="{00000000-0000-0000-0000-000000000000}"/>
          </ac:spMkLst>
        </pc:spChg>
        <pc:spChg chg="del">
          <ac:chgData name="Dragan Javorac" userId="913c2858-fb97-4c6e-a42c-b1f1a16b225e" providerId="ADAL" clId="{0D1D5DA1-06A9-4196-A6FC-486A43896461}" dt="2022-09-22T07:38:56.308" v="930" actId="478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0D1D5DA1-06A9-4196-A6FC-486A43896461}" dt="2022-09-19T13:29:52.129" v="326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0D1D5DA1-06A9-4196-A6FC-486A43896461}" dt="2022-09-19T13:29:55.817" v="327" actId="47"/>
        <pc:sldMkLst>
          <pc:docMk/>
          <pc:sldMk cId="338141704" sldId="305"/>
        </pc:sldMkLst>
      </pc:sldChg>
      <pc:sldChg chg="modSp mod">
        <pc:chgData name="Dragan Javorac" userId="913c2858-fb97-4c6e-a42c-b1f1a16b225e" providerId="ADAL" clId="{0D1D5DA1-06A9-4196-A6FC-486A43896461}" dt="2022-09-26T14:16:37.985" v="2950"/>
        <pc:sldMkLst>
          <pc:docMk/>
          <pc:sldMk cId="1365923213" sldId="306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365923213" sldId="306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8:28:09.595" v="1875" actId="20577"/>
          <ac:spMkLst>
            <pc:docMk/>
            <pc:sldMk cId="1365923213" sldId="306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1798489141" sldId="307"/>
        </pc:sldMkLst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" creationId="{83836112-DE59-B0A2-7084-840E77E87BCD}"/>
          </ac:spMkLst>
        </pc:spChg>
        <pc:spChg chg="add mod ord">
          <ac:chgData name="Dragan Javorac" userId="913c2858-fb97-4c6e-a42c-b1f1a16b225e" providerId="ADAL" clId="{0D1D5DA1-06A9-4196-A6FC-486A43896461}" dt="2022-09-19T13:33:57.980" v="601" actId="1076"/>
          <ac:spMkLst>
            <pc:docMk/>
            <pc:sldMk cId="1798489141" sldId="307"/>
            <ac:spMk id="3" creationId="{83AEA9CF-B04D-09E6-A4FA-33863F388B23}"/>
          </ac:spMkLst>
        </pc:spChg>
        <pc:spChg chg="add mod ord">
          <ac:chgData name="Dragan Javorac" userId="913c2858-fb97-4c6e-a42c-b1f1a16b225e" providerId="ADAL" clId="{0D1D5DA1-06A9-4196-A6FC-486A43896461}" dt="2022-09-19T13:32:24.998" v="547" actId="167"/>
          <ac:spMkLst>
            <pc:docMk/>
            <pc:sldMk cId="1798489141" sldId="307"/>
            <ac:spMk id="4" creationId="{8EEFC9D9-A8C7-F840-60F2-293594D3B356}"/>
          </ac:spMkLst>
        </pc:spChg>
        <pc:spChg chg="del mod topLvl">
          <ac:chgData name="Dragan Javorac" userId="913c2858-fb97-4c6e-a42c-b1f1a16b225e" providerId="ADAL" clId="{0D1D5DA1-06A9-4196-A6FC-486A43896461}" dt="2022-09-19T13:32:34.180" v="558" actId="478"/>
          <ac:spMkLst>
            <pc:docMk/>
            <pc:sldMk cId="1798489141" sldId="307"/>
            <ac:spMk id="5" creationId="{77922A1A-719A-D27C-E823-AE5BC8195E32}"/>
          </ac:spMkLst>
        </pc:spChg>
        <pc:spChg chg="mod topLvl">
          <ac:chgData name="Dragan Javorac" userId="913c2858-fb97-4c6e-a42c-b1f1a16b225e" providerId="ADAL" clId="{0D1D5DA1-06A9-4196-A6FC-486A43896461}" dt="2022-09-19T13:34:46.958" v="616" actId="14100"/>
          <ac:spMkLst>
            <pc:docMk/>
            <pc:sldMk cId="1798489141" sldId="307"/>
            <ac:spMk id="6" creationId="{A8A51D66-78E5-D3E0-79D4-869FEADABB6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7" creationId="{FB6E0B58-5D27-F584-4E4C-0DC31841D44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8" creationId="{F07624A7-2AD0-1D1A-58DE-BA384CF0E408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9" creationId="{BF543199-B07F-8189-1E6E-4FAB5CE4BF1B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0" creationId="{3526BCC4-BAD9-68C2-5E52-34B103006CB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1" creationId="{A12D3E73-6941-31D0-ED14-69454AC1903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2" creationId="{0EEC9F9A-E7BD-63E6-B7D5-470EE1A3242B}"/>
          </ac:spMkLst>
        </pc:spChg>
        <pc:spChg chg="mod topLvl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13" creationId="{8663F0FC-113E-DC32-7ED1-2D7F84CE467E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4" creationId="{F9FF3108-186A-A99A-AA9D-A360D1596B6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15" creationId="{9D1B8CD2-E69F-F3E0-E74F-15018B0157C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6" creationId="{6D59594C-DCC4-02E8-AFE8-BFE7B23FC32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7" creationId="{D691EA3E-414C-5BD6-188B-C25C0861278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8" creationId="{817C6B31-410A-7F60-C481-89647A83BAD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9" creationId="{CEB81EDB-F07A-A80A-0FC0-41DE81094374}"/>
          </ac:spMkLst>
        </pc:spChg>
        <pc:spChg chg="add mod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20" creationId="{77A277B7-6836-D9CE-ABE3-EADA66C08C63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1" creationId="{0949CA0C-BA32-92A0-5D43-E12837BACA4D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2" creationId="{39164904-89F4-5BAA-0DF0-4DE815B1C8BA}"/>
          </ac:spMkLst>
        </pc:spChg>
        <pc:spChg chg="add mod">
          <ac:chgData name="Dragan Javorac" userId="913c2858-fb97-4c6e-a42c-b1f1a16b225e" providerId="ADAL" clId="{0D1D5DA1-06A9-4196-A6FC-486A43896461}" dt="2022-09-19T13:34:22.646" v="610" actId="14100"/>
          <ac:spMkLst>
            <pc:docMk/>
            <pc:sldMk cId="1798489141" sldId="307"/>
            <ac:spMk id="23" creationId="{62EA0810-7C36-38D9-9214-8D8983C8F5DC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4" creationId="{CAE7A31B-3F9F-289E-D2B3-C6F58E29696E}"/>
          </ac:spMkLst>
        </pc:spChg>
        <pc:spChg chg="add mod">
          <ac:chgData name="Dragan Javorac" userId="913c2858-fb97-4c6e-a42c-b1f1a16b225e" providerId="ADAL" clId="{0D1D5DA1-06A9-4196-A6FC-486A43896461}" dt="2022-09-19T13:34:26.942" v="611" actId="1076"/>
          <ac:spMkLst>
            <pc:docMk/>
            <pc:sldMk cId="1798489141" sldId="307"/>
            <ac:spMk id="26" creationId="{009C603D-4ACB-4273-C37F-9C086C49795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798489141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47.036" v="1340" actId="948"/>
          <ac:spMkLst>
            <pc:docMk/>
            <pc:sldMk cId="1798489141" sldId="307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19T13:31:39.053" v="524" actId="165"/>
          <ac:grpSpMkLst>
            <pc:docMk/>
            <pc:sldMk cId="1798489141" sldId="307"/>
            <ac:grpSpMk id="25" creationId="{CED5F161-21D4-5726-DDF4-1CB155F6DB08}"/>
          </ac:grpSpMkLst>
        </pc:grpChg>
      </pc:sldChg>
      <pc:sldChg chg="addSp delSp modSp add del mod">
        <pc:chgData name="Dragan Javorac" userId="913c2858-fb97-4c6e-a42c-b1f1a16b225e" providerId="ADAL" clId="{0D1D5DA1-06A9-4196-A6FC-486A43896461}" dt="2022-09-19T13:29:35.750" v="325" actId="4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del mod ord">
        <pc:chgData name="Dragan Javorac" userId="913c2858-fb97-4c6e-a42c-b1f1a16b225e" providerId="ADAL" clId="{0D1D5DA1-06A9-4196-A6FC-486A43896461}" dt="2022-09-19T13:29:34.078" v="324" actId="47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  <pc:sldChg chg="add del">
        <pc:chgData name="Dragan Javorac" userId="913c2858-fb97-4c6e-a42c-b1f1a16b225e" providerId="ADAL" clId="{0D1D5DA1-06A9-4196-A6FC-486A43896461}" dt="2022-09-22T07:37:31.379" v="856" actId="47"/>
        <pc:sldMkLst>
          <pc:docMk/>
          <pc:sldMk cId="3882179167" sldId="308"/>
        </pc:sldMkLst>
      </pc:sldChg>
      <pc:sldChg chg="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3332507572" sldId="309"/>
        </pc:sldMkLst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3" creationId="{83AEA9CF-B04D-09E6-A4FA-33863F388B2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4" creationId="{8EEFC9D9-A8C7-F840-60F2-293594D3B356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6" creationId="{A8A51D66-78E5-D3E0-79D4-869FEADABB61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3" creationId="{8663F0FC-113E-DC32-7ED1-2D7F84CE467E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5" creationId="{9D1B8CD2-E69F-F3E0-E74F-15018B0157CF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0" creationId="{77A277B7-6836-D9CE-ABE3-EADA66C08C6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3" creationId="{62EA0810-7C36-38D9-9214-8D8983C8F5D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6" creationId="{009C603D-4ACB-4273-C37F-9C086C49795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3332507572" sldId="309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32.907" v="1339" actId="948"/>
          <ac:spMkLst>
            <pc:docMk/>
            <pc:sldMk cId="3332507572" sldId="309"/>
            <ac:spMk id="124" creationId="{00000000-0000-0000-0000-000000000000}"/>
          </ac:spMkLst>
        </pc:spChg>
      </pc:sldChg>
      <pc:sldChg chg="delSp modSp add mod modNotesTx">
        <pc:chgData name="Dragan Javorac" userId="913c2858-fb97-4c6e-a42c-b1f1a16b225e" providerId="ADAL" clId="{0D1D5DA1-06A9-4196-A6FC-486A43896461}" dt="2022-09-26T14:16:37.985" v="2950"/>
        <pc:sldMkLst>
          <pc:docMk/>
          <pc:sldMk cId="2617053566" sldId="310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17053566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6:36.185" v="2694" actId="6549"/>
          <ac:spMkLst>
            <pc:docMk/>
            <pc:sldMk cId="2617053566" sldId="310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22T08:30:02.163" v="1937" actId="478"/>
          <ac:grpSpMkLst>
            <pc:docMk/>
            <pc:sldMk cId="2617053566" sldId="310"/>
            <ac:grpSpMk id="25" creationId="{CED5F161-21D4-5726-DDF4-1CB155F6DB08}"/>
          </ac:grpSpMkLst>
        </pc:grpChg>
      </pc:sldChg>
      <pc:sldChg chg="addSp delSp modSp add mod">
        <pc:chgData name="Dragan Javorac" userId="913c2858-fb97-4c6e-a42c-b1f1a16b225e" providerId="ADAL" clId="{0D1D5DA1-06A9-4196-A6FC-486A43896461}" dt="2022-10-03T09:50:48.388" v="3037" actId="478"/>
        <pc:sldMkLst>
          <pc:docMk/>
          <pc:sldMk cId="2637086748" sldId="311"/>
        </pc:sldMkLst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2" creationId="{B62F1F0F-6E12-5185-ECE1-8C59BA49A57D}"/>
          </ac:spMkLst>
        </pc:spChg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4" creationId="{00794296-74C7-7532-2570-D740745947D1}"/>
          </ac:spMkLst>
        </pc:spChg>
        <pc:spChg chg="del">
          <ac:chgData name="Dragan Javorac" userId="913c2858-fb97-4c6e-a42c-b1f1a16b225e" providerId="ADAL" clId="{0D1D5DA1-06A9-4196-A6FC-486A43896461}" dt="2022-10-03T09:50:48.388" v="3037" actId="478"/>
          <ac:spMkLst>
            <pc:docMk/>
            <pc:sldMk cId="2637086748" sldId="311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2T08:27:30.635" v="1851" actId="20577"/>
          <ac:spMkLst>
            <pc:docMk/>
            <pc:sldMk cId="2637086748" sldId="311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37086748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50:39.635" v="3035" actId="20577"/>
          <ac:spMkLst>
            <pc:docMk/>
            <pc:sldMk cId="2637086748" sldId="311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2695230585" sldId="312"/>
        </pc:sldMkLst>
        <pc:spChg chg="add del mod">
          <ac:chgData name="Dragan Javorac" userId="913c2858-fb97-4c6e-a42c-b1f1a16b225e" providerId="ADAL" clId="{0D1D5DA1-06A9-4196-A6FC-486A43896461}" dt="2022-09-22T07:46:27.144" v="1387" actId="478"/>
          <ac:spMkLst>
            <pc:docMk/>
            <pc:sldMk cId="2695230585" sldId="312"/>
            <ac:spMk id="2" creationId="{BF1E78C5-FFF6-3447-4F96-8F25331C9263}"/>
          </ac:spMkLst>
        </pc:spChg>
        <pc:spChg chg="mod">
          <ac:chgData name="Dragan Javorac" userId="913c2858-fb97-4c6e-a42c-b1f1a16b225e" providerId="ADAL" clId="{0D1D5DA1-06A9-4196-A6FC-486A43896461}" dt="2022-09-22T13:53:39.163" v="2600" actId="20577"/>
          <ac:spMkLst>
            <pc:docMk/>
            <pc:sldMk cId="2695230585" sldId="312"/>
            <ac:spMk id="3" creationId="{D2760693-9F4D-E90E-DE33-9D4131C937A8}"/>
          </ac:spMkLst>
        </pc:spChg>
        <pc:spChg chg="mod">
          <ac:chgData name="Dragan Javorac" userId="913c2858-fb97-4c6e-a42c-b1f1a16b225e" providerId="ADAL" clId="{0D1D5DA1-06A9-4196-A6FC-486A43896461}" dt="2022-09-22T07:40:22.807" v="1116" actId="20577"/>
          <ac:spMkLst>
            <pc:docMk/>
            <pc:sldMk cId="2695230585" sldId="312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40:24.776" v="1117" actId="478"/>
          <ac:spMkLst>
            <pc:docMk/>
            <pc:sldMk cId="2695230585" sldId="312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4" creationId="{00000000-0000-0000-0000-000000000000}"/>
          </ac:spMkLst>
        </pc:spChg>
      </pc:sldChg>
      <pc:sldChg chg="addSp modSp add mod">
        <pc:chgData name="Dragan Javorac" userId="913c2858-fb97-4c6e-a42c-b1f1a16b225e" providerId="ADAL" clId="{0D1D5DA1-06A9-4196-A6FC-486A43896461}" dt="2022-09-26T14:16:37.985" v="2950"/>
        <pc:sldMkLst>
          <pc:docMk/>
          <pc:sldMk cId="4274749784" sldId="313"/>
        </pc:sldMkLst>
        <pc:spChg chg="add mod">
          <ac:chgData name="Dragan Javorac" userId="913c2858-fb97-4c6e-a42c-b1f1a16b225e" providerId="ADAL" clId="{0D1D5DA1-06A9-4196-A6FC-486A43896461}" dt="2022-09-22T08:29:26.014" v="1936" actId="1076"/>
          <ac:spMkLst>
            <pc:docMk/>
            <pc:sldMk cId="4274749784" sldId="313"/>
            <ac:spMk id="2" creationId="{ABCD6CA9-B2FF-B1D7-B183-1DEDD0A5B32C}"/>
          </ac:spMkLst>
        </pc:spChg>
        <pc:spChg chg="mod">
          <ac:chgData name="Dragan Javorac" userId="913c2858-fb97-4c6e-a42c-b1f1a16b225e" providerId="ADAL" clId="{0D1D5DA1-06A9-4196-A6FC-486A43896461}" dt="2022-09-22T08:17:48.149" v="1668" actId="1076"/>
          <ac:spMkLst>
            <pc:docMk/>
            <pc:sldMk cId="4274749784" sldId="313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8:17:51.686" v="1669" actId="1076"/>
          <ac:spMkLst>
            <pc:docMk/>
            <pc:sldMk cId="4274749784" sldId="313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4" creationId="{00000000-0000-0000-0000-000000000000}"/>
          </ac:spMkLst>
        </pc:spChg>
      </pc:sldChg>
      <pc:sldChg chg="delSp modSp add mod ord setBg">
        <pc:chgData name="Dragan Javorac" userId="913c2858-fb97-4c6e-a42c-b1f1a16b225e" providerId="ADAL" clId="{0D1D5DA1-06A9-4196-A6FC-486A43896461}" dt="2022-10-14T11:15:22.464" v="3043"/>
        <pc:sldMkLst>
          <pc:docMk/>
          <pc:sldMk cId="883344186" sldId="314"/>
        </pc:sldMkLst>
        <pc:spChg chg="mod">
          <ac:chgData name="Dragan Javorac" userId="913c2858-fb97-4c6e-a42c-b1f1a16b225e" providerId="ADAL" clId="{0D1D5DA1-06A9-4196-A6FC-486A43896461}" dt="2022-09-22T08:29:19.502" v="1934" actId="1076"/>
          <ac:spMkLst>
            <pc:docMk/>
            <pc:sldMk cId="883344186" sldId="314"/>
            <ac:spMk id="2" creationId="{ABCD6CA9-B2FF-B1D7-B183-1DEDD0A5B32C}"/>
          </ac:spMkLst>
        </pc:spChg>
        <pc:spChg chg="del">
          <ac:chgData name="Dragan Javorac" userId="913c2858-fb97-4c6e-a42c-b1f1a16b225e" providerId="ADAL" clId="{0D1D5DA1-06A9-4196-A6FC-486A43896461}" dt="2022-09-22T08:25:59.037" v="1827" actId="478"/>
          <ac:spMkLst>
            <pc:docMk/>
            <pc:sldMk cId="883344186" sldId="314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22T08:25:59.686" v="1828" actId="478"/>
          <ac:spMkLst>
            <pc:docMk/>
            <pc:sldMk cId="883344186" sldId="314"/>
            <ac:spMk id="13" creationId="{CB521ED4-6C78-77A2-6526-72C7F7B614F1}"/>
          </ac:spMkLst>
        </pc:spChg>
        <pc:spChg chg="del">
          <ac:chgData name="Dragan Javorac" userId="913c2858-fb97-4c6e-a42c-b1f1a16b225e" providerId="ADAL" clId="{0D1D5DA1-06A9-4196-A6FC-486A43896461}" dt="2022-09-22T08:26:00.136" v="1829" actId="478"/>
          <ac:spMkLst>
            <pc:docMk/>
            <pc:sldMk cId="883344186" sldId="314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47.480" v="2951" actId="16037"/>
          <ac:spMkLst>
            <pc:docMk/>
            <pc:sldMk cId="883344186" sldId="314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883344186" sldId="314"/>
            <ac:spMk id="124" creationId="{00000000-0000-0000-0000-000000000000}"/>
          </ac:spMkLst>
        </pc:spChg>
      </pc:sldChg>
      <pc:sldChg chg="modSp add mod">
        <pc:chgData name="Dragan Javorac" userId="913c2858-fb97-4c6e-a42c-b1f1a16b225e" providerId="ADAL" clId="{0D1D5DA1-06A9-4196-A6FC-486A43896461}" dt="2022-09-26T14:16:37.985" v="2950"/>
        <pc:sldMkLst>
          <pc:docMk/>
          <pc:sldMk cId="234979848" sldId="315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34979848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7:36.649" v="2768" actId="20577"/>
          <ac:spMkLst>
            <pc:docMk/>
            <pc:sldMk cId="234979848" sldId="315"/>
            <ac:spMk id="124" creationId="{00000000-0000-0000-0000-000000000000}"/>
          </ac:spMkLst>
        </pc:spChg>
      </pc:sldChg>
      <pc:sldChg chg="add del ord">
        <pc:chgData name="Dragan Javorac" userId="913c2858-fb97-4c6e-a42c-b1f1a16b225e" providerId="ADAL" clId="{0D1D5DA1-06A9-4196-A6FC-486A43896461}" dt="2022-10-12T22:06:20.706" v="3041" actId="47"/>
        <pc:sldMkLst>
          <pc:docMk/>
          <pc:sldMk cId="4203700532" sldId="316"/>
        </pc:sldMkLst>
      </pc:sldChg>
      <pc:sldMasterChg chg="setBg delSldLayout modSldLayout">
        <pc:chgData name="Dragan Javorac" userId="913c2858-fb97-4c6e-a42c-b1f1a16b225e" providerId="ADAL" clId="{0D1D5DA1-06A9-4196-A6FC-486A43896461}" dt="2022-09-26T14:17:09.881" v="2954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Dragan Javorac" userId="913c2858-fb97-4c6e-a42c-b1f1a16b225e" providerId="ADAL" clId="{0D1D5DA1-06A9-4196-A6FC-486A43896461}" dt="2022-09-19T13:29:52.129" v="326" actId="47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252EFD39-6FFE-4005-A874-785E51520FC0}"/>
    <pc:docChg chg="undo custSel addSld delSld modSld">
      <pc:chgData name="Dragan Javorac" userId="913c2858-fb97-4c6e-a42c-b1f1a16b225e" providerId="ADAL" clId="{252EFD39-6FFE-4005-A874-785E51520FC0}" dt="2023-10-08T18:45:13.067" v="8"/>
      <pc:docMkLst>
        <pc:docMk/>
      </pc:docMkLst>
      <pc:sldChg chg="add del mod modShow">
        <pc:chgData name="Dragan Javorac" userId="913c2858-fb97-4c6e-a42c-b1f1a16b225e" providerId="ADAL" clId="{252EFD39-6FFE-4005-A874-785E51520FC0}" dt="2023-10-08T18:42:04.240" v="2" actId="729"/>
        <pc:sldMkLst>
          <pc:docMk/>
          <pc:sldMk cId="0" sldId="258"/>
        </pc:sldMkLst>
      </pc:sldChg>
      <pc:sldChg chg="modSp mod">
        <pc:chgData name="Dragan Javorac" userId="913c2858-fb97-4c6e-a42c-b1f1a16b225e" providerId="ADAL" clId="{252EFD39-6FFE-4005-A874-785E51520FC0}" dt="2023-10-08T18:43:21.960" v="6" actId="6549"/>
        <pc:sldMkLst>
          <pc:docMk/>
          <pc:sldMk cId="883344186" sldId="314"/>
        </pc:sldMkLst>
        <pc:spChg chg="mod">
          <ac:chgData name="Dragan Javorac" userId="913c2858-fb97-4c6e-a42c-b1f1a16b225e" providerId="ADAL" clId="{252EFD39-6FFE-4005-A874-785E51520FC0}" dt="2023-10-08T18:43:21.960" v="6" actId="6549"/>
          <ac:spMkLst>
            <pc:docMk/>
            <pc:sldMk cId="883344186" sldId="314"/>
            <ac:spMk id="124" creationId="{00000000-0000-0000-0000-000000000000}"/>
          </ac:spMkLst>
        </pc:spChg>
      </pc:sldChg>
      <pc:sldChg chg="add">
        <pc:chgData name="Dragan Javorac" userId="913c2858-fb97-4c6e-a42c-b1f1a16b225e" providerId="ADAL" clId="{252EFD39-6FFE-4005-A874-785E51520FC0}" dt="2023-10-08T18:45:07.687" v="7"/>
        <pc:sldMkLst>
          <pc:docMk/>
          <pc:sldMk cId="2588857879" sldId="316"/>
        </pc:sldMkLst>
      </pc:sldChg>
      <pc:sldChg chg="add">
        <pc:chgData name="Dragan Javorac" userId="913c2858-fb97-4c6e-a42c-b1f1a16b225e" providerId="ADAL" clId="{252EFD39-6FFE-4005-A874-785E51520FC0}" dt="2023-10-08T18:45:13.067" v="8"/>
        <pc:sldMkLst>
          <pc:docMk/>
          <pc:sldMk cId="2117806591" sldId="317"/>
        </pc:sldMkLst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Jelle Sjollema" userId="S::j.sjollema@ma-web.nl::697d5fec-fa16-44ca-847a-2a2a8b0e1e72" providerId="AD" clId="Web-{46F0CD14-A52E-4906-A649-BE2AB4E260FB}"/>
    <pc:docChg chg="modSld">
      <pc:chgData name="Jelle Sjollema" userId="S::j.sjollema@ma-web.nl::697d5fec-fa16-44ca-847a-2a2a8b0e1e72" providerId="AD" clId="Web-{46F0CD14-A52E-4906-A649-BE2AB4E260FB}" dt="2022-09-22T12:46:46.387" v="2" actId="20577"/>
      <pc:docMkLst>
        <pc:docMk/>
      </pc:docMkLst>
      <pc:sldChg chg="modSp">
        <pc:chgData name="Jelle Sjollema" userId="S::j.sjollema@ma-web.nl::697d5fec-fa16-44ca-847a-2a2a8b0e1e72" providerId="AD" clId="Web-{46F0CD14-A52E-4906-A649-BE2AB4E260FB}" dt="2022-09-22T12:46:46.387" v="2" actId="20577"/>
        <pc:sldMkLst>
          <pc:docMk/>
          <pc:sldMk cId="2695230585" sldId="312"/>
        </pc:sldMkLst>
        <pc:spChg chg="mod">
          <ac:chgData name="Jelle Sjollema" userId="S::j.sjollema@ma-web.nl::697d5fec-fa16-44ca-847a-2a2a8b0e1e72" providerId="AD" clId="Web-{46F0CD14-A52E-4906-A649-BE2AB4E260FB}" dt="2022-09-22T12:46:46.387" v="2" actId="20577"/>
          <ac:spMkLst>
            <pc:docMk/>
            <pc:sldMk cId="2695230585" sldId="312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20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9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1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45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387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91E6589F-CEDB-B940-24AE-BB7EA0E84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A8144A9B-3D5D-9E9A-9D89-683985803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E4B46A1E-61B3-9AE2-DBE8-C9A8CEE52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29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BE763C76-09C9-20B0-AA6A-C14462B5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D72DEA9E-CB0C-3DFC-9183-F9633AD3B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F4BE28E0-9448-8640-47A0-4AF5FEBDF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810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015152A6-4843-5694-6AE2-8B382787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>
            <a:extLst>
              <a:ext uri="{FF2B5EF4-FFF2-40B4-BE49-F238E27FC236}">
                <a16:creationId xmlns:a16="http://schemas.microsoft.com/office/drawing/2014/main" id="{1A4E88A0-F01E-0A5C-C7A9-A8FBB78D8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>
            <a:extLst>
              <a:ext uri="{FF2B5EF4-FFF2-40B4-BE49-F238E27FC236}">
                <a16:creationId xmlns:a16="http://schemas.microsoft.com/office/drawing/2014/main" id="{63ACBFA7-7696-90E0-436E-BAF1E5D09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65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tx2">
                <a:lumMod val="1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27591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4 Git workflow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C34DD9-DCE1-B05E-D878-396204A49A03}"/>
              </a:ext>
            </a:extLst>
          </p:cNvPr>
          <p:cNvGrpSpPr/>
          <p:nvPr/>
        </p:nvGrpSpPr>
        <p:grpSpPr>
          <a:xfrm>
            <a:off x="1999584" y="2963188"/>
            <a:ext cx="5250356" cy="1490901"/>
            <a:chOff x="2001982" y="3378824"/>
            <a:chExt cx="5250356" cy="1490901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33E7FAAB-7513-396E-3F12-8B595FCD29AD}"/>
                </a:ext>
              </a:extLst>
            </p:cNvPr>
            <p:cNvSpPr/>
            <p:nvPr/>
          </p:nvSpPr>
          <p:spPr>
            <a:xfrm>
              <a:off x="2001982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FF25E640-E08D-82DF-E38A-32EF2B66F4CD}"/>
                </a:ext>
              </a:extLst>
            </p:cNvPr>
            <p:cNvSpPr/>
            <p:nvPr/>
          </p:nvSpPr>
          <p:spPr>
            <a:xfrm>
              <a:off x="5853029" y="3386809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5174C854-F632-1A6E-0601-B9CD8C49C4F4}"/>
                </a:ext>
              </a:extLst>
            </p:cNvPr>
            <p:cNvSpPr/>
            <p:nvPr/>
          </p:nvSpPr>
          <p:spPr>
            <a:xfrm>
              <a:off x="3936054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</a:t>
              </a:r>
              <a:endParaRPr lang="nl-NL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C50B39-2996-E099-5453-0689718B47E4}"/>
                </a:ext>
              </a:extLst>
            </p:cNvPr>
            <p:cNvSpPr/>
            <p:nvPr/>
          </p:nvSpPr>
          <p:spPr>
            <a:xfrm rot="16200000">
              <a:off x="3527693" y="3620591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252A653-F628-B29F-F424-239595D8EC82}"/>
                </a:ext>
              </a:extLst>
            </p:cNvPr>
            <p:cNvSpPr/>
            <p:nvPr/>
          </p:nvSpPr>
          <p:spPr>
            <a:xfrm rot="16200000">
              <a:off x="5449330" y="3605019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Arrow: Curved Up 7">
              <a:extLst>
                <a:ext uri="{FF2B5EF4-FFF2-40B4-BE49-F238E27FC236}">
                  <a16:creationId xmlns:a16="http://schemas.microsoft.com/office/drawing/2014/main" id="{A79707D8-6F26-9063-5D30-439A90A19C88}"/>
                </a:ext>
              </a:extLst>
            </p:cNvPr>
            <p:cNvSpPr/>
            <p:nvPr/>
          </p:nvSpPr>
          <p:spPr>
            <a:xfrm flipH="1">
              <a:off x="2299852" y="4170219"/>
              <a:ext cx="4606635" cy="69950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2 Hoofd scenarios</a:t>
            </a:r>
            <a:endParaRPr lang="en-US"/>
          </a:p>
        </p:txBody>
      </p:sp>
      <p:sp>
        <p:nvSpPr>
          <p:cNvPr id="5" name="Google Shape;124;p23">
            <a:extLst>
              <a:ext uri="{FF2B5EF4-FFF2-40B4-BE49-F238E27FC236}">
                <a16:creationId xmlns:a16="http://schemas.microsoft.com/office/drawing/2014/main" id="{772986EF-722B-FE03-E96E-1FFC7B14A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006435"/>
            <a:ext cx="3999900" cy="156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err="1"/>
              <a:t>Begint</a:t>
            </a:r>
            <a:r>
              <a:rPr lang="en-US"/>
              <a:t> met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nieuwe</a:t>
            </a:r>
            <a:r>
              <a:rPr lang="en-US"/>
              <a:t> branch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311700" y="2164770"/>
            <a:ext cx="4260299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Nieuwe</a:t>
            </a:r>
            <a:r>
              <a:rPr lang="en-US"/>
              <a:t> feature/fix </a:t>
            </a:r>
            <a:r>
              <a:rPr lang="en-US" err="1"/>
              <a:t>etc</a:t>
            </a:r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4939118" y="2208068"/>
            <a:ext cx="3893181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6" name="Google Shape;124;p23">
            <a:extLst>
              <a:ext uri="{FF2B5EF4-FFF2-40B4-BE49-F238E27FC236}">
                <a16:creationId xmlns:a16="http://schemas.microsoft.com/office/drawing/2014/main" id="{7F10B9FC-455B-5488-DBD9-EBC7153A7C8E}"/>
              </a:ext>
            </a:extLst>
          </p:cNvPr>
          <p:cNvSpPr txBox="1">
            <a:spLocks/>
          </p:cNvSpPr>
          <p:nvPr/>
        </p:nvSpPr>
        <p:spPr>
          <a:xfrm>
            <a:off x="4939118" y="3061853"/>
            <a:ext cx="3999900" cy="156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rial"/>
              <a:buNone/>
            </a:pPr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verder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Verder werken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Je </a:t>
            </a:r>
            <a:r>
              <a:rPr lang="en-US" err="1"/>
              <a:t>blijft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 (main)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Als je </a:t>
            </a:r>
            <a:r>
              <a:rPr lang="en-US" err="1"/>
              <a:t>begint</a:t>
            </a:r>
            <a:r>
              <a:rPr lang="en-US"/>
              <a:t> doe je </a:t>
            </a: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Pull</a:t>
            </a:r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Dit om de </a:t>
            </a:r>
            <a:r>
              <a:rPr lang="en-US" err="1"/>
              <a:t>laatste</a:t>
            </a:r>
            <a:r>
              <a:rPr lang="en-US"/>
              <a:t> complete changes van </a:t>
            </a:r>
            <a:r>
              <a:rPr lang="en-US" err="1"/>
              <a:t>andere</a:t>
            </a:r>
            <a:r>
              <a:rPr lang="en-US"/>
              <a:t> mee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nemen</a:t>
            </a:r>
            <a:endParaRPr lang="en-US"/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Als er </a:t>
            </a:r>
            <a:r>
              <a:rPr lang="en-US" err="1"/>
              <a:t>conflicten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, nu </a:t>
            </a:r>
            <a:r>
              <a:rPr lang="en-US" err="1"/>
              <a:t>oplossen</a:t>
            </a:r>
            <a:r>
              <a:rPr lang="en-US"/>
              <a:t>, </a:t>
            </a:r>
            <a:r>
              <a:rPr lang="en-US" err="1"/>
              <a:t>scheelt</a:t>
            </a:r>
            <a:r>
              <a:rPr lang="en-US"/>
              <a:t> </a:t>
            </a:r>
            <a:r>
              <a:rPr lang="en-US" err="1"/>
              <a:t>straks</a:t>
            </a:r>
            <a:r>
              <a:rPr lang="en-US"/>
              <a:t>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werk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Nu </a:t>
            </a:r>
            <a:r>
              <a:rPr lang="en-US" err="1"/>
              <a:t>kunnen</a:t>
            </a:r>
            <a:r>
              <a:rPr lang="en-US"/>
              <a:t> we </a:t>
            </a:r>
            <a:r>
              <a:rPr lang="en-US" err="1"/>
              <a:t>werken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/>
              <a:t> pull</a:t>
            </a:r>
            <a:endParaRPr lang="nl-N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3034731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23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Je changes commiten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eerst</a:t>
            </a:r>
            <a:r>
              <a:rPr lang="en-US"/>
              <a:t>!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(compiled? Errors? </a:t>
            </a:r>
            <a:r>
              <a:rPr lang="en-US" err="1"/>
              <a:t>Getest</a:t>
            </a:r>
            <a:r>
              <a:rPr lang="en-US"/>
              <a:t>?)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Stage je </a:t>
            </a:r>
            <a:r>
              <a:rPr lang="en-US" err="1"/>
              <a:t>werk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stage (git status)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Pull </a:t>
            </a:r>
            <a:r>
              <a:rPr lang="en-US" err="1"/>
              <a:t>nogmaals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iemand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nieuw</a:t>
            </a:r>
            <a:r>
              <a:rPr lang="en-US"/>
              <a:t>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gepushed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Conflicts? </a:t>
            </a:r>
            <a:r>
              <a:rPr lang="en-US" err="1"/>
              <a:t>Oplossen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Push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 </a:t>
            </a:r>
            <a:r>
              <a:rPr lang="en-US" err="1"/>
              <a:t>een</a:t>
            </a:r>
            <a:r>
              <a:rPr lang="en-US"/>
              <a:t> pull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37546" y="18546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2408690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CD6CA9-B2FF-B1D7-B183-1DEDD0A5B32C}"/>
              </a:ext>
            </a:extLst>
          </p:cNvPr>
          <p:cNvSpPr/>
          <p:nvPr/>
        </p:nvSpPr>
        <p:spPr>
          <a:xfrm>
            <a:off x="6881894" y="4191604"/>
            <a:ext cx="2031280" cy="7545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Conflicts </a:t>
            </a:r>
            <a:r>
              <a:rPr lang="en-US" err="1"/>
              <a:t>komen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ander</a:t>
            </a:r>
            <a:r>
              <a:rPr lang="en-US"/>
              <a:t> les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74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Nieuwe feature/bug prep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45113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: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 (of </a:t>
            </a:r>
            <a:r>
              <a:rPr lang="en-US" dirty="0" err="1"/>
              <a:t>maken</a:t>
            </a:r>
            <a:r>
              <a:rPr lang="en-US" dirty="0"/>
              <a:t>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Die branch </a:t>
            </a:r>
            <a:r>
              <a:rPr lang="en-US" dirty="0" err="1"/>
              <a:t>haal</a:t>
            </a:r>
            <a:r>
              <a:rPr lang="en-US" dirty="0"/>
              <a:t> je </a:t>
            </a:r>
            <a:r>
              <a:rPr lang="en-US" dirty="0" err="1"/>
              <a:t>binnen</a:t>
            </a:r>
            <a:r>
              <a:rPr lang="en-US" dirty="0"/>
              <a:t> of </a:t>
            </a:r>
            <a:r>
              <a:rPr lang="en-US" dirty="0" err="1"/>
              <a:t>maak</a:t>
            </a:r>
            <a:r>
              <a:rPr lang="en-US" dirty="0"/>
              <a:t> je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1) </a:t>
            </a:r>
            <a:r>
              <a:rPr lang="en-US" err="1"/>
              <a:t>Kies</a:t>
            </a:r>
            <a:r>
              <a:rPr lang="en-US"/>
              <a:t> branch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51704" y="3622964"/>
            <a:ext cx="3228109" cy="9459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Branching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volgende</a:t>
            </a:r>
            <a:r>
              <a:rPr lang="en-US"/>
              <a:t> les!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err="1"/>
              <a:t>Gebruik</a:t>
            </a:r>
            <a:r>
              <a:rPr lang="en-US"/>
              <a:t> de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deze</a:t>
            </a:r>
            <a:r>
              <a:rPr lang="en-US"/>
              <a:t> les de main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62F1F0F-6E12-5185-ECE1-8C59BA49A57D}"/>
              </a:ext>
            </a:extLst>
          </p:cNvPr>
          <p:cNvSpPr/>
          <p:nvPr/>
        </p:nvSpPr>
        <p:spPr>
          <a:xfrm>
            <a:off x="4572000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2a) checkout branch</a:t>
            </a: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0794296-74C7-7532-2570-D740745947D1}"/>
              </a:ext>
            </a:extLst>
          </p:cNvPr>
          <p:cNvSpPr/>
          <p:nvPr/>
        </p:nvSpPr>
        <p:spPr>
          <a:xfrm>
            <a:off x="6794778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2b) create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08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Totale cyclus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Nu </a:t>
            </a:r>
            <a:r>
              <a:rPr lang="en-US" err="1"/>
              <a:t>zijn</a:t>
            </a:r>
            <a:r>
              <a:rPr lang="en-US"/>
              <a:t> we </a:t>
            </a:r>
            <a:r>
              <a:rPr lang="en-US" err="1"/>
              <a:t>klaar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start, je </a:t>
            </a:r>
            <a:r>
              <a:rPr lang="en-US" err="1"/>
              <a:t>dag</a:t>
            </a:r>
            <a:r>
              <a:rPr lang="en-US"/>
              <a:t> </a:t>
            </a:r>
            <a:r>
              <a:rPr lang="en-US" err="1"/>
              <a:t>begint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status op (</a:t>
            </a:r>
            <a:r>
              <a:rPr lang="en-US" i="1" err="1">
                <a:solidFill>
                  <a:schemeClr val="tx1"/>
                </a:solidFill>
              </a:rPr>
              <a:t>Dit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voorkomt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problemen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Je </a:t>
            </a:r>
            <a:r>
              <a:rPr lang="en-US" err="1"/>
              <a:t>doet</a:t>
            </a:r>
            <a:r>
              <a:rPr lang="en-US"/>
              <a:t> je changes &amp; test/checked </a:t>
            </a:r>
            <a:r>
              <a:rPr lang="en-US" err="1"/>
              <a:t>deze</a:t>
            </a:r>
            <a:r>
              <a:rPr lang="en-US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Stage je changes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laatste</a:t>
            </a:r>
            <a:r>
              <a:rPr lang="en-US"/>
              <a:t> check (</a:t>
            </a:r>
            <a:r>
              <a:rPr lang="en-US" i="1"/>
              <a:t>commit </a:t>
            </a:r>
            <a:r>
              <a:rPr lang="en-US" i="1" err="1"/>
              <a:t>moet</a:t>
            </a:r>
            <a:r>
              <a:rPr lang="en-US" i="1"/>
              <a:t> </a:t>
            </a:r>
            <a:r>
              <a:rPr lang="en-US" i="1" err="1"/>
              <a:t>goed</a:t>
            </a:r>
            <a:r>
              <a:rPr lang="en-US" i="1"/>
              <a:t> </a:t>
            </a:r>
            <a:r>
              <a:rPr lang="en-US" i="1" err="1"/>
              <a:t>zijn</a:t>
            </a:r>
            <a:r>
              <a:rPr lang="en-US" i="1"/>
              <a:t>!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Pull de </a:t>
            </a:r>
            <a:r>
              <a:rPr lang="en-US" err="1"/>
              <a:t>laatste</a:t>
            </a:r>
            <a:r>
              <a:rPr lang="en-US"/>
              <a:t> status (</a:t>
            </a:r>
            <a:r>
              <a:rPr lang="en-US" i="1" err="1"/>
              <a:t>problemen</a:t>
            </a:r>
            <a:r>
              <a:rPr lang="en-US" i="1"/>
              <a:t> </a:t>
            </a:r>
            <a:r>
              <a:rPr lang="en-US" i="1" err="1"/>
              <a:t>komen</a:t>
            </a:r>
            <a:r>
              <a:rPr lang="en-US" i="1"/>
              <a:t> </a:t>
            </a:r>
            <a:r>
              <a:rPr lang="en-US" i="1" err="1"/>
              <a:t>hier</a:t>
            </a:r>
            <a:r>
              <a:rPr lang="en-US" i="1"/>
              <a:t> </a:t>
            </a:r>
            <a:r>
              <a:rPr lang="en-US" i="1" err="1"/>
              <a:t>naar</a:t>
            </a:r>
            <a:r>
              <a:rPr lang="en-US" i="1"/>
              <a:t> </a:t>
            </a:r>
            <a:r>
              <a:rPr lang="en-US" i="1" err="1"/>
              <a:t>boven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Als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gaat</a:t>
            </a:r>
            <a:r>
              <a:rPr lang="en-US"/>
              <a:t> of </a:t>
            </a:r>
            <a:r>
              <a:rPr lang="en-US" err="1"/>
              <a:t>gefixed</a:t>
            </a:r>
            <a:r>
              <a:rPr lang="en-US"/>
              <a:t> is push je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5F161-21D4-5726-DDF4-1CB155F6DB08}"/>
              </a:ext>
            </a:extLst>
          </p:cNvPr>
          <p:cNvGrpSpPr/>
          <p:nvPr/>
        </p:nvGrpSpPr>
        <p:grpSpPr>
          <a:xfrm>
            <a:off x="4572000" y="786297"/>
            <a:ext cx="4440171" cy="3671319"/>
            <a:chOff x="4516583" y="266752"/>
            <a:chExt cx="4440171" cy="367131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8A51D66-78E5-D3E0-79D4-869FEADABB61}"/>
                </a:ext>
              </a:extLst>
            </p:cNvPr>
            <p:cNvSpPr/>
            <p:nvPr/>
          </p:nvSpPr>
          <p:spPr>
            <a:xfrm>
              <a:off x="6133121" y="1334057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 latest</a:t>
              </a:r>
              <a:endParaRPr lang="nl-NL"/>
            </a:p>
          </p:txBody>
        </p:sp>
        <p:sp>
          <p:nvSpPr>
            <p:cNvPr id="7" name="Rectangle: Diagonal Corners Snipped 6">
              <a:extLst>
                <a:ext uri="{FF2B5EF4-FFF2-40B4-BE49-F238E27FC236}">
                  <a16:creationId xmlns:a16="http://schemas.microsoft.com/office/drawing/2014/main" id="{FB6E0B58-5D27-F584-4E4C-0DC31841D44F}"/>
                </a:ext>
              </a:extLst>
            </p:cNvPr>
            <p:cNvSpPr/>
            <p:nvPr/>
          </p:nvSpPr>
          <p:spPr>
            <a:xfrm>
              <a:off x="7770790" y="136918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 (Work)</a:t>
              </a:r>
              <a:endParaRPr lang="nl-NL"/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F07624A7-2AD0-1D1A-58DE-BA384CF0E408}"/>
                </a:ext>
              </a:extLst>
            </p:cNvPr>
            <p:cNvSpPr/>
            <p:nvPr/>
          </p:nvSpPr>
          <p:spPr>
            <a:xfrm>
              <a:off x="7770790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Stage</a:t>
              </a:r>
              <a:endParaRPr lang="nl-NL"/>
            </a:p>
          </p:txBody>
        </p:sp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BF543199-B07F-8189-1E6E-4FAB5CE4BF1B}"/>
                </a:ext>
              </a:extLst>
            </p:cNvPr>
            <p:cNvSpPr/>
            <p:nvPr/>
          </p:nvSpPr>
          <p:spPr>
            <a:xfrm>
              <a:off x="7770790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3526BCC4-BAD9-68C2-5E52-34B103006CB5}"/>
                </a:ext>
              </a:extLst>
            </p:cNvPr>
            <p:cNvSpPr/>
            <p:nvPr/>
          </p:nvSpPr>
          <p:spPr>
            <a:xfrm>
              <a:off x="4556556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A12D3E73-6941-31D0-ED14-69454AC19035}"/>
                </a:ext>
              </a:extLst>
            </p:cNvPr>
            <p:cNvSpPr/>
            <p:nvPr/>
          </p:nvSpPr>
          <p:spPr>
            <a:xfrm>
              <a:off x="4516583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0EEC9F9A-E7BD-63E6-B7D5-470EE1A3242B}"/>
                </a:ext>
              </a:extLst>
            </p:cNvPr>
            <p:cNvSpPr/>
            <p:nvPr/>
          </p:nvSpPr>
          <p:spPr>
            <a:xfrm>
              <a:off x="4516583" y="132865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Push</a:t>
              </a:r>
            </a:p>
          </p:txBody>
        </p:sp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83836112-DE59-B0A2-7084-840E77E87BCD}"/>
                </a:ext>
              </a:extLst>
            </p:cNvPr>
            <p:cNvSpPr/>
            <p:nvPr/>
          </p:nvSpPr>
          <p:spPr>
            <a:xfrm>
              <a:off x="6161635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7922A1A-719A-D27C-E823-AE5BC8195E32}"/>
                </a:ext>
              </a:extLst>
            </p:cNvPr>
            <p:cNvSpPr/>
            <p:nvPr/>
          </p:nvSpPr>
          <p:spPr>
            <a:xfrm rot="5400000">
              <a:off x="6572548" y="82637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8663F0FC-113E-DC32-7ED1-2D7F84CE467E}"/>
                </a:ext>
              </a:extLst>
            </p:cNvPr>
            <p:cNvSpPr/>
            <p:nvPr/>
          </p:nvSpPr>
          <p:spPr>
            <a:xfrm>
              <a:off x="6128434" y="266752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Start</a:t>
              </a:r>
              <a:endParaRPr lang="nl-NL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9FF3108-186A-A99A-AA9D-A360D1596B6C}"/>
                </a:ext>
              </a:extLst>
            </p:cNvPr>
            <p:cNvSpPr/>
            <p:nvPr/>
          </p:nvSpPr>
          <p:spPr>
            <a:xfrm rot="5400000">
              <a:off x="8200981" y="1922545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D59594C-DCC4-02E8-AFE8-BFE7B23FC321}"/>
                </a:ext>
              </a:extLst>
            </p:cNvPr>
            <p:cNvSpPr/>
            <p:nvPr/>
          </p:nvSpPr>
          <p:spPr>
            <a:xfrm>
              <a:off x="7416694" y="1397637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691EA3E-414C-5BD6-188B-C25C08612787}"/>
                </a:ext>
              </a:extLst>
            </p:cNvPr>
            <p:cNvSpPr/>
            <p:nvPr/>
          </p:nvSpPr>
          <p:spPr>
            <a:xfrm rot="5400000">
              <a:off x="8200981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17C6B31-410A-7F60-C481-89647A83BAD7}"/>
                </a:ext>
              </a:extLst>
            </p:cNvPr>
            <p:cNvSpPr/>
            <p:nvPr/>
          </p:nvSpPr>
          <p:spPr>
            <a:xfrm>
              <a:off x="5781141" y="1357603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EB81EDB-F07A-A80A-0FC0-41DE81094374}"/>
                </a:ext>
              </a:extLst>
            </p:cNvPr>
            <p:cNvSpPr/>
            <p:nvPr/>
          </p:nvSpPr>
          <p:spPr>
            <a:xfrm rot="10800000">
              <a:off x="5781141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949CA0C-BA32-92A0-5D43-E12837BACA4D}"/>
                </a:ext>
              </a:extLst>
            </p:cNvPr>
            <p:cNvSpPr/>
            <p:nvPr/>
          </p:nvSpPr>
          <p:spPr>
            <a:xfrm rot="10800000">
              <a:off x="7369743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164904-89F4-5BAA-0DF0-4DE815B1C8BA}"/>
                </a:ext>
              </a:extLst>
            </p:cNvPr>
            <p:cNvSpPr/>
            <p:nvPr/>
          </p:nvSpPr>
          <p:spPr>
            <a:xfrm rot="16200000">
              <a:off x="4946773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AE7A31B-3F9F-289E-D2B3-C6F58E29696E}"/>
                </a:ext>
              </a:extLst>
            </p:cNvPr>
            <p:cNvSpPr/>
            <p:nvPr/>
          </p:nvSpPr>
          <p:spPr>
            <a:xfrm rot="16200000">
              <a:off x="4946774" y="1871038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6592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08A56-7C64-3F92-CEFF-DDFE56A1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workflow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DCE190-4768-1D0D-6297-F9244212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1111820"/>
            <a:ext cx="5787571" cy="38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2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6C69-2D34-B791-3F22-DB9F6843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BC73-B412-F9D7-D250-64E32276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workflow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D471E-A3B9-1819-7C06-A7AEB6B4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0906"/>
            <a:ext cx="7772400" cy="39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88D6A2-5027-1E1F-A547-A48DE56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58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30BBE-A922-8DB4-141F-DC8FF53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Aan de slag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A39186-1F47-527F-0A93-48300C00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109225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team met 2 tot 5 </a:t>
            </a:r>
            <a:r>
              <a:rPr lang="en-US" dirty="0" err="1"/>
              <a:t>teamleden</a:t>
            </a:r>
            <a:r>
              <a:rPr lang="en-US" dirty="0"/>
              <a:t>.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</a:t>
            </a:r>
            <a:r>
              <a:rPr lang="en-US" dirty="0" err="1"/>
              <a:t>RepoMaster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taken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139700" indent="0">
              <a:buNone/>
            </a:pPr>
            <a:r>
              <a:rPr lang="en-US" b="1" dirty="0" err="1"/>
              <a:t>RepoMaster</a:t>
            </a:r>
            <a:r>
              <a:rPr lang="en-US" b="1" dirty="0"/>
              <a:t>: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/>
              <a:t>Maak een </a:t>
            </a:r>
            <a:r>
              <a:rPr lang="nl-NL" dirty="0" err="1"/>
              <a:t>repo</a:t>
            </a:r>
            <a:r>
              <a:rPr lang="nl-NL" dirty="0"/>
              <a:t> aan met de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dirty="0"/>
              <a:t> </a:t>
            </a:r>
          </a:p>
          <a:p>
            <a:pPr>
              <a:buFont typeface="+mj-lt"/>
              <a:buAutoNum type="arabicPeriod"/>
            </a:pPr>
            <a:r>
              <a:rPr lang="nl-NL" dirty="0"/>
              <a:t>In de </a:t>
            </a:r>
            <a:r>
              <a:rPr lang="nl-NL" dirty="0" err="1"/>
              <a:t>readme.md</a:t>
            </a:r>
            <a:r>
              <a:rPr lang="nl-NL" dirty="0"/>
              <a:t> plaats je de teamleden</a:t>
            </a:r>
          </a:p>
          <a:p>
            <a:pPr>
              <a:buFont typeface="+mj-lt"/>
              <a:buAutoNum type="arabicPeriod"/>
            </a:pPr>
            <a:r>
              <a:rPr lang="nl-NL" dirty="0"/>
              <a:t>Plaats het minimarket project en push dit naar de </a:t>
            </a:r>
            <a:r>
              <a:rPr lang="nl-NL" dirty="0" err="1"/>
              <a:t>main</a:t>
            </a:r>
            <a:r>
              <a:rPr lang="nl-NL" dirty="0"/>
              <a:t>.</a:t>
            </a:r>
          </a:p>
          <a:p>
            <a:pPr>
              <a:buFont typeface="+mj-lt"/>
              <a:buAutoNum type="arabicPeriod"/>
            </a:pPr>
            <a:r>
              <a:rPr lang="nl-NL" dirty="0"/>
              <a:t>Start een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nl-NL" dirty="0"/>
              <a:t> </a:t>
            </a:r>
          </a:p>
          <a:p>
            <a:pPr>
              <a:buFont typeface="+mj-lt"/>
              <a:buAutoNum type="arabicPeriod"/>
            </a:pPr>
            <a:r>
              <a:rPr lang="nl-NL" dirty="0"/>
              <a:t>Stuur deze </a:t>
            </a:r>
            <a:r>
              <a:rPr lang="en-US" dirty="0"/>
              <a:t>Repo</a:t>
            </a:r>
            <a:r>
              <a:rPr lang="nl-NL" dirty="0"/>
              <a:t> naar de remote en </a:t>
            </a:r>
          </a:p>
          <a:p>
            <a:pPr>
              <a:buFont typeface="+mj-lt"/>
              <a:buAutoNum type="arabicPeriod"/>
            </a:pPr>
            <a:r>
              <a:rPr lang="nl-NL" dirty="0"/>
              <a:t>Voeg de teamleden als collaborator toe</a:t>
            </a:r>
          </a:p>
          <a:p>
            <a:pPr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77887C-102F-DEBB-5EEF-C2D5552AD2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4"/>
            <a:ext cx="3999900" cy="3760611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 err="1"/>
              <a:t>Teamlid</a:t>
            </a:r>
            <a:endParaRPr lang="en-US" b="1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Clone de remote Repo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Checkout de branch </a:t>
            </a:r>
            <a:r>
              <a:rPr lang="nl-NL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eigen branch met </a:t>
            </a:r>
            <a:r>
              <a:rPr lang="en-US" dirty="0" err="1"/>
              <a:t>jouw</a:t>
            </a:r>
            <a:r>
              <a:rPr lang="en-US" dirty="0"/>
              <a:t> eigen naam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branchnaam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Ontwikkel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van het project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project !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Unity </a:t>
            </a:r>
            <a:r>
              <a:rPr lang="en-US" dirty="0" err="1"/>
              <a:t>versie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Push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Bespreek</a:t>
            </a:r>
            <a:r>
              <a:rPr lang="en-US" dirty="0"/>
              <a:t> de </a:t>
            </a:r>
            <a:r>
              <a:rPr lang="en-US" dirty="0" err="1"/>
              <a:t>toevoegingen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alle branches in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develop in de branch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Lever de URL in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simulise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6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nl" dirty="0"/>
              <a:t>Workflow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Pull</a:t>
            </a:r>
            <a:endParaRPr lang="nl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" dirty="0"/>
              <a:t>Scenario’s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V</a:t>
            </a:r>
            <a:r>
              <a:rPr lang="nl" dirty="0"/>
              <a:t>erder werken met git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Nieuwe</a:t>
            </a:r>
            <a:r>
              <a:rPr lang="en-US" dirty="0"/>
              <a:t> feature/bugfix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cyclus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opdrachten</a:t>
            </a:r>
            <a:endParaRPr lang="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 workflow</a:t>
            </a: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36BE048-A89B-0B1C-24C5-A5A8DFB1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66" y="74570"/>
            <a:ext cx="4858428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C1A85C-0EE0-A56F-95F1-AD66AB8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Tussenbeoordeling</a:t>
            </a:r>
            <a:r>
              <a:rPr lang="en-US" dirty="0"/>
              <a:t> skill-git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2829D2-8654-841A-3ADA-D5F633B3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155729" cy="444096"/>
          </a:xfrm>
        </p:spPr>
        <p:txBody>
          <a:bodyPr/>
          <a:lstStyle/>
          <a:p>
            <a:r>
              <a:rPr lang="nl-NL" dirty="0"/>
              <a:t>Versiebeheer |GD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EC4C84-DB1E-48B8-1555-4DE25AB7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966"/>
            <a:ext cx="9144000" cy="1495567"/>
          </a:xfrm>
          <a:prstGeom prst="rect">
            <a:avLst/>
          </a:prstGeom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16E04F2E-5BD4-47D9-8807-435B46CD493F}"/>
              </a:ext>
            </a:extLst>
          </p:cNvPr>
          <p:cNvSpPr/>
          <p:nvPr/>
        </p:nvSpPr>
        <p:spPr>
          <a:xfrm rot="17686969">
            <a:off x="4107542" y="3387271"/>
            <a:ext cx="1451429" cy="6241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01C9861-F4E5-C11E-A2DC-174C42FFFF5F}"/>
              </a:ext>
            </a:extLst>
          </p:cNvPr>
          <p:cNvSpPr txBox="1"/>
          <p:nvPr/>
        </p:nvSpPr>
        <p:spPr>
          <a:xfrm rot="627192">
            <a:off x="4680552" y="2717980"/>
            <a:ext cx="16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of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webproject</a:t>
            </a:r>
            <a:endParaRPr lang="nl-NL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9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Workflow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0894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Is hoe je </a:t>
            </a:r>
            <a:r>
              <a:rPr lang="en-US" dirty="0" err="1"/>
              <a:t>dagelijks</a:t>
            </a:r>
            <a:r>
              <a:rPr lang="en-US" dirty="0"/>
              <a:t> met git </a:t>
            </a:r>
            <a:r>
              <a:rPr lang="en-US" dirty="0" err="1"/>
              <a:t>omgaat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Changes van je </a:t>
            </a:r>
            <a:r>
              <a:rPr lang="en-US" dirty="0" err="1"/>
              <a:t>teamgenoten</a:t>
            </a:r>
            <a:r>
              <a:rPr lang="en-US" dirty="0"/>
              <a:t> </a:t>
            </a:r>
            <a:r>
              <a:rPr lang="en-US" dirty="0" err="1"/>
              <a:t>binnenhalen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eigen changes </a:t>
            </a:r>
            <a:r>
              <a:rPr lang="en-US" dirty="0" err="1"/>
              <a:t>maken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Alles </a:t>
            </a:r>
            <a:r>
              <a:rPr lang="en-US" dirty="0" err="1"/>
              <a:t>netjes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zetten</a:t>
            </a:r>
            <a:endParaRPr lang="en-US" dirty="0"/>
          </a:p>
        </p:txBody>
      </p:sp>
      <p:pic>
        <p:nvPicPr>
          <p:cNvPr id="4" name="Picture 3" descr="A group of people standing in a line&#10;&#10;Description automatically generated">
            <a:extLst>
              <a:ext uri="{FF2B5EF4-FFF2-40B4-BE49-F238E27FC236}">
                <a16:creationId xmlns:a16="http://schemas.microsoft.com/office/drawing/2014/main" id="{2F865D71-0E78-1BD0-1904-4A3324F13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25" y="572700"/>
            <a:ext cx="4125775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Fetch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49214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Met fetch: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</a:t>
            </a:r>
            <a:r>
              <a:rPr lang="en-US" dirty="0" err="1"/>
              <a:t>haalt</a:t>
            </a:r>
            <a:r>
              <a:rPr lang="en-US" dirty="0"/>
              <a:t> op of er </a:t>
            </a:r>
            <a:r>
              <a:rPr lang="en-US" dirty="0" err="1"/>
              <a:t>nieuwe</a:t>
            </a:r>
            <a:r>
              <a:rPr lang="en-US" dirty="0"/>
              <a:t> branches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Je </a:t>
            </a:r>
            <a:r>
              <a:rPr lang="en-US" dirty="0" err="1"/>
              <a:t>haalt</a:t>
            </a:r>
            <a:r>
              <a:rPr lang="en-US" dirty="0"/>
              <a:t> op of er branches </a:t>
            </a:r>
            <a:r>
              <a:rPr lang="en-US" dirty="0" err="1"/>
              <a:t>verwijderd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Commando: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5" name="Picture 4" descr="A dog running with a stick in its mouth&#10;&#10;Description automatically generated">
            <a:extLst>
              <a:ext uri="{FF2B5EF4-FFF2-40B4-BE49-F238E27FC236}">
                <a16:creationId xmlns:a16="http://schemas.microsoft.com/office/drawing/2014/main" id="{A419C193-B801-7352-1512-13DE2F027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10" y="1309425"/>
            <a:ext cx="3975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39183445-6641-58F7-11BD-C71EF896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6703C6F8-C652-B81B-F0E1-7EF42FE58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Pull</a:t>
            </a:r>
            <a:endParaRPr lang="en-US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E860C660-B3EE-5CA1-75E9-0B2A553BA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Met pull: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sla</a:t>
            </a:r>
            <a:r>
              <a:rPr lang="en-US" dirty="0"/>
              <a:t> je die status in je repo op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Commando: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pic>
        <p:nvPicPr>
          <p:cNvPr id="5" name="Picture 4" descr="A group of people pulling a rope&#10;&#10;Description automatically generated">
            <a:extLst>
              <a:ext uri="{FF2B5EF4-FFF2-40B4-BE49-F238E27FC236}">
                <a16:creationId xmlns:a16="http://schemas.microsoft.com/office/drawing/2014/main" id="{E8AF3AAF-F166-13DC-0946-D9805CEF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61" y="1540283"/>
            <a:ext cx="3975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9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90073B60-02B0-429F-5921-537977876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DF6A11-AD45-06E7-F104-150B2082FD9E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39902-7356-6699-C5E5-5B6EA4BE64FB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B0381EEA-34F4-45B7-B75B-F33084512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Update flow</a:t>
            </a:r>
            <a:endParaRPr lang="en-US" dirty="0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5B1B64DC-ADBD-A22D-477B-B61B60D9F1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1791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Switch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correcte</a:t>
            </a:r>
            <a:r>
              <a:rPr lang="en-US" dirty="0"/>
              <a:t> branch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checkout main)</a:t>
            </a:r>
            <a:endParaRPr lang="en-US" i="1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Haal</a:t>
            </a:r>
            <a:r>
              <a:rPr lang="en-US" dirty="0"/>
              <a:t> je de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van de remote op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pull)</a:t>
            </a:r>
            <a:endParaRPr lang="en-US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Switch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branch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checkout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feature_xxxx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i="1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je de </a:t>
            </a:r>
            <a:r>
              <a:rPr lang="en-US" dirty="0" err="1"/>
              <a:t>geupdate</a:t>
            </a:r>
            <a:r>
              <a:rPr lang="en-US" dirty="0"/>
              <a:t> branch </a:t>
            </a:r>
            <a:r>
              <a:rPr lang="en-US" dirty="0" err="1"/>
              <a:t>samen</a:t>
            </a:r>
            <a:r>
              <a:rPr lang="en-US" dirty="0"/>
              <a:t> met </a:t>
            </a:r>
            <a:r>
              <a:rPr lang="en-US" dirty="0" err="1"/>
              <a:t>jouw</a:t>
            </a:r>
            <a:r>
              <a:rPr lang="en-US" dirty="0"/>
              <a:t> locale branch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(git merge main)</a:t>
            </a:r>
            <a:endParaRPr lang="en-US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Verstuur</a:t>
            </a:r>
            <a:r>
              <a:rPr lang="en-US" dirty="0"/>
              <a:t> de </a:t>
            </a:r>
            <a:r>
              <a:rPr lang="en-US" dirty="0" err="1"/>
              <a:t>wijzigingen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gitHub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br>
              <a:rPr lang="en-US" i="1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2C7EC32C-298F-80DF-0544-5272B8DCF1AD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6816DCB5-673C-0577-3757-2E953FE92AE7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FF4B7B41-76BD-9CA6-5DC9-6CB230F9AAF6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8FFA3658-FE00-00E5-708A-FEF5B119269C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05CD83C0-E846-C545-5936-0779695D6A2C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648D8D94-FF93-256F-B519-6698240153F3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329DDCE5-1EE7-8384-28B6-4036A84E1E3D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58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E86395D-22F1-6C1B-074B-2E0D8FE04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E890E-DC53-3BC6-D847-D7AD784D3AFC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11AAB-681A-55AB-FF14-312844E8A8CF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>
            <a:extLst>
              <a:ext uri="{FF2B5EF4-FFF2-40B4-BE49-F238E27FC236}">
                <a16:creationId xmlns:a16="http://schemas.microsoft.com/office/drawing/2014/main" id="{55A94824-F8C1-97AD-2D9C-6F23444166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Update flow is dus:</a:t>
            </a:r>
            <a:endParaRPr lang="en-US" dirty="0"/>
          </a:p>
        </p:txBody>
      </p:sp>
      <p:sp>
        <p:nvSpPr>
          <p:cNvPr id="124" name="Google Shape;124;p23">
            <a:extLst>
              <a:ext uri="{FF2B5EF4-FFF2-40B4-BE49-F238E27FC236}">
                <a16:creationId xmlns:a16="http://schemas.microsoft.com/office/drawing/2014/main" id="{A2B8BC5C-C198-2D7F-2F75-AC1F414CF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1791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Switch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Pull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Merge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Add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Commit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/>
              <a:t>Push</a:t>
            </a: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84DA2563-3CD5-6D5E-FFBB-726CA97BA5B4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95F7F7C0-B7BF-2F15-494A-9C7B065A6E2E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E76A7BC6-ED08-C595-DAA3-8050EB931C99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D71091A-1760-08A9-2B55-F0A047F206FD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4C3335D1-53C5-8838-71DF-5B3B93115625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0078E353-366E-25F2-935C-5B2C06C455F0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7009987C-6BC3-4A65-826C-E0DD11A0A7E6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4831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4">
      <a:dk1>
        <a:srgbClr val="FFFFFF"/>
      </a:dk1>
      <a:lt1>
        <a:srgbClr val="FFFFFF"/>
      </a:lt1>
      <a:dk2>
        <a:srgbClr val="FFFFFF"/>
      </a:dk2>
      <a:lt2>
        <a:srgbClr val="ACCBF9"/>
      </a:lt2>
      <a:accent1>
        <a:srgbClr val="DDC83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B5C2D39876A418216A0F9CA870C99" ma:contentTypeVersion="3" ma:contentTypeDescription="Create a new document." ma:contentTypeScope="" ma:versionID="9aecdf3227e93a22c50a6003e71ffe48">
  <xsd:schema xmlns:xsd="http://www.w3.org/2001/XMLSchema" xmlns:xs="http://www.w3.org/2001/XMLSchema" xmlns:p="http://schemas.microsoft.com/office/2006/metadata/properties" xmlns:ns2="e1e829e0-e72c-4cab-be3a-c790bcef4396" targetNamespace="http://schemas.microsoft.com/office/2006/metadata/properties" ma:root="true" ma:fieldsID="035e5376d1ef08e353b667fec7617c5d" ns2:_="">
    <xsd:import namespace="e1e829e0-e72c-4cab-be3a-c790bcef4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829e0-e72c-4cab-be3a-c790bcef4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B6DE8D-9C4F-42E6-BF5C-BF8BF3BCA2F6}">
  <ds:schemaRefs>
    <ds:schemaRef ds:uri="http://purl.org/dc/elements/1.1/"/>
    <ds:schemaRef ds:uri="885d402c-76b9-4792-92a1-2b62a1d56104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DE7AF41-ED24-46A8-BC23-9459067AA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829e0-e72c-4cab-be3a-c790bcef4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629</Words>
  <Application>Microsoft Macintosh PowerPoint</Application>
  <PresentationFormat>On-screen Show (16:9)</PresentationFormat>
  <Paragraphs>149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Comic Sans MS</vt:lpstr>
      <vt:lpstr>Courier New</vt:lpstr>
      <vt:lpstr>Simple Light</vt:lpstr>
      <vt:lpstr>4 Git workflow</vt:lpstr>
      <vt:lpstr>Overzicht</vt:lpstr>
      <vt:lpstr>Git workflow</vt:lpstr>
      <vt:lpstr>Tussenbeoordeling skill-git</vt:lpstr>
      <vt:lpstr>Workflow</vt:lpstr>
      <vt:lpstr>Fetch</vt:lpstr>
      <vt:lpstr>Pull</vt:lpstr>
      <vt:lpstr>Update flow</vt:lpstr>
      <vt:lpstr>Update flow is dus:</vt:lpstr>
      <vt:lpstr>2 Hoofd scenarios</vt:lpstr>
      <vt:lpstr>Verder werken</vt:lpstr>
      <vt:lpstr>Je changes commiten</vt:lpstr>
      <vt:lpstr>Nieuwe feature/bug prep</vt:lpstr>
      <vt:lpstr>Totale cyclus</vt:lpstr>
      <vt:lpstr>Overzicht workflow</vt:lpstr>
      <vt:lpstr>Overzicht workflow</vt:lpstr>
      <vt:lpstr>Opdracht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Jasper Heidebrink</cp:lastModifiedBy>
  <cp:revision>11</cp:revision>
  <dcterms:modified xsi:type="dcterms:W3CDTF">2024-12-11T19:46:28Z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0x010100D9EB5C2D39876A418216A0F9CA870C99</vt:lpwstr>
  </property>
</Properties>
</file>