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1" y="3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BEEE-AB33-4608-AE36-8E40B3E66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A2F35-2973-4A73-9F4C-730BAAA8B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42FD-A5DA-46FA-ADA7-975364B5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52F3-DFF6-43F7-80D5-001B63C0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A2E3-EA79-43F2-830B-CC3A6C90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8B52-80C6-46DA-A7F8-85F8D85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00624-92D1-4C9F-AD27-AA068A20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7349-D594-4813-A417-DA54F7C9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40A1-F4A6-4E35-B26D-5BD41944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49FE-FF9B-474D-8B7E-72A6B726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120E3-45B4-47EF-9AEE-B464AEC74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74CC0-8B71-4B62-A25E-46585455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32BF-97DF-4765-9336-D36BFA2B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9819-372B-4169-81AE-F5CF31BF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EE03-6CC0-44FD-956B-817A01C1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3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9800-2108-4E6B-A3A8-CEDA5FA9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4D01-74F3-4127-B82B-34F023B7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CF7D-4303-4FA7-96EB-CB9E2BCC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B8F5-DF85-4A7A-AB47-2956F441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5B0A-6906-432B-BFC5-F86B1F2B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5DB3-4D6E-4AC3-9334-80B86BF3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CB81B-ADF4-4F4B-A153-04578CC2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537C-0ED5-43B7-8C56-6B74BDA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4AE5-0B5C-4B07-A1C6-8794288F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5A6B-82AB-4E49-B4E9-398054B8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42FA-B9EF-4647-80FA-FC88C3D3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B844-B252-40C6-98B6-D7B8F1540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4685A-3A86-43E6-A95A-DA9C877F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80F13-E44B-4387-9CE5-EA001175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07E19-66BA-45CA-9980-FDD7693A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3B6F-AB26-4D4F-B307-F0C74416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CB8-96FF-407B-AD9C-D5A805B7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CE0EC-328B-4FF7-A5A6-BFB455F9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E61AD-F342-424A-8A1E-D0C05DCD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52868-09EC-4D7A-A89F-4B3DC8E3E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77DB5-2AD5-4067-AA42-D32171F64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574A1-DE92-47C1-A3F8-BF6F26A3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6EC15-842E-46EE-B5C0-4BD725C0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CD51A-F49A-44F5-9857-9CE1B445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46EA-A164-4DFD-B3F2-A5BE67A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91769-F14F-404F-A7E8-86950381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FD7D9-3141-4AC3-A33F-88917A98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48F62-ACEC-4EC8-80D4-15E7FEB4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628F1-121C-4854-B9A5-DB2DC372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560F0-F6E1-484F-85E8-414FB09A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3FF-5D25-45F9-9620-5D872498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20C9-124D-4F8E-AEC4-2D688235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C5BA-1955-40D6-A00F-CD58935F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C7219-FCE3-412A-AFF0-921B3E3B2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DAD46-0DB0-47BE-8CF7-1B1E866A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1BF0-7CF1-4F59-B877-77B9A5AC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8FFE8-E245-49FA-9884-32AF39A2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69DB-05C2-45BB-ADB2-6E71018D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18585-FA2C-4563-BE05-B74D8F444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6C27B-64D9-493D-BBB8-9F5010C31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65F67-EF6A-46E1-987F-5F5734DE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F95EF-BA20-49FE-A654-C289783F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3EC52-16D2-4041-A6A9-C225CBA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5C2E2-512F-4C93-B909-F6F64FFA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B1B79-B813-4E0D-BC19-8BC4FE07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95C-E4FD-4242-B40E-349B97728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3587-5E36-40A3-A07A-81F87D49F387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F989-0EEF-4873-87D9-36CAA0EDA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31DB-4955-419A-9163-C348E217B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055A2-C7C3-414A-9272-64F9206E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C10-5C88-4B03-91EB-CD96D0313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Figures for Bimodal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6AC31-3888-4F90-A817-441F92926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8F9D-43AC-43E9-9AD4-75E11695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6400"/>
          </a:xfrm>
        </p:spPr>
        <p:txBody>
          <a:bodyPr>
            <a:normAutofit/>
          </a:bodyPr>
          <a:lstStyle/>
          <a:p>
            <a:r>
              <a:rPr lang="en-US" sz="2000" dirty="0" err="1"/>
              <a:t>Pop_Anal_GUI_competition</a:t>
            </a:r>
            <a:r>
              <a:rPr lang="en-US" sz="2000" dirty="0"/>
              <a:t> (Population analysis graphical user interface for assessing competition)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278EE-96C2-48CA-88EA-BE427954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2" y="826281"/>
            <a:ext cx="9581637" cy="55414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A0B2-3C80-49AB-A730-C2D62CAF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" y="6367770"/>
            <a:ext cx="11353800" cy="867602"/>
          </a:xfrm>
        </p:spPr>
        <p:txBody>
          <a:bodyPr>
            <a:normAutofit/>
          </a:bodyPr>
          <a:lstStyle/>
          <a:p>
            <a:r>
              <a:rPr lang="en-US" dirty="0"/>
              <a:t>Run this function to bring up the GUI</a:t>
            </a:r>
          </a:p>
        </p:txBody>
      </p:sp>
    </p:spTree>
    <p:extLst>
      <p:ext uri="{BB962C8B-B14F-4D97-AF65-F5344CB8AC3E}">
        <p14:creationId xmlns:p14="http://schemas.microsoft.com/office/powerpoint/2010/main" val="9315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96F30-4E42-4F03-868C-871161982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11" y="272596"/>
            <a:ext cx="10801318" cy="62468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0CB7B4-3078-404A-9713-F45DAB017E7E}"/>
              </a:ext>
            </a:extLst>
          </p:cNvPr>
          <p:cNvSpPr/>
          <p:nvPr/>
        </p:nvSpPr>
        <p:spPr>
          <a:xfrm>
            <a:off x="2819028" y="954544"/>
            <a:ext cx="758283" cy="405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BE63E-0E26-4BFE-9465-9E5114B5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428" y="1360449"/>
            <a:ext cx="4502520" cy="338280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4A2386-8F2A-4219-8C68-67062D8B8ECF}"/>
              </a:ext>
            </a:extLst>
          </p:cNvPr>
          <p:cNvCxnSpPr/>
          <p:nvPr/>
        </p:nvCxnSpPr>
        <p:spPr>
          <a:xfrm>
            <a:off x="3474720" y="1445198"/>
            <a:ext cx="379141" cy="535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D68E79-8919-4F86-B455-889411A2A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49" t="3019" r="20337" b="93867"/>
          <a:stretch/>
        </p:blipFill>
        <p:spPr>
          <a:xfrm>
            <a:off x="1294495" y="207665"/>
            <a:ext cx="10775584" cy="40590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97DEB-3E61-4E16-9053-122109DB0F6E}"/>
              </a:ext>
            </a:extLst>
          </p:cNvPr>
          <p:cNvCxnSpPr>
            <a:cxnSpLocks/>
          </p:cNvCxnSpPr>
          <p:nvPr/>
        </p:nvCxnSpPr>
        <p:spPr>
          <a:xfrm flipV="1">
            <a:off x="5906429" y="678501"/>
            <a:ext cx="66164" cy="766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196865-651B-455A-9028-B2C1250E8769}"/>
              </a:ext>
            </a:extLst>
          </p:cNvPr>
          <p:cNvSpPr txBox="1"/>
          <p:nvPr/>
        </p:nvSpPr>
        <p:spPr>
          <a:xfrm>
            <a:off x="660152" y="5111719"/>
            <a:ext cx="1122973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“Open 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.. \OwlLand_8chan\</a:t>
            </a:r>
            <a:r>
              <a:rPr lang="en-US" dirty="0" err="1"/>
              <a:t>Aud_Space</a:t>
            </a:r>
            <a:r>
              <a:rPr lang="en-US" dirty="0"/>
              <a:t>\</a:t>
            </a:r>
            <a:r>
              <a:rPr lang="en-US" dirty="0" err="1"/>
              <a:t>Aud_Space_files</a:t>
            </a:r>
            <a:r>
              <a:rPr lang="en-US" dirty="0"/>
              <a:t>\</a:t>
            </a:r>
            <a:r>
              <a:rPr lang="en-US" dirty="0" err="1"/>
              <a:t>Dougs_Data</a:t>
            </a:r>
            <a:r>
              <a:rPr lang="en-US" dirty="0"/>
              <a:t>\Correlation Summary Workspaces\Competition\</a:t>
            </a:r>
            <a:r>
              <a:rPr lang="en-US" dirty="0" err="1"/>
              <a:t>All_Owls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all the .mat files in this folder and press “open”</a:t>
            </a:r>
          </a:p>
        </p:txBody>
      </p:sp>
    </p:spTree>
    <p:extLst>
      <p:ext uri="{BB962C8B-B14F-4D97-AF65-F5344CB8AC3E}">
        <p14:creationId xmlns:p14="http://schemas.microsoft.com/office/powerpoint/2010/main" val="276912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49F027-436F-4CA6-9CB8-12636370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" y="152400"/>
            <a:ext cx="11784278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99CBBB-039F-4A89-BC30-FB124AD330C2}"/>
              </a:ext>
            </a:extLst>
          </p:cNvPr>
          <p:cNvCxnSpPr>
            <a:cxnSpLocks/>
          </p:cNvCxnSpPr>
          <p:nvPr/>
        </p:nvCxnSpPr>
        <p:spPr>
          <a:xfrm flipH="1">
            <a:off x="5605464" y="1457325"/>
            <a:ext cx="2357436" cy="1104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A137A4-C897-40BD-AA39-43B4D8DFAE9E}"/>
              </a:ext>
            </a:extLst>
          </p:cNvPr>
          <p:cNvSpPr txBox="1"/>
          <p:nvPr/>
        </p:nvSpPr>
        <p:spPr>
          <a:xfrm>
            <a:off x="2243138" y="3719513"/>
            <a:ext cx="9801225" cy="282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AE2DC-A4D6-4A9B-9629-BE9BFFC5DA75}"/>
              </a:ext>
            </a:extLst>
          </p:cNvPr>
          <p:cNvSpPr txBox="1"/>
          <p:nvPr/>
        </p:nvSpPr>
        <p:spPr>
          <a:xfrm>
            <a:off x="2159794" y="4531429"/>
            <a:ext cx="94488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Plot </a:t>
            </a:r>
            <a:r>
              <a:rPr lang="en-US" dirty="0" err="1"/>
              <a:t>Aud</a:t>
            </a:r>
            <a:r>
              <a:rPr lang="en-US" dirty="0"/>
              <a:t> Vis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which of the three classes of plot you want to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check “Save?” you will be directed to save your figures in a folder of your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click “Modify script?” you will be brought to the function that generates the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some clicking around and I’m pretty sure past-Doug did a good job of making all these other buttons work with minimal effort. Looks like you should be able to re-generate figures from both the Bimodal and Visual Salience papers using these various buttons. Except for the simulation figures, I think I have another set of functions for those if you ever </a:t>
            </a:r>
            <a:r>
              <a:rPr lang="en-US"/>
              <a:t>need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8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Creating Figures for Bimodal Paper</vt:lpstr>
      <vt:lpstr>Pop_Anal_GUI_competition (Population analysis graphical user interface for assessing competition)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Figures for Bimodal Paper</dc:title>
  <dc:creator>D T</dc:creator>
  <cp:lastModifiedBy>D T</cp:lastModifiedBy>
  <cp:revision>6</cp:revision>
  <dcterms:created xsi:type="dcterms:W3CDTF">2020-01-01T19:19:00Z</dcterms:created>
  <dcterms:modified xsi:type="dcterms:W3CDTF">2020-01-01T19:47:26Z</dcterms:modified>
</cp:coreProperties>
</file>