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9"/>
  </p:notesMasterIdLst>
  <p:sldIdLst>
    <p:sldId id="257" r:id="rId5"/>
    <p:sldId id="258" r:id="rId6"/>
    <p:sldId id="262" r:id="rId7"/>
    <p:sldId id="264" r:id="rId8"/>
    <p:sldId id="260" r:id="rId9"/>
    <p:sldId id="270" r:id="rId10"/>
    <p:sldId id="286" r:id="rId11"/>
    <p:sldId id="265" r:id="rId12"/>
    <p:sldId id="279" r:id="rId13"/>
    <p:sldId id="272" r:id="rId14"/>
    <p:sldId id="276" r:id="rId15"/>
    <p:sldId id="277" r:id="rId16"/>
    <p:sldId id="278" r:id="rId17"/>
    <p:sldId id="280" r:id="rId18"/>
    <p:sldId id="266" r:id="rId19"/>
    <p:sldId id="289" r:id="rId20"/>
    <p:sldId id="267" r:id="rId21"/>
    <p:sldId id="290" r:id="rId22"/>
    <p:sldId id="268" r:id="rId23"/>
    <p:sldId id="292" r:id="rId24"/>
    <p:sldId id="275" r:id="rId25"/>
    <p:sldId id="291" r:id="rId26"/>
    <p:sldId id="269" r:id="rId27"/>
    <p:sldId id="261" r:id="rId28"/>
  </p:sldIdLst>
  <p:sldSz cx="12192000" cy="6858000"/>
  <p:notesSz cx="6858000" cy="12287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B71B4B-EABC-4A17-9350-DED438A286B4}" v="21" dt="2020-06-18T18:26:24.176"/>
    <p1510:client id="{0BAE2CA8-9463-41D3-8F99-57837F604757}" v="94" dt="2020-06-19T15:06:18.581"/>
    <p1510:client id="{1587E943-893F-4634-81AB-65FE86724BAE}" v="4" dt="2020-06-18T18:09:55.060"/>
    <p1510:client id="{1AF3FA47-09A0-46EF-B2AD-85287360B7EA}" v="2310" dt="2020-06-18T21:49:15.242"/>
    <p1510:client id="{1E469162-FB0D-428A-BEF0-83FEA085C294}" v="1247" dt="2020-06-18T19:23:14.555"/>
    <p1510:client id="{4536A9EC-A918-40DC-A37A-ADB61F3A42C3}" v="27" dt="2020-06-18T18:17:07.798"/>
    <p1510:client id="{4592649F-9B86-4533-AF39-3F0F06B46FF2}" v="746" dt="2020-06-19T16:31:01.767"/>
    <p1510:client id="{50FEDCED-79A2-469E-8ECA-3D25B6CE7C28}" v="14" dt="2020-06-18T18:38:14.444"/>
    <p1510:client id="{5BF047E1-D6A5-47FB-8D14-BB5FB47DE227}" v="2697" dt="2020-06-18T20:09:03.153"/>
    <p1510:client id="{5EB53200-1C69-45D5-8A1D-898C026CA376}" v="61" dt="2020-06-18T18:46:30.897"/>
    <p1510:client id="{691A7E64-E03B-4FC7-AB0C-EE3E0687BEFC}" v="182" dt="2020-06-19T15:16:39.172"/>
    <p1510:client id="{695C6C32-5234-4B20-8D8D-11F4E912C8B4}" v="41" dt="2020-06-19T15:05:05.044"/>
    <p1510:client id="{71086FD8-522D-47D4-A023-D2B40184426F}" v="3457" dt="2020-06-18T21:35:03.387"/>
    <p1510:client id="{7C7D104B-86E6-4402-977E-88D7C152991B}" v="3386" dt="2020-06-18T21:32:13.972"/>
    <p1510:client id="{9E633FA8-2FC3-4602-8FEE-D2BF597E522F}" v="354" dt="2020-06-19T15:32:43.359"/>
    <p1510:client id="{AB10B717-4109-431E-A018-704FF8C7403A}" v="2725" dt="2020-06-18T20:56:15.050"/>
    <p1510:client id="{B9C8A7C7-BA02-44F4-AB83-F72ACDE51DBA}" v="52" dt="2020-06-19T16:12:39.909"/>
    <p1510:client id="{C31C7781-24F5-44ED-B868-3DD4CDD9C431}" v="16" dt="2020-06-19T15:36:12.193"/>
    <p1510:client id="{DE31D56F-DF82-4DC2-AF88-D635B7B04B4E}" v="33" dt="2020-06-18T18:37:38.967"/>
    <p1510:client id="{E9936B63-6B76-42BD-A0B1-4B7EC57CAC7D}" v="13" dt="2020-06-18T18:35:28.514"/>
    <p1510:client id="{ECF7C4D6-607B-4E2A-AB52-DF5A00AB5B23}" v="191" dt="2020-06-18T18:25:37.742"/>
    <p1510:client id="{FFC19BC3-B000-4325-8811-F6D8EF2339ED}" v="2902" dt="2020-06-18T21:12:38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seem Orphali" userId="S::waseem.orphali@ltts.com::a1df326d-1520-4b8e-9847-4d8bb38696d0" providerId="AD" clId="Web-{ECF7C4D6-607B-4E2A-AB52-DF5A00AB5B23}"/>
    <pc:docChg chg="delSld modSld">
      <pc:chgData name="Waseem Orphali" userId="S::waseem.orphali@ltts.com::a1df326d-1520-4b8e-9847-4d8bb38696d0" providerId="AD" clId="Web-{ECF7C4D6-607B-4E2A-AB52-DF5A00AB5B23}" dt="2020-06-18T18:25:34.195" v="175" actId="20577"/>
      <pc:docMkLst>
        <pc:docMk/>
      </pc:docMkLst>
      <pc:sldChg chg="del">
        <pc:chgData name="Waseem Orphali" userId="S::waseem.orphali@ltts.com::a1df326d-1520-4b8e-9847-4d8bb38696d0" providerId="AD" clId="Web-{ECF7C4D6-607B-4E2A-AB52-DF5A00AB5B23}" dt="2020-06-18T18:08:53.821" v="1"/>
        <pc:sldMkLst>
          <pc:docMk/>
          <pc:sldMk cId="109857222" sldId="256"/>
        </pc:sldMkLst>
      </pc:sldChg>
      <pc:sldChg chg="delSp modSp">
        <pc:chgData name="Waseem Orphali" userId="S::waseem.orphali@ltts.com::a1df326d-1520-4b8e-9847-4d8bb38696d0" providerId="AD" clId="Web-{ECF7C4D6-607B-4E2A-AB52-DF5A00AB5B23}" dt="2020-06-18T18:14:14.789" v="145" actId="20577"/>
        <pc:sldMkLst>
          <pc:docMk/>
          <pc:sldMk cId="4014338542" sldId="257"/>
        </pc:sldMkLst>
        <pc:spChg chg="mod">
          <ac:chgData name="Waseem Orphali" userId="S::waseem.orphali@ltts.com::a1df326d-1520-4b8e-9847-4d8bb38696d0" providerId="AD" clId="Web-{ECF7C4D6-607B-4E2A-AB52-DF5A00AB5B23}" dt="2020-06-18T18:14:14.789" v="145" actId="20577"/>
          <ac:spMkLst>
            <pc:docMk/>
            <pc:sldMk cId="4014338542" sldId="257"/>
            <ac:spMk id="4" creationId="{00000000-0000-0000-0000-000000000000}"/>
          </ac:spMkLst>
        </pc:spChg>
        <pc:spChg chg="mod">
          <ac:chgData name="Waseem Orphali" userId="S::waseem.orphali@ltts.com::a1df326d-1520-4b8e-9847-4d8bb38696d0" providerId="AD" clId="Web-{ECF7C4D6-607B-4E2A-AB52-DF5A00AB5B23}" dt="2020-06-18T18:13:31.461" v="132" actId="20577"/>
          <ac:spMkLst>
            <pc:docMk/>
            <pc:sldMk cId="4014338542" sldId="257"/>
            <ac:spMk id="5" creationId="{00000000-0000-0000-0000-000000000000}"/>
          </ac:spMkLst>
        </pc:spChg>
        <pc:spChg chg="del">
          <ac:chgData name="Waseem Orphali" userId="S::waseem.orphali@ltts.com::a1df326d-1520-4b8e-9847-4d8bb38696d0" providerId="AD" clId="Web-{ECF7C4D6-607B-4E2A-AB52-DF5A00AB5B23}" dt="2020-06-18T18:13:15.821" v="127"/>
          <ac:spMkLst>
            <pc:docMk/>
            <pc:sldMk cId="4014338542" sldId="257"/>
            <ac:spMk id="6" creationId="{00000000-0000-0000-0000-000000000000}"/>
          </ac:spMkLst>
        </pc:spChg>
        <pc:spChg chg="del">
          <ac:chgData name="Waseem Orphali" userId="S::waseem.orphali@ltts.com::a1df326d-1520-4b8e-9847-4d8bb38696d0" providerId="AD" clId="Web-{ECF7C4D6-607B-4E2A-AB52-DF5A00AB5B23}" dt="2020-06-18T18:08:49.540" v="0"/>
          <ac:spMkLst>
            <pc:docMk/>
            <pc:sldMk cId="4014338542" sldId="257"/>
            <ac:spMk id="7" creationId="{00000000-0000-0000-0000-000000000000}"/>
          </ac:spMkLst>
        </pc:spChg>
      </pc:sldChg>
      <pc:sldChg chg="modSp">
        <pc:chgData name="Waseem Orphali" userId="S::waseem.orphali@ltts.com::a1df326d-1520-4b8e-9847-4d8bb38696d0" providerId="AD" clId="Web-{ECF7C4D6-607B-4E2A-AB52-DF5A00AB5B23}" dt="2020-06-18T18:25:34.195" v="175" actId="20577"/>
        <pc:sldMkLst>
          <pc:docMk/>
          <pc:sldMk cId="1686997730" sldId="258"/>
        </pc:sldMkLst>
        <pc:spChg chg="mod">
          <ac:chgData name="Waseem Orphali" userId="S::waseem.orphali@ltts.com::a1df326d-1520-4b8e-9847-4d8bb38696d0" providerId="AD" clId="Web-{ECF7C4D6-607B-4E2A-AB52-DF5A00AB5B23}" dt="2020-06-18T18:25:34.195" v="175" actId="20577"/>
          <ac:spMkLst>
            <pc:docMk/>
            <pc:sldMk cId="1686997730" sldId="258"/>
            <ac:spMk id="3" creationId="{00000000-0000-0000-0000-000000000000}"/>
          </ac:spMkLst>
        </pc:spChg>
        <pc:spChg chg="mod">
          <ac:chgData name="Waseem Orphali" userId="S::waseem.orphali@ltts.com::a1df326d-1520-4b8e-9847-4d8bb38696d0" providerId="AD" clId="Web-{ECF7C4D6-607B-4E2A-AB52-DF5A00AB5B23}" dt="2020-06-18T18:25:30.789" v="171" actId="20577"/>
          <ac:spMkLst>
            <pc:docMk/>
            <pc:sldMk cId="1686997730" sldId="258"/>
            <ac:spMk id="4" creationId="{00000000-0000-0000-0000-000000000000}"/>
          </ac:spMkLst>
        </pc:spChg>
        <pc:spChg chg="mod">
          <ac:chgData name="Waseem Orphali" userId="S::waseem.orphali@ltts.com::a1df326d-1520-4b8e-9847-4d8bb38696d0" providerId="AD" clId="Web-{ECF7C4D6-607B-4E2A-AB52-DF5A00AB5B23}" dt="2020-06-18T18:25:26.492" v="170" actId="20577"/>
          <ac:spMkLst>
            <pc:docMk/>
            <pc:sldMk cId="1686997730" sldId="258"/>
            <ac:spMk id="5" creationId="{00000000-0000-0000-0000-000000000000}"/>
          </ac:spMkLst>
        </pc:spChg>
        <pc:spChg chg="mod">
          <ac:chgData name="Waseem Orphali" userId="S::waseem.orphali@ltts.com::a1df326d-1520-4b8e-9847-4d8bb38696d0" providerId="AD" clId="Web-{ECF7C4D6-607B-4E2A-AB52-DF5A00AB5B23}" dt="2020-06-18T18:15:35.289" v="148" actId="20577"/>
          <ac:spMkLst>
            <pc:docMk/>
            <pc:sldMk cId="1686997730" sldId="258"/>
            <ac:spMk id="11" creationId="{00000000-0000-0000-0000-000000000000}"/>
          </ac:spMkLst>
        </pc:spChg>
        <pc:spChg chg="mod">
          <ac:chgData name="Waseem Orphali" userId="S::waseem.orphali@ltts.com::a1df326d-1520-4b8e-9847-4d8bb38696d0" providerId="AD" clId="Web-{ECF7C4D6-607B-4E2A-AB52-DF5A00AB5B23}" dt="2020-06-18T18:15:38.024" v="149" actId="20577"/>
          <ac:spMkLst>
            <pc:docMk/>
            <pc:sldMk cId="1686997730" sldId="258"/>
            <ac:spMk id="12" creationId="{00000000-0000-0000-0000-000000000000}"/>
          </ac:spMkLst>
        </pc:spChg>
        <pc:spChg chg="mod">
          <ac:chgData name="Waseem Orphali" userId="S::waseem.orphali@ltts.com::a1df326d-1520-4b8e-9847-4d8bb38696d0" providerId="AD" clId="Web-{ECF7C4D6-607B-4E2A-AB52-DF5A00AB5B23}" dt="2020-06-18T18:15:39.836" v="150" actId="20577"/>
          <ac:spMkLst>
            <pc:docMk/>
            <pc:sldMk cId="1686997730" sldId="258"/>
            <ac:spMk id="13" creationId="{00000000-0000-0000-0000-000000000000}"/>
          </ac:spMkLst>
        </pc:spChg>
        <pc:spChg chg="mod">
          <ac:chgData name="Waseem Orphali" userId="S::waseem.orphali@ltts.com::a1df326d-1520-4b8e-9847-4d8bb38696d0" providerId="AD" clId="Web-{ECF7C4D6-607B-4E2A-AB52-DF5A00AB5B23}" dt="2020-06-18T18:15:42.336" v="151" actId="20577"/>
          <ac:spMkLst>
            <pc:docMk/>
            <pc:sldMk cId="1686997730" sldId="258"/>
            <ac:spMk id="14" creationId="{00000000-0000-0000-0000-000000000000}"/>
          </ac:spMkLst>
        </pc:spChg>
        <pc:spChg chg="mod">
          <ac:chgData name="Waseem Orphali" userId="S::waseem.orphali@ltts.com::a1df326d-1520-4b8e-9847-4d8bb38696d0" providerId="AD" clId="Web-{ECF7C4D6-607B-4E2A-AB52-DF5A00AB5B23}" dt="2020-06-18T18:15:44.477" v="152" actId="20577"/>
          <ac:spMkLst>
            <pc:docMk/>
            <pc:sldMk cId="1686997730" sldId="258"/>
            <ac:spMk id="15" creationId="{00000000-0000-0000-0000-000000000000}"/>
          </ac:spMkLst>
        </pc:spChg>
        <pc:spChg chg="mod">
          <ac:chgData name="Waseem Orphali" userId="S::waseem.orphali@ltts.com::a1df326d-1520-4b8e-9847-4d8bb38696d0" providerId="AD" clId="Web-{ECF7C4D6-607B-4E2A-AB52-DF5A00AB5B23}" dt="2020-06-18T18:15:45.383" v="153" actId="20577"/>
          <ac:spMkLst>
            <pc:docMk/>
            <pc:sldMk cId="1686997730" sldId="258"/>
            <ac:spMk id="16" creationId="{00000000-0000-0000-0000-000000000000}"/>
          </ac:spMkLst>
        </pc:spChg>
        <pc:spChg chg="mod">
          <ac:chgData name="Waseem Orphali" userId="S::waseem.orphali@ltts.com::a1df326d-1520-4b8e-9847-4d8bb38696d0" providerId="AD" clId="Web-{ECF7C4D6-607B-4E2A-AB52-DF5A00AB5B23}" dt="2020-06-18T18:15:47.242" v="154" actId="20577"/>
          <ac:spMkLst>
            <pc:docMk/>
            <pc:sldMk cId="1686997730" sldId="258"/>
            <ac:spMk id="17" creationId="{00000000-0000-0000-0000-000000000000}"/>
          </ac:spMkLst>
        </pc:spChg>
        <pc:spChg chg="mod">
          <ac:chgData name="Waseem Orphali" userId="S::waseem.orphali@ltts.com::a1df326d-1520-4b8e-9847-4d8bb38696d0" providerId="AD" clId="Web-{ECF7C4D6-607B-4E2A-AB52-DF5A00AB5B23}" dt="2020-06-18T18:15:48.711" v="155" actId="20577"/>
          <ac:spMkLst>
            <pc:docMk/>
            <pc:sldMk cId="1686997730" sldId="258"/>
            <ac:spMk id="18" creationId="{00000000-0000-0000-0000-000000000000}"/>
          </ac:spMkLst>
        </pc:spChg>
      </pc:sldChg>
    </pc:docChg>
  </pc:docChgLst>
  <pc:docChgLst>
    <pc:chgData name="Waseem Orphali" userId="S::waseem.orphali@ltts.com::a1df326d-1520-4b8e-9847-4d8bb38696d0" providerId="AD" clId="Web-{7C7D104B-86E6-4402-977E-88D7C152991B}"/>
    <pc:docChg chg="mod delSld modSld modMainMaster">
      <pc:chgData name="Waseem Orphali" userId="S::waseem.orphali@ltts.com::a1df326d-1520-4b8e-9847-4d8bb38696d0" providerId="AD" clId="Web-{7C7D104B-86E6-4402-977E-88D7C152991B}" dt="2020-06-18T21:32:13.972" v="3365" actId="20577"/>
      <pc:docMkLst>
        <pc:docMk/>
      </pc:docMkLst>
      <pc:sldChg chg="addSp delSp modSp">
        <pc:chgData name="Waseem Orphali" userId="S::waseem.orphali@ltts.com::a1df326d-1520-4b8e-9847-4d8bb38696d0" providerId="AD" clId="Web-{7C7D104B-86E6-4402-977E-88D7C152991B}" dt="2020-06-18T20:59:27.320" v="2724"/>
        <pc:sldMkLst>
          <pc:docMk/>
          <pc:sldMk cId="1686997730" sldId="258"/>
        </pc:sldMkLst>
        <pc:spChg chg="mod">
          <ac:chgData name="Waseem Orphali" userId="S::waseem.orphali@ltts.com::a1df326d-1520-4b8e-9847-4d8bb38696d0" providerId="AD" clId="Web-{7C7D104B-86E6-4402-977E-88D7C152991B}" dt="2020-06-18T19:01:44.084" v="648" actId="20577"/>
          <ac:spMkLst>
            <pc:docMk/>
            <pc:sldMk cId="1686997730" sldId="258"/>
            <ac:spMk id="3" creationId="{00000000-0000-0000-0000-000000000000}"/>
          </ac:spMkLst>
        </pc:spChg>
        <pc:spChg chg="mod">
          <ac:chgData name="Waseem Orphali" userId="S::waseem.orphali@ltts.com::a1df326d-1520-4b8e-9847-4d8bb38696d0" providerId="AD" clId="Web-{7C7D104B-86E6-4402-977E-88D7C152991B}" dt="2020-06-18T19:21:24.591" v="1179" actId="20577"/>
          <ac:spMkLst>
            <pc:docMk/>
            <pc:sldMk cId="1686997730" sldId="258"/>
            <ac:spMk id="5" creationId="{00000000-0000-0000-0000-000000000000}"/>
          </ac:spMkLst>
        </pc:spChg>
        <pc:spChg chg="mod">
          <ac:chgData name="Waseem Orphali" userId="S::waseem.orphali@ltts.com::a1df326d-1520-4b8e-9847-4d8bb38696d0" providerId="AD" clId="Web-{7C7D104B-86E6-4402-977E-88D7C152991B}" dt="2020-06-18T19:21:30.700" v="1183" actId="20577"/>
          <ac:spMkLst>
            <pc:docMk/>
            <pc:sldMk cId="1686997730" sldId="258"/>
            <ac:spMk id="6" creationId="{00000000-0000-0000-0000-000000000000}"/>
          </ac:spMkLst>
        </pc:spChg>
        <pc:spChg chg="mod">
          <ac:chgData name="Waseem Orphali" userId="S::waseem.orphali@ltts.com::a1df326d-1520-4b8e-9847-4d8bb38696d0" providerId="AD" clId="Web-{7C7D104B-86E6-4402-977E-88D7C152991B}" dt="2020-06-18T19:21:35.310" v="1186" actId="20577"/>
          <ac:spMkLst>
            <pc:docMk/>
            <pc:sldMk cId="1686997730" sldId="258"/>
            <ac:spMk id="7" creationId="{00000000-0000-0000-0000-000000000000}"/>
          </ac:spMkLst>
        </pc:spChg>
        <pc:spChg chg="mod">
          <ac:chgData name="Waseem Orphali" userId="S::waseem.orphali@ltts.com::a1df326d-1520-4b8e-9847-4d8bb38696d0" providerId="AD" clId="Web-{7C7D104B-86E6-4402-977E-88D7C152991B}" dt="2020-06-18T19:21:42.310" v="1188" actId="20577"/>
          <ac:spMkLst>
            <pc:docMk/>
            <pc:sldMk cId="1686997730" sldId="258"/>
            <ac:spMk id="8" creationId="{00000000-0000-0000-0000-000000000000}"/>
          </ac:spMkLst>
        </pc:spChg>
        <pc:spChg chg="mod">
          <ac:chgData name="Waseem Orphali" userId="S::waseem.orphali@ltts.com::a1df326d-1520-4b8e-9847-4d8bb38696d0" providerId="AD" clId="Web-{7C7D104B-86E6-4402-977E-88D7C152991B}" dt="2020-06-18T19:21:49.123" v="1190" actId="20577"/>
          <ac:spMkLst>
            <pc:docMk/>
            <pc:sldMk cId="1686997730" sldId="258"/>
            <ac:spMk id="9" creationId="{00000000-0000-0000-0000-000000000000}"/>
          </ac:spMkLst>
        </pc:spChg>
        <pc:spChg chg="del mod">
          <ac:chgData name="Waseem Orphali" userId="S::waseem.orphali@ltts.com::a1df326d-1520-4b8e-9847-4d8bb38696d0" providerId="AD" clId="Web-{7C7D104B-86E6-4402-977E-88D7C152991B}" dt="2020-06-18T20:59:21.617" v="2722"/>
          <ac:spMkLst>
            <pc:docMk/>
            <pc:sldMk cId="1686997730" sldId="258"/>
            <ac:spMk id="10" creationId="{00000000-0000-0000-0000-000000000000}"/>
          </ac:spMkLst>
        </pc:spChg>
        <pc:spChg chg="del">
          <ac:chgData name="Waseem Orphali" userId="S::waseem.orphali@ltts.com::a1df326d-1520-4b8e-9847-4d8bb38696d0" providerId="AD" clId="Web-{7C7D104B-86E6-4402-977E-88D7C152991B}" dt="2020-06-18T20:59:23.054" v="2723"/>
          <ac:spMkLst>
            <pc:docMk/>
            <pc:sldMk cId="1686997730" sldId="258"/>
            <ac:spMk id="18" creationId="{00000000-0000-0000-0000-000000000000}"/>
          </ac:spMkLst>
        </pc:spChg>
        <pc:spChg chg="add del mod">
          <ac:chgData name="Waseem Orphali" userId="S::waseem.orphali@ltts.com::a1df326d-1520-4b8e-9847-4d8bb38696d0" providerId="AD" clId="Web-{7C7D104B-86E6-4402-977E-88D7C152991B}" dt="2020-06-18T20:59:27.320" v="2724"/>
          <ac:spMkLst>
            <pc:docMk/>
            <pc:sldMk cId="1686997730" sldId="258"/>
            <ac:spMk id="20" creationId="{17A0E4BD-CE75-4597-858A-26309807477D}"/>
          </ac:spMkLst>
        </pc:spChg>
      </pc:sldChg>
      <pc:sldChg chg="del">
        <pc:chgData name="Waseem Orphali" userId="S::waseem.orphali@ltts.com::a1df326d-1520-4b8e-9847-4d8bb38696d0" providerId="AD" clId="Web-{7C7D104B-86E6-4402-977E-88D7C152991B}" dt="2020-06-18T21:27:16.298" v="3331"/>
        <pc:sldMkLst>
          <pc:docMk/>
          <pc:sldMk cId="563758978" sldId="259"/>
        </pc:sldMkLst>
      </pc:sldChg>
      <pc:sldChg chg="del">
        <pc:chgData name="Waseem Orphali" userId="S::waseem.orphali@ltts.com::a1df326d-1520-4b8e-9847-4d8bb38696d0" providerId="AD" clId="Web-{7C7D104B-86E6-4402-977E-88D7C152991B}" dt="2020-06-18T19:21:13.935" v="1176"/>
        <pc:sldMkLst>
          <pc:docMk/>
          <pc:sldMk cId="2009171028" sldId="263"/>
        </pc:sldMkLst>
      </pc:sldChg>
      <pc:sldChg chg="addSp modSp">
        <pc:chgData name="Waseem Orphali" userId="S::waseem.orphali@ltts.com::a1df326d-1520-4b8e-9847-4d8bb38696d0" providerId="AD" clId="Web-{7C7D104B-86E6-4402-977E-88D7C152991B}" dt="2020-06-18T20:37:15.367" v="2599" actId="14100"/>
        <pc:sldMkLst>
          <pc:docMk/>
          <pc:sldMk cId="928455231" sldId="264"/>
        </pc:sldMkLst>
        <pc:spChg chg="mod">
          <ac:chgData name="Waseem Orphali" userId="S::waseem.orphali@ltts.com::a1df326d-1520-4b8e-9847-4d8bb38696d0" providerId="AD" clId="Web-{7C7D104B-86E6-4402-977E-88D7C152991B}" dt="2020-06-18T19:02:01.850" v="663" actId="20577"/>
          <ac:spMkLst>
            <pc:docMk/>
            <pc:sldMk cId="928455231" sldId="264"/>
            <ac:spMk id="2" creationId="{00000000-0000-0000-0000-000000000000}"/>
          </ac:spMkLst>
        </pc:spChg>
        <pc:spChg chg="mod">
          <ac:chgData name="Waseem Orphali" userId="S::waseem.orphali@ltts.com::a1df326d-1520-4b8e-9847-4d8bb38696d0" providerId="AD" clId="Web-{7C7D104B-86E6-4402-977E-88D7C152991B}" dt="2020-06-18T20:37:15.367" v="2599" actId="14100"/>
          <ac:spMkLst>
            <pc:docMk/>
            <pc:sldMk cId="928455231" sldId="264"/>
            <ac:spMk id="3" creationId="{00000000-0000-0000-0000-000000000000}"/>
          </ac:spMkLst>
        </pc:spChg>
        <pc:picChg chg="add mod">
          <ac:chgData name="Waseem Orphali" userId="S::waseem.orphali@ltts.com::a1df326d-1520-4b8e-9847-4d8bb38696d0" providerId="AD" clId="Web-{7C7D104B-86E6-4402-977E-88D7C152991B}" dt="2020-06-18T18:43:47.172" v="8" actId="14100"/>
          <ac:picMkLst>
            <pc:docMk/>
            <pc:sldMk cId="928455231" sldId="264"/>
            <ac:picMk id="4" creationId="{3308D8F2-7111-4069-B363-DAEF06A0CFBB}"/>
          </ac:picMkLst>
        </pc:picChg>
      </pc:sldChg>
      <pc:sldChg chg="modSp">
        <pc:chgData name="Waseem Orphali" userId="S::waseem.orphali@ltts.com::a1df326d-1520-4b8e-9847-4d8bb38696d0" providerId="AD" clId="Web-{7C7D104B-86E6-4402-977E-88D7C152991B}" dt="2020-06-18T20:39:00.790" v="2614" actId="20577"/>
        <pc:sldMkLst>
          <pc:docMk/>
          <pc:sldMk cId="3843354499" sldId="270"/>
        </pc:sldMkLst>
        <pc:spChg chg="mod">
          <ac:chgData name="Waseem Orphali" userId="S::waseem.orphali@ltts.com::a1df326d-1520-4b8e-9847-4d8bb38696d0" providerId="AD" clId="Web-{7C7D104B-86E6-4402-977E-88D7C152991B}" dt="2020-06-18T19:07:00.102" v="1130" actId="20577"/>
          <ac:spMkLst>
            <pc:docMk/>
            <pc:sldMk cId="3843354499" sldId="270"/>
            <ac:spMk id="2" creationId="{00000000-0000-0000-0000-000000000000}"/>
          </ac:spMkLst>
        </pc:spChg>
        <pc:spChg chg="mod">
          <ac:chgData name="Waseem Orphali" userId="S::waseem.orphali@ltts.com::a1df326d-1520-4b8e-9847-4d8bb38696d0" providerId="AD" clId="Web-{7C7D104B-86E6-4402-977E-88D7C152991B}" dt="2020-06-18T20:39:00.790" v="2614" actId="20577"/>
          <ac:spMkLst>
            <pc:docMk/>
            <pc:sldMk cId="3843354499" sldId="270"/>
            <ac:spMk id="3" creationId="{00000000-0000-0000-0000-000000000000}"/>
          </ac:spMkLst>
        </pc:spChg>
      </pc:sldChg>
      <pc:sldChg chg="del">
        <pc:chgData name="Waseem Orphali" userId="S::waseem.orphali@ltts.com::a1df326d-1520-4b8e-9847-4d8bb38696d0" providerId="AD" clId="Web-{7C7D104B-86E6-4402-977E-88D7C152991B}" dt="2020-06-18T19:21:11.091" v="1175"/>
        <pc:sldMkLst>
          <pc:docMk/>
          <pc:sldMk cId="93058004" sldId="271"/>
        </pc:sldMkLst>
      </pc:sldChg>
      <pc:sldChg chg="modSp">
        <pc:chgData name="Waseem Orphali" userId="S::waseem.orphali@ltts.com::a1df326d-1520-4b8e-9847-4d8bb38696d0" providerId="AD" clId="Web-{7C7D104B-86E6-4402-977E-88D7C152991B}" dt="2020-06-18T21:27:09.720" v="3329" actId="20577"/>
        <pc:sldMkLst>
          <pc:docMk/>
          <pc:sldMk cId="610118168" sldId="274"/>
        </pc:sldMkLst>
        <pc:spChg chg="mod">
          <ac:chgData name="Waseem Orphali" userId="S::waseem.orphali@ltts.com::a1df326d-1520-4b8e-9847-4d8bb38696d0" providerId="AD" clId="Web-{7C7D104B-86E6-4402-977E-88D7C152991B}" dt="2020-06-18T21:27:09.720" v="3329" actId="20577"/>
          <ac:spMkLst>
            <pc:docMk/>
            <pc:sldMk cId="610118168" sldId="274"/>
            <ac:spMk id="3" creationId="{00000000-0000-0000-0000-000000000000}"/>
          </ac:spMkLst>
        </pc:spChg>
      </pc:sldChg>
      <pc:sldChg chg="modSp">
        <pc:chgData name="Waseem Orphali" userId="S::waseem.orphali@ltts.com::a1df326d-1520-4b8e-9847-4d8bb38696d0" providerId="AD" clId="Web-{7C7D104B-86E6-4402-977E-88D7C152991B}" dt="2020-06-18T20:42:58.744" v="2621" actId="20577"/>
        <pc:sldMkLst>
          <pc:docMk/>
          <pc:sldMk cId="3659391853" sldId="275"/>
        </pc:sldMkLst>
        <pc:spChg chg="mod">
          <ac:chgData name="Waseem Orphali" userId="S::waseem.orphali@ltts.com::a1df326d-1520-4b8e-9847-4d8bb38696d0" providerId="AD" clId="Web-{7C7D104B-86E6-4402-977E-88D7C152991B}" dt="2020-06-18T20:42:58.744" v="2621" actId="20577"/>
          <ac:spMkLst>
            <pc:docMk/>
            <pc:sldMk cId="3659391853" sldId="275"/>
            <ac:spMk id="3" creationId="{00000000-0000-0000-0000-000000000000}"/>
          </ac:spMkLst>
        </pc:spChg>
      </pc:sldChg>
      <pc:sldChg chg="modSp">
        <pc:chgData name="Waseem Orphali" userId="S::waseem.orphali@ltts.com::a1df326d-1520-4b8e-9847-4d8bb38696d0" providerId="AD" clId="Web-{7C7D104B-86E6-4402-977E-88D7C152991B}" dt="2020-06-18T20:09:20.998" v="2412" actId="20577"/>
        <pc:sldMkLst>
          <pc:docMk/>
          <pc:sldMk cId="1449897089" sldId="276"/>
        </pc:sldMkLst>
        <pc:spChg chg="mod">
          <ac:chgData name="Waseem Orphali" userId="S::waseem.orphali@ltts.com::a1df326d-1520-4b8e-9847-4d8bb38696d0" providerId="AD" clId="Web-{7C7D104B-86E6-4402-977E-88D7C152991B}" dt="2020-06-18T20:09:20.998" v="2412" actId="20577"/>
          <ac:spMkLst>
            <pc:docMk/>
            <pc:sldMk cId="1449897089" sldId="276"/>
            <ac:spMk id="3" creationId="{BA831334-3179-4388-9FC0-731354EBC02A}"/>
          </ac:spMkLst>
        </pc:spChg>
      </pc:sldChg>
      <pc:sldChg chg="addSp delSp modSp">
        <pc:chgData name="Waseem Orphali" userId="S::waseem.orphali@ltts.com::a1df326d-1520-4b8e-9847-4d8bb38696d0" providerId="AD" clId="Web-{7C7D104B-86E6-4402-977E-88D7C152991B}" dt="2020-06-18T19:57:35.400" v="1933" actId="1076"/>
        <pc:sldMkLst>
          <pc:docMk/>
          <pc:sldMk cId="3121493001" sldId="278"/>
        </pc:sldMkLst>
        <pc:spChg chg="mod">
          <ac:chgData name="Waseem Orphali" userId="S::waseem.orphali@ltts.com::a1df326d-1520-4b8e-9847-4d8bb38696d0" providerId="AD" clId="Web-{7C7D104B-86E6-4402-977E-88D7C152991B}" dt="2020-06-18T19:54:18.180" v="1764" actId="20577"/>
          <ac:spMkLst>
            <pc:docMk/>
            <pc:sldMk cId="3121493001" sldId="278"/>
            <ac:spMk id="3" creationId="{10A313BF-6D8C-4948-BC7F-905EB9B6A736}"/>
          </ac:spMkLst>
        </pc:spChg>
        <pc:picChg chg="add del mod">
          <ac:chgData name="Waseem Orphali" userId="S::waseem.orphali@ltts.com::a1df326d-1520-4b8e-9847-4d8bb38696d0" providerId="AD" clId="Web-{7C7D104B-86E6-4402-977E-88D7C152991B}" dt="2020-06-18T19:57:30.463" v="1931"/>
          <ac:picMkLst>
            <pc:docMk/>
            <pc:sldMk cId="3121493001" sldId="278"/>
            <ac:picMk id="4" creationId="{D7038828-8B94-4D48-9C93-75E4AD792689}"/>
          </ac:picMkLst>
        </pc:picChg>
        <pc:picChg chg="add mod">
          <ac:chgData name="Waseem Orphali" userId="S::waseem.orphali@ltts.com::a1df326d-1520-4b8e-9847-4d8bb38696d0" providerId="AD" clId="Web-{7C7D104B-86E6-4402-977E-88D7C152991B}" dt="2020-06-18T19:57:35.400" v="1933" actId="1076"/>
          <ac:picMkLst>
            <pc:docMk/>
            <pc:sldMk cId="3121493001" sldId="278"/>
            <ac:picMk id="5" creationId="{5B8B39D5-D61B-4790-A27A-73403AE61FDC}"/>
          </ac:picMkLst>
        </pc:picChg>
      </pc:sldChg>
      <pc:sldChg chg="modSp">
        <pc:chgData name="Waseem Orphali" userId="S::waseem.orphali@ltts.com::a1df326d-1520-4b8e-9847-4d8bb38696d0" providerId="AD" clId="Web-{7C7D104B-86E6-4402-977E-88D7C152991B}" dt="2020-06-18T20:56:49.960" v="2717" actId="20577"/>
        <pc:sldMkLst>
          <pc:docMk/>
          <pc:sldMk cId="3724129068" sldId="279"/>
        </pc:sldMkLst>
        <pc:spChg chg="mod">
          <ac:chgData name="Waseem Orphali" userId="S::waseem.orphali@ltts.com::a1df326d-1520-4b8e-9847-4d8bb38696d0" providerId="AD" clId="Web-{7C7D104B-86E6-4402-977E-88D7C152991B}" dt="2020-06-18T20:56:49.960" v="2717" actId="20577"/>
          <ac:spMkLst>
            <pc:docMk/>
            <pc:sldMk cId="3724129068" sldId="279"/>
            <ac:spMk id="3" creationId="{00000000-0000-0000-0000-000000000000}"/>
          </ac:spMkLst>
        </pc:spChg>
      </pc:sldChg>
      <pc:sldChg chg="addSp modSp">
        <pc:chgData name="Waseem Orphali" userId="S::waseem.orphali@ltts.com::a1df326d-1520-4b8e-9847-4d8bb38696d0" providerId="AD" clId="Web-{7C7D104B-86E6-4402-977E-88D7C152991B}" dt="2020-06-18T20:17:17.204" v="2582" actId="20577"/>
        <pc:sldMkLst>
          <pc:docMk/>
          <pc:sldMk cId="67757029" sldId="280"/>
        </pc:sldMkLst>
        <pc:spChg chg="mod">
          <ac:chgData name="Waseem Orphali" userId="S::waseem.orphali@ltts.com::a1df326d-1520-4b8e-9847-4d8bb38696d0" providerId="AD" clId="Web-{7C7D104B-86E6-4402-977E-88D7C152991B}" dt="2020-06-18T20:17:17.204" v="2582" actId="20577"/>
          <ac:spMkLst>
            <pc:docMk/>
            <pc:sldMk cId="67757029" sldId="280"/>
            <ac:spMk id="3" creationId="{76B66201-5606-4B3E-9677-26728B0C0FE2}"/>
          </ac:spMkLst>
        </pc:spChg>
        <pc:picChg chg="add mod">
          <ac:chgData name="Waseem Orphali" userId="S::waseem.orphali@ltts.com::a1df326d-1520-4b8e-9847-4d8bb38696d0" providerId="AD" clId="Web-{7C7D104B-86E6-4402-977E-88D7C152991B}" dt="2020-06-18T20:16:16.797" v="2564" actId="1076"/>
          <ac:picMkLst>
            <pc:docMk/>
            <pc:sldMk cId="67757029" sldId="280"/>
            <ac:picMk id="4" creationId="{AC6F6E35-A457-42C4-BDED-B562D41D40F8}"/>
          </ac:picMkLst>
        </pc:picChg>
      </pc:sldChg>
      <pc:sldChg chg="modSp">
        <pc:chgData name="Waseem Orphali" userId="S::waseem.orphali@ltts.com::a1df326d-1520-4b8e-9847-4d8bb38696d0" providerId="AD" clId="Web-{7C7D104B-86E6-4402-977E-88D7C152991B}" dt="2020-06-18T20:05:25.825" v="2349" actId="20577"/>
        <pc:sldMkLst>
          <pc:docMk/>
          <pc:sldMk cId="350793417" sldId="286"/>
        </pc:sldMkLst>
        <pc:spChg chg="mod">
          <ac:chgData name="Waseem Orphali" userId="S::waseem.orphali@ltts.com::a1df326d-1520-4b8e-9847-4d8bb38696d0" providerId="AD" clId="Web-{7C7D104B-86E6-4402-977E-88D7C152991B}" dt="2020-06-18T20:05:25.825" v="2349" actId="20577"/>
          <ac:spMkLst>
            <pc:docMk/>
            <pc:sldMk cId="350793417" sldId="286"/>
            <ac:spMk id="3" creationId="{769986B8-1E28-4DA0-A4A3-829D48852F65}"/>
          </ac:spMkLst>
        </pc:spChg>
      </pc:sldChg>
      <pc:sldChg chg="modSp">
        <pc:chgData name="Waseem Orphali" userId="S::waseem.orphali@ltts.com::a1df326d-1520-4b8e-9847-4d8bb38696d0" providerId="AD" clId="Web-{7C7D104B-86E6-4402-977E-88D7C152991B}" dt="2020-06-18T21:32:13.972" v="3364" actId="20577"/>
        <pc:sldMkLst>
          <pc:docMk/>
          <pc:sldMk cId="3465281556" sldId="290"/>
        </pc:sldMkLst>
        <pc:spChg chg="mod">
          <ac:chgData name="Waseem Orphali" userId="S::waseem.orphali@ltts.com::a1df326d-1520-4b8e-9847-4d8bb38696d0" providerId="AD" clId="Web-{7C7D104B-86E6-4402-977E-88D7C152991B}" dt="2020-06-18T21:32:13.972" v="3364" actId="20577"/>
          <ac:spMkLst>
            <pc:docMk/>
            <pc:sldMk cId="3465281556" sldId="290"/>
            <ac:spMk id="3" creationId="{CA17BA7C-1175-4D02-A662-A5ABD03248AE}"/>
          </ac:spMkLst>
        </pc:spChg>
      </pc:sldChg>
      <pc:sldMasterChg chg="modSp mod modSldLayout">
        <pc:chgData name="Waseem Orphali" userId="S::waseem.orphali@ltts.com::a1df326d-1520-4b8e-9847-4d8bb38696d0" providerId="AD" clId="Web-{7C7D104B-86E6-4402-977E-88D7C152991B}" dt="2020-06-18T20:58:31.320" v="2721"/>
        <pc:sldMasterMkLst>
          <pc:docMk/>
          <pc:sldMasterMk cId="2460954070" sldId="2147483660"/>
        </pc:sldMasterMkLst>
        <pc:spChg chg="mod">
          <ac:chgData name="Waseem Orphali" userId="S::waseem.orphali@ltts.com::a1df326d-1520-4b8e-9847-4d8bb38696d0" providerId="AD" clId="Web-{7C7D104B-86E6-4402-977E-88D7C152991B}" dt="2020-06-18T20:52:32.521" v="2629"/>
          <ac:spMkLst>
            <pc:docMk/>
            <pc:sldMasterMk cId="2460954070" sldId="2147483660"/>
            <ac:spMk id="5" creationId="{00000000-0000-0000-0000-000000000000}"/>
          </ac:spMkLst>
        </pc:spChg>
        <pc:sldLayoutChg chg="modSp mod">
          <pc:chgData name="Waseem Orphali" userId="S::waseem.orphali@ltts.com::a1df326d-1520-4b8e-9847-4d8bb38696d0" providerId="AD" clId="Web-{7C7D104B-86E6-4402-977E-88D7C152991B}" dt="2020-06-18T20:58:31.320" v="2721"/>
          <pc:sldLayoutMkLst>
            <pc:docMk/>
            <pc:sldMasterMk cId="2460954070" sldId="2147483660"/>
            <pc:sldLayoutMk cId="2385387890" sldId="2147483661"/>
          </pc:sldLayoutMkLst>
          <pc:spChg chg="mod">
            <ac:chgData name="Waseem Orphali" userId="S::waseem.orphali@ltts.com::a1df326d-1520-4b8e-9847-4d8bb38696d0" providerId="AD" clId="Web-{7C7D104B-86E6-4402-977E-88D7C152991B}" dt="2020-06-18T20:52:32.521" v="2629"/>
            <ac:spMkLst>
              <pc:docMk/>
              <pc:sldMasterMk cId="2460954070" sldId="2147483660"/>
              <pc:sldLayoutMk cId="2385387890" sldId="2147483661"/>
              <ac:spMk id="5" creationId="{00000000-0000-0000-0000-000000000000}"/>
            </ac:spMkLst>
          </pc:spChg>
        </pc:sldLayoutChg>
        <pc:sldLayoutChg chg="modSp mod">
          <pc:chgData name="Waseem Orphali" userId="S::waseem.orphali@ltts.com::a1df326d-1520-4b8e-9847-4d8bb38696d0" providerId="AD" clId="Web-{7C7D104B-86E6-4402-977E-88D7C152991B}" dt="2020-06-18T20:58:31.320" v="2721"/>
          <pc:sldLayoutMkLst>
            <pc:docMk/>
            <pc:sldMasterMk cId="2460954070" sldId="2147483660"/>
            <pc:sldLayoutMk cId="949138452" sldId="2147483662"/>
          </pc:sldLayoutMkLst>
          <pc:spChg chg="mod">
            <ac:chgData name="Waseem Orphali" userId="S::waseem.orphali@ltts.com::a1df326d-1520-4b8e-9847-4d8bb38696d0" providerId="AD" clId="Web-{7C7D104B-86E6-4402-977E-88D7C152991B}" dt="2020-06-18T20:52:32.521" v="2629"/>
            <ac:spMkLst>
              <pc:docMk/>
              <pc:sldMasterMk cId="2460954070" sldId="2147483660"/>
              <pc:sldLayoutMk cId="949138452" sldId="2147483662"/>
              <ac:spMk id="5" creationId="{00000000-0000-0000-0000-000000000000}"/>
            </ac:spMkLst>
          </pc:spChg>
        </pc:sldLayoutChg>
        <pc:sldLayoutChg chg="modSp mod">
          <pc:chgData name="Waseem Orphali" userId="S::waseem.orphali@ltts.com::a1df326d-1520-4b8e-9847-4d8bb38696d0" providerId="AD" clId="Web-{7C7D104B-86E6-4402-977E-88D7C152991B}" dt="2020-06-18T20:58:31.320" v="2721"/>
          <pc:sldLayoutMkLst>
            <pc:docMk/>
            <pc:sldMasterMk cId="2460954070" sldId="2147483660"/>
            <pc:sldLayoutMk cId="2591524520" sldId="2147483663"/>
          </pc:sldLayoutMkLst>
          <pc:spChg chg="mod">
            <ac:chgData name="Waseem Orphali" userId="S::waseem.orphali@ltts.com::a1df326d-1520-4b8e-9847-4d8bb38696d0" providerId="AD" clId="Web-{7C7D104B-86E6-4402-977E-88D7C152991B}" dt="2020-06-18T20:52:32.521" v="2629"/>
            <ac:spMkLst>
              <pc:docMk/>
              <pc:sldMasterMk cId="2460954070" sldId="2147483660"/>
              <pc:sldLayoutMk cId="2591524520" sldId="2147483663"/>
              <ac:spMk id="5" creationId="{00000000-0000-0000-0000-000000000000}"/>
            </ac:spMkLst>
          </pc:spChg>
        </pc:sldLayoutChg>
        <pc:sldLayoutChg chg="modSp mod">
          <pc:chgData name="Waseem Orphali" userId="S::waseem.orphali@ltts.com::a1df326d-1520-4b8e-9847-4d8bb38696d0" providerId="AD" clId="Web-{7C7D104B-86E6-4402-977E-88D7C152991B}" dt="2020-06-18T20:58:31.320" v="2721"/>
          <pc:sldLayoutMkLst>
            <pc:docMk/>
            <pc:sldMasterMk cId="2460954070" sldId="2147483660"/>
            <pc:sldLayoutMk cId="1203092039" sldId="2147483664"/>
          </pc:sldLayoutMkLst>
          <pc:spChg chg="mod">
            <ac:chgData name="Waseem Orphali" userId="S::waseem.orphali@ltts.com::a1df326d-1520-4b8e-9847-4d8bb38696d0" providerId="AD" clId="Web-{7C7D104B-86E6-4402-977E-88D7C152991B}" dt="2020-06-18T20:52:32.521" v="2629"/>
            <ac:spMkLst>
              <pc:docMk/>
              <pc:sldMasterMk cId="2460954070" sldId="2147483660"/>
              <pc:sldLayoutMk cId="1203092039" sldId="2147483664"/>
              <ac:spMk id="6" creationId="{00000000-0000-0000-0000-000000000000}"/>
            </ac:spMkLst>
          </pc:spChg>
        </pc:sldLayoutChg>
        <pc:sldLayoutChg chg="modSp mod">
          <pc:chgData name="Waseem Orphali" userId="S::waseem.orphali@ltts.com::a1df326d-1520-4b8e-9847-4d8bb38696d0" providerId="AD" clId="Web-{7C7D104B-86E6-4402-977E-88D7C152991B}" dt="2020-06-18T20:58:31.320" v="2721"/>
          <pc:sldLayoutMkLst>
            <pc:docMk/>
            <pc:sldMasterMk cId="2460954070" sldId="2147483660"/>
            <pc:sldLayoutMk cId="3733172339" sldId="2147483665"/>
          </pc:sldLayoutMkLst>
          <pc:spChg chg="mod">
            <ac:chgData name="Waseem Orphali" userId="S::waseem.orphali@ltts.com::a1df326d-1520-4b8e-9847-4d8bb38696d0" providerId="AD" clId="Web-{7C7D104B-86E6-4402-977E-88D7C152991B}" dt="2020-06-18T20:52:32.521" v="2629"/>
            <ac:spMkLst>
              <pc:docMk/>
              <pc:sldMasterMk cId="2460954070" sldId="2147483660"/>
              <pc:sldLayoutMk cId="3733172339" sldId="2147483665"/>
              <ac:spMk id="8" creationId="{00000000-0000-0000-0000-000000000000}"/>
            </ac:spMkLst>
          </pc:spChg>
        </pc:sldLayoutChg>
        <pc:sldLayoutChg chg="modSp mod">
          <pc:chgData name="Waseem Orphali" userId="S::waseem.orphali@ltts.com::a1df326d-1520-4b8e-9847-4d8bb38696d0" providerId="AD" clId="Web-{7C7D104B-86E6-4402-977E-88D7C152991B}" dt="2020-06-18T20:58:31.320" v="2721"/>
          <pc:sldLayoutMkLst>
            <pc:docMk/>
            <pc:sldMasterMk cId="2460954070" sldId="2147483660"/>
            <pc:sldLayoutMk cId="3210312558" sldId="2147483666"/>
          </pc:sldLayoutMkLst>
          <pc:spChg chg="mod">
            <ac:chgData name="Waseem Orphali" userId="S::waseem.orphali@ltts.com::a1df326d-1520-4b8e-9847-4d8bb38696d0" providerId="AD" clId="Web-{7C7D104B-86E6-4402-977E-88D7C152991B}" dt="2020-06-18T20:52:32.521" v="2629"/>
            <ac:spMkLst>
              <pc:docMk/>
              <pc:sldMasterMk cId="2460954070" sldId="2147483660"/>
              <pc:sldLayoutMk cId="3210312558" sldId="2147483666"/>
              <ac:spMk id="4" creationId="{00000000-0000-0000-0000-000000000000}"/>
            </ac:spMkLst>
          </pc:spChg>
        </pc:sldLayoutChg>
        <pc:sldLayoutChg chg="modSp mod">
          <pc:chgData name="Waseem Orphali" userId="S::waseem.orphali@ltts.com::a1df326d-1520-4b8e-9847-4d8bb38696d0" providerId="AD" clId="Web-{7C7D104B-86E6-4402-977E-88D7C152991B}" dt="2020-06-18T20:58:31.320" v="2721"/>
          <pc:sldLayoutMkLst>
            <pc:docMk/>
            <pc:sldMasterMk cId="2460954070" sldId="2147483660"/>
            <pc:sldLayoutMk cId="3146388984" sldId="2147483667"/>
          </pc:sldLayoutMkLst>
          <pc:spChg chg="mod">
            <ac:chgData name="Waseem Orphali" userId="S::waseem.orphali@ltts.com::a1df326d-1520-4b8e-9847-4d8bb38696d0" providerId="AD" clId="Web-{7C7D104B-86E6-4402-977E-88D7C152991B}" dt="2020-06-18T20:52:32.521" v="2629"/>
            <ac:spMkLst>
              <pc:docMk/>
              <pc:sldMasterMk cId="2460954070" sldId="2147483660"/>
              <pc:sldLayoutMk cId="3146388984" sldId="2147483667"/>
              <ac:spMk id="3" creationId="{00000000-0000-0000-0000-000000000000}"/>
            </ac:spMkLst>
          </pc:spChg>
        </pc:sldLayoutChg>
        <pc:sldLayoutChg chg="modSp mod">
          <pc:chgData name="Waseem Orphali" userId="S::waseem.orphali@ltts.com::a1df326d-1520-4b8e-9847-4d8bb38696d0" providerId="AD" clId="Web-{7C7D104B-86E6-4402-977E-88D7C152991B}" dt="2020-06-18T20:58:31.320" v="2721"/>
          <pc:sldLayoutMkLst>
            <pc:docMk/>
            <pc:sldMasterMk cId="2460954070" sldId="2147483660"/>
            <pc:sldLayoutMk cId="3171841454" sldId="2147483668"/>
          </pc:sldLayoutMkLst>
          <pc:spChg chg="mod">
            <ac:chgData name="Waseem Orphali" userId="S::waseem.orphali@ltts.com::a1df326d-1520-4b8e-9847-4d8bb38696d0" providerId="AD" clId="Web-{7C7D104B-86E6-4402-977E-88D7C152991B}" dt="2020-06-18T20:52:32.521" v="2629"/>
            <ac:spMkLst>
              <pc:docMk/>
              <pc:sldMasterMk cId="2460954070" sldId="2147483660"/>
              <pc:sldLayoutMk cId="3171841454" sldId="2147483668"/>
              <ac:spMk id="6" creationId="{00000000-0000-0000-0000-000000000000}"/>
            </ac:spMkLst>
          </pc:spChg>
        </pc:sldLayoutChg>
        <pc:sldLayoutChg chg="modSp mod">
          <pc:chgData name="Waseem Orphali" userId="S::waseem.orphali@ltts.com::a1df326d-1520-4b8e-9847-4d8bb38696d0" providerId="AD" clId="Web-{7C7D104B-86E6-4402-977E-88D7C152991B}" dt="2020-06-18T20:58:31.320" v="2721"/>
          <pc:sldLayoutMkLst>
            <pc:docMk/>
            <pc:sldMasterMk cId="2460954070" sldId="2147483660"/>
            <pc:sldLayoutMk cId="1718958274" sldId="2147483669"/>
          </pc:sldLayoutMkLst>
          <pc:spChg chg="mod">
            <ac:chgData name="Waseem Orphali" userId="S::waseem.orphali@ltts.com::a1df326d-1520-4b8e-9847-4d8bb38696d0" providerId="AD" clId="Web-{7C7D104B-86E6-4402-977E-88D7C152991B}" dt="2020-06-18T20:52:32.521" v="2629"/>
            <ac:spMkLst>
              <pc:docMk/>
              <pc:sldMasterMk cId="2460954070" sldId="2147483660"/>
              <pc:sldLayoutMk cId="1718958274" sldId="2147483669"/>
              <ac:spMk id="6" creationId="{00000000-0000-0000-0000-000000000000}"/>
            </ac:spMkLst>
          </pc:spChg>
        </pc:sldLayoutChg>
        <pc:sldLayoutChg chg="modSp mod">
          <pc:chgData name="Waseem Orphali" userId="S::waseem.orphali@ltts.com::a1df326d-1520-4b8e-9847-4d8bb38696d0" providerId="AD" clId="Web-{7C7D104B-86E6-4402-977E-88D7C152991B}" dt="2020-06-18T20:58:31.320" v="2721"/>
          <pc:sldLayoutMkLst>
            <pc:docMk/>
            <pc:sldMasterMk cId="2460954070" sldId="2147483660"/>
            <pc:sldLayoutMk cId="2202905451" sldId="2147483670"/>
          </pc:sldLayoutMkLst>
          <pc:spChg chg="mod">
            <ac:chgData name="Waseem Orphali" userId="S::waseem.orphali@ltts.com::a1df326d-1520-4b8e-9847-4d8bb38696d0" providerId="AD" clId="Web-{7C7D104B-86E6-4402-977E-88D7C152991B}" dt="2020-06-18T20:52:32.521" v="2629"/>
            <ac:spMkLst>
              <pc:docMk/>
              <pc:sldMasterMk cId="2460954070" sldId="2147483660"/>
              <pc:sldLayoutMk cId="2202905451" sldId="2147483670"/>
              <ac:spMk id="5" creationId="{00000000-0000-0000-0000-000000000000}"/>
            </ac:spMkLst>
          </pc:spChg>
        </pc:sldLayoutChg>
        <pc:sldLayoutChg chg="modSp mod">
          <pc:chgData name="Waseem Orphali" userId="S::waseem.orphali@ltts.com::a1df326d-1520-4b8e-9847-4d8bb38696d0" providerId="AD" clId="Web-{7C7D104B-86E6-4402-977E-88D7C152991B}" dt="2020-06-18T20:58:31.320" v="2721"/>
          <pc:sldLayoutMkLst>
            <pc:docMk/>
            <pc:sldMasterMk cId="2460954070" sldId="2147483660"/>
            <pc:sldLayoutMk cId="3479445657" sldId="2147483671"/>
          </pc:sldLayoutMkLst>
          <pc:spChg chg="mod">
            <ac:chgData name="Waseem Orphali" userId="S::waseem.orphali@ltts.com::a1df326d-1520-4b8e-9847-4d8bb38696d0" providerId="AD" clId="Web-{7C7D104B-86E6-4402-977E-88D7C152991B}" dt="2020-06-18T20:52:32.521" v="2629"/>
            <ac:spMkLst>
              <pc:docMk/>
              <pc:sldMasterMk cId="2460954070" sldId="2147483660"/>
              <pc:sldLayoutMk cId="3479445657" sldId="2147483671"/>
              <ac:spMk id="5" creationId="{00000000-0000-0000-0000-000000000000}"/>
            </ac:spMkLst>
          </pc:spChg>
        </pc:sldLayoutChg>
        <pc:sldLayoutChg chg="mod">
          <pc:chgData name="Waseem Orphali" userId="S::waseem.orphali@ltts.com::a1df326d-1520-4b8e-9847-4d8bb38696d0" providerId="AD" clId="Web-{7C7D104B-86E6-4402-977E-88D7C152991B}" dt="2020-06-18T20:58:31.320" v="2721"/>
          <pc:sldLayoutMkLst>
            <pc:docMk/>
            <pc:sldMasterMk cId="2460954070" sldId="2147483660"/>
            <pc:sldLayoutMk cId="3022545697" sldId="2147483672"/>
          </pc:sldLayoutMkLst>
        </pc:sldLayoutChg>
        <pc:sldLayoutChg chg="mod">
          <pc:chgData name="Waseem Orphali" userId="S::waseem.orphali@ltts.com::a1df326d-1520-4b8e-9847-4d8bb38696d0" providerId="AD" clId="Web-{7C7D104B-86E6-4402-977E-88D7C152991B}" dt="2020-06-18T20:58:31.320" v="2721"/>
          <pc:sldLayoutMkLst>
            <pc:docMk/>
            <pc:sldMasterMk cId="2460954070" sldId="2147483660"/>
            <pc:sldLayoutMk cId="187087650" sldId="2147483673"/>
          </pc:sldLayoutMkLst>
        </pc:sldLayoutChg>
        <pc:sldLayoutChg chg="mod">
          <pc:chgData name="Waseem Orphali" userId="S::waseem.orphali@ltts.com::a1df326d-1520-4b8e-9847-4d8bb38696d0" providerId="AD" clId="Web-{7C7D104B-86E6-4402-977E-88D7C152991B}" dt="2020-06-18T20:58:31.320" v="2721"/>
          <pc:sldLayoutMkLst>
            <pc:docMk/>
            <pc:sldMasterMk cId="2460954070" sldId="2147483660"/>
            <pc:sldLayoutMk cId="3501862152" sldId="2147483674"/>
          </pc:sldLayoutMkLst>
        </pc:sldLayoutChg>
        <pc:sldLayoutChg chg="mod">
          <pc:chgData name="Waseem Orphali" userId="S::waseem.orphali@ltts.com::a1df326d-1520-4b8e-9847-4d8bb38696d0" providerId="AD" clId="Web-{7C7D104B-86E6-4402-977E-88D7C152991B}" dt="2020-06-18T20:58:31.320" v="2721"/>
          <pc:sldLayoutMkLst>
            <pc:docMk/>
            <pc:sldMasterMk cId="2460954070" sldId="2147483660"/>
            <pc:sldLayoutMk cId="1843286065" sldId="2147483675"/>
          </pc:sldLayoutMkLst>
        </pc:sldLayoutChg>
      </pc:sldMasterChg>
    </pc:docChg>
  </pc:docChgLst>
  <pc:docChgLst>
    <pc:chgData name="Devon Stedronsky" userId="S::devon.stedronsky@ltts.com::0f7874eb-285d-422c-a2f3-d3040f568b38" providerId="AD" clId="Web-{1E469162-FB0D-428A-BEF0-83FEA085C294}"/>
    <pc:docChg chg="addSld modSld sldOrd">
      <pc:chgData name="Devon Stedronsky" userId="S::devon.stedronsky@ltts.com::0f7874eb-285d-422c-a2f3-d3040f568b38" providerId="AD" clId="Web-{1E469162-FB0D-428A-BEF0-83FEA085C294}" dt="2020-06-18T19:23:14.555" v="1245" actId="20577"/>
      <pc:docMkLst>
        <pc:docMk/>
      </pc:docMkLst>
      <pc:sldChg chg="modSp">
        <pc:chgData name="Devon Stedronsky" userId="S::devon.stedronsky@ltts.com::0f7874eb-285d-422c-a2f3-d3040f568b38" providerId="AD" clId="Web-{1E469162-FB0D-428A-BEF0-83FEA085C294}" dt="2020-06-18T19:09:24.610" v="1027" actId="20577"/>
        <pc:sldMkLst>
          <pc:docMk/>
          <pc:sldMk cId="563758978" sldId="259"/>
        </pc:sldMkLst>
        <pc:spChg chg="mod">
          <ac:chgData name="Devon Stedronsky" userId="S::devon.stedronsky@ltts.com::0f7874eb-285d-422c-a2f3-d3040f568b38" providerId="AD" clId="Web-{1E469162-FB0D-428A-BEF0-83FEA085C294}" dt="2020-06-18T19:09:24.610" v="1027" actId="20577"/>
          <ac:spMkLst>
            <pc:docMk/>
            <pc:sldMk cId="563758978" sldId="259"/>
            <ac:spMk id="2" creationId="{00000000-0000-0000-0000-000000000000}"/>
          </ac:spMkLst>
        </pc:spChg>
      </pc:sldChg>
      <pc:sldChg chg="modSp new">
        <pc:chgData name="Devon Stedronsky" userId="S::devon.stedronsky@ltts.com::0f7874eb-285d-422c-a2f3-d3040f568b38" providerId="AD" clId="Web-{1E469162-FB0D-428A-BEF0-83FEA085C294}" dt="2020-06-18T19:07:10.093" v="1012" actId="20577"/>
        <pc:sldMkLst>
          <pc:docMk/>
          <pc:sldMk cId="1993578912" sldId="261"/>
        </pc:sldMkLst>
        <pc:spChg chg="mod">
          <ac:chgData name="Devon Stedronsky" userId="S::devon.stedronsky@ltts.com::0f7874eb-285d-422c-a2f3-d3040f568b38" providerId="AD" clId="Web-{1E469162-FB0D-428A-BEF0-83FEA085C294}" dt="2020-06-18T19:06:32.999" v="969" actId="20577"/>
          <ac:spMkLst>
            <pc:docMk/>
            <pc:sldMk cId="1993578912" sldId="261"/>
            <ac:spMk id="2" creationId="{0EA27686-8701-49B3-8D0A-1A6B69CC254F}"/>
          </ac:spMkLst>
        </pc:spChg>
        <pc:spChg chg="mod">
          <ac:chgData name="Devon Stedronsky" userId="S::devon.stedronsky@ltts.com::0f7874eb-285d-422c-a2f3-d3040f568b38" providerId="AD" clId="Web-{1E469162-FB0D-428A-BEF0-83FEA085C294}" dt="2020-06-18T19:07:10.093" v="1012" actId="20577"/>
          <ac:spMkLst>
            <pc:docMk/>
            <pc:sldMk cId="1993578912" sldId="261"/>
            <ac:spMk id="3" creationId="{F988ADAF-FB29-4173-A4AC-829C398AF210}"/>
          </ac:spMkLst>
        </pc:spChg>
      </pc:sldChg>
      <pc:sldChg chg="modSp">
        <pc:chgData name="Devon Stedronsky" userId="S::devon.stedronsky@ltts.com::0f7874eb-285d-422c-a2f3-d3040f568b38" providerId="AD" clId="Web-{1E469162-FB0D-428A-BEF0-83FEA085C294}" dt="2020-06-18T19:07:39.249" v="1015" actId="20577"/>
        <pc:sldMkLst>
          <pc:docMk/>
          <pc:sldMk cId="93058004" sldId="271"/>
        </pc:sldMkLst>
        <pc:spChg chg="mod">
          <ac:chgData name="Devon Stedronsky" userId="S::devon.stedronsky@ltts.com::0f7874eb-285d-422c-a2f3-d3040f568b38" providerId="AD" clId="Web-{1E469162-FB0D-428A-BEF0-83FEA085C294}" dt="2020-06-18T19:07:39.249" v="1015" actId="20577"/>
          <ac:spMkLst>
            <pc:docMk/>
            <pc:sldMk cId="93058004" sldId="271"/>
            <ac:spMk id="3" creationId="{00000000-0000-0000-0000-000000000000}"/>
          </ac:spMkLst>
        </pc:spChg>
      </pc:sldChg>
      <pc:sldChg chg="modSp">
        <pc:chgData name="Devon Stedronsky" userId="S::devon.stedronsky@ltts.com::0f7874eb-285d-422c-a2f3-d3040f568b38" providerId="AD" clId="Web-{1E469162-FB0D-428A-BEF0-83FEA085C294}" dt="2020-06-18T19:21:39.945" v="1059" actId="20577"/>
        <pc:sldMkLst>
          <pc:docMk/>
          <pc:sldMk cId="1277459631" sldId="272"/>
        </pc:sldMkLst>
        <pc:spChg chg="mod">
          <ac:chgData name="Devon Stedronsky" userId="S::devon.stedronsky@ltts.com::0f7874eb-285d-422c-a2f3-d3040f568b38" providerId="AD" clId="Web-{1E469162-FB0D-428A-BEF0-83FEA085C294}" dt="2020-06-18T19:21:39.945" v="1059" actId="20577"/>
          <ac:spMkLst>
            <pc:docMk/>
            <pc:sldMk cId="1277459631" sldId="272"/>
            <ac:spMk id="2" creationId="{00000000-0000-0000-0000-000000000000}"/>
          </ac:spMkLst>
        </pc:spChg>
      </pc:sldChg>
      <pc:sldChg chg="modSp">
        <pc:chgData name="Devon Stedronsky" userId="S::devon.stedronsky@ltts.com::0f7874eb-285d-422c-a2f3-d3040f568b38" providerId="AD" clId="Web-{1E469162-FB0D-428A-BEF0-83FEA085C294}" dt="2020-06-18T19:23:06.821" v="1228" actId="20577"/>
        <pc:sldMkLst>
          <pc:docMk/>
          <pc:sldMk cId="172689517" sldId="273"/>
        </pc:sldMkLst>
        <pc:spChg chg="mod">
          <ac:chgData name="Devon Stedronsky" userId="S::devon.stedronsky@ltts.com::0f7874eb-285d-422c-a2f3-d3040f568b38" providerId="AD" clId="Web-{1E469162-FB0D-428A-BEF0-83FEA085C294}" dt="2020-06-18T19:23:06.821" v="1228" actId="20577"/>
          <ac:spMkLst>
            <pc:docMk/>
            <pc:sldMk cId="172689517" sldId="273"/>
            <ac:spMk id="2" creationId="{00000000-0000-0000-0000-000000000000}"/>
          </ac:spMkLst>
        </pc:spChg>
      </pc:sldChg>
      <pc:sldChg chg="modSp new">
        <pc:chgData name="Devon Stedronsky" userId="S::devon.stedronsky@ltts.com::0f7874eb-285d-422c-a2f3-d3040f568b38" providerId="AD" clId="Web-{1E469162-FB0D-428A-BEF0-83FEA085C294}" dt="2020-06-18T19:21:49.992" v="1086" actId="20577"/>
        <pc:sldMkLst>
          <pc:docMk/>
          <pc:sldMk cId="1449897089" sldId="276"/>
        </pc:sldMkLst>
        <pc:spChg chg="mod">
          <ac:chgData name="Devon Stedronsky" userId="S::devon.stedronsky@ltts.com::0f7874eb-285d-422c-a2f3-d3040f568b38" providerId="AD" clId="Web-{1E469162-FB0D-428A-BEF0-83FEA085C294}" dt="2020-06-18T19:21:49.992" v="1086" actId="20577"/>
          <ac:spMkLst>
            <pc:docMk/>
            <pc:sldMk cId="1449897089" sldId="276"/>
            <ac:spMk id="2" creationId="{130D2466-A4AE-4936-84DB-ED61FFDD61FD}"/>
          </ac:spMkLst>
        </pc:spChg>
      </pc:sldChg>
      <pc:sldChg chg="modSp new">
        <pc:chgData name="Devon Stedronsky" userId="S::devon.stedronsky@ltts.com::0f7874eb-285d-422c-a2f3-d3040f568b38" providerId="AD" clId="Web-{1E469162-FB0D-428A-BEF0-83FEA085C294}" dt="2020-06-18T19:21:57.352" v="1116" actId="20577"/>
        <pc:sldMkLst>
          <pc:docMk/>
          <pc:sldMk cId="2897164363" sldId="277"/>
        </pc:sldMkLst>
        <pc:spChg chg="mod">
          <ac:chgData name="Devon Stedronsky" userId="S::devon.stedronsky@ltts.com::0f7874eb-285d-422c-a2f3-d3040f568b38" providerId="AD" clId="Web-{1E469162-FB0D-428A-BEF0-83FEA085C294}" dt="2020-06-18T19:21:57.352" v="1116" actId="20577"/>
          <ac:spMkLst>
            <pc:docMk/>
            <pc:sldMk cId="2897164363" sldId="277"/>
            <ac:spMk id="2" creationId="{B8AF6E54-FFB9-431B-8191-EC51BA5490F4}"/>
          </ac:spMkLst>
        </pc:spChg>
      </pc:sldChg>
      <pc:sldChg chg="modSp new">
        <pc:chgData name="Devon Stedronsky" userId="S::devon.stedronsky@ltts.com::0f7874eb-285d-422c-a2f3-d3040f568b38" providerId="AD" clId="Web-{1E469162-FB0D-428A-BEF0-83FEA085C294}" dt="2020-06-18T19:22:15.508" v="1161" actId="20577"/>
        <pc:sldMkLst>
          <pc:docMk/>
          <pc:sldMk cId="3121493001" sldId="278"/>
        </pc:sldMkLst>
        <pc:spChg chg="mod">
          <ac:chgData name="Devon Stedronsky" userId="S::devon.stedronsky@ltts.com::0f7874eb-285d-422c-a2f3-d3040f568b38" providerId="AD" clId="Web-{1E469162-FB0D-428A-BEF0-83FEA085C294}" dt="2020-06-18T19:22:15.508" v="1161" actId="20577"/>
          <ac:spMkLst>
            <pc:docMk/>
            <pc:sldMk cId="3121493001" sldId="278"/>
            <ac:spMk id="2" creationId="{F8A1EF01-793B-4FCE-9194-03F3D6C18A35}"/>
          </ac:spMkLst>
        </pc:spChg>
      </pc:sldChg>
      <pc:sldChg chg="modSp new">
        <pc:chgData name="Devon Stedronsky" userId="S::devon.stedronsky@ltts.com::0f7874eb-285d-422c-a2f3-d3040f568b38" providerId="AD" clId="Web-{1E469162-FB0D-428A-BEF0-83FEA085C294}" dt="2020-06-18T19:22:23.336" v="1201" actId="20577"/>
        <pc:sldMkLst>
          <pc:docMk/>
          <pc:sldMk cId="67757029" sldId="280"/>
        </pc:sldMkLst>
        <pc:spChg chg="mod">
          <ac:chgData name="Devon Stedronsky" userId="S::devon.stedronsky@ltts.com::0f7874eb-285d-422c-a2f3-d3040f568b38" providerId="AD" clId="Web-{1E469162-FB0D-428A-BEF0-83FEA085C294}" dt="2020-06-18T19:22:23.336" v="1201" actId="20577"/>
          <ac:spMkLst>
            <pc:docMk/>
            <pc:sldMk cId="67757029" sldId="280"/>
            <ac:spMk id="2" creationId="{F1C5CC37-D8BC-463E-A463-FF7186C726FF}"/>
          </ac:spMkLst>
        </pc:spChg>
      </pc:sldChg>
      <pc:sldChg chg="modSp new ord">
        <pc:chgData name="Devon Stedronsky" userId="S::devon.stedronsky@ltts.com::0f7874eb-285d-422c-a2f3-d3040f568b38" providerId="AD" clId="Web-{1E469162-FB0D-428A-BEF0-83FEA085C294}" dt="2020-06-18T19:22:34.305" v="1221" actId="20577"/>
        <pc:sldMkLst>
          <pc:docMk/>
          <pc:sldMk cId="4286814824" sldId="281"/>
        </pc:sldMkLst>
        <pc:spChg chg="mod">
          <ac:chgData name="Devon Stedronsky" userId="S::devon.stedronsky@ltts.com::0f7874eb-285d-422c-a2f3-d3040f568b38" providerId="AD" clId="Web-{1E469162-FB0D-428A-BEF0-83FEA085C294}" dt="2020-06-18T19:22:34.305" v="1221" actId="20577"/>
          <ac:spMkLst>
            <pc:docMk/>
            <pc:sldMk cId="4286814824" sldId="281"/>
            <ac:spMk id="2" creationId="{DA2F0EFF-21A0-477A-AD71-025E41D5D463}"/>
          </ac:spMkLst>
        </pc:spChg>
      </pc:sldChg>
      <pc:sldChg chg="new">
        <pc:chgData name="Devon Stedronsky" userId="S::devon.stedronsky@ltts.com::0f7874eb-285d-422c-a2f3-d3040f568b38" providerId="AD" clId="Web-{1E469162-FB0D-428A-BEF0-83FEA085C294}" dt="2020-06-18T19:22:41.493" v="1224"/>
        <pc:sldMkLst>
          <pc:docMk/>
          <pc:sldMk cId="1025459406" sldId="282"/>
        </pc:sldMkLst>
      </pc:sldChg>
      <pc:sldChg chg="modSp new">
        <pc:chgData name="Devon Stedronsky" userId="S::devon.stedronsky@ltts.com::0f7874eb-285d-422c-a2f3-d3040f568b38" providerId="AD" clId="Web-{1E469162-FB0D-428A-BEF0-83FEA085C294}" dt="2020-06-18T19:23:13.602" v="1243" actId="20577"/>
        <pc:sldMkLst>
          <pc:docMk/>
          <pc:sldMk cId="3910900248" sldId="283"/>
        </pc:sldMkLst>
        <pc:spChg chg="mod">
          <ac:chgData name="Devon Stedronsky" userId="S::devon.stedronsky@ltts.com::0f7874eb-285d-422c-a2f3-d3040f568b38" providerId="AD" clId="Web-{1E469162-FB0D-428A-BEF0-83FEA085C294}" dt="2020-06-18T19:23:13.602" v="1243" actId="20577"/>
          <ac:spMkLst>
            <pc:docMk/>
            <pc:sldMk cId="3910900248" sldId="283"/>
            <ac:spMk id="2" creationId="{9B7CD80A-C9EA-487C-B481-4FCD3EFB4125}"/>
          </ac:spMkLst>
        </pc:spChg>
      </pc:sldChg>
      <pc:sldChg chg="new">
        <pc:chgData name="Devon Stedronsky" userId="S::devon.stedronsky@ltts.com::0f7874eb-285d-422c-a2f3-d3040f568b38" providerId="AD" clId="Web-{1E469162-FB0D-428A-BEF0-83FEA085C294}" dt="2020-06-18T19:22:59.352" v="1226"/>
        <pc:sldMkLst>
          <pc:docMk/>
          <pc:sldMk cId="982985562" sldId="284"/>
        </pc:sldMkLst>
      </pc:sldChg>
      <pc:sldChg chg="new">
        <pc:chgData name="Devon Stedronsky" userId="S::devon.stedronsky@ltts.com::0f7874eb-285d-422c-a2f3-d3040f568b38" providerId="AD" clId="Web-{1E469162-FB0D-428A-BEF0-83FEA085C294}" dt="2020-06-18T19:23:00.977" v="1227"/>
        <pc:sldMkLst>
          <pc:docMk/>
          <pc:sldMk cId="4024114922" sldId="285"/>
        </pc:sldMkLst>
      </pc:sldChg>
    </pc:docChg>
  </pc:docChgLst>
  <pc:docChgLst>
    <pc:chgData name="Waseem Orphali" userId="S::waseem.orphali@ltts.com::a1df326d-1520-4b8e-9847-4d8bb38696d0" providerId="AD" clId="Web-{DE31D56F-DF82-4DC2-AF88-D635B7B04B4E}"/>
    <pc:docChg chg="modSld">
      <pc:chgData name="Waseem Orphali" userId="S::waseem.orphali@ltts.com::a1df326d-1520-4b8e-9847-4d8bb38696d0" providerId="AD" clId="Web-{DE31D56F-DF82-4DC2-AF88-D635B7B04B4E}" dt="2020-06-18T18:37:38.936" v="31" actId="20577"/>
      <pc:docMkLst>
        <pc:docMk/>
      </pc:docMkLst>
      <pc:sldChg chg="modSp">
        <pc:chgData name="Waseem Orphali" userId="S::waseem.orphali@ltts.com::a1df326d-1520-4b8e-9847-4d8bb38696d0" providerId="AD" clId="Web-{DE31D56F-DF82-4DC2-AF88-D635B7B04B4E}" dt="2020-06-18T18:37:38.936" v="31" actId="20577"/>
        <pc:sldMkLst>
          <pc:docMk/>
          <pc:sldMk cId="1686997730" sldId="258"/>
        </pc:sldMkLst>
        <pc:spChg chg="mod">
          <ac:chgData name="Waseem Orphali" userId="S::waseem.orphali@ltts.com::a1df326d-1520-4b8e-9847-4d8bb38696d0" providerId="AD" clId="Web-{DE31D56F-DF82-4DC2-AF88-D635B7B04B4E}" dt="2020-06-18T18:35:38.105" v="2" actId="20577"/>
          <ac:spMkLst>
            <pc:docMk/>
            <pc:sldMk cId="1686997730" sldId="258"/>
            <ac:spMk id="7" creationId="{00000000-0000-0000-0000-000000000000}"/>
          </ac:spMkLst>
        </pc:spChg>
        <pc:spChg chg="mod">
          <ac:chgData name="Waseem Orphali" userId="S::waseem.orphali@ltts.com::a1df326d-1520-4b8e-9847-4d8bb38696d0" providerId="AD" clId="Web-{DE31D56F-DF82-4DC2-AF88-D635B7B04B4E}" dt="2020-06-18T18:35:47.183" v="5" actId="20577"/>
          <ac:spMkLst>
            <pc:docMk/>
            <pc:sldMk cId="1686997730" sldId="258"/>
            <ac:spMk id="8" creationId="{00000000-0000-0000-0000-000000000000}"/>
          </ac:spMkLst>
        </pc:spChg>
        <pc:spChg chg="mod">
          <ac:chgData name="Waseem Orphali" userId="S::waseem.orphali@ltts.com::a1df326d-1520-4b8e-9847-4d8bb38696d0" providerId="AD" clId="Web-{DE31D56F-DF82-4DC2-AF88-D635B7B04B4E}" dt="2020-06-18T18:37:38.936" v="31" actId="20577"/>
          <ac:spMkLst>
            <pc:docMk/>
            <pc:sldMk cId="1686997730" sldId="258"/>
            <ac:spMk id="9" creationId="{00000000-0000-0000-0000-000000000000}"/>
          </ac:spMkLst>
        </pc:spChg>
      </pc:sldChg>
    </pc:docChg>
  </pc:docChgLst>
  <pc:docChgLst>
    <pc:chgData name="Pengfei He" userId="S::pengfei.he@ltts.com::25002a7b-6f96-4a71-b0ae-e5a90cf23001" providerId="AD" clId="Web-{E9936B63-6B76-42BD-A0B1-4B7EC57CAC7D}"/>
    <pc:docChg chg="modSld">
      <pc:chgData name="Pengfei He" userId="S::pengfei.he@ltts.com::25002a7b-6f96-4a71-b0ae-e5a90cf23001" providerId="AD" clId="Web-{E9936B63-6B76-42BD-A0B1-4B7EC57CAC7D}" dt="2020-06-18T18:35:26.061" v="10" actId="20577"/>
      <pc:docMkLst>
        <pc:docMk/>
      </pc:docMkLst>
      <pc:sldChg chg="modSp">
        <pc:chgData name="Pengfei He" userId="S::pengfei.he@ltts.com::25002a7b-6f96-4a71-b0ae-e5a90cf23001" providerId="AD" clId="Web-{E9936B63-6B76-42BD-A0B1-4B7EC57CAC7D}" dt="2020-06-18T18:35:26.061" v="10" actId="20577"/>
        <pc:sldMkLst>
          <pc:docMk/>
          <pc:sldMk cId="1686997730" sldId="258"/>
        </pc:sldMkLst>
        <pc:spChg chg="mod">
          <ac:chgData name="Pengfei He" userId="S::pengfei.he@ltts.com::25002a7b-6f96-4a71-b0ae-e5a90cf23001" providerId="AD" clId="Web-{E9936B63-6B76-42BD-A0B1-4B7EC57CAC7D}" dt="2020-06-18T18:35:26.061" v="10" actId="20577"/>
          <ac:spMkLst>
            <pc:docMk/>
            <pc:sldMk cId="1686997730" sldId="258"/>
            <ac:spMk id="6" creationId="{00000000-0000-0000-0000-000000000000}"/>
          </ac:spMkLst>
        </pc:spChg>
      </pc:sldChg>
    </pc:docChg>
  </pc:docChgLst>
  <pc:docChgLst>
    <pc:chgData name="Devon Stedronsky" userId="S::devon.stedronsky@ltts.com::0f7874eb-285d-422c-a2f3-d3040f568b38" providerId="AD" clId="Web-{691A7E64-E03B-4FC7-AB0C-EE3E0687BEFC}"/>
    <pc:docChg chg="modSld">
      <pc:chgData name="Devon Stedronsky" userId="S::devon.stedronsky@ltts.com::0f7874eb-285d-422c-a2f3-d3040f568b38" providerId="AD" clId="Web-{691A7E64-E03B-4FC7-AB0C-EE3E0687BEFC}" dt="2020-06-19T15:16:39.172" v="180" actId="1076"/>
      <pc:docMkLst>
        <pc:docMk/>
      </pc:docMkLst>
      <pc:sldChg chg="addSp modSp">
        <pc:chgData name="Devon Stedronsky" userId="S::devon.stedronsky@ltts.com::0f7874eb-285d-422c-a2f3-d3040f568b38" providerId="AD" clId="Web-{691A7E64-E03B-4FC7-AB0C-EE3E0687BEFC}" dt="2020-06-19T15:16:39.172" v="180" actId="1076"/>
        <pc:sldMkLst>
          <pc:docMk/>
          <pc:sldMk cId="2487159254" sldId="291"/>
        </pc:sldMkLst>
        <pc:spChg chg="mod">
          <ac:chgData name="Devon Stedronsky" userId="S::devon.stedronsky@ltts.com::0f7874eb-285d-422c-a2f3-d3040f568b38" providerId="AD" clId="Web-{691A7E64-E03B-4FC7-AB0C-EE3E0687BEFC}" dt="2020-06-19T15:05:30.871" v="172" actId="20577"/>
          <ac:spMkLst>
            <pc:docMk/>
            <pc:sldMk cId="2487159254" sldId="291"/>
            <ac:spMk id="3" creationId="{A574099A-56C6-482F-86F1-5AC04E2A7814}"/>
          </ac:spMkLst>
        </pc:spChg>
        <pc:picChg chg="add mod">
          <ac:chgData name="Devon Stedronsky" userId="S::devon.stedronsky@ltts.com::0f7874eb-285d-422c-a2f3-d3040f568b38" providerId="AD" clId="Web-{691A7E64-E03B-4FC7-AB0C-EE3E0687BEFC}" dt="2020-06-19T15:16:39.172" v="180" actId="1076"/>
          <ac:picMkLst>
            <pc:docMk/>
            <pc:sldMk cId="2487159254" sldId="291"/>
            <ac:picMk id="4" creationId="{435B0D9B-CF11-4883-A0B6-75958FD72A2A}"/>
          </ac:picMkLst>
        </pc:picChg>
      </pc:sldChg>
    </pc:docChg>
  </pc:docChgLst>
  <pc:docChgLst>
    <pc:chgData name="Devon Stedronsky" userId="S::devon.stedronsky@ltts.com::0f7874eb-285d-422c-a2f3-d3040f568b38" providerId="AD" clId="Web-{C31C7781-24F5-44ED-B868-3DD4CDD9C431}"/>
    <pc:docChg chg="addSld delSld modSld">
      <pc:chgData name="Devon Stedronsky" userId="S::devon.stedronsky@ltts.com::0f7874eb-285d-422c-a2f3-d3040f568b38" providerId="AD" clId="Web-{C31C7781-24F5-44ED-B868-3DD4CDD9C431}" dt="2020-06-19T15:36:12.193" v="15" actId="1076"/>
      <pc:docMkLst>
        <pc:docMk/>
      </pc:docMkLst>
      <pc:sldChg chg="new del">
        <pc:chgData name="Devon Stedronsky" userId="S::devon.stedronsky@ltts.com::0f7874eb-285d-422c-a2f3-d3040f568b38" providerId="AD" clId="Web-{C31C7781-24F5-44ED-B868-3DD4CDD9C431}" dt="2020-06-19T15:34:46.693" v="2"/>
        <pc:sldMkLst>
          <pc:docMk/>
          <pc:sldMk cId="4072624361" sldId="293"/>
        </pc:sldMkLst>
      </pc:sldChg>
      <pc:sldChg chg="addSp delSp modSp add">
        <pc:chgData name="Devon Stedronsky" userId="S::devon.stedronsky@ltts.com::0f7874eb-285d-422c-a2f3-d3040f568b38" providerId="AD" clId="Web-{C31C7781-24F5-44ED-B868-3DD4CDD9C431}" dt="2020-06-19T15:36:12.193" v="15" actId="1076"/>
        <pc:sldMkLst>
          <pc:docMk/>
          <pc:sldMk cId="4276948594" sldId="294"/>
        </pc:sldMkLst>
        <pc:spChg chg="add del mod">
          <ac:chgData name="Devon Stedronsky" userId="S::devon.stedronsky@ltts.com::0f7874eb-285d-422c-a2f3-d3040f568b38" providerId="AD" clId="Web-{C31C7781-24F5-44ED-B868-3DD4CDD9C431}" dt="2020-06-19T15:35:51.085" v="12" actId="14100"/>
          <ac:spMkLst>
            <pc:docMk/>
            <pc:sldMk cId="4276948594" sldId="294"/>
            <ac:spMk id="2" creationId="{00000000-0000-0000-0000-000000000000}"/>
          </ac:spMkLst>
        </pc:spChg>
        <pc:picChg chg="add mod">
          <ac:chgData name="Devon Stedronsky" userId="S::devon.stedronsky@ltts.com::0f7874eb-285d-422c-a2f3-d3040f568b38" providerId="AD" clId="Web-{C31C7781-24F5-44ED-B868-3DD4CDD9C431}" dt="2020-06-19T15:36:12.193" v="15" actId="1076"/>
          <ac:picMkLst>
            <pc:docMk/>
            <pc:sldMk cId="4276948594" sldId="294"/>
            <ac:picMk id="13" creationId="{62C7FA46-AA91-4B5A-A210-8D6A58753FEB}"/>
          </ac:picMkLst>
        </pc:picChg>
      </pc:sldChg>
      <pc:sldMasterChg chg="addSldLayout">
        <pc:chgData name="Devon Stedronsky" userId="S::devon.stedronsky@ltts.com::0f7874eb-285d-422c-a2f3-d3040f568b38" providerId="AD" clId="Web-{C31C7781-24F5-44ED-B868-3DD4CDD9C431}" dt="2020-06-19T15:34:43.052" v="1"/>
        <pc:sldMasterMkLst>
          <pc:docMk/>
          <pc:sldMasterMk cId="2460954070" sldId="2147483660"/>
        </pc:sldMasterMkLst>
        <pc:sldLayoutChg chg="add">
          <pc:chgData name="Devon Stedronsky" userId="S::devon.stedronsky@ltts.com::0f7874eb-285d-422c-a2f3-d3040f568b38" providerId="AD" clId="Web-{C31C7781-24F5-44ED-B868-3DD4CDD9C431}" dt="2020-06-19T15:34:43.052" v="1"/>
          <pc:sldLayoutMkLst>
            <pc:docMk/>
            <pc:sldMasterMk cId="2460954070" sldId="2147483660"/>
            <pc:sldLayoutMk cId="1775750631" sldId="2147483676"/>
          </pc:sldLayoutMkLst>
        </pc:sldLayoutChg>
      </pc:sldMasterChg>
    </pc:docChg>
  </pc:docChgLst>
  <pc:docChgLst>
    <pc:chgData name="Pengfei He" userId="S::pengfei.he@ltts.com::25002a7b-6f96-4a71-b0ae-e5a90cf23001" providerId="AD" clId="Web-{04B71B4B-EABC-4A17-9350-DED438A286B4}"/>
    <pc:docChg chg="addSld modSld">
      <pc:chgData name="Pengfei He" userId="S::pengfei.he@ltts.com::25002a7b-6f96-4a71-b0ae-e5a90cf23001" providerId="AD" clId="Web-{04B71B4B-EABC-4A17-9350-DED438A286B4}" dt="2020-06-18T18:26:22.661" v="18" actId="20577"/>
      <pc:docMkLst>
        <pc:docMk/>
      </pc:docMkLst>
      <pc:sldChg chg="modSp add replId">
        <pc:chgData name="Pengfei He" userId="S::pengfei.he@ltts.com::25002a7b-6f96-4a71-b0ae-e5a90cf23001" providerId="AD" clId="Web-{04B71B4B-EABC-4A17-9350-DED438A286B4}" dt="2020-06-18T18:26:05.598" v="4" actId="20577"/>
        <pc:sldMkLst>
          <pc:docMk/>
          <pc:sldMk cId="747503265" sldId="262"/>
        </pc:sldMkLst>
        <pc:spChg chg="mod">
          <ac:chgData name="Pengfei He" userId="S::pengfei.he@ltts.com::25002a7b-6f96-4a71-b0ae-e5a90cf23001" providerId="AD" clId="Web-{04B71B4B-EABC-4A17-9350-DED438A286B4}" dt="2020-06-18T18:26:05.598" v="4" actId="20577"/>
          <ac:spMkLst>
            <pc:docMk/>
            <pc:sldMk cId="747503265" sldId="262"/>
            <ac:spMk id="2" creationId="{00000000-0000-0000-0000-000000000000}"/>
          </ac:spMkLst>
        </pc:spChg>
      </pc:sldChg>
      <pc:sldChg chg="modSp add replId">
        <pc:chgData name="Pengfei He" userId="S::pengfei.he@ltts.com::25002a7b-6f96-4a71-b0ae-e5a90cf23001" providerId="AD" clId="Web-{04B71B4B-EABC-4A17-9350-DED438A286B4}" dt="2020-06-18T18:26:22.661" v="18" actId="20577"/>
        <pc:sldMkLst>
          <pc:docMk/>
          <pc:sldMk cId="2009171028" sldId="263"/>
        </pc:sldMkLst>
        <pc:spChg chg="mod">
          <ac:chgData name="Pengfei He" userId="S::pengfei.he@ltts.com::25002a7b-6f96-4a71-b0ae-e5a90cf23001" providerId="AD" clId="Web-{04B71B4B-EABC-4A17-9350-DED438A286B4}" dt="2020-06-18T18:26:22.661" v="18" actId="20577"/>
          <ac:spMkLst>
            <pc:docMk/>
            <pc:sldMk cId="2009171028" sldId="263"/>
            <ac:spMk id="2" creationId="{00000000-0000-0000-0000-000000000000}"/>
          </ac:spMkLst>
        </pc:spChg>
      </pc:sldChg>
    </pc:docChg>
  </pc:docChgLst>
  <pc:docChgLst>
    <pc:chgData name="Waseem Orphali" userId="S::waseem.orphali@ltts.com::a1df326d-1520-4b8e-9847-4d8bb38696d0" providerId="AD" clId="Web-{0BAE2CA8-9463-41D3-8F99-57837F604757}"/>
    <pc:docChg chg="addSld modSld sldOrd modMainMaster">
      <pc:chgData name="Waseem Orphali" userId="S::waseem.orphali@ltts.com::a1df326d-1520-4b8e-9847-4d8bb38696d0" providerId="AD" clId="Web-{0BAE2CA8-9463-41D3-8F99-57837F604757}" dt="2020-06-19T15:06:16.096" v="131"/>
      <pc:docMkLst>
        <pc:docMk/>
      </pc:docMkLst>
      <pc:sldChg chg="modNotes">
        <pc:chgData name="Waseem Orphali" userId="S::waseem.orphali@ltts.com::a1df326d-1520-4b8e-9847-4d8bb38696d0" providerId="AD" clId="Web-{0BAE2CA8-9463-41D3-8F99-57837F604757}" dt="2020-06-19T15:05:55.878" v="118"/>
        <pc:sldMkLst>
          <pc:docMk/>
          <pc:sldMk cId="4014338542" sldId="257"/>
        </pc:sldMkLst>
      </pc:sldChg>
      <pc:sldChg chg="modNotes">
        <pc:chgData name="Waseem Orphali" userId="S::waseem.orphali@ltts.com::a1df326d-1520-4b8e-9847-4d8bb38696d0" providerId="AD" clId="Web-{0BAE2CA8-9463-41D3-8F99-57837F604757}" dt="2020-06-19T15:05:59.706" v="120"/>
        <pc:sldMkLst>
          <pc:docMk/>
          <pc:sldMk cId="1686997730" sldId="258"/>
        </pc:sldMkLst>
      </pc:sldChg>
      <pc:sldChg chg="modNotes">
        <pc:chgData name="Waseem Orphali" userId="S::waseem.orphali@ltts.com::a1df326d-1520-4b8e-9847-4d8bb38696d0" providerId="AD" clId="Web-{0BAE2CA8-9463-41D3-8F99-57837F604757}" dt="2020-06-19T14:59:48.563" v="66"/>
        <pc:sldMkLst>
          <pc:docMk/>
          <pc:sldMk cId="775044982" sldId="260"/>
        </pc:sldMkLst>
      </pc:sldChg>
      <pc:sldChg chg="modNotes">
        <pc:chgData name="Waseem Orphali" userId="S::waseem.orphali@ltts.com::a1df326d-1520-4b8e-9847-4d8bb38696d0" providerId="AD" clId="Web-{0BAE2CA8-9463-41D3-8F99-57837F604757}" dt="2020-06-19T15:06:16.096" v="131"/>
        <pc:sldMkLst>
          <pc:docMk/>
          <pc:sldMk cId="1993578912" sldId="261"/>
        </pc:sldMkLst>
      </pc:sldChg>
      <pc:sldChg chg="modNotes">
        <pc:chgData name="Waseem Orphali" userId="S::waseem.orphali@ltts.com::a1df326d-1520-4b8e-9847-4d8bb38696d0" providerId="AD" clId="Web-{0BAE2CA8-9463-41D3-8F99-57837F604757}" dt="2020-06-19T15:06:03.362" v="122"/>
        <pc:sldMkLst>
          <pc:docMk/>
          <pc:sldMk cId="747503265" sldId="262"/>
        </pc:sldMkLst>
      </pc:sldChg>
      <pc:sldChg chg="modNotes">
        <pc:chgData name="Waseem Orphali" userId="S::waseem.orphali@ltts.com::a1df326d-1520-4b8e-9847-4d8bb38696d0" providerId="AD" clId="Web-{0BAE2CA8-9463-41D3-8F99-57837F604757}" dt="2020-06-19T15:06:06.956" v="126"/>
        <pc:sldMkLst>
          <pc:docMk/>
          <pc:sldMk cId="928455231" sldId="264"/>
        </pc:sldMkLst>
      </pc:sldChg>
      <pc:sldChg chg="modNotes">
        <pc:chgData name="Waseem Orphali" userId="S::waseem.orphali@ltts.com::a1df326d-1520-4b8e-9847-4d8bb38696d0" providerId="AD" clId="Web-{0BAE2CA8-9463-41D3-8F99-57837F604757}" dt="2020-06-19T15:01:17.079" v="83"/>
        <pc:sldMkLst>
          <pc:docMk/>
          <pc:sldMk cId="4079592234" sldId="265"/>
        </pc:sldMkLst>
      </pc:sldChg>
      <pc:sldChg chg="modNotes">
        <pc:chgData name="Waseem Orphali" userId="S::waseem.orphali@ltts.com::a1df326d-1520-4b8e-9847-4d8bb38696d0" providerId="AD" clId="Web-{0BAE2CA8-9463-41D3-8F99-57837F604757}" dt="2020-06-19T15:02:20.486" v="98"/>
        <pc:sldMkLst>
          <pc:docMk/>
          <pc:sldMk cId="3461880068" sldId="266"/>
        </pc:sldMkLst>
      </pc:sldChg>
      <pc:sldChg chg="modNotes">
        <pc:chgData name="Waseem Orphali" userId="S::waseem.orphali@ltts.com::a1df326d-1520-4b8e-9847-4d8bb38696d0" providerId="AD" clId="Web-{0BAE2CA8-9463-41D3-8F99-57837F604757}" dt="2020-06-19T15:02:25.298" v="100"/>
        <pc:sldMkLst>
          <pc:docMk/>
          <pc:sldMk cId="502394709" sldId="267"/>
        </pc:sldMkLst>
      </pc:sldChg>
      <pc:sldChg chg="modNotes">
        <pc:chgData name="Waseem Orphali" userId="S::waseem.orphali@ltts.com::a1df326d-1520-4b8e-9847-4d8bb38696d0" providerId="AD" clId="Web-{0BAE2CA8-9463-41D3-8F99-57837F604757}" dt="2020-06-19T15:03:34.564" v="107"/>
        <pc:sldMkLst>
          <pc:docMk/>
          <pc:sldMk cId="1412247475" sldId="268"/>
        </pc:sldMkLst>
      </pc:sldChg>
      <pc:sldChg chg="modNotes">
        <pc:chgData name="Waseem Orphali" userId="S::waseem.orphali@ltts.com::a1df326d-1520-4b8e-9847-4d8bb38696d0" providerId="AD" clId="Web-{0BAE2CA8-9463-41D3-8F99-57837F604757}" dt="2020-06-19T15:06:12.800" v="128"/>
        <pc:sldMkLst>
          <pc:docMk/>
          <pc:sldMk cId="853831126" sldId="269"/>
        </pc:sldMkLst>
      </pc:sldChg>
      <pc:sldChg chg="modNotes">
        <pc:chgData name="Waseem Orphali" userId="S::waseem.orphali@ltts.com::a1df326d-1520-4b8e-9847-4d8bb38696d0" providerId="AD" clId="Web-{0BAE2CA8-9463-41D3-8F99-57837F604757}" dt="2020-06-19T14:59:52.798" v="68"/>
        <pc:sldMkLst>
          <pc:docMk/>
          <pc:sldMk cId="3843354499" sldId="270"/>
        </pc:sldMkLst>
      </pc:sldChg>
      <pc:sldChg chg="modNotes">
        <pc:chgData name="Waseem Orphali" userId="S::waseem.orphali@ltts.com::a1df326d-1520-4b8e-9847-4d8bb38696d0" providerId="AD" clId="Web-{0BAE2CA8-9463-41D3-8F99-57837F604757}" dt="2020-06-19T15:01:23.829" v="86"/>
        <pc:sldMkLst>
          <pc:docMk/>
          <pc:sldMk cId="1277459631" sldId="272"/>
        </pc:sldMkLst>
      </pc:sldChg>
      <pc:sldChg chg="modNotes">
        <pc:chgData name="Waseem Orphali" userId="S::waseem.orphali@ltts.com::a1df326d-1520-4b8e-9847-4d8bb38696d0" providerId="AD" clId="Web-{0BAE2CA8-9463-41D3-8F99-57837F604757}" dt="2020-06-19T15:02:29.033" v="102"/>
        <pc:sldMkLst>
          <pc:docMk/>
          <pc:sldMk cId="610118168" sldId="274"/>
        </pc:sldMkLst>
      </pc:sldChg>
      <pc:sldChg chg="modNotes">
        <pc:chgData name="Waseem Orphali" userId="S::waseem.orphali@ltts.com::a1df326d-1520-4b8e-9847-4d8bb38696d0" providerId="AD" clId="Web-{0BAE2CA8-9463-41D3-8F99-57837F604757}" dt="2020-06-19T15:03:47.268" v="112"/>
        <pc:sldMkLst>
          <pc:docMk/>
          <pc:sldMk cId="3659391853" sldId="275"/>
        </pc:sldMkLst>
      </pc:sldChg>
      <pc:sldChg chg="modNotes">
        <pc:chgData name="Waseem Orphali" userId="S::waseem.orphali@ltts.com::a1df326d-1520-4b8e-9847-4d8bb38696d0" providerId="AD" clId="Web-{0BAE2CA8-9463-41D3-8F99-57837F604757}" dt="2020-06-19T15:01:33.065" v="89"/>
        <pc:sldMkLst>
          <pc:docMk/>
          <pc:sldMk cId="1449897089" sldId="276"/>
        </pc:sldMkLst>
      </pc:sldChg>
      <pc:sldChg chg="modNotes">
        <pc:chgData name="Waseem Orphali" userId="S::waseem.orphali@ltts.com::a1df326d-1520-4b8e-9847-4d8bb38696d0" providerId="AD" clId="Web-{0BAE2CA8-9463-41D3-8F99-57837F604757}" dt="2020-06-19T15:01:33.439" v="91"/>
        <pc:sldMkLst>
          <pc:docMk/>
          <pc:sldMk cId="2897164363" sldId="277"/>
        </pc:sldMkLst>
      </pc:sldChg>
      <pc:sldChg chg="modNotes">
        <pc:chgData name="Waseem Orphali" userId="S::waseem.orphali@ltts.com::a1df326d-1520-4b8e-9847-4d8bb38696d0" providerId="AD" clId="Web-{0BAE2CA8-9463-41D3-8F99-57837F604757}" dt="2020-06-19T15:01:37.267" v="93"/>
        <pc:sldMkLst>
          <pc:docMk/>
          <pc:sldMk cId="3121493001" sldId="278"/>
        </pc:sldMkLst>
      </pc:sldChg>
      <pc:sldChg chg="modNotes">
        <pc:chgData name="Waseem Orphali" userId="S::waseem.orphali@ltts.com::a1df326d-1520-4b8e-9847-4d8bb38696d0" providerId="AD" clId="Web-{0BAE2CA8-9463-41D3-8F99-57837F604757}" dt="2020-06-19T15:01:19.986" v="85"/>
        <pc:sldMkLst>
          <pc:docMk/>
          <pc:sldMk cId="3724129068" sldId="279"/>
        </pc:sldMkLst>
      </pc:sldChg>
      <pc:sldChg chg="modNotes">
        <pc:chgData name="Waseem Orphali" userId="S::waseem.orphali@ltts.com::a1df326d-1520-4b8e-9847-4d8bb38696d0" providerId="AD" clId="Web-{0BAE2CA8-9463-41D3-8F99-57837F604757}" dt="2020-06-19T15:01:41.017" v="95"/>
        <pc:sldMkLst>
          <pc:docMk/>
          <pc:sldMk cId="67757029" sldId="280"/>
        </pc:sldMkLst>
      </pc:sldChg>
      <pc:sldChg chg="modNotes">
        <pc:chgData name="Waseem Orphali" userId="S::waseem.orphali@ltts.com::a1df326d-1520-4b8e-9847-4d8bb38696d0" providerId="AD" clId="Web-{0BAE2CA8-9463-41D3-8F99-57837F604757}" dt="2020-06-19T14:59:56.719" v="70"/>
        <pc:sldMkLst>
          <pc:docMk/>
          <pc:sldMk cId="350793417" sldId="286"/>
        </pc:sldMkLst>
      </pc:sldChg>
      <pc:sldChg chg="modNotes">
        <pc:chgData name="Waseem Orphali" userId="S::waseem.orphali@ltts.com::a1df326d-1520-4b8e-9847-4d8bb38696d0" providerId="AD" clId="Web-{0BAE2CA8-9463-41D3-8F99-57837F604757}" dt="2020-06-19T15:02:17.033" v="97"/>
        <pc:sldMkLst>
          <pc:docMk/>
          <pc:sldMk cId="1188672924" sldId="289"/>
        </pc:sldMkLst>
      </pc:sldChg>
      <pc:sldChg chg="modNotes">
        <pc:chgData name="Waseem Orphali" userId="S::waseem.orphali@ltts.com::a1df326d-1520-4b8e-9847-4d8bb38696d0" providerId="AD" clId="Web-{0BAE2CA8-9463-41D3-8F99-57837F604757}" dt="2020-06-19T15:02:32.548" v="103"/>
        <pc:sldMkLst>
          <pc:docMk/>
          <pc:sldMk cId="3465281556" sldId="290"/>
        </pc:sldMkLst>
      </pc:sldChg>
      <pc:sldChg chg="modNotes">
        <pc:chgData name="Waseem Orphali" userId="S::waseem.orphali@ltts.com::a1df326d-1520-4b8e-9847-4d8bb38696d0" providerId="AD" clId="Web-{0BAE2CA8-9463-41D3-8F99-57837F604757}" dt="2020-06-19T15:03:28.611" v="105"/>
        <pc:sldMkLst>
          <pc:docMk/>
          <pc:sldMk cId="2487159254" sldId="291"/>
        </pc:sldMkLst>
      </pc:sldChg>
      <pc:sldChg chg="addSp delSp modSp new ord modNotes">
        <pc:chgData name="Waseem Orphali" userId="S::waseem.orphali@ltts.com::a1df326d-1520-4b8e-9847-4d8bb38696d0" providerId="AD" clId="Web-{0BAE2CA8-9463-41D3-8F99-57837F604757}" dt="2020-06-19T15:03:38.174" v="109"/>
        <pc:sldMkLst>
          <pc:docMk/>
          <pc:sldMk cId="1482070761" sldId="292"/>
        </pc:sldMkLst>
        <pc:spChg chg="mod">
          <ac:chgData name="Waseem Orphali" userId="S::waseem.orphali@ltts.com::a1df326d-1520-4b8e-9847-4d8bb38696d0" providerId="AD" clId="Web-{0BAE2CA8-9463-41D3-8F99-57837F604757}" dt="2020-06-19T14:39:22.307" v="52" actId="20577"/>
          <ac:spMkLst>
            <pc:docMk/>
            <pc:sldMk cId="1482070761" sldId="292"/>
            <ac:spMk id="2" creationId="{69800392-431E-4144-8FDD-8AE864DA17AD}"/>
          </ac:spMkLst>
        </pc:spChg>
        <pc:spChg chg="del">
          <ac:chgData name="Waseem Orphali" userId="S::waseem.orphali@ltts.com::a1df326d-1520-4b8e-9847-4d8bb38696d0" providerId="AD" clId="Web-{0BAE2CA8-9463-41D3-8F99-57837F604757}" dt="2020-06-19T14:38:24.620" v="1"/>
          <ac:spMkLst>
            <pc:docMk/>
            <pc:sldMk cId="1482070761" sldId="292"/>
            <ac:spMk id="3" creationId="{AFF9E754-BC2A-49EB-8BE4-2F16B565C832}"/>
          </ac:spMkLst>
        </pc:spChg>
        <pc:picChg chg="add mod ord">
          <ac:chgData name="Waseem Orphali" userId="S::waseem.orphali@ltts.com::a1df326d-1520-4b8e-9847-4d8bb38696d0" providerId="AD" clId="Web-{0BAE2CA8-9463-41D3-8F99-57837F604757}" dt="2020-06-19T14:38:47.072" v="9" actId="1076"/>
          <ac:picMkLst>
            <pc:docMk/>
            <pc:sldMk cId="1482070761" sldId="292"/>
            <ac:picMk id="4" creationId="{732E807A-7301-4E4E-A3D1-50683C555935}"/>
          </ac:picMkLst>
        </pc:picChg>
        <pc:picChg chg="add mod">
          <ac:chgData name="Waseem Orphali" userId="S::waseem.orphali@ltts.com::a1df326d-1520-4b8e-9847-4d8bb38696d0" providerId="AD" clId="Web-{0BAE2CA8-9463-41D3-8F99-57837F604757}" dt="2020-06-19T14:39:03.697" v="11" actId="1076"/>
          <ac:picMkLst>
            <pc:docMk/>
            <pc:sldMk cId="1482070761" sldId="292"/>
            <ac:picMk id="5" creationId="{7AAFF06F-479C-4F88-AE96-4949123D0556}"/>
          </ac:picMkLst>
        </pc:picChg>
      </pc:sldChg>
      <pc:sldMasterChg chg="mod modSldLayout">
        <pc:chgData name="Waseem Orphali" userId="S::waseem.orphali@ltts.com::a1df326d-1520-4b8e-9847-4d8bb38696d0" providerId="AD" clId="Web-{0BAE2CA8-9463-41D3-8F99-57837F604757}" dt="2020-06-19T14:40:01.838" v="55"/>
        <pc:sldMasterMkLst>
          <pc:docMk/>
          <pc:sldMasterMk cId="2460954070" sldId="2147483660"/>
        </pc:sldMasterMkLst>
        <pc:sldLayoutChg chg="mod">
          <pc:chgData name="Waseem Orphali" userId="S::waseem.orphali@ltts.com::a1df326d-1520-4b8e-9847-4d8bb38696d0" providerId="AD" clId="Web-{0BAE2CA8-9463-41D3-8F99-57837F604757}" dt="2020-06-19T14:40:01.838" v="55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">
          <pc:chgData name="Waseem Orphali" userId="S::waseem.orphali@ltts.com::a1df326d-1520-4b8e-9847-4d8bb38696d0" providerId="AD" clId="Web-{0BAE2CA8-9463-41D3-8F99-57837F604757}" dt="2020-06-19T14:40:01.838" v="55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">
          <pc:chgData name="Waseem Orphali" userId="S::waseem.orphali@ltts.com::a1df326d-1520-4b8e-9847-4d8bb38696d0" providerId="AD" clId="Web-{0BAE2CA8-9463-41D3-8F99-57837F604757}" dt="2020-06-19T14:40:01.838" v="55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">
          <pc:chgData name="Waseem Orphali" userId="S::waseem.orphali@ltts.com::a1df326d-1520-4b8e-9847-4d8bb38696d0" providerId="AD" clId="Web-{0BAE2CA8-9463-41D3-8F99-57837F604757}" dt="2020-06-19T14:40:01.838" v="55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">
          <pc:chgData name="Waseem Orphali" userId="S::waseem.orphali@ltts.com::a1df326d-1520-4b8e-9847-4d8bb38696d0" providerId="AD" clId="Web-{0BAE2CA8-9463-41D3-8F99-57837F604757}" dt="2020-06-19T14:40:01.838" v="55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">
          <pc:chgData name="Waseem Orphali" userId="S::waseem.orphali@ltts.com::a1df326d-1520-4b8e-9847-4d8bb38696d0" providerId="AD" clId="Web-{0BAE2CA8-9463-41D3-8F99-57837F604757}" dt="2020-06-19T14:40:01.838" v="55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">
          <pc:chgData name="Waseem Orphali" userId="S::waseem.orphali@ltts.com::a1df326d-1520-4b8e-9847-4d8bb38696d0" providerId="AD" clId="Web-{0BAE2CA8-9463-41D3-8F99-57837F604757}" dt="2020-06-19T14:40:01.838" v="55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">
          <pc:chgData name="Waseem Orphali" userId="S::waseem.orphali@ltts.com::a1df326d-1520-4b8e-9847-4d8bb38696d0" providerId="AD" clId="Web-{0BAE2CA8-9463-41D3-8F99-57837F604757}" dt="2020-06-19T14:40:01.838" v="55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">
          <pc:chgData name="Waseem Orphali" userId="S::waseem.orphali@ltts.com::a1df326d-1520-4b8e-9847-4d8bb38696d0" providerId="AD" clId="Web-{0BAE2CA8-9463-41D3-8F99-57837F604757}" dt="2020-06-19T14:40:01.838" v="55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">
          <pc:chgData name="Waseem Orphali" userId="S::waseem.orphali@ltts.com::a1df326d-1520-4b8e-9847-4d8bb38696d0" providerId="AD" clId="Web-{0BAE2CA8-9463-41D3-8F99-57837F604757}" dt="2020-06-19T14:40:01.838" v="55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">
          <pc:chgData name="Waseem Orphali" userId="S::waseem.orphali@ltts.com::a1df326d-1520-4b8e-9847-4d8bb38696d0" providerId="AD" clId="Web-{0BAE2CA8-9463-41D3-8F99-57837F604757}" dt="2020-06-19T14:40:01.838" v="55"/>
          <pc:sldLayoutMkLst>
            <pc:docMk/>
            <pc:sldMasterMk cId="2460954070" sldId="2147483660"/>
            <pc:sldLayoutMk cId="3479445657" sldId="2147483671"/>
          </pc:sldLayoutMkLst>
        </pc:sldLayoutChg>
        <pc:sldLayoutChg chg="mod">
          <pc:chgData name="Waseem Orphali" userId="S::waseem.orphali@ltts.com::a1df326d-1520-4b8e-9847-4d8bb38696d0" providerId="AD" clId="Web-{0BAE2CA8-9463-41D3-8F99-57837F604757}" dt="2020-06-19T14:40:01.838" v="55"/>
          <pc:sldLayoutMkLst>
            <pc:docMk/>
            <pc:sldMasterMk cId="2460954070" sldId="2147483660"/>
            <pc:sldLayoutMk cId="3022545697" sldId="2147483672"/>
          </pc:sldLayoutMkLst>
        </pc:sldLayoutChg>
        <pc:sldLayoutChg chg="mod">
          <pc:chgData name="Waseem Orphali" userId="S::waseem.orphali@ltts.com::a1df326d-1520-4b8e-9847-4d8bb38696d0" providerId="AD" clId="Web-{0BAE2CA8-9463-41D3-8F99-57837F604757}" dt="2020-06-19T14:40:01.838" v="55"/>
          <pc:sldLayoutMkLst>
            <pc:docMk/>
            <pc:sldMasterMk cId="2460954070" sldId="2147483660"/>
            <pc:sldLayoutMk cId="187087650" sldId="2147483673"/>
          </pc:sldLayoutMkLst>
        </pc:sldLayoutChg>
        <pc:sldLayoutChg chg="mod">
          <pc:chgData name="Waseem Orphali" userId="S::waseem.orphali@ltts.com::a1df326d-1520-4b8e-9847-4d8bb38696d0" providerId="AD" clId="Web-{0BAE2CA8-9463-41D3-8F99-57837F604757}" dt="2020-06-19T14:40:01.838" v="55"/>
          <pc:sldLayoutMkLst>
            <pc:docMk/>
            <pc:sldMasterMk cId="2460954070" sldId="2147483660"/>
            <pc:sldLayoutMk cId="3501862152" sldId="2147483674"/>
          </pc:sldLayoutMkLst>
        </pc:sldLayoutChg>
        <pc:sldLayoutChg chg="mod">
          <pc:chgData name="Waseem Orphali" userId="S::waseem.orphali@ltts.com::a1df326d-1520-4b8e-9847-4d8bb38696d0" providerId="AD" clId="Web-{0BAE2CA8-9463-41D3-8F99-57837F604757}" dt="2020-06-19T14:40:01.838" v="55"/>
          <pc:sldLayoutMkLst>
            <pc:docMk/>
            <pc:sldMasterMk cId="2460954070" sldId="2147483660"/>
            <pc:sldLayoutMk cId="1843286065" sldId="2147483675"/>
          </pc:sldLayoutMkLst>
        </pc:sldLayoutChg>
      </pc:sldMasterChg>
    </pc:docChg>
  </pc:docChgLst>
  <pc:docChgLst>
    <pc:chgData name="Pengfei He" userId="S::pengfei.he@ltts.com::25002a7b-6f96-4a71-b0ae-e5a90cf23001" providerId="AD" clId="Web-{5EB53200-1C69-45D5-8A1D-898C026CA376}"/>
    <pc:docChg chg="addSld delSld modSld">
      <pc:chgData name="Pengfei He" userId="S::pengfei.he@ltts.com::25002a7b-6f96-4a71-b0ae-e5a90cf23001" providerId="AD" clId="Web-{5EB53200-1C69-45D5-8A1D-898C026CA376}" dt="2020-06-18T18:46:30.897" v="51"/>
      <pc:docMkLst>
        <pc:docMk/>
      </pc:docMkLst>
      <pc:sldChg chg="modSp">
        <pc:chgData name="Pengfei He" userId="S::pengfei.he@ltts.com::25002a7b-6f96-4a71-b0ae-e5a90cf23001" providerId="AD" clId="Web-{5EB53200-1C69-45D5-8A1D-898C026CA376}" dt="2020-06-18T18:44:42.975" v="33" actId="1076"/>
        <pc:sldMkLst>
          <pc:docMk/>
          <pc:sldMk cId="1686997730" sldId="258"/>
        </pc:sldMkLst>
        <pc:spChg chg="mod">
          <ac:chgData name="Pengfei He" userId="S::pengfei.he@ltts.com::25002a7b-6f96-4a71-b0ae-e5a90cf23001" providerId="AD" clId="Web-{5EB53200-1C69-45D5-8A1D-898C026CA376}" dt="2020-06-18T18:44:42.975" v="33" actId="1076"/>
          <ac:spMkLst>
            <pc:docMk/>
            <pc:sldMk cId="1686997730" sldId="258"/>
            <ac:spMk id="7" creationId="{00000000-0000-0000-0000-000000000000}"/>
          </ac:spMkLst>
        </pc:spChg>
        <pc:spChg chg="mod">
          <ac:chgData name="Pengfei He" userId="S::pengfei.he@ltts.com::25002a7b-6f96-4a71-b0ae-e5a90cf23001" providerId="AD" clId="Web-{5EB53200-1C69-45D5-8A1D-898C026CA376}" dt="2020-06-18T18:41:44.710" v="12" actId="20577"/>
          <ac:spMkLst>
            <pc:docMk/>
            <pc:sldMk cId="1686997730" sldId="258"/>
            <ac:spMk id="9" creationId="{00000000-0000-0000-0000-000000000000}"/>
          </ac:spMkLst>
        </pc:spChg>
        <pc:spChg chg="mod">
          <ac:chgData name="Pengfei He" userId="S::pengfei.he@ltts.com::25002a7b-6f96-4a71-b0ae-e5a90cf23001" providerId="AD" clId="Web-{5EB53200-1C69-45D5-8A1D-898C026CA376}" dt="2020-06-18T18:41:34.413" v="0" actId="20577"/>
          <ac:spMkLst>
            <pc:docMk/>
            <pc:sldMk cId="1686997730" sldId="258"/>
            <ac:spMk id="10" creationId="{00000000-0000-0000-0000-000000000000}"/>
          </ac:spMkLst>
        </pc:spChg>
      </pc:sldChg>
      <pc:sldChg chg="modSp add replId">
        <pc:chgData name="Pengfei He" userId="S::pengfei.he@ltts.com::25002a7b-6f96-4a71-b0ae-e5a90cf23001" providerId="AD" clId="Web-{5EB53200-1C69-45D5-8A1D-898C026CA376}" dt="2020-06-18T18:44:53.647" v="35" actId="20577"/>
        <pc:sldMkLst>
          <pc:docMk/>
          <pc:sldMk cId="4079592234" sldId="265"/>
        </pc:sldMkLst>
        <pc:spChg chg="mod">
          <ac:chgData name="Pengfei He" userId="S::pengfei.he@ltts.com::25002a7b-6f96-4a71-b0ae-e5a90cf23001" providerId="AD" clId="Web-{5EB53200-1C69-45D5-8A1D-898C026CA376}" dt="2020-06-18T18:44:53.647" v="35" actId="20577"/>
          <ac:spMkLst>
            <pc:docMk/>
            <pc:sldMk cId="4079592234" sldId="265"/>
            <ac:spMk id="2" creationId="{00000000-0000-0000-0000-000000000000}"/>
          </ac:spMkLst>
        </pc:spChg>
      </pc:sldChg>
      <pc:sldChg chg="modSp add replId">
        <pc:chgData name="Pengfei He" userId="S::pengfei.he@ltts.com::25002a7b-6f96-4a71-b0ae-e5a90cf23001" providerId="AD" clId="Web-{5EB53200-1C69-45D5-8A1D-898C026CA376}" dt="2020-06-18T18:45:05.662" v="37" actId="20577"/>
        <pc:sldMkLst>
          <pc:docMk/>
          <pc:sldMk cId="3461880068" sldId="266"/>
        </pc:sldMkLst>
        <pc:spChg chg="mod">
          <ac:chgData name="Pengfei He" userId="S::pengfei.he@ltts.com::25002a7b-6f96-4a71-b0ae-e5a90cf23001" providerId="AD" clId="Web-{5EB53200-1C69-45D5-8A1D-898C026CA376}" dt="2020-06-18T18:45:05.662" v="37" actId="20577"/>
          <ac:spMkLst>
            <pc:docMk/>
            <pc:sldMk cId="3461880068" sldId="266"/>
            <ac:spMk id="2" creationId="{00000000-0000-0000-0000-000000000000}"/>
          </ac:spMkLst>
        </pc:spChg>
      </pc:sldChg>
      <pc:sldChg chg="modSp add replId">
        <pc:chgData name="Pengfei He" userId="S::pengfei.he@ltts.com::25002a7b-6f96-4a71-b0ae-e5a90cf23001" providerId="AD" clId="Web-{5EB53200-1C69-45D5-8A1D-898C026CA376}" dt="2020-06-18T18:45:24.006" v="39" actId="20577"/>
        <pc:sldMkLst>
          <pc:docMk/>
          <pc:sldMk cId="502394709" sldId="267"/>
        </pc:sldMkLst>
        <pc:spChg chg="mod">
          <ac:chgData name="Pengfei He" userId="S::pengfei.he@ltts.com::25002a7b-6f96-4a71-b0ae-e5a90cf23001" providerId="AD" clId="Web-{5EB53200-1C69-45D5-8A1D-898C026CA376}" dt="2020-06-18T18:45:24.006" v="39" actId="20577"/>
          <ac:spMkLst>
            <pc:docMk/>
            <pc:sldMk cId="502394709" sldId="267"/>
            <ac:spMk id="2" creationId="{00000000-0000-0000-0000-000000000000}"/>
          </ac:spMkLst>
        </pc:spChg>
      </pc:sldChg>
      <pc:sldChg chg="modSp add replId">
        <pc:chgData name="Pengfei He" userId="S::pengfei.he@ltts.com::25002a7b-6f96-4a71-b0ae-e5a90cf23001" providerId="AD" clId="Web-{5EB53200-1C69-45D5-8A1D-898C026CA376}" dt="2020-06-18T18:45:39.272" v="41" actId="20577"/>
        <pc:sldMkLst>
          <pc:docMk/>
          <pc:sldMk cId="1412247475" sldId="268"/>
        </pc:sldMkLst>
        <pc:spChg chg="mod">
          <ac:chgData name="Pengfei He" userId="S::pengfei.he@ltts.com::25002a7b-6f96-4a71-b0ae-e5a90cf23001" providerId="AD" clId="Web-{5EB53200-1C69-45D5-8A1D-898C026CA376}" dt="2020-06-18T18:45:39.272" v="41" actId="20577"/>
          <ac:spMkLst>
            <pc:docMk/>
            <pc:sldMk cId="1412247475" sldId="268"/>
            <ac:spMk id="2" creationId="{00000000-0000-0000-0000-000000000000}"/>
          </ac:spMkLst>
        </pc:spChg>
      </pc:sldChg>
      <pc:sldChg chg="modSp add replId">
        <pc:chgData name="Pengfei He" userId="S::pengfei.he@ltts.com::25002a7b-6f96-4a71-b0ae-e5a90cf23001" providerId="AD" clId="Web-{5EB53200-1C69-45D5-8A1D-898C026CA376}" dt="2020-06-18T18:45:58.194" v="43" actId="20577"/>
        <pc:sldMkLst>
          <pc:docMk/>
          <pc:sldMk cId="853831126" sldId="269"/>
        </pc:sldMkLst>
        <pc:spChg chg="mod">
          <ac:chgData name="Pengfei He" userId="S::pengfei.he@ltts.com::25002a7b-6f96-4a71-b0ae-e5a90cf23001" providerId="AD" clId="Web-{5EB53200-1C69-45D5-8A1D-898C026CA376}" dt="2020-06-18T18:45:58.194" v="43" actId="20577"/>
          <ac:spMkLst>
            <pc:docMk/>
            <pc:sldMk cId="853831126" sldId="269"/>
            <ac:spMk id="2" creationId="{00000000-0000-0000-0000-000000000000}"/>
          </ac:spMkLst>
        </pc:spChg>
      </pc:sldChg>
      <pc:sldChg chg="add replId">
        <pc:chgData name="Pengfei He" userId="S::pengfei.he@ltts.com::25002a7b-6f96-4a71-b0ae-e5a90cf23001" providerId="AD" clId="Web-{5EB53200-1C69-45D5-8A1D-898C026CA376}" dt="2020-06-18T18:46:11.772" v="44"/>
        <pc:sldMkLst>
          <pc:docMk/>
          <pc:sldMk cId="3843354499" sldId="270"/>
        </pc:sldMkLst>
      </pc:sldChg>
      <pc:sldChg chg="add replId">
        <pc:chgData name="Pengfei He" userId="S::pengfei.he@ltts.com::25002a7b-6f96-4a71-b0ae-e5a90cf23001" providerId="AD" clId="Web-{5EB53200-1C69-45D5-8A1D-898C026CA376}" dt="2020-06-18T18:46:15.319" v="45"/>
        <pc:sldMkLst>
          <pc:docMk/>
          <pc:sldMk cId="93058004" sldId="271"/>
        </pc:sldMkLst>
      </pc:sldChg>
      <pc:sldChg chg="add replId">
        <pc:chgData name="Pengfei He" userId="S::pengfei.he@ltts.com::25002a7b-6f96-4a71-b0ae-e5a90cf23001" providerId="AD" clId="Web-{5EB53200-1C69-45D5-8A1D-898C026CA376}" dt="2020-06-18T18:46:17.287" v="46"/>
        <pc:sldMkLst>
          <pc:docMk/>
          <pc:sldMk cId="1277459631" sldId="272"/>
        </pc:sldMkLst>
      </pc:sldChg>
      <pc:sldChg chg="add replId">
        <pc:chgData name="Pengfei He" userId="S::pengfei.he@ltts.com::25002a7b-6f96-4a71-b0ae-e5a90cf23001" providerId="AD" clId="Web-{5EB53200-1C69-45D5-8A1D-898C026CA376}" dt="2020-06-18T18:46:19.475" v="47"/>
        <pc:sldMkLst>
          <pc:docMk/>
          <pc:sldMk cId="172689517" sldId="273"/>
        </pc:sldMkLst>
      </pc:sldChg>
      <pc:sldChg chg="add replId">
        <pc:chgData name="Pengfei He" userId="S::pengfei.he@ltts.com::25002a7b-6f96-4a71-b0ae-e5a90cf23001" providerId="AD" clId="Web-{5EB53200-1C69-45D5-8A1D-898C026CA376}" dt="2020-06-18T18:46:21.444" v="48"/>
        <pc:sldMkLst>
          <pc:docMk/>
          <pc:sldMk cId="610118168" sldId="274"/>
        </pc:sldMkLst>
      </pc:sldChg>
      <pc:sldChg chg="add replId">
        <pc:chgData name="Pengfei He" userId="S::pengfei.he@ltts.com::25002a7b-6f96-4a71-b0ae-e5a90cf23001" providerId="AD" clId="Web-{5EB53200-1C69-45D5-8A1D-898C026CA376}" dt="2020-06-18T18:46:24.553" v="49"/>
        <pc:sldMkLst>
          <pc:docMk/>
          <pc:sldMk cId="3659391853" sldId="275"/>
        </pc:sldMkLst>
      </pc:sldChg>
      <pc:sldChg chg="add del replId">
        <pc:chgData name="Pengfei He" userId="S::pengfei.he@ltts.com::25002a7b-6f96-4a71-b0ae-e5a90cf23001" providerId="AD" clId="Web-{5EB53200-1C69-45D5-8A1D-898C026CA376}" dt="2020-06-18T18:46:30.897" v="51"/>
        <pc:sldMkLst>
          <pc:docMk/>
          <pc:sldMk cId="1519136086" sldId="276"/>
        </pc:sldMkLst>
      </pc:sldChg>
    </pc:docChg>
  </pc:docChgLst>
  <pc:docChgLst>
    <pc:chgData name="Devon Stedronsky" userId="S::devon.stedronsky@ltts.com::0f7874eb-285d-422c-a2f3-d3040f568b38" providerId="AD" clId="Web-{9E633FA8-2FC3-4602-8FEE-D2BF597E522F}"/>
    <pc:docChg chg="modSld">
      <pc:chgData name="Devon Stedronsky" userId="S::devon.stedronsky@ltts.com::0f7874eb-285d-422c-a2f3-d3040f568b38" providerId="AD" clId="Web-{9E633FA8-2FC3-4602-8FEE-D2BF597E522F}" dt="2020-06-19T15:32:43.359" v="349" actId="20577"/>
      <pc:docMkLst>
        <pc:docMk/>
      </pc:docMkLst>
      <pc:sldChg chg="modSp">
        <pc:chgData name="Devon Stedronsky" userId="S::devon.stedronsky@ltts.com::0f7874eb-285d-422c-a2f3-d3040f568b38" providerId="AD" clId="Web-{9E633FA8-2FC3-4602-8FEE-D2BF597E522F}" dt="2020-06-19T15:24:08.416" v="46" actId="20577"/>
        <pc:sldMkLst>
          <pc:docMk/>
          <pc:sldMk cId="1449897089" sldId="276"/>
        </pc:sldMkLst>
        <pc:spChg chg="mod">
          <ac:chgData name="Devon Stedronsky" userId="S::devon.stedronsky@ltts.com::0f7874eb-285d-422c-a2f3-d3040f568b38" providerId="AD" clId="Web-{9E633FA8-2FC3-4602-8FEE-D2BF597E522F}" dt="2020-06-19T15:24:08.416" v="46" actId="20577"/>
          <ac:spMkLst>
            <pc:docMk/>
            <pc:sldMk cId="1449897089" sldId="276"/>
            <ac:spMk id="3" creationId="{BA831334-3179-4388-9FC0-731354EBC02A}"/>
          </ac:spMkLst>
        </pc:spChg>
      </pc:sldChg>
      <pc:sldChg chg="modSp">
        <pc:chgData name="Devon Stedronsky" userId="S::devon.stedronsky@ltts.com::0f7874eb-285d-422c-a2f3-d3040f568b38" providerId="AD" clId="Web-{9E633FA8-2FC3-4602-8FEE-D2BF597E522F}" dt="2020-06-19T15:24:14.260" v="50" actId="20577"/>
        <pc:sldMkLst>
          <pc:docMk/>
          <pc:sldMk cId="2897164363" sldId="277"/>
        </pc:sldMkLst>
        <pc:spChg chg="mod">
          <ac:chgData name="Devon Stedronsky" userId="S::devon.stedronsky@ltts.com::0f7874eb-285d-422c-a2f3-d3040f568b38" providerId="AD" clId="Web-{9E633FA8-2FC3-4602-8FEE-D2BF597E522F}" dt="2020-06-19T15:24:14.260" v="50" actId="20577"/>
          <ac:spMkLst>
            <pc:docMk/>
            <pc:sldMk cId="2897164363" sldId="277"/>
            <ac:spMk id="3" creationId="{4BD59AC4-926F-42C1-8C2B-A2C49D84B083}"/>
          </ac:spMkLst>
        </pc:spChg>
      </pc:sldChg>
      <pc:sldChg chg="modSp">
        <pc:chgData name="Devon Stedronsky" userId="S::devon.stedronsky@ltts.com::0f7874eb-285d-422c-a2f3-d3040f568b38" providerId="AD" clId="Web-{9E633FA8-2FC3-4602-8FEE-D2BF597E522F}" dt="2020-06-19T15:23:13.432" v="41" actId="1076"/>
        <pc:sldMkLst>
          <pc:docMk/>
          <pc:sldMk cId="3724129068" sldId="279"/>
        </pc:sldMkLst>
        <pc:picChg chg="mod">
          <ac:chgData name="Devon Stedronsky" userId="S::devon.stedronsky@ltts.com::0f7874eb-285d-422c-a2f3-d3040f568b38" providerId="AD" clId="Web-{9E633FA8-2FC3-4602-8FEE-D2BF597E522F}" dt="2020-06-19T15:23:13.432" v="41" actId="1076"/>
          <ac:picMkLst>
            <pc:docMk/>
            <pc:sldMk cId="3724129068" sldId="279"/>
            <ac:picMk id="4" creationId="{3308D8F2-7111-4069-B363-DAEF06A0CFBB}"/>
          </ac:picMkLst>
        </pc:picChg>
      </pc:sldChg>
      <pc:sldChg chg="modSp">
        <pc:chgData name="Devon Stedronsky" userId="S::devon.stedronsky@ltts.com::0f7874eb-285d-422c-a2f3-d3040f568b38" providerId="AD" clId="Web-{9E633FA8-2FC3-4602-8FEE-D2BF597E522F}" dt="2020-06-19T15:22:26.759" v="37" actId="20577"/>
        <pc:sldMkLst>
          <pc:docMk/>
          <pc:sldMk cId="350793417" sldId="286"/>
        </pc:sldMkLst>
        <pc:spChg chg="mod">
          <ac:chgData name="Devon Stedronsky" userId="S::devon.stedronsky@ltts.com::0f7874eb-285d-422c-a2f3-d3040f568b38" providerId="AD" clId="Web-{9E633FA8-2FC3-4602-8FEE-D2BF597E522F}" dt="2020-06-19T15:22:26.759" v="37" actId="20577"/>
          <ac:spMkLst>
            <pc:docMk/>
            <pc:sldMk cId="350793417" sldId="286"/>
            <ac:spMk id="3" creationId="{769986B8-1E28-4DA0-A4A3-829D48852F65}"/>
          </ac:spMkLst>
        </pc:spChg>
      </pc:sldChg>
      <pc:sldChg chg="modSp">
        <pc:chgData name="Devon Stedronsky" userId="S::devon.stedronsky@ltts.com::0f7874eb-285d-422c-a2f3-d3040f568b38" providerId="AD" clId="Web-{9E633FA8-2FC3-4602-8FEE-D2BF597E522F}" dt="2020-06-19T15:26:49.824" v="341" actId="20577"/>
        <pc:sldMkLst>
          <pc:docMk/>
          <pc:sldMk cId="1188672924" sldId="289"/>
        </pc:sldMkLst>
        <pc:spChg chg="mod">
          <ac:chgData name="Devon Stedronsky" userId="S::devon.stedronsky@ltts.com::0f7874eb-285d-422c-a2f3-d3040f568b38" providerId="AD" clId="Web-{9E633FA8-2FC3-4602-8FEE-D2BF597E522F}" dt="2020-06-19T15:26:49.824" v="341" actId="20577"/>
          <ac:spMkLst>
            <pc:docMk/>
            <pc:sldMk cId="1188672924" sldId="289"/>
            <ac:spMk id="3" creationId="{2B7429F6-ACC4-491C-8730-C038DC6A2C72}"/>
          </ac:spMkLst>
        </pc:spChg>
      </pc:sldChg>
      <pc:sldChg chg="modSp">
        <pc:chgData name="Devon Stedronsky" userId="S::devon.stedronsky@ltts.com::0f7874eb-285d-422c-a2f3-d3040f568b38" providerId="AD" clId="Web-{9E633FA8-2FC3-4602-8FEE-D2BF597E522F}" dt="2020-06-19T15:32:43.359" v="348" actId="20577"/>
        <pc:sldMkLst>
          <pc:docMk/>
          <pc:sldMk cId="2487159254" sldId="291"/>
        </pc:sldMkLst>
        <pc:spChg chg="mod">
          <ac:chgData name="Devon Stedronsky" userId="S::devon.stedronsky@ltts.com::0f7874eb-285d-422c-a2f3-d3040f568b38" providerId="AD" clId="Web-{9E633FA8-2FC3-4602-8FEE-D2BF597E522F}" dt="2020-06-19T15:32:43.359" v="348" actId="20577"/>
          <ac:spMkLst>
            <pc:docMk/>
            <pc:sldMk cId="2487159254" sldId="291"/>
            <ac:spMk id="3" creationId="{A574099A-56C6-482F-86F1-5AC04E2A7814}"/>
          </ac:spMkLst>
        </pc:spChg>
        <pc:picChg chg="mod">
          <ac:chgData name="Devon Stedronsky" userId="S::devon.stedronsky@ltts.com::0f7874eb-285d-422c-a2f3-d3040f568b38" providerId="AD" clId="Web-{9E633FA8-2FC3-4602-8FEE-D2BF597E522F}" dt="2020-06-19T15:31:32.109" v="345" actId="1076"/>
          <ac:picMkLst>
            <pc:docMk/>
            <pc:sldMk cId="2487159254" sldId="291"/>
            <ac:picMk id="4" creationId="{435B0D9B-CF11-4883-A0B6-75958FD72A2A}"/>
          </ac:picMkLst>
        </pc:picChg>
      </pc:sldChg>
    </pc:docChg>
  </pc:docChgLst>
  <pc:docChgLst>
    <pc:chgData name="Pengfei He" userId="S::pengfei.he@ltts.com::25002a7b-6f96-4a71-b0ae-e5a90cf23001" providerId="AD" clId="Web-{71086FD8-522D-47D4-A023-D2B40184426F}"/>
    <pc:docChg chg="addSld delSld modSld sldOrd">
      <pc:chgData name="Pengfei He" userId="S::pengfei.he@ltts.com::25002a7b-6f96-4a71-b0ae-e5a90cf23001" providerId="AD" clId="Web-{71086FD8-522D-47D4-A023-D2B40184426F}" dt="2020-06-18T21:35:03.387" v="3427" actId="1076"/>
      <pc:docMkLst>
        <pc:docMk/>
      </pc:docMkLst>
      <pc:sldChg chg="modSp">
        <pc:chgData name="Pengfei He" userId="S::pengfei.he@ltts.com::25002a7b-6f96-4a71-b0ae-e5a90cf23001" providerId="AD" clId="Web-{71086FD8-522D-47D4-A023-D2B40184426F}" dt="2020-06-18T19:46:51.556" v="1844" actId="20577"/>
        <pc:sldMkLst>
          <pc:docMk/>
          <pc:sldMk cId="928455231" sldId="264"/>
        </pc:sldMkLst>
        <pc:spChg chg="mod">
          <ac:chgData name="Pengfei He" userId="S::pengfei.he@ltts.com::25002a7b-6f96-4a71-b0ae-e5a90cf23001" providerId="AD" clId="Web-{71086FD8-522D-47D4-A023-D2B40184426F}" dt="2020-06-18T19:46:51.556" v="1844" actId="20577"/>
          <ac:spMkLst>
            <pc:docMk/>
            <pc:sldMk cId="928455231" sldId="264"/>
            <ac:spMk id="3" creationId="{00000000-0000-0000-0000-000000000000}"/>
          </ac:spMkLst>
        </pc:spChg>
      </pc:sldChg>
      <pc:sldChg chg="addSp delSp modSp">
        <pc:chgData name="Pengfei He" userId="S::pengfei.he@ltts.com::25002a7b-6f96-4a71-b0ae-e5a90cf23001" providerId="AD" clId="Web-{71086FD8-522D-47D4-A023-D2B40184426F}" dt="2020-06-18T19:59:29.106" v="1920" actId="1076"/>
        <pc:sldMkLst>
          <pc:docMk/>
          <pc:sldMk cId="172689517" sldId="273"/>
        </pc:sldMkLst>
        <pc:spChg chg="del">
          <ac:chgData name="Pengfei He" userId="S::pengfei.he@ltts.com::25002a7b-6f96-4a71-b0ae-e5a90cf23001" providerId="AD" clId="Web-{71086FD8-522D-47D4-A023-D2B40184426F}" dt="2020-06-18T19:50:28.010" v="1847"/>
          <ac:spMkLst>
            <pc:docMk/>
            <pc:sldMk cId="172689517" sldId="273"/>
            <ac:spMk id="3" creationId="{00000000-0000-0000-0000-000000000000}"/>
          </ac:spMkLst>
        </pc:spChg>
        <pc:picChg chg="add mod ord">
          <ac:chgData name="Pengfei He" userId="S::pengfei.he@ltts.com::25002a7b-6f96-4a71-b0ae-e5a90cf23001" providerId="AD" clId="Web-{71086FD8-522D-47D4-A023-D2B40184426F}" dt="2020-06-18T19:59:29.106" v="1920" actId="1076"/>
          <ac:picMkLst>
            <pc:docMk/>
            <pc:sldMk cId="172689517" sldId="273"/>
            <ac:picMk id="4" creationId="{3513B4AB-065B-4C05-833D-41DD21D89BA4}"/>
          </ac:picMkLst>
        </pc:picChg>
      </pc:sldChg>
      <pc:sldChg chg="addSp delSp modSp">
        <pc:chgData name="Pengfei He" userId="S::pengfei.he@ltts.com::25002a7b-6f96-4a71-b0ae-e5a90cf23001" providerId="AD" clId="Web-{71086FD8-522D-47D4-A023-D2B40184426F}" dt="2020-06-18T21:35:03.387" v="3427" actId="1076"/>
        <pc:sldMkLst>
          <pc:docMk/>
          <pc:sldMk cId="1449897089" sldId="276"/>
        </pc:sldMkLst>
        <pc:spChg chg="mod">
          <ac:chgData name="Pengfei He" userId="S::pengfei.he@ltts.com::25002a7b-6f96-4a71-b0ae-e5a90cf23001" providerId="AD" clId="Web-{71086FD8-522D-47D4-A023-D2B40184426F}" dt="2020-06-18T20:52:06.655" v="3047" actId="20577"/>
          <ac:spMkLst>
            <pc:docMk/>
            <pc:sldMk cId="1449897089" sldId="276"/>
            <ac:spMk id="3" creationId="{BA831334-3179-4388-9FC0-731354EBC02A}"/>
          </ac:spMkLst>
        </pc:spChg>
        <pc:picChg chg="add del mod">
          <ac:chgData name="Pengfei He" userId="S::pengfei.he@ltts.com::25002a7b-6f96-4a71-b0ae-e5a90cf23001" providerId="AD" clId="Web-{71086FD8-522D-47D4-A023-D2B40184426F}" dt="2020-06-18T21:34:35.700" v="3421"/>
          <ac:picMkLst>
            <pc:docMk/>
            <pc:sldMk cId="1449897089" sldId="276"/>
            <ac:picMk id="4" creationId="{8E61AE1B-D892-4525-A025-5EC54168A6B1}"/>
          </ac:picMkLst>
        </pc:picChg>
        <pc:picChg chg="add mod">
          <ac:chgData name="Pengfei He" userId="S::pengfei.he@ltts.com::25002a7b-6f96-4a71-b0ae-e5a90cf23001" providerId="AD" clId="Web-{71086FD8-522D-47D4-A023-D2B40184426F}" dt="2020-06-18T21:35:03.387" v="3427" actId="1076"/>
          <ac:picMkLst>
            <pc:docMk/>
            <pc:sldMk cId="1449897089" sldId="276"/>
            <ac:picMk id="5" creationId="{9986EC2E-FF0A-4643-984D-CC8443FA8B78}"/>
          </ac:picMkLst>
        </pc:picChg>
      </pc:sldChg>
      <pc:sldChg chg="modSp add ord replId">
        <pc:chgData name="Pengfei He" userId="S::pengfei.he@ltts.com::25002a7b-6f96-4a71-b0ae-e5a90cf23001" providerId="AD" clId="Web-{71086FD8-522D-47D4-A023-D2B40184426F}" dt="2020-06-18T19:30:43.832" v="1481" actId="20577"/>
        <pc:sldMkLst>
          <pc:docMk/>
          <pc:sldMk cId="3724129068" sldId="279"/>
        </pc:sldMkLst>
        <pc:spChg chg="mod">
          <ac:chgData name="Pengfei He" userId="S::pengfei.he@ltts.com::25002a7b-6f96-4a71-b0ae-e5a90cf23001" providerId="AD" clId="Web-{71086FD8-522D-47D4-A023-D2B40184426F}" dt="2020-06-18T19:30:38.910" v="1476" actId="20577"/>
          <ac:spMkLst>
            <pc:docMk/>
            <pc:sldMk cId="3724129068" sldId="279"/>
            <ac:spMk id="2" creationId="{00000000-0000-0000-0000-000000000000}"/>
          </ac:spMkLst>
        </pc:spChg>
        <pc:spChg chg="mod">
          <ac:chgData name="Pengfei He" userId="S::pengfei.he@ltts.com::25002a7b-6f96-4a71-b0ae-e5a90cf23001" providerId="AD" clId="Web-{71086FD8-522D-47D4-A023-D2B40184426F}" dt="2020-06-18T19:30:43.832" v="1481" actId="20577"/>
          <ac:spMkLst>
            <pc:docMk/>
            <pc:sldMk cId="3724129068" sldId="279"/>
            <ac:spMk id="3" creationId="{00000000-0000-0000-0000-000000000000}"/>
          </ac:spMkLst>
        </pc:spChg>
      </pc:sldChg>
      <pc:sldChg chg="del">
        <pc:chgData name="Pengfei He" userId="S::pengfei.he@ltts.com::25002a7b-6f96-4a71-b0ae-e5a90cf23001" providerId="AD" clId="Web-{71086FD8-522D-47D4-A023-D2B40184426F}" dt="2020-06-18T19:30:34.238" v="1467"/>
        <pc:sldMkLst>
          <pc:docMk/>
          <pc:sldMk cId="4286814824" sldId="281"/>
        </pc:sldMkLst>
      </pc:sldChg>
      <pc:sldChg chg="addSp delSp modSp">
        <pc:chgData name="Pengfei He" userId="S::pengfei.he@ltts.com::25002a7b-6f96-4a71-b0ae-e5a90cf23001" providerId="AD" clId="Web-{71086FD8-522D-47D4-A023-D2B40184426F}" dt="2020-06-18T20:03:41.108" v="1949" actId="1076"/>
        <pc:sldMkLst>
          <pc:docMk/>
          <pc:sldMk cId="1025459406" sldId="282"/>
        </pc:sldMkLst>
        <pc:spChg chg="mod">
          <ac:chgData name="Pengfei He" userId="S::pengfei.he@ltts.com::25002a7b-6f96-4a71-b0ae-e5a90cf23001" providerId="AD" clId="Web-{71086FD8-522D-47D4-A023-D2B40184426F}" dt="2020-06-18T19:59:56.560" v="1940" actId="20577"/>
          <ac:spMkLst>
            <pc:docMk/>
            <pc:sldMk cId="1025459406" sldId="282"/>
            <ac:spMk id="2" creationId="{EC0944E0-9AA4-4163-9B50-A7A81B5FB925}"/>
          </ac:spMkLst>
        </pc:spChg>
        <pc:spChg chg="del">
          <ac:chgData name="Pengfei He" userId="S::pengfei.he@ltts.com::25002a7b-6f96-4a71-b0ae-e5a90cf23001" providerId="AD" clId="Web-{71086FD8-522D-47D4-A023-D2B40184426F}" dt="2020-06-18T20:02:42.029" v="1943"/>
          <ac:spMkLst>
            <pc:docMk/>
            <pc:sldMk cId="1025459406" sldId="282"/>
            <ac:spMk id="3" creationId="{A7619CCA-1597-4023-9978-DE8F6E894566}"/>
          </ac:spMkLst>
        </pc:spChg>
        <pc:picChg chg="add mod ord">
          <ac:chgData name="Pengfei He" userId="S::pengfei.he@ltts.com::25002a7b-6f96-4a71-b0ae-e5a90cf23001" providerId="AD" clId="Web-{71086FD8-522D-47D4-A023-D2B40184426F}" dt="2020-06-18T20:03:41.108" v="1949" actId="1076"/>
          <ac:picMkLst>
            <pc:docMk/>
            <pc:sldMk cId="1025459406" sldId="282"/>
            <ac:picMk id="4" creationId="{B51F9D3A-2906-499E-B92A-52C337530BC3}"/>
          </ac:picMkLst>
        </pc:picChg>
      </pc:sldChg>
      <pc:sldChg chg="addSp delSp modSp">
        <pc:chgData name="Pengfei He" userId="S::pengfei.he@ltts.com::25002a7b-6f96-4a71-b0ae-e5a90cf23001" providerId="AD" clId="Web-{71086FD8-522D-47D4-A023-D2B40184426F}" dt="2020-06-18T19:59:18.903" v="1917" actId="1076"/>
        <pc:sldMkLst>
          <pc:docMk/>
          <pc:sldMk cId="3910900248" sldId="283"/>
        </pc:sldMkLst>
        <pc:spChg chg="del">
          <ac:chgData name="Pengfei He" userId="S::pengfei.he@ltts.com::25002a7b-6f96-4a71-b0ae-e5a90cf23001" providerId="AD" clId="Web-{71086FD8-522D-47D4-A023-D2B40184426F}" dt="2020-06-18T19:52:31.307" v="1853"/>
          <ac:spMkLst>
            <pc:docMk/>
            <pc:sldMk cId="3910900248" sldId="283"/>
            <ac:spMk id="3" creationId="{E6DACDC3-FBEC-4772-AC29-F87D78464EFD}"/>
          </ac:spMkLst>
        </pc:spChg>
        <pc:picChg chg="add mod ord">
          <ac:chgData name="Pengfei He" userId="S::pengfei.he@ltts.com::25002a7b-6f96-4a71-b0ae-e5a90cf23001" providerId="AD" clId="Web-{71086FD8-522D-47D4-A023-D2B40184426F}" dt="2020-06-18T19:59:18.903" v="1917" actId="1076"/>
          <ac:picMkLst>
            <pc:docMk/>
            <pc:sldMk cId="3910900248" sldId="283"/>
            <ac:picMk id="4" creationId="{22527A80-BCA9-4531-876F-7664D892F8E0}"/>
          </ac:picMkLst>
        </pc:picChg>
      </pc:sldChg>
      <pc:sldChg chg="addSp delSp modSp">
        <pc:chgData name="Pengfei He" userId="S::pengfei.he@ltts.com::25002a7b-6f96-4a71-b0ae-e5a90cf23001" providerId="AD" clId="Web-{71086FD8-522D-47D4-A023-D2B40184426F}" dt="2020-06-18T19:59:14.684" v="1916" actId="1076"/>
        <pc:sldMkLst>
          <pc:docMk/>
          <pc:sldMk cId="982985562" sldId="284"/>
        </pc:sldMkLst>
        <pc:spChg chg="mod">
          <ac:chgData name="Pengfei He" userId="S::pengfei.he@ltts.com::25002a7b-6f96-4a71-b0ae-e5a90cf23001" providerId="AD" clId="Web-{71086FD8-522D-47D4-A023-D2B40184426F}" dt="2020-06-18T19:53:54.167" v="1894" actId="20577"/>
          <ac:spMkLst>
            <pc:docMk/>
            <pc:sldMk cId="982985562" sldId="284"/>
            <ac:spMk id="2" creationId="{ED260244-FA26-40A2-86E5-57D99A7779D7}"/>
          </ac:spMkLst>
        </pc:spChg>
        <pc:spChg chg="del">
          <ac:chgData name="Pengfei He" userId="S::pengfei.he@ltts.com::25002a7b-6f96-4a71-b0ae-e5a90cf23001" providerId="AD" clId="Web-{71086FD8-522D-47D4-A023-D2B40184426F}" dt="2020-06-18T19:55:07.777" v="1897"/>
          <ac:spMkLst>
            <pc:docMk/>
            <pc:sldMk cId="982985562" sldId="284"/>
            <ac:spMk id="3" creationId="{7B3479D2-AD0F-4337-B70E-AFE0FDBACE64}"/>
          </ac:spMkLst>
        </pc:spChg>
        <pc:picChg chg="add mod ord">
          <ac:chgData name="Pengfei He" userId="S::pengfei.he@ltts.com::25002a7b-6f96-4a71-b0ae-e5a90cf23001" providerId="AD" clId="Web-{71086FD8-522D-47D4-A023-D2B40184426F}" dt="2020-06-18T19:59:14.684" v="1916" actId="1076"/>
          <ac:picMkLst>
            <pc:docMk/>
            <pc:sldMk cId="982985562" sldId="284"/>
            <ac:picMk id="4" creationId="{C5FA191C-C651-4D7F-BDBC-B697E5E627AF}"/>
          </ac:picMkLst>
        </pc:picChg>
      </pc:sldChg>
      <pc:sldChg chg="addSp delSp modSp">
        <pc:chgData name="Pengfei He" userId="S::pengfei.he@ltts.com::25002a7b-6f96-4a71-b0ae-e5a90cf23001" providerId="AD" clId="Web-{71086FD8-522D-47D4-A023-D2B40184426F}" dt="2020-06-18T19:59:11.153" v="1915" actId="1076"/>
        <pc:sldMkLst>
          <pc:docMk/>
          <pc:sldMk cId="4024114922" sldId="285"/>
        </pc:sldMkLst>
        <pc:spChg chg="mod">
          <ac:chgData name="Pengfei He" userId="S::pengfei.he@ltts.com::25002a7b-6f96-4a71-b0ae-e5a90cf23001" providerId="AD" clId="Web-{71086FD8-522D-47D4-A023-D2B40184426F}" dt="2020-06-18T19:56:20.574" v="1910" actId="20577"/>
          <ac:spMkLst>
            <pc:docMk/>
            <pc:sldMk cId="4024114922" sldId="285"/>
            <ac:spMk id="2" creationId="{444FBD14-63DB-4E87-8F3A-CC5B15B3589D}"/>
          </ac:spMkLst>
        </pc:spChg>
        <pc:spChg chg="del">
          <ac:chgData name="Pengfei He" userId="S::pengfei.he@ltts.com::25002a7b-6f96-4a71-b0ae-e5a90cf23001" providerId="AD" clId="Web-{71086FD8-522D-47D4-A023-D2B40184426F}" dt="2020-06-18T19:59:01.747" v="1913"/>
          <ac:spMkLst>
            <pc:docMk/>
            <pc:sldMk cId="4024114922" sldId="285"/>
            <ac:spMk id="3" creationId="{19E1840B-4BC3-456A-A9AE-D4559851D418}"/>
          </ac:spMkLst>
        </pc:spChg>
        <pc:picChg chg="add mod ord">
          <ac:chgData name="Pengfei He" userId="S::pengfei.he@ltts.com::25002a7b-6f96-4a71-b0ae-e5a90cf23001" providerId="AD" clId="Web-{71086FD8-522D-47D4-A023-D2B40184426F}" dt="2020-06-18T19:59:11.153" v="1915" actId="1076"/>
          <ac:picMkLst>
            <pc:docMk/>
            <pc:sldMk cId="4024114922" sldId="285"/>
            <ac:picMk id="4" creationId="{9261A9F3-D7BE-4004-9157-C00CA2428210}"/>
          </ac:picMkLst>
        </pc:picChg>
      </pc:sldChg>
      <pc:sldChg chg="new del">
        <pc:chgData name="Pengfei He" userId="S::pengfei.he@ltts.com::25002a7b-6f96-4a71-b0ae-e5a90cf23001" providerId="AD" clId="Web-{71086FD8-522D-47D4-A023-D2B40184426F}" dt="2020-06-18T21:01:34.705" v="3054"/>
        <pc:sldMkLst>
          <pc:docMk/>
          <pc:sldMk cId="1805054575" sldId="287"/>
        </pc:sldMkLst>
      </pc:sldChg>
      <pc:sldChg chg="add del replId">
        <pc:chgData name="Pengfei He" userId="S::pengfei.he@ltts.com::25002a7b-6f96-4a71-b0ae-e5a90cf23001" providerId="AD" clId="Web-{71086FD8-522D-47D4-A023-D2B40184426F}" dt="2020-06-18T21:01:30.267" v="3053"/>
        <pc:sldMkLst>
          <pc:docMk/>
          <pc:sldMk cId="4146243472" sldId="288"/>
        </pc:sldMkLst>
      </pc:sldChg>
      <pc:sldChg chg="modSp">
        <pc:chgData name="Pengfei He" userId="S::pengfei.he@ltts.com::25002a7b-6f96-4a71-b0ae-e5a90cf23001" providerId="AD" clId="Web-{71086FD8-522D-47D4-A023-D2B40184426F}" dt="2020-06-18T21:29:29.870" v="3419" actId="20577"/>
        <pc:sldMkLst>
          <pc:docMk/>
          <pc:sldMk cId="3465281556" sldId="290"/>
        </pc:sldMkLst>
        <pc:spChg chg="mod">
          <ac:chgData name="Pengfei He" userId="S::pengfei.he@ltts.com::25002a7b-6f96-4a71-b0ae-e5a90cf23001" providerId="AD" clId="Web-{71086FD8-522D-47D4-A023-D2B40184426F}" dt="2020-06-18T21:29:29.870" v="3419" actId="20577"/>
          <ac:spMkLst>
            <pc:docMk/>
            <pc:sldMk cId="3465281556" sldId="290"/>
            <ac:spMk id="3" creationId="{CA17BA7C-1175-4D02-A662-A5ABD03248AE}"/>
          </ac:spMkLst>
        </pc:spChg>
      </pc:sldChg>
    </pc:docChg>
  </pc:docChgLst>
  <pc:docChgLst>
    <pc:chgData name="Pengfei He" userId="S::pengfei.he@ltts.com::25002a7b-6f96-4a71-b0ae-e5a90cf23001" providerId="AD" clId="Web-{1587E943-893F-4634-81AB-65FE86724BAE}"/>
    <pc:docChg chg="addSld">
      <pc:chgData name="Pengfei He" userId="S::pengfei.he@ltts.com::25002a7b-6f96-4a71-b0ae-e5a90cf23001" providerId="AD" clId="Web-{1587E943-893F-4634-81AB-65FE86724BAE}" dt="2020-06-18T18:09:55.060" v="3"/>
      <pc:docMkLst>
        <pc:docMk/>
      </pc:docMkLst>
      <pc:sldChg chg="add">
        <pc:chgData name="Pengfei He" userId="S::pengfei.he@ltts.com::25002a7b-6f96-4a71-b0ae-e5a90cf23001" providerId="AD" clId="Web-{1587E943-893F-4634-81AB-65FE86724BAE}" dt="2020-06-18T18:07:53.871" v="0"/>
        <pc:sldMkLst>
          <pc:docMk/>
          <pc:sldMk cId="4014338542" sldId="257"/>
        </pc:sldMkLst>
      </pc:sldChg>
      <pc:sldChg chg="add">
        <pc:chgData name="Pengfei He" userId="S::pengfei.he@ltts.com::25002a7b-6f96-4a71-b0ae-e5a90cf23001" providerId="AD" clId="Web-{1587E943-893F-4634-81AB-65FE86724BAE}" dt="2020-06-18T18:08:11.981" v="1"/>
        <pc:sldMkLst>
          <pc:docMk/>
          <pc:sldMk cId="1686997730" sldId="258"/>
        </pc:sldMkLst>
      </pc:sldChg>
      <pc:sldChg chg="add">
        <pc:chgData name="Pengfei He" userId="S::pengfei.he@ltts.com::25002a7b-6f96-4a71-b0ae-e5a90cf23001" providerId="AD" clId="Web-{1587E943-893F-4634-81AB-65FE86724BAE}" dt="2020-06-18T18:08:55.388" v="2"/>
        <pc:sldMkLst>
          <pc:docMk/>
          <pc:sldMk cId="563758978" sldId="259"/>
        </pc:sldMkLst>
      </pc:sldChg>
      <pc:sldChg chg="add">
        <pc:chgData name="Pengfei He" userId="S::pengfei.he@ltts.com::25002a7b-6f96-4a71-b0ae-e5a90cf23001" providerId="AD" clId="Web-{1587E943-893F-4634-81AB-65FE86724BAE}" dt="2020-06-18T18:09:55.060" v="3"/>
        <pc:sldMkLst>
          <pc:docMk/>
          <pc:sldMk cId="775044982" sldId="260"/>
        </pc:sldMkLst>
      </pc:sldChg>
      <pc:sldMasterChg chg="addSldLayout">
        <pc:chgData name="Pengfei He" userId="S::pengfei.he@ltts.com::25002a7b-6f96-4a71-b0ae-e5a90cf23001" providerId="AD" clId="Web-{1587E943-893F-4634-81AB-65FE86724BAE}" dt="2020-06-18T18:09:55.060" v="3"/>
        <pc:sldMasterMkLst>
          <pc:docMk/>
          <pc:sldMasterMk cId="2460954070" sldId="2147483660"/>
        </pc:sldMasterMkLst>
        <pc:sldLayoutChg chg="add">
          <pc:chgData name="Pengfei He" userId="S::pengfei.he@ltts.com::25002a7b-6f96-4a71-b0ae-e5a90cf23001" providerId="AD" clId="Web-{1587E943-893F-4634-81AB-65FE86724BAE}" dt="2020-06-18T18:07:53.871" v="0"/>
          <pc:sldLayoutMkLst>
            <pc:docMk/>
            <pc:sldMasterMk cId="2460954070" sldId="2147483660"/>
            <pc:sldLayoutMk cId="3022545697" sldId="2147483672"/>
          </pc:sldLayoutMkLst>
        </pc:sldLayoutChg>
        <pc:sldLayoutChg chg="add">
          <pc:chgData name="Pengfei He" userId="S::pengfei.he@ltts.com::25002a7b-6f96-4a71-b0ae-e5a90cf23001" providerId="AD" clId="Web-{1587E943-893F-4634-81AB-65FE86724BAE}" dt="2020-06-18T18:08:11.981" v="1"/>
          <pc:sldLayoutMkLst>
            <pc:docMk/>
            <pc:sldMasterMk cId="2460954070" sldId="2147483660"/>
            <pc:sldLayoutMk cId="187087650" sldId="2147483673"/>
          </pc:sldLayoutMkLst>
        </pc:sldLayoutChg>
        <pc:sldLayoutChg chg="add">
          <pc:chgData name="Pengfei He" userId="S::pengfei.he@ltts.com::25002a7b-6f96-4a71-b0ae-e5a90cf23001" providerId="AD" clId="Web-{1587E943-893F-4634-81AB-65FE86724BAE}" dt="2020-06-18T18:08:55.388" v="2"/>
          <pc:sldLayoutMkLst>
            <pc:docMk/>
            <pc:sldMasterMk cId="2460954070" sldId="2147483660"/>
            <pc:sldLayoutMk cId="3501862152" sldId="2147483674"/>
          </pc:sldLayoutMkLst>
        </pc:sldLayoutChg>
        <pc:sldLayoutChg chg="add">
          <pc:chgData name="Pengfei He" userId="S::pengfei.he@ltts.com::25002a7b-6f96-4a71-b0ae-e5a90cf23001" providerId="AD" clId="Web-{1587E943-893F-4634-81AB-65FE86724BAE}" dt="2020-06-18T18:09:55.060" v="3"/>
          <pc:sldLayoutMkLst>
            <pc:docMk/>
            <pc:sldMasterMk cId="2460954070" sldId="2147483660"/>
            <pc:sldLayoutMk cId="1843286065" sldId="2147483675"/>
          </pc:sldLayoutMkLst>
        </pc:sldLayoutChg>
      </pc:sldMasterChg>
    </pc:docChg>
  </pc:docChgLst>
  <pc:docChgLst>
    <pc:chgData name="Devon Stedronsky" userId="S::devon.stedronsky@ltts.com::0f7874eb-285d-422c-a2f3-d3040f568b38" providerId="AD" clId="Web-{FFC19BC3-B000-4325-8811-F6D8EF2339ED}"/>
    <pc:docChg chg="addSld delSld modSld">
      <pc:chgData name="Devon Stedronsky" userId="S::devon.stedronsky@ltts.com::0f7874eb-285d-422c-a2f3-d3040f568b38" providerId="AD" clId="Web-{FFC19BC3-B000-4325-8811-F6D8EF2339ED}" dt="2020-06-18T21:12:37.499" v="2886" actId="20577"/>
      <pc:docMkLst>
        <pc:docMk/>
      </pc:docMkLst>
      <pc:sldChg chg="modSp">
        <pc:chgData name="Devon Stedronsky" userId="S::devon.stedronsky@ltts.com::0f7874eb-285d-422c-a2f3-d3040f568b38" providerId="AD" clId="Web-{FFC19BC3-B000-4325-8811-F6D8EF2339ED}" dt="2020-06-18T20:50:17.892" v="1170" actId="20577"/>
        <pc:sldMkLst>
          <pc:docMk/>
          <pc:sldMk cId="1686997730" sldId="258"/>
        </pc:sldMkLst>
        <pc:spChg chg="mod">
          <ac:chgData name="Devon Stedronsky" userId="S::devon.stedronsky@ltts.com::0f7874eb-285d-422c-a2f3-d3040f568b38" providerId="AD" clId="Web-{FFC19BC3-B000-4325-8811-F6D8EF2339ED}" dt="2020-06-18T20:50:17.892" v="1170" actId="20577"/>
          <ac:spMkLst>
            <pc:docMk/>
            <pc:sldMk cId="1686997730" sldId="258"/>
            <ac:spMk id="5" creationId="{00000000-0000-0000-0000-000000000000}"/>
          </ac:spMkLst>
        </pc:spChg>
      </pc:sldChg>
      <pc:sldChg chg="modSp">
        <pc:chgData name="Devon Stedronsky" userId="S::devon.stedronsky@ltts.com::0f7874eb-285d-422c-a2f3-d3040f568b38" providerId="AD" clId="Web-{FFC19BC3-B000-4325-8811-F6D8EF2339ED}" dt="2020-06-18T20:57:58.725" v="1650" actId="20577"/>
        <pc:sldMkLst>
          <pc:docMk/>
          <pc:sldMk cId="928455231" sldId="264"/>
        </pc:sldMkLst>
        <pc:spChg chg="mod">
          <ac:chgData name="Devon Stedronsky" userId="S::devon.stedronsky@ltts.com::0f7874eb-285d-422c-a2f3-d3040f568b38" providerId="AD" clId="Web-{FFC19BC3-B000-4325-8811-F6D8EF2339ED}" dt="2020-06-18T20:57:58.725" v="1650" actId="20577"/>
          <ac:spMkLst>
            <pc:docMk/>
            <pc:sldMk cId="928455231" sldId="264"/>
            <ac:spMk id="3" creationId="{00000000-0000-0000-0000-000000000000}"/>
          </ac:spMkLst>
        </pc:spChg>
      </pc:sldChg>
      <pc:sldChg chg="modSp">
        <pc:chgData name="Devon Stedronsky" userId="S::devon.stedronsky@ltts.com::0f7874eb-285d-422c-a2f3-d3040f568b38" providerId="AD" clId="Web-{FFC19BC3-B000-4325-8811-F6D8EF2339ED}" dt="2020-06-18T20:33:41.804" v="382" actId="20577"/>
        <pc:sldMkLst>
          <pc:docMk/>
          <pc:sldMk cId="4079592234" sldId="265"/>
        </pc:sldMkLst>
        <pc:spChg chg="mod">
          <ac:chgData name="Devon Stedronsky" userId="S::devon.stedronsky@ltts.com::0f7874eb-285d-422c-a2f3-d3040f568b38" providerId="AD" clId="Web-{FFC19BC3-B000-4325-8811-F6D8EF2339ED}" dt="2020-06-18T20:33:41.804" v="382" actId="20577"/>
          <ac:spMkLst>
            <pc:docMk/>
            <pc:sldMk cId="4079592234" sldId="265"/>
            <ac:spMk id="2" creationId="{00000000-0000-0000-0000-000000000000}"/>
          </ac:spMkLst>
        </pc:spChg>
      </pc:sldChg>
      <pc:sldChg chg="del">
        <pc:chgData name="Devon Stedronsky" userId="S::devon.stedronsky@ltts.com::0f7874eb-285d-422c-a2f3-d3040f568b38" providerId="AD" clId="Web-{FFC19BC3-B000-4325-8811-F6D8EF2339ED}" dt="2020-06-18T20:29:32.286" v="138"/>
        <pc:sldMkLst>
          <pc:docMk/>
          <pc:sldMk cId="172689517" sldId="273"/>
        </pc:sldMkLst>
      </pc:sldChg>
      <pc:sldChg chg="modSp">
        <pc:chgData name="Devon Stedronsky" userId="S::devon.stedronsky@ltts.com::0f7874eb-285d-422c-a2f3-d3040f568b38" providerId="AD" clId="Web-{FFC19BC3-B000-4325-8811-F6D8EF2339ED}" dt="2020-06-18T21:12:34.530" v="2884" actId="20577"/>
        <pc:sldMkLst>
          <pc:docMk/>
          <pc:sldMk cId="610118168" sldId="274"/>
        </pc:sldMkLst>
        <pc:spChg chg="mod">
          <ac:chgData name="Devon Stedronsky" userId="S::devon.stedronsky@ltts.com::0f7874eb-285d-422c-a2f3-d3040f568b38" providerId="AD" clId="Web-{FFC19BC3-B000-4325-8811-F6D8EF2339ED}" dt="2020-06-18T21:09:38.419" v="2322" actId="20577"/>
          <ac:spMkLst>
            <pc:docMk/>
            <pc:sldMk cId="610118168" sldId="274"/>
            <ac:spMk id="2" creationId="{00000000-0000-0000-0000-000000000000}"/>
          </ac:spMkLst>
        </pc:spChg>
        <pc:spChg chg="mod">
          <ac:chgData name="Devon Stedronsky" userId="S::devon.stedronsky@ltts.com::0f7874eb-285d-422c-a2f3-d3040f568b38" providerId="AD" clId="Web-{FFC19BC3-B000-4325-8811-F6D8EF2339ED}" dt="2020-06-18T21:12:34.530" v="2884" actId="20577"/>
          <ac:spMkLst>
            <pc:docMk/>
            <pc:sldMk cId="610118168" sldId="274"/>
            <ac:spMk id="3" creationId="{00000000-0000-0000-0000-000000000000}"/>
          </ac:spMkLst>
        </pc:spChg>
      </pc:sldChg>
      <pc:sldChg chg="modSp">
        <pc:chgData name="Devon Stedronsky" userId="S::devon.stedronsky@ltts.com::0f7874eb-285d-422c-a2f3-d3040f568b38" providerId="AD" clId="Web-{FFC19BC3-B000-4325-8811-F6D8EF2339ED}" dt="2020-06-18T20:42:38.513" v="1033" actId="20577"/>
        <pc:sldMkLst>
          <pc:docMk/>
          <pc:sldMk cId="3659391853" sldId="275"/>
        </pc:sldMkLst>
        <pc:spChg chg="mod">
          <ac:chgData name="Devon Stedronsky" userId="S::devon.stedronsky@ltts.com::0f7874eb-285d-422c-a2f3-d3040f568b38" providerId="AD" clId="Web-{FFC19BC3-B000-4325-8811-F6D8EF2339ED}" dt="2020-06-18T20:42:38.513" v="1033" actId="20577"/>
          <ac:spMkLst>
            <pc:docMk/>
            <pc:sldMk cId="3659391853" sldId="275"/>
            <ac:spMk id="3" creationId="{00000000-0000-0000-0000-000000000000}"/>
          </ac:spMkLst>
        </pc:spChg>
      </pc:sldChg>
      <pc:sldChg chg="modSp">
        <pc:chgData name="Devon Stedronsky" userId="S::devon.stedronsky@ltts.com::0f7874eb-285d-422c-a2f3-d3040f568b38" providerId="AD" clId="Web-{FFC19BC3-B000-4325-8811-F6D8EF2339ED}" dt="2020-06-18T20:56:58.896" v="1644" actId="20577"/>
        <pc:sldMkLst>
          <pc:docMk/>
          <pc:sldMk cId="3724129068" sldId="279"/>
        </pc:sldMkLst>
        <pc:spChg chg="mod">
          <ac:chgData name="Devon Stedronsky" userId="S::devon.stedronsky@ltts.com::0f7874eb-285d-422c-a2f3-d3040f568b38" providerId="AD" clId="Web-{FFC19BC3-B000-4325-8811-F6D8EF2339ED}" dt="2020-06-18T20:46:10.155" v="1160" actId="20577"/>
          <ac:spMkLst>
            <pc:docMk/>
            <pc:sldMk cId="3724129068" sldId="279"/>
            <ac:spMk id="2" creationId="{00000000-0000-0000-0000-000000000000}"/>
          </ac:spMkLst>
        </pc:spChg>
        <pc:spChg chg="mod">
          <ac:chgData name="Devon Stedronsky" userId="S::devon.stedronsky@ltts.com::0f7874eb-285d-422c-a2f3-d3040f568b38" providerId="AD" clId="Web-{FFC19BC3-B000-4325-8811-F6D8EF2339ED}" dt="2020-06-18T20:56:58.896" v="1644" actId="20577"/>
          <ac:spMkLst>
            <pc:docMk/>
            <pc:sldMk cId="3724129068" sldId="279"/>
            <ac:spMk id="3" creationId="{00000000-0000-0000-0000-000000000000}"/>
          </ac:spMkLst>
        </pc:spChg>
      </pc:sldChg>
      <pc:sldChg chg="del">
        <pc:chgData name="Devon Stedronsky" userId="S::devon.stedronsky@ltts.com::0f7874eb-285d-422c-a2f3-d3040f568b38" providerId="AD" clId="Web-{FFC19BC3-B000-4325-8811-F6D8EF2339ED}" dt="2020-06-18T20:29:34.786" v="142"/>
        <pc:sldMkLst>
          <pc:docMk/>
          <pc:sldMk cId="1025459406" sldId="282"/>
        </pc:sldMkLst>
      </pc:sldChg>
      <pc:sldChg chg="del">
        <pc:chgData name="Devon Stedronsky" userId="S::devon.stedronsky@ltts.com::0f7874eb-285d-422c-a2f3-d3040f568b38" providerId="AD" clId="Web-{FFC19BC3-B000-4325-8811-F6D8EF2339ED}" dt="2020-06-18T20:29:32.849" v="139"/>
        <pc:sldMkLst>
          <pc:docMk/>
          <pc:sldMk cId="3910900248" sldId="283"/>
        </pc:sldMkLst>
      </pc:sldChg>
      <pc:sldChg chg="del">
        <pc:chgData name="Devon Stedronsky" userId="S::devon.stedronsky@ltts.com::0f7874eb-285d-422c-a2f3-d3040f568b38" providerId="AD" clId="Web-{FFC19BC3-B000-4325-8811-F6D8EF2339ED}" dt="2020-06-18T20:29:33.411" v="140"/>
        <pc:sldMkLst>
          <pc:docMk/>
          <pc:sldMk cId="982985562" sldId="284"/>
        </pc:sldMkLst>
      </pc:sldChg>
      <pc:sldChg chg="del">
        <pc:chgData name="Devon Stedronsky" userId="S::devon.stedronsky@ltts.com::0f7874eb-285d-422c-a2f3-d3040f568b38" providerId="AD" clId="Web-{FFC19BC3-B000-4325-8811-F6D8EF2339ED}" dt="2020-06-18T20:29:34.255" v="141"/>
        <pc:sldMkLst>
          <pc:docMk/>
          <pc:sldMk cId="4024114922" sldId="285"/>
        </pc:sldMkLst>
      </pc:sldChg>
      <pc:sldChg chg="modSp new">
        <pc:chgData name="Devon Stedronsky" userId="S::devon.stedronsky@ltts.com::0f7874eb-285d-422c-a2f3-d3040f568b38" providerId="AD" clId="Web-{FFC19BC3-B000-4325-8811-F6D8EF2339ED}" dt="2020-06-18T21:11:04.248" v="2600" actId="20577"/>
        <pc:sldMkLst>
          <pc:docMk/>
          <pc:sldMk cId="1188672924" sldId="289"/>
        </pc:sldMkLst>
        <pc:spChg chg="mod">
          <ac:chgData name="Devon Stedronsky" userId="S::devon.stedronsky@ltts.com::0f7874eb-285d-422c-a2f3-d3040f568b38" providerId="AD" clId="Web-{FFC19BC3-B000-4325-8811-F6D8EF2339ED}" dt="2020-06-18T21:04:21.853" v="2119" actId="20577"/>
          <ac:spMkLst>
            <pc:docMk/>
            <pc:sldMk cId="1188672924" sldId="289"/>
            <ac:spMk id="2" creationId="{5E7EAD63-B0C4-4A30-B4F7-01BEDF8B83DE}"/>
          </ac:spMkLst>
        </pc:spChg>
        <pc:spChg chg="mod">
          <ac:chgData name="Devon Stedronsky" userId="S::devon.stedronsky@ltts.com::0f7874eb-285d-422c-a2f3-d3040f568b38" providerId="AD" clId="Web-{FFC19BC3-B000-4325-8811-F6D8EF2339ED}" dt="2020-06-18T21:11:04.248" v="2600" actId="20577"/>
          <ac:spMkLst>
            <pc:docMk/>
            <pc:sldMk cId="1188672924" sldId="289"/>
            <ac:spMk id="3" creationId="{2B7429F6-ACC4-491C-8730-C038DC6A2C72}"/>
          </ac:spMkLst>
        </pc:spChg>
      </pc:sldChg>
      <pc:sldChg chg="modSp new">
        <pc:chgData name="Devon Stedronsky" userId="S::devon.stedronsky@ltts.com::0f7874eb-285d-422c-a2f3-d3040f568b38" providerId="AD" clId="Web-{FFC19BC3-B000-4325-8811-F6D8EF2339ED}" dt="2020-06-18T21:10:00.154" v="2434" actId="20577"/>
        <pc:sldMkLst>
          <pc:docMk/>
          <pc:sldMk cId="3465281556" sldId="290"/>
        </pc:sldMkLst>
        <pc:spChg chg="mod">
          <ac:chgData name="Devon Stedronsky" userId="S::devon.stedronsky@ltts.com::0f7874eb-285d-422c-a2f3-d3040f568b38" providerId="AD" clId="Web-{FFC19BC3-B000-4325-8811-F6D8EF2339ED}" dt="2020-06-18T21:10:00.154" v="2434" actId="20577"/>
          <ac:spMkLst>
            <pc:docMk/>
            <pc:sldMk cId="3465281556" sldId="290"/>
            <ac:spMk id="2" creationId="{7924A142-AC2B-4DFE-8904-AAA88412FE67}"/>
          </ac:spMkLst>
        </pc:spChg>
      </pc:sldChg>
    </pc:docChg>
  </pc:docChgLst>
  <pc:docChgLst>
    <pc:chgData name="Pengfei He" userId="S::pengfei.he@ltts.com::25002a7b-6f96-4a71-b0ae-e5a90cf23001" providerId="AD" clId="Web-{4536A9EC-A918-40DC-A37A-ADB61F3A42C3}"/>
    <pc:docChg chg="modSld">
      <pc:chgData name="Pengfei He" userId="S::pengfei.he@ltts.com::25002a7b-6f96-4a71-b0ae-e5a90cf23001" providerId="AD" clId="Web-{4536A9EC-A918-40DC-A37A-ADB61F3A42C3}" dt="2020-06-18T18:17:05.970" v="23" actId="20577"/>
      <pc:docMkLst>
        <pc:docMk/>
      </pc:docMkLst>
      <pc:sldChg chg="modSp">
        <pc:chgData name="Pengfei He" userId="S::pengfei.he@ltts.com::25002a7b-6f96-4a71-b0ae-e5a90cf23001" providerId="AD" clId="Web-{4536A9EC-A918-40DC-A37A-ADB61F3A42C3}" dt="2020-06-18T18:12:34.780" v="3" actId="20577"/>
        <pc:sldMkLst>
          <pc:docMk/>
          <pc:sldMk cId="4014338542" sldId="257"/>
        </pc:sldMkLst>
        <pc:spChg chg="mod">
          <ac:chgData name="Pengfei He" userId="S::pengfei.he@ltts.com::25002a7b-6f96-4a71-b0ae-e5a90cf23001" providerId="AD" clId="Web-{4536A9EC-A918-40DC-A37A-ADB61F3A42C3}" dt="2020-06-18T18:12:34.780" v="3" actId="20577"/>
          <ac:spMkLst>
            <pc:docMk/>
            <pc:sldMk cId="4014338542" sldId="257"/>
            <ac:spMk id="5" creationId="{00000000-0000-0000-0000-000000000000}"/>
          </ac:spMkLst>
        </pc:spChg>
      </pc:sldChg>
      <pc:sldChg chg="modSp">
        <pc:chgData name="Pengfei He" userId="S::pengfei.he@ltts.com::25002a7b-6f96-4a71-b0ae-e5a90cf23001" providerId="AD" clId="Web-{4536A9EC-A918-40DC-A37A-ADB61F3A42C3}" dt="2020-06-18T18:16:41.266" v="10" actId="20577"/>
        <pc:sldMkLst>
          <pc:docMk/>
          <pc:sldMk cId="1686997730" sldId="258"/>
        </pc:sldMkLst>
        <pc:spChg chg="mod">
          <ac:chgData name="Pengfei He" userId="S::pengfei.he@ltts.com::25002a7b-6f96-4a71-b0ae-e5a90cf23001" providerId="AD" clId="Web-{4536A9EC-A918-40DC-A37A-ADB61F3A42C3}" dt="2020-06-18T18:16:41.266" v="10" actId="20577"/>
          <ac:spMkLst>
            <pc:docMk/>
            <pc:sldMk cId="1686997730" sldId="258"/>
            <ac:spMk id="2" creationId="{00000000-0000-0000-0000-000000000000}"/>
          </ac:spMkLst>
        </pc:spChg>
      </pc:sldChg>
      <pc:sldChg chg="modSp">
        <pc:chgData name="Pengfei He" userId="S::pengfei.he@ltts.com::25002a7b-6f96-4a71-b0ae-e5a90cf23001" providerId="AD" clId="Web-{4536A9EC-A918-40DC-A37A-ADB61F3A42C3}" dt="2020-06-18T18:17:05.970" v="23" actId="20577"/>
        <pc:sldMkLst>
          <pc:docMk/>
          <pc:sldMk cId="775044982" sldId="260"/>
        </pc:sldMkLst>
        <pc:spChg chg="mod">
          <ac:chgData name="Pengfei He" userId="S::pengfei.he@ltts.com::25002a7b-6f96-4a71-b0ae-e5a90cf23001" providerId="AD" clId="Web-{4536A9EC-A918-40DC-A37A-ADB61F3A42C3}" dt="2020-06-18T18:17:05.970" v="23" actId="20577"/>
          <ac:spMkLst>
            <pc:docMk/>
            <pc:sldMk cId="775044982" sldId="260"/>
            <ac:spMk id="2" creationId="{00000000-0000-0000-0000-000000000000}"/>
          </ac:spMkLst>
        </pc:spChg>
      </pc:sldChg>
    </pc:docChg>
  </pc:docChgLst>
  <pc:docChgLst>
    <pc:chgData name="Devon Stedronsky" userId="S::devon.stedronsky@ltts.com::0f7874eb-285d-422c-a2f3-d3040f568b38" providerId="AD" clId="Web-{1AF3FA47-09A0-46EF-B2AD-85287360B7EA}"/>
    <pc:docChg chg="addSld modSld">
      <pc:chgData name="Devon Stedronsky" userId="S::devon.stedronsky@ltts.com::0f7874eb-285d-422c-a2f3-d3040f568b38" providerId="AD" clId="Web-{1AF3FA47-09A0-46EF-B2AD-85287360B7EA}" dt="2020-06-18T21:49:15.242" v="2291" actId="20577"/>
      <pc:docMkLst>
        <pc:docMk/>
      </pc:docMkLst>
      <pc:sldChg chg="modSp">
        <pc:chgData name="Devon Stedronsky" userId="S::devon.stedronsky@ltts.com::0f7874eb-285d-422c-a2f3-d3040f568b38" providerId="AD" clId="Web-{1AF3FA47-09A0-46EF-B2AD-85287360B7EA}" dt="2020-06-18T21:45:09.147" v="2271" actId="20577"/>
        <pc:sldMkLst>
          <pc:docMk/>
          <pc:sldMk cId="1993578912" sldId="261"/>
        </pc:sldMkLst>
        <pc:spChg chg="mod">
          <ac:chgData name="Devon Stedronsky" userId="S::devon.stedronsky@ltts.com::0f7874eb-285d-422c-a2f3-d3040f568b38" providerId="AD" clId="Web-{1AF3FA47-09A0-46EF-B2AD-85287360B7EA}" dt="2020-06-18T21:45:09.147" v="2271" actId="20577"/>
          <ac:spMkLst>
            <pc:docMk/>
            <pc:sldMk cId="1993578912" sldId="261"/>
            <ac:spMk id="3" creationId="{F988ADAF-FB29-4173-A4AC-829C398AF210}"/>
          </ac:spMkLst>
        </pc:spChg>
      </pc:sldChg>
      <pc:sldChg chg="addSp delSp modSp">
        <pc:chgData name="Devon Stedronsky" userId="S::devon.stedronsky@ltts.com::0f7874eb-285d-422c-a2f3-d3040f568b38" providerId="AD" clId="Web-{1AF3FA47-09A0-46EF-B2AD-85287360B7EA}" dt="2020-06-18T21:32:23.642" v="536" actId="1076"/>
        <pc:sldMkLst>
          <pc:docMk/>
          <pc:sldMk cId="3843354499" sldId="270"/>
        </pc:sldMkLst>
        <pc:spChg chg="mod">
          <ac:chgData name="Devon Stedronsky" userId="S::devon.stedronsky@ltts.com::0f7874eb-285d-422c-a2f3-d3040f568b38" providerId="AD" clId="Web-{1AF3FA47-09A0-46EF-B2AD-85287360B7EA}" dt="2020-06-18T21:31:12.798" v="505" actId="20577"/>
          <ac:spMkLst>
            <pc:docMk/>
            <pc:sldMk cId="3843354499" sldId="270"/>
            <ac:spMk id="3" creationId="{00000000-0000-0000-0000-000000000000}"/>
          </ac:spMkLst>
        </pc:spChg>
        <pc:spChg chg="add del">
          <ac:chgData name="Devon Stedronsky" userId="S::devon.stedronsky@ltts.com::0f7874eb-285d-422c-a2f3-d3040f568b38" providerId="AD" clId="Web-{1AF3FA47-09A0-46EF-B2AD-85287360B7EA}" dt="2020-06-18T21:31:19.736" v="509"/>
          <ac:spMkLst>
            <pc:docMk/>
            <pc:sldMk cId="3843354499" sldId="270"/>
            <ac:spMk id="4" creationId="{8D4BD7B3-F2C7-44D2-B4D3-7915C321FD42}"/>
          </ac:spMkLst>
        </pc:spChg>
        <pc:spChg chg="add del">
          <ac:chgData name="Devon Stedronsky" userId="S::devon.stedronsky@ltts.com::0f7874eb-285d-422c-a2f3-d3040f568b38" providerId="AD" clId="Web-{1AF3FA47-09A0-46EF-B2AD-85287360B7EA}" dt="2020-06-18T21:31:18.517" v="508"/>
          <ac:spMkLst>
            <pc:docMk/>
            <pc:sldMk cId="3843354499" sldId="270"/>
            <ac:spMk id="5" creationId="{E0DD6EA0-5B4A-44E7-86B7-5D928BB82489}"/>
          </ac:spMkLst>
        </pc:spChg>
        <pc:spChg chg="add mod">
          <ac:chgData name="Devon Stedronsky" userId="S::devon.stedronsky@ltts.com::0f7874eb-285d-422c-a2f3-d3040f568b38" providerId="AD" clId="Web-{1AF3FA47-09A0-46EF-B2AD-85287360B7EA}" dt="2020-06-18T21:32:23.642" v="536" actId="1076"/>
          <ac:spMkLst>
            <pc:docMk/>
            <pc:sldMk cId="3843354499" sldId="270"/>
            <ac:spMk id="6" creationId="{310131C3-4B4E-41F0-861D-04C26F0FB0E3}"/>
          </ac:spMkLst>
        </pc:spChg>
      </pc:sldChg>
      <pc:sldChg chg="modSp">
        <pc:chgData name="Devon Stedronsky" userId="S::devon.stedronsky@ltts.com::0f7874eb-285d-422c-a2f3-d3040f568b38" providerId="AD" clId="Web-{1AF3FA47-09A0-46EF-B2AD-85287360B7EA}" dt="2020-06-18T21:43:27.803" v="2099" actId="20577"/>
        <pc:sldMkLst>
          <pc:docMk/>
          <pc:sldMk cId="610118168" sldId="274"/>
        </pc:sldMkLst>
        <pc:spChg chg="mod">
          <ac:chgData name="Devon Stedronsky" userId="S::devon.stedronsky@ltts.com::0f7874eb-285d-422c-a2f3-d3040f568b38" providerId="AD" clId="Web-{1AF3FA47-09A0-46EF-B2AD-85287360B7EA}" dt="2020-06-18T21:43:27.803" v="2099" actId="20577"/>
          <ac:spMkLst>
            <pc:docMk/>
            <pc:sldMk cId="610118168" sldId="274"/>
            <ac:spMk id="3" creationId="{00000000-0000-0000-0000-000000000000}"/>
          </ac:spMkLst>
        </pc:spChg>
      </pc:sldChg>
      <pc:sldChg chg="modSp">
        <pc:chgData name="Devon Stedronsky" userId="S::devon.stedronsky@ltts.com::0f7874eb-285d-422c-a2f3-d3040f568b38" providerId="AD" clId="Web-{1AF3FA47-09A0-46EF-B2AD-85287360B7EA}" dt="2020-06-18T21:49:13.899" v="2289" actId="20577"/>
        <pc:sldMkLst>
          <pc:docMk/>
          <pc:sldMk cId="1449897089" sldId="276"/>
        </pc:sldMkLst>
        <pc:spChg chg="mod">
          <ac:chgData name="Devon Stedronsky" userId="S::devon.stedronsky@ltts.com::0f7874eb-285d-422c-a2f3-d3040f568b38" providerId="AD" clId="Web-{1AF3FA47-09A0-46EF-B2AD-85287360B7EA}" dt="2020-06-18T21:49:13.899" v="2289" actId="20577"/>
          <ac:spMkLst>
            <pc:docMk/>
            <pc:sldMk cId="1449897089" sldId="276"/>
            <ac:spMk id="3" creationId="{BA831334-3179-4388-9FC0-731354EBC02A}"/>
          </ac:spMkLst>
        </pc:spChg>
      </pc:sldChg>
      <pc:sldChg chg="modSp">
        <pc:chgData name="Devon Stedronsky" userId="S::devon.stedronsky@ltts.com::0f7874eb-285d-422c-a2f3-d3040f568b38" providerId="AD" clId="Web-{1AF3FA47-09A0-46EF-B2AD-85287360B7EA}" dt="2020-06-18T21:17:26.605" v="202" actId="20577"/>
        <pc:sldMkLst>
          <pc:docMk/>
          <pc:sldMk cId="2897164363" sldId="277"/>
        </pc:sldMkLst>
        <pc:spChg chg="mod">
          <ac:chgData name="Devon Stedronsky" userId="S::devon.stedronsky@ltts.com::0f7874eb-285d-422c-a2f3-d3040f568b38" providerId="AD" clId="Web-{1AF3FA47-09A0-46EF-B2AD-85287360B7EA}" dt="2020-06-18T21:17:26.605" v="202" actId="20577"/>
          <ac:spMkLst>
            <pc:docMk/>
            <pc:sldMk cId="2897164363" sldId="277"/>
            <ac:spMk id="3" creationId="{4BD59AC4-926F-42C1-8C2B-A2C49D84B083}"/>
          </ac:spMkLst>
        </pc:spChg>
      </pc:sldChg>
      <pc:sldChg chg="modSp">
        <pc:chgData name="Devon Stedronsky" userId="S::devon.stedronsky@ltts.com::0f7874eb-285d-422c-a2f3-d3040f568b38" providerId="AD" clId="Web-{1AF3FA47-09A0-46EF-B2AD-85287360B7EA}" dt="2020-06-18T21:16:12.667" v="186" actId="20577"/>
        <pc:sldMkLst>
          <pc:docMk/>
          <pc:sldMk cId="3724129068" sldId="279"/>
        </pc:sldMkLst>
        <pc:spChg chg="mod">
          <ac:chgData name="Devon Stedronsky" userId="S::devon.stedronsky@ltts.com::0f7874eb-285d-422c-a2f3-d3040f568b38" providerId="AD" clId="Web-{1AF3FA47-09A0-46EF-B2AD-85287360B7EA}" dt="2020-06-18T21:16:12.667" v="186" actId="20577"/>
          <ac:spMkLst>
            <pc:docMk/>
            <pc:sldMk cId="3724129068" sldId="279"/>
            <ac:spMk id="3" creationId="{00000000-0000-0000-0000-000000000000}"/>
          </ac:spMkLst>
        </pc:spChg>
      </pc:sldChg>
      <pc:sldChg chg="modSp">
        <pc:chgData name="Devon Stedronsky" userId="S::devon.stedronsky@ltts.com::0f7874eb-285d-422c-a2f3-d3040f568b38" providerId="AD" clId="Web-{1AF3FA47-09A0-46EF-B2AD-85287360B7EA}" dt="2020-06-18T21:33:11.799" v="545" actId="20577"/>
        <pc:sldMkLst>
          <pc:docMk/>
          <pc:sldMk cId="1188672924" sldId="289"/>
        </pc:sldMkLst>
        <pc:spChg chg="mod">
          <ac:chgData name="Devon Stedronsky" userId="S::devon.stedronsky@ltts.com::0f7874eb-285d-422c-a2f3-d3040f568b38" providerId="AD" clId="Web-{1AF3FA47-09A0-46EF-B2AD-85287360B7EA}" dt="2020-06-18T21:33:11.799" v="545" actId="20577"/>
          <ac:spMkLst>
            <pc:docMk/>
            <pc:sldMk cId="1188672924" sldId="289"/>
            <ac:spMk id="3" creationId="{2B7429F6-ACC4-491C-8730-C038DC6A2C72}"/>
          </ac:spMkLst>
        </pc:spChg>
      </pc:sldChg>
      <pc:sldChg chg="modSp">
        <pc:chgData name="Devon Stedronsky" userId="S::devon.stedronsky@ltts.com::0f7874eb-285d-422c-a2f3-d3040f568b38" providerId="AD" clId="Web-{1AF3FA47-09A0-46EF-B2AD-85287360B7EA}" dt="2020-06-18T21:42:53.584" v="2073" actId="20577"/>
        <pc:sldMkLst>
          <pc:docMk/>
          <pc:sldMk cId="3465281556" sldId="290"/>
        </pc:sldMkLst>
        <pc:spChg chg="mod">
          <ac:chgData name="Devon Stedronsky" userId="S::devon.stedronsky@ltts.com::0f7874eb-285d-422c-a2f3-d3040f568b38" providerId="AD" clId="Web-{1AF3FA47-09A0-46EF-B2AD-85287360B7EA}" dt="2020-06-18T21:42:53.584" v="2073" actId="20577"/>
          <ac:spMkLst>
            <pc:docMk/>
            <pc:sldMk cId="3465281556" sldId="290"/>
            <ac:spMk id="3" creationId="{CA17BA7C-1175-4D02-A662-A5ABD03248AE}"/>
          </ac:spMkLst>
        </pc:spChg>
      </pc:sldChg>
      <pc:sldChg chg="modSp new">
        <pc:chgData name="Devon Stedronsky" userId="S::devon.stedronsky@ltts.com::0f7874eb-285d-422c-a2f3-d3040f568b38" providerId="AD" clId="Web-{1AF3FA47-09A0-46EF-B2AD-85287360B7EA}" dt="2020-06-18T21:29:53.798" v="492" actId="20577"/>
        <pc:sldMkLst>
          <pc:docMk/>
          <pc:sldMk cId="2487159254" sldId="291"/>
        </pc:sldMkLst>
        <pc:spChg chg="mod">
          <ac:chgData name="Devon Stedronsky" userId="S::devon.stedronsky@ltts.com::0f7874eb-285d-422c-a2f3-d3040f568b38" providerId="AD" clId="Web-{1AF3FA47-09A0-46EF-B2AD-85287360B7EA}" dt="2020-06-18T21:29:53.798" v="492" actId="20577"/>
          <ac:spMkLst>
            <pc:docMk/>
            <pc:sldMk cId="2487159254" sldId="291"/>
            <ac:spMk id="2" creationId="{75247766-92A4-4F64-BD78-F1DAF292B304}"/>
          </ac:spMkLst>
        </pc:spChg>
        <pc:spChg chg="mod">
          <ac:chgData name="Devon Stedronsky" userId="S::devon.stedronsky@ltts.com::0f7874eb-285d-422c-a2f3-d3040f568b38" providerId="AD" clId="Web-{1AF3FA47-09A0-46EF-B2AD-85287360B7EA}" dt="2020-06-18T21:24:37.702" v="461" actId="20577"/>
          <ac:spMkLst>
            <pc:docMk/>
            <pc:sldMk cId="2487159254" sldId="291"/>
            <ac:spMk id="3" creationId="{A574099A-56C6-482F-86F1-5AC04E2A7814}"/>
          </ac:spMkLst>
        </pc:spChg>
      </pc:sldChg>
    </pc:docChg>
  </pc:docChgLst>
  <pc:docChgLst>
    <pc:chgData name="Waseem Orphali" userId="S::waseem.orphali@ltts.com::a1df326d-1520-4b8e-9847-4d8bb38696d0" providerId="AD" clId="Web-{50FEDCED-79A2-469E-8ECA-3D25B6CE7C28}"/>
    <pc:docChg chg="modSld">
      <pc:chgData name="Waseem Orphali" userId="S::waseem.orphali@ltts.com::a1df326d-1520-4b8e-9847-4d8bb38696d0" providerId="AD" clId="Web-{50FEDCED-79A2-469E-8ECA-3D25B6CE7C28}" dt="2020-06-18T18:38:12.069" v="12" actId="20577"/>
      <pc:docMkLst>
        <pc:docMk/>
      </pc:docMkLst>
      <pc:sldChg chg="modSp">
        <pc:chgData name="Waseem Orphali" userId="S::waseem.orphali@ltts.com::a1df326d-1520-4b8e-9847-4d8bb38696d0" providerId="AD" clId="Web-{50FEDCED-79A2-469E-8ECA-3D25B6CE7C28}" dt="2020-06-18T18:38:12.069" v="12" actId="20577"/>
        <pc:sldMkLst>
          <pc:docMk/>
          <pc:sldMk cId="1686997730" sldId="258"/>
        </pc:sldMkLst>
        <pc:spChg chg="mod">
          <ac:chgData name="Waseem Orphali" userId="S::waseem.orphali@ltts.com::a1df326d-1520-4b8e-9847-4d8bb38696d0" providerId="AD" clId="Web-{50FEDCED-79A2-469E-8ECA-3D25B6CE7C28}" dt="2020-06-18T18:38:12.069" v="12" actId="20577"/>
          <ac:spMkLst>
            <pc:docMk/>
            <pc:sldMk cId="1686997730" sldId="258"/>
            <ac:spMk id="9" creationId="{00000000-0000-0000-0000-000000000000}"/>
          </ac:spMkLst>
        </pc:spChg>
      </pc:sldChg>
    </pc:docChg>
  </pc:docChgLst>
  <pc:docChgLst>
    <pc:chgData name="Antonio Jimenez" userId="S::antonio.jimenez@ltts.com::d5ca0dac-3c5e-41fb-842c-7ac2943560a3" providerId="AD" clId="Web-{AB10B717-4109-431E-A018-704FF8C7403A}"/>
    <pc:docChg chg="addSld delSld modSld sldOrd">
      <pc:chgData name="Antonio Jimenez" userId="S::antonio.jimenez@ltts.com::d5ca0dac-3c5e-41fb-842c-7ac2943560a3" providerId="AD" clId="Web-{AB10B717-4109-431E-A018-704FF8C7403A}" dt="2020-06-18T20:56:15.050" v="2716" actId="20577"/>
      <pc:docMkLst>
        <pc:docMk/>
      </pc:docMkLst>
      <pc:sldChg chg="addSp delSp modSp ord">
        <pc:chgData name="Antonio Jimenez" userId="S::antonio.jimenez@ltts.com::d5ca0dac-3c5e-41fb-842c-7ac2943560a3" providerId="AD" clId="Web-{AB10B717-4109-431E-A018-704FF8C7403A}" dt="2020-06-18T18:38:28.167" v="16"/>
        <pc:sldMkLst>
          <pc:docMk/>
          <pc:sldMk cId="775044982" sldId="260"/>
        </pc:sldMkLst>
        <pc:picChg chg="add del mod">
          <ac:chgData name="Antonio Jimenez" userId="S::antonio.jimenez@ltts.com::d5ca0dac-3c5e-41fb-842c-7ac2943560a3" providerId="AD" clId="Web-{AB10B717-4109-431E-A018-704FF8C7403A}" dt="2020-06-18T18:35:49.458" v="1"/>
          <ac:picMkLst>
            <pc:docMk/>
            <pc:sldMk cId="775044982" sldId="260"/>
            <ac:picMk id="3" creationId="{E5602DD6-4E5F-49A8-8076-43DD47B2AAFF}"/>
          </ac:picMkLst>
        </pc:picChg>
        <pc:picChg chg="add del mod">
          <ac:chgData name="Antonio Jimenez" userId="S::antonio.jimenez@ltts.com::d5ca0dac-3c5e-41fb-842c-7ac2943560a3" providerId="AD" clId="Web-{AB10B717-4109-431E-A018-704FF8C7403A}" dt="2020-06-18T18:36:08.525" v="3"/>
          <ac:picMkLst>
            <pc:docMk/>
            <pc:sldMk cId="775044982" sldId="260"/>
            <ac:picMk id="4" creationId="{D602837D-E6BD-4A8A-94DC-F1754F197367}"/>
          </ac:picMkLst>
        </pc:picChg>
      </pc:sldChg>
      <pc:sldChg chg="ord">
        <pc:chgData name="Antonio Jimenez" userId="S::antonio.jimenez@ltts.com::d5ca0dac-3c5e-41fb-842c-7ac2943560a3" providerId="AD" clId="Web-{AB10B717-4109-431E-A018-704FF8C7403A}" dt="2020-06-18T18:38:24.932" v="15"/>
        <pc:sldMkLst>
          <pc:docMk/>
          <pc:sldMk cId="747503265" sldId="262"/>
        </pc:sldMkLst>
      </pc:sldChg>
      <pc:sldChg chg="modSp add replId">
        <pc:chgData name="Antonio Jimenez" userId="S::antonio.jimenez@ltts.com::d5ca0dac-3c5e-41fb-842c-7ac2943560a3" providerId="AD" clId="Web-{AB10B717-4109-431E-A018-704FF8C7403A}" dt="2020-06-18T18:52:56.247" v="558" actId="20577"/>
        <pc:sldMkLst>
          <pc:docMk/>
          <pc:sldMk cId="928455231" sldId="264"/>
        </pc:sldMkLst>
        <pc:spChg chg="mod">
          <ac:chgData name="Antonio Jimenez" userId="S::antonio.jimenez@ltts.com::d5ca0dac-3c5e-41fb-842c-7ac2943560a3" providerId="AD" clId="Web-{AB10B717-4109-431E-A018-704FF8C7403A}" dt="2020-06-18T18:38:36.229" v="35" actId="20577"/>
          <ac:spMkLst>
            <pc:docMk/>
            <pc:sldMk cId="928455231" sldId="264"/>
            <ac:spMk id="2" creationId="{00000000-0000-0000-0000-000000000000}"/>
          </ac:spMkLst>
        </pc:spChg>
        <pc:spChg chg="mod">
          <ac:chgData name="Antonio Jimenez" userId="S::antonio.jimenez@ltts.com::d5ca0dac-3c5e-41fb-842c-7ac2943560a3" providerId="AD" clId="Web-{AB10B717-4109-431E-A018-704FF8C7403A}" dt="2020-06-18T18:52:56.247" v="558" actId="20577"/>
          <ac:spMkLst>
            <pc:docMk/>
            <pc:sldMk cId="928455231" sldId="264"/>
            <ac:spMk id="3" creationId="{00000000-0000-0000-0000-000000000000}"/>
          </ac:spMkLst>
        </pc:spChg>
      </pc:sldChg>
      <pc:sldChg chg="modSp">
        <pc:chgData name="Antonio Jimenez" userId="S::antonio.jimenez@ltts.com::d5ca0dac-3c5e-41fb-842c-7ac2943560a3" providerId="AD" clId="Web-{AB10B717-4109-431E-A018-704FF8C7403A}" dt="2020-06-18T19:03:21.032" v="1068" actId="20577"/>
        <pc:sldMkLst>
          <pc:docMk/>
          <pc:sldMk cId="93058004" sldId="271"/>
        </pc:sldMkLst>
        <pc:spChg chg="mod">
          <ac:chgData name="Antonio Jimenez" userId="S::antonio.jimenez@ltts.com::d5ca0dac-3c5e-41fb-842c-7ac2943560a3" providerId="AD" clId="Web-{AB10B717-4109-431E-A018-704FF8C7403A}" dt="2020-06-18T18:56:58.474" v="567" actId="20577"/>
          <ac:spMkLst>
            <pc:docMk/>
            <pc:sldMk cId="93058004" sldId="271"/>
            <ac:spMk id="2" creationId="{00000000-0000-0000-0000-000000000000}"/>
          </ac:spMkLst>
        </pc:spChg>
        <pc:spChg chg="mod">
          <ac:chgData name="Antonio Jimenez" userId="S::antonio.jimenez@ltts.com::d5ca0dac-3c5e-41fb-842c-7ac2943560a3" providerId="AD" clId="Web-{AB10B717-4109-431E-A018-704FF8C7403A}" dt="2020-06-18T19:03:21.032" v="1068" actId="20577"/>
          <ac:spMkLst>
            <pc:docMk/>
            <pc:sldMk cId="93058004" sldId="271"/>
            <ac:spMk id="3" creationId="{00000000-0000-0000-0000-000000000000}"/>
          </ac:spMkLst>
        </pc:spChg>
      </pc:sldChg>
      <pc:sldChg chg="addSp modSp">
        <pc:chgData name="Antonio Jimenez" userId="S::antonio.jimenez@ltts.com::d5ca0dac-3c5e-41fb-842c-7ac2943560a3" providerId="AD" clId="Web-{AB10B717-4109-431E-A018-704FF8C7403A}" dt="2020-06-18T20:22:24.730" v="2336" actId="1076"/>
        <pc:sldMkLst>
          <pc:docMk/>
          <pc:sldMk cId="1277459631" sldId="272"/>
        </pc:sldMkLst>
        <pc:spChg chg="mod">
          <ac:chgData name="Antonio Jimenez" userId="S::antonio.jimenez@ltts.com::d5ca0dac-3c5e-41fb-842c-7ac2943560a3" providerId="AD" clId="Web-{AB10B717-4109-431E-A018-704FF8C7403A}" dt="2020-06-18T19:04:16.595" v="1177" actId="20577"/>
          <ac:spMkLst>
            <pc:docMk/>
            <pc:sldMk cId="1277459631" sldId="272"/>
            <ac:spMk id="2" creationId="{00000000-0000-0000-0000-000000000000}"/>
          </ac:spMkLst>
        </pc:spChg>
        <pc:spChg chg="mod">
          <ac:chgData name="Antonio Jimenez" userId="S::antonio.jimenez@ltts.com::d5ca0dac-3c5e-41fb-842c-7ac2943560a3" providerId="AD" clId="Web-{AB10B717-4109-431E-A018-704FF8C7403A}" dt="2020-06-18T20:14:06.495" v="2326" actId="20577"/>
          <ac:spMkLst>
            <pc:docMk/>
            <pc:sldMk cId="1277459631" sldId="272"/>
            <ac:spMk id="3" creationId="{00000000-0000-0000-0000-000000000000}"/>
          </ac:spMkLst>
        </pc:spChg>
        <pc:picChg chg="add mod">
          <ac:chgData name="Antonio Jimenez" userId="S::antonio.jimenez@ltts.com::d5ca0dac-3c5e-41fb-842c-7ac2943560a3" providerId="AD" clId="Web-{AB10B717-4109-431E-A018-704FF8C7403A}" dt="2020-06-18T20:22:24.730" v="2336" actId="1076"/>
          <ac:picMkLst>
            <pc:docMk/>
            <pc:sldMk cId="1277459631" sldId="272"/>
            <ac:picMk id="4" creationId="{D59A7C56-2200-4CFC-A035-F1884A3964BB}"/>
          </ac:picMkLst>
        </pc:picChg>
      </pc:sldChg>
      <pc:sldChg chg="modSp">
        <pc:chgData name="Antonio Jimenez" userId="S::antonio.jimenez@ltts.com::d5ca0dac-3c5e-41fb-842c-7ac2943560a3" providerId="AD" clId="Web-{AB10B717-4109-431E-A018-704FF8C7403A}" dt="2020-06-18T20:56:13.097" v="2714" actId="20577"/>
        <pc:sldMkLst>
          <pc:docMk/>
          <pc:sldMk cId="3659391853" sldId="275"/>
        </pc:sldMkLst>
        <pc:spChg chg="mod">
          <ac:chgData name="Antonio Jimenez" userId="S::antonio.jimenez@ltts.com::d5ca0dac-3c5e-41fb-842c-7ac2943560a3" providerId="AD" clId="Web-{AB10B717-4109-431E-A018-704FF8C7403A}" dt="2020-06-18T20:08:38.395" v="2204" actId="20577"/>
          <ac:spMkLst>
            <pc:docMk/>
            <pc:sldMk cId="3659391853" sldId="275"/>
            <ac:spMk id="2" creationId="{00000000-0000-0000-0000-000000000000}"/>
          </ac:spMkLst>
        </pc:spChg>
        <pc:spChg chg="mod">
          <ac:chgData name="Antonio Jimenez" userId="S::antonio.jimenez@ltts.com::d5ca0dac-3c5e-41fb-842c-7ac2943560a3" providerId="AD" clId="Web-{AB10B717-4109-431E-A018-704FF8C7403A}" dt="2020-06-18T20:56:13.097" v="2714" actId="20577"/>
          <ac:spMkLst>
            <pc:docMk/>
            <pc:sldMk cId="3659391853" sldId="275"/>
            <ac:spMk id="3" creationId="{00000000-0000-0000-0000-000000000000}"/>
          </ac:spMkLst>
        </pc:spChg>
      </pc:sldChg>
      <pc:sldChg chg="modSp add del replId">
        <pc:chgData name="Antonio Jimenez" userId="S::antonio.jimenez@ltts.com::d5ca0dac-3c5e-41fb-842c-7ac2943560a3" providerId="AD" clId="Web-{AB10B717-4109-431E-A018-704FF8C7403A}" dt="2020-06-18T19:04:04.673" v="1152"/>
        <pc:sldMkLst>
          <pc:docMk/>
          <pc:sldMk cId="440723710" sldId="276"/>
        </pc:sldMkLst>
        <pc:spChg chg="mod">
          <ac:chgData name="Antonio Jimenez" userId="S::antonio.jimenez@ltts.com::d5ca0dac-3c5e-41fb-842c-7ac2943560a3" providerId="AD" clId="Web-{AB10B717-4109-431E-A018-704FF8C7403A}" dt="2020-06-18T19:03:34.485" v="1099" actId="20577"/>
          <ac:spMkLst>
            <pc:docMk/>
            <pc:sldMk cId="440723710" sldId="276"/>
            <ac:spMk id="2" creationId="{00000000-0000-0000-0000-000000000000}"/>
          </ac:spMkLst>
        </pc:spChg>
        <pc:spChg chg="mod">
          <ac:chgData name="Antonio Jimenez" userId="S::antonio.jimenez@ltts.com::d5ca0dac-3c5e-41fb-842c-7ac2943560a3" providerId="AD" clId="Web-{AB10B717-4109-431E-A018-704FF8C7403A}" dt="2020-06-18T19:03:58.423" v="1149" actId="20577"/>
          <ac:spMkLst>
            <pc:docMk/>
            <pc:sldMk cId="440723710" sldId="276"/>
            <ac:spMk id="3" creationId="{00000000-0000-0000-0000-000000000000}"/>
          </ac:spMkLst>
        </pc:spChg>
      </pc:sldChg>
      <pc:sldChg chg="modSp">
        <pc:chgData name="Antonio Jimenez" userId="S::antonio.jimenez@ltts.com::d5ca0dac-3c5e-41fb-842c-7ac2943560a3" providerId="AD" clId="Web-{AB10B717-4109-431E-A018-704FF8C7403A}" dt="2020-06-18T19:48:07.836" v="2154" actId="20577"/>
        <pc:sldMkLst>
          <pc:docMk/>
          <pc:sldMk cId="1449897089" sldId="276"/>
        </pc:sldMkLst>
        <pc:spChg chg="mod">
          <ac:chgData name="Antonio Jimenez" userId="S::antonio.jimenez@ltts.com::d5ca0dac-3c5e-41fb-842c-7ac2943560a3" providerId="AD" clId="Web-{AB10B717-4109-431E-A018-704FF8C7403A}" dt="2020-06-18T19:48:07.836" v="2154" actId="20577"/>
          <ac:spMkLst>
            <pc:docMk/>
            <pc:sldMk cId="1449897089" sldId="276"/>
            <ac:spMk id="3" creationId="{BA831334-3179-4388-9FC0-731354EBC02A}"/>
          </ac:spMkLst>
        </pc:spChg>
      </pc:sldChg>
      <pc:sldChg chg="modSp">
        <pc:chgData name="Antonio Jimenez" userId="S::antonio.jimenez@ltts.com::d5ca0dac-3c5e-41fb-842c-7ac2943560a3" providerId="AD" clId="Web-{AB10B717-4109-431E-A018-704FF8C7403A}" dt="2020-06-18T20:06:44.317" v="2178" actId="20577"/>
        <pc:sldMkLst>
          <pc:docMk/>
          <pc:sldMk cId="3724129068" sldId="279"/>
        </pc:sldMkLst>
        <pc:spChg chg="mod">
          <ac:chgData name="Antonio Jimenez" userId="S::antonio.jimenez@ltts.com::d5ca0dac-3c5e-41fb-842c-7ac2943560a3" providerId="AD" clId="Web-{AB10B717-4109-431E-A018-704FF8C7403A}" dt="2020-06-18T20:06:44.317" v="2178" actId="20577"/>
          <ac:spMkLst>
            <pc:docMk/>
            <pc:sldMk cId="3724129068" sldId="279"/>
            <ac:spMk id="3" creationId="{00000000-0000-0000-0000-000000000000}"/>
          </ac:spMkLst>
        </pc:spChg>
      </pc:sldChg>
    </pc:docChg>
  </pc:docChgLst>
  <pc:docChgLst>
    <pc:chgData name="Pengfei He" userId="S::pengfei.he@ltts.com::25002a7b-6f96-4a71-b0ae-e5a90cf23001" providerId="AD" clId="Web-{B9C8A7C7-BA02-44F4-AB83-F72ACDE51DBA}"/>
    <pc:docChg chg="modSld">
      <pc:chgData name="Pengfei He" userId="S::pengfei.he@ltts.com::25002a7b-6f96-4a71-b0ae-e5a90cf23001" providerId="AD" clId="Web-{B9C8A7C7-BA02-44F4-AB83-F72ACDE51DBA}" dt="2020-06-19T16:12:33.877" v="45" actId="20577"/>
      <pc:docMkLst>
        <pc:docMk/>
      </pc:docMkLst>
      <pc:sldChg chg="modSp">
        <pc:chgData name="Pengfei He" userId="S::pengfei.he@ltts.com::25002a7b-6f96-4a71-b0ae-e5a90cf23001" providerId="AD" clId="Web-{B9C8A7C7-BA02-44F4-AB83-F72ACDE51DBA}" dt="2020-06-19T16:12:33.877" v="45" actId="20577"/>
        <pc:sldMkLst>
          <pc:docMk/>
          <pc:sldMk cId="610118168" sldId="274"/>
        </pc:sldMkLst>
        <pc:spChg chg="mod">
          <ac:chgData name="Pengfei He" userId="S::pengfei.he@ltts.com::25002a7b-6f96-4a71-b0ae-e5a90cf23001" providerId="AD" clId="Web-{B9C8A7C7-BA02-44F4-AB83-F72ACDE51DBA}" dt="2020-06-19T16:12:33.877" v="45" actId="20577"/>
          <ac:spMkLst>
            <pc:docMk/>
            <pc:sldMk cId="610118168" sldId="274"/>
            <ac:spMk id="3" creationId="{00000000-0000-0000-0000-000000000000}"/>
          </ac:spMkLst>
        </pc:spChg>
      </pc:sldChg>
      <pc:sldChg chg="modSp">
        <pc:chgData name="Pengfei He" userId="S::pengfei.he@ltts.com::25002a7b-6f96-4a71-b0ae-e5a90cf23001" providerId="AD" clId="Web-{B9C8A7C7-BA02-44F4-AB83-F72ACDE51DBA}" dt="2020-06-19T15:54:44.180" v="36" actId="20577"/>
        <pc:sldMkLst>
          <pc:docMk/>
          <pc:sldMk cId="1449897089" sldId="276"/>
        </pc:sldMkLst>
        <pc:spChg chg="mod">
          <ac:chgData name="Pengfei He" userId="S::pengfei.he@ltts.com::25002a7b-6f96-4a71-b0ae-e5a90cf23001" providerId="AD" clId="Web-{B9C8A7C7-BA02-44F4-AB83-F72ACDE51DBA}" dt="2020-06-19T15:54:44.180" v="36" actId="20577"/>
          <ac:spMkLst>
            <pc:docMk/>
            <pc:sldMk cId="1449897089" sldId="276"/>
            <ac:spMk id="3" creationId="{BA831334-3179-4388-9FC0-731354EBC02A}"/>
          </ac:spMkLst>
        </pc:spChg>
      </pc:sldChg>
    </pc:docChg>
  </pc:docChgLst>
  <pc:docChgLst>
    <pc:chgData name="Devon Stedronsky" userId="S::devon.stedronsky@ltts.com::0f7874eb-285d-422c-a2f3-d3040f568b38" providerId="AD" clId="Web-{5BF047E1-D6A5-47FB-8D14-BB5FB47DE227}"/>
    <pc:docChg chg="addSld modSld">
      <pc:chgData name="Devon Stedronsky" userId="S::devon.stedronsky@ltts.com::0f7874eb-285d-422c-a2f3-d3040f568b38" providerId="AD" clId="Web-{5BF047E1-D6A5-47FB-8D14-BB5FB47DE227}" dt="2020-06-18T20:09:03.153" v="2689" actId="1076"/>
      <pc:docMkLst>
        <pc:docMk/>
      </pc:docMkLst>
      <pc:sldChg chg="modSp">
        <pc:chgData name="Devon Stedronsky" userId="S::devon.stedronsky@ltts.com::0f7874eb-285d-422c-a2f3-d3040f568b38" providerId="AD" clId="Web-{5BF047E1-D6A5-47FB-8D14-BB5FB47DE227}" dt="2020-06-18T19:31:31.435" v="0" actId="20577"/>
        <pc:sldMkLst>
          <pc:docMk/>
          <pc:sldMk cId="4014338542" sldId="257"/>
        </pc:sldMkLst>
        <pc:spChg chg="mod">
          <ac:chgData name="Devon Stedronsky" userId="S::devon.stedronsky@ltts.com::0f7874eb-285d-422c-a2f3-d3040f568b38" providerId="AD" clId="Web-{5BF047E1-D6A5-47FB-8D14-BB5FB47DE227}" dt="2020-06-18T19:31:31.435" v="0" actId="20577"/>
          <ac:spMkLst>
            <pc:docMk/>
            <pc:sldMk cId="4014338542" sldId="257"/>
            <ac:spMk id="4" creationId="{00000000-0000-0000-0000-000000000000}"/>
          </ac:spMkLst>
        </pc:spChg>
      </pc:sldChg>
      <pc:sldChg chg="modSp">
        <pc:chgData name="Devon Stedronsky" userId="S::devon.stedronsky@ltts.com::0f7874eb-285d-422c-a2f3-d3040f568b38" providerId="AD" clId="Web-{5BF047E1-D6A5-47FB-8D14-BB5FB47DE227}" dt="2020-06-18T20:07:52.309" v="2685" actId="20577"/>
        <pc:sldMkLst>
          <pc:docMk/>
          <pc:sldMk cId="928455231" sldId="264"/>
        </pc:sldMkLst>
        <pc:spChg chg="mod">
          <ac:chgData name="Devon Stedronsky" userId="S::devon.stedronsky@ltts.com::0f7874eb-285d-422c-a2f3-d3040f568b38" providerId="AD" clId="Web-{5BF047E1-D6A5-47FB-8D14-BB5FB47DE227}" dt="2020-06-18T20:07:52.309" v="2685" actId="20577"/>
          <ac:spMkLst>
            <pc:docMk/>
            <pc:sldMk cId="928455231" sldId="264"/>
            <ac:spMk id="3" creationId="{00000000-0000-0000-0000-000000000000}"/>
          </ac:spMkLst>
        </pc:spChg>
      </pc:sldChg>
      <pc:sldChg chg="modSp">
        <pc:chgData name="Devon Stedronsky" userId="S::devon.stedronsky@ltts.com::0f7874eb-285d-422c-a2f3-d3040f568b38" providerId="AD" clId="Web-{5BF047E1-D6A5-47FB-8D14-BB5FB47DE227}" dt="2020-06-18T19:50:43.271" v="2126" actId="20577"/>
        <pc:sldMkLst>
          <pc:docMk/>
          <pc:sldMk cId="2897164363" sldId="277"/>
        </pc:sldMkLst>
        <pc:spChg chg="mod">
          <ac:chgData name="Devon Stedronsky" userId="S::devon.stedronsky@ltts.com::0f7874eb-285d-422c-a2f3-d3040f568b38" providerId="AD" clId="Web-{5BF047E1-D6A5-47FB-8D14-BB5FB47DE227}" dt="2020-06-18T19:41:20.189" v="965" actId="20577"/>
          <ac:spMkLst>
            <pc:docMk/>
            <pc:sldMk cId="2897164363" sldId="277"/>
            <ac:spMk id="2" creationId="{B8AF6E54-FFB9-431B-8191-EC51BA5490F4}"/>
          </ac:spMkLst>
        </pc:spChg>
        <pc:spChg chg="mod">
          <ac:chgData name="Devon Stedronsky" userId="S::devon.stedronsky@ltts.com::0f7874eb-285d-422c-a2f3-d3040f568b38" providerId="AD" clId="Web-{5BF047E1-D6A5-47FB-8D14-BB5FB47DE227}" dt="2020-06-18T19:50:43.271" v="2126" actId="20577"/>
          <ac:spMkLst>
            <pc:docMk/>
            <pc:sldMk cId="2897164363" sldId="277"/>
            <ac:spMk id="3" creationId="{4BD59AC4-926F-42C1-8C2B-A2C49D84B083}"/>
          </ac:spMkLst>
        </pc:spChg>
      </pc:sldChg>
      <pc:sldChg chg="modSp">
        <pc:chgData name="Devon Stedronsky" userId="S::devon.stedronsky@ltts.com::0f7874eb-285d-422c-a2f3-d3040f568b38" providerId="AD" clId="Web-{5BF047E1-D6A5-47FB-8D14-BB5FB47DE227}" dt="2020-06-18T20:09:03.153" v="2689" actId="1076"/>
        <pc:sldMkLst>
          <pc:docMk/>
          <pc:sldMk cId="982985562" sldId="284"/>
        </pc:sldMkLst>
        <pc:picChg chg="mod modCrop">
          <ac:chgData name="Devon Stedronsky" userId="S::devon.stedronsky@ltts.com::0f7874eb-285d-422c-a2f3-d3040f568b38" providerId="AD" clId="Web-{5BF047E1-D6A5-47FB-8D14-BB5FB47DE227}" dt="2020-06-18T20:09:03.153" v="2689" actId="1076"/>
          <ac:picMkLst>
            <pc:docMk/>
            <pc:sldMk cId="982985562" sldId="284"/>
            <ac:picMk id="4" creationId="{C5FA191C-C651-4D7F-BDBC-B697E5E627AF}"/>
          </ac:picMkLst>
        </pc:picChg>
      </pc:sldChg>
      <pc:sldChg chg="modSp new">
        <pc:chgData name="Devon Stedronsky" userId="S::devon.stedronsky@ltts.com::0f7874eb-285d-422c-a2f3-d3040f568b38" providerId="AD" clId="Web-{5BF047E1-D6A5-47FB-8D14-BB5FB47DE227}" dt="2020-06-18T19:54:24.350" v="2608" actId="20577"/>
        <pc:sldMkLst>
          <pc:docMk/>
          <pc:sldMk cId="350793417" sldId="286"/>
        </pc:sldMkLst>
        <pc:spChg chg="mod">
          <ac:chgData name="Devon Stedronsky" userId="S::devon.stedronsky@ltts.com::0f7874eb-285d-422c-a2f3-d3040f568b38" providerId="AD" clId="Web-{5BF047E1-D6A5-47FB-8D14-BB5FB47DE227}" dt="2020-06-18T19:51:37.803" v="2147" actId="20577"/>
          <ac:spMkLst>
            <pc:docMk/>
            <pc:sldMk cId="350793417" sldId="286"/>
            <ac:spMk id="2" creationId="{894AA8ED-6FA4-4697-A22E-17FFD74C5B40}"/>
          </ac:spMkLst>
        </pc:spChg>
        <pc:spChg chg="mod">
          <ac:chgData name="Devon Stedronsky" userId="S::devon.stedronsky@ltts.com::0f7874eb-285d-422c-a2f3-d3040f568b38" providerId="AD" clId="Web-{5BF047E1-D6A5-47FB-8D14-BB5FB47DE227}" dt="2020-06-18T19:54:24.350" v="2608" actId="20577"/>
          <ac:spMkLst>
            <pc:docMk/>
            <pc:sldMk cId="350793417" sldId="286"/>
            <ac:spMk id="3" creationId="{769986B8-1E28-4DA0-A4A3-829D48852F65}"/>
          </ac:spMkLst>
        </pc:spChg>
      </pc:sldChg>
    </pc:docChg>
  </pc:docChgLst>
  <pc:docChgLst>
    <pc:chgData name="Antonio Jimenez" userId="S::antonio.jimenez@ltts.com::d5ca0dac-3c5e-41fb-842c-7ac2943560a3" providerId="AD" clId="Web-{695C6C32-5234-4B20-8D8D-11F4E912C8B4}"/>
    <pc:docChg chg="modSld">
      <pc:chgData name="Antonio Jimenez" userId="S::antonio.jimenez@ltts.com::d5ca0dac-3c5e-41fb-842c-7ac2943560a3" providerId="AD" clId="Web-{695C6C32-5234-4B20-8D8D-11F4E912C8B4}" dt="2020-06-19T15:05:05.044" v="40" actId="20577"/>
      <pc:docMkLst>
        <pc:docMk/>
      </pc:docMkLst>
      <pc:sldChg chg="modSp">
        <pc:chgData name="Antonio Jimenez" userId="S::antonio.jimenez@ltts.com::d5ca0dac-3c5e-41fb-842c-7ac2943560a3" providerId="AD" clId="Web-{695C6C32-5234-4B20-8D8D-11F4E912C8B4}" dt="2020-06-19T15:05:00.357" v="38" actId="20577"/>
        <pc:sldMkLst>
          <pc:docMk/>
          <pc:sldMk cId="3659391853" sldId="275"/>
        </pc:sldMkLst>
        <pc:spChg chg="mod">
          <ac:chgData name="Antonio Jimenez" userId="S::antonio.jimenez@ltts.com::d5ca0dac-3c5e-41fb-842c-7ac2943560a3" providerId="AD" clId="Web-{695C6C32-5234-4B20-8D8D-11F4E912C8B4}" dt="2020-06-19T15:05:00.357" v="38" actId="20577"/>
          <ac:spMkLst>
            <pc:docMk/>
            <pc:sldMk cId="3659391853" sldId="275"/>
            <ac:spMk id="3" creationId="{00000000-0000-0000-0000-000000000000}"/>
          </ac:spMkLst>
        </pc:spChg>
      </pc:sldChg>
    </pc:docChg>
  </pc:docChgLst>
  <pc:docChgLst>
    <pc:chgData name="Devon Stedronsky" userId="S::devon.stedronsky@ltts.com::0f7874eb-285d-422c-a2f3-d3040f568b38" providerId="AD" clId="Web-{4592649F-9B86-4533-AF39-3F0F06B46FF2}"/>
    <pc:docChg chg="delSld modSld">
      <pc:chgData name="Devon Stedronsky" userId="S::devon.stedronsky@ltts.com::0f7874eb-285d-422c-a2f3-d3040f568b38" providerId="AD" clId="Web-{4592649F-9B86-4533-AF39-3F0F06B46FF2}" dt="2020-06-19T16:31:01.767" v="741" actId="20577"/>
      <pc:docMkLst>
        <pc:docMk/>
      </pc:docMkLst>
      <pc:sldChg chg="modSp del">
        <pc:chgData name="Devon Stedronsky" userId="S::devon.stedronsky@ltts.com::0f7874eb-285d-422c-a2f3-d3040f568b38" providerId="AD" clId="Web-{4592649F-9B86-4533-AF39-3F0F06B46FF2}" dt="2020-06-19T16:15:10.221" v="707"/>
        <pc:sldMkLst>
          <pc:docMk/>
          <pc:sldMk cId="610118168" sldId="274"/>
        </pc:sldMkLst>
        <pc:spChg chg="mod">
          <ac:chgData name="Devon Stedronsky" userId="S::devon.stedronsky@ltts.com::0f7874eb-285d-422c-a2f3-d3040f568b38" providerId="AD" clId="Web-{4592649F-9B86-4533-AF39-3F0F06B46FF2}" dt="2020-06-19T16:09:40.472" v="391" actId="20577"/>
          <ac:spMkLst>
            <pc:docMk/>
            <pc:sldMk cId="610118168" sldId="274"/>
            <ac:spMk id="3" creationId="{00000000-0000-0000-0000-000000000000}"/>
          </ac:spMkLst>
        </pc:spChg>
      </pc:sldChg>
      <pc:sldChg chg="modSp">
        <pc:chgData name="Devon Stedronsky" userId="S::devon.stedronsky@ltts.com::0f7874eb-285d-422c-a2f3-d3040f568b38" providerId="AD" clId="Web-{4592649F-9B86-4533-AF39-3F0F06B46FF2}" dt="2020-06-19T16:16:27.409" v="717" actId="20577"/>
        <pc:sldMkLst>
          <pc:docMk/>
          <pc:sldMk cId="3465281556" sldId="290"/>
        </pc:sldMkLst>
        <pc:spChg chg="mod">
          <ac:chgData name="Devon Stedronsky" userId="S::devon.stedronsky@ltts.com::0f7874eb-285d-422c-a2f3-d3040f568b38" providerId="AD" clId="Web-{4592649F-9B86-4533-AF39-3F0F06B46FF2}" dt="2020-06-19T16:16:27.409" v="717" actId="20577"/>
          <ac:spMkLst>
            <pc:docMk/>
            <pc:sldMk cId="3465281556" sldId="290"/>
            <ac:spMk id="3" creationId="{CA17BA7C-1175-4D02-A662-A5ABD03248AE}"/>
          </ac:spMkLst>
        </pc:spChg>
      </pc:sldChg>
      <pc:sldChg chg="addSp delSp modSp">
        <pc:chgData name="Devon Stedronsky" userId="S::devon.stedronsky@ltts.com::0f7874eb-285d-422c-a2f3-d3040f568b38" providerId="AD" clId="Web-{4592649F-9B86-4533-AF39-3F0F06B46FF2}" dt="2020-06-19T16:31:00.502" v="739" actId="20577"/>
        <pc:sldMkLst>
          <pc:docMk/>
          <pc:sldMk cId="2487159254" sldId="291"/>
        </pc:sldMkLst>
        <pc:spChg chg="mod">
          <ac:chgData name="Devon Stedronsky" userId="S::devon.stedronsky@ltts.com::0f7874eb-285d-422c-a2f3-d3040f568b38" providerId="AD" clId="Web-{4592649F-9B86-4533-AF39-3F0F06B46FF2}" dt="2020-06-19T16:30:03.642" v="721" actId="14100"/>
          <ac:spMkLst>
            <pc:docMk/>
            <pc:sldMk cId="2487159254" sldId="291"/>
            <ac:spMk id="3" creationId="{A574099A-56C6-482F-86F1-5AC04E2A7814}"/>
          </ac:spMkLst>
        </pc:spChg>
        <pc:spChg chg="add mod ord">
          <ac:chgData name="Devon Stedronsky" userId="S::devon.stedronsky@ltts.com::0f7874eb-285d-422c-a2f3-d3040f568b38" providerId="AD" clId="Web-{4592649F-9B86-4533-AF39-3F0F06B46FF2}" dt="2020-06-19T15:56:10.020" v="85" actId="14100"/>
          <ac:spMkLst>
            <pc:docMk/>
            <pc:sldMk cId="2487159254" sldId="291"/>
            <ac:spMk id="6" creationId="{B546E4C6-4331-4A9E-B88D-3279A80D911D}"/>
          </ac:spMkLst>
        </pc:spChg>
        <pc:spChg chg="add mod">
          <ac:chgData name="Devon Stedronsky" userId="S::devon.stedronsky@ltts.com::0f7874eb-285d-422c-a2f3-d3040f568b38" providerId="AD" clId="Web-{4592649F-9B86-4533-AF39-3F0F06B46FF2}" dt="2020-06-19T16:31:00.502" v="739" actId="20577"/>
          <ac:spMkLst>
            <pc:docMk/>
            <pc:sldMk cId="2487159254" sldId="291"/>
            <ac:spMk id="8" creationId="{E1F7E875-223D-462A-A977-5C05D036DD4B}"/>
          </ac:spMkLst>
        </pc:spChg>
        <pc:grpChg chg="add mod">
          <ac:chgData name="Devon Stedronsky" userId="S::devon.stedronsky@ltts.com::0f7874eb-285d-422c-a2f3-d3040f568b38" providerId="AD" clId="Web-{4592649F-9B86-4533-AF39-3F0F06B46FF2}" dt="2020-06-19T16:27:25.627" v="720" actId="1076"/>
          <ac:grpSpMkLst>
            <pc:docMk/>
            <pc:sldMk cId="2487159254" sldId="291"/>
            <ac:grpSpMk id="7" creationId="{971988D2-FC87-4B58-A88F-ABCED17112FB}"/>
          </ac:grpSpMkLst>
        </pc:grpChg>
        <pc:picChg chg="del mod">
          <ac:chgData name="Devon Stedronsky" userId="S::devon.stedronsky@ltts.com::0f7874eb-285d-422c-a2f3-d3040f568b38" providerId="AD" clId="Web-{4592649F-9B86-4533-AF39-3F0F06B46FF2}" dt="2020-06-19T15:49:41.614" v="68"/>
          <ac:picMkLst>
            <pc:docMk/>
            <pc:sldMk cId="2487159254" sldId="291"/>
            <ac:picMk id="4" creationId="{435B0D9B-CF11-4883-A0B6-75958FD72A2A}"/>
          </ac:picMkLst>
        </pc:picChg>
        <pc:picChg chg="add mod">
          <ac:chgData name="Devon Stedronsky" userId="S::devon.stedronsky@ltts.com::0f7874eb-285d-422c-a2f3-d3040f568b38" providerId="AD" clId="Web-{4592649F-9B86-4533-AF39-3F0F06B46FF2}" dt="2020-06-19T15:56:16.801" v="86" actId="1076"/>
          <ac:picMkLst>
            <pc:docMk/>
            <pc:sldMk cId="2487159254" sldId="291"/>
            <ac:picMk id="5" creationId="{493B96E1-0270-46B2-BB40-35233EB75ACC}"/>
          </ac:picMkLst>
        </pc:picChg>
      </pc:sldChg>
      <pc:sldChg chg="del">
        <pc:chgData name="Devon Stedronsky" userId="S::devon.stedronsky@ltts.com::0f7874eb-285d-422c-a2f3-d3040f568b38" providerId="AD" clId="Web-{4592649F-9B86-4533-AF39-3F0F06B46FF2}" dt="2020-06-19T15:36:36.958" v="0"/>
        <pc:sldMkLst>
          <pc:docMk/>
          <pc:sldMk cId="4276948594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0C5CA-CA6E-4674-A83A-6D1D287AD09D}" type="datetimeFigureOut">
              <a:rPr lang="en-US"/>
              <a:t>6/19/2020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F4C69-5BD5-4119-9A30-29C8489B28D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08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F4C69-5BD5-4119-9A30-29C8489B28D2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21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F4C69-5BD5-4119-9A30-29C8489B28D2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59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F4C69-5BD5-4119-9A30-29C8489B28D2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97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F4C69-5BD5-4119-9A30-29C8489B28D2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71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F4C69-5BD5-4119-9A30-29C8489B28D2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97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F4C69-5BD5-4119-9A30-29C8489B28D2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55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F4C69-5BD5-4119-9A30-29C8489B28D2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81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F4C69-5BD5-4119-9A30-29C8489B28D2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26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F4C69-5BD5-4119-9A30-29C8489B28D2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107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F4C69-5BD5-4119-9A30-29C8489B28D2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84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F4C69-5BD5-4119-9A30-29C8489B28D2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29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F4C69-5BD5-4119-9A30-29C8489B28D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36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F4C69-5BD5-4119-9A30-29C8489B28D2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6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F4C69-5BD5-4119-9A30-29C8489B28D2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05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F4C69-5BD5-4119-9A30-29C8489B28D2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940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F4C69-5BD5-4119-9A30-29C8489B28D2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60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F4C69-5BD5-4119-9A30-29C8489B28D2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2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F4C69-5BD5-4119-9A30-29C8489B28D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71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F4C69-5BD5-4119-9A30-29C8489B28D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2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F4C69-5BD5-4119-9A30-29C8489B28D2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50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F4C69-5BD5-4119-9A30-29C8489B28D2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95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F4C69-5BD5-4119-9A30-29C8489B28D2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40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F4C69-5BD5-4119-9A30-29C8489B28D2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72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F4C69-5BD5-4119-9A30-29C8489B28D2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09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 userDrawn="1"/>
        </p:nvGrpSpPr>
        <p:grpSpPr bwMode="gray">
          <a:xfrm>
            <a:off x="-1" y="0"/>
            <a:ext cx="12183353" cy="6553200"/>
            <a:chOff x="-1" y="0"/>
            <a:chExt cx="9137515" cy="4914900"/>
          </a:xfrm>
        </p:grpSpPr>
        <p:cxnSp>
          <p:nvCxnSpPr>
            <p:cNvPr id="63" name="Straight Connector 62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 userDrawn="1"/>
        </p:nvGrpSpPr>
        <p:grpSpPr bwMode="gray">
          <a:xfrm>
            <a:off x="266968" y="1007106"/>
            <a:ext cx="1065707" cy="1126383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800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 bwMode="gray">
          <a:xfrm>
            <a:off x="6641654" y="2481425"/>
            <a:ext cx="996725" cy="107899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800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800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80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1332675" y="1007106"/>
            <a:ext cx="5403405" cy="2081535"/>
          </a:xfrm>
          <a:prstGeom prst="rect">
            <a:avLst/>
          </a:prstGeom>
        </p:spPr>
        <p:txBody>
          <a:bodyPr/>
          <a:lstStyle>
            <a:lvl1pPr algn="ctr">
              <a:defRPr sz="4300"/>
            </a:lvl1pPr>
          </a:lstStyle>
          <a:p>
            <a:r>
              <a:rPr lang="en-US"/>
              <a:t>Title Text</a:t>
            </a:r>
            <a:endParaRPr lang="en-IN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gray">
          <a:xfrm>
            <a:off x="1" y="3530451"/>
            <a:ext cx="3210233" cy="767632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gray">
          <a:xfrm>
            <a:off x="399132" y="3731182"/>
            <a:ext cx="2240485" cy="336381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399133" y="4646313"/>
            <a:ext cx="4858623" cy="46357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/>
              <a:t>Name</a:t>
            </a:r>
            <a:endParaRPr lang="en-IN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399133" y="5252919"/>
            <a:ext cx="4858623" cy="4635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/>
              <a:t>Designation </a:t>
            </a:r>
            <a:endParaRPr lang="en-IN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5756786" y="3518"/>
            <a:ext cx="6435213" cy="6553269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5839351" y="-1"/>
            <a:ext cx="6352651" cy="65567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6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3974166" y="6581380"/>
            <a:ext cx="4273668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ctr" defTabSz="1219108">
              <a:defRPr/>
            </a:pP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02254569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911424" y="1220755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11424" y="1879113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911424" y="2537472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911424" y="3195831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911424" y="3854189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911424" y="4512548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911424" y="5170907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911424" y="5829267"/>
            <a:ext cx="4704523" cy="384043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2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72915" y="1220755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72915" y="1879113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72915" y="2537472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72915" y="3195831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72915" y="3854189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72915" y="4512548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72915" y="5170907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72915" y="5829267"/>
            <a:ext cx="538509" cy="384043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2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708765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roup 280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63" name="Straight Connector 162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406400" y="889000"/>
            <a:ext cx="11379200" cy="5588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2400" smtClean="0"/>
            </a:lvl1pPr>
            <a:lvl2pPr>
              <a:defRPr lang="en-US" sz="2100" smtClean="0"/>
            </a:lvl2pPr>
            <a:lvl3pPr>
              <a:defRPr lang="en-US" sz="1900" smtClean="0"/>
            </a:lvl3pPr>
            <a:lvl4pPr>
              <a:defRPr lang="en-US" sz="1600" smtClean="0"/>
            </a:lvl4pPr>
            <a:lvl5pPr>
              <a:defRPr lang="en-US" sz="15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50186215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 bwMode="gray">
          <a:xfrm>
            <a:off x="-12610" y="0"/>
            <a:ext cx="12183353" cy="6553200"/>
            <a:chOff x="-9458" y="0"/>
            <a:chExt cx="9137515" cy="4914900"/>
          </a:xfrm>
        </p:grpSpPr>
        <p:cxnSp>
          <p:nvCxnSpPr>
            <p:cNvPr id="119" name="Straight Connector 118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 userDrawn="1"/>
        </p:nvGrpSpPr>
        <p:grpSpPr bwMode="gray">
          <a:xfrm>
            <a:off x="1735928" y="1786591"/>
            <a:ext cx="937741" cy="991132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800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9542501" y="3280153"/>
            <a:ext cx="917355" cy="993073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800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800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913393"/>
              <a:endParaRPr lang="en-IN" sz="1800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905691" y="2177108"/>
            <a:ext cx="8442885" cy="1577177"/>
          </a:xfrm>
          <a:prstGeom prst="parallelogram">
            <a:avLst>
              <a:gd name="adj" fmla="val 58625"/>
            </a:avLst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905691" y="2178051"/>
            <a:ext cx="8414933" cy="1576916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marL="457177" indent="0" algn="ctr">
              <a:buFontTx/>
              <a:buNone/>
              <a:defRPr/>
            </a:lvl2pPr>
            <a:lvl3pPr marL="914353" indent="0" algn="ctr">
              <a:buFontTx/>
              <a:buNone/>
              <a:defRPr/>
            </a:lvl3pPr>
            <a:lvl4pPr marL="1371531" indent="0" algn="ctr">
              <a:buFontTx/>
              <a:buNone/>
              <a:defRPr/>
            </a:lvl4pPr>
            <a:lvl5pPr marL="1828709" indent="0" algn="ctr">
              <a:buFontTx/>
              <a:buNone/>
              <a:defRPr/>
            </a:lvl5pPr>
          </a:lstStyle>
          <a:p>
            <a:pPr lvl="0"/>
            <a:r>
              <a:rPr lang="en-US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3974166" y="6581380"/>
            <a:ext cx="4273668" cy="27699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algn="ctr" defTabSz="1219108">
              <a:defRPr/>
            </a:pP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184328606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 userDrawn="1"/>
        </p:nvGrpSpPr>
        <p:grpSpPr bwMode="gray">
          <a:xfrm>
            <a:off x="-1" y="795868"/>
            <a:ext cx="12183353" cy="5833533"/>
            <a:chOff x="-1" y="596901"/>
            <a:chExt cx="9137515" cy="4375150"/>
          </a:xfrm>
        </p:grpSpPr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7264400" y="808593"/>
            <a:ext cx="4927600" cy="5772788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00" b="1">
              <a:solidFill>
                <a:schemeClr val="tx1"/>
              </a:solidFill>
            </a:endParaRPr>
          </a:p>
          <a:p>
            <a:pPr algn="ctr"/>
            <a:endParaRPr lang="en-US" sz="3700" b="1">
              <a:solidFill>
                <a:schemeClr val="tx1"/>
              </a:solidFill>
            </a:endParaRPr>
          </a:p>
          <a:p>
            <a:pPr algn="ctr"/>
            <a:endParaRPr lang="en-US" sz="3700" b="1">
              <a:solidFill>
                <a:schemeClr val="tx1"/>
              </a:solidFill>
            </a:endParaRPr>
          </a:p>
          <a:p>
            <a:pPr algn="ctr"/>
            <a:endParaRPr lang="en-US" sz="3700" b="1">
              <a:solidFill>
                <a:schemeClr val="tx1"/>
              </a:solidFill>
            </a:endParaRPr>
          </a:p>
          <a:p>
            <a:pPr algn="ctr"/>
            <a:endParaRPr lang="en-US" sz="3700" b="1">
              <a:solidFill>
                <a:schemeClr val="tx1"/>
              </a:solidFill>
            </a:endParaRPr>
          </a:p>
          <a:p>
            <a:pPr algn="ctr"/>
            <a:endParaRPr lang="en-US" sz="3700" b="1">
              <a:solidFill>
                <a:schemeClr val="tx1"/>
              </a:solidFill>
            </a:endParaRPr>
          </a:p>
          <a:p>
            <a:pPr algn="ctr"/>
            <a:endParaRPr lang="en-US" sz="3700" b="1">
              <a:solidFill>
                <a:schemeClr val="tx1"/>
              </a:solidFill>
            </a:endParaRPr>
          </a:p>
          <a:p>
            <a:pPr algn="ctr"/>
            <a:endParaRPr lang="en-US" sz="3700" b="1">
              <a:solidFill>
                <a:schemeClr val="tx1"/>
              </a:solidFill>
            </a:endParaRPr>
          </a:p>
          <a:p>
            <a:pPr algn="ctr"/>
            <a:endParaRPr lang="en-US" sz="3700" b="1">
              <a:solidFill>
                <a:schemeClr val="tx1"/>
              </a:solidFill>
            </a:endParaRPr>
          </a:p>
          <a:p>
            <a:pPr algn="ctr"/>
            <a:endParaRPr lang="en-US" sz="3700" b="1">
              <a:solidFill>
                <a:schemeClr val="tx1"/>
              </a:solidFill>
            </a:endParaRPr>
          </a:p>
          <a:p>
            <a:pPr algn="ctr"/>
            <a:endParaRPr lang="en-US" sz="3700" b="1">
              <a:solidFill>
                <a:schemeClr val="tx1"/>
              </a:solidFill>
            </a:endParaRPr>
          </a:p>
          <a:p>
            <a:pPr algn="ctr"/>
            <a:endParaRPr lang="en-US" sz="37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7344139" y="801532"/>
            <a:ext cx="4847167" cy="5779849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241294" algn="l"/>
              </a:tabLst>
              <a:defRPr lang="en-IN" sz="1600" i="1" dirty="0" smtClean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06400" y="1"/>
            <a:ext cx="11379200" cy="6738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333331" y="633676"/>
            <a:ext cx="11525339" cy="144093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70760" y="930664"/>
            <a:ext cx="6931069" cy="33866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69801" y="1407796"/>
            <a:ext cx="6932059" cy="6320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None/>
              <a:defRPr sz="1500"/>
            </a:lvl2pPr>
            <a:lvl3pPr marL="914353" indent="0">
              <a:buNone/>
              <a:defRPr sz="1500"/>
            </a:lvl3pPr>
            <a:lvl4pPr marL="1371531" indent="0">
              <a:buNone/>
              <a:defRPr sz="1500"/>
            </a:lvl4pPr>
            <a:lvl5pPr marL="1828709" indent="0">
              <a:buNone/>
              <a:defRPr sz="1500"/>
            </a:lvl5pPr>
          </a:lstStyle>
          <a:p>
            <a:pPr lvl="0"/>
            <a:r>
              <a:rPr lang="en-US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61873" y="2282866"/>
            <a:ext cx="6957048" cy="3004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7319" y="2709060"/>
            <a:ext cx="6932059" cy="854192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marR="0" indent="0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8" lvl="0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761954" marR="0" lvl="1" indent="-304778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761954" lvl="1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75588" y="3795275"/>
            <a:ext cx="6926241" cy="3578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69833" y="4280703"/>
            <a:ext cx="6931996" cy="771853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marR="0" indent="0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8" lvl="0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761954" marR="0" lvl="1" indent="-304778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761954" lvl="1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54982" y="5235793"/>
            <a:ext cx="6926241" cy="3578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250530" y="5748344"/>
            <a:ext cx="6931996" cy="771853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marR="0" indent="0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304778" lvl="0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761954" marR="0" lvl="1" indent="-304778" algn="l" defTabSz="91437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761954" lvl="1" indent="-304778" defTabSz="914377" eaLnBrk="0" fontAlgn="base" hangingPunct="0">
              <a:spcBef>
                <a:spcPct val="0"/>
              </a:spcBef>
              <a:spcAft>
                <a:spcPts val="533"/>
              </a:spcAft>
              <a:buSzPct val="115000"/>
              <a:buBlip>
                <a:blip r:embed="rId2"/>
              </a:buBlip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50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jstedronsky/Time_Travelers_Verilog_Stopwatch/tree/master/Documentation/Requirements%20Reviews" TargetMode="External"/><Relationship Id="rId3" Type="http://schemas.openxmlformats.org/officeDocument/2006/relationships/hyperlink" Target="https://github.com/djstedronsky/Time_Travelers_Verilog_Stopwatch/tree/master/Documentation/HDP%20and%20Joint%20Milestones" TargetMode="External"/><Relationship Id="rId7" Type="http://schemas.openxmlformats.org/officeDocument/2006/relationships/hyperlink" Target="https://github.com/djstedronsky/Time_Travelers_Verilog_Stopwatch/blob/master/Documentation/Stopwatch%20Requirements%20Rev%205.docx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github.com/djstedronsky/Time_Travelers_Verilog_Stopwatch/tree/master/Documentation/Specifications" TargetMode="External"/><Relationship Id="rId11" Type="http://schemas.openxmlformats.org/officeDocument/2006/relationships/hyperlink" Target="https://github.com/djstedronsky/Time_Travelers_Verilog_Stopwatch/tree/master/Documentation/Review_Module_Verification" TargetMode="External"/><Relationship Id="rId5" Type="http://schemas.openxmlformats.org/officeDocument/2006/relationships/hyperlink" Target="https://github.com/djstedronsky/Time_Travelers_Verilog_Stopwatch/tree/master/Documentation/Standards" TargetMode="External"/><Relationship Id="rId10" Type="http://schemas.openxmlformats.org/officeDocument/2006/relationships/hyperlink" Target="https://github.com/djstedronsky/Time_Travelers_Verilog_Stopwatch/tree/master/Documentation/Review_Testcases" TargetMode="External"/><Relationship Id="rId4" Type="http://schemas.openxmlformats.org/officeDocument/2006/relationships/hyperlink" Target="https://github.com/djstedronsky/Time_Travelers_Verilog_Stopwatch/blob/master/Documentation/Stopwatch_Project_Schedule.xlsx" TargetMode="External"/><Relationship Id="rId9" Type="http://schemas.openxmlformats.org/officeDocument/2006/relationships/hyperlink" Target="https://github.com/djstedronsky/Time_Travelers_Verilog_Stopwatch/tree/master/Documentation/Test_Case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djstedronsky/Time_Travelers_Verilog_Stopwatch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pga-training.atlassian.net/secure/RapidBoard.jspa?rapidView=2&amp;projectKey=SWATCH1&amp;selectedIssue=SWATCH1-13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32675" y="1007106"/>
            <a:ext cx="6165404" cy="2081535"/>
          </a:xfrm>
        </p:spPr>
        <p:txBody>
          <a:bodyPr/>
          <a:lstStyle/>
          <a:p>
            <a:r>
              <a:rPr lang="en-US">
                <a:cs typeface="Calibri Light"/>
              </a:rPr>
              <a:t>System Verilog Stopwatch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9133" y="5179713"/>
            <a:ext cx="4858623" cy="46357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>
                <a:cs typeface="Calibri"/>
              </a:rPr>
              <a:t>Waseem </a:t>
            </a:r>
            <a:r>
              <a:rPr lang="en-US" sz="1800" err="1">
                <a:cs typeface="Calibri"/>
              </a:rPr>
              <a:t>Orphali</a:t>
            </a:r>
            <a:endParaRPr lang="en-US" sz="1800">
              <a:cs typeface="Calibri"/>
            </a:endParaRPr>
          </a:p>
          <a:p>
            <a:r>
              <a:rPr lang="en-US" sz="1800">
                <a:cs typeface="Calibri"/>
              </a:rPr>
              <a:t>Antonio Jimenez</a:t>
            </a:r>
          </a:p>
          <a:p>
            <a:r>
              <a:rPr lang="en-US" sz="1800">
                <a:cs typeface="Calibri"/>
              </a:rPr>
              <a:t>Pengfei He</a:t>
            </a:r>
          </a:p>
          <a:p>
            <a:r>
              <a:rPr lang="en-US" sz="1800">
                <a:cs typeface="Calibri"/>
              </a:rPr>
              <a:t>Devon Stedronsky</a:t>
            </a:r>
          </a:p>
        </p:txBody>
      </p:sp>
    </p:spTree>
    <p:extLst>
      <p:ext uri="{BB962C8B-B14F-4D97-AF65-F5344CB8AC3E}">
        <p14:creationId xmlns:p14="http://schemas.microsoft.com/office/powerpoint/2010/main" val="401433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>
                <a:latin typeface="Calibri"/>
                <a:cs typeface="Calibri"/>
              </a:rPr>
              <a:t>Trigger Detection Requirements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79" tIns="34289" rIns="68579" bIns="34289" rtlCol="0" anchor="t">
            <a:normAutofit/>
          </a:bodyPr>
          <a:lstStyle/>
          <a:p>
            <a:r>
              <a:rPr lang="en-IN">
                <a:cs typeface="Calibri"/>
              </a:rPr>
              <a:t>Disables Counter and timer module when active low signal is sent to </a:t>
            </a:r>
            <a:r>
              <a:rPr lang="en-IN" err="1">
                <a:cs typeface="Calibri"/>
              </a:rPr>
              <a:t>i_reset_n</a:t>
            </a:r>
          </a:p>
          <a:p>
            <a:r>
              <a:rPr lang="en-IN">
                <a:cs typeface="Calibri"/>
              </a:rPr>
              <a:t>Initializes counter module when an active low signal is sent to </a:t>
            </a:r>
            <a:r>
              <a:rPr lang="en-IN" err="1">
                <a:cs typeface="Calibri"/>
              </a:rPr>
              <a:t>i_reset_n</a:t>
            </a:r>
          </a:p>
          <a:p>
            <a:r>
              <a:rPr lang="en-IN">
                <a:cs typeface="Calibri"/>
              </a:rPr>
              <a:t>Enables/Disables counter and timer module when rising edge is sent to </a:t>
            </a:r>
            <a:r>
              <a:rPr lang="en-IN" err="1">
                <a:cs typeface="Calibri"/>
              </a:rPr>
              <a:t>i_trigger</a:t>
            </a:r>
          </a:p>
          <a:p>
            <a:r>
              <a:rPr lang="en-IN">
                <a:cs typeface="Calibri"/>
              </a:rPr>
              <a:t>Debounces the signal sent to the </a:t>
            </a:r>
            <a:r>
              <a:rPr lang="en-IN" err="1">
                <a:cs typeface="Calibri"/>
              </a:rPr>
              <a:t>i_trigger</a:t>
            </a:r>
            <a:r>
              <a:rPr lang="en-IN">
                <a:cs typeface="Calibri"/>
              </a:rPr>
              <a:t> input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59A7C56-2200-4CFC-A035-F1884A396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136" y="2667650"/>
            <a:ext cx="3634596" cy="331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59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2466-A4AE-4936-84DB-ED61FFDD6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Timer Requirements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31334-3179-4388-9FC0-731354EBC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009316"/>
            <a:ext cx="11379200" cy="5588000"/>
          </a:xfrm>
        </p:spPr>
        <p:txBody>
          <a:bodyPr vert="horz" lIns="68579" tIns="34289" rIns="68579" bIns="34289" rtlCol="0" anchor="t">
            <a:normAutofit fontScale="92500"/>
          </a:bodyPr>
          <a:lstStyle/>
          <a:p>
            <a:r>
              <a:rPr lang="en-IN">
                <a:cs typeface="Calibri"/>
              </a:rPr>
              <a:t>Initialization</a:t>
            </a:r>
            <a:r>
              <a:rPr lang="en-IN">
                <a:ea typeface="+mn-lt"/>
                <a:cs typeface="+mn-lt"/>
              </a:rPr>
              <a:t> 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IN">
                <a:cs typeface="Calibri"/>
              </a:rPr>
              <a:t>Internal counter is set to value of 1</a:t>
            </a:r>
          </a:p>
          <a:p>
            <a:pPr lvl="1"/>
            <a:r>
              <a:rPr lang="en-IN">
                <a:cs typeface="Calibri"/>
              </a:rPr>
              <a:t>Output '</a:t>
            </a:r>
            <a:r>
              <a:rPr lang="en-IN" err="1">
                <a:cs typeface="Calibri"/>
              </a:rPr>
              <a:t>o_basetick</a:t>
            </a:r>
            <a:r>
              <a:rPr lang="en-IN">
                <a:cs typeface="Calibri" panose="020F0502020204030204"/>
              </a:rPr>
              <a:t>' outputs 0</a:t>
            </a:r>
          </a:p>
          <a:p>
            <a:pPr lvl="1"/>
            <a:r>
              <a:rPr lang="en-IN">
                <a:ea typeface="+mn-lt"/>
                <a:cs typeface="+mn-lt"/>
              </a:rPr>
              <a:t>Maximum value of counter 'MAX_COUNT' is 500000</a:t>
            </a:r>
          </a:p>
          <a:p>
            <a:r>
              <a:rPr lang="en-IN">
                <a:ea typeface="+mn-lt"/>
                <a:cs typeface="+mn-lt"/>
              </a:rPr>
              <a:t>Timer-Enable</a:t>
            </a:r>
          </a:p>
          <a:p>
            <a:pPr lvl="1"/>
            <a:r>
              <a:rPr lang="en-IN">
                <a:ea typeface="+mn-lt"/>
                <a:cs typeface="+mn-lt"/>
              </a:rPr>
              <a:t>Timer module takes 100 </a:t>
            </a:r>
            <a:r>
              <a:rPr lang="en-IN" err="1">
                <a:ea typeface="+mn-lt"/>
                <a:cs typeface="+mn-lt"/>
              </a:rPr>
              <a:t>Mhz</a:t>
            </a:r>
            <a:r>
              <a:rPr lang="en-IN">
                <a:ea typeface="+mn-lt"/>
                <a:cs typeface="+mn-lt"/>
              </a:rPr>
              <a:t> clock as input and outputs a 100 Hz clock</a:t>
            </a:r>
          </a:p>
          <a:p>
            <a:pPr lvl="1"/>
            <a:r>
              <a:rPr lang="en-IN">
                <a:ea typeface="+mn-lt"/>
                <a:cs typeface="+mn-lt"/>
              </a:rPr>
              <a:t>Internal counter increments by 1 on the rising edging of '</a:t>
            </a:r>
            <a:r>
              <a:rPr lang="en-IN" err="1">
                <a:ea typeface="+mn-lt"/>
                <a:cs typeface="+mn-lt"/>
              </a:rPr>
              <a:t>i_sclk</a:t>
            </a:r>
            <a:r>
              <a:rPr lang="en-IN">
                <a:ea typeface="+mn-lt"/>
                <a:cs typeface="+mn-lt"/>
              </a:rPr>
              <a:t>' when '</a:t>
            </a:r>
            <a:r>
              <a:rPr lang="en-IN" err="1">
                <a:ea typeface="+mn-lt"/>
                <a:cs typeface="+mn-lt"/>
              </a:rPr>
              <a:t>i_timerenb</a:t>
            </a:r>
            <a:r>
              <a:rPr lang="en-IN">
                <a:ea typeface="+mn-lt"/>
                <a:cs typeface="+mn-lt"/>
              </a:rPr>
              <a:t>' and '</a:t>
            </a:r>
            <a:r>
              <a:rPr lang="en-IN" err="1">
                <a:ea typeface="+mn-lt"/>
                <a:cs typeface="+mn-lt"/>
              </a:rPr>
              <a:t>i_reset_n</a:t>
            </a:r>
            <a:r>
              <a:rPr lang="en-IN">
                <a:ea typeface="+mn-lt"/>
                <a:cs typeface="+mn-lt"/>
              </a:rPr>
              <a:t>' are 1</a:t>
            </a:r>
          </a:p>
          <a:p>
            <a:pPr lvl="1"/>
            <a:r>
              <a:rPr lang="en-IN">
                <a:ea typeface="+mn-lt"/>
                <a:cs typeface="+mn-lt"/>
              </a:rPr>
              <a:t>Output '</a:t>
            </a:r>
            <a:r>
              <a:rPr lang="en-IN" err="1">
                <a:ea typeface="+mn-lt"/>
                <a:cs typeface="+mn-lt"/>
              </a:rPr>
              <a:t>o_basetick</a:t>
            </a:r>
            <a:r>
              <a:rPr lang="en-IN">
                <a:ea typeface="+mn-lt"/>
                <a:cs typeface="+mn-lt"/>
              </a:rPr>
              <a:t>' is toggled when counter reaches MAX_COUNT and internal counter is reset to 0</a:t>
            </a:r>
            <a:endParaRPr lang="en-IN">
              <a:cs typeface="Calibri" panose="020F0502020204030204"/>
            </a:endParaRPr>
          </a:p>
          <a:p>
            <a:r>
              <a:rPr lang="en-IN">
                <a:ea typeface="+mn-lt"/>
                <a:cs typeface="+mn-lt"/>
              </a:rPr>
              <a:t>Timer-Reset</a:t>
            </a:r>
          </a:p>
          <a:p>
            <a:pPr lvl="1"/>
            <a:r>
              <a:rPr lang="en-IN">
                <a:ea typeface="+mn-lt"/>
                <a:cs typeface="+mn-lt"/>
              </a:rPr>
              <a:t>Internal counter is set to value of 1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IN">
                <a:ea typeface="+mn-lt"/>
                <a:cs typeface="+mn-lt"/>
              </a:rPr>
              <a:t>Output '</a:t>
            </a:r>
            <a:r>
              <a:rPr lang="en-IN" err="1">
                <a:ea typeface="+mn-lt"/>
                <a:cs typeface="+mn-lt"/>
              </a:rPr>
              <a:t>o_basetick</a:t>
            </a:r>
            <a:r>
              <a:rPr lang="en-IN">
                <a:ea typeface="+mn-lt"/>
                <a:cs typeface="+mn-lt"/>
              </a:rPr>
              <a:t>' outputs 0</a:t>
            </a:r>
            <a:endParaRPr lang="en-US">
              <a:ea typeface="+mn-lt"/>
              <a:cs typeface="+mn-lt"/>
            </a:endParaRPr>
          </a:p>
          <a:p>
            <a:pPr marL="457200" lvl="1" indent="0">
              <a:buNone/>
            </a:pPr>
            <a:endParaRPr lang="en-IN">
              <a:cs typeface="Calibri" panose="020F0502020204030204"/>
            </a:endParaRPr>
          </a:p>
          <a:p>
            <a:pPr marL="800100" lvl="1" indent="-342900">
              <a:buFont typeface="Arial"/>
            </a:pPr>
            <a:endParaRPr lang="en-IN">
              <a:cs typeface="Calibri" panose="020F0502020204030204"/>
            </a:endParaRPr>
          </a:p>
          <a:p>
            <a:pPr marL="800100" lvl="1" indent="-342900"/>
            <a:endParaRPr lang="en-IN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        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  <p:pic>
        <p:nvPicPr>
          <p:cNvPr id="5" name="Picture 5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9986EC2E-FF0A-4643-984D-CC8443FA8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797" y="3729883"/>
            <a:ext cx="3751006" cy="305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97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6E54-FFB9-431B-8191-EC51BA5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alibri"/>
                <a:cs typeface="Calibri"/>
              </a:rPr>
              <a:t>24-bit Counter Requirements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9AC4-926F-42C1-8C2B-A2C49D84B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79" tIns="34289" rIns="68579" bIns="34289" rtlCol="0" anchor="t">
            <a:normAutofit/>
          </a:bodyPr>
          <a:lstStyle/>
          <a:p>
            <a:r>
              <a:rPr lang="en-US">
                <a:cs typeface="Calibri"/>
              </a:rPr>
              <a:t>4-bit BCD counter submodule</a:t>
            </a:r>
            <a:endParaRPr lang="en-US"/>
          </a:p>
          <a:p>
            <a:pPr lvl="1"/>
            <a:r>
              <a:rPr lang="en-US">
                <a:cs typeface="Calibri"/>
              </a:rPr>
              <a:t>Low-active reset and initialization conditions</a:t>
            </a:r>
          </a:p>
          <a:p>
            <a:pPr lvl="1"/>
            <a:r>
              <a:rPr lang="en-US">
                <a:cs typeface="Calibri"/>
              </a:rPr>
              <a:t>Parameterizable rollover count and flag output controls the maximum count allowed</a:t>
            </a:r>
          </a:p>
          <a:p>
            <a:pPr lvl="1"/>
            <a:r>
              <a:rPr lang="en-US">
                <a:cs typeface="Calibri"/>
              </a:rPr>
              <a:t>Increments on the rising edge of '</a:t>
            </a:r>
            <a:r>
              <a:rPr lang="en-US" err="1">
                <a:cs typeface="Calibri"/>
              </a:rPr>
              <a:t>i_rtcclk</a:t>
            </a:r>
            <a:r>
              <a:rPr lang="en-US">
                <a:cs typeface="Calibri"/>
              </a:rPr>
              <a:t>' when '</a:t>
            </a:r>
            <a:r>
              <a:rPr lang="en-US" err="1">
                <a:cs typeface="Calibri"/>
              </a:rPr>
              <a:t>i_countenb</a:t>
            </a:r>
            <a:r>
              <a:rPr lang="en-US">
                <a:cs typeface="Calibri"/>
              </a:rPr>
              <a:t>' and '</a:t>
            </a:r>
            <a:r>
              <a:rPr lang="en-US" err="1">
                <a:cs typeface="Calibri"/>
              </a:rPr>
              <a:t>i_latchcount</a:t>
            </a:r>
            <a:r>
              <a:rPr lang="en-US">
                <a:cs typeface="Calibri"/>
              </a:rPr>
              <a:t>' are set to 1</a:t>
            </a:r>
          </a:p>
          <a:p>
            <a:pPr lvl="1"/>
            <a:r>
              <a:rPr lang="en-US">
                <a:cs typeface="Calibri"/>
              </a:rPr>
              <a:t>Output '</a:t>
            </a:r>
            <a:r>
              <a:rPr lang="en-US" err="1">
                <a:cs typeface="Calibri"/>
              </a:rPr>
              <a:t>o_bcdcount</a:t>
            </a:r>
            <a:r>
              <a:rPr lang="en-US">
                <a:cs typeface="Calibri"/>
              </a:rPr>
              <a:t>' outputs the current value of the counter</a:t>
            </a:r>
          </a:p>
          <a:p>
            <a:pPr lvl="2"/>
            <a:r>
              <a:rPr lang="en-US">
                <a:cs typeface="Calibri"/>
              </a:rPr>
              <a:t>System Verilog allowed the module to use the output directly instead of using internal signals</a:t>
            </a:r>
          </a:p>
          <a:p>
            <a:pPr marL="914400" lvl="2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24-bit BCD counter module</a:t>
            </a:r>
          </a:p>
          <a:p>
            <a:pPr lvl="1"/>
            <a:r>
              <a:rPr lang="en-US">
                <a:cs typeface="Calibri"/>
              </a:rPr>
              <a:t>4-bit BCD counter submodules are instantiated for each display digit</a:t>
            </a:r>
          </a:p>
          <a:p>
            <a:pPr lvl="2"/>
            <a:r>
              <a:rPr lang="en-US">
                <a:cs typeface="Calibri"/>
              </a:rPr>
              <a:t>Each instance takes the less significant digit's rollover flag as its input clock</a:t>
            </a:r>
          </a:p>
          <a:p>
            <a:pPr lvl="2"/>
            <a:r>
              <a:rPr lang="en-US">
                <a:cs typeface="Calibri"/>
              </a:rPr>
              <a:t>The least significant digit takes the 10ms timer output as the input clock ('</a:t>
            </a:r>
            <a:r>
              <a:rPr lang="en-US" err="1">
                <a:cs typeface="Calibri"/>
              </a:rPr>
              <a:t>o_basetick</a:t>
            </a:r>
            <a:r>
              <a:rPr lang="en-US">
                <a:cs typeface="Calibri"/>
              </a:rPr>
              <a:t>')</a:t>
            </a:r>
          </a:p>
          <a:p>
            <a:pPr lvl="2"/>
            <a:r>
              <a:rPr lang="en-US">
                <a:cs typeface="Calibri"/>
              </a:rPr>
              <a:t>Digits rollover at counts of 9 or 5 depending on the digit being displayed</a:t>
            </a:r>
          </a:p>
          <a:p>
            <a:pPr lvl="1"/>
            <a:r>
              <a:rPr lang="en-US">
                <a:cs typeface="Calibri"/>
              </a:rPr>
              <a:t>Output '</a:t>
            </a:r>
            <a:r>
              <a:rPr lang="en-US" err="1">
                <a:cs typeface="Calibri"/>
              </a:rPr>
              <a:t>o_count</a:t>
            </a:r>
            <a:r>
              <a:rPr lang="en-US">
                <a:cs typeface="Calibri"/>
              </a:rPr>
              <a:t>' combines all instance outputs to a single bus</a:t>
            </a: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7164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EF01-793B-4FCE-9194-03F3D6C1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7 Segment Display Requirements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13BF-6D8C-4948-BC7F-905EB9B6A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79" tIns="34289" rIns="68579" bIns="34289" rtlCol="0" anchor="t">
            <a:normAutofit/>
          </a:bodyPr>
          <a:lstStyle/>
          <a:p>
            <a:r>
              <a:rPr lang="en-US">
                <a:cs typeface="Calibri"/>
              </a:rPr>
              <a:t>Takes 24-bit BCD input coming from the counter</a:t>
            </a:r>
          </a:p>
          <a:p>
            <a:r>
              <a:rPr lang="en-US">
                <a:cs typeface="Calibri"/>
              </a:rPr>
              <a:t>Splits the input BCD to six separate digits</a:t>
            </a:r>
          </a:p>
          <a:p>
            <a:r>
              <a:rPr lang="en-US">
                <a:cs typeface="Calibri"/>
              </a:rPr>
              <a:t>Converts each BCD digit into its corresponding 7-segment display code:</a:t>
            </a:r>
          </a:p>
          <a:p>
            <a:pPr lvl="1"/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0 =&gt; </a:t>
            </a:r>
            <a:r>
              <a:rPr lang="en-US">
                <a:ea typeface="+mn-lt"/>
                <a:cs typeface="+mn-lt"/>
              </a:rPr>
              <a:t>11000000</a:t>
            </a:r>
            <a:endParaRPr lang="en-US"/>
          </a:p>
          <a:p>
            <a:pPr lvl="1"/>
            <a:r>
              <a:rPr lang="en-US">
                <a:cs typeface="Calibri"/>
              </a:rPr>
              <a:t>1 =&gt; </a:t>
            </a:r>
            <a:r>
              <a:rPr lang="en-US">
                <a:ea typeface="+mn-lt"/>
                <a:cs typeface="+mn-lt"/>
              </a:rPr>
              <a:t>11111001</a:t>
            </a:r>
          </a:p>
          <a:p>
            <a:pPr lvl="1"/>
            <a:r>
              <a:rPr lang="en-US">
                <a:cs typeface="Calibri"/>
              </a:rPr>
              <a:t>2 =&gt; </a:t>
            </a:r>
            <a:r>
              <a:rPr lang="en-US">
                <a:ea typeface="+mn-lt"/>
                <a:cs typeface="+mn-lt"/>
              </a:rPr>
              <a:t>10100100</a:t>
            </a:r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3 =&gt; </a:t>
            </a:r>
            <a:r>
              <a:rPr lang="en-US">
                <a:ea typeface="+mn-lt"/>
                <a:cs typeface="+mn-lt"/>
              </a:rPr>
              <a:t>10110000</a:t>
            </a:r>
          </a:p>
          <a:p>
            <a:pPr lvl="1"/>
            <a:r>
              <a:rPr lang="en-US">
                <a:cs typeface="Calibri"/>
              </a:rPr>
              <a:t>4 =&gt; </a:t>
            </a:r>
            <a:r>
              <a:rPr lang="en-US">
                <a:ea typeface="+mn-lt"/>
                <a:cs typeface="+mn-lt"/>
              </a:rPr>
              <a:t>10011001</a:t>
            </a:r>
          </a:p>
          <a:p>
            <a:pPr lvl="1"/>
            <a:r>
              <a:rPr lang="en-US">
                <a:cs typeface="Calibri"/>
              </a:rPr>
              <a:t>5 =&gt; </a:t>
            </a:r>
            <a:r>
              <a:rPr lang="en-US">
                <a:ea typeface="+mn-lt"/>
                <a:cs typeface="+mn-lt"/>
              </a:rPr>
              <a:t>10010010</a:t>
            </a:r>
          </a:p>
          <a:p>
            <a:pPr lvl="1"/>
            <a:r>
              <a:rPr lang="en-US">
                <a:cs typeface="Calibri"/>
              </a:rPr>
              <a:t>6 =&gt; </a:t>
            </a:r>
            <a:r>
              <a:rPr lang="en-US">
                <a:ea typeface="+mn-lt"/>
                <a:cs typeface="+mn-lt"/>
              </a:rPr>
              <a:t>10000010</a:t>
            </a:r>
          </a:p>
          <a:p>
            <a:pPr lvl="1"/>
            <a:r>
              <a:rPr lang="en-US">
                <a:cs typeface="Calibri"/>
              </a:rPr>
              <a:t>7 =&gt; </a:t>
            </a:r>
            <a:r>
              <a:rPr lang="en-US">
                <a:ea typeface="+mn-lt"/>
                <a:cs typeface="+mn-lt"/>
              </a:rPr>
              <a:t>11111000</a:t>
            </a:r>
          </a:p>
          <a:p>
            <a:pPr lvl="1"/>
            <a:r>
              <a:rPr lang="en-US">
                <a:cs typeface="Calibri"/>
              </a:rPr>
              <a:t>8 =&gt; </a:t>
            </a:r>
            <a:r>
              <a:rPr lang="en-US">
                <a:ea typeface="+mn-lt"/>
                <a:cs typeface="+mn-lt"/>
              </a:rPr>
              <a:t>10000000</a:t>
            </a:r>
          </a:p>
          <a:p>
            <a:pPr lvl="1"/>
            <a:r>
              <a:rPr lang="en-US">
                <a:cs typeface="Calibri"/>
              </a:rPr>
              <a:t>9 =&gt; </a:t>
            </a:r>
            <a:r>
              <a:rPr lang="en-US">
                <a:ea typeface="+mn-lt"/>
                <a:cs typeface="+mn-lt"/>
              </a:rPr>
              <a:t>10010000</a:t>
            </a:r>
            <a:endParaRPr lang="en-US">
              <a:cs typeface="Calibri"/>
            </a:endParaRPr>
          </a:p>
        </p:txBody>
      </p:sp>
      <p:pic>
        <p:nvPicPr>
          <p:cNvPr id="5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5B8B39D5-D61B-4790-A27A-73403AE61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866" y="3015394"/>
            <a:ext cx="4876800" cy="19956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21493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CC37-D8BC-463E-A463-FF7186C7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alibri"/>
                <a:cs typeface="Calibri"/>
              </a:rPr>
              <a:t>7 Segment Adapter Requirements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66201-5606-4B3E-9677-26728B0C0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889000"/>
            <a:ext cx="11303000" cy="5588000"/>
          </a:xfrm>
        </p:spPr>
        <p:txBody>
          <a:bodyPr vert="horz" lIns="68579" tIns="34289" rIns="68579" bIns="34289" rtlCol="0" anchor="t">
            <a:normAutofit/>
          </a:bodyPr>
          <a:lstStyle/>
          <a:p>
            <a:r>
              <a:rPr lang="en-US">
                <a:cs typeface="Calibri"/>
              </a:rPr>
              <a:t>Takes in the six digits coming from the 7-segment display module, each represented as 7-segment code</a:t>
            </a:r>
          </a:p>
          <a:p>
            <a:r>
              <a:rPr lang="en-US">
                <a:cs typeface="Calibri"/>
              </a:rPr>
              <a:t>Module keeps all segments and digits turned on when reset is active</a:t>
            </a:r>
          </a:p>
          <a:p>
            <a:r>
              <a:rPr lang="en-US">
                <a:cs typeface="Calibri"/>
              </a:rPr>
              <a:t>Enables every digit on the display for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/>
              </a:rPr>
              <a:t>    one millisecond at a time by enabling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   the anode connected to the specific digit</a:t>
            </a:r>
          </a:p>
          <a:p>
            <a:r>
              <a:rPr lang="en-US">
                <a:cs typeface="Calibri"/>
              </a:rPr>
              <a:t>Takes a total of six milliseconds to cycle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   through the six digits being used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C6F6E35-A457-42C4-BDED-B562D41D4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333" y="2307298"/>
            <a:ext cx="4182532" cy="376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7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>
                <a:cs typeface="Calibri"/>
              </a:rPr>
              <a:t>Module Development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80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AD63-B0C4-4A30-B4F7-01BEDF8B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Module Development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429F6-ACC4-491C-8730-C038DC6A2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79" tIns="34289" rIns="68579" bIns="34289" rtlCol="0" anchor="t">
            <a:normAutofit/>
          </a:bodyPr>
          <a:lstStyle/>
          <a:p>
            <a:r>
              <a:rPr lang="en-US">
                <a:cs typeface="Calibri"/>
              </a:rPr>
              <a:t>Submodule based design</a:t>
            </a:r>
          </a:p>
          <a:p>
            <a:pPr lvl="1"/>
            <a:r>
              <a:rPr lang="en-US">
                <a:cs typeface="Calibri"/>
              </a:rPr>
              <a:t>Concurrent development aided by version control</a:t>
            </a:r>
          </a:p>
          <a:p>
            <a:pPr lvl="1"/>
            <a:r>
              <a:rPr lang="en-US">
                <a:cs typeface="Calibri"/>
              </a:rPr>
              <a:t>I/O and internal signals defined by specifications and requirements</a:t>
            </a:r>
          </a:p>
          <a:p>
            <a:pPr lvl="1"/>
            <a:r>
              <a:rPr lang="en-US">
                <a:cs typeface="Calibri"/>
              </a:rPr>
              <a:t>All source files developed following defined coding standards</a:t>
            </a: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Each submodule was developed independently </a:t>
            </a:r>
          </a:p>
          <a:p>
            <a:pPr lvl="1"/>
            <a:r>
              <a:rPr lang="en-US">
                <a:cs typeface="Calibri"/>
              </a:rPr>
              <a:t>Preliminary testing was done to ensure compiling before pushing to working branch</a:t>
            </a:r>
          </a:p>
          <a:p>
            <a:pPr lvl="1"/>
            <a:r>
              <a:rPr lang="en-US">
                <a:cs typeface="Calibri"/>
              </a:rPr>
              <a:t>A separate team member developed test cases and functional verification of each module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Top level source file development was not blocked by module development</a:t>
            </a:r>
          </a:p>
          <a:p>
            <a:pPr lvl="1"/>
            <a:r>
              <a:rPr lang="en-US">
                <a:cs typeface="Calibri"/>
              </a:rPr>
              <a:t>Detailed requirements and specifications allowed for delays in module development while still generating code for the top-level implementation</a:t>
            </a:r>
          </a:p>
          <a:p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8672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>
                <a:cs typeface="Calibri"/>
              </a:rPr>
              <a:t>Functional Verification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94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A142-AC2B-4DFE-8904-AAA88412F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Test Bench and Module Verification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7BA7C-1175-4D02-A662-A5ABD0324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79" tIns="34289" rIns="68579" bIns="34289" rtlCol="0" anchor="t">
            <a:normAutofit lnSpcReduction="10000"/>
          </a:bodyPr>
          <a:lstStyle/>
          <a:p>
            <a:r>
              <a:rPr lang="en-US">
                <a:cs typeface="Calibri"/>
              </a:rPr>
              <a:t>Each team member created test cases and a test bench for other team member's module</a:t>
            </a:r>
          </a:p>
          <a:p>
            <a:pPr lvl="1"/>
            <a:r>
              <a:rPr lang="en-US">
                <a:cs typeface="Calibri"/>
              </a:rPr>
              <a:t>Each module's original owner reviewed test cases and the test results for their module</a:t>
            </a:r>
          </a:p>
          <a:p>
            <a:pPr lvl="2"/>
            <a:r>
              <a:rPr lang="en-US">
                <a:cs typeface="Calibri"/>
              </a:rPr>
              <a:t>Reviews and edits to the documentation were committed to feature branches before the final versions were merged to the develop branch</a:t>
            </a:r>
          </a:p>
          <a:p>
            <a:pPr marL="914400" lvl="2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IN">
                <a:ea typeface="+mn-lt"/>
                <a:cs typeface="+mn-lt"/>
              </a:rPr>
              <a:t>Test cases are traceable back to their parent requirement as per requirements standards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IN">
                <a:ea typeface="+mn-lt"/>
                <a:cs typeface="+mn-lt"/>
              </a:rPr>
              <a:t>Test case tags are directly referenced in test bench console outputs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IN">
                <a:ea typeface="+mn-lt"/>
                <a:cs typeface="+mn-lt"/>
              </a:rPr>
              <a:t>Each test case was tested with a separate procedure, usually separated in the testbench by resetting the DUT module</a:t>
            </a:r>
            <a:endParaRPr lang="en-US"/>
          </a:p>
          <a:p>
            <a:pPr lvl="1"/>
            <a:r>
              <a:rPr lang="en-US">
                <a:cs typeface="Calibri"/>
              </a:rPr>
              <a:t>The test cases document for each module was updated with:</a:t>
            </a:r>
          </a:p>
          <a:p>
            <a:pPr lvl="2"/>
            <a:r>
              <a:rPr lang="en-US">
                <a:cs typeface="Calibri"/>
              </a:rPr>
              <a:t>Pass/Fail and actual results</a:t>
            </a:r>
          </a:p>
          <a:p>
            <a:pPr lvl="2"/>
            <a:r>
              <a:rPr lang="en-US">
                <a:cs typeface="Calibri"/>
              </a:rPr>
              <a:t>Git commit tag corresponding to the last edits made to the source files when debugging</a:t>
            </a:r>
          </a:p>
          <a:p>
            <a:endParaRPr lang="en-US">
              <a:cs typeface="Calibri"/>
            </a:endParaRPr>
          </a:p>
          <a:p>
            <a:r>
              <a:rPr lang="en-IN">
                <a:ea typeface="+mn-lt"/>
                <a:cs typeface="+mn-lt"/>
              </a:rPr>
              <a:t>Two methods of testing were used as necessary: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IN">
                <a:ea typeface="+mn-lt"/>
                <a:cs typeface="+mn-lt"/>
              </a:rPr>
              <a:t>Assert statements in the testbench and displaying the test result in the TCL console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IN">
                <a:cs typeface="Calibri"/>
              </a:rPr>
              <a:t>Observing the simulation waveform</a:t>
            </a:r>
            <a:endParaRPr lang="en-US">
              <a:ea typeface="+mn-lt"/>
              <a:cs typeface="+mn-lt"/>
            </a:endParaRPr>
          </a:p>
          <a:p>
            <a:pPr lvl="2"/>
            <a:r>
              <a:rPr lang="en-IN">
                <a:ea typeface="+mn-lt"/>
                <a:cs typeface="+mn-lt"/>
              </a:rPr>
              <a:t>TCL console output indicates the expected time and output data for each test 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81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>
                <a:ea typeface="+mn-lt"/>
                <a:cs typeface="+mn-lt"/>
              </a:rPr>
              <a:t>Lifecycle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4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Calibri"/>
                <a:cs typeface="Calibri"/>
              </a:rPr>
              <a:t>Agenda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>
                <a:cs typeface="Calibri"/>
              </a:rPr>
              <a:t>Overview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>
                <a:ea typeface="+mn-lt"/>
                <a:cs typeface="+mn-lt"/>
              </a:rPr>
              <a:t>Planning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>
                <a:ea typeface="+mn-lt"/>
                <a:cs typeface="+mn-lt"/>
              </a:rPr>
              <a:t>Specification and Requirements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>
                <a:cs typeface="Calibri"/>
              </a:rPr>
              <a:t>Module Development</a:t>
            </a:r>
            <a:endParaRPr lang="en-IN">
              <a:ea typeface="+mn-lt"/>
              <a:cs typeface="+mn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>
                <a:cs typeface="Calibri"/>
              </a:rPr>
              <a:t>Functional Verification</a:t>
            </a:r>
            <a:endParaRPr lang="en-IN">
              <a:ea typeface="+mn-lt"/>
              <a:cs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>
                <a:ea typeface="+mn-lt"/>
                <a:cs typeface="+mn-lt"/>
              </a:rPr>
              <a:t>Lifecycle Data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>
                <a:cs typeface="Calibri"/>
              </a:rPr>
              <a:t>Project Insights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>
                <a:cs typeface="Calibri"/>
              </a:rPr>
              <a:t>1</a:t>
            </a:r>
            <a:endParaRPr lang="en-IN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>
                <a:cs typeface="Calibri"/>
              </a:rPr>
              <a:t>2</a:t>
            </a:r>
            <a:endParaRPr lang="en-IN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IN">
                <a:cs typeface="Calibri"/>
              </a:rPr>
              <a:t>3</a:t>
            </a:r>
            <a:endParaRPr lang="en-IN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IN">
                <a:cs typeface="Calibri"/>
              </a:rPr>
              <a:t>4</a:t>
            </a:r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IN">
                <a:cs typeface="Calibri"/>
              </a:rPr>
              <a:t>5</a:t>
            </a:r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IN">
                <a:cs typeface="Calibri"/>
              </a:rPr>
              <a:t>6</a:t>
            </a:r>
            <a:endParaRPr lang="en-IN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IN">
                <a:cs typeface="Calibri"/>
              </a:rPr>
              <a:t>7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997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0392-431E-4144-8FDD-8AE864DA1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Sprint Burndown Charts</a:t>
            </a:r>
            <a:endParaRPr lang="en-US"/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732E807A-7301-4E4E-A3D1-50683C555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9253" y="876410"/>
            <a:ext cx="10034495" cy="2900111"/>
          </a:xfrm>
        </p:spPr>
      </p:pic>
      <p:pic>
        <p:nvPicPr>
          <p:cNvPr id="5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7AAFF06F-479C-4F88-AE96-4949123D0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988" y="3930935"/>
            <a:ext cx="10049434" cy="282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70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Calibri"/>
                <a:cs typeface="Calibri"/>
              </a:rPr>
              <a:t>Lifecycle Data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79" tIns="34289" rIns="68579" bIns="34289" rtlCol="0" anchor="t">
            <a:normAutofit/>
          </a:bodyPr>
          <a:lstStyle/>
          <a:p>
            <a:r>
              <a:rPr lang="en-IN">
                <a:cs typeface="Calibri"/>
                <a:hlinkClick r:id="rId3"/>
              </a:rPr>
              <a:t>HDP and Joint Milestones</a:t>
            </a:r>
            <a:endParaRPr lang="en-IN">
              <a:cs typeface="Calibri"/>
            </a:endParaRPr>
          </a:p>
          <a:p>
            <a:r>
              <a:rPr lang="en-IN">
                <a:cs typeface="Calibri"/>
                <a:hlinkClick r:id="rId4"/>
              </a:rPr>
              <a:t>Schedule</a:t>
            </a:r>
          </a:p>
          <a:p>
            <a:r>
              <a:rPr lang="en-IN">
                <a:cs typeface="Calibri"/>
                <a:hlinkClick r:id="rId5"/>
              </a:rPr>
              <a:t>Standards</a:t>
            </a:r>
          </a:p>
          <a:p>
            <a:r>
              <a:rPr lang="en-IN">
                <a:ea typeface="+mn-lt"/>
                <a:cs typeface="+mn-lt"/>
                <a:hlinkClick r:id="rId6"/>
              </a:rPr>
              <a:t>Specifications</a:t>
            </a:r>
          </a:p>
          <a:p>
            <a:r>
              <a:rPr lang="en-IN">
                <a:ea typeface="+mn-lt"/>
                <a:cs typeface="+mn-lt"/>
                <a:hlinkClick r:id="rId7"/>
              </a:rPr>
              <a:t>Requirements</a:t>
            </a:r>
          </a:p>
          <a:p>
            <a:r>
              <a:rPr lang="en-IN">
                <a:ea typeface="+mn-lt"/>
                <a:cs typeface="+mn-lt"/>
                <a:hlinkClick r:id="rId8"/>
              </a:rPr>
              <a:t>Requirements Review</a:t>
            </a:r>
          </a:p>
          <a:p>
            <a:r>
              <a:rPr lang="en-IN">
                <a:ea typeface="+mn-lt"/>
                <a:cs typeface="+mn-lt"/>
                <a:hlinkClick r:id="rId9"/>
              </a:rPr>
              <a:t>Test Cases</a:t>
            </a:r>
          </a:p>
          <a:p>
            <a:r>
              <a:rPr lang="en-IN">
                <a:ea typeface="+mn-lt"/>
                <a:cs typeface="+mn-lt"/>
                <a:hlinkClick r:id="rId10"/>
              </a:rPr>
              <a:t>Test Case Review</a:t>
            </a:r>
          </a:p>
          <a:p>
            <a:r>
              <a:rPr lang="en-IN">
                <a:ea typeface="+mn-lt"/>
                <a:cs typeface="+mn-lt"/>
                <a:hlinkClick r:id="rId11"/>
              </a:rPr>
              <a:t>Module Verification Review</a:t>
            </a:r>
          </a:p>
          <a:p>
            <a:r>
              <a:rPr lang="en-IN">
                <a:ea typeface="+mn-lt"/>
                <a:cs typeface="+mn-lt"/>
                <a:hlinkClick r:id="rId9"/>
              </a:rPr>
              <a:t>Test Results</a:t>
            </a:r>
          </a:p>
          <a:p>
            <a:endParaRPr lang="en-IN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9391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7766-92A4-4F64-BD78-F1DAF292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GitHub Statistics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4099A-56C6-482F-86F1-5AC04E2A7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889000"/>
            <a:ext cx="5689048" cy="3678518"/>
          </a:xfrm>
        </p:spPr>
        <p:txBody>
          <a:bodyPr vert="horz" lIns="68579" tIns="34289" rIns="68579" bIns="34289" rtlCol="0" anchor="t">
            <a:normAutofit/>
          </a:bodyPr>
          <a:lstStyle/>
          <a:p>
            <a:r>
              <a:rPr lang="en-US">
                <a:cs typeface="Calibri"/>
              </a:rPr>
              <a:t>1830 lines of code in final release</a:t>
            </a:r>
          </a:p>
          <a:p>
            <a:pPr lvl="1"/>
            <a:r>
              <a:rPr lang="en-US">
                <a:cs typeface="Calibri"/>
              </a:rPr>
              <a:t>Source files and testbenches</a:t>
            </a: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134 total commits to master branch</a:t>
            </a:r>
          </a:p>
          <a:p>
            <a:pPr lvl="1"/>
            <a:r>
              <a:rPr lang="en-US">
                <a:cs typeface="Calibri"/>
              </a:rPr>
              <a:t>2 release branches</a:t>
            </a:r>
          </a:p>
          <a:p>
            <a:pPr lvl="1"/>
            <a:r>
              <a:rPr lang="en-US">
                <a:cs typeface="Calibri"/>
              </a:rPr>
              <a:t>25 merged pull requests</a:t>
            </a:r>
          </a:p>
          <a:p>
            <a:pPr lvl="1"/>
            <a:r>
              <a:rPr lang="en-US">
                <a:cs typeface="Calibri"/>
              </a:rPr>
              <a:t>67 unique commits</a:t>
            </a:r>
          </a:p>
          <a:p>
            <a:pPr lvl="1"/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82 unique cloners</a:t>
            </a:r>
          </a:p>
          <a:p>
            <a:pPr lvl="1"/>
            <a:endParaRPr lang="en-US">
              <a:cs typeface="Calibr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1988D2-FC87-4B58-A88F-ABCED17112FB}"/>
              </a:ext>
            </a:extLst>
          </p:cNvPr>
          <p:cNvGrpSpPr/>
          <p:nvPr/>
        </p:nvGrpSpPr>
        <p:grpSpPr>
          <a:xfrm>
            <a:off x="7605776" y="844550"/>
            <a:ext cx="1817687" cy="5738812"/>
            <a:chOff x="7519987" y="844550"/>
            <a:chExt cx="1817687" cy="565943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546E4C6-4331-4A9E-B88D-3279A80D911D}"/>
                </a:ext>
              </a:extLst>
            </p:cNvPr>
            <p:cNvSpPr/>
            <p:nvPr/>
          </p:nvSpPr>
          <p:spPr>
            <a:xfrm>
              <a:off x="7519987" y="844550"/>
              <a:ext cx="1817687" cy="56594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5" descr="A close up of a map&#10;&#10;Description generated with very high confidence">
              <a:extLst>
                <a:ext uri="{FF2B5EF4-FFF2-40B4-BE49-F238E27FC236}">
                  <a16:creationId xmlns:a16="http://schemas.microsoft.com/office/drawing/2014/main" id="{493B96E1-0270-46B2-BB40-35233EB75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1017" y="877393"/>
              <a:ext cx="1749489" cy="5597047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1F7E875-223D-462A-A977-5C05D036DD4B}"/>
              </a:ext>
            </a:extLst>
          </p:cNvPr>
          <p:cNvSpPr txBox="1"/>
          <p:nvPr/>
        </p:nvSpPr>
        <p:spPr>
          <a:xfrm>
            <a:off x="-26894" y="6391835"/>
            <a:ext cx="133574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hlinkClick r:id="rId4"/>
              </a:rPr>
              <a:t>GitHub Repository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87159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>
                <a:ea typeface="+mn-lt"/>
                <a:cs typeface="+mn-lt"/>
              </a:rPr>
              <a:t>Project Insights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31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7686-8701-49B3-8D0A-1A6B69CC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Insights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8ADAF-FB29-4173-A4AC-829C398AF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79" tIns="34289" rIns="68579" bIns="34289" rtlCol="0" anchor="t">
            <a:normAutofit/>
          </a:bodyPr>
          <a:lstStyle/>
          <a:p>
            <a:r>
              <a:rPr lang="en-US">
                <a:cs typeface="Calibri"/>
              </a:rPr>
              <a:t>GitHub management</a:t>
            </a:r>
          </a:p>
          <a:p>
            <a:pPr lvl="1"/>
            <a:r>
              <a:rPr lang="en-US">
                <a:cs typeface="Calibri"/>
              </a:rPr>
              <a:t>Add commit naming conventions to configuration standards</a:t>
            </a:r>
          </a:p>
          <a:p>
            <a:pPr lvl="1"/>
            <a:r>
              <a:rPr lang="en-US">
                <a:cs typeface="Calibri"/>
              </a:rPr>
              <a:t>More restriction on merging to working branch</a:t>
            </a:r>
          </a:p>
          <a:p>
            <a:pPr lvl="2"/>
            <a:r>
              <a:rPr lang="en-US">
                <a:cs typeface="Calibri"/>
              </a:rPr>
              <a:t>Squashing commits</a:t>
            </a:r>
          </a:p>
          <a:p>
            <a:pPr lvl="1"/>
            <a:r>
              <a:rPr lang="en-US">
                <a:cs typeface="Calibri"/>
              </a:rPr>
              <a:t>Separating documentation and coding feature branches</a:t>
            </a:r>
          </a:p>
          <a:p>
            <a:r>
              <a:rPr lang="en-US">
                <a:cs typeface="Calibri"/>
              </a:rPr>
              <a:t>Jira Project Management</a:t>
            </a:r>
          </a:p>
          <a:p>
            <a:pPr lvl="1"/>
            <a:r>
              <a:rPr lang="en-US">
                <a:cs typeface="Calibri"/>
              </a:rPr>
              <a:t>Using Jira on a smaller time scale to better manage schedule and task changes</a:t>
            </a:r>
          </a:p>
          <a:p>
            <a:pPr lvl="1"/>
            <a:r>
              <a:rPr lang="en-US">
                <a:cs typeface="Calibri"/>
              </a:rPr>
              <a:t>More granularity in workload assignment</a:t>
            </a:r>
          </a:p>
          <a:p>
            <a:pPr lvl="1"/>
            <a:r>
              <a:rPr lang="en-US">
                <a:cs typeface="Calibri"/>
              </a:rPr>
              <a:t>Documentation tracking and change requests</a:t>
            </a:r>
          </a:p>
          <a:p>
            <a:r>
              <a:rPr lang="en-US">
                <a:cs typeface="Calibri"/>
              </a:rPr>
              <a:t>High-level system requirements</a:t>
            </a:r>
          </a:p>
          <a:p>
            <a:pPr lvl="1"/>
            <a:r>
              <a:rPr lang="en-US">
                <a:cs typeface="Calibri"/>
              </a:rPr>
              <a:t>Unable to verify exhaustively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357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>
                <a:cs typeface="Calibri"/>
              </a:rPr>
              <a:t>Overview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0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>
                <a:latin typeface="Calibri"/>
                <a:cs typeface="Calibri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52" y="889000"/>
            <a:ext cx="7342100" cy="5603724"/>
          </a:xfrm>
        </p:spPr>
        <p:txBody>
          <a:bodyPr vert="horz" lIns="68579" tIns="34289" rIns="68579" bIns="34289" rtlCol="0" anchor="t">
            <a:normAutofit/>
          </a:bodyPr>
          <a:lstStyle/>
          <a:p>
            <a:r>
              <a:rPr lang="en-IN">
                <a:cs typeface="Calibri"/>
              </a:rPr>
              <a:t>Project Purpose</a:t>
            </a:r>
            <a:endParaRPr lang="en-US">
              <a:cs typeface="Calibri" panose="020F0502020204030204"/>
            </a:endParaRPr>
          </a:p>
          <a:p>
            <a:pPr marL="800100" lvl="1" indent="-342900"/>
            <a:r>
              <a:rPr lang="en-IN">
                <a:cs typeface="Calibri"/>
              </a:rPr>
              <a:t>Implement RTC Stopwatch project using System Verilog</a:t>
            </a:r>
          </a:p>
          <a:p>
            <a:pPr marL="800100" lvl="1" indent="-342900"/>
            <a:r>
              <a:rPr lang="en-IN">
                <a:ea typeface="+mn-lt"/>
                <a:cs typeface="+mn-lt"/>
              </a:rPr>
              <a:t>Implement DO254 standards documentation</a:t>
            </a:r>
          </a:p>
          <a:p>
            <a:pPr marL="800100" lvl="1" indent="-342900"/>
            <a:r>
              <a:rPr lang="en-IN">
                <a:ea typeface="+mn-lt"/>
                <a:cs typeface="+mn-lt"/>
              </a:rPr>
              <a:t>Implement project planning and version control standards</a:t>
            </a:r>
          </a:p>
          <a:p>
            <a:pPr marL="457200" lvl="1" indent="0">
              <a:buNone/>
            </a:pPr>
            <a:endParaRPr lang="en-IN">
              <a:ea typeface="+mn-lt"/>
              <a:cs typeface="+mn-lt"/>
            </a:endParaRPr>
          </a:p>
          <a:p>
            <a:r>
              <a:rPr lang="en-IN">
                <a:ea typeface="+mn-lt"/>
                <a:cs typeface="+mn-lt"/>
              </a:rPr>
              <a:t>Project Scope</a:t>
            </a:r>
          </a:p>
          <a:p>
            <a:pPr lvl="1" indent="-342900"/>
            <a:r>
              <a:rPr lang="en-IN">
                <a:ea typeface="+mn-lt"/>
                <a:cs typeface="+mn-lt"/>
              </a:rPr>
              <a:t>Documentation</a:t>
            </a:r>
            <a:r>
              <a:rPr lang="en-IN">
                <a:cs typeface="Calibri"/>
              </a:rPr>
              <a:t> and traceability meeting DO254 standards</a:t>
            </a:r>
          </a:p>
          <a:p>
            <a:pPr lvl="1" indent="-342900"/>
            <a:r>
              <a:rPr lang="en-IN">
                <a:ea typeface="+mn-lt"/>
                <a:cs typeface="+mn-lt"/>
              </a:rPr>
              <a:t>Version control using </a:t>
            </a:r>
            <a:r>
              <a:rPr lang="en-IN" err="1">
                <a:ea typeface="+mn-lt"/>
                <a:cs typeface="+mn-lt"/>
              </a:rPr>
              <a:t>gitflow</a:t>
            </a:r>
            <a:r>
              <a:rPr lang="en-IN">
                <a:ea typeface="+mn-lt"/>
                <a:cs typeface="+mn-lt"/>
              </a:rPr>
              <a:t> branching strategy</a:t>
            </a:r>
          </a:p>
          <a:p>
            <a:pPr lvl="1" indent="-342900"/>
            <a:r>
              <a:rPr lang="en-IN">
                <a:ea typeface="+mn-lt"/>
                <a:cs typeface="+mn-lt"/>
              </a:rPr>
              <a:t>Project management using Jira</a:t>
            </a:r>
          </a:p>
          <a:p>
            <a:pPr lvl="1" indent="-342900"/>
            <a:r>
              <a:rPr lang="en-IN">
                <a:ea typeface="+mn-lt"/>
                <a:cs typeface="+mn-lt"/>
              </a:rPr>
              <a:t>Implement RTL code to </a:t>
            </a:r>
            <a:r>
              <a:rPr lang="en-IN" err="1">
                <a:ea typeface="+mn-lt"/>
                <a:cs typeface="+mn-lt"/>
              </a:rPr>
              <a:t>Xillinx</a:t>
            </a:r>
            <a:r>
              <a:rPr lang="en-IN">
                <a:ea typeface="+mn-lt"/>
                <a:cs typeface="+mn-lt"/>
              </a:rPr>
              <a:t> Artix-7 FPGA board</a:t>
            </a:r>
            <a:endParaRPr lang="en-IN">
              <a:cs typeface="Calibri"/>
            </a:endParaRPr>
          </a:p>
          <a:p>
            <a:pPr lvl="1" indent="0">
              <a:buNone/>
            </a:pPr>
            <a:endParaRPr lang="en-IN">
              <a:cs typeface="Calibri"/>
            </a:endParaRPr>
          </a:p>
          <a:p>
            <a:pPr marL="971550" lvl="1" indent="-285750">
              <a:buFont typeface="Arial"/>
              <a:buChar char="•"/>
            </a:pPr>
            <a:endParaRPr lang="en-IN">
              <a:cs typeface="Calibri"/>
            </a:endParaRPr>
          </a:p>
        </p:txBody>
      </p:sp>
      <p:pic>
        <p:nvPicPr>
          <p:cNvPr id="4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3308D8F2-7111-4069-B363-DAEF06A0C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800" y="981776"/>
            <a:ext cx="3903132" cy="528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5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>
                <a:cs typeface="Calibri"/>
              </a:rPr>
              <a:t>Planning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04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Calibri"/>
                <a:cs typeface="Calibri"/>
              </a:rPr>
              <a:t>Planning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79" tIns="34289" rIns="68579" bIns="34289" rtlCol="0" anchor="t">
            <a:normAutofit/>
          </a:bodyPr>
          <a:lstStyle/>
          <a:p>
            <a:r>
              <a:rPr lang="en-IN">
                <a:cs typeface="Calibri"/>
              </a:rPr>
              <a:t>Two phases were planned containing a total of nine stages to complete the project</a:t>
            </a:r>
          </a:p>
          <a:p>
            <a:r>
              <a:rPr lang="en-IN">
                <a:cs typeface="Calibri"/>
              </a:rPr>
              <a:t>Phase 1 (Preparation):                                  Deadline</a:t>
            </a:r>
          </a:p>
          <a:p>
            <a:pPr lvl="1"/>
            <a:r>
              <a:rPr lang="en-IN">
                <a:cs typeface="Calibri"/>
              </a:rPr>
              <a:t>Planning and Organization ------------------- 06/05/2020</a:t>
            </a:r>
          </a:p>
          <a:p>
            <a:pPr lvl="1"/>
            <a:r>
              <a:rPr lang="en-IN">
                <a:cs typeface="Calibri"/>
              </a:rPr>
              <a:t>Research and Functionality Description -- 06/10/2020</a:t>
            </a:r>
          </a:p>
          <a:p>
            <a:pPr lvl="1"/>
            <a:r>
              <a:rPr lang="en-IN">
                <a:cs typeface="Calibri"/>
              </a:rPr>
              <a:t>Requirement Generation --------------------- 06/11/2020</a:t>
            </a:r>
          </a:p>
          <a:p>
            <a:r>
              <a:rPr lang="en-IN">
                <a:cs typeface="Calibri"/>
              </a:rPr>
              <a:t>Phase 2 (Development):</a:t>
            </a:r>
          </a:p>
          <a:p>
            <a:pPr lvl="1"/>
            <a:r>
              <a:rPr lang="en-IN">
                <a:cs typeface="Calibri"/>
              </a:rPr>
              <a:t>Module Development ------------------------- 06/12/2020</a:t>
            </a:r>
          </a:p>
          <a:p>
            <a:pPr lvl="1"/>
            <a:r>
              <a:rPr lang="en-IN">
                <a:cs typeface="Calibri"/>
              </a:rPr>
              <a:t>Module Verification ---------------------------- 06/16/2020</a:t>
            </a:r>
          </a:p>
          <a:p>
            <a:pPr lvl="1"/>
            <a:r>
              <a:rPr lang="en-IN">
                <a:cs typeface="Calibri"/>
              </a:rPr>
              <a:t>Top Level Implementation -------------------- 06/17/2020</a:t>
            </a:r>
          </a:p>
          <a:p>
            <a:pPr lvl="1"/>
            <a:r>
              <a:rPr lang="en-IN">
                <a:cs typeface="Calibri"/>
              </a:rPr>
              <a:t>Functional Verification ------------------------ 06/17/2020</a:t>
            </a:r>
          </a:p>
          <a:p>
            <a:pPr lvl="1"/>
            <a:r>
              <a:rPr lang="en-IN">
                <a:cs typeface="Calibri"/>
              </a:rPr>
              <a:t>Synthesis and FPGA Implementation ------ 06/18/2020</a:t>
            </a:r>
          </a:p>
          <a:p>
            <a:pPr lvl="1"/>
            <a:r>
              <a:rPr lang="en-IN">
                <a:cs typeface="Calibri"/>
              </a:rPr>
              <a:t>Final ------------------------------------------------ 06/18/2020</a:t>
            </a:r>
          </a:p>
          <a:p>
            <a:pPr marL="457200" lvl="1" indent="0" algn="r">
              <a:buNone/>
            </a:pPr>
            <a:endParaRPr lang="en-IN" sz="1200">
              <a:cs typeface="Calibri"/>
            </a:endParaRPr>
          </a:p>
          <a:p>
            <a:pPr marL="457200" lvl="1" indent="0" algn="r">
              <a:buNone/>
            </a:pPr>
            <a:endParaRPr lang="en-IN" sz="120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0131C3-4B4E-41F0-861D-04C26F0FB0E3}"/>
              </a:ext>
            </a:extLst>
          </p:cNvPr>
          <p:cNvSpPr txBox="1"/>
          <p:nvPr/>
        </p:nvSpPr>
        <p:spPr>
          <a:xfrm>
            <a:off x="11288367" y="6401629"/>
            <a:ext cx="90446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1200">
                <a:ea typeface="+mn-lt"/>
                <a:cs typeface="+mn-lt"/>
                <a:hlinkClick r:id="rId3"/>
              </a:rPr>
              <a:t>Jira Project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43354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A8ED-6FA4-4697-A22E-17FFD74C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Tools Used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986B8-1E28-4DA0-A4A3-829D48852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79" tIns="34289" rIns="68579" bIns="34289" rtlCol="0" anchor="t">
            <a:normAutofit/>
          </a:bodyPr>
          <a:lstStyle/>
          <a:p>
            <a:r>
              <a:rPr lang="en-US">
                <a:cs typeface="Calibri"/>
              </a:rPr>
              <a:t>Project Management:</a:t>
            </a:r>
          </a:p>
          <a:p>
            <a:pPr lvl="1"/>
            <a:r>
              <a:rPr lang="en-US">
                <a:cs typeface="Calibri"/>
              </a:rPr>
              <a:t>Jira</a:t>
            </a:r>
          </a:p>
          <a:p>
            <a:pPr lvl="1"/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Version Control:</a:t>
            </a:r>
          </a:p>
          <a:p>
            <a:pPr lvl="1"/>
            <a:r>
              <a:rPr lang="en-US">
                <a:cs typeface="Calibri"/>
              </a:rPr>
              <a:t>GitHub</a:t>
            </a:r>
          </a:p>
          <a:p>
            <a:pPr lvl="1"/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Coding</a:t>
            </a:r>
          </a:p>
          <a:p>
            <a:pPr lvl="1"/>
            <a:r>
              <a:rPr lang="en-US">
                <a:cs typeface="Calibri"/>
              </a:rPr>
              <a:t>Notepad++</a:t>
            </a:r>
          </a:p>
          <a:p>
            <a:pPr lvl="1"/>
            <a:r>
              <a:rPr lang="en-US" err="1">
                <a:cs typeface="Calibri"/>
              </a:rPr>
              <a:t>Vivado's</a:t>
            </a:r>
            <a:r>
              <a:rPr lang="en-US">
                <a:cs typeface="Calibri"/>
              </a:rPr>
              <a:t> text editor</a:t>
            </a:r>
          </a:p>
          <a:p>
            <a:pPr lvl="1"/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Simulation and Implementation</a:t>
            </a:r>
          </a:p>
          <a:p>
            <a:pPr lvl="1"/>
            <a:r>
              <a:rPr lang="en-US">
                <a:cs typeface="Calibri"/>
              </a:rPr>
              <a:t>Xilinx </a:t>
            </a:r>
            <a:r>
              <a:rPr lang="en-US" err="1">
                <a:cs typeface="Calibri"/>
              </a:rPr>
              <a:t>Vivado</a:t>
            </a:r>
            <a:r>
              <a:rPr lang="en-US">
                <a:cs typeface="Calibri"/>
              </a:rPr>
              <a:t> Design Suite</a:t>
            </a:r>
          </a:p>
          <a:p>
            <a:pPr lvl="1"/>
            <a:r>
              <a:rPr lang="en-US" err="1">
                <a:cs typeface="Calibri"/>
              </a:rPr>
              <a:t>Nexys</a:t>
            </a:r>
            <a:r>
              <a:rPr lang="en-US">
                <a:cs typeface="Calibri"/>
              </a:rPr>
              <a:t> A7100T development board</a:t>
            </a:r>
          </a:p>
        </p:txBody>
      </p:sp>
    </p:spTree>
    <p:extLst>
      <p:ext uri="{BB962C8B-B14F-4D97-AF65-F5344CB8AC3E}">
        <p14:creationId xmlns:p14="http://schemas.microsoft.com/office/powerpoint/2010/main" val="350793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>
                <a:cs typeface="Calibri"/>
              </a:rPr>
              <a:t>Specifications and Requirements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9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>
                <a:latin typeface="Calibri"/>
                <a:cs typeface="Calibri"/>
              </a:rPr>
              <a:t>System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756" y="980109"/>
            <a:ext cx="7342100" cy="5129591"/>
          </a:xfrm>
        </p:spPr>
        <p:txBody>
          <a:bodyPr vert="horz" lIns="68579" tIns="34289" rIns="68579" bIns="34289" rtlCol="0" anchor="t">
            <a:normAutofit lnSpcReduction="10000"/>
          </a:bodyPr>
          <a:lstStyle/>
          <a:p>
            <a:pPr marL="342900" indent="-342900"/>
            <a:r>
              <a:rPr lang="en-IN">
                <a:ea typeface="+mn-lt"/>
                <a:cs typeface="+mn-lt"/>
              </a:rPr>
              <a:t>100Mhz system clock input</a:t>
            </a:r>
            <a:endParaRPr lang="en-US"/>
          </a:p>
          <a:p>
            <a:pPr marL="342900" indent="-342900"/>
            <a:r>
              <a:rPr lang="en-IN">
                <a:ea typeface="+mn-lt"/>
                <a:cs typeface="+mn-lt"/>
              </a:rPr>
              <a:t>Active low reset</a:t>
            </a:r>
          </a:p>
          <a:p>
            <a:pPr marL="342900" indent="-342900"/>
            <a:r>
              <a:rPr lang="en-IN">
                <a:ea typeface="+mn-lt"/>
                <a:cs typeface="+mn-lt"/>
              </a:rPr>
              <a:t>Trigger input button controls start/stop/resume</a:t>
            </a:r>
            <a:endParaRPr lang="en-US">
              <a:ea typeface="+mn-lt"/>
              <a:cs typeface="+mn-lt"/>
            </a:endParaRPr>
          </a:p>
          <a:p>
            <a:pPr lvl="1" indent="-342900"/>
            <a:r>
              <a:rPr lang="en-IN">
                <a:ea typeface="+mn-lt"/>
                <a:cs typeface="+mn-lt"/>
              </a:rPr>
              <a:t>7-segment display shows time elapsed</a:t>
            </a:r>
            <a:endParaRPr lang="en-US">
              <a:ea typeface="+mn-lt"/>
              <a:cs typeface="+mn-lt"/>
            </a:endParaRPr>
          </a:p>
          <a:p>
            <a:pPr lvl="2"/>
            <a:r>
              <a:rPr lang="en-IN">
                <a:ea typeface="+mn-lt"/>
                <a:cs typeface="+mn-lt"/>
              </a:rPr>
              <a:t>Format – </a:t>
            </a:r>
            <a:r>
              <a:rPr lang="en-IN" err="1">
                <a:ea typeface="+mn-lt"/>
                <a:cs typeface="+mn-lt"/>
              </a:rPr>
              <a:t>MM:ss:mm</a:t>
            </a:r>
            <a:endParaRPr lang="en-US" err="1">
              <a:ea typeface="+mn-lt"/>
              <a:cs typeface="+mn-lt"/>
            </a:endParaRPr>
          </a:p>
          <a:p>
            <a:pPr lvl="1" indent="-342900"/>
            <a:r>
              <a:rPr lang="en-IN">
                <a:ea typeface="+mn-lt"/>
                <a:cs typeface="+mn-lt"/>
              </a:rPr>
              <a:t>Display rolls back to 00:00:00 after one hour</a:t>
            </a:r>
            <a:endParaRPr lang="en-IN">
              <a:cs typeface="Calibri" panose="020F0502020204030204"/>
            </a:endParaRPr>
          </a:p>
          <a:p>
            <a:pPr marL="342900" indent="-342900"/>
            <a:endParaRPr lang="en-IN">
              <a:cs typeface="Calibri" panose="020F0502020204030204"/>
            </a:endParaRPr>
          </a:p>
          <a:p>
            <a:pPr marL="342900" indent="-342900"/>
            <a:r>
              <a:rPr lang="en-IN">
                <a:cs typeface="Calibri" panose="020F0502020204030204"/>
              </a:rPr>
              <a:t>Five submodules</a:t>
            </a:r>
          </a:p>
          <a:p>
            <a:pPr marL="800100" lvl="1" indent="-342900"/>
            <a:r>
              <a:rPr lang="en-IN">
                <a:cs typeface="Calibri" panose="020F0502020204030204"/>
              </a:rPr>
              <a:t>Trigger detection</a:t>
            </a:r>
          </a:p>
          <a:p>
            <a:pPr marL="800100" lvl="1" indent="-342900"/>
            <a:r>
              <a:rPr lang="en-IN">
                <a:cs typeface="Calibri" panose="020F0502020204030204"/>
              </a:rPr>
              <a:t>Timer (clock divider)</a:t>
            </a:r>
          </a:p>
          <a:p>
            <a:pPr marL="800100" lvl="1" indent="-342900"/>
            <a:r>
              <a:rPr lang="en-IN">
                <a:cs typeface="Calibri" panose="020F0502020204030204"/>
              </a:rPr>
              <a:t>Counter</a:t>
            </a:r>
          </a:p>
          <a:p>
            <a:pPr marL="800100" lvl="1" indent="-342900"/>
            <a:r>
              <a:rPr lang="en-IN">
                <a:cs typeface="Calibri" panose="020F0502020204030204"/>
              </a:rPr>
              <a:t>7 Segment</a:t>
            </a:r>
          </a:p>
          <a:p>
            <a:pPr lvl="2"/>
            <a:r>
              <a:rPr lang="en-IN">
                <a:cs typeface="Calibri" panose="020F0502020204030204"/>
              </a:rPr>
              <a:t>BCD data conversion</a:t>
            </a:r>
          </a:p>
          <a:p>
            <a:pPr lvl="2"/>
            <a:r>
              <a:rPr lang="en-IN">
                <a:cs typeface="Calibri" panose="020F0502020204030204"/>
              </a:rPr>
              <a:t>Display adapter</a:t>
            </a:r>
          </a:p>
          <a:p>
            <a:pPr marL="800100" lvl="1" indent="-342900"/>
            <a:endParaRPr lang="en-IN">
              <a:cs typeface="Calibri" panose="020F0502020204030204"/>
            </a:endParaRPr>
          </a:p>
          <a:p>
            <a:pPr marL="0" indent="0">
              <a:buNone/>
            </a:pPr>
            <a:endParaRPr lang="en-IN">
              <a:cs typeface="Calibri" panose="020F0502020204030204"/>
            </a:endParaRPr>
          </a:p>
        </p:txBody>
      </p:sp>
      <p:pic>
        <p:nvPicPr>
          <p:cNvPr id="4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3308D8F2-7111-4069-B363-DAEF06A0C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851" y="866030"/>
            <a:ext cx="4211790" cy="568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29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B8F660E2FD5A4F9C25F557691C2E7B" ma:contentTypeVersion="6" ma:contentTypeDescription="Create a new document." ma:contentTypeScope="" ma:versionID="11c68bd7e868490b50c80001f2cf6c52">
  <xsd:schema xmlns:xsd="http://www.w3.org/2001/XMLSchema" xmlns:xs="http://www.w3.org/2001/XMLSchema" xmlns:p="http://schemas.microsoft.com/office/2006/metadata/properties" xmlns:ns2="0fe6e073-fbcf-4c9f-9467-c4294a786ad2" xmlns:ns3="b6b24143-0de2-4c5a-b05e-2e6859d8ef3d" targetNamespace="http://schemas.microsoft.com/office/2006/metadata/properties" ma:root="true" ma:fieldsID="f7feae6b8f12256f9c4998c90aa2e28a" ns2:_="" ns3:_="">
    <xsd:import namespace="0fe6e073-fbcf-4c9f-9467-c4294a786ad2"/>
    <xsd:import namespace="b6b24143-0de2-4c5a-b05e-2e6859d8ef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e6e073-fbcf-4c9f-9467-c4294a786a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b24143-0de2-4c5a-b05e-2e6859d8ef3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CABF5E-8CEB-47AF-B54D-9BD91F1C4B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AC28D2-D5A2-4A69-8EA3-58A0F0289EE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D76EEEE-3F95-4B62-8FB3-64076EDFAC49}">
  <ds:schemaRefs>
    <ds:schemaRef ds:uri="0fe6e073-fbcf-4c9f-9467-c4294a786ad2"/>
    <ds:schemaRef ds:uri="b6b24143-0de2-4c5a-b05e-2e6859d8ef3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24</Slides>
  <Notes>24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System Verilog Stopwatch</vt:lpstr>
      <vt:lpstr>Agenda</vt:lpstr>
      <vt:lpstr>PowerPoint Presentation</vt:lpstr>
      <vt:lpstr>Overview</vt:lpstr>
      <vt:lpstr>PowerPoint Presentation</vt:lpstr>
      <vt:lpstr>Planning</vt:lpstr>
      <vt:lpstr>Tools Used</vt:lpstr>
      <vt:lpstr>PowerPoint Presentation</vt:lpstr>
      <vt:lpstr>System Specification</vt:lpstr>
      <vt:lpstr>Trigger Detection Requirements</vt:lpstr>
      <vt:lpstr>Timer Requirements</vt:lpstr>
      <vt:lpstr>24-bit Counter Requirements</vt:lpstr>
      <vt:lpstr>7 Segment Display Requirements</vt:lpstr>
      <vt:lpstr>7 Segment Adapter Requirements</vt:lpstr>
      <vt:lpstr>PowerPoint Presentation</vt:lpstr>
      <vt:lpstr>Module Development</vt:lpstr>
      <vt:lpstr>PowerPoint Presentation</vt:lpstr>
      <vt:lpstr>Test Bench and Module Verification</vt:lpstr>
      <vt:lpstr>PowerPoint Presentation</vt:lpstr>
      <vt:lpstr>Sprint Burndown Charts</vt:lpstr>
      <vt:lpstr>Lifecycle Data</vt:lpstr>
      <vt:lpstr>GitHub Statistics</vt:lpstr>
      <vt:lpstr>PowerPoint Presentation</vt:lpstr>
      <vt:lpstr>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2020-06-18T18:03:52Z</dcterms:created>
  <dcterms:modified xsi:type="dcterms:W3CDTF">2020-06-19T16:31:31Z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0x01010008B8F660E2FD5A4F9C25F557691C2E7B</vt:lpwstr>
  </property>
</Properties>
</file>