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2434DB-A254-423A-B977-484CCD53D242}" type="datetimeFigureOut">
              <a:rPr lang="en-US" smtClean="0"/>
              <a:t>19-May-21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8812011-696F-4104-BB3A-1048399C30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1"/>
            <a:ext cx="7924800" cy="213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MLP</a:t>
            </a:r>
            <a:br>
              <a:rPr lang="en-US" dirty="0" smtClean="0"/>
            </a:b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metodom</a:t>
            </a:r>
            <a:r>
              <a:rPr lang="en-US" dirty="0" smtClean="0"/>
              <a:t> momenta</a:t>
            </a:r>
            <a:br>
              <a:rPr lang="en-US" dirty="0" smtClean="0"/>
            </a:br>
            <a:r>
              <a:rPr lang="en-US" dirty="0" smtClean="0"/>
              <a:t>(Time Delay Neural Network)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 err="1" smtClean="0"/>
              <a:t>Djordje</a:t>
            </a:r>
            <a:r>
              <a:rPr lang="en-US" dirty="0" smtClean="0"/>
              <a:t> </a:t>
            </a:r>
            <a:r>
              <a:rPr lang="en-US" dirty="0" err="1" smtClean="0"/>
              <a:t>Stevanovic</a:t>
            </a:r>
            <a:r>
              <a:rPr lang="en-US" dirty="0"/>
              <a:t> </a:t>
            </a:r>
            <a:r>
              <a:rPr lang="en-US" dirty="0" smtClean="0"/>
              <a:t>– RM36/17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0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81000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Validacija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Ucitavamo</a:t>
            </a:r>
            <a:r>
              <a:rPr lang="en-US" dirty="0" smtClean="0"/>
              <a:t> </a:t>
            </a:r>
            <a:r>
              <a:rPr lang="en-US" dirty="0" err="1" smtClean="0"/>
              <a:t>ulaze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test </a:t>
            </a:r>
            <a:r>
              <a:rPr lang="en-US" dirty="0" err="1" smtClean="0"/>
              <a:t>datoke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mrezu</a:t>
            </a:r>
            <a:r>
              <a:rPr lang="en-US" dirty="0" smtClean="0"/>
              <a:t>, </a:t>
            </a:r>
            <a:r>
              <a:rPr lang="en-US" dirty="0" err="1" smtClean="0"/>
              <a:t>pravimo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relativne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r>
              <a:rPr lang="en-US" dirty="0" smtClean="0"/>
              <a:t> I </a:t>
            </a:r>
            <a:r>
              <a:rPr lang="en-US" dirty="0" err="1" smtClean="0"/>
              <a:t>izlazne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, </a:t>
            </a:r>
            <a:r>
              <a:rPr lang="en-US" dirty="0" err="1" smtClean="0"/>
              <a:t>kojima</a:t>
            </a:r>
            <a:r>
              <a:rPr lang="en-US" dirty="0" smtClean="0"/>
              <a:t> </a:t>
            </a:r>
            <a:r>
              <a:rPr lang="en-US" dirty="0" err="1" smtClean="0"/>
              <a:t>apendujemo</a:t>
            </a:r>
            <a:r>
              <a:rPr lang="en-US" dirty="0" smtClean="0"/>
              <a:t> </a:t>
            </a:r>
            <a:r>
              <a:rPr lang="en-US" dirty="0" err="1" smtClean="0"/>
              <a:t>duzinu</a:t>
            </a:r>
            <a:r>
              <a:rPr lang="en-US" dirty="0" smtClean="0"/>
              <a:t> </a:t>
            </a:r>
            <a:r>
              <a:rPr lang="en-US" dirty="0" err="1" smtClean="0"/>
              <a:t>nasih</a:t>
            </a:r>
            <a:r>
              <a:rPr lang="en-US" dirty="0" smtClean="0"/>
              <a:t> </a:t>
            </a:r>
            <a:r>
              <a:rPr lang="en-US" dirty="0" err="1" smtClean="0"/>
              <a:t>istestiranih</a:t>
            </a:r>
            <a:r>
              <a:rPr lang="en-US" dirty="0" smtClean="0"/>
              <a:t> </a:t>
            </a:r>
            <a:r>
              <a:rPr lang="en-US" dirty="0" err="1" smtClean="0"/>
              <a:t>kojeficijenata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&gt;</a:t>
            </a:r>
            <a:r>
              <a:rPr lang="en-US" dirty="0" err="1" smtClean="0"/>
              <a:t>Petlja</a:t>
            </a:r>
            <a:r>
              <a:rPr lang="en-US" dirty="0" smtClean="0"/>
              <a:t> 1(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ulazi_td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Uzimamo</a:t>
            </a:r>
            <a:r>
              <a:rPr lang="en-US" dirty="0" smtClean="0"/>
              <a:t> element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I </a:t>
            </a:r>
            <a:r>
              <a:rPr lang="en-US" dirty="0" err="1" smtClean="0"/>
              <a:t>upisujemo</a:t>
            </a:r>
            <a:r>
              <a:rPr lang="en-US" dirty="0" smtClean="0"/>
              <a:t> u </a:t>
            </a:r>
            <a:r>
              <a:rPr lang="en-US" dirty="0"/>
              <a:t>x</a:t>
            </a:r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Petlja</a:t>
            </a:r>
            <a:r>
              <a:rPr lang="en-US" dirty="0" smtClean="0"/>
              <a:t> 2(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confs_td</a:t>
            </a:r>
            <a:r>
              <a:rPr lang="en-US" dirty="0" smtClean="0"/>
              <a:t>))</a:t>
            </a:r>
          </a:p>
          <a:p>
            <a:r>
              <a:rPr lang="en-US" dirty="0" err="1" smtClean="0"/>
              <a:t>Uzimamo</a:t>
            </a:r>
            <a:r>
              <a:rPr lang="en-US" dirty="0" smtClean="0"/>
              <a:t> </a:t>
            </a:r>
            <a:r>
              <a:rPr lang="en-US" dirty="0" err="1" smtClean="0"/>
              <a:t>sacuvane</a:t>
            </a:r>
            <a:r>
              <a:rPr lang="en-US" dirty="0" smtClean="0"/>
              <a:t> </a:t>
            </a:r>
            <a:r>
              <a:rPr lang="en-US" dirty="0" err="1" smtClean="0"/>
              <a:t>tezinske</a:t>
            </a:r>
            <a:r>
              <a:rPr lang="en-US" dirty="0" smtClean="0"/>
              <a:t> </a:t>
            </a:r>
            <a:r>
              <a:rPr lang="en-US" dirty="0" err="1" smtClean="0"/>
              <a:t>kojeficijente</a:t>
            </a:r>
            <a:r>
              <a:rPr lang="en-US" dirty="0" smtClean="0"/>
              <a:t>, </a:t>
            </a:r>
            <a:r>
              <a:rPr lang="en-US" dirty="0" err="1" smtClean="0"/>
              <a:t>zajedno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x </a:t>
            </a:r>
            <a:r>
              <a:rPr lang="en-US" dirty="0" err="1" smtClean="0"/>
              <a:t>radimo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 I </a:t>
            </a:r>
            <a:r>
              <a:rPr lang="en-US" dirty="0" err="1" smtClean="0"/>
              <a:t>rezultat</a:t>
            </a:r>
            <a:r>
              <a:rPr lang="en-US" dirty="0" smtClean="0"/>
              <a:t> </a:t>
            </a:r>
            <a:r>
              <a:rPr lang="en-US" dirty="0" err="1" smtClean="0"/>
              <a:t>smestamo</a:t>
            </a:r>
            <a:r>
              <a:rPr lang="en-US" dirty="0" smtClean="0"/>
              <a:t> u output </a:t>
            </a:r>
            <a:r>
              <a:rPr lang="en-US" dirty="0" err="1" smtClean="0"/>
              <a:t>niz</a:t>
            </a:r>
            <a:r>
              <a:rPr lang="en-US" dirty="0" smtClean="0"/>
              <a:t> (append)</a:t>
            </a:r>
          </a:p>
          <a:p>
            <a:endParaRPr lang="en-US" dirty="0"/>
          </a:p>
          <a:p>
            <a:r>
              <a:rPr lang="en-US" dirty="0" err="1" smtClean="0"/>
              <a:t>Relativnu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r>
              <a:rPr lang="en-US" dirty="0" smtClean="0"/>
              <a:t> </a:t>
            </a:r>
            <a:r>
              <a:rPr lang="en-US" dirty="0" err="1" smtClean="0"/>
              <a:t>racunamo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formuli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(abs((output - </a:t>
            </a:r>
            <a:r>
              <a:rPr lang="en-US" dirty="0" err="1" smtClean="0"/>
              <a:t>izlaz_td</a:t>
            </a:r>
            <a:r>
              <a:rPr lang="en-US" dirty="0" smtClean="0"/>
              <a:t>[k])/</a:t>
            </a:r>
            <a:r>
              <a:rPr lang="en-US" dirty="0" err="1" smtClean="0"/>
              <a:t>izlaz_td</a:t>
            </a:r>
            <a:r>
              <a:rPr lang="en-US" dirty="0" smtClean="0"/>
              <a:t>[k])</a:t>
            </a:r>
          </a:p>
          <a:p>
            <a:endParaRPr lang="en-US" dirty="0"/>
          </a:p>
          <a:p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srednju</a:t>
            </a:r>
            <a:r>
              <a:rPr lang="en-US" dirty="0" smtClean="0"/>
              <a:t> </a:t>
            </a:r>
            <a:r>
              <a:rPr lang="en-US" dirty="0" err="1" smtClean="0"/>
              <a:t>relativnu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r>
              <a:rPr lang="en-US" dirty="0" smtClean="0"/>
              <a:t> </a:t>
            </a:r>
            <a:r>
              <a:rPr lang="en-US" dirty="0" err="1" smtClean="0"/>
              <a:t>racunamo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aritmetickoj</a:t>
            </a:r>
            <a:r>
              <a:rPr lang="en-US" dirty="0" smtClean="0"/>
              <a:t> </a:t>
            </a:r>
            <a:r>
              <a:rPr lang="en-US" dirty="0" err="1" smtClean="0"/>
              <a:t>sumi</a:t>
            </a:r>
            <a:r>
              <a:rPr lang="en-US" dirty="0" smtClean="0"/>
              <a:t> </a:t>
            </a:r>
            <a:r>
              <a:rPr lang="en-US" dirty="0" err="1" smtClean="0"/>
              <a:t>relativnih</a:t>
            </a:r>
            <a:r>
              <a:rPr lang="en-US" dirty="0" smtClean="0"/>
              <a:t> </a:t>
            </a:r>
            <a:r>
              <a:rPr lang="en-US" dirty="0" err="1" smtClean="0"/>
              <a:t>gresaka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radimo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tri </a:t>
            </a:r>
            <a:r>
              <a:rPr lang="en-US" dirty="0" err="1" smtClean="0"/>
              <a:t>topologije</a:t>
            </a:r>
            <a:r>
              <a:rPr lang="en-US" dirty="0" smtClean="0"/>
              <a:t>, </a:t>
            </a:r>
            <a:r>
              <a:rPr lang="en-US" dirty="0" err="1" smtClean="0"/>
              <a:t>menjamo</a:t>
            </a:r>
            <a:r>
              <a:rPr lang="en-US" dirty="0" smtClean="0"/>
              <a:t> </a:t>
            </a:r>
            <a:r>
              <a:rPr lang="en-US" dirty="0" err="1" smtClean="0"/>
              <a:t>ulaze</a:t>
            </a:r>
            <a:r>
              <a:rPr lang="en-US" dirty="0" smtClean="0"/>
              <a:t> I w_1,w_2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0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38100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Racunamo</a:t>
            </a:r>
            <a:r>
              <a:rPr lang="en-US" dirty="0" smtClean="0"/>
              <a:t> </a:t>
            </a:r>
            <a:r>
              <a:rPr lang="en-US" dirty="0" err="1" smtClean="0"/>
              <a:t>varijansu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mean = [sum(</a:t>
            </a:r>
            <a:r>
              <a:rPr lang="en-US" dirty="0" err="1" smtClean="0"/>
              <a:t>output_val_td_print</a:t>
            </a:r>
            <a:r>
              <a:rPr lang="en-US" dirty="0" smtClean="0"/>
              <a:t>[k])/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output_val_td_print</a:t>
            </a:r>
            <a:r>
              <a:rPr lang="en-US" dirty="0" smtClean="0"/>
              <a:t>[k])</a:t>
            </a:r>
          </a:p>
          <a:p>
            <a:endParaRPr lang="en-US" dirty="0"/>
          </a:p>
          <a:p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 je </a:t>
            </a:r>
            <a:r>
              <a:rPr lang="en-US" dirty="0" err="1" smtClean="0"/>
              <a:t>racunanje</a:t>
            </a:r>
            <a:r>
              <a:rPr lang="en-US" dirty="0" smtClean="0"/>
              <a:t> </a:t>
            </a:r>
            <a:r>
              <a:rPr lang="en-US" dirty="0" err="1" smtClean="0"/>
              <a:t>srednje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</a:t>
            </a:r>
            <a:r>
              <a:rPr lang="en-US" dirty="0" err="1" smtClean="0"/>
              <a:t>suma</a:t>
            </a:r>
            <a:r>
              <a:rPr lang="en-US" dirty="0" smtClean="0"/>
              <a:t> </a:t>
            </a:r>
            <a:r>
              <a:rPr lang="en-US" dirty="0" err="1" smtClean="0"/>
              <a:t>izlaznih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primer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duzine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primer. To </a:t>
            </a:r>
            <a:r>
              <a:rPr lang="en-US" dirty="0" err="1" smtClean="0"/>
              <a:t>ponavljam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petlju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stdevsq</a:t>
            </a:r>
            <a:r>
              <a:rPr lang="en-US" dirty="0" smtClean="0"/>
              <a:t> = [[(</a:t>
            </a:r>
            <a:r>
              <a:rPr lang="en-US" dirty="0" err="1" smtClean="0"/>
              <a:t>output_val_td_print</a:t>
            </a:r>
            <a:r>
              <a:rPr lang="en-US" dirty="0" smtClean="0"/>
              <a:t>[k][j] - mean[k])**2</a:t>
            </a:r>
          </a:p>
          <a:p>
            <a:endParaRPr lang="en-US" dirty="0"/>
          </a:p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uzimamo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kvadratne</a:t>
            </a:r>
            <a:r>
              <a:rPr lang="en-US" dirty="0" smtClean="0"/>
              <a:t> </a:t>
            </a:r>
            <a:r>
              <a:rPr lang="en-US" dirty="0" err="1" smtClean="0"/>
              <a:t>razlike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izlazne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I </a:t>
            </a:r>
            <a:r>
              <a:rPr lang="en-US" dirty="0" err="1" smtClean="0"/>
              <a:t>srednje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izracunali</a:t>
            </a:r>
            <a:r>
              <a:rPr lang="en-US" dirty="0" smtClean="0"/>
              <a:t> </a:t>
            </a:r>
            <a:r>
              <a:rPr lang="en-US" dirty="0" err="1" smtClean="0"/>
              <a:t>prethodno.Dodajemo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 da bi </a:t>
            </a:r>
            <a:r>
              <a:rPr lang="en-US" dirty="0" err="1" smtClean="0"/>
              <a:t>prosli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celu</a:t>
            </a:r>
            <a:r>
              <a:rPr lang="en-US" dirty="0" smtClean="0"/>
              <a:t> </a:t>
            </a:r>
            <a:r>
              <a:rPr lang="en-US" dirty="0" err="1" smtClean="0"/>
              <a:t>matricu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ovih</a:t>
            </a:r>
            <a:r>
              <a:rPr lang="en-US" dirty="0" smtClean="0"/>
              <a:t> </a:t>
            </a:r>
            <a:r>
              <a:rPr lang="en-US" dirty="0" err="1" smtClean="0"/>
              <a:t>odstupanja</a:t>
            </a:r>
            <a:r>
              <a:rPr lang="en-US" dirty="0" smtClean="0"/>
              <a:t> (</a:t>
            </a:r>
            <a:r>
              <a:rPr lang="en-US" dirty="0" err="1" smtClean="0"/>
              <a:t>standarne</a:t>
            </a:r>
            <a:r>
              <a:rPr lang="en-US" dirty="0" smtClean="0"/>
              <a:t> </a:t>
            </a:r>
            <a:r>
              <a:rPr lang="en-US" dirty="0" err="1" smtClean="0"/>
              <a:t>devijacije</a:t>
            </a:r>
            <a:r>
              <a:rPr lang="en-US" dirty="0" smtClean="0"/>
              <a:t>) </a:t>
            </a:r>
            <a:r>
              <a:rPr lang="en-US" dirty="0" err="1" smtClean="0"/>
              <a:t>dolazimo</a:t>
            </a:r>
            <a:r>
              <a:rPr lang="en-US" dirty="0" smtClean="0"/>
              <a:t> do </a:t>
            </a:r>
            <a:r>
              <a:rPr lang="en-US" dirty="0" err="1" smtClean="0"/>
              <a:t>varijanse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variance = [sum(</a:t>
            </a:r>
            <a:r>
              <a:rPr lang="en-US" dirty="0" err="1" smtClean="0"/>
              <a:t>stdevsq</a:t>
            </a:r>
            <a:r>
              <a:rPr lang="en-US" dirty="0" smtClean="0"/>
              <a:t>[k]) /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stdevsq</a:t>
            </a:r>
            <a:r>
              <a:rPr lang="en-US" dirty="0" smtClean="0"/>
              <a:t>[k])</a:t>
            </a:r>
          </a:p>
          <a:p>
            <a:endParaRPr lang="en-US" dirty="0"/>
          </a:p>
          <a:p>
            <a:r>
              <a:rPr lang="en-US" dirty="0" err="1" smtClean="0"/>
              <a:t>Prolazimo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8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091" y="9906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topologiju</a:t>
            </a:r>
            <a:r>
              <a:rPr lang="en-US" dirty="0" smtClean="0"/>
              <a:t> </a:t>
            </a:r>
            <a:r>
              <a:rPr lang="en-US" dirty="0" err="1" smtClean="0"/>
              <a:t>nalazimo</a:t>
            </a:r>
            <a:r>
              <a:rPr lang="en-US" dirty="0" smtClean="0"/>
              <a:t> </a:t>
            </a:r>
            <a:r>
              <a:rPr lang="en-US" dirty="0" err="1" smtClean="0"/>
              <a:t>najbolji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, </a:t>
            </a:r>
            <a:r>
              <a:rPr lang="en-US" dirty="0" err="1" smtClean="0"/>
              <a:t>odnosno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najmanjom</a:t>
            </a:r>
            <a:r>
              <a:rPr lang="en-US" dirty="0" smtClean="0"/>
              <a:t> E_M.</a:t>
            </a:r>
          </a:p>
          <a:p>
            <a:endParaRPr lang="en-US" dirty="0"/>
          </a:p>
          <a:p>
            <a:r>
              <a:rPr lang="en-US" dirty="0" smtClean="0"/>
              <a:t>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topologijum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, </a:t>
            </a:r>
            <a:r>
              <a:rPr lang="en-US" dirty="0" err="1" smtClean="0"/>
              <a:t>pravimo</a:t>
            </a:r>
            <a:r>
              <a:rPr lang="en-US" dirty="0" smtClean="0"/>
              <a:t> </a:t>
            </a:r>
            <a:r>
              <a:rPr lang="en-US" dirty="0" err="1" smtClean="0"/>
              <a:t>ulaz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Ukoliko</a:t>
            </a:r>
            <a:r>
              <a:rPr lang="en-US" dirty="0" smtClean="0"/>
              <a:t> je </a:t>
            </a:r>
            <a:r>
              <a:rPr lang="en-US" dirty="0" err="1" smtClean="0"/>
              <a:t>prva</a:t>
            </a:r>
            <a:r>
              <a:rPr lang="en-US" dirty="0" smtClean="0"/>
              <a:t> </a:t>
            </a:r>
            <a:r>
              <a:rPr lang="en-US" dirty="0" err="1" smtClean="0"/>
              <a:t>mreza</a:t>
            </a:r>
            <a:r>
              <a:rPr lang="en-US" dirty="0"/>
              <a:t> </a:t>
            </a:r>
            <a:r>
              <a:rPr lang="en-US" dirty="0" err="1" smtClean="0"/>
              <a:t>uzimamo</a:t>
            </a:r>
            <a:r>
              <a:rPr lang="en-US" dirty="0" smtClean="0"/>
              <a:t> </a:t>
            </a:r>
            <a:r>
              <a:rPr lang="en-US" dirty="0" err="1" smtClean="0"/>
              <a:t>poslednjih</a:t>
            </a:r>
            <a:r>
              <a:rPr lang="en-US" dirty="0" smtClean="0"/>
              <a:t> 5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fajla</a:t>
            </a:r>
            <a:r>
              <a:rPr lang="en-US" dirty="0" smtClean="0"/>
              <a:t> NewYork.csv I </a:t>
            </a:r>
            <a:r>
              <a:rPr lang="en-US" dirty="0" err="1" smtClean="0"/>
              <a:t>provlacimo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mrezu</a:t>
            </a:r>
            <a:r>
              <a:rPr lang="en-US" dirty="0" smtClean="0"/>
              <a:t>. </a:t>
            </a:r>
            <a:r>
              <a:rPr lang="en-US" dirty="0" err="1" smtClean="0"/>
              <a:t>Dobijeni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r>
              <a:rPr lang="en-US" dirty="0" smtClean="0"/>
              <a:t> </a:t>
            </a:r>
            <a:r>
              <a:rPr lang="en-US" dirty="0" err="1" smtClean="0"/>
              <a:t>postavljamo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</a:t>
            </a:r>
            <a:r>
              <a:rPr lang="en-US" dirty="0" err="1" smtClean="0"/>
              <a:t>poslednjeg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r>
              <a:rPr lang="en-US" dirty="0" smtClean="0"/>
              <a:t> u </a:t>
            </a:r>
            <a:r>
              <a:rPr lang="en-US" dirty="0" err="1" smtClean="0"/>
              <a:t>nizu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I </a:t>
            </a:r>
            <a:r>
              <a:rPr lang="en-US" dirty="0" err="1" smtClean="0"/>
              <a:t>svaki</a:t>
            </a:r>
            <a:r>
              <a:rPr lang="en-US" dirty="0" smtClean="0"/>
              <a:t> put </a:t>
            </a:r>
            <a:r>
              <a:rPr lang="en-US" dirty="0" err="1" smtClean="0"/>
              <a:t>prosirujemo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-1,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praga</a:t>
            </a:r>
            <a:r>
              <a:rPr lang="en-US" dirty="0" smtClean="0"/>
              <a:t> </a:t>
            </a:r>
            <a:r>
              <a:rPr lang="en-US" dirty="0" err="1" smtClean="0"/>
              <a:t>aktivacije</a:t>
            </a:r>
            <a:r>
              <a:rPr lang="en-US" dirty="0" smtClean="0"/>
              <a:t>. </a:t>
            </a:r>
            <a:r>
              <a:rPr lang="en-US" dirty="0" err="1" smtClean="0"/>
              <a:t>Provlacimo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petlju</a:t>
            </a:r>
            <a:r>
              <a:rPr lang="en-US" dirty="0" smtClean="0"/>
              <a:t> 20 </a:t>
            </a:r>
            <a:r>
              <a:rPr lang="en-US" dirty="0" err="1" smtClean="0"/>
              <a:t>puta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uraditi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tri </a:t>
            </a:r>
            <a:r>
              <a:rPr lang="en-US" dirty="0" err="1" smtClean="0"/>
              <a:t>mreze</a:t>
            </a:r>
            <a:r>
              <a:rPr lang="en-US" dirty="0" smtClean="0"/>
              <a:t> I </a:t>
            </a:r>
            <a:r>
              <a:rPr lang="en-US" dirty="0" err="1" smtClean="0"/>
              <a:t>na</a:t>
            </a:r>
            <a:r>
              <a:rPr lang="en-US" dirty="0" smtClean="0"/>
              <a:t> 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nacin</a:t>
            </a:r>
            <a:r>
              <a:rPr lang="en-US" dirty="0" smtClean="0"/>
              <a:t> </a:t>
            </a:r>
            <a:r>
              <a:rPr lang="en-US" dirty="0" err="1" smtClean="0"/>
              <a:t>dobiti</a:t>
            </a:r>
            <a:r>
              <a:rPr lang="en-US" dirty="0" smtClean="0"/>
              <a:t> </a:t>
            </a:r>
            <a:r>
              <a:rPr lang="en-US" dirty="0" err="1" smtClean="0"/>
              <a:t>izlaze</a:t>
            </a:r>
            <a:r>
              <a:rPr lang="en-US" dirty="0" smtClean="0"/>
              <a:t> </a:t>
            </a:r>
            <a:r>
              <a:rPr lang="en-US" dirty="0" smtClean="0"/>
              <a:t>t=120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mrezu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narednom</a:t>
            </a:r>
            <a:r>
              <a:rPr lang="en-US" dirty="0" smtClean="0"/>
              <a:t> </a:t>
            </a:r>
            <a:r>
              <a:rPr lang="en-US" dirty="0" err="1" smtClean="0"/>
              <a:t>slajdu</a:t>
            </a:r>
            <a:r>
              <a:rPr lang="en-US" dirty="0" smtClean="0"/>
              <a:t> </a:t>
            </a:r>
            <a:r>
              <a:rPr lang="en-US" dirty="0" err="1" smtClean="0"/>
              <a:t>krecemo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primerom</a:t>
            </a:r>
            <a:r>
              <a:rPr lang="en-US" dirty="0" smtClean="0"/>
              <a:t> </a:t>
            </a:r>
            <a:r>
              <a:rPr lang="en-US" dirty="0" err="1" smtClean="0"/>
              <a:t>vezbe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8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9906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Relativne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r>
              <a:rPr lang="en-US" dirty="0" smtClean="0"/>
              <a:t> </a:t>
            </a:r>
            <a:r>
              <a:rPr lang="en-US" dirty="0" err="1" smtClean="0"/>
              <a:t>treninga</a:t>
            </a:r>
            <a:r>
              <a:rPr lang="en-US" dirty="0" smtClean="0"/>
              <a:t> 1 </a:t>
            </a:r>
            <a:r>
              <a:rPr lang="en-US" dirty="0"/>
              <a:t>[0.9927381257986206, 0.9927370139749382, 0.9927445840261041]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Relativne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r>
              <a:rPr lang="en-US" dirty="0" smtClean="0"/>
              <a:t> </a:t>
            </a:r>
            <a:r>
              <a:rPr lang="en-US" dirty="0" err="1" smtClean="0"/>
              <a:t>treninga</a:t>
            </a:r>
            <a:r>
              <a:rPr lang="en-US" dirty="0" smtClean="0"/>
              <a:t> 2 </a:t>
            </a:r>
            <a:r>
              <a:rPr lang="en-US" dirty="0"/>
              <a:t>[0.9711220305650535, 0.9711213668007149, 0.97112169017425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err="1" smtClean="0"/>
              <a:t>Relativne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r>
              <a:rPr lang="en-US" dirty="0" smtClean="0"/>
              <a:t> </a:t>
            </a:r>
            <a:r>
              <a:rPr lang="en-US" dirty="0" err="1" smtClean="0"/>
              <a:t>treninga</a:t>
            </a:r>
            <a:r>
              <a:rPr lang="en-US" dirty="0" smtClean="0"/>
              <a:t> 3 </a:t>
            </a:r>
            <a:r>
              <a:rPr lang="en-US" dirty="0"/>
              <a:t>[0.9139409921274148, 0.9139407114194373, 0.913932543053616]</a:t>
            </a:r>
          </a:p>
        </p:txBody>
      </p:sp>
      <p:pic>
        <p:nvPicPr>
          <p:cNvPr id="1026" name="Picture 2" descr="D:\Python Projekti\Momenat\Slike\Epo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1685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8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57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Varijansa</a:t>
            </a:r>
            <a:r>
              <a:rPr lang="en-US" dirty="0" smtClean="0"/>
              <a:t> I </a:t>
            </a:r>
            <a:r>
              <a:rPr lang="en-US" dirty="0" err="1" smtClean="0"/>
              <a:t>procena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 descr="D:\Python Projekti\Momenat\Slike\Varijans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" y="1981200"/>
            <a:ext cx="6783388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7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096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prilozenog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Vidimo</a:t>
            </a:r>
            <a:r>
              <a:rPr lang="en-US" dirty="0" smtClean="0"/>
              <a:t> da je </a:t>
            </a:r>
            <a:r>
              <a:rPr lang="en-US" dirty="0" err="1" smtClean="0"/>
              <a:t>mreza</a:t>
            </a:r>
            <a:r>
              <a:rPr lang="en-US" dirty="0" smtClean="0"/>
              <a:t> 1 </a:t>
            </a:r>
            <a:r>
              <a:rPr lang="en-US" dirty="0" err="1" smtClean="0"/>
              <a:t>najvise</a:t>
            </a:r>
            <a:r>
              <a:rPr lang="en-US" dirty="0" smtClean="0"/>
              <a:t> </a:t>
            </a:r>
            <a:r>
              <a:rPr lang="en-US" dirty="0" err="1" smtClean="0"/>
              <a:t>trenirala</a:t>
            </a:r>
            <a:r>
              <a:rPr lang="en-US" dirty="0" smtClean="0"/>
              <a:t>, </a:t>
            </a:r>
            <a:r>
              <a:rPr lang="en-US" dirty="0" err="1" smtClean="0"/>
              <a:t>sto</a:t>
            </a:r>
            <a:r>
              <a:rPr lang="en-US" dirty="0" smtClean="0"/>
              <a:t> je I </a:t>
            </a:r>
            <a:r>
              <a:rPr lang="en-US" dirty="0" err="1" smtClean="0"/>
              <a:t>logicno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en-US" dirty="0" err="1" smtClean="0"/>
              <a:t>manje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I </a:t>
            </a:r>
            <a:r>
              <a:rPr lang="en-US" dirty="0" err="1" smtClean="0"/>
              <a:t>neurona</a:t>
            </a:r>
            <a:r>
              <a:rPr lang="en-US" dirty="0" smtClean="0"/>
              <a:t>. </a:t>
            </a:r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je </a:t>
            </a:r>
            <a:r>
              <a:rPr lang="en-US" dirty="0" err="1" smtClean="0"/>
              <a:t>manje</a:t>
            </a:r>
            <a:r>
              <a:rPr lang="en-US" dirty="0" smtClean="0"/>
              <a:t>,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mreza</a:t>
            </a:r>
            <a:r>
              <a:rPr lang="en-US" dirty="0" smtClean="0"/>
              <a:t> 3 </a:t>
            </a:r>
            <a:r>
              <a:rPr lang="en-US" dirty="0" err="1" smtClean="0"/>
              <a:t>nije</a:t>
            </a:r>
            <a:r>
              <a:rPr lang="en-US" dirty="0" smtClean="0"/>
              <a:t> </a:t>
            </a:r>
            <a:r>
              <a:rPr lang="en-US" dirty="0" err="1" smtClean="0"/>
              <a:t>trenirala</a:t>
            </a:r>
            <a:r>
              <a:rPr lang="en-US" dirty="0" smtClean="0"/>
              <a:t> </a:t>
            </a:r>
            <a:r>
              <a:rPr lang="en-US" dirty="0" err="1" smtClean="0"/>
              <a:t>uopste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elativne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1&gt;2&gt;3.</a:t>
            </a:r>
          </a:p>
          <a:p>
            <a:endParaRPr lang="en-US" dirty="0" smtClean="0"/>
          </a:p>
          <a:p>
            <a:r>
              <a:rPr lang="en-US" dirty="0" err="1" smtClean="0"/>
              <a:t>Sto</a:t>
            </a:r>
            <a:r>
              <a:rPr lang="en-US" dirty="0" smtClean="0"/>
              <a:t> se tice </a:t>
            </a:r>
            <a:r>
              <a:rPr lang="en-US" dirty="0" err="1" smtClean="0"/>
              <a:t>varijanse</a:t>
            </a:r>
            <a:r>
              <a:rPr lang="en-US" dirty="0" smtClean="0"/>
              <a:t> </a:t>
            </a:r>
            <a:r>
              <a:rPr lang="en-US" dirty="0" err="1" smtClean="0"/>
              <a:t>najmanja</a:t>
            </a:r>
            <a:r>
              <a:rPr lang="en-US" dirty="0" smtClean="0"/>
              <a:t> </a:t>
            </a:r>
            <a:r>
              <a:rPr lang="en-US" dirty="0" err="1" smtClean="0"/>
              <a:t>disperzija</a:t>
            </a:r>
            <a:r>
              <a:rPr lang="en-US" dirty="0" smtClean="0"/>
              <a:t> je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,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</a:t>
            </a:r>
            <a:r>
              <a:rPr lang="en-US" dirty="0" err="1" smtClean="0"/>
              <a:t>najvise</a:t>
            </a:r>
            <a:r>
              <a:rPr lang="en-US" dirty="0" smtClean="0"/>
              <a:t> </a:t>
            </a:r>
            <a:r>
              <a:rPr lang="en-US" dirty="0" err="1" smtClean="0"/>
              <a:t>odstupanja</a:t>
            </a:r>
            <a:r>
              <a:rPr lang="en-US" dirty="0" smtClean="0"/>
              <a:t>, </a:t>
            </a:r>
            <a:r>
              <a:rPr lang="en-US" dirty="0" err="1" smtClean="0"/>
              <a:t>dok</a:t>
            </a:r>
            <a:r>
              <a:rPr lang="en-US" dirty="0" smtClean="0"/>
              <a:t> je </a:t>
            </a:r>
            <a:r>
              <a:rPr lang="en-US" dirty="0" err="1" smtClean="0"/>
              <a:t>najveca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8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Vidimo</a:t>
            </a:r>
            <a:r>
              <a:rPr lang="en-US" dirty="0" smtClean="0"/>
              <a:t> I </a:t>
            </a:r>
            <a:r>
              <a:rPr lang="en-US" dirty="0" err="1" smtClean="0"/>
              <a:t>procene</a:t>
            </a:r>
            <a:r>
              <a:rPr lang="en-US" dirty="0" smtClean="0"/>
              <a:t>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izvodimo</a:t>
            </a:r>
            <a:r>
              <a:rPr lang="en-US" dirty="0" smtClean="0"/>
              <a:t> </a:t>
            </a:r>
            <a:r>
              <a:rPr lang="en-US" dirty="0" err="1" smtClean="0"/>
              <a:t>zakljucak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je </a:t>
            </a:r>
            <a:r>
              <a:rPr lang="en-US" dirty="0" err="1" smtClean="0"/>
              <a:t>najvise</a:t>
            </a:r>
            <a:r>
              <a:rPr lang="en-US" dirty="0" smtClean="0"/>
              <a:t> </a:t>
            </a:r>
            <a:r>
              <a:rPr lang="en-US" dirty="0" err="1" smtClean="0"/>
              <a:t>trenirala</a:t>
            </a:r>
            <a:r>
              <a:rPr lang="en-US" dirty="0" smtClean="0"/>
              <a:t> I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daje</a:t>
            </a:r>
            <a:r>
              <a:rPr lang="en-US" dirty="0" smtClean="0"/>
              <a:t> </a:t>
            </a:r>
            <a:r>
              <a:rPr lang="en-US" dirty="0" err="1" smtClean="0"/>
              <a:t>najbolje</a:t>
            </a:r>
            <a:r>
              <a:rPr lang="en-US" dirty="0" smtClean="0"/>
              <a:t> </a:t>
            </a:r>
            <a:r>
              <a:rPr lang="en-US" dirty="0" err="1" smtClean="0"/>
              <a:t>rezultate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Mreza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je </a:t>
            </a:r>
            <a:r>
              <a:rPr lang="en-US" dirty="0" err="1" smtClean="0"/>
              <a:t>dosta</a:t>
            </a:r>
            <a:r>
              <a:rPr lang="en-US" dirty="0" smtClean="0"/>
              <a:t> </a:t>
            </a:r>
            <a:r>
              <a:rPr lang="en-US" dirty="0" err="1" smtClean="0"/>
              <a:t>losija</a:t>
            </a:r>
            <a:r>
              <a:rPr lang="en-US" dirty="0" smtClean="0"/>
              <a:t> od </a:t>
            </a:r>
            <a:r>
              <a:rPr lang="en-US" dirty="0" err="1" smtClean="0"/>
              <a:t>mreze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iako</a:t>
            </a:r>
            <a:r>
              <a:rPr lang="en-US" dirty="0" smtClean="0"/>
              <a:t> </a:t>
            </a:r>
            <a:r>
              <a:rPr lang="en-US" dirty="0" err="1" smtClean="0"/>
              <a:t>ima</a:t>
            </a:r>
            <a:r>
              <a:rPr lang="en-US" dirty="0" smtClean="0"/>
              <a:t> vise </a:t>
            </a:r>
            <a:r>
              <a:rPr lang="en-US" dirty="0" err="1" smtClean="0"/>
              <a:t>neurona</a:t>
            </a:r>
            <a:r>
              <a:rPr lang="en-US" dirty="0" smtClean="0"/>
              <a:t>, </a:t>
            </a:r>
            <a:r>
              <a:rPr lang="en-US" dirty="0" err="1" smtClean="0"/>
              <a:t>manje</a:t>
            </a:r>
            <a:r>
              <a:rPr lang="en-US" dirty="0" smtClean="0"/>
              <a:t> je </a:t>
            </a:r>
            <a:r>
              <a:rPr lang="en-US" dirty="0" err="1" smtClean="0"/>
              <a:t>trenirala</a:t>
            </a:r>
            <a:r>
              <a:rPr lang="en-US" dirty="0" smtClean="0"/>
              <a:t> I </a:t>
            </a:r>
            <a:r>
              <a:rPr lang="en-US" dirty="0" err="1" smtClean="0"/>
              <a:t>odstupanja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veca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Mreza</a:t>
            </a:r>
            <a:r>
              <a:rPr lang="en-US" dirty="0" smtClean="0"/>
              <a:t> tri, </a:t>
            </a:r>
            <a:r>
              <a:rPr lang="en-US" dirty="0" err="1" smtClean="0"/>
              <a:t>mozemo</a:t>
            </a:r>
            <a:r>
              <a:rPr lang="en-US" dirty="0" smtClean="0"/>
              <a:t> da </a:t>
            </a:r>
            <a:r>
              <a:rPr lang="en-US" dirty="0" err="1" smtClean="0"/>
              <a:t>zakljucimo</a:t>
            </a:r>
            <a:r>
              <a:rPr lang="en-US" dirty="0" smtClean="0"/>
              <a:t> da je </a:t>
            </a:r>
            <a:r>
              <a:rPr lang="en-US" dirty="0" err="1" smtClean="0"/>
              <a:t>overfitting</a:t>
            </a:r>
            <a:r>
              <a:rPr lang="en-US" dirty="0" smtClean="0"/>
              <a:t>,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ona</a:t>
            </a:r>
            <a:r>
              <a:rPr lang="en-US" dirty="0" smtClean="0"/>
              <a:t> </a:t>
            </a:r>
            <a:r>
              <a:rPr lang="en-US" dirty="0" err="1" smtClean="0"/>
              <a:t>gotovo</a:t>
            </a:r>
            <a:r>
              <a:rPr lang="en-US" dirty="0" smtClean="0"/>
              <a:t> </a:t>
            </a:r>
            <a:r>
              <a:rPr lang="en-US" dirty="0" err="1" smtClean="0"/>
              <a:t>uvek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startu</a:t>
            </a:r>
            <a:r>
              <a:rPr lang="en-US" dirty="0" smtClean="0"/>
              <a:t> </a:t>
            </a:r>
            <a:r>
              <a:rPr lang="en-US" dirty="0" err="1" smtClean="0"/>
              <a:t>dostigne</a:t>
            </a:r>
            <a:r>
              <a:rPr lang="en-US" dirty="0" smtClean="0"/>
              <a:t> epsilon.</a:t>
            </a:r>
          </a:p>
          <a:p>
            <a:endParaRPr lang="en-US" dirty="0"/>
          </a:p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paznji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658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073" y="12192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Dokumentacija</a:t>
            </a:r>
            <a:r>
              <a:rPr lang="en-US" sz="2000" b="1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odradjen</a:t>
            </a:r>
            <a:r>
              <a:rPr lang="en-US" dirty="0" smtClean="0"/>
              <a:t> u </a:t>
            </a:r>
            <a:r>
              <a:rPr lang="en-US" dirty="0" err="1" smtClean="0"/>
              <a:t>pythonu</a:t>
            </a:r>
            <a:r>
              <a:rPr lang="en-US" dirty="0" smtClean="0"/>
              <a:t> 3.8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Biblioteke</a:t>
            </a:r>
            <a:r>
              <a:rPr lang="en-US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Numpy</a:t>
            </a:r>
            <a:r>
              <a:rPr lang="en-US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Pandas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Matplotlib.pyplot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err="1" smtClean="0"/>
              <a:t>Kod</a:t>
            </a:r>
            <a:r>
              <a:rPr lang="en-US" dirty="0" smtClean="0"/>
              <a:t> se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pokrenuti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colaba</a:t>
            </a:r>
            <a:r>
              <a:rPr lang="en-US" dirty="0" smtClean="0"/>
              <a:t>,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importovanjem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r>
              <a:rPr lang="en-US" dirty="0" smtClean="0"/>
              <a:t> u </a:t>
            </a:r>
            <a:r>
              <a:rPr lang="en-US" dirty="0" err="1" smtClean="0"/>
              <a:t>pythonu</a:t>
            </a:r>
            <a:r>
              <a:rPr lang="en-US" dirty="0" smtClean="0"/>
              <a:t>. I u </a:t>
            </a:r>
            <a:r>
              <a:rPr lang="en-US" dirty="0" err="1" smtClean="0"/>
              <a:t>skladu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promeniti</a:t>
            </a:r>
            <a:r>
              <a:rPr lang="en-US" dirty="0" smtClean="0"/>
              <a:t> </a:t>
            </a:r>
            <a:r>
              <a:rPr lang="en-US" dirty="0" err="1" smtClean="0"/>
              <a:t>putanja</a:t>
            </a:r>
            <a:r>
              <a:rPr lang="en-US" dirty="0" smtClean="0"/>
              <a:t> </a:t>
            </a:r>
            <a:r>
              <a:rPr lang="en-US" dirty="0" err="1" smtClean="0"/>
              <a:t>fajlova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neophodni(NewYork.csv i test.csv)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2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23636"/>
            <a:ext cx="8001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Inicijalizacija</a:t>
            </a:r>
            <a:r>
              <a:rPr lang="en-US" sz="2000" b="1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Ucitavamo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f(t) </a:t>
            </a:r>
            <a:r>
              <a:rPr lang="en-US" dirty="0" err="1" smtClean="0"/>
              <a:t>iz</a:t>
            </a:r>
            <a:r>
              <a:rPr lang="en-US" dirty="0" smtClean="0"/>
              <a:t> NewYork.csv u </a:t>
            </a:r>
            <a:r>
              <a:rPr lang="en-US" dirty="0" err="1" smtClean="0"/>
              <a:t>niz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TDNN:</a:t>
            </a:r>
          </a:p>
          <a:p>
            <a:r>
              <a:rPr lang="en-US" dirty="0" err="1" smtClean="0"/>
              <a:t>Formiramo</a:t>
            </a:r>
            <a:r>
              <a:rPr lang="en-US" dirty="0" smtClean="0"/>
              <a:t> </a:t>
            </a:r>
            <a:r>
              <a:rPr lang="en-US" dirty="0" err="1" smtClean="0"/>
              <a:t>matricu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red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prvih</a:t>
            </a:r>
            <a:r>
              <a:rPr lang="en-US" dirty="0" smtClean="0"/>
              <a:t> n </a:t>
            </a:r>
            <a:r>
              <a:rPr lang="en-US" dirty="0" err="1" smtClean="0"/>
              <a:t>ulaza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naseg</a:t>
            </a:r>
            <a:r>
              <a:rPr lang="en-US" dirty="0" smtClean="0"/>
              <a:t> </a:t>
            </a:r>
            <a:r>
              <a:rPr lang="en-US" dirty="0" err="1" smtClean="0"/>
              <a:t>niza,a</a:t>
            </a:r>
            <a:r>
              <a:rPr lang="en-US" dirty="0" smtClean="0"/>
              <a:t> 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sledeci</a:t>
            </a:r>
            <a:r>
              <a:rPr lang="en-US" dirty="0" smtClean="0"/>
              <a:t> red </a:t>
            </a:r>
            <a:r>
              <a:rPr lang="en-US" dirty="0" err="1" smtClean="0"/>
              <a:t>matrice</a:t>
            </a:r>
            <a:r>
              <a:rPr lang="en-US" dirty="0" smtClean="0"/>
              <a:t> </a:t>
            </a:r>
            <a:r>
              <a:rPr lang="en-US" dirty="0" err="1" smtClean="0"/>
              <a:t>pomeramo</a:t>
            </a:r>
            <a:r>
              <a:rPr lang="en-US" dirty="0" smtClean="0"/>
              <a:t> </a:t>
            </a:r>
            <a:r>
              <a:rPr lang="en-US" dirty="0" err="1" smtClean="0"/>
              <a:t>prethodni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u </a:t>
            </a:r>
            <a:r>
              <a:rPr lang="en-US" dirty="0" err="1" smtClean="0"/>
              <a:t>levo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se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brise</a:t>
            </a:r>
            <a:r>
              <a:rPr lang="en-US" dirty="0" smtClean="0"/>
              <a:t> a </a:t>
            </a:r>
            <a:r>
              <a:rPr lang="en-US" dirty="0" err="1" smtClean="0"/>
              <a:t>naredni</a:t>
            </a:r>
            <a:r>
              <a:rPr lang="en-US" dirty="0" smtClean="0"/>
              <a:t> clan </a:t>
            </a:r>
            <a:r>
              <a:rPr lang="en-US" dirty="0" err="1" smtClean="0"/>
              <a:t>niza</a:t>
            </a:r>
            <a:r>
              <a:rPr lang="en-US" dirty="0" smtClean="0"/>
              <a:t> </a:t>
            </a:r>
            <a:r>
              <a:rPr lang="en-US" dirty="0" err="1" smtClean="0"/>
              <a:t>ubacuje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poslednju</a:t>
            </a:r>
            <a:r>
              <a:rPr lang="en-US" dirty="0" smtClean="0"/>
              <a:t> </a:t>
            </a:r>
            <a:r>
              <a:rPr lang="en-US" dirty="0" err="1" smtClean="0"/>
              <a:t>poziciju</a:t>
            </a:r>
            <a:r>
              <a:rPr lang="en-US" dirty="0" smtClean="0"/>
              <a:t>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poslednjih</a:t>
            </a:r>
            <a:r>
              <a:rPr lang="en-US" dirty="0" smtClean="0"/>
              <a:t> n </a:t>
            </a:r>
            <a:r>
              <a:rPr lang="en-US" dirty="0" err="1" smtClean="0"/>
              <a:t>elemenata</a:t>
            </a:r>
            <a:r>
              <a:rPr lang="en-US" dirty="0" smtClean="0"/>
              <a:t> </a:t>
            </a:r>
            <a:r>
              <a:rPr lang="en-US" dirty="0" err="1" smtClean="0"/>
              <a:t>nemamo</a:t>
            </a:r>
            <a:r>
              <a:rPr lang="en-US" dirty="0" smtClean="0"/>
              <a:t> </a:t>
            </a:r>
            <a:r>
              <a:rPr lang="en-US" dirty="0" err="1" smtClean="0"/>
              <a:t>izlaze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ne </a:t>
            </a:r>
            <a:r>
              <a:rPr lang="en-US" dirty="0" err="1" smtClean="0"/>
              <a:t>ubacujemo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To </a:t>
            </a:r>
            <a:r>
              <a:rPr lang="en-US" dirty="0" err="1" smtClean="0"/>
              <a:t>radimo</a:t>
            </a:r>
            <a:r>
              <a:rPr lang="en-US" dirty="0" smtClean="0"/>
              <a:t> tri </a:t>
            </a:r>
            <a:r>
              <a:rPr lang="en-US" dirty="0" err="1" smtClean="0"/>
              <a:t>puta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svaku</a:t>
            </a:r>
            <a:r>
              <a:rPr lang="en-US" dirty="0" smtClean="0"/>
              <a:t> </a:t>
            </a:r>
            <a:r>
              <a:rPr lang="en-US" dirty="0" err="1" smtClean="0"/>
              <a:t>mrezu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varira</a:t>
            </a:r>
            <a:r>
              <a:rPr lang="en-US" dirty="0" smtClean="0"/>
              <a:t> n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Izlazi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Formiramo</a:t>
            </a:r>
            <a:r>
              <a:rPr lang="en-US" dirty="0" smtClean="0"/>
              <a:t> tri </a:t>
            </a:r>
            <a:r>
              <a:rPr lang="en-US" dirty="0" err="1" smtClean="0"/>
              <a:t>niza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uzimaju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clanove</a:t>
            </a:r>
            <a:r>
              <a:rPr lang="en-US" dirty="0" smtClean="0"/>
              <a:t> f(t) </a:t>
            </a:r>
            <a:r>
              <a:rPr lang="en-US" dirty="0" err="1" smtClean="0"/>
              <a:t>osim</a:t>
            </a:r>
            <a:r>
              <a:rPr lang="en-US" dirty="0" smtClean="0"/>
              <a:t> </a:t>
            </a:r>
            <a:r>
              <a:rPr lang="en-US" dirty="0" err="1" smtClean="0"/>
              <a:t>prvih</a:t>
            </a:r>
            <a:r>
              <a:rPr lang="en-US" dirty="0" smtClean="0"/>
              <a:t> n, </a:t>
            </a:r>
            <a:r>
              <a:rPr lang="en-US" dirty="0" err="1" smtClean="0"/>
              <a:t>gde</a:t>
            </a:r>
            <a:r>
              <a:rPr lang="en-US" dirty="0" smtClean="0"/>
              <a:t> n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349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161365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Svakoj</a:t>
            </a:r>
            <a:r>
              <a:rPr lang="en-US" dirty="0" smtClean="0"/>
              <a:t> </a:t>
            </a:r>
            <a:r>
              <a:rPr lang="en-US" dirty="0" err="1" smtClean="0"/>
              <a:t>matrici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nulti</a:t>
            </a:r>
            <a:r>
              <a:rPr lang="en-US" dirty="0" smtClean="0"/>
              <a:t> element </a:t>
            </a:r>
            <a:r>
              <a:rPr lang="en-US" dirty="0" err="1" smtClean="0"/>
              <a:t>dodajemo</a:t>
            </a:r>
            <a:r>
              <a:rPr lang="en-US" dirty="0" smtClean="0"/>
              <a:t> -1,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prosiruje</a:t>
            </a:r>
            <a:r>
              <a:rPr lang="en-US" dirty="0" smtClean="0"/>
              <a:t> </a:t>
            </a:r>
            <a:r>
              <a:rPr lang="en-US" dirty="0" err="1" smtClean="0"/>
              <a:t>matricu</a:t>
            </a:r>
            <a:r>
              <a:rPr lang="en-US" dirty="0" smtClean="0"/>
              <a:t> i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prag</a:t>
            </a:r>
            <a:r>
              <a:rPr lang="en-US" dirty="0" smtClean="0"/>
              <a:t> </a:t>
            </a:r>
            <a:r>
              <a:rPr lang="en-US" dirty="0" err="1" smtClean="0"/>
              <a:t>aktivacije</a:t>
            </a:r>
            <a:r>
              <a:rPr lang="en-US" dirty="0" smtClean="0"/>
              <a:t> </a:t>
            </a:r>
            <a:r>
              <a:rPr lang="en-US" dirty="0" err="1" smtClean="0"/>
              <a:t>neurona</a:t>
            </a:r>
            <a:r>
              <a:rPr lang="en-US" dirty="0" smtClean="0"/>
              <a:t>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imamo</a:t>
            </a:r>
            <a:r>
              <a:rPr lang="en-US" dirty="0" smtClean="0"/>
              <a:t> tri </a:t>
            </a:r>
            <a:r>
              <a:rPr lang="en-US" dirty="0" err="1" smtClean="0"/>
              <a:t>matrice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	TDNN: -&gt; 5 </a:t>
            </a:r>
            <a:r>
              <a:rPr lang="en-US" dirty="0" err="1" smtClean="0"/>
              <a:t>ulaza</a:t>
            </a:r>
            <a:r>
              <a:rPr lang="en-US" dirty="0" smtClean="0"/>
              <a:t>, 10 </a:t>
            </a:r>
            <a:r>
              <a:rPr lang="en-US" dirty="0" err="1" smtClean="0"/>
              <a:t>neurona</a:t>
            </a:r>
            <a:r>
              <a:rPr lang="en-US" dirty="0" smtClean="0"/>
              <a:t> (6x95)</a:t>
            </a:r>
          </a:p>
          <a:p>
            <a:r>
              <a:rPr lang="en-US" dirty="0" smtClean="0"/>
              <a:t>	TDNN_1: -&gt; 10 </a:t>
            </a:r>
            <a:r>
              <a:rPr lang="en-US" dirty="0" err="1" smtClean="0"/>
              <a:t>ulaza</a:t>
            </a:r>
            <a:r>
              <a:rPr lang="en-US" dirty="0" smtClean="0"/>
              <a:t>, 15 </a:t>
            </a:r>
            <a:r>
              <a:rPr lang="en-US" dirty="0" err="1" smtClean="0"/>
              <a:t>neurona</a:t>
            </a:r>
            <a:r>
              <a:rPr lang="en-US" dirty="0" smtClean="0"/>
              <a:t> (11x90)</a:t>
            </a:r>
          </a:p>
          <a:p>
            <a:r>
              <a:rPr lang="en-US" dirty="0" smtClean="0"/>
              <a:t>	TDNN_2: -&gt; 15 </a:t>
            </a:r>
            <a:r>
              <a:rPr lang="en-US" dirty="0" err="1" smtClean="0"/>
              <a:t>ulaza</a:t>
            </a:r>
            <a:r>
              <a:rPr lang="en-US" dirty="0" smtClean="0"/>
              <a:t>, 25 </a:t>
            </a:r>
            <a:r>
              <a:rPr lang="en-US" dirty="0" err="1" smtClean="0"/>
              <a:t>neurona</a:t>
            </a:r>
            <a:r>
              <a:rPr lang="en-US" dirty="0" smtClean="0"/>
              <a:t>(16x85)</a:t>
            </a:r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 err="1" smtClean="0"/>
              <a:t>zeljene</a:t>
            </a:r>
            <a:r>
              <a:rPr lang="en-US" dirty="0" smtClean="0"/>
              <a:t> </a:t>
            </a:r>
            <a:r>
              <a:rPr lang="en-US" dirty="0" err="1" smtClean="0"/>
              <a:t>izlaze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	TDNN -&gt; </a:t>
            </a:r>
            <a:r>
              <a:rPr lang="en-US" dirty="0" err="1" smtClean="0"/>
              <a:t>izlazi</a:t>
            </a:r>
            <a:r>
              <a:rPr lang="en-US" dirty="0" smtClean="0"/>
              <a:t>(95)</a:t>
            </a:r>
          </a:p>
          <a:p>
            <a:r>
              <a:rPr lang="en-US" dirty="0"/>
              <a:t>	</a:t>
            </a:r>
            <a:r>
              <a:rPr lang="en-US" dirty="0" smtClean="0"/>
              <a:t>TDNN_1 -&gt; izlazi_1(90)</a:t>
            </a:r>
          </a:p>
          <a:p>
            <a:r>
              <a:rPr lang="en-US" dirty="0"/>
              <a:t>	</a:t>
            </a:r>
            <a:r>
              <a:rPr lang="en-US" dirty="0" smtClean="0"/>
              <a:t>TDNN_2 -&gt; izlazi_2(85)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0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6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Definisacemo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lakseg</a:t>
            </a:r>
            <a:r>
              <a:rPr lang="en-US" dirty="0" smtClean="0"/>
              <a:t> </a:t>
            </a:r>
            <a:r>
              <a:rPr lang="en-US" dirty="0" err="1" smtClean="0"/>
              <a:t>rada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logsig</a:t>
            </a:r>
            <a:r>
              <a:rPr lang="en-US" dirty="0" smtClean="0"/>
              <a:t>(x):</a:t>
            </a:r>
          </a:p>
          <a:p>
            <a:r>
              <a:rPr lang="en-US" dirty="0"/>
              <a:t>	</a:t>
            </a:r>
            <a:r>
              <a:rPr lang="en-US" dirty="0" err="1" smtClean="0"/>
              <a:t>logicki</a:t>
            </a:r>
            <a:r>
              <a:rPr lang="en-US" dirty="0" smtClean="0"/>
              <a:t> sigmoid, </a:t>
            </a:r>
            <a:r>
              <a:rPr lang="en-US" dirty="0" err="1" smtClean="0"/>
              <a:t>aktivaciona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endParaRPr lang="en-US" dirty="0" smtClean="0"/>
          </a:p>
          <a:p>
            <a:r>
              <a:rPr lang="en-US" dirty="0" err="1" smtClean="0"/>
              <a:t>Logsigder</a:t>
            </a:r>
            <a:r>
              <a:rPr lang="en-US" dirty="0" smtClean="0"/>
              <a:t>(x):</a:t>
            </a:r>
          </a:p>
          <a:p>
            <a:r>
              <a:rPr lang="en-US" dirty="0"/>
              <a:t>	</a:t>
            </a:r>
            <a:r>
              <a:rPr lang="en-US" dirty="0" err="1" smtClean="0"/>
              <a:t>izvod</a:t>
            </a:r>
            <a:r>
              <a:rPr lang="en-US" dirty="0" smtClean="0"/>
              <a:t> </a:t>
            </a:r>
            <a:r>
              <a:rPr lang="en-US" dirty="0" err="1" smtClean="0"/>
              <a:t>sigmoida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Calculate_output</a:t>
            </a:r>
            <a:r>
              <a:rPr lang="en-US" dirty="0" smtClean="0"/>
              <a:t>(w_1,w_2,input_1): (</a:t>
            </a:r>
            <a:r>
              <a:rPr lang="en-US" dirty="0" err="1" smtClean="0"/>
              <a:t>izlazne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M</a:t>
            </a:r>
            <a:r>
              <a:rPr lang="en-US" dirty="0" err="1" smtClean="0"/>
              <a:t>nozi</a:t>
            </a:r>
            <a:r>
              <a:rPr lang="en-US" dirty="0" smtClean="0"/>
              <a:t> </a:t>
            </a:r>
            <a:r>
              <a:rPr lang="en-US" dirty="0" err="1" smtClean="0"/>
              <a:t>ulaze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tezinskim</a:t>
            </a:r>
            <a:r>
              <a:rPr lang="en-US" dirty="0" smtClean="0"/>
              <a:t> </a:t>
            </a:r>
            <a:r>
              <a:rPr lang="en-US" dirty="0" err="1" smtClean="0"/>
              <a:t>kojeficijentima</a:t>
            </a:r>
            <a:r>
              <a:rPr lang="en-US" dirty="0" smtClean="0"/>
              <a:t> </a:t>
            </a:r>
            <a:r>
              <a:rPr lang="en-US" dirty="0" err="1" smtClean="0"/>
              <a:t>prvog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 I 	</a:t>
            </a:r>
            <a:r>
              <a:rPr lang="en-US" dirty="0" err="1" smtClean="0"/>
              <a:t>provlaci</a:t>
            </a:r>
            <a:r>
              <a:rPr lang="en-US" dirty="0" smtClean="0"/>
              <a:t> </a:t>
            </a:r>
            <a:r>
              <a:rPr lang="en-US" dirty="0" err="1" smtClean="0"/>
              <a:t>ih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aktivacionu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,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	</a:t>
            </a:r>
            <a:r>
              <a:rPr lang="en-US" dirty="0" err="1" smtClean="0"/>
              <a:t>formiraju</a:t>
            </a:r>
            <a:r>
              <a:rPr lang="en-US" dirty="0" smtClean="0"/>
              <a:t> </a:t>
            </a:r>
            <a:r>
              <a:rPr lang="en-US" dirty="0" err="1" smtClean="0"/>
              <a:t>skriveni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. </a:t>
            </a:r>
            <a:r>
              <a:rPr lang="en-US" dirty="0" err="1" smtClean="0"/>
              <a:t>Dodamo</a:t>
            </a:r>
            <a:r>
              <a:rPr lang="en-US" dirty="0" smtClean="0"/>
              <a:t> </a:t>
            </a:r>
            <a:r>
              <a:rPr lang="en-US" dirty="0" err="1" smtClean="0"/>
              <a:t>prag</a:t>
            </a:r>
            <a:r>
              <a:rPr lang="en-US" dirty="0" smtClean="0"/>
              <a:t> </a:t>
            </a:r>
            <a:r>
              <a:rPr lang="en-US" dirty="0" err="1" smtClean="0"/>
              <a:t>aktivacije</a:t>
            </a:r>
            <a:r>
              <a:rPr lang="en-US" dirty="0" smtClean="0"/>
              <a:t> I 	</a:t>
            </a:r>
            <a:r>
              <a:rPr lang="en-US" dirty="0" err="1" smtClean="0"/>
              <a:t>pomnozimo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tezinskim</a:t>
            </a:r>
            <a:r>
              <a:rPr lang="en-US" dirty="0" smtClean="0"/>
              <a:t> </a:t>
            </a:r>
            <a:r>
              <a:rPr lang="en-US" dirty="0" err="1" smtClean="0"/>
              <a:t>kojeficijentima</a:t>
            </a:r>
            <a:r>
              <a:rPr lang="en-US" dirty="0" smtClean="0"/>
              <a:t>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, 	</a:t>
            </a:r>
            <a:r>
              <a:rPr lang="en-US" dirty="0" err="1" smtClean="0"/>
              <a:t>ponovo</a:t>
            </a:r>
            <a:r>
              <a:rPr lang="en-US" dirty="0" smtClean="0"/>
              <a:t> </a:t>
            </a:r>
            <a:r>
              <a:rPr lang="en-US" dirty="0" err="1" smtClean="0"/>
              <a:t>aktivaciona</a:t>
            </a:r>
            <a:r>
              <a:rPr lang="en-US" dirty="0" smtClean="0"/>
              <a:t> </a:t>
            </a:r>
            <a:r>
              <a:rPr lang="en-US" dirty="0" err="1" smtClean="0"/>
              <a:t>funkcija</a:t>
            </a:r>
            <a:r>
              <a:rPr lang="en-US" dirty="0" smtClean="0"/>
              <a:t> I </a:t>
            </a:r>
            <a:r>
              <a:rPr lang="en-US" dirty="0" err="1" smtClean="0"/>
              <a:t>dobijemo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Mse</a:t>
            </a:r>
            <a:r>
              <a:rPr lang="en-US" dirty="0" smtClean="0"/>
              <a:t>(w_1, w_2, </a:t>
            </a:r>
            <a:r>
              <a:rPr lang="en-US" dirty="0" err="1" smtClean="0"/>
              <a:t>inputs,outputs</a:t>
            </a:r>
            <a:r>
              <a:rPr lang="en-US" dirty="0" smtClean="0"/>
              <a:t>):</a:t>
            </a:r>
          </a:p>
          <a:p>
            <a:r>
              <a:rPr lang="en-US" dirty="0"/>
              <a:t>	</a:t>
            </a:r>
            <a:r>
              <a:rPr lang="en-US" dirty="0" err="1" smtClean="0"/>
              <a:t>Srednju</a:t>
            </a:r>
            <a:r>
              <a:rPr lang="en-US" dirty="0" smtClean="0"/>
              <a:t> </a:t>
            </a:r>
            <a:r>
              <a:rPr lang="en-US" dirty="0" err="1" smtClean="0"/>
              <a:t>kvadratnu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epahama</a:t>
            </a:r>
            <a:r>
              <a:rPr lang="en-US" dirty="0" smtClean="0"/>
              <a:t> </a:t>
            </a:r>
            <a:r>
              <a:rPr lang="en-US" dirty="0" err="1" smtClean="0"/>
              <a:t>racunamo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	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izlazne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</a:t>
            </a:r>
            <a:r>
              <a:rPr lang="en-US" dirty="0" err="1" smtClean="0"/>
              <a:t>oduzmemo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zeljenim</a:t>
            </a:r>
            <a:r>
              <a:rPr lang="en-US" dirty="0" smtClean="0"/>
              <a:t> </a:t>
            </a:r>
            <a:r>
              <a:rPr lang="en-US" dirty="0" err="1" smtClean="0"/>
              <a:t>izlazima</a:t>
            </a:r>
            <a:r>
              <a:rPr lang="en-US" dirty="0" smtClean="0"/>
              <a:t>, 	</a:t>
            </a:r>
            <a:r>
              <a:rPr lang="en-US" dirty="0" err="1" smtClean="0"/>
              <a:t>kvadriramo</a:t>
            </a:r>
            <a:r>
              <a:rPr lang="en-US" dirty="0" smtClean="0"/>
              <a:t> I </a:t>
            </a:r>
            <a:r>
              <a:rPr lang="en-US" dirty="0" err="1" smtClean="0"/>
              <a:t>podelimo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½, a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njih</a:t>
            </a:r>
            <a:r>
              <a:rPr lang="en-US" dirty="0" smtClean="0"/>
              <a:t> </a:t>
            </a:r>
            <a:r>
              <a:rPr lang="en-US" dirty="0" err="1" smtClean="0"/>
              <a:t>saberemo</a:t>
            </a:r>
            <a:r>
              <a:rPr lang="en-US" dirty="0" smtClean="0"/>
              <a:t>. 	</a:t>
            </a:r>
            <a:r>
              <a:rPr lang="en-US" dirty="0" err="1" smtClean="0"/>
              <a:t>Vraticemo</a:t>
            </a:r>
            <a:r>
              <a:rPr lang="en-US" dirty="0" smtClean="0"/>
              <a:t> </a:t>
            </a:r>
            <a:r>
              <a:rPr lang="en-US" dirty="0" err="1" smtClean="0"/>
              <a:t>taj</a:t>
            </a:r>
            <a:r>
              <a:rPr lang="en-US" dirty="0" smtClean="0"/>
              <a:t> </a:t>
            </a:r>
            <a:r>
              <a:rPr lang="en-US" dirty="0" err="1" smtClean="0"/>
              <a:t>zbir</a:t>
            </a:r>
            <a:r>
              <a:rPr lang="en-US" dirty="0" smtClean="0"/>
              <a:t> </a:t>
            </a:r>
            <a:r>
              <a:rPr lang="en-US" dirty="0" err="1" smtClean="0"/>
              <a:t>podeljen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brojem</a:t>
            </a:r>
            <a:r>
              <a:rPr lang="en-US" dirty="0" smtClean="0"/>
              <a:t> </a:t>
            </a:r>
            <a:r>
              <a:rPr lang="en-US" dirty="0" err="1" smtClean="0"/>
              <a:t>ulaza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prvom</a:t>
            </a:r>
            <a:r>
              <a:rPr lang="en-US" dirty="0" smtClean="0"/>
              <a:t> 	</a:t>
            </a:r>
            <a:r>
              <a:rPr lang="en-US" dirty="0" err="1" smtClean="0"/>
              <a:t>sloju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3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Proces</a:t>
            </a:r>
            <a:r>
              <a:rPr lang="en-US" b="1" dirty="0" smtClean="0"/>
              <a:t> </a:t>
            </a:r>
            <a:r>
              <a:rPr lang="en-US" b="1" dirty="0" err="1" smtClean="0"/>
              <a:t>treniranja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Zadati</a:t>
            </a:r>
            <a:r>
              <a:rPr lang="en-US" dirty="0" smtClean="0"/>
              <a:t> </a:t>
            </a:r>
            <a:r>
              <a:rPr lang="en-US" dirty="0" err="1" smtClean="0"/>
              <a:t>parametri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eta = 0.1 (</a:t>
            </a:r>
            <a:r>
              <a:rPr lang="en-US" dirty="0" err="1" smtClean="0"/>
              <a:t>brzina</a:t>
            </a:r>
            <a:r>
              <a:rPr lang="en-US" dirty="0" smtClean="0"/>
              <a:t> </a:t>
            </a:r>
            <a:r>
              <a:rPr lang="en-US" dirty="0" err="1" smtClean="0"/>
              <a:t>obucavanja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smtClean="0"/>
              <a:t>epsilon = 0.5*10^-6 (</a:t>
            </a:r>
            <a:r>
              <a:rPr lang="en-US" dirty="0" err="1" smtClean="0"/>
              <a:t>preciznost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dirty="0" err="1" smtClean="0"/>
              <a:t>alfa</a:t>
            </a:r>
            <a:r>
              <a:rPr lang="en-US" dirty="0" smtClean="0"/>
              <a:t> = 0.8 (</a:t>
            </a:r>
            <a:r>
              <a:rPr lang="en-US" dirty="0" err="1" smtClean="0"/>
              <a:t>faktor</a:t>
            </a:r>
            <a:r>
              <a:rPr lang="en-US" dirty="0" smtClean="0"/>
              <a:t> momenta)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mse_per_epoch</a:t>
            </a:r>
            <a:r>
              <a:rPr lang="en-US" dirty="0" smtClean="0"/>
              <a:t> = [] (</a:t>
            </a:r>
            <a:r>
              <a:rPr lang="en-US" dirty="0" err="1" smtClean="0"/>
              <a:t>srednja</a:t>
            </a:r>
            <a:r>
              <a:rPr lang="en-US" dirty="0" smtClean="0"/>
              <a:t> </a:t>
            </a:r>
            <a:r>
              <a:rPr lang="en-US" dirty="0" err="1" smtClean="0"/>
              <a:t>greska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epohi</a:t>
            </a:r>
            <a:r>
              <a:rPr lang="en-US" dirty="0" smtClean="0"/>
              <a:t> x3)</a:t>
            </a:r>
          </a:p>
          <a:p>
            <a:endParaRPr lang="en-US" dirty="0" smtClean="0"/>
          </a:p>
          <a:p>
            <a:r>
              <a:rPr lang="en-US" dirty="0" smtClean="0"/>
              <a:t>&gt;</a:t>
            </a:r>
            <a:r>
              <a:rPr lang="en-US" dirty="0" err="1" smtClean="0"/>
              <a:t>Pocetak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 1 (</a:t>
            </a:r>
            <a:r>
              <a:rPr lang="en-US" dirty="0" err="1" smtClean="0"/>
              <a:t>obavljamo</a:t>
            </a:r>
            <a:r>
              <a:rPr lang="en-US" dirty="0" smtClean="0"/>
              <a:t> tri </a:t>
            </a:r>
            <a:r>
              <a:rPr lang="en-US" dirty="0" err="1" smtClean="0"/>
              <a:t>treniranja</a:t>
            </a:r>
            <a:r>
              <a:rPr lang="en-US" dirty="0" smtClean="0"/>
              <a:t> u </a:t>
            </a:r>
            <a:r>
              <a:rPr lang="en-US" dirty="0" err="1" smtClean="0"/>
              <a:t>svakoj</a:t>
            </a:r>
            <a:r>
              <a:rPr lang="en-US" dirty="0" smtClean="0"/>
              <a:t> </a:t>
            </a:r>
            <a:r>
              <a:rPr lang="en-US" dirty="0" err="1" smtClean="0"/>
              <a:t>mrezi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w_1 i w_2 </a:t>
            </a:r>
            <a:r>
              <a:rPr lang="en-US" dirty="0" err="1" smtClean="0"/>
              <a:t>vektori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random 0&lt;x&lt;1</a:t>
            </a:r>
          </a:p>
          <a:p>
            <a:r>
              <a:rPr lang="en-US" dirty="0" smtClean="0"/>
              <a:t>w_1_old I w_2_old </a:t>
            </a:r>
            <a:r>
              <a:rPr lang="en-US" dirty="0" err="1" smtClean="0"/>
              <a:t>tu</a:t>
            </a:r>
            <a:r>
              <a:rPr lang="en-US" dirty="0" smtClean="0"/>
              <a:t> da </a:t>
            </a:r>
            <a:r>
              <a:rPr lang="en-US" dirty="0" err="1" smtClean="0"/>
              <a:t>cuvaju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r>
              <a:rPr lang="en-US" dirty="0" smtClean="0"/>
              <a:t> </a:t>
            </a:r>
            <a:r>
              <a:rPr lang="en-US" dirty="0" err="1" smtClean="0"/>
              <a:t>epohe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epoch = 0 (</a:t>
            </a:r>
            <a:r>
              <a:rPr lang="en-US" dirty="0" err="1" smtClean="0"/>
              <a:t>brojac</a:t>
            </a:r>
            <a:r>
              <a:rPr lang="en-US" dirty="0" smtClean="0"/>
              <a:t> </a:t>
            </a:r>
            <a:r>
              <a:rPr lang="en-US" dirty="0" err="1" smtClean="0"/>
              <a:t>epoha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 = 1 (</a:t>
            </a:r>
            <a:r>
              <a:rPr lang="en-US" dirty="0" err="1" smtClean="0"/>
              <a:t>razlika</a:t>
            </a:r>
            <a:r>
              <a:rPr lang="en-US" dirty="0" smtClean="0"/>
              <a:t> </a:t>
            </a:r>
            <a:r>
              <a:rPr lang="en-US" dirty="0" err="1" smtClean="0"/>
              <a:t>srednje</a:t>
            </a:r>
            <a:r>
              <a:rPr lang="en-US" dirty="0" smtClean="0"/>
              <a:t> </a:t>
            </a:r>
            <a:r>
              <a:rPr lang="en-US" dirty="0" err="1" smtClean="0"/>
              <a:t>greske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epohi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Error -&gt; </a:t>
            </a:r>
            <a:r>
              <a:rPr lang="en-US" dirty="0" err="1" smtClean="0"/>
              <a:t>pozivamo</a:t>
            </a:r>
            <a:r>
              <a:rPr lang="en-US" dirty="0" smtClean="0"/>
              <a:t> </a:t>
            </a:r>
            <a:r>
              <a:rPr lang="en-US" dirty="0" err="1" smtClean="0"/>
              <a:t>mse</a:t>
            </a:r>
            <a:r>
              <a:rPr lang="en-US" dirty="0" smtClean="0"/>
              <a:t> </a:t>
            </a:r>
            <a:r>
              <a:rPr lang="en-US" dirty="0" err="1" smtClean="0"/>
              <a:t>funkciju</a:t>
            </a:r>
            <a:r>
              <a:rPr lang="en-US" dirty="0" smtClean="0"/>
              <a:t>, a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cuvamo</a:t>
            </a:r>
            <a:r>
              <a:rPr lang="en-US" dirty="0" smtClean="0"/>
              <a:t> u </a:t>
            </a:r>
            <a:r>
              <a:rPr lang="en-US" dirty="0" err="1" smtClean="0"/>
              <a:t>mse_per_epoch</a:t>
            </a:r>
            <a:r>
              <a:rPr lang="en-US" dirty="0" smtClean="0"/>
              <a:t> 	</a:t>
            </a:r>
            <a:r>
              <a:rPr lang="en-US" dirty="0" err="1" smtClean="0"/>
              <a:t>niz</a:t>
            </a:r>
            <a:r>
              <a:rPr lang="en-US" dirty="0" smtClean="0"/>
              <a:t> </a:t>
            </a:r>
            <a:r>
              <a:rPr lang="en-US" dirty="0" err="1" smtClean="0"/>
              <a:t>nizova</a:t>
            </a:r>
            <a:r>
              <a:rPr lang="en-US" dirty="0" smtClean="0"/>
              <a:t>(da bi </a:t>
            </a:r>
            <a:r>
              <a:rPr lang="en-US" dirty="0" err="1" smtClean="0"/>
              <a:t>plotovali</a:t>
            </a:r>
            <a:r>
              <a:rPr lang="en-US" dirty="0" smtClean="0"/>
              <a:t> </a:t>
            </a:r>
            <a:r>
              <a:rPr lang="en-US" dirty="0" err="1" smtClean="0"/>
              <a:t>posle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 err="1" smtClean="0"/>
              <a:t>Petlja</a:t>
            </a:r>
            <a:r>
              <a:rPr lang="en-US" dirty="0" smtClean="0"/>
              <a:t> 2(diff&gt;epsilon):</a:t>
            </a:r>
          </a:p>
          <a:p>
            <a:r>
              <a:rPr lang="en-US" dirty="0" err="1" smtClean="0"/>
              <a:t>Prev_error</a:t>
            </a:r>
            <a:r>
              <a:rPr lang="en-US" dirty="0" smtClean="0"/>
              <a:t> = error</a:t>
            </a:r>
          </a:p>
          <a:p>
            <a:r>
              <a:rPr lang="en-US" dirty="0" smtClean="0"/>
              <a:t>&gt;Petlja3(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ulaz</a:t>
            </a:r>
            <a:r>
              <a:rPr lang="en-US" dirty="0" smtClean="0"/>
              <a:t>))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ovo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predstavlja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jednu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epohu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Prolazimo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</a:t>
            </a:r>
            <a:r>
              <a:rPr lang="en-US" dirty="0" err="1" smtClean="0"/>
              <a:t>unapred</a:t>
            </a:r>
            <a:r>
              <a:rPr lang="en-US" dirty="0" smtClean="0"/>
              <a:t>, </a:t>
            </a:r>
            <a:r>
              <a:rPr lang="en-US" dirty="0" err="1" smtClean="0"/>
              <a:t>racunamo</a:t>
            </a:r>
            <a:r>
              <a:rPr lang="en-US" dirty="0" smtClean="0"/>
              <a:t> </a:t>
            </a:r>
            <a:r>
              <a:rPr lang="en-US" dirty="0" err="1" smtClean="0"/>
              <a:t>izlaze</a:t>
            </a:r>
            <a:r>
              <a:rPr lang="en-US" dirty="0" smtClean="0"/>
              <a:t> </a:t>
            </a:r>
            <a:r>
              <a:rPr lang="en-US" dirty="0" err="1" smtClean="0"/>
              <a:t>skrivenog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 I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a </a:t>
            </a:r>
            <a:r>
              <a:rPr lang="en-US" dirty="0" err="1" smtClean="0"/>
              <a:t>skriveni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ne </a:t>
            </a:r>
            <a:r>
              <a:rPr lang="en-US" dirty="0" err="1" smtClean="0"/>
              <a:t>mozemo</a:t>
            </a:r>
            <a:r>
              <a:rPr lang="en-US" dirty="0" smtClean="0"/>
              <a:t> da </a:t>
            </a:r>
            <a:r>
              <a:rPr lang="en-US" dirty="0" err="1" smtClean="0"/>
              <a:t>uticemo</a:t>
            </a:r>
            <a:r>
              <a:rPr lang="en-US" dirty="0" smtClean="0"/>
              <a:t> </a:t>
            </a:r>
            <a:r>
              <a:rPr lang="en-US" dirty="0" err="1" smtClean="0"/>
              <a:t>direktno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ne </a:t>
            </a:r>
            <a:r>
              <a:rPr lang="en-US" dirty="0" err="1" smtClean="0"/>
              <a:t>vidimo</a:t>
            </a:r>
            <a:r>
              <a:rPr lang="en-US" dirty="0" smtClean="0"/>
              <a:t> </a:t>
            </a:r>
            <a:r>
              <a:rPr lang="en-US" dirty="0" err="1" smtClean="0"/>
              <a:t>izlaze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Racunamo</a:t>
            </a:r>
            <a:r>
              <a:rPr lang="en-US" dirty="0" smtClean="0"/>
              <a:t> delta_2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od </a:t>
            </a:r>
            <a:r>
              <a:rPr lang="en-US" dirty="0" err="1" smtClean="0"/>
              <a:t>zeljenog</a:t>
            </a:r>
            <a:r>
              <a:rPr lang="en-US" dirty="0" smtClean="0"/>
              <a:t> </a:t>
            </a:r>
            <a:r>
              <a:rPr lang="en-US" dirty="0" err="1" smtClean="0"/>
              <a:t>izlaza</a:t>
            </a:r>
            <a:r>
              <a:rPr lang="en-US" dirty="0" smtClean="0"/>
              <a:t> </a:t>
            </a:r>
            <a:r>
              <a:rPr lang="en-US" dirty="0" err="1" smtClean="0"/>
              <a:t>oduzmemo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izlaz</a:t>
            </a:r>
            <a:r>
              <a:rPr lang="en-US" dirty="0" smtClean="0"/>
              <a:t> I </a:t>
            </a:r>
            <a:r>
              <a:rPr lang="en-US" dirty="0" err="1" smtClean="0"/>
              <a:t>pomnozimo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izvodom</a:t>
            </a:r>
            <a:r>
              <a:rPr lang="en-US" dirty="0" smtClean="0"/>
              <a:t> </a:t>
            </a:r>
            <a:r>
              <a:rPr lang="en-US" dirty="0" err="1" smtClean="0"/>
              <a:t>naseg</a:t>
            </a:r>
            <a:r>
              <a:rPr lang="en-US" dirty="0" smtClean="0"/>
              <a:t> </a:t>
            </a:r>
            <a:r>
              <a:rPr lang="en-US" dirty="0" err="1" smtClean="0"/>
              <a:t>izlaza</a:t>
            </a:r>
            <a:r>
              <a:rPr lang="en-US" dirty="0" smtClean="0"/>
              <a:t> pre </a:t>
            </a:r>
            <a:r>
              <a:rPr lang="en-US" dirty="0" err="1" smtClean="0"/>
              <a:t>aktivacije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delta_2 = (</a:t>
            </a:r>
            <a:r>
              <a:rPr lang="en-US" dirty="0" err="1" smtClean="0"/>
              <a:t>izlaz</a:t>
            </a:r>
            <a:r>
              <a:rPr lang="en-US" dirty="0" smtClean="0"/>
              <a:t>[k] - y_2) * </a:t>
            </a:r>
            <a:r>
              <a:rPr lang="en-US" dirty="0" err="1" smtClean="0"/>
              <a:t>logsigder</a:t>
            </a:r>
            <a:r>
              <a:rPr lang="en-US" dirty="0" smtClean="0"/>
              <a:t>(i_2)</a:t>
            </a:r>
          </a:p>
          <a:p>
            <a:endParaRPr lang="en-US" dirty="0" smtClean="0"/>
          </a:p>
          <a:p>
            <a:r>
              <a:rPr lang="en-US" dirty="0" smtClean="0"/>
              <a:t>Sad </a:t>
            </a:r>
            <a:r>
              <a:rPr lang="en-US" dirty="0" err="1" smtClean="0"/>
              <a:t>prolazimo</a:t>
            </a:r>
            <a:r>
              <a:rPr lang="en-US" dirty="0" smtClean="0"/>
              <a:t> </a:t>
            </a:r>
            <a:r>
              <a:rPr lang="en-US" dirty="0" err="1" smtClean="0"/>
              <a:t>korake</a:t>
            </a:r>
            <a:r>
              <a:rPr lang="en-US" dirty="0" smtClean="0"/>
              <a:t> </a:t>
            </a:r>
            <a:r>
              <a:rPr lang="en-US" dirty="0" err="1" smtClean="0"/>
              <a:t>unazad</a:t>
            </a:r>
            <a:r>
              <a:rPr lang="en-US" dirty="0" smtClean="0"/>
              <a:t>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menjamo</a:t>
            </a:r>
            <a:r>
              <a:rPr lang="en-US" dirty="0" smtClean="0"/>
              <a:t> </a:t>
            </a:r>
            <a:r>
              <a:rPr lang="en-US" dirty="0" err="1" smtClean="0"/>
              <a:t>tezinske</a:t>
            </a:r>
            <a:r>
              <a:rPr lang="en-US" dirty="0" smtClean="0"/>
              <a:t> </a:t>
            </a:r>
            <a:r>
              <a:rPr lang="en-US" dirty="0" err="1" smtClean="0"/>
              <a:t>kojeficijente</a:t>
            </a:r>
            <a:r>
              <a:rPr lang="en-US" dirty="0" smtClean="0"/>
              <a:t> </a:t>
            </a:r>
            <a:r>
              <a:rPr lang="en-US" dirty="0" err="1" smtClean="0"/>
              <a:t>formulom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pl-PL" dirty="0" smtClean="0"/>
              <a:t>w_2 = w_2 + alpha*(w_2-w_2_old) + eta * delta_2 * y_2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sabirak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metodu</a:t>
            </a:r>
            <a:r>
              <a:rPr lang="en-US" dirty="0" smtClean="0"/>
              <a:t> momenta, </a:t>
            </a:r>
            <a:r>
              <a:rPr lang="en-US" dirty="0" err="1" smtClean="0"/>
              <a:t>ukoliko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u </a:t>
            </a:r>
            <a:r>
              <a:rPr lang="en-US" dirty="0" err="1" smtClean="0"/>
              <a:t>proslom</a:t>
            </a:r>
            <a:r>
              <a:rPr lang="en-US" dirty="0" smtClean="0"/>
              <a:t> </a:t>
            </a:r>
            <a:r>
              <a:rPr lang="en-US" dirty="0" err="1" smtClean="0"/>
              <a:t>koraku</a:t>
            </a:r>
            <a:r>
              <a:rPr lang="en-US" dirty="0" smtClean="0"/>
              <a:t> </a:t>
            </a:r>
            <a:r>
              <a:rPr lang="en-US" dirty="0" err="1" smtClean="0"/>
              <a:t>smanjivali</a:t>
            </a:r>
            <a:r>
              <a:rPr lang="en-US" dirty="0" smtClean="0"/>
              <a:t> w_2 on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negativan</a:t>
            </a:r>
            <a:r>
              <a:rPr lang="en-US" dirty="0" smtClean="0"/>
              <a:t> I </a:t>
            </a:r>
            <a:r>
              <a:rPr lang="en-US" dirty="0" err="1" smtClean="0"/>
              <a:t>smanjice</a:t>
            </a:r>
            <a:r>
              <a:rPr lang="en-US" dirty="0" smtClean="0"/>
              <a:t> w_2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dodatni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. </a:t>
            </a:r>
            <a:r>
              <a:rPr lang="en-US" dirty="0" err="1" smtClean="0"/>
              <a:t>Vazi</a:t>
            </a:r>
            <a:r>
              <a:rPr lang="en-US" dirty="0" smtClean="0"/>
              <a:t> I </a:t>
            </a:r>
            <a:r>
              <a:rPr lang="en-US" dirty="0" err="1" smtClean="0"/>
              <a:t>obrnuto</a:t>
            </a:r>
            <a:r>
              <a:rPr lang="en-US" dirty="0" smtClean="0"/>
              <a:t>, </a:t>
            </a:r>
            <a:r>
              <a:rPr lang="en-US" dirty="0" err="1" smtClean="0"/>
              <a:t>ovim</a:t>
            </a:r>
            <a:r>
              <a:rPr lang="en-US" dirty="0" smtClean="0"/>
              <a:t> </a:t>
            </a:r>
            <a:r>
              <a:rPr lang="en-US" dirty="0" err="1" smtClean="0"/>
              <a:t>postizemo</a:t>
            </a:r>
            <a:r>
              <a:rPr lang="en-US" dirty="0" smtClean="0"/>
              <a:t> </a:t>
            </a:r>
            <a:r>
              <a:rPr lang="en-US" dirty="0" err="1" smtClean="0"/>
              <a:t>brzi</a:t>
            </a:r>
            <a:r>
              <a:rPr lang="en-US" dirty="0" smtClean="0"/>
              <a:t> </a:t>
            </a:r>
            <a:r>
              <a:rPr lang="en-US" dirty="0" err="1" smtClean="0"/>
              <a:t>algoritam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7620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dirty="0" err="1" smtClean="0"/>
              <a:t>promenili</a:t>
            </a:r>
            <a:r>
              <a:rPr lang="en-US" dirty="0" smtClean="0"/>
              <a:t> </a:t>
            </a:r>
            <a:r>
              <a:rPr lang="en-US" dirty="0" err="1" smtClean="0"/>
              <a:t>kojeficijente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drugom</a:t>
            </a:r>
            <a:r>
              <a:rPr lang="en-US" dirty="0" smtClean="0"/>
              <a:t> </a:t>
            </a:r>
            <a:r>
              <a:rPr lang="en-US" dirty="0" err="1" smtClean="0"/>
              <a:t>sloju</a:t>
            </a:r>
            <a:r>
              <a:rPr lang="en-US" dirty="0" smtClean="0"/>
              <a:t>,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vracamo</a:t>
            </a:r>
            <a:r>
              <a:rPr lang="en-US" dirty="0" smtClean="0"/>
              <a:t> </a:t>
            </a:r>
            <a:r>
              <a:rPr lang="en-US" dirty="0" err="1" smtClean="0"/>
              <a:t>sloj</a:t>
            </a:r>
            <a:r>
              <a:rPr lang="en-US" dirty="0" smtClean="0"/>
              <a:t> </a:t>
            </a:r>
            <a:r>
              <a:rPr lang="en-US" dirty="0" err="1" smtClean="0"/>
              <a:t>nazad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sv-SE" dirty="0" smtClean="0"/>
              <a:t>delta_1 = - np.sum(delta_2 * w_2, 1) * logsigder(i_1)</a:t>
            </a:r>
          </a:p>
          <a:p>
            <a:endParaRPr lang="sv-SE" dirty="0"/>
          </a:p>
          <a:p>
            <a:r>
              <a:rPr lang="sv-SE" dirty="0" smtClean="0"/>
              <a:t>Delta je u kontra smeru od gradijenta greske, jer utice direktno na tezinske kojeficijente koji kada rastu greska je sve manja. </a:t>
            </a:r>
          </a:p>
          <a:p>
            <a:endParaRPr lang="sv-SE" dirty="0" smtClean="0"/>
          </a:p>
          <a:p>
            <a:r>
              <a:rPr lang="pl-PL" dirty="0" smtClean="0"/>
              <a:t>w_1 = w_1 + alpha*(w_1-w_1_old) + (eta * delta_1 * y_1)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Menjamo</a:t>
            </a:r>
            <a:r>
              <a:rPr lang="en-US" dirty="0" smtClean="0"/>
              <a:t> w_1 </a:t>
            </a:r>
            <a:r>
              <a:rPr lang="en-US" dirty="0" err="1" smtClean="0"/>
              <a:t>istom</a:t>
            </a:r>
            <a:r>
              <a:rPr lang="en-US" dirty="0" smtClean="0"/>
              <a:t> </a:t>
            </a:r>
            <a:r>
              <a:rPr lang="en-US" dirty="0" err="1" smtClean="0"/>
              <a:t>formulom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w_2.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odradimo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ulaze</a:t>
            </a:r>
            <a:r>
              <a:rPr lang="en-US" dirty="0"/>
              <a:t> </a:t>
            </a:r>
            <a:r>
              <a:rPr lang="en-US" dirty="0" err="1" smtClean="0"/>
              <a:t>zatvaramo</a:t>
            </a:r>
            <a:r>
              <a:rPr lang="en-US" dirty="0" smtClean="0"/>
              <a:t> </a:t>
            </a:r>
            <a:r>
              <a:rPr lang="en-US" dirty="0" err="1" smtClean="0"/>
              <a:t>petlju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epohu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Petlja</a:t>
            </a:r>
            <a:r>
              <a:rPr lang="en-US" dirty="0" smtClean="0"/>
              <a:t> 3</a:t>
            </a:r>
          </a:p>
          <a:p>
            <a:endParaRPr lang="en-US" dirty="0" smtClean="0"/>
          </a:p>
          <a:p>
            <a:r>
              <a:rPr lang="en-US" dirty="0" err="1" smtClean="0"/>
              <a:t>Racunamo</a:t>
            </a:r>
            <a:r>
              <a:rPr lang="en-US" dirty="0" smtClean="0"/>
              <a:t> error = </a:t>
            </a:r>
            <a:r>
              <a:rPr lang="en-US" dirty="0" err="1" smtClean="0"/>
              <a:t>mse</a:t>
            </a:r>
            <a:r>
              <a:rPr lang="en-US" dirty="0" smtClean="0"/>
              <a:t>, </a:t>
            </a:r>
            <a:r>
              <a:rPr lang="en-US" dirty="0" err="1" smtClean="0"/>
              <a:t>cuvamo</a:t>
            </a:r>
            <a:r>
              <a:rPr lang="en-US" dirty="0" smtClean="0"/>
              <a:t> je u </a:t>
            </a:r>
            <a:r>
              <a:rPr lang="en-US" dirty="0" err="1" smtClean="0"/>
              <a:t>listu</a:t>
            </a:r>
            <a:r>
              <a:rPr lang="en-US" dirty="0" smtClean="0"/>
              <a:t> </a:t>
            </a:r>
            <a:r>
              <a:rPr lang="en-US" dirty="0" err="1" smtClean="0"/>
              <a:t>mse_per_epoch</a:t>
            </a:r>
            <a:r>
              <a:rPr lang="en-US" dirty="0" smtClean="0"/>
              <a:t>, </a:t>
            </a:r>
            <a:r>
              <a:rPr lang="en-US" dirty="0" err="1" smtClean="0"/>
              <a:t>povecavamo</a:t>
            </a:r>
            <a:r>
              <a:rPr lang="en-US" dirty="0" smtClean="0"/>
              <a:t> </a:t>
            </a:r>
            <a:r>
              <a:rPr lang="en-US" dirty="0" err="1" smtClean="0"/>
              <a:t>epohu</a:t>
            </a:r>
            <a:r>
              <a:rPr lang="en-US" dirty="0" smtClean="0"/>
              <a:t> I </a:t>
            </a:r>
            <a:r>
              <a:rPr lang="en-US" dirty="0" err="1" smtClean="0"/>
              <a:t>racunamo</a:t>
            </a:r>
            <a:r>
              <a:rPr lang="en-US" dirty="0" smtClean="0"/>
              <a:t> </a:t>
            </a:r>
            <a:r>
              <a:rPr lang="en-US" dirty="0" err="1" smtClean="0"/>
              <a:t>razliku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diff = abs(</a:t>
            </a:r>
            <a:r>
              <a:rPr lang="en-US" dirty="0" err="1" smtClean="0"/>
              <a:t>prev_error</a:t>
            </a:r>
            <a:r>
              <a:rPr lang="en-US" dirty="0" smtClean="0"/>
              <a:t> - error), </a:t>
            </a:r>
            <a:r>
              <a:rPr lang="en-US" dirty="0" err="1" smtClean="0"/>
              <a:t>kada</a:t>
            </a:r>
            <a:r>
              <a:rPr lang="en-US" dirty="0" smtClean="0"/>
              <a:t> je diff </a:t>
            </a:r>
            <a:r>
              <a:rPr lang="en-US" dirty="0" err="1" smtClean="0"/>
              <a:t>veci</a:t>
            </a:r>
            <a:r>
              <a:rPr lang="en-US" dirty="0" smtClean="0"/>
              <a:t> od </a:t>
            </a:r>
            <a:r>
              <a:rPr lang="en-US" dirty="0" err="1" smtClean="0"/>
              <a:t>epsilona</a:t>
            </a:r>
            <a:r>
              <a:rPr lang="en-US" dirty="0" smtClean="0"/>
              <a:t> </a:t>
            </a:r>
            <a:r>
              <a:rPr lang="en-US" dirty="0" err="1" smtClean="0"/>
              <a:t>zavrsavamo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endParaRPr lang="en-US" dirty="0" smtClean="0"/>
          </a:p>
          <a:p>
            <a:endParaRPr lang="en-US" dirty="0"/>
          </a:p>
          <a:p>
            <a:endParaRPr lang="sv-SE" dirty="0" smtClean="0"/>
          </a:p>
          <a:p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6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723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Petlja</a:t>
            </a:r>
            <a:r>
              <a:rPr lang="en-US" dirty="0" smtClean="0"/>
              <a:t> 2</a:t>
            </a:r>
          </a:p>
          <a:p>
            <a:endParaRPr lang="en-US" dirty="0" smtClean="0"/>
          </a:p>
          <a:p>
            <a:r>
              <a:rPr lang="en-US" dirty="0" smtClean="0"/>
              <a:t>Po </a:t>
            </a:r>
            <a:r>
              <a:rPr lang="en-US" dirty="0" err="1" smtClean="0"/>
              <a:t>zavrsetku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cuvamo</a:t>
            </a:r>
            <a:r>
              <a:rPr lang="en-US" dirty="0" smtClean="0"/>
              <a:t> </a:t>
            </a:r>
            <a:r>
              <a:rPr lang="en-US" dirty="0" err="1" smtClean="0"/>
              <a:t>nase</a:t>
            </a:r>
            <a:r>
              <a:rPr lang="en-US" dirty="0" smtClean="0"/>
              <a:t> </a:t>
            </a:r>
            <a:r>
              <a:rPr lang="en-US" dirty="0" err="1" smtClean="0"/>
              <a:t>istrenirane</a:t>
            </a:r>
            <a:r>
              <a:rPr lang="en-US" dirty="0" smtClean="0"/>
              <a:t> </a:t>
            </a:r>
            <a:r>
              <a:rPr lang="en-US" dirty="0" err="1" smtClean="0"/>
              <a:t>tezinske</a:t>
            </a:r>
            <a:r>
              <a:rPr lang="en-US" dirty="0" smtClean="0"/>
              <a:t> </a:t>
            </a:r>
            <a:r>
              <a:rPr lang="en-US" dirty="0" err="1" smtClean="0"/>
              <a:t>kojeficijente</a:t>
            </a:r>
            <a:r>
              <a:rPr lang="en-US" dirty="0" smtClean="0"/>
              <a:t> u </a:t>
            </a:r>
            <a:r>
              <a:rPr lang="en-US" dirty="0" err="1" smtClean="0"/>
              <a:t>confs</a:t>
            </a:r>
            <a:r>
              <a:rPr lang="en-US" dirty="0" smtClean="0"/>
              <a:t> </a:t>
            </a:r>
            <a:r>
              <a:rPr lang="en-US" dirty="0" err="1" smtClean="0"/>
              <a:t>promenljivu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je van </a:t>
            </a:r>
            <a:r>
              <a:rPr lang="en-US" dirty="0" err="1" smtClean="0"/>
              <a:t>svake</a:t>
            </a:r>
            <a:r>
              <a:rPr lang="en-US" dirty="0" smtClean="0"/>
              <a:t> </a:t>
            </a:r>
            <a:r>
              <a:rPr lang="en-US" dirty="0" err="1" smtClean="0"/>
              <a:t>petlje</a:t>
            </a:r>
            <a:r>
              <a:rPr lang="en-US" dirty="0" smtClean="0"/>
              <a:t> I </a:t>
            </a:r>
            <a:r>
              <a:rPr lang="en-US" dirty="0" err="1" smtClean="0"/>
              <a:t>upisujemo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r>
              <a:rPr lang="en-US" dirty="0" smtClean="0"/>
              <a:t> u </a:t>
            </a:r>
            <a:r>
              <a:rPr lang="en-US" dirty="0" err="1" smtClean="0"/>
              <a:t>fajl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ponavaljmo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en-US" dirty="0" err="1" smtClean="0"/>
              <a:t>trening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Petlja</a:t>
            </a:r>
            <a:r>
              <a:rPr lang="en-US" dirty="0" smtClean="0"/>
              <a:t> 1</a:t>
            </a:r>
          </a:p>
          <a:p>
            <a:endParaRPr lang="en-US" dirty="0"/>
          </a:p>
          <a:p>
            <a:r>
              <a:rPr lang="en-US" dirty="0" smtClean="0"/>
              <a:t>Na </a:t>
            </a:r>
            <a:r>
              <a:rPr lang="en-US" dirty="0" err="1" smtClean="0"/>
              <a:t>kraju</a:t>
            </a:r>
            <a:r>
              <a:rPr lang="en-US" dirty="0" smtClean="0"/>
              <a:t>, </a:t>
            </a:r>
            <a:r>
              <a:rPr lang="en-US" dirty="0" err="1" smtClean="0"/>
              <a:t>posto</a:t>
            </a:r>
            <a:r>
              <a:rPr lang="en-US" dirty="0" smtClean="0"/>
              <a:t> </a:t>
            </a:r>
            <a:r>
              <a:rPr lang="en-US" dirty="0" err="1" smtClean="0"/>
              <a:t>imamo</a:t>
            </a:r>
            <a:r>
              <a:rPr lang="en-US" dirty="0" smtClean="0"/>
              <a:t> tri </a:t>
            </a:r>
            <a:r>
              <a:rPr lang="en-US" dirty="0" err="1" smtClean="0"/>
              <a:t>razlicite</a:t>
            </a:r>
            <a:r>
              <a:rPr lang="en-US" dirty="0" smtClean="0"/>
              <a:t> </a:t>
            </a:r>
            <a:r>
              <a:rPr lang="en-US" dirty="0" err="1" smtClean="0"/>
              <a:t>mreze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cemo</a:t>
            </a:r>
            <a:r>
              <a:rPr lang="en-US" dirty="0" smtClean="0"/>
              <a:t> </a:t>
            </a:r>
            <a:r>
              <a:rPr lang="en-US" dirty="0" err="1" smtClean="0"/>
              <a:t>okruziti</a:t>
            </a:r>
            <a:r>
              <a:rPr lang="en-US" dirty="0" smtClean="0"/>
              <a:t> </a:t>
            </a:r>
            <a:r>
              <a:rPr lang="en-US" dirty="0" err="1" smtClean="0"/>
              <a:t>petljom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ponoviti</a:t>
            </a:r>
            <a:r>
              <a:rPr lang="en-US" dirty="0" smtClean="0"/>
              <a:t> tri </a:t>
            </a:r>
            <a:r>
              <a:rPr lang="en-US" dirty="0" err="1" smtClean="0"/>
              <a:t>puta</a:t>
            </a:r>
            <a:r>
              <a:rPr lang="en-US" dirty="0" smtClean="0"/>
              <a:t>,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svaki</a:t>
            </a:r>
            <a:r>
              <a:rPr lang="en-US" dirty="0" smtClean="0"/>
              <a:t> put </a:t>
            </a:r>
            <a:r>
              <a:rPr lang="en-US" dirty="0" err="1" smtClean="0"/>
              <a:t>menjamo</a:t>
            </a:r>
            <a:r>
              <a:rPr lang="en-US" dirty="0" smtClean="0"/>
              <a:t> </a:t>
            </a:r>
            <a:r>
              <a:rPr lang="en-US" dirty="0" err="1" smtClean="0"/>
              <a:t>ulaze</a:t>
            </a:r>
            <a:r>
              <a:rPr lang="en-US" dirty="0" smtClean="0"/>
              <a:t>(TDNN, TDNN_1, TDNN_2) I </a:t>
            </a:r>
            <a:r>
              <a:rPr lang="en-US" dirty="0" err="1" smtClean="0"/>
              <a:t>izlaze</a:t>
            </a:r>
            <a:r>
              <a:rPr lang="en-US" dirty="0" smtClean="0"/>
              <a:t>(</a:t>
            </a:r>
            <a:r>
              <a:rPr lang="en-US" dirty="0" err="1" smtClean="0"/>
              <a:t>izlazi</a:t>
            </a:r>
            <a:r>
              <a:rPr lang="en-US" dirty="0" smtClean="0"/>
              <a:t>, izlazi_1, izlazi_2)</a:t>
            </a:r>
          </a:p>
          <a:p>
            <a:endParaRPr lang="en-US" dirty="0"/>
          </a:p>
          <a:p>
            <a:r>
              <a:rPr lang="en-US" dirty="0" smtClean="0"/>
              <a:t>Po </a:t>
            </a:r>
            <a:r>
              <a:rPr lang="en-US" dirty="0" err="1" smtClean="0"/>
              <a:t>zavrsetku</a:t>
            </a:r>
            <a:r>
              <a:rPr lang="en-US" dirty="0" smtClean="0"/>
              <a:t> </a:t>
            </a:r>
            <a:r>
              <a:rPr lang="en-US" dirty="0" err="1" smtClean="0"/>
              <a:t>celog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dobijamo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Mreza</a:t>
            </a:r>
            <a:r>
              <a:rPr lang="en-US" dirty="0" smtClean="0"/>
              <a:t> 1		</a:t>
            </a:r>
            <a:r>
              <a:rPr lang="en-US" dirty="0" err="1" smtClean="0"/>
              <a:t>confs</a:t>
            </a:r>
            <a:r>
              <a:rPr lang="en-US" dirty="0" smtClean="0"/>
              <a:t> ; mse_per_epoch_0</a:t>
            </a:r>
          </a:p>
          <a:p>
            <a:endParaRPr lang="en-US" dirty="0" smtClean="0"/>
          </a:p>
          <a:p>
            <a:r>
              <a:rPr lang="en-US" dirty="0" err="1" smtClean="0"/>
              <a:t>Mreza</a:t>
            </a:r>
            <a:r>
              <a:rPr lang="en-US" dirty="0" smtClean="0"/>
              <a:t> 2		confs_1; mse_per_epoch_1</a:t>
            </a:r>
          </a:p>
          <a:p>
            <a:endParaRPr lang="en-US" dirty="0"/>
          </a:p>
          <a:p>
            <a:r>
              <a:rPr lang="en-US" dirty="0" err="1" smtClean="0"/>
              <a:t>Mreza</a:t>
            </a:r>
            <a:r>
              <a:rPr lang="en-US" dirty="0" smtClean="0"/>
              <a:t> 3		confs_2; </a:t>
            </a:r>
            <a:r>
              <a:rPr lang="en-US" dirty="0" err="1" smtClean="0"/>
              <a:t>mse_per_epoch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0177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801</TotalTime>
  <Words>932</Words>
  <Application>Microsoft Office PowerPoint</Application>
  <PresentationFormat>On-screen Show (4:3)</PresentationFormat>
  <Paragraphs>172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MLP sa metodom momenta (Time Delay Neural Network)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 sa metodom momenta</dc:title>
  <dc:creator>Microsoft</dc:creator>
  <cp:lastModifiedBy>Microsoft</cp:lastModifiedBy>
  <cp:revision>39</cp:revision>
  <dcterms:created xsi:type="dcterms:W3CDTF">2021-04-13T20:54:50Z</dcterms:created>
  <dcterms:modified xsi:type="dcterms:W3CDTF">2021-05-19T17:53:04Z</dcterms:modified>
</cp:coreProperties>
</file>