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CC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A05E6-289B-5341-85B7-9FF393C4A9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C7290-1EF3-3A41-883E-7A54F173CE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86973-DD6F-2240-B349-E6BC43D557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C61D2-D264-6C40-B227-2E0D1E055B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1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1F5-5AF7-EE48-BE35-15BEE0A363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E00B0-D928-1F45-991B-B57DD90D3F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65A36-2A59-0541-BC50-D5D2CA06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5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1D070-3737-4A4F-9991-8F89895E9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2C5BB-493F-3045-B24B-E49F9B70AF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45D01-98B1-484B-87BF-10B6ADC323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1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5A438-7447-CF45-BA05-A4A6FE444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8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4D5821-544D-4C41-8056-82F8D1A59E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3"/>
          <p:cNvSpPr>
            <a:spLocks noChangeArrowheads="1"/>
          </p:cNvSpPr>
          <p:nvPr/>
        </p:nvSpPr>
        <p:spPr bwMode="auto">
          <a:xfrm>
            <a:off x="752475" y="1524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New Gen </a:t>
            </a:r>
            <a:r>
              <a:rPr lang="en-US" b="1" dirty="0" err="1">
                <a:solidFill>
                  <a:schemeClr val="accent2"/>
                </a:solidFill>
              </a:rPr>
              <a:t>CoffeeMaker</a:t>
            </a:r>
            <a:r>
              <a:rPr lang="pl-PL" b="1" dirty="0">
                <a:solidFill>
                  <a:schemeClr val="accent2"/>
                </a:solidFill>
              </a:rPr>
              <a:t> 9000</a:t>
            </a:r>
            <a:endParaRPr lang="en-US" b="1" dirty="0">
              <a:solidFill>
                <a:schemeClr val="accent2"/>
              </a:solidFill>
            </a:endParaRP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Rafał </a:t>
            </a:r>
            <a:r>
              <a:rPr lang="en-US" sz="1400" dirty="0" err="1">
                <a:solidFill>
                  <a:schemeClr val="accent2"/>
                </a:solidFill>
              </a:rPr>
              <a:t>Paciorek</a:t>
            </a:r>
            <a:r>
              <a:rPr lang="en-US" sz="1400" dirty="0">
                <a:solidFill>
                  <a:schemeClr val="accent2"/>
                </a:solidFill>
              </a:rPr>
              <a:t> s12759</a:t>
            </a:r>
            <a:r>
              <a:rPr lang="pl-PL" sz="1400" dirty="0">
                <a:solidFill>
                  <a:schemeClr val="accent2"/>
                </a:solidFill>
              </a:rPr>
              <a:t>, Maksym Karaszczuk s13360, Jarosław Brzeziński s8729</a:t>
            </a:r>
            <a:endParaRPr lang="en-US" sz="1400" dirty="0">
              <a:solidFill>
                <a:schemeClr val="accent2"/>
              </a:solidFill>
            </a:endParaRPr>
          </a:p>
        </p:txBody>
      </p:sp>
      <p:graphicFrame>
        <p:nvGraphicFramePr>
          <p:cNvPr id="209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03469"/>
              </p:ext>
            </p:extLst>
          </p:nvPr>
        </p:nvGraphicFramePr>
        <p:xfrm>
          <a:off x="0" y="709374"/>
          <a:ext cx="9144000" cy="609600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Problem Statement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People need coffee to operate efficiently. Every time an employee goes to get a coffee, they waste a couple of minutes doing that. Those minutes could easily be spent doing something more important. 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Conclusion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We want to save those minutes, by providing </a:t>
                      </a:r>
                      <a:r>
                        <a:rPr kumimoji="0" 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our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employees with a way to get coffee without leaving their workplace.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Objective/Approach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Objective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Developing a coffeemaker that requires least possible amount of work for an employee to get a coffee. It has to have options to: edit recipes, check inventory and purchase beverages. I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</a:t>
                      </a:r>
                      <a:r>
                        <a:rPr kumimoji="0" 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should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accept different payment methods, take orders remotely and deliver coffee straight to the ordering person. We can also gather information on specific employees’ preferences, based on their past orders.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Also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it </a:t>
                      </a: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will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be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possible to find out employees’ habits regarding what time they are having their coffee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and </a:t>
                      </a:r>
                      <a:r>
                        <a:rPr kumimoji="0" 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suggests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employee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with </a:t>
                      </a: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their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drink order.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Also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it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would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be </a:t>
                      </a:r>
                      <a:r>
                        <a:rPr kumimoji="0" 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possible to receive automatic reports from coffee maker regarding its current inventory state.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Approach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Schedule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Requirements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Benefits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Providing employees with a way to get a coffee without any trouble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Providing them with different ways to pay for it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Eventually providing them with a system that takes care of their caffeine levels by itself</a:t>
                      </a:r>
                      <a:endParaRPr kumimoji="0" lang="pl-P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Providing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better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way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of </a:t>
                      </a: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managing</a:t>
                      </a: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the </a:t>
                      </a:r>
                      <a:r>
                        <a:rPr kumimoji="0" lang="pl-PL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inventory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26" name="Rectangle 37"/>
          <p:cNvSpPr>
            <a:spLocks noChangeArrowheads="1"/>
          </p:cNvSpPr>
          <p:nvPr/>
        </p:nvSpPr>
        <p:spPr bwMode="auto">
          <a:xfrm>
            <a:off x="838200" y="1524000"/>
            <a:ext cx="3124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8000" dirty="0">
              <a:solidFill>
                <a:srgbClr val="FFCC00"/>
              </a:solidFill>
            </a:endParaRPr>
          </a:p>
        </p:txBody>
      </p:sp>
      <p:sp>
        <p:nvSpPr>
          <p:cNvPr id="13327" name="Rectangle 38"/>
          <p:cNvSpPr>
            <a:spLocks noChangeArrowheads="1"/>
          </p:cNvSpPr>
          <p:nvPr/>
        </p:nvSpPr>
        <p:spPr bwMode="auto">
          <a:xfrm>
            <a:off x="5334000" y="1524000"/>
            <a:ext cx="3124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8000" dirty="0">
              <a:solidFill>
                <a:srgbClr val="FFCC00"/>
              </a:solidFill>
            </a:endParaRPr>
          </a:p>
        </p:txBody>
      </p:sp>
      <p:sp>
        <p:nvSpPr>
          <p:cNvPr id="13329" name="Rectangle 40"/>
          <p:cNvSpPr>
            <a:spLocks noChangeArrowheads="1"/>
          </p:cNvSpPr>
          <p:nvPr/>
        </p:nvSpPr>
        <p:spPr bwMode="auto">
          <a:xfrm>
            <a:off x="762000" y="4572000"/>
            <a:ext cx="3124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8000" dirty="0">
              <a:solidFill>
                <a:srgbClr val="008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00" y="4343400"/>
            <a:ext cx="4559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1.02 – Implement basic functionalities</a:t>
            </a:r>
          </a:p>
          <a:p>
            <a:r>
              <a:rPr lang="en-US" sz="1000" dirty="0"/>
              <a:t>By 5.02 – Implement the payment system </a:t>
            </a:r>
          </a:p>
          <a:p>
            <a:r>
              <a:rPr lang="en-US" sz="1000" dirty="0"/>
              <a:t>By 15.03 – Build a prototype for delivery system</a:t>
            </a:r>
          </a:p>
          <a:p>
            <a:r>
              <a:rPr lang="en-US" sz="1000" dirty="0"/>
              <a:t>By 22.0</a:t>
            </a:r>
            <a:r>
              <a:rPr lang="pl-PL" sz="1000" dirty="0"/>
              <a:t>3</a:t>
            </a:r>
            <a:r>
              <a:rPr lang="en-US" sz="1000" dirty="0"/>
              <a:t> – Have the prototype tested</a:t>
            </a:r>
          </a:p>
          <a:p>
            <a:r>
              <a:rPr lang="en-US" sz="1000" dirty="0"/>
              <a:t>22.0</a:t>
            </a:r>
            <a:r>
              <a:rPr lang="pl-PL" sz="1000" dirty="0"/>
              <a:t>3 </a:t>
            </a:r>
            <a:r>
              <a:rPr lang="en-US" sz="1000" dirty="0"/>
              <a:t>– Start gathering data for machine learning</a:t>
            </a:r>
          </a:p>
          <a:p>
            <a:r>
              <a:rPr lang="en-US" sz="1000" dirty="0"/>
              <a:t>By 01.04 – Start serving tailored drinks</a:t>
            </a:r>
          </a:p>
          <a:p>
            <a:r>
              <a:rPr lang="en-US" sz="1000" dirty="0"/>
              <a:t>By 01.06 – </a:t>
            </a:r>
            <a:r>
              <a:rPr lang="pl-PL" sz="1000" dirty="0"/>
              <a:t>S</a:t>
            </a:r>
            <a:r>
              <a:rPr lang="en-US" sz="1000" dirty="0"/>
              <a:t>tart automatic ordering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28956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/>
              <a:t>Implementing a payment system (CC, giving the change)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Implementing a delivery system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Implementing a machine learning system, for orders tailored to one’s preferences (type of coffee, sugar, temperature)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Implement an automatic ordering system</a:t>
            </a:r>
            <a:endParaRPr lang="pl-PL" sz="1000" dirty="0"/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Implement automatic reporting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344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Suntex Spinners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 Bhatla</dc:creator>
  <cp:lastModifiedBy>Maksym Karaszczuk</cp:lastModifiedBy>
  <cp:revision>65</cp:revision>
  <dcterms:created xsi:type="dcterms:W3CDTF">2004-10-03T15:55:30Z</dcterms:created>
  <dcterms:modified xsi:type="dcterms:W3CDTF">2019-01-28T20:15:44Z</dcterms:modified>
</cp:coreProperties>
</file>