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handoutMasterIdLst>
    <p:handoutMasterId r:id="rId66"/>
  </p:handoutMasterIdLst>
  <p:sldIdLst>
    <p:sldId id="311" r:id="rId2"/>
    <p:sldId id="263" r:id="rId3"/>
    <p:sldId id="449" r:id="rId4"/>
    <p:sldId id="391" r:id="rId5"/>
    <p:sldId id="435" r:id="rId6"/>
    <p:sldId id="440" r:id="rId7"/>
    <p:sldId id="442" r:id="rId8"/>
    <p:sldId id="450" r:id="rId9"/>
    <p:sldId id="360" r:id="rId10"/>
    <p:sldId id="447" r:id="rId11"/>
    <p:sldId id="314" r:id="rId12"/>
    <p:sldId id="315" r:id="rId13"/>
    <p:sldId id="316" r:id="rId14"/>
    <p:sldId id="451" r:id="rId15"/>
    <p:sldId id="358" r:id="rId16"/>
    <p:sldId id="312" r:id="rId17"/>
    <p:sldId id="317" r:id="rId18"/>
    <p:sldId id="436" r:id="rId19"/>
    <p:sldId id="437" r:id="rId20"/>
    <p:sldId id="448" r:id="rId21"/>
    <p:sldId id="318" r:id="rId22"/>
    <p:sldId id="319" r:id="rId23"/>
    <p:sldId id="354" r:id="rId24"/>
    <p:sldId id="355" r:id="rId25"/>
    <p:sldId id="356" r:id="rId26"/>
    <p:sldId id="321" r:id="rId27"/>
    <p:sldId id="322" r:id="rId28"/>
    <p:sldId id="323" r:id="rId29"/>
    <p:sldId id="392" r:id="rId30"/>
    <p:sldId id="324" r:id="rId31"/>
    <p:sldId id="325" r:id="rId32"/>
    <p:sldId id="386" r:id="rId33"/>
    <p:sldId id="332" r:id="rId34"/>
    <p:sldId id="393" r:id="rId35"/>
    <p:sldId id="387" r:id="rId36"/>
    <p:sldId id="438" r:id="rId37"/>
    <p:sldId id="388" r:id="rId38"/>
    <p:sldId id="389" r:id="rId39"/>
    <p:sldId id="390" r:id="rId40"/>
    <p:sldId id="396" r:id="rId41"/>
    <p:sldId id="397" r:id="rId42"/>
    <p:sldId id="398" r:id="rId43"/>
    <p:sldId id="452" r:id="rId44"/>
    <p:sldId id="416" r:id="rId45"/>
    <p:sldId id="399" r:id="rId46"/>
    <p:sldId id="400" r:id="rId47"/>
    <p:sldId id="407" r:id="rId48"/>
    <p:sldId id="405" r:id="rId49"/>
    <p:sldId id="408" r:id="rId50"/>
    <p:sldId id="412" r:id="rId51"/>
    <p:sldId id="455" r:id="rId52"/>
    <p:sldId id="418" r:id="rId53"/>
    <p:sldId id="419" r:id="rId54"/>
    <p:sldId id="420" r:id="rId55"/>
    <p:sldId id="421" r:id="rId56"/>
    <p:sldId id="422" r:id="rId57"/>
    <p:sldId id="401" r:id="rId58"/>
    <p:sldId id="402" r:id="rId59"/>
    <p:sldId id="403" r:id="rId60"/>
    <p:sldId id="413" r:id="rId61"/>
    <p:sldId id="414" r:id="rId62"/>
    <p:sldId id="415" r:id="rId63"/>
    <p:sldId id="406" r:id="rId6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9781" autoAdjust="0"/>
  </p:normalViewPr>
  <p:slideViewPr>
    <p:cSldViewPr>
      <p:cViewPr varScale="1">
        <p:scale>
          <a:sx n="87" d="100"/>
          <a:sy n="87" d="100"/>
        </p:scale>
        <p:origin x="-1668" y="-78"/>
      </p:cViewPr>
      <p:guideLst>
        <p:guide orient="horz" pos="2160"/>
        <p:guide pos="2880"/>
      </p:guideLst>
    </p:cSldViewPr>
  </p:slideViewPr>
  <p:notesTextViewPr>
    <p:cViewPr>
      <p:scale>
        <a:sx n="100" d="100"/>
        <a:sy n="100" d="100"/>
      </p:scale>
      <p:origin x="0" y="0"/>
    </p:cViewPr>
  </p:notesTextViewPr>
  <p:notesViewPr>
    <p:cSldViewPr>
      <p:cViewPr varScale="1">
        <p:scale>
          <a:sx n="83" d="100"/>
          <a:sy n="83" d="100"/>
        </p:scale>
        <p:origin x="-3192"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12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F10929E-77A3-49F4-866C-9413E4EF603C}" type="datetimeFigureOut">
              <a:rPr lang="zh-CN" altLang="en-US" smtClean="0"/>
              <a:pPr/>
              <a:t>2018/12/27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182B91D-42B1-43A4-9088-049692D8DED7}" type="slidenum">
              <a:rPr lang="zh-CN" altLang="en-US" smtClean="0"/>
              <a:pPr/>
              <a:t>‹#›</a:t>
            </a:fld>
            <a:endParaRPr lang="zh-CN" altLang="en-US"/>
          </a:p>
        </p:txBody>
      </p:sp>
    </p:spTree>
    <p:extLst>
      <p:ext uri="{BB962C8B-B14F-4D97-AF65-F5344CB8AC3E}">
        <p14:creationId xmlns="" xmlns:p14="http://schemas.microsoft.com/office/powerpoint/2010/main" val="7646160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A424AE-C9C5-4D71-80A3-563DB4968F51}" type="datetimeFigureOut">
              <a:rPr lang="zh-CN" altLang="en-US" smtClean="0"/>
              <a:pPr/>
              <a:t>2018/12/27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A29D1B-E0E9-4E3B-886D-F1E8C25A6781}" type="slidenum">
              <a:rPr lang="zh-CN" altLang="en-US" smtClean="0"/>
              <a:pPr/>
              <a:t>‹#›</a:t>
            </a:fld>
            <a:endParaRPr lang="zh-CN" altLang="en-US"/>
          </a:p>
        </p:txBody>
      </p:sp>
    </p:spTree>
    <p:extLst>
      <p:ext uri="{BB962C8B-B14F-4D97-AF65-F5344CB8AC3E}">
        <p14:creationId xmlns="" xmlns:p14="http://schemas.microsoft.com/office/powerpoint/2010/main" val="4062721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AA29D1B-E0E9-4E3B-886D-F1E8C25A6781}"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673023-7A17-443D-B6DF-B3AD9822DE34}" type="slidenum">
              <a:rPr lang="en-US" altLang="zh-CN"/>
              <a:pPr/>
              <a:t>27</a:t>
            </a:fld>
            <a:endParaRPr lang="en-US" altLang="zh-CN"/>
          </a:p>
        </p:txBody>
      </p:sp>
      <p:sp>
        <p:nvSpPr>
          <p:cNvPr id="1593346" name="Rectangle 2"/>
          <p:cNvSpPr>
            <a:spLocks noGrp="1" noRot="1" noChangeAspect="1" noChangeArrowheads="1" noTextEdit="1"/>
          </p:cNvSpPr>
          <p:nvPr>
            <p:ph type="sldImg"/>
          </p:nvPr>
        </p:nvSpPr>
        <p:spPr>
          <a:xfrm>
            <a:off x="1144588" y="685800"/>
            <a:ext cx="4572000" cy="3429000"/>
          </a:xfrm>
          <a:ln/>
        </p:spPr>
      </p:sp>
      <p:sp>
        <p:nvSpPr>
          <p:cNvPr id="1593347" name="Rectangle 3"/>
          <p:cNvSpPr>
            <a:spLocks noGrp="1" noChangeArrowheads="1"/>
          </p:cNvSpPr>
          <p:nvPr>
            <p:ph type="body" idx="1"/>
          </p:nvPr>
        </p:nvSpPr>
        <p:spPr>
          <a:xfrm>
            <a:off x="914711" y="4344025"/>
            <a:ext cx="5028579" cy="4114488"/>
          </a:xfrm>
        </p:spPr>
        <p:txBody>
          <a:bodyPr/>
          <a:lstStyle/>
          <a:p>
            <a:r>
              <a:rPr lang="en-US" altLang="zh-CN" b="1" dirty="0" err="1"/>
              <a:t>OpenMP</a:t>
            </a:r>
            <a:r>
              <a:rPr lang="en-US" altLang="zh-CN" b="1" dirty="0"/>
              <a:t>* </a:t>
            </a:r>
            <a:r>
              <a:rPr lang="en-US" altLang="zh-CN" b="1" dirty="0" err="1"/>
              <a:t>Pragma</a:t>
            </a:r>
            <a:r>
              <a:rPr lang="en-US" altLang="zh-CN" b="1" dirty="0"/>
              <a:t> Syntax</a:t>
            </a:r>
          </a:p>
          <a:p>
            <a:endParaRPr lang="en-US" altLang="zh-CN" b="1" dirty="0"/>
          </a:p>
          <a:p>
            <a:r>
              <a:rPr lang="en-US" altLang="zh-CN" dirty="0"/>
              <a:t>For Fortran, you can also use other sentinel’s (!$OMP), but these must exactly line up on columns 1-5.  Column 6 must be blank or contain a + indicating that this line is a continuation from the previous line.</a:t>
            </a:r>
          </a:p>
          <a:p>
            <a:endParaRPr lang="en-US" altLang="zh-CN" dirty="0">
              <a:solidFill>
                <a:srgbClr val="000000"/>
              </a:solidFill>
              <a:latin typeface="Courier New" pitchFamily="49" charset="0"/>
            </a:endParaRPr>
          </a:p>
          <a:p>
            <a:r>
              <a:rPr lang="en-US" altLang="zh-CN" dirty="0">
                <a:solidFill>
                  <a:srgbClr val="000000"/>
                </a:solidFill>
                <a:latin typeface="Courier New" pitchFamily="49" charset="0"/>
              </a:rPr>
              <a:t>C$OMP </a:t>
            </a:r>
          </a:p>
          <a:p>
            <a:r>
              <a:rPr lang="en-US" altLang="zh-CN" dirty="0">
                <a:solidFill>
                  <a:srgbClr val="000000"/>
                </a:solidFill>
                <a:latin typeface="Courier New" pitchFamily="49" charset="0"/>
              </a:rPr>
              <a:t>*$OMP</a:t>
            </a:r>
          </a:p>
          <a:p>
            <a:r>
              <a:rPr lang="en-US" altLang="zh-CN" dirty="0">
                <a:solidFill>
                  <a:srgbClr val="000000"/>
                </a:solidFill>
                <a:latin typeface="Courier New" pitchFamily="49" charset="0"/>
              </a:rPr>
              <a:t>!$OMP</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885CF650-2069-4EA3-A239-D9B4A140C033}" type="slidenum">
              <a:rPr lang="en-US" altLang="zh-CN"/>
              <a:pPr/>
              <a:t>28</a:t>
            </a:fld>
            <a:endParaRPr lang="en-US" altLang="zh-CN"/>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zh-CN" altLang="zh-CN" dirty="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6E9659F2-20C4-4A09-8801-80542194D252}" type="slidenum">
              <a:rPr lang="en-US" altLang="zh-CN"/>
              <a:pPr/>
              <a:t>30</a:t>
            </a:fld>
            <a:endParaRPr lang="en-US" altLang="zh-CN"/>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zh-CN" altLang="zh-CN">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7DB69217-7E61-461B-9510-AFBFA2C40646}" type="slidenum">
              <a:rPr lang="en-US" altLang="zh-CN"/>
              <a:pPr/>
              <a:t>31</a:t>
            </a:fld>
            <a:endParaRPr lang="en-US" altLang="zh-CN"/>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zh-CN" altLang="zh-CN">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4"/>
          <p:cNvSpPr>
            <a:spLocks noGrp="1" noChangeArrowheads="1"/>
          </p:cNvSpPr>
          <p:nvPr>
            <p:ph type="ftr" sz="quarter" idx="4"/>
          </p:nvPr>
        </p:nvSpPr>
        <p:spPr>
          <a:noFill/>
        </p:spPr>
        <p:txBody>
          <a:bodyPr/>
          <a:lstStyle/>
          <a:p>
            <a:r>
              <a:rPr lang="en-US" altLang="zh-CN">
                <a:latin typeface="Times New Roman" pitchFamily="18" charset="0"/>
                <a:ea typeface="ＭＳ Ｐゴシック" pitchFamily="34" charset="-128"/>
              </a:rPr>
              <a:t>CS267 Lecture 2</a:t>
            </a:r>
          </a:p>
        </p:txBody>
      </p:sp>
      <p:sp>
        <p:nvSpPr>
          <p:cNvPr id="53250" name="Rectangle 5"/>
          <p:cNvSpPr>
            <a:spLocks noGrp="1" noChangeArrowheads="1"/>
          </p:cNvSpPr>
          <p:nvPr>
            <p:ph type="sldNum" sz="quarter" idx="5"/>
          </p:nvPr>
        </p:nvSpPr>
        <p:spPr>
          <a:noFill/>
        </p:spPr>
        <p:txBody>
          <a:bodyPr/>
          <a:lstStyle/>
          <a:p>
            <a:fld id="{33A011C5-E512-4B43-A8E9-8270005402D8}" type="slidenum">
              <a:rPr lang="en-US" altLang="zh-CN"/>
              <a:pPr/>
              <a:t>32</a:t>
            </a:fld>
            <a:endParaRPr lang="en-US" altLang="zh-CN"/>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ln/>
        </p:spPr>
        <p:txBody>
          <a:bodyPr/>
          <a:lstStyle/>
          <a:p>
            <a:endParaRPr lang="zh-CN" altLang="zh-CN">
              <a:latin typeface="Arial" pitchFamily="34" charset="0"/>
              <a:ea typeface="ＭＳ Ｐゴシック"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316806-44E4-4EDE-9E5D-9DA92F6DB7CE}" type="slidenum">
              <a:rPr lang="en-US" altLang="zh-CN"/>
              <a:pPr/>
              <a:t>33</a:t>
            </a:fld>
            <a:endParaRPr lang="en-US" altLang="zh-CN"/>
          </a:p>
        </p:txBody>
      </p:sp>
      <p:sp>
        <p:nvSpPr>
          <p:cNvPr id="1595394" name="Rectangle 2"/>
          <p:cNvSpPr>
            <a:spLocks noGrp="1" noChangeArrowheads="1"/>
          </p:cNvSpPr>
          <p:nvPr>
            <p:ph type="body" idx="1"/>
          </p:nvPr>
        </p:nvSpPr>
        <p:spPr>
          <a:xfrm>
            <a:off x="913158" y="4344025"/>
            <a:ext cx="5031685" cy="4114488"/>
          </a:xfrm>
          <a:noFill/>
          <a:ln/>
        </p:spPr>
        <p:txBody>
          <a:bodyPr lIns="90598" tIns="44504" rIns="90598" bIns="44504"/>
          <a:lstStyle/>
          <a:p>
            <a:pPr defTabSz="922226">
              <a:spcBef>
                <a:spcPct val="0"/>
              </a:spcBef>
            </a:pPr>
            <a:r>
              <a:rPr lang="en-US" altLang="zh-CN" b="1" dirty="0"/>
              <a:t>Parallel Regions</a:t>
            </a:r>
          </a:p>
          <a:p>
            <a:pPr defTabSz="922226">
              <a:spcBef>
                <a:spcPct val="0"/>
              </a:spcBef>
            </a:pPr>
            <a:endParaRPr lang="en-US" altLang="zh-CN" sz="2500" dirty="0"/>
          </a:p>
          <a:p>
            <a:pPr defTabSz="922226">
              <a:spcBef>
                <a:spcPct val="0"/>
              </a:spcBef>
            </a:pPr>
            <a:r>
              <a:rPr lang="en-US" altLang="zh-CN" dirty="0"/>
              <a:t>Other Fortran Methods.</a:t>
            </a:r>
          </a:p>
          <a:p>
            <a:pPr defTabSz="922226">
              <a:spcBef>
                <a:spcPct val="0"/>
              </a:spcBef>
            </a:pPr>
            <a:endParaRPr lang="en-US" altLang="zh-CN" dirty="0"/>
          </a:p>
        </p:txBody>
      </p:sp>
      <p:sp>
        <p:nvSpPr>
          <p:cNvPr id="1595395" name="Rectangle 3"/>
          <p:cNvSpPr>
            <a:spLocks noGrp="1" noRot="1" noChangeAspect="1" noChangeArrowheads="1" noTextEdit="1"/>
          </p:cNvSpPr>
          <p:nvPr>
            <p:ph type="sldImg"/>
          </p:nvPr>
        </p:nvSpPr>
        <p:spPr>
          <a:xfrm>
            <a:off x="1155700" y="693738"/>
            <a:ext cx="4552950" cy="3414712"/>
          </a:xfrm>
          <a:ln w="12700" cap="flat">
            <a:solidFill>
              <a:schemeClr val="tx1"/>
            </a:solid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F3D32A4A-EC81-4607-8175-51D16014909E}" type="slidenum">
              <a:rPr lang="en-US" altLang="zh-CN"/>
              <a:pPr/>
              <a:t>4</a:t>
            </a:fld>
            <a:endParaRPr lang="en-US" altLang="zh-CN"/>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IF</a:t>
            </a:r>
            <a:r>
              <a:rPr lang="en-US" dirty="0"/>
              <a:t> clause: If present, it must evaluate to .TRUE. (Fortran) or non-zero (C/C++) in order for a team of threads to be created. Otherwise, the region is executed serially by the master thread.</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0AA29D1B-E0E9-4E3B-886D-F1E8C25A6781}" type="slidenum">
              <a:rPr lang="zh-CN" altLang="en-US" smtClean="0"/>
              <a:pPr/>
              <a:t>39</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4"/>
          <p:cNvSpPr>
            <a:spLocks noGrp="1" noChangeArrowheads="1"/>
          </p:cNvSpPr>
          <p:nvPr>
            <p:ph type="ftr" sz="quarter" idx="4"/>
          </p:nvPr>
        </p:nvSpPr>
        <p:spPr>
          <a:noFill/>
        </p:spPr>
        <p:txBody>
          <a:bodyPr/>
          <a:lstStyle/>
          <a:p>
            <a:r>
              <a:rPr lang="en-US" altLang="zh-CN">
                <a:latin typeface="Times New Roman" pitchFamily="18" charset="0"/>
                <a:ea typeface="ＭＳ Ｐゴシック" pitchFamily="34" charset="-128"/>
              </a:rPr>
              <a:t>CS267 Lecture 2</a:t>
            </a:r>
          </a:p>
        </p:txBody>
      </p:sp>
      <p:sp>
        <p:nvSpPr>
          <p:cNvPr id="53250" name="Rectangle 5"/>
          <p:cNvSpPr>
            <a:spLocks noGrp="1" noChangeArrowheads="1"/>
          </p:cNvSpPr>
          <p:nvPr>
            <p:ph type="sldNum" sz="quarter" idx="5"/>
          </p:nvPr>
        </p:nvSpPr>
        <p:spPr>
          <a:noFill/>
        </p:spPr>
        <p:txBody>
          <a:bodyPr/>
          <a:lstStyle/>
          <a:p>
            <a:fld id="{33A011C5-E512-4B43-A8E9-8270005402D8}" type="slidenum">
              <a:rPr lang="en-US" altLang="zh-CN"/>
              <a:pPr/>
              <a:t>40</a:t>
            </a:fld>
            <a:endParaRPr lang="en-US" altLang="zh-CN"/>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ln/>
        </p:spPr>
        <p:txBody>
          <a:bodyPr/>
          <a:lstStyle/>
          <a:p>
            <a:endParaRPr lang="zh-CN" altLang="zh-CN">
              <a:latin typeface="Arial" pitchFamily="34" charset="0"/>
              <a:ea typeface="ＭＳ Ｐゴシック"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D69F7EF4-9560-49EB-BDE5-27295B5A5886}" type="slidenum">
              <a:rPr lang="en-US" altLang="zh-CN"/>
              <a:pPr/>
              <a:t>41</a:t>
            </a:fld>
            <a:endParaRPr lang="en-US" altLang="zh-CN"/>
          </a:p>
        </p:txBody>
      </p:sp>
      <p:sp>
        <p:nvSpPr>
          <p:cNvPr id="1666050" name="Rectangle 2"/>
          <p:cNvSpPr>
            <a:spLocks noGrp="1" noChangeArrowheads="1"/>
          </p:cNvSpPr>
          <p:nvPr>
            <p:ph type="body" idx="1"/>
          </p:nvPr>
        </p:nvSpPr>
        <p:spPr/>
        <p:txBody>
          <a:bodyPr/>
          <a:lstStyle/>
          <a:p>
            <a:r>
              <a:rPr lang="en-US" altLang="zh-CN" dirty="0"/>
              <a:t>Fortran will make all nested loop indices private.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6550DB8D-2799-4DD5-A50A-B77337611F49}" type="slidenum">
              <a:rPr lang="en-US" altLang="zh-CN"/>
              <a:pPr/>
              <a:t>42</a:t>
            </a:fld>
            <a:endParaRPr lang="en-US" altLang="zh-CN"/>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zh-CN" altLang="zh-CN">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C499FA76-C85F-456A-9179-BCFD17A30F06}" type="slidenum">
              <a:rPr lang="en-US" altLang="zh-CN"/>
              <a:pPr/>
              <a:t>45</a:t>
            </a:fld>
            <a:endParaRPr lang="en-US" altLang="zh-CN"/>
          </a:p>
        </p:txBody>
      </p:sp>
      <p:sp>
        <p:nvSpPr>
          <p:cNvPr id="1606658" name="Rectangle 2"/>
          <p:cNvSpPr>
            <a:spLocks noGrp="1" noChangeArrowheads="1"/>
          </p:cNvSpPr>
          <p:nvPr>
            <p:ph type="body" idx="1"/>
          </p:nvPr>
        </p:nvSpPr>
        <p:spPr>
          <a:xfrm>
            <a:off x="914711" y="4344025"/>
            <a:ext cx="5028579" cy="4114488"/>
          </a:xfrm>
        </p:spPr>
        <p:txBody>
          <a:bodyPr/>
          <a:lstStyle/>
          <a:p>
            <a:pPr>
              <a:spcBef>
                <a:spcPct val="50000"/>
              </a:spcBef>
            </a:pPr>
            <a:r>
              <a:rPr lang="en-US" altLang="zh-CN" b="1" dirty="0">
                <a:solidFill>
                  <a:schemeClr val="accent1"/>
                </a:solidFill>
              </a:rPr>
              <a:t>Data Scope Attributes</a:t>
            </a:r>
          </a:p>
          <a:p>
            <a:pPr>
              <a:spcBef>
                <a:spcPct val="50000"/>
              </a:spcBef>
            </a:pPr>
            <a:endParaRPr lang="en-US" altLang="zh-CN" sz="1800" b="1" dirty="0">
              <a:solidFill>
                <a:schemeClr val="accent1"/>
              </a:solidFill>
            </a:endParaRPr>
          </a:p>
          <a:p>
            <a:pPr>
              <a:spcBef>
                <a:spcPct val="50000"/>
              </a:spcBef>
            </a:pPr>
            <a:r>
              <a:rPr lang="en-US" altLang="zh-CN" dirty="0">
                <a:solidFill>
                  <a:schemeClr val="accent1"/>
                </a:solidFill>
              </a:rPr>
              <a:t>All data clauses apply to parallel regions and </a:t>
            </a:r>
            <a:r>
              <a:rPr lang="en-US" altLang="zh-CN" dirty="0" err="1">
                <a:solidFill>
                  <a:schemeClr val="accent1"/>
                </a:solidFill>
              </a:rPr>
              <a:t>worksharing</a:t>
            </a:r>
            <a:r>
              <a:rPr lang="en-US" altLang="zh-CN" dirty="0">
                <a:solidFill>
                  <a:schemeClr val="accent1"/>
                </a:solidFill>
              </a:rPr>
              <a:t> constructs except “shared,” which only applies to parallel regions.</a:t>
            </a:r>
            <a:endParaRPr lang="en-US" altLang="zh-CN" dirty="0"/>
          </a:p>
          <a:p>
            <a:endParaRPr lang="en-US"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2BC74F7B-3F59-4BF9-9243-EE1AF16043E7}" type="slidenum">
              <a:rPr lang="en-US" altLang="zh-CN"/>
              <a:pPr/>
              <a:t>46</a:t>
            </a:fld>
            <a:endParaRPr lang="en-US" altLang="zh-CN"/>
          </a:p>
        </p:txBody>
      </p:sp>
      <p:sp>
        <p:nvSpPr>
          <p:cNvPr id="1608706" name="Rectangle 2"/>
          <p:cNvSpPr>
            <a:spLocks noGrp="1" noChangeArrowheads="1"/>
          </p:cNvSpPr>
          <p:nvPr>
            <p:ph type="body" idx="1"/>
          </p:nvPr>
        </p:nvSpPr>
        <p:spPr>
          <a:xfrm>
            <a:off x="914711" y="4344025"/>
            <a:ext cx="5028579" cy="4114488"/>
          </a:xfrm>
        </p:spPr>
        <p:txBody>
          <a:bodyPr/>
          <a:lstStyle/>
          <a:p>
            <a:r>
              <a:rPr lang="en-US" altLang="zh-CN" b="1" dirty="0"/>
              <a:t>Private Cause</a:t>
            </a:r>
          </a:p>
          <a:p>
            <a:endParaRPr lang="en-US" altLang="zh-CN" b="1" dirty="0"/>
          </a:p>
          <a:p>
            <a:r>
              <a:rPr lang="en-US" altLang="zh-CN" dirty="0"/>
              <a:t>For-loop iteration variable is PRIVATE by default.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ln/>
        </p:spPr>
      </p:sp>
      <p:sp>
        <p:nvSpPr>
          <p:cNvPr id="80899" name="备注占位符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通过</a:t>
            </a:r>
            <a:r>
              <a:rPr lang="en-US" altLang="zh-CN" dirty="0" err="1"/>
              <a:t>Copyin</a:t>
            </a:r>
            <a:r>
              <a:rPr lang="zh-CN" altLang="en-US" dirty="0"/>
              <a:t>操作，确实将线程的私有变量初始化为主线程中相应的全局变量的值。在并行区域执行完毕退出后，主线程与子线程中的相应的全局变量继续有效，并且在再一次进入并行区域时，使用上一次退出时所赋的值。</a:t>
            </a:r>
          </a:p>
          <a:p>
            <a:endParaRPr lang="zh-CN" altLang="en-US" dirty="0"/>
          </a:p>
        </p:txBody>
      </p:sp>
      <p:sp>
        <p:nvSpPr>
          <p:cNvPr id="80900" name="灯片编号占位符 3"/>
          <p:cNvSpPr>
            <a:spLocks noGrp="1"/>
          </p:cNvSpPr>
          <p:nvPr>
            <p:ph type="sldNum" sz="quarter" idx="5"/>
          </p:nvPr>
        </p:nvSpPr>
        <p:spPr>
          <a:noFill/>
        </p:spPr>
        <p:txBody>
          <a:bodyPr/>
          <a:lstStyle/>
          <a:p>
            <a:fld id="{75EDA1A4-4BE5-435B-B91D-0E0E2897F953}" type="slidenum">
              <a:rPr lang="zh-CN" altLang="en-US" smtClean="0"/>
              <a:pPr/>
              <a:t>54</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a:ln/>
        </p:spPr>
      </p:sp>
      <p:sp>
        <p:nvSpPr>
          <p:cNvPr id="79875" name="备注占位符 2"/>
          <p:cNvSpPr>
            <a:spLocks noGrp="1"/>
          </p:cNvSpPr>
          <p:nvPr>
            <p:ph type="body" idx="1"/>
          </p:nvPr>
        </p:nvSpPr>
        <p:spPr>
          <a:noFill/>
          <a:ln/>
        </p:spPr>
        <p:txBody>
          <a:bodyPr/>
          <a:lstStyle/>
          <a:p>
            <a:r>
              <a:rPr lang="en-US" altLang="zh-CN" dirty="0"/>
              <a:t>single</a:t>
            </a:r>
            <a:r>
              <a:rPr lang="zh-CN" altLang="en-US" dirty="0"/>
              <a:t>编译制导语句指定内部代码只有线程组中的一个线程执行。</a:t>
            </a:r>
          </a:p>
          <a:p>
            <a:r>
              <a:rPr lang="zh-CN" altLang="en-US" dirty="0"/>
              <a:t>线程组中没有执行</a:t>
            </a:r>
            <a:r>
              <a:rPr lang="en-US" altLang="zh-CN" dirty="0"/>
              <a:t>single</a:t>
            </a:r>
            <a:r>
              <a:rPr lang="zh-CN" altLang="en-US" dirty="0"/>
              <a:t>语句的线程会一直等待代码块的结束，使用</a:t>
            </a:r>
            <a:r>
              <a:rPr lang="en-US" altLang="zh-CN" dirty="0" err="1"/>
              <a:t>nowait</a:t>
            </a:r>
            <a:r>
              <a:rPr lang="zh-CN" altLang="en-US" dirty="0"/>
              <a:t>子句除外</a:t>
            </a:r>
            <a:endParaRPr lang="en-US" altLang="zh-CN" dirty="0"/>
          </a:p>
          <a:p>
            <a:endParaRPr lang="en-US" altLang="zh-CN" dirty="0"/>
          </a:p>
          <a:p>
            <a:r>
              <a:rPr lang="en-US" altLang="zh-CN" sz="1200" kern="1200" baseline="0" dirty="0">
                <a:solidFill>
                  <a:schemeClr val="tx1"/>
                </a:solidFill>
                <a:latin typeface="+mn-lt"/>
                <a:ea typeface="+mn-ea"/>
                <a:cs typeface="+mn-cs"/>
              </a:rPr>
              <a:t>All list items that appear in the </a:t>
            </a:r>
            <a:r>
              <a:rPr lang="en-US" altLang="zh-CN" sz="1200" b="1" kern="1200" baseline="0" dirty="0" err="1">
                <a:solidFill>
                  <a:schemeClr val="tx1"/>
                </a:solidFill>
                <a:latin typeface="+mn-lt"/>
                <a:ea typeface="+mn-ea"/>
                <a:cs typeface="+mn-cs"/>
              </a:rPr>
              <a:t>copyprivate</a:t>
            </a:r>
            <a:r>
              <a:rPr lang="en-US" altLang="zh-CN" sz="1200" b="1" kern="1200" baseline="0" dirty="0">
                <a:solidFill>
                  <a:schemeClr val="tx1"/>
                </a:solidFill>
                <a:latin typeface="+mn-lt"/>
                <a:ea typeface="+mn-ea"/>
                <a:cs typeface="+mn-cs"/>
              </a:rPr>
              <a:t> clause must be either </a:t>
            </a:r>
            <a:r>
              <a:rPr lang="en-US" altLang="zh-CN" sz="1200" b="1" kern="1200" baseline="0" dirty="0" err="1">
                <a:solidFill>
                  <a:schemeClr val="tx1"/>
                </a:solidFill>
                <a:latin typeface="+mn-lt"/>
                <a:ea typeface="+mn-ea"/>
                <a:cs typeface="+mn-cs"/>
              </a:rPr>
              <a:t>threadprivate</a:t>
            </a:r>
            <a:r>
              <a:rPr lang="en-US" altLang="zh-CN" sz="1200" b="1" kern="1200" baseline="0" dirty="0">
                <a:solidFill>
                  <a:schemeClr val="tx1"/>
                </a:solidFill>
                <a:latin typeface="+mn-lt"/>
                <a:ea typeface="+mn-ea"/>
                <a:cs typeface="+mn-cs"/>
              </a:rPr>
              <a:t> or private in </a:t>
            </a:r>
            <a:r>
              <a:rPr lang="en-US" altLang="zh-CN" sz="1200" kern="1200" baseline="0" dirty="0">
                <a:solidFill>
                  <a:schemeClr val="tx1"/>
                </a:solidFill>
                <a:latin typeface="+mn-lt"/>
                <a:ea typeface="+mn-ea"/>
                <a:cs typeface="+mn-cs"/>
              </a:rPr>
              <a:t>the enclosing context.</a:t>
            </a:r>
            <a:endParaRPr lang="zh-CN" altLang="en-US" dirty="0"/>
          </a:p>
        </p:txBody>
      </p:sp>
      <p:sp>
        <p:nvSpPr>
          <p:cNvPr id="79876" name="灯片编号占位符 3"/>
          <p:cNvSpPr>
            <a:spLocks noGrp="1"/>
          </p:cNvSpPr>
          <p:nvPr>
            <p:ph type="sldNum" sz="quarter" idx="5"/>
          </p:nvPr>
        </p:nvSpPr>
        <p:spPr>
          <a:noFill/>
        </p:spPr>
        <p:txBody>
          <a:bodyPr/>
          <a:lstStyle/>
          <a:p>
            <a:fld id="{9CF3778C-09C5-4701-9C55-AAA373C73DFD}" type="slidenum">
              <a:rPr lang="zh-CN" altLang="en-US" smtClean="0"/>
              <a:pPr/>
              <a:t>56</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BEEF0E-1AF3-4E40-A065-DB9761B39668}" type="slidenum">
              <a:rPr lang="en-US" altLang="zh-CN"/>
              <a:pPr/>
              <a:t>57</a:t>
            </a:fld>
            <a:endParaRPr lang="en-US" altLang="zh-CN"/>
          </a:p>
        </p:txBody>
      </p:sp>
      <p:sp>
        <p:nvSpPr>
          <p:cNvPr id="1610754" name="Rectangle 2"/>
          <p:cNvSpPr>
            <a:spLocks noGrp="1" noRot="1" noChangeAspect="1" noChangeArrowheads="1" noTextEdit="1"/>
          </p:cNvSpPr>
          <p:nvPr>
            <p:ph type="sldImg"/>
          </p:nvPr>
        </p:nvSpPr>
        <p:spPr>
          <a:xfrm>
            <a:off x="1055688" y="849313"/>
            <a:ext cx="4573587" cy="3432175"/>
          </a:xfrm>
          <a:ln/>
        </p:spPr>
      </p:sp>
      <p:sp>
        <p:nvSpPr>
          <p:cNvPr id="1610755" name="Rectangle 3"/>
          <p:cNvSpPr>
            <a:spLocks noGrp="1" noChangeArrowheads="1"/>
          </p:cNvSpPr>
          <p:nvPr>
            <p:ph type="body" idx="1"/>
          </p:nvPr>
        </p:nvSpPr>
        <p:spPr>
          <a:xfrm>
            <a:off x="228290" y="4420538"/>
            <a:ext cx="6416951" cy="3711627"/>
          </a:xfrm>
        </p:spPr>
        <p:txBody>
          <a:bodyPr/>
          <a:lstStyle/>
          <a:p>
            <a:r>
              <a:rPr lang="en-US" altLang="zh-CN"/>
              <a:t>Multiple threads modifying sum with no protection</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937B3C-3632-4336-AA53-34A3923705A7}" type="slidenum">
              <a:rPr lang="en-US" altLang="zh-CN"/>
              <a:pPr/>
              <a:t>59</a:t>
            </a:fld>
            <a:endParaRPr lang="en-US" altLang="zh-CN"/>
          </a:p>
        </p:txBody>
      </p:sp>
      <p:sp>
        <p:nvSpPr>
          <p:cNvPr id="1613826" name="Rectangle 2"/>
          <p:cNvSpPr>
            <a:spLocks noGrp="1" noRot="1" noChangeAspect="1" noChangeArrowheads="1" noTextEdit="1"/>
          </p:cNvSpPr>
          <p:nvPr>
            <p:ph type="sldImg"/>
          </p:nvPr>
        </p:nvSpPr>
        <p:spPr>
          <a:xfrm>
            <a:off x="423863" y="373063"/>
            <a:ext cx="5842000" cy="4383087"/>
          </a:xfrm>
          <a:ln w="12700" cap="flat">
            <a:solidFill>
              <a:schemeClr val="tx1"/>
            </a:solidFill>
          </a:ln>
        </p:spPr>
      </p:sp>
      <p:sp>
        <p:nvSpPr>
          <p:cNvPr id="1613827" name="Rectangle 3"/>
          <p:cNvSpPr>
            <a:spLocks noGrp="1" noChangeArrowheads="1"/>
          </p:cNvSpPr>
          <p:nvPr>
            <p:ph type="body" idx="1"/>
          </p:nvPr>
        </p:nvSpPr>
        <p:spPr>
          <a:xfrm>
            <a:off x="223630" y="4871803"/>
            <a:ext cx="6418505" cy="3899005"/>
          </a:xfrm>
          <a:ln/>
        </p:spPr>
        <p:txBody>
          <a:bodyPr lIns="92229" tIns="46898" rIns="92229" bIns="46898"/>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9E4243-29DF-4DC6-A0C6-3DCDECF10A88}" type="slidenum">
              <a:rPr lang="en-US" altLang="zh-CN"/>
              <a:pPr/>
              <a:t>60</a:t>
            </a:fld>
            <a:endParaRPr lang="en-US" altLang="zh-CN"/>
          </a:p>
        </p:txBody>
      </p:sp>
      <p:sp>
        <p:nvSpPr>
          <p:cNvPr id="1615874" name="Rectangle 2"/>
          <p:cNvSpPr>
            <a:spLocks noGrp="1" noRot="1" noChangeAspect="1" noChangeArrowheads="1" noTextEdit="1"/>
          </p:cNvSpPr>
          <p:nvPr>
            <p:ph type="sldImg"/>
          </p:nvPr>
        </p:nvSpPr>
        <p:spPr>
          <a:xfrm>
            <a:off x="423863" y="373063"/>
            <a:ext cx="5842000" cy="4383087"/>
          </a:xfrm>
          <a:ln w="12700" cap="flat">
            <a:solidFill>
              <a:schemeClr val="tx1"/>
            </a:solidFill>
          </a:ln>
        </p:spPr>
      </p:sp>
      <p:sp>
        <p:nvSpPr>
          <p:cNvPr id="1615875" name="Rectangle 3"/>
          <p:cNvSpPr>
            <a:spLocks noGrp="1" noChangeArrowheads="1"/>
          </p:cNvSpPr>
          <p:nvPr>
            <p:ph type="body" idx="1"/>
          </p:nvPr>
        </p:nvSpPr>
        <p:spPr>
          <a:xfrm>
            <a:off x="223630" y="4871803"/>
            <a:ext cx="6418505" cy="3899005"/>
          </a:xfrm>
          <a:ln/>
        </p:spPr>
        <p:txBody>
          <a:bodyPr lIns="92229" tIns="46898" rIns="92229" bIns="46898"/>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ftr" sz="quarter" idx="4"/>
          </p:nvPr>
        </p:nvSpPr>
        <p:spPr>
          <a:noFill/>
        </p:spPr>
        <p:txBody>
          <a:bodyPr/>
          <a:lstStyle/>
          <a:p>
            <a:r>
              <a:rPr lang="en-US" altLang="zh-CN">
                <a:latin typeface="Times New Roman" pitchFamily="18" charset="0"/>
                <a:ea typeface="ＭＳ Ｐゴシック" pitchFamily="34" charset="-128"/>
              </a:rPr>
              <a:t>CS267 Lecture 2</a:t>
            </a:r>
          </a:p>
        </p:txBody>
      </p:sp>
      <p:sp>
        <p:nvSpPr>
          <p:cNvPr id="19458" name="Rectangle 5"/>
          <p:cNvSpPr>
            <a:spLocks noGrp="1" noChangeArrowheads="1"/>
          </p:cNvSpPr>
          <p:nvPr>
            <p:ph type="sldNum" sz="quarter" idx="5"/>
          </p:nvPr>
        </p:nvSpPr>
        <p:spPr>
          <a:noFill/>
        </p:spPr>
        <p:txBody>
          <a:bodyPr/>
          <a:lstStyle/>
          <a:p>
            <a:fld id="{A642DBB5-041F-47D9-B903-CB280F8BCBCD}" type="slidenum">
              <a:rPr lang="en-US" altLang="zh-CN"/>
              <a:pPr/>
              <a:t>8</a:t>
            </a:fld>
            <a:endParaRPr lang="en-US" altLang="zh-CN"/>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ln/>
        </p:spPr>
        <p:txBody>
          <a:bodyPr/>
          <a:lstStyle/>
          <a:p>
            <a:endParaRPr lang="zh-CN" altLang="zh-CN">
              <a:latin typeface="Arial" pitchFamily="34" charset="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4"/>
          <p:cNvSpPr>
            <a:spLocks noGrp="1" noChangeArrowheads="1"/>
          </p:cNvSpPr>
          <p:nvPr>
            <p:ph type="ftr" sz="quarter" idx="4"/>
          </p:nvPr>
        </p:nvSpPr>
        <p:spPr>
          <a:noFill/>
        </p:spPr>
        <p:txBody>
          <a:bodyPr/>
          <a:lstStyle/>
          <a:p>
            <a:r>
              <a:rPr lang="en-US" altLang="zh-CN">
                <a:latin typeface="Times New Roman" pitchFamily="18" charset="0"/>
                <a:ea typeface="ＭＳ Ｐゴシック" pitchFamily="34" charset="-128"/>
              </a:rPr>
              <a:t>CS267 Lecture 2</a:t>
            </a:r>
          </a:p>
        </p:txBody>
      </p:sp>
      <p:sp>
        <p:nvSpPr>
          <p:cNvPr id="23554" name="Rectangle 5"/>
          <p:cNvSpPr>
            <a:spLocks noGrp="1" noChangeArrowheads="1"/>
          </p:cNvSpPr>
          <p:nvPr>
            <p:ph type="sldNum" sz="quarter" idx="5"/>
          </p:nvPr>
        </p:nvSpPr>
        <p:spPr>
          <a:noFill/>
        </p:spPr>
        <p:txBody>
          <a:bodyPr/>
          <a:lstStyle/>
          <a:p>
            <a:fld id="{FDB6064E-5EF2-48FF-AF25-BF1D57286053}" type="slidenum">
              <a:rPr lang="en-US" altLang="zh-CN"/>
              <a:pPr/>
              <a:t>9</a:t>
            </a:fld>
            <a:endParaRPr lang="en-US" altLang="zh-CN"/>
          </a:p>
        </p:txBody>
      </p:sp>
      <p:sp>
        <p:nvSpPr>
          <p:cNvPr id="23555" name="Rectangle 2"/>
          <p:cNvSpPr>
            <a:spLocks noGrp="1" noChangeArrowheads="1"/>
          </p:cNvSpPr>
          <p:nvPr>
            <p:ph type="body" idx="1"/>
          </p:nvPr>
        </p:nvSpPr>
        <p:spPr>
          <a:xfrm>
            <a:off x="513458" y="4340680"/>
            <a:ext cx="5911453" cy="4113892"/>
          </a:xfrm>
          <a:noFill/>
          <a:ln/>
        </p:spPr>
        <p:txBody>
          <a:bodyPr lIns="93755" tIns="47672" rIns="93755" bIns="47672"/>
          <a:lstStyle/>
          <a:p>
            <a:r>
              <a:rPr lang="en-US" altLang="zh-CN">
                <a:latin typeface="Arial" pitchFamily="34" charset="0"/>
                <a:ea typeface="ＭＳ Ｐゴシック" pitchFamily="34" charset="-128"/>
              </a:rPr>
              <a:t>POSIX = Portable Operating System Interface</a:t>
            </a:r>
          </a:p>
          <a:p>
            <a:endParaRPr lang="en-US" altLang="zh-CN">
              <a:latin typeface="Arial" pitchFamily="34" charset="0"/>
              <a:ea typeface="ＭＳ Ｐゴシック" pitchFamily="34" charset="-128"/>
            </a:endParaRPr>
          </a:p>
          <a:p>
            <a:r>
              <a:rPr lang="en-US" altLang="zh-CN">
                <a:latin typeface="Arial" pitchFamily="34" charset="0"/>
                <a:ea typeface="ＭＳ Ｐゴシック" pitchFamily="34" charset="-128"/>
              </a:rPr>
              <a:t>Slow if needs to go to OS for every thread operation</a:t>
            </a:r>
          </a:p>
          <a:p>
            <a:endParaRPr lang="en-US" altLang="zh-CN">
              <a:latin typeface="Arial" pitchFamily="34" charset="0"/>
              <a:ea typeface="ＭＳ Ｐゴシック" pitchFamily="34" charset="-128"/>
            </a:endParaRPr>
          </a:p>
          <a:p>
            <a:r>
              <a:rPr lang="en-US" altLang="zh-CN">
                <a:latin typeface="Arial" pitchFamily="34" charset="0"/>
                <a:ea typeface="ＭＳ Ｐゴシック" pitchFamily="34" charset="-128"/>
              </a:rPr>
              <a:t>Java threads built on POSIX threads:</a:t>
            </a:r>
          </a:p>
          <a:p>
            <a:r>
              <a:rPr lang="en-US" altLang="zh-CN">
                <a:latin typeface="Arial" pitchFamily="34" charset="0"/>
                <a:ea typeface="ＭＳ Ｐゴシック" pitchFamily="34" charset="-128"/>
              </a:rPr>
              <a:t>   Are objects (like other objects in Java)</a:t>
            </a:r>
          </a:p>
          <a:p>
            <a:r>
              <a:rPr lang="en-US" altLang="zh-CN">
                <a:latin typeface="Arial" pitchFamily="34" charset="0"/>
                <a:ea typeface="ＭＳ Ｐゴシック" pitchFamily="34" charset="-128"/>
              </a:rPr>
              <a:t>   (1) create Java thread object</a:t>
            </a:r>
          </a:p>
          <a:p>
            <a:r>
              <a:rPr lang="en-US" altLang="zh-CN">
                <a:latin typeface="Arial" pitchFamily="34" charset="0"/>
                <a:ea typeface="ＭＳ Ｐゴシック" pitchFamily="34" charset="-128"/>
              </a:rPr>
              <a:t>   (2) send it a message saying </a:t>
            </a:r>
            <a:r>
              <a:rPr lang="ja-JP" altLang="en-US">
                <a:latin typeface="Arial" pitchFamily="34" charset="0"/>
                <a:ea typeface="ＭＳ Ｐゴシック" pitchFamily="34" charset="-128"/>
              </a:rPr>
              <a:t>“</a:t>
            </a:r>
            <a:r>
              <a:rPr lang="en-US" altLang="ja-JP">
                <a:latin typeface="Arial" pitchFamily="34" charset="0"/>
                <a:ea typeface="ＭＳ Ｐゴシック" pitchFamily="34" charset="-128"/>
              </a:rPr>
              <a:t>run</a:t>
            </a:r>
            <a:r>
              <a:rPr lang="ja-JP" altLang="en-US">
                <a:latin typeface="Arial" pitchFamily="34" charset="0"/>
                <a:ea typeface="ＭＳ Ｐゴシック" pitchFamily="34" charset="-128"/>
              </a:rPr>
              <a:t>”</a:t>
            </a:r>
            <a:r>
              <a:rPr lang="en-US" altLang="ja-JP">
                <a:latin typeface="Arial" pitchFamily="34" charset="0"/>
                <a:ea typeface="ＭＳ Ｐゴシック" pitchFamily="34" charset="-128"/>
              </a:rPr>
              <a:t> etc</a:t>
            </a:r>
            <a:endParaRPr lang="en-US" altLang="zh-CN">
              <a:latin typeface="Arial" pitchFamily="34" charset="0"/>
              <a:ea typeface="ＭＳ Ｐゴシック" pitchFamily="34" charset="-128"/>
            </a:endParaRPr>
          </a:p>
        </p:txBody>
      </p:sp>
      <p:sp>
        <p:nvSpPr>
          <p:cNvPr id="23556" name="Rectangle 3"/>
          <p:cNvSpPr>
            <a:spLocks noGrp="1" noRot="1" noChangeAspect="1" noChangeArrowheads="1" noTextEdit="1"/>
          </p:cNvSpPr>
          <p:nvPr>
            <p:ph type="sldImg"/>
          </p:nvPr>
        </p:nvSpPr>
        <p:spPr>
          <a:xfrm>
            <a:off x="1157288" y="696913"/>
            <a:ext cx="4545012" cy="3409950"/>
          </a:xfr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4"/>
          <p:cNvSpPr>
            <a:spLocks noGrp="1" noChangeArrowheads="1"/>
          </p:cNvSpPr>
          <p:nvPr>
            <p:ph type="ftr" sz="quarter" idx="4"/>
          </p:nvPr>
        </p:nvSpPr>
        <p:spPr>
          <a:noFill/>
        </p:spPr>
        <p:txBody>
          <a:bodyPr/>
          <a:lstStyle/>
          <a:p>
            <a:r>
              <a:rPr lang="en-US" altLang="zh-CN">
                <a:latin typeface="Times New Roman" pitchFamily="18" charset="0"/>
                <a:ea typeface="ＭＳ Ｐゴシック" pitchFamily="34" charset="-128"/>
              </a:rPr>
              <a:t>CS267 Lecture 2</a:t>
            </a:r>
          </a:p>
        </p:txBody>
      </p:sp>
      <p:sp>
        <p:nvSpPr>
          <p:cNvPr id="21506" name="Rectangle 5"/>
          <p:cNvSpPr>
            <a:spLocks noGrp="1" noChangeArrowheads="1"/>
          </p:cNvSpPr>
          <p:nvPr>
            <p:ph type="sldNum" sz="quarter" idx="5"/>
          </p:nvPr>
        </p:nvSpPr>
        <p:spPr>
          <a:noFill/>
        </p:spPr>
        <p:txBody>
          <a:bodyPr/>
          <a:lstStyle/>
          <a:p>
            <a:fld id="{3A7CEF98-A72F-4766-A3EB-681AFE8A8383}" type="slidenum">
              <a:rPr lang="en-US" altLang="zh-CN"/>
              <a:pPr/>
              <a:t>14</a:t>
            </a:fld>
            <a:endParaRPr lang="en-US" altLang="zh-CN"/>
          </a:p>
        </p:txBody>
      </p:sp>
      <p:sp>
        <p:nvSpPr>
          <p:cNvPr id="21507" name="Rectangle 2"/>
          <p:cNvSpPr>
            <a:spLocks noGrp="1" noRot="1" noChangeAspect="1" noChangeArrowheads="1" noTextEdit="1"/>
          </p:cNvSpPr>
          <p:nvPr>
            <p:ph type="sldImg"/>
          </p:nvPr>
        </p:nvSpPr>
        <p:spPr>
          <a:xfrm>
            <a:off x="1155700" y="587375"/>
            <a:ext cx="4554538" cy="3417888"/>
          </a:xfrm>
          <a:solidFill>
            <a:srgbClr val="FFFFFF"/>
          </a:solidFill>
          <a:ln>
            <a:solidFill>
              <a:srgbClr val="000000"/>
            </a:solidFill>
          </a:ln>
        </p:spPr>
      </p:sp>
      <p:sp>
        <p:nvSpPr>
          <p:cNvPr id="21508" name="Rectangle 3"/>
          <p:cNvSpPr>
            <a:spLocks noGrp="1" noChangeArrowheads="1"/>
          </p:cNvSpPr>
          <p:nvPr>
            <p:ph type="body" idx="1"/>
          </p:nvPr>
        </p:nvSpPr>
        <p:spPr>
          <a:solidFill>
            <a:srgbClr val="FFFFFF"/>
          </a:solidFill>
          <a:ln>
            <a:solidFill>
              <a:srgbClr val="000000"/>
            </a:solidFill>
          </a:ln>
        </p:spPr>
        <p:txBody>
          <a:bodyPr lIns="91431" tIns="45714" rIns="91431" bIns="45714"/>
          <a:lstStyle/>
          <a:p>
            <a:r>
              <a:rPr lang="en-US" altLang="zh-CN" sz="900" dirty="0">
                <a:latin typeface="Arial" pitchFamily="34" charset="0"/>
                <a:ea typeface="ＭＳ Ｐゴシック" pitchFamily="34" charset="-128"/>
              </a:rPr>
              <a:t>Example: think of a thread as a subroutine that gets called on </a:t>
            </a:r>
            <a:r>
              <a:rPr lang="en-US" altLang="zh-CN" sz="900" dirty="0" err="1">
                <a:latin typeface="Arial" pitchFamily="34" charset="0"/>
                <a:ea typeface="ＭＳ Ｐゴシック" pitchFamily="34" charset="-128"/>
              </a:rPr>
              <a:t>on</a:t>
            </a:r>
            <a:r>
              <a:rPr lang="en-US" altLang="zh-CN" sz="900" dirty="0">
                <a:latin typeface="Arial" pitchFamily="34" charset="0"/>
                <a:ea typeface="ＭＳ Ｐゴシック" pitchFamily="34" charset="-128"/>
              </a:rPr>
              <a:t> processor, executed on another</a:t>
            </a:r>
          </a:p>
          <a:p>
            <a:r>
              <a:rPr lang="en-US" altLang="zh-CN" sz="900" dirty="0">
                <a:latin typeface="Arial" pitchFamily="34" charset="0"/>
                <a:ea typeface="ＭＳ Ｐゴシック" pitchFamily="34" charset="-128"/>
              </a:rPr>
              <a:t>Like concurrent programming on a </a:t>
            </a:r>
            <a:r>
              <a:rPr lang="en-US" altLang="zh-CN" sz="900" dirty="0" err="1">
                <a:latin typeface="Arial" pitchFamily="34" charset="0"/>
                <a:ea typeface="ＭＳ Ｐゴシック" pitchFamily="34" charset="-128"/>
              </a:rPr>
              <a:t>uniprocessor</a:t>
            </a:r>
            <a:r>
              <a:rPr lang="en-US" altLang="zh-CN" sz="900" dirty="0">
                <a:latin typeface="Arial" pitchFamily="34" charset="0"/>
                <a:ea typeface="ＭＳ Ｐゴシック" pitchFamily="34" charset="-128"/>
              </a:rPr>
              <a:t> (as studied in CS162).</a:t>
            </a:r>
          </a:p>
          <a:p>
            <a:endParaRPr lang="en-US" altLang="zh-CN" dirty="0">
              <a:latin typeface="Arial" pitchFamily="34" charset="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4"/>
          <p:cNvSpPr>
            <a:spLocks noGrp="1" noChangeArrowheads="1"/>
          </p:cNvSpPr>
          <p:nvPr>
            <p:ph type="ftr" sz="quarter" idx="4"/>
          </p:nvPr>
        </p:nvSpPr>
        <p:spPr>
          <a:noFill/>
        </p:spPr>
        <p:txBody>
          <a:bodyPr/>
          <a:lstStyle/>
          <a:p>
            <a:r>
              <a:rPr lang="en-US" altLang="zh-CN">
                <a:latin typeface="Times New Roman" pitchFamily="18" charset="0"/>
                <a:ea typeface="ＭＳ Ｐゴシック" pitchFamily="34" charset="-128"/>
              </a:rPr>
              <a:t>CS267 Lecture 2</a:t>
            </a:r>
          </a:p>
        </p:txBody>
      </p:sp>
      <p:sp>
        <p:nvSpPr>
          <p:cNvPr id="53250" name="Rectangle 5"/>
          <p:cNvSpPr>
            <a:spLocks noGrp="1" noChangeArrowheads="1"/>
          </p:cNvSpPr>
          <p:nvPr>
            <p:ph type="sldNum" sz="quarter" idx="5"/>
          </p:nvPr>
        </p:nvSpPr>
        <p:spPr>
          <a:noFill/>
        </p:spPr>
        <p:txBody>
          <a:bodyPr/>
          <a:lstStyle/>
          <a:p>
            <a:fld id="{33A011C5-E512-4B43-A8E9-8270005402D8}" type="slidenum">
              <a:rPr lang="en-US" altLang="zh-CN"/>
              <a:pPr/>
              <a:t>15</a:t>
            </a:fld>
            <a:endParaRPr lang="en-US" altLang="zh-CN"/>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ln/>
        </p:spPr>
        <p:txBody>
          <a:bodyPr/>
          <a:lstStyle/>
          <a:p>
            <a:endParaRPr lang="zh-CN" altLang="zh-CN">
              <a:latin typeface="Arial" pitchFamily="34" charset="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图片 7" descr="西瓜大.jpg"/>
          <p:cNvPicPr>
            <a:picLocks noChangeAspect="1"/>
          </p:cNvPicPr>
          <p:nvPr userDrawn="1"/>
        </p:nvPicPr>
        <p:blipFill>
          <a:blip r:embed="rId2"/>
          <a:stretch>
            <a:fillRect/>
          </a:stretch>
        </p:blipFill>
        <p:spPr>
          <a:xfrm>
            <a:off x="0" y="0"/>
            <a:ext cx="9144000" cy="6858000"/>
          </a:xfrm>
          <a:prstGeom prst="rect">
            <a:avLst/>
          </a:prstGeom>
        </p:spPr>
      </p:pic>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888238B-5A1F-47EA-BB34-BC51B67E19BF}" type="datetimeFigureOut">
              <a:rPr lang="zh-CN" altLang="en-US" smtClean="0"/>
              <a:pPr/>
              <a:t>2018/12/27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197A2B-A034-4DC0-8020-4A062C2A5A72}"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888238B-5A1F-47EA-BB34-BC51B67E19BF}" type="datetimeFigureOut">
              <a:rPr lang="zh-CN" altLang="en-US" smtClean="0"/>
              <a:pPr/>
              <a:t>2018/12/27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197A2B-A034-4DC0-8020-4A062C2A5A72}"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888238B-5A1F-47EA-BB34-BC51B67E19BF}" type="datetimeFigureOut">
              <a:rPr lang="zh-CN" altLang="en-US" smtClean="0"/>
              <a:pPr/>
              <a:t>2018/12/27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197A2B-A034-4DC0-8020-4A062C2A5A72}"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492965" y="596823"/>
            <a:ext cx="8158071" cy="461665"/>
          </a:xfrm>
        </p:spPr>
        <p:txBody>
          <a:bodyPr lIns="0" tIns="0" rIns="0" bIns="0"/>
          <a:lstStyle>
            <a:lvl1pPr>
              <a:defRPr sz="3000" b="1" i="0">
                <a:solidFill>
                  <a:srgbClr val="0860A8"/>
                </a:solidFill>
                <a:latin typeface="Arial"/>
                <a:cs typeface="Arial"/>
              </a:defRPr>
            </a:lvl1pPr>
          </a:lstStyle>
          <a:p>
            <a:endParaRPr/>
          </a:p>
        </p:txBody>
      </p:sp>
      <p:sp>
        <p:nvSpPr>
          <p:cNvPr id="3" name="Holder 3"/>
          <p:cNvSpPr>
            <a:spLocks noGrp="1"/>
          </p:cNvSpPr>
          <p:nvPr>
            <p:ph sz="half" idx="2"/>
          </p:nvPr>
        </p:nvSpPr>
        <p:spPr>
          <a:xfrm>
            <a:off x="698702" y="1401183"/>
            <a:ext cx="3185968" cy="215444"/>
          </a:xfrm>
          <a:prstGeom prst="rect">
            <a:avLst/>
          </a:prstGeom>
        </p:spPr>
        <p:txBody>
          <a:bodyPr wrap="square" lIns="0" tIns="0" rIns="0" bIns="0">
            <a:spAutoFit/>
          </a:bodyPr>
          <a:lstStyle>
            <a:lvl1pPr>
              <a:defRPr sz="1400" b="0" i="0">
                <a:solidFill>
                  <a:schemeClr val="tx1"/>
                </a:solidFill>
                <a:latin typeface="Arial"/>
                <a:cs typeface="Arial"/>
              </a:defRPr>
            </a:lvl1pPr>
          </a:lstStyle>
          <a:p>
            <a:endParaRPr/>
          </a:p>
        </p:txBody>
      </p:sp>
      <p:sp>
        <p:nvSpPr>
          <p:cNvPr id="4" name="Holder 4"/>
          <p:cNvSpPr>
            <a:spLocks noGrp="1"/>
          </p:cNvSpPr>
          <p:nvPr>
            <p:ph sz="half" idx="3"/>
          </p:nvPr>
        </p:nvSpPr>
        <p:spPr>
          <a:xfrm>
            <a:off x="4701752" y="1434662"/>
            <a:ext cx="3789795" cy="276999"/>
          </a:xfrm>
          <a:prstGeom prst="rect">
            <a:avLst/>
          </a:prstGeom>
        </p:spPr>
        <p:txBody>
          <a:bodyPr wrap="square" lIns="0" tIns="0" rIns="0" bIns="0">
            <a:spAutoFit/>
          </a:bodyPr>
          <a:lstStyle>
            <a:lvl1pPr>
              <a:defRPr sz="1800" b="0" i="0">
                <a:solidFill>
                  <a:srgbClr val="001B60"/>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12/27/2018</a:t>
            </a:fld>
            <a:endParaRPr lang="en-US"/>
          </a:p>
        </p:txBody>
      </p:sp>
      <p:sp>
        <p:nvSpPr>
          <p:cNvPr id="7" name="Holder 7"/>
          <p:cNvSpPr>
            <a:spLocks noGrp="1"/>
          </p:cNvSpPr>
          <p:nvPr>
            <p:ph type="sldNum" sz="quarter" idx="7"/>
          </p:nvPr>
        </p:nvSpPr>
        <p:spPr/>
        <p:txBody>
          <a:bodyPr lIns="0" tIns="0" rIns="0" bIns="0"/>
          <a:lstStyle>
            <a:lvl1pPr marL="197715">
              <a:defRPr sz="1200" b="0" i="0" spc="-9" dirty="0">
                <a:solidFill>
                  <a:schemeClr val="tx1"/>
                </a:solidFill>
                <a:latin typeface="Tahoma"/>
                <a:cs typeface="Tahoma"/>
              </a:defRPr>
            </a:lvl1pPr>
          </a:lstStyle>
          <a:p>
            <a:fld id="{81D60167-4931-47E6-BA6A-407CBD079E47}" type="slidenum">
              <a:rPr lang="en-US" altLang="zh-CN" smtClean="0"/>
              <a:pPr/>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5819748" y="2353235"/>
            <a:ext cx="762000" cy="0"/>
          </a:xfrm>
          <a:custGeom>
            <a:avLst/>
            <a:gdLst/>
            <a:ahLst/>
            <a:cxnLst/>
            <a:rect l="l" t="t" r="r" b="b"/>
            <a:pathLst>
              <a:path w="838200">
                <a:moveTo>
                  <a:pt x="0" y="0"/>
                </a:moveTo>
                <a:lnTo>
                  <a:pt x="838199" y="1"/>
                </a:lnTo>
              </a:path>
            </a:pathLst>
          </a:custGeom>
          <a:ln w="19049">
            <a:solidFill>
              <a:srgbClr val="000000"/>
            </a:solidFill>
          </a:ln>
        </p:spPr>
        <p:txBody>
          <a:bodyPr wrap="square" lIns="0" tIns="0" rIns="0" bIns="0" rtlCol="0"/>
          <a:lstStyle/>
          <a:p>
            <a:endParaRPr/>
          </a:p>
        </p:txBody>
      </p:sp>
      <p:sp>
        <p:nvSpPr>
          <p:cNvPr id="17" name="bk object 17"/>
          <p:cNvSpPr/>
          <p:nvPr/>
        </p:nvSpPr>
        <p:spPr>
          <a:xfrm>
            <a:off x="5473385" y="4572000"/>
            <a:ext cx="0" cy="0"/>
          </a:xfrm>
          <a:custGeom>
            <a:avLst/>
            <a:gdLst/>
            <a:ahLst/>
            <a:cxnLst/>
            <a:rect l="l" t="t" r="r" b="b"/>
            <a:pathLst>
              <a:path>
                <a:moveTo>
                  <a:pt x="0" y="0"/>
                </a:moveTo>
                <a:lnTo>
                  <a:pt x="1" y="0"/>
                </a:lnTo>
              </a:path>
            </a:pathLst>
          </a:custGeom>
          <a:ln w="12699">
            <a:solidFill>
              <a:srgbClr val="000000"/>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12/27/2018</a:t>
            </a:fld>
            <a:endParaRPr lang="en-US"/>
          </a:p>
        </p:txBody>
      </p:sp>
      <p:sp>
        <p:nvSpPr>
          <p:cNvPr id="4" name="Holder 4"/>
          <p:cNvSpPr>
            <a:spLocks noGrp="1"/>
          </p:cNvSpPr>
          <p:nvPr>
            <p:ph type="sldNum" sz="quarter" idx="7"/>
          </p:nvPr>
        </p:nvSpPr>
        <p:spPr/>
        <p:txBody>
          <a:bodyPr lIns="0" tIns="0" rIns="0" bIns="0"/>
          <a:lstStyle>
            <a:lvl1pPr marL="197738">
              <a:defRPr sz="1200" b="0" i="0" spc="-9" dirty="0">
                <a:solidFill>
                  <a:schemeClr val="tx1"/>
                </a:solidFill>
                <a:latin typeface="Tahoma"/>
                <a:cs typeface="Tahoma"/>
              </a:defRPr>
            </a:lvl1pPr>
          </a:lstStyle>
          <a:p>
            <a:fld id="{81D60167-4931-47E6-BA6A-407CBD079E47}" type="slidenum">
              <a:rPr lang="en-US" altLang="zh-CN" smtClean="0"/>
              <a:pPr/>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descr="17-1.jpg"/>
          <p:cNvPicPr>
            <a:picLocks noChangeAspect="1"/>
          </p:cNvPicPr>
          <p:nvPr userDrawn="1"/>
        </p:nvPicPr>
        <p:blipFill>
          <a:blip r:embed="rId2"/>
          <a:stretch>
            <a:fillRect/>
          </a:stretch>
        </p:blipFill>
        <p:spPr>
          <a:xfrm>
            <a:off x="0" y="0"/>
            <a:ext cx="9144000" cy="6858000"/>
          </a:xfrm>
          <a:prstGeom prst="rect">
            <a:avLst/>
          </a:prstGeom>
        </p:spPr>
      </p:pic>
      <p:sp>
        <p:nvSpPr>
          <p:cNvPr id="2" name="标题 1"/>
          <p:cNvSpPr>
            <a:spLocks noGrp="1"/>
          </p:cNvSpPr>
          <p:nvPr>
            <p:ph type="title"/>
          </p:nvPr>
        </p:nvSpPr>
        <p:spPr>
          <a:xfrm>
            <a:off x="214282" y="500042"/>
            <a:ext cx="8715436" cy="642942"/>
          </a:xfrm>
        </p:spPr>
        <p:txBody>
          <a:bodyPr>
            <a:noAutofit/>
          </a:bodyPr>
          <a:lstStyle>
            <a:lvl1pPr algn="l">
              <a:defRPr sz="4400" b="1">
                <a:solidFill>
                  <a:srgbClr val="002060"/>
                </a:solidFill>
              </a:defRPr>
            </a:lvl1pPr>
          </a:lstStyle>
          <a:p>
            <a:r>
              <a:rPr lang="zh-CN" altLang="en-US" dirty="0"/>
              <a:t>单击此处编辑母版标题样式</a:t>
            </a:r>
          </a:p>
        </p:txBody>
      </p:sp>
      <p:sp>
        <p:nvSpPr>
          <p:cNvPr id="3" name="内容占位符 2"/>
          <p:cNvSpPr>
            <a:spLocks noGrp="1"/>
          </p:cNvSpPr>
          <p:nvPr>
            <p:ph idx="1"/>
          </p:nvPr>
        </p:nvSpPr>
        <p:spPr>
          <a:xfrm>
            <a:off x="214282" y="1285860"/>
            <a:ext cx="8715436" cy="4929222"/>
          </a:xfrm>
        </p:spPr>
        <p:txBody>
          <a:bodyPr/>
          <a:lstStyle>
            <a:lvl1pPr>
              <a:defRPr sz="2800">
                <a:solidFill>
                  <a:schemeClr val="tx1"/>
                </a:solidFill>
                <a:latin typeface="Arial (正文)"/>
              </a:defRPr>
            </a:lvl1pPr>
            <a:lvl2pPr>
              <a:buFont typeface="Arial" pitchFamily="34" charset="0"/>
              <a:buChar char="–"/>
              <a:defRPr>
                <a:latin typeface="Arial (正文)"/>
              </a:defRPr>
            </a:lvl2pPr>
            <a:lvl3pPr>
              <a:buFont typeface="Arial" pitchFamily="34" charset="0"/>
              <a:buChar char="–"/>
              <a:defRPr>
                <a:latin typeface="Arial (正文)"/>
              </a:defRPr>
            </a:lvl3pPr>
            <a:lvl4pPr>
              <a:defRPr>
                <a:latin typeface="Arial (正文)"/>
              </a:defRPr>
            </a:lvl4pPr>
            <a:lvl5pPr>
              <a:defRPr>
                <a:latin typeface="Arial (正文)"/>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D888238B-5A1F-47EA-BB34-BC51B67E19BF}" type="datetimeFigureOut">
              <a:rPr lang="zh-CN" altLang="en-US" smtClean="0"/>
              <a:pPr/>
              <a:t>2018/12/27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197A2B-A034-4DC0-8020-4A062C2A5A72}" type="slidenum">
              <a:rPr lang="zh-CN" altLang="en-US" smtClean="0"/>
              <a:pPr/>
              <a:t>‹#›</a:t>
            </a:fld>
            <a:endParaRPr lang="zh-CN" altLang="en-US"/>
          </a:p>
        </p:txBody>
      </p:sp>
      <p:cxnSp>
        <p:nvCxnSpPr>
          <p:cNvPr id="9" name="直接连接符 8"/>
          <p:cNvCxnSpPr/>
          <p:nvPr userDrawn="1"/>
        </p:nvCxnSpPr>
        <p:spPr>
          <a:xfrm>
            <a:off x="0" y="1141396"/>
            <a:ext cx="9144000" cy="1588"/>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0" y="1212834"/>
            <a:ext cx="4214810" cy="1588"/>
          </a:xfrm>
          <a:prstGeom prst="line">
            <a:avLst/>
          </a:prstGeom>
          <a:ln w="762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888238B-5A1F-47EA-BB34-BC51B67E19BF}" type="datetimeFigureOut">
              <a:rPr lang="zh-CN" altLang="en-US" smtClean="0"/>
              <a:pPr/>
              <a:t>2018/12/27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197A2B-A034-4DC0-8020-4A062C2A5A72}"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888238B-5A1F-47EA-BB34-BC51B67E19BF}" type="datetimeFigureOut">
              <a:rPr lang="zh-CN" altLang="en-US" smtClean="0"/>
              <a:pPr/>
              <a:t>2018/12/27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197A2B-A034-4DC0-8020-4A062C2A5A72}"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888238B-5A1F-47EA-BB34-BC51B67E19BF}" type="datetimeFigureOut">
              <a:rPr lang="zh-CN" altLang="en-US" smtClean="0"/>
              <a:pPr/>
              <a:t>2018/12/27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7197A2B-A034-4DC0-8020-4A062C2A5A72}"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888238B-5A1F-47EA-BB34-BC51B67E19BF}" type="datetimeFigureOut">
              <a:rPr lang="zh-CN" altLang="en-US" smtClean="0"/>
              <a:pPr/>
              <a:t>2018/12/27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7197A2B-A034-4DC0-8020-4A062C2A5A72}"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888238B-5A1F-47EA-BB34-BC51B67E19BF}" type="datetimeFigureOut">
              <a:rPr lang="zh-CN" altLang="en-US" smtClean="0"/>
              <a:pPr/>
              <a:t>2018/12/27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7197A2B-A034-4DC0-8020-4A062C2A5A72}"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888238B-5A1F-47EA-BB34-BC51B67E19BF}" type="datetimeFigureOut">
              <a:rPr lang="zh-CN" altLang="en-US" smtClean="0"/>
              <a:pPr/>
              <a:t>2018/12/27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197A2B-A034-4DC0-8020-4A062C2A5A72}"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888238B-5A1F-47EA-BB34-BC51B67E19BF}" type="datetimeFigureOut">
              <a:rPr lang="zh-CN" altLang="en-US" smtClean="0"/>
              <a:pPr/>
              <a:t>2018/12/27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197A2B-A034-4DC0-8020-4A062C2A5A72}"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88238B-5A1F-47EA-BB34-BC51B67E19BF}" type="datetimeFigureOut">
              <a:rPr lang="zh-CN" altLang="en-US" smtClean="0"/>
              <a:pPr/>
              <a:t>2018/12/27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197A2B-A034-4DC0-8020-4A062C2A5A7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26" Type="http://schemas.openxmlformats.org/officeDocument/2006/relationships/image" Target="../media/image30.pn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5" Type="http://schemas.openxmlformats.org/officeDocument/2006/relationships/image" Target="../media/image29.png"/><Relationship Id="rId2" Type="http://schemas.openxmlformats.org/officeDocument/2006/relationships/image" Target="../media/image6.png"/><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24" Type="http://schemas.openxmlformats.org/officeDocument/2006/relationships/image" Target="../media/image28.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 Id="rId27" Type="http://schemas.openxmlformats.org/officeDocument/2006/relationships/image" Target="../media/image31.png"/></Relationships>
</file>

<file path=ppt/slides/_rels/slide19.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png"/><Relationship Id="rId18" Type="http://schemas.openxmlformats.org/officeDocument/2006/relationships/image" Target="../media/image48.pn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2.png"/><Relationship Id="rId17" Type="http://schemas.openxmlformats.org/officeDocument/2006/relationships/image" Target="../media/image47.png"/><Relationship Id="rId2" Type="http://schemas.openxmlformats.org/officeDocument/2006/relationships/image" Target="../media/image32.png"/><Relationship Id="rId16"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5" Type="http://schemas.openxmlformats.org/officeDocument/2006/relationships/image" Target="../media/image4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 Id="rId14" Type="http://schemas.openxmlformats.org/officeDocument/2006/relationships/image" Target="../media/image44.png"/></Relationships>
</file>

<file path=ppt/slides/_rels/slide2.xml.rels><?xml version="1.0" encoding="UTF-8" standalone="yes"?>
<Relationships xmlns="http://schemas.openxmlformats.org/package/2006/relationships"><Relationship Id="rId2" Type="http://schemas.openxmlformats.org/officeDocument/2006/relationships/hyperlink" Target="http://www.nersc.gov/nusers/help/tutorials/openmp/"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openMP.or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1472" y="2143116"/>
            <a:ext cx="7958166" cy="1727203"/>
          </a:xfrm>
        </p:spPr>
        <p:txBody>
          <a:bodyPr>
            <a:normAutofit/>
          </a:bodyPr>
          <a:lstStyle/>
          <a:p>
            <a:r>
              <a:rPr lang="en-US" sz="5400" dirty="0"/>
              <a:t>Parallel Computing</a:t>
            </a:r>
            <a:endParaRPr lang="zh-CN" altLang="en-US" sz="5400" dirty="0">
              <a:latin typeface="黑体" pitchFamily="49" charset="-122"/>
              <a:ea typeface="黑体" pitchFamily="49" charset="-122"/>
            </a:endParaRPr>
          </a:p>
        </p:txBody>
      </p:sp>
      <p:sp>
        <p:nvSpPr>
          <p:cNvPr id="3" name="副标题 2"/>
          <p:cNvSpPr>
            <a:spLocks noGrp="1"/>
          </p:cNvSpPr>
          <p:nvPr>
            <p:ph type="subTitle" idx="1"/>
          </p:nvPr>
        </p:nvSpPr>
        <p:spPr>
          <a:xfrm>
            <a:off x="1785918" y="4000504"/>
            <a:ext cx="5472138" cy="1285884"/>
          </a:xfrm>
        </p:spPr>
        <p:txBody>
          <a:bodyPr>
            <a:normAutofit/>
          </a:bodyPr>
          <a:lstStyle/>
          <a:p>
            <a:r>
              <a:rPr lang="en-US" altLang="zh-CN" sz="4000" dirty="0">
                <a:solidFill>
                  <a:srgbClr val="FF0000"/>
                </a:solidFill>
                <a:latin typeface="Helvetica" charset="0"/>
                <a:ea typeface="ＭＳ Ｐゴシック" pitchFamily="34" charset="-128"/>
              </a:rPr>
              <a:t>Threads and </a:t>
            </a:r>
            <a:r>
              <a:rPr lang="en-US" altLang="zh-CN" sz="4000" dirty="0" err="1">
                <a:solidFill>
                  <a:srgbClr val="FF0000"/>
                </a:solidFill>
                <a:latin typeface="Helvetica" charset="0"/>
                <a:ea typeface="ＭＳ Ｐゴシック" pitchFamily="34" charset="-128"/>
              </a:rPr>
              <a:t>OpenMP</a:t>
            </a:r>
            <a:endParaRPr lang="zh-CN" altLang="en-US" sz="4000"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3513" rIns="0" bIns="0" rtlCol="0">
            <a:spAutoFit/>
          </a:bodyPr>
          <a:lstStyle/>
          <a:p>
            <a:pPr marL="1005205">
              <a:lnSpc>
                <a:spcPct val="100000"/>
              </a:lnSpc>
            </a:pPr>
            <a:r>
              <a:rPr sz="3200" dirty="0">
                <a:solidFill>
                  <a:schemeClr val="tx1"/>
                </a:solidFill>
              </a:rPr>
              <a:t>The</a:t>
            </a:r>
            <a:r>
              <a:rPr sz="3200" spc="-25" dirty="0">
                <a:solidFill>
                  <a:schemeClr val="tx1"/>
                </a:solidFill>
              </a:rPr>
              <a:t> </a:t>
            </a:r>
            <a:r>
              <a:rPr sz="3200" dirty="0">
                <a:solidFill>
                  <a:schemeClr val="tx1"/>
                </a:solidFill>
              </a:rPr>
              <a:t>Par</a:t>
            </a:r>
            <a:r>
              <a:rPr sz="3200" spc="-15" dirty="0">
                <a:solidFill>
                  <a:schemeClr val="tx1"/>
                </a:solidFill>
              </a:rPr>
              <a:t>a</a:t>
            </a:r>
            <a:r>
              <a:rPr sz="3200" dirty="0">
                <a:solidFill>
                  <a:schemeClr val="tx1"/>
                </a:solidFill>
              </a:rPr>
              <a:t>ll</a:t>
            </a:r>
            <a:r>
              <a:rPr sz="3200" spc="-15" dirty="0">
                <a:solidFill>
                  <a:schemeClr val="tx1"/>
                </a:solidFill>
              </a:rPr>
              <a:t>e</a:t>
            </a:r>
            <a:r>
              <a:rPr sz="3200" dirty="0">
                <a:solidFill>
                  <a:schemeClr val="tx1"/>
                </a:solidFill>
              </a:rPr>
              <a:t>l progr</a:t>
            </a:r>
            <a:r>
              <a:rPr sz="3200" spc="-20" dirty="0">
                <a:solidFill>
                  <a:schemeClr val="tx1"/>
                </a:solidFill>
              </a:rPr>
              <a:t>a</a:t>
            </a:r>
            <a:r>
              <a:rPr sz="3200" spc="-5" dirty="0">
                <a:solidFill>
                  <a:schemeClr val="tx1"/>
                </a:solidFill>
              </a:rPr>
              <a:t>mm</a:t>
            </a:r>
            <a:r>
              <a:rPr sz="3200" spc="-15" dirty="0">
                <a:solidFill>
                  <a:schemeClr val="tx1"/>
                </a:solidFill>
              </a:rPr>
              <a:t>i</a:t>
            </a:r>
            <a:r>
              <a:rPr sz="3200" dirty="0">
                <a:solidFill>
                  <a:schemeClr val="tx1"/>
                </a:solidFill>
              </a:rPr>
              <a:t>ng</a:t>
            </a:r>
            <a:r>
              <a:rPr sz="3200" spc="-30" dirty="0">
                <a:solidFill>
                  <a:schemeClr val="tx1"/>
                </a:solidFill>
              </a:rPr>
              <a:t> </a:t>
            </a:r>
            <a:r>
              <a:rPr sz="3200" dirty="0">
                <a:solidFill>
                  <a:schemeClr val="tx1"/>
                </a:solidFill>
              </a:rPr>
              <a:t>proc</a:t>
            </a:r>
            <a:r>
              <a:rPr sz="3200" spc="-20" dirty="0">
                <a:solidFill>
                  <a:schemeClr val="tx1"/>
                </a:solidFill>
              </a:rPr>
              <a:t>e</a:t>
            </a:r>
            <a:r>
              <a:rPr sz="3200" spc="-5" dirty="0">
                <a:solidFill>
                  <a:schemeClr val="tx1"/>
                </a:solidFill>
              </a:rPr>
              <a:t>s</a:t>
            </a:r>
            <a:r>
              <a:rPr sz="3200" spc="-15" dirty="0">
                <a:solidFill>
                  <a:schemeClr val="tx1"/>
                </a:solidFill>
              </a:rPr>
              <a:t>s</a:t>
            </a:r>
            <a:r>
              <a:rPr sz="3200" dirty="0">
                <a:solidFill>
                  <a:schemeClr val="tx1"/>
                </a:solidFill>
              </a:rPr>
              <a:t>:</a:t>
            </a:r>
          </a:p>
        </p:txBody>
      </p:sp>
      <p:sp>
        <p:nvSpPr>
          <p:cNvPr id="3" name="object 3"/>
          <p:cNvSpPr/>
          <p:nvPr/>
        </p:nvSpPr>
        <p:spPr>
          <a:xfrm>
            <a:off x="1092200" y="2334120"/>
            <a:ext cx="1752600" cy="257175"/>
          </a:xfrm>
          <a:custGeom>
            <a:avLst/>
            <a:gdLst/>
            <a:ahLst/>
            <a:cxnLst/>
            <a:rect l="l" t="t" r="r" b="b"/>
            <a:pathLst>
              <a:path w="1752600" h="257175">
                <a:moveTo>
                  <a:pt x="0" y="256679"/>
                </a:moveTo>
                <a:lnTo>
                  <a:pt x="1752600" y="256679"/>
                </a:lnTo>
                <a:lnTo>
                  <a:pt x="1752600" y="0"/>
                </a:lnTo>
                <a:lnTo>
                  <a:pt x="0" y="0"/>
                </a:lnTo>
                <a:lnTo>
                  <a:pt x="0" y="256679"/>
                </a:lnTo>
                <a:close/>
              </a:path>
            </a:pathLst>
          </a:custGeom>
          <a:solidFill>
            <a:srgbClr val="618FFD"/>
          </a:solidFill>
        </p:spPr>
        <p:txBody>
          <a:bodyPr wrap="square" lIns="0" tIns="0" rIns="0" bIns="0" rtlCol="0"/>
          <a:lstStyle/>
          <a:p>
            <a:endParaRPr/>
          </a:p>
        </p:txBody>
      </p:sp>
      <p:sp>
        <p:nvSpPr>
          <p:cNvPr id="4" name="object 4"/>
          <p:cNvSpPr/>
          <p:nvPr/>
        </p:nvSpPr>
        <p:spPr>
          <a:xfrm>
            <a:off x="1092200" y="2334120"/>
            <a:ext cx="1752600" cy="257175"/>
          </a:xfrm>
          <a:custGeom>
            <a:avLst/>
            <a:gdLst/>
            <a:ahLst/>
            <a:cxnLst/>
            <a:rect l="l" t="t" r="r" b="b"/>
            <a:pathLst>
              <a:path w="1752600" h="257175">
                <a:moveTo>
                  <a:pt x="0" y="256679"/>
                </a:moveTo>
                <a:lnTo>
                  <a:pt x="1752600" y="256679"/>
                </a:lnTo>
                <a:lnTo>
                  <a:pt x="1752600" y="0"/>
                </a:lnTo>
                <a:lnTo>
                  <a:pt x="0" y="0"/>
                </a:lnTo>
                <a:lnTo>
                  <a:pt x="0" y="256679"/>
                </a:lnTo>
                <a:close/>
              </a:path>
            </a:pathLst>
          </a:custGeom>
          <a:ln w="12700">
            <a:solidFill>
              <a:srgbClr val="FFFFFF"/>
            </a:solidFill>
          </a:ln>
        </p:spPr>
        <p:txBody>
          <a:bodyPr wrap="square" lIns="0" tIns="0" rIns="0" bIns="0" rtlCol="0"/>
          <a:lstStyle/>
          <a:p>
            <a:endParaRPr/>
          </a:p>
        </p:txBody>
      </p:sp>
      <p:sp>
        <p:nvSpPr>
          <p:cNvPr id="5" name="object 5"/>
          <p:cNvSpPr/>
          <p:nvPr/>
        </p:nvSpPr>
        <p:spPr>
          <a:xfrm>
            <a:off x="1092200" y="1371612"/>
            <a:ext cx="1752600" cy="962660"/>
          </a:xfrm>
          <a:custGeom>
            <a:avLst/>
            <a:gdLst/>
            <a:ahLst/>
            <a:cxnLst/>
            <a:rect l="l" t="t" r="r" b="b"/>
            <a:pathLst>
              <a:path w="1752600" h="962660">
                <a:moveTo>
                  <a:pt x="0" y="962520"/>
                </a:moveTo>
                <a:lnTo>
                  <a:pt x="1752600" y="962520"/>
                </a:lnTo>
                <a:lnTo>
                  <a:pt x="1752600" y="0"/>
                </a:lnTo>
                <a:lnTo>
                  <a:pt x="0" y="0"/>
                </a:lnTo>
                <a:lnTo>
                  <a:pt x="0" y="962520"/>
                </a:lnTo>
                <a:close/>
              </a:path>
            </a:pathLst>
          </a:custGeom>
          <a:solidFill>
            <a:srgbClr val="51DC00"/>
          </a:solidFill>
        </p:spPr>
        <p:txBody>
          <a:bodyPr wrap="square" lIns="0" tIns="0" rIns="0" bIns="0" rtlCol="0"/>
          <a:lstStyle/>
          <a:p>
            <a:endParaRPr/>
          </a:p>
        </p:txBody>
      </p:sp>
      <p:sp>
        <p:nvSpPr>
          <p:cNvPr id="6" name="object 6"/>
          <p:cNvSpPr/>
          <p:nvPr/>
        </p:nvSpPr>
        <p:spPr>
          <a:xfrm>
            <a:off x="1092200" y="1371612"/>
            <a:ext cx="1752600" cy="962660"/>
          </a:xfrm>
          <a:custGeom>
            <a:avLst/>
            <a:gdLst/>
            <a:ahLst/>
            <a:cxnLst/>
            <a:rect l="l" t="t" r="r" b="b"/>
            <a:pathLst>
              <a:path w="1752600" h="962660">
                <a:moveTo>
                  <a:pt x="0" y="962520"/>
                </a:moveTo>
                <a:lnTo>
                  <a:pt x="1752600" y="962520"/>
                </a:lnTo>
                <a:lnTo>
                  <a:pt x="1752600" y="0"/>
                </a:lnTo>
                <a:lnTo>
                  <a:pt x="0" y="0"/>
                </a:lnTo>
                <a:lnTo>
                  <a:pt x="0" y="962520"/>
                </a:lnTo>
                <a:close/>
              </a:path>
            </a:pathLst>
          </a:custGeom>
          <a:ln w="12700">
            <a:solidFill>
              <a:srgbClr val="FFFFFF"/>
            </a:solidFill>
          </a:ln>
        </p:spPr>
        <p:txBody>
          <a:bodyPr wrap="square" lIns="0" tIns="0" rIns="0" bIns="0" rtlCol="0"/>
          <a:lstStyle/>
          <a:p>
            <a:endParaRPr/>
          </a:p>
        </p:txBody>
      </p:sp>
      <p:sp>
        <p:nvSpPr>
          <p:cNvPr id="7" name="object 7"/>
          <p:cNvSpPr txBox="1"/>
          <p:nvPr/>
        </p:nvSpPr>
        <p:spPr>
          <a:xfrm>
            <a:off x="1116888" y="2825722"/>
            <a:ext cx="2311400" cy="330200"/>
          </a:xfrm>
          <a:prstGeom prst="rect">
            <a:avLst/>
          </a:prstGeom>
        </p:spPr>
        <p:txBody>
          <a:bodyPr vert="horz" wrap="square" lIns="0" tIns="0" rIns="0" bIns="0" rtlCol="0">
            <a:spAutoFit/>
          </a:bodyPr>
          <a:lstStyle/>
          <a:p>
            <a:pPr marL="12700">
              <a:lnSpc>
                <a:spcPct val="100000"/>
              </a:lnSpc>
            </a:pPr>
            <a:r>
              <a:rPr sz="2400" b="1" spc="-20" dirty="0">
                <a:solidFill>
                  <a:srgbClr val="FFFFFF"/>
                </a:solidFill>
                <a:latin typeface="Times New Roman"/>
                <a:cs typeface="Times New Roman"/>
              </a:rPr>
              <a:t>O</a:t>
            </a:r>
            <a:r>
              <a:rPr sz="2400" b="1" spc="-10" dirty="0">
                <a:solidFill>
                  <a:srgbClr val="FFFFFF"/>
                </a:solidFill>
                <a:latin typeface="Times New Roman"/>
                <a:cs typeface="Times New Roman"/>
              </a:rPr>
              <a:t>rig</a:t>
            </a:r>
            <a:r>
              <a:rPr sz="2400" b="1" spc="-5" dirty="0">
                <a:solidFill>
                  <a:srgbClr val="FFFFFF"/>
                </a:solidFill>
                <a:latin typeface="Times New Roman"/>
                <a:cs typeface="Times New Roman"/>
              </a:rPr>
              <a:t>i</a:t>
            </a:r>
            <a:r>
              <a:rPr sz="2400" b="1" spc="-20" dirty="0">
                <a:solidFill>
                  <a:srgbClr val="FFFFFF"/>
                </a:solidFill>
                <a:latin typeface="Times New Roman"/>
                <a:cs typeface="Times New Roman"/>
              </a:rPr>
              <a:t>na</a:t>
            </a:r>
            <a:r>
              <a:rPr sz="2400" b="1" spc="-10" dirty="0">
                <a:solidFill>
                  <a:srgbClr val="FFFFFF"/>
                </a:solidFill>
                <a:latin typeface="Times New Roman"/>
                <a:cs typeface="Times New Roman"/>
              </a:rPr>
              <a:t>l</a:t>
            </a:r>
            <a:r>
              <a:rPr sz="2400" b="1" spc="-35" dirty="0">
                <a:solidFill>
                  <a:srgbClr val="FFFFFF"/>
                </a:solidFill>
                <a:latin typeface="Times New Roman"/>
                <a:cs typeface="Times New Roman"/>
              </a:rPr>
              <a:t> </a:t>
            </a:r>
            <a:r>
              <a:rPr sz="2400" b="1" spc="-15" dirty="0">
                <a:solidFill>
                  <a:srgbClr val="FFFFFF"/>
                </a:solidFill>
                <a:latin typeface="Times New Roman"/>
                <a:cs typeface="Times New Roman"/>
              </a:rPr>
              <a:t>P</a:t>
            </a:r>
            <a:r>
              <a:rPr sz="2400" b="1" spc="-65" dirty="0">
                <a:solidFill>
                  <a:srgbClr val="FFFFFF"/>
                </a:solidFill>
                <a:latin typeface="Times New Roman"/>
                <a:cs typeface="Times New Roman"/>
              </a:rPr>
              <a:t>r</a:t>
            </a:r>
            <a:r>
              <a:rPr sz="2400" b="1" spc="-15" dirty="0">
                <a:solidFill>
                  <a:srgbClr val="FFFFFF"/>
                </a:solidFill>
                <a:latin typeface="Times New Roman"/>
                <a:cs typeface="Times New Roman"/>
              </a:rPr>
              <a:t>oblem</a:t>
            </a:r>
            <a:endParaRPr sz="2400">
              <a:latin typeface="Times New Roman"/>
              <a:cs typeface="Times New Roman"/>
            </a:endParaRPr>
          </a:p>
        </p:txBody>
      </p:sp>
      <p:sp>
        <p:nvSpPr>
          <p:cNvPr id="8" name="object 8"/>
          <p:cNvSpPr/>
          <p:nvPr/>
        </p:nvSpPr>
        <p:spPr>
          <a:xfrm>
            <a:off x="5638800" y="2514600"/>
            <a:ext cx="1600200" cy="228600"/>
          </a:xfrm>
          <a:custGeom>
            <a:avLst/>
            <a:gdLst/>
            <a:ahLst/>
            <a:cxnLst/>
            <a:rect l="l" t="t" r="r" b="b"/>
            <a:pathLst>
              <a:path w="1600200" h="228600">
                <a:moveTo>
                  <a:pt x="0" y="228600"/>
                </a:moveTo>
                <a:lnTo>
                  <a:pt x="1600200" y="228600"/>
                </a:lnTo>
                <a:lnTo>
                  <a:pt x="1600200" y="0"/>
                </a:lnTo>
                <a:lnTo>
                  <a:pt x="0" y="0"/>
                </a:lnTo>
                <a:lnTo>
                  <a:pt x="0" y="228600"/>
                </a:lnTo>
                <a:close/>
              </a:path>
            </a:pathLst>
          </a:custGeom>
          <a:solidFill>
            <a:srgbClr val="618FFD"/>
          </a:solidFill>
        </p:spPr>
        <p:txBody>
          <a:bodyPr wrap="square" lIns="0" tIns="0" rIns="0" bIns="0" rtlCol="0"/>
          <a:lstStyle/>
          <a:p>
            <a:endParaRPr/>
          </a:p>
        </p:txBody>
      </p:sp>
      <p:sp>
        <p:nvSpPr>
          <p:cNvPr id="9" name="object 9"/>
          <p:cNvSpPr/>
          <p:nvPr/>
        </p:nvSpPr>
        <p:spPr>
          <a:xfrm>
            <a:off x="5638800" y="2514600"/>
            <a:ext cx="1600200" cy="228600"/>
          </a:xfrm>
          <a:custGeom>
            <a:avLst/>
            <a:gdLst/>
            <a:ahLst/>
            <a:cxnLst/>
            <a:rect l="l" t="t" r="r" b="b"/>
            <a:pathLst>
              <a:path w="1600200" h="228600">
                <a:moveTo>
                  <a:pt x="0" y="228600"/>
                </a:moveTo>
                <a:lnTo>
                  <a:pt x="1600200" y="228600"/>
                </a:lnTo>
                <a:lnTo>
                  <a:pt x="1600200" y="0"/>
                </a:lnTo>
                <a:lnTo>
                  <a:pt x="0" y="0"/>
                </a:lnTo>
                <a:lnTo>
                  <a:pt x="0" y="228600"/>
                </a:lnTo>
                <a:close/>
              </a:path>
            </a:pathLst>
          </a:custGeom>
          <a:ln w="12700">
            <a:solidFill>
              <a:srgbClr val="FFFFFF"/>
            </a:solidFill>
          </a:ln>
        </p:spPr>
        <p:txBody>
          <a:bodyPr wrap="square" lIns="0" tIns="0" rIns="0" bIns="0" rtlCol="0"/>
          <a:lstStyle/>
          <a:p>
            <a:endParaRPr/>
          </a:p>
        </p:txBody>
      </p:sp>
      <p:sp>
        <p:nvSpPr>
          <p:cNvPr id="10" name="object 10"/>
          <p:cNvSpPr/>
          <p:nvPr/>
        </p:nvSpPr>
        <p:spPr>
          <a:xfrm>
            <a:off x="5772150" y="1295400"/>
            <a:ext cx="66675" cy="857250"/>
          </a:xfrm>
          <a:custGeom>
            <a:avLst/>
            <a:gdLst/>
            <a:ahLst/>
            <a:cxnLst/>
            <a:rect l="l" t="t" r="r" b="b"/>
            <a:pathLst>
              <a:path w="66675" h="857250">
                <a:moveTo>
                  <a:pt x="0" y="857250"/>
                </a:moveTo>
                <a:lnTo>
                  <a:pt x="66675" y="857250"/>
                </a:lnTo>
                <a:lnTo>
                  <a:pt x="66675" y="0"/>
                </a:lnTo>
                <a:lnTo>
                  <a:pt x="0" y="0"/>
                </a:lnTo>
                <a:lnTo>
                  <a:pt x="0" y="857250"/>
                </a:lnTo>
                <a:close/>
              </a:path>
            </a:pathLst>
          </a:custGeom>
          <a:solidFill>
            <a:srgbClr val="51DC00"/>
          </a:solidFill>
        </p:spPr>
        <p:txBody>
          <a:bodyPr wrap="square" lIns="0" tIns="0" rIns="0" bIns="0" rtlCol="0"/>
          <a:lstStyle/>
          <a:p>
            <a:endParaRPr/>
          </a:p>
        </p:txBody>
      </p:sp>
      <p:sp>
        <p:nvSpPr>
          <p:cNvPr id="11" name="object 11"/>
          <p:cNvSpPr/>
          <p:nvPr/>
        </p:nvSpPr>
        <p:spPr>
          <a:xfrm>
            <a:off x="5772150" y="1295400"/>
            <a:ext cx="66675" cy="857250"/>
          </a:xfrm>
          <a:custGeom>
            <a:avLst/>
            <a:gdLst/>
            <a:ahLst/>
            <a:cxnLst/>
            <a:rect l="l" t="t" r="r" b="b"/>
            <a:pathLst>
              <a:path w="66675" h="857250">
                <a:moveTo>
                  <a:pt x="0" y="857250"/>
                </a:moveTo>
                <a:lnTo>
                  <a:pt x="66675" y="857250"/>
                </a:lnTo>
                <a:lnTo>
                  <a:pt x="66675" y="0"/>
                </a:lnTo>
                <a:lnTo>
                  <a:pt x="0" y="0"/>
                </a:lnTo>
                <a:lnTo>
                  <a:pt x="0" y="857250"/>
                </a:lnTo>
                <a:close/>
              </a:path>
            </a:pathLst>
          </a:custGeom>
          <a:ln w="12700">
            <a:solidFill>
              <a:srgbClr val="FFFFFF"/>
            </a:solidFill>
          </a:ln>
        </p:spPr>
        <p:txBody>
          <a:bodyPr wrap="square" lIns="0" tIns="0" rIns="0" bIns="0" rtlCol="0"/>
          <a:lstStyle/>
          <a:p>
            <a:endParaRPr/>
          </a:p>
        </p:txBody>
      </p:sp>
      <p:sp>
        <p:nvSpPr>
          <p:cNvPr id="12" name="object 12"/>
          <p:cNvSpPr/>
          <p:nvPr/>
        </p:nvSpPr>
        <p:spPr>
          <a:xfrm>
            <a:off x="5905500" y="1295400"/>
            <a:ext cx="66675" cy="857250"/>
          </a:xfrm>
          <a:custGeom>
            <a:avLst/>
            <a:gdLst/>
            <a:ahLst/>
            <a:cxnLst/>
            <a:rect l="l" t="t" r="r" b="b"/>
            <a:pathLst>
              <a:path w="66675" h="857250">
                <a:moveTo>
                  <a:pt x="0" y="857250"/>
                </a:moveTo>
                <a:lnTo>
                  <a:pt x="66675" y="857250"/>
                </a:lnTo>
                <a:lnTo>
                  <a:pt x="66675" y="0"/>
                </a:lnTo>
                <a:lnTo>
                  <a:pt x="0" y="0"/>
                </a:lnTo>
                <a:lnTo>
                  <a:pt x="0" y="857250"/>
                </a:lnTo>
                <a:close/>
              </a:path>
            </a:pathLst>
          </a:custGeom>
          <a:solidFill>
            <a:srgbClr val="51DC00"/>
          </a:solidFill>
        </p:spPr>
        <p:txBody>
          <a:bodyPr wrap="square" lIns="0" tIns="0" rIns="0" bIns="0" rtlCol="0"/>
          <a:lstStyle/>
          <a:p>
            <a:endParaRPr/>
          </a:p>
        </p:txBody>
      </p:sp>
      <p:sp>
        <p:nvSpPr>
          <p:cNvPr id="13" name="object 13"/>
          <p:cNvSpPr/>
          <p:nvPr/>
        </p:nvSpPr>
        <p:spPr>
          <a:xfrm>
            <a:off x="5905500" y="1295400"/>
            <a:ext cx="66675" cy="857250"/>
          </a:xfrm>
          <a:custGeom>
            <a:avLst/>
            <a:gdLst/>
            <a:ahLst/>
            <a:cxnLst/>
            <a:rect l="l" t="t" r="r" b="b"/>
            <a:pathLst>
              <a:path w="66675" h="857250">
                <a:moveTo>
                  <a:pt x="0" y="857250"/>
                </a:moveTo>
                <a:lnTo>
                  <a:pt x="66675" y="857250"/>
                </a:lnTo>
                <a:lnTo>
                  <a:pt x="66675" y="0"/>
                </a:lnTo>
                <a:lnTo>
                  <a:pt x="0" y="0"/>
                </a:lnTo>
                <a:lnTo>
                  <a:pt x="0" y="857250"/>
                </a:lnTo>
                <a:close/>
              </a:path>
            </a:pathLst>
          </a:custGeom>
          <a:ln w="12700">
            <a:solidFill>
              <a:srgbClr val="FFFFFF"/>
            </a:solidFill>
          </a:ln>
        </p:spPr>
        <p:txBody>
          <a:bodyPr wrap="square" lIns="0" tIns="0" rIns="0" bIns="0" rtlCol="0"/>
          <a:lstStyle/>
          <a:p>
            <a:endParaRPr/>
          </a:p>
        </p:txBody>
      </p:sp>
      <p:sp>
        <p:nvSpPr>
          <p:cNvPr id="14" name="object 14"/>
          <p:cNvSpPr/>
          <p:nvPr/>
        </p:nvSpPr>
        <p:spPr>
          <a:xfrm>
            <a:off x="6038850" y="1295400"/>
            <a:ext cx="66675" cy="857250"/>
          </a:xfrm>
          <a:custGeom>
            <a:avLst/>
            <a:gdLst/>
            <a:ahLst/>
            <a:cxnLst/>
            <a:rect l="l" t="t" r="r" b="b"/>
            <a:pathLst>
              <a:path w="66675" h="857250">
                <a:moveTo>
                  <a:pt x="0" y="857250"/>
                </a:moveTo>
                <a:lnTo>
                  <a:pt x="66675" y="857250"/>
                </a:lnTo>
                <a:lnTo>
                  <a:pt x="66675" y="0"/>
                </a:lnTo>
                <a:lnTo>
                  <a:pt x="0" y="0"/>
                </a:lnTo>
                <a:lnTo>
                  <a:pt x="0" y="857250"/>
                </a:lnTo>
                <a:close/>
              </a:path>
            </a:pathLst>
          </a:custGeom>
          <a:solidFill>
            <a:srgbClr val="51DC00"/>
          </a:solidFill>
        </p:spPr>
        <p:txBody>
          <a:bodyPr wrap="square" lIns="0" tIns="0" rIns="0" bIns="0" rtlCol="0"/>
          <a:lstStyle/>
          <a:p>
            <a:endParaRPr/>
          </a:p>
        </p:txBody>
      </p:sp>
      <p:sp>
        <p:nvSpPr>
          <p:cNvPr id="15" name="object 15"/>
          <p:cNvSpPr/>
          <p:nvPr/>
        </p:nvSpPr>
        <p:spPr>
          <a:xfrm>
            <a:off x="6038850" y="1295400"/>
            <a:ext cx="66675" cy="857250"/>
          </a:xfrm>
          <a:custGeom>
            <a:avLst/>
            <a:gdLst/>
            <a:ahLst/>
            <a:cxnLst/>
            <a:rect l="l" t="t" r="r" b="b"/>
            <a:pathLst>
              <a:path w="66675" h="857250">
                <a:moveTo>
                  <a:pt x="0" y="857250"/>
                </a:moveTo>
                <a:lnTo>
                  <a:pt x="66675" y="857250"/>
                </a:lnTo>
                <a:lnTo>
                  <a:pt x="66675" y="0"/>
                </a:lnTo>
                <a:lnTo>
                  <a:pt x="0" y="0"/>
                </a:lnTo>
                <a:lnTo>
                  <a:pt x="0" y="857250"/>
                </a:lnTo>
                <a:close/>
              </a:path>
            </a:pathLst>
          </a:custGeom>
          <a:ln w="12700">
            <a:solidFill>
              <a:srgbClr val="FFFFFF"/>
            </a:solidFill>
          </a:ln>
        </p:spPr>
        <p:txBody>
          <a:bodyPr wrap="square" lIns="0" tIns="0" rIns="0" bIns="0" rtlCol="0"/>
          <a:lstStyle/>
          <a:p>
            <a:endParaRPr/>
          </a:p>
        </p:txBody>
      </p:sp>
      <p:sp>
        <p:nvSpPr>
          <p:cNvPr id="16" name="object 16"/>
          <p:cNvSpPr/>
          <p:nvPr/>
        </p:nvSpPr>
        <p:spPr>
          <a:xfrm>
            <a:off x="6172200" y="1295400"/>
            <a:ext cx="66675" cy="857250"/>
          </a:xfrm>
          <a:custGeom>
            <a:avLst/>
            <a:gdLst/>
            <a:ahLst/>
            <a:cxnLst/>
            <a:rect l="l" t="t" r="r" b="b"/>
            <a:pathLst>
              <a:path w="66675" h="857250">
                <a:moveTo>
                  <a:pt x="0" y="857250"/>
                </a:moveTo>
                <a:lnTo>
                  <a:pt x="66675" y="857250"/>
                </a:lnTo>
                <a:lnTo>
                  <a:pt x="66675" y="0"/>
                </a:lnTo>
                <a:lnTo>
                  <a:pt x="0" y="0"/>
                </a:lnTo>
                <a:lnTo>
                  <a:pt x="0" y="857250"/>
                </a:lnTo>
                <a:close/>
              </a:path>
            </a:pathLst>
          </a:custGeom>
          <a:solidFill>
            <a:srgbClr val="51DC00"/>
          </a:solidFill>
        </p:spPr>
        <p:txBody>
          <a:bodyPr wrap="square" lIns="0" tIns="0" rIns="0" bIns="0" rtlCol="0"/>
          <a:lstStyle/>
          <a:p>
            <a:endParaRPr/>
          </a:p>
        </p:txBody>
      </p:sp>
      <p:sp>
        <p:nvSpPr>
          <p:cNvPr id="17" name="object 17"/>
          <p:cNvSpPr/>
          <p:nvPr/>
        </p:nvSpPr>
        <p:spPr>
          <a:xfrm>
            <a:off x="6172200" y="1295400"/>
            <a:ext cx="66675" cy="857250"/>
          </a:xfrm>
          <a:custGeom>
            <a:avLst/>
            <a:gdLst/>
            <a:ahLst/>
            <a:cxnLst/>
            <a:rect l="l" t="t" r="r" b="b"/>
            <a:pathLst>
              <a:path w="66675" h="857250">
                <a:moveTo>
                  <a:pt x="0" y="857250"/>
                </a:moveTo>
                <a:lnTo>
                  <a:pt x="66675" y="857250"/>
                </a:lnTo>
                <a:lnTo>
                  <a:pt x="66675" y="0"/>
                </a:lnTo>
                <a:lnTo>
                  <a:pt x="0" y="0"/>
                </a:lnTo>
                <a:lnTo>
                  <a:pt x="0" y="857250"/>
                </a:lnTo>
                <a:close/>
              </a:path>
            </a:pathLst>
          </a:custGeom>
          <a:ln w="12700">
            <a:solidFill>
              <a:srgbClr val="FFFFFF"/>
            </a:solidFill>
          </a:ln>
        </p:spPr>
        <p:txBody>
          <a:bodyPr wrap="square" lIns="0" tIns="0" rIns="0" bIns="0" rtlCol="0"/>
          <a:lstStyle/>
          <a:p>
            <a:endParaRPr/>
          </a:p>
        </p:txBody>
      </p:sp>
      <p:sp>
        <p:nvSpPr>
          <p:cNvPr id="18" name="object 18"/>
          <p:cNvSpPr/>
          <p:nvPr/>
        </p:nvSpPr>
        <p:spPr>
          <a:xfrm>
            <a:off x="6305550" y="1295400"/>
            <a:ext cx="66675" cy="857250"/>
          </a:xfrm>
          <a:custGeom>
            <a:avLst/>
            <a:gdLst/>
            <a:ahLst/>
            <a:cxnLst/>
            <a:rect l="l" t="t" r="r" b="b"/>
            <a:pathLst>
              <a:path w="66675" h="857250">
                <a:moveTo>
                  <a:pt x="0" y="857250"/>
                </a:moveTo>
                <a:lnTo>
                  <a:pt x="66675" y="857250"/>
                </a:lnTo>
                <a:lnTo>
                  <a:pt x="66675" y="0"/>
                </a:lnTo>
                <a:lnTo>
                  <a:pt x="0" y="0"/>
                </a:lnTo>
                <a:lnTo>
                  <a:pt x="0" y="857250"/>
                </a:lnTo>
                <a:close/>
              </a:path>
            </a:pathLst>
          </a:custGeom>
          <a:solidFill>
            <a:srgbClr val="51DC00"/>
          </a:solidFill>
        </p:spPr>
        <p:txBody>
          <a:bodyPr wrap="square" lIns="0" tIns="0" rIns="0" bIns="0" rtlCol="0"/>
          <a:lstStyle/>
          <a:p>
            <a:endParaRPr/>
          </a:p>
        </p:txBody>
      </p:sp>
      <p:sp>
        <p:nvSpPr>
          <p:cNvPr id="19" name="object 19"/>
          <p:cNvSpPr/>
          <p:nvPr/>
        </p:nvSpPr>
        <p:spPr>
          <a:xfrm>
            <a:off x="6305550" y="1295400"/>
            <a:ext cx="66675" cy="857250"/>
          </a:xfrm>
          <a:custGeom>
            <a:avLst/>
            <a:gdLst/>
            <a:ahLst/>
            <a:cxnLst/>
            <a:rect l="l" t="t" r="r" b="b"/>
            <a:pathLst>
              <a:path w="66675" h="857250">
                <a:moveTo>
                  <a:pt x="0" y="857250"/>
                </a:moveTo>
                <a:lnTo>
                  <a:pt x="66675" y="857250"/>
                </a:lnTo>
                <a:lnTo>
                  <a:pt x="66675" y="0"/>
                </a:lnTo>
                <a:lnTo>
                  <a:pt x="0" y="0"/>
                </a:lnTo>
                <a:lnTo>
                  <a:pt x="0" y="857250"/>
                </a:lnTo>
                <a:close/>
              </a:path>
            </a:pathLst>
          </a:custGeom>
          <a:ln w="12700">
            <a:solidFill>
              <a:srgbClr val="FFFFFF"/>
            </a:solidFill>
          </a:ln>
        </p:spPr>
        <p:txBody>
          <a:bodyPr wrap="square" lIns="0" tIns="0" rIns="0" bIns="0" rtlCol="0"/>
          <a:lstStyle/>
          <a:p>
            <a:endParaRPr/>
          </a:p>
        </p:txBody>
      </p:sp>
      <p:sp>
        <p:nvSpPr>
          <p:cNvPr id="20" name="object 20"/>
          <p:cNvSpPr/>
          <p:nvPr/>
        </p:nvSpPr>
        <p:spPr>
          <a:xfrm>
            <a:off x="6438900" y="1295400"/>
            <a:ext cx="66675" cy="857250"/>
          </a:xfrm>
          <a:custGeom>
            <a:avLst/>
            <a:gdLst/>
            <a:ahLst/>
            <a:cxnLst/>
            <a:rect l="l" t="t" r="r" b="b"/>
            <a:pathLst>
              <a:path w="66675" h="857250">
                <a:moveTo>
                  <a:pt x="0" y="857250"/>
                </a:moveTo>
                <a:lnTo>
                  <a:pt x="66675" y="857250"/>
                </a:lnTo>
                <a:lnTo>
                  <a:pt x="66675" y="0"/>
                </a:lnTo>
                <a:lnTo>
                  <a:pt x="0" y="0"/>
                </a:lnTo>
                <a:lnTo>
                  <a:pt x="0" y="857250"/>
                </a:lnTo>
                <a:close/>
              </a:path>
            </a:pathLst>
          </a:custGeom>
          <a:solidFill>
            <a:srgbClr val="51DC00"/>
          </a:solidFill>
        </p:spPr>
        <p:txBody>
          <a:bodyPr wrap="square" lIns="0" tIns="0" rIns="0" bIns="0" rtlCol="0"/>
          <a:lstStyle/>
          <a:p>
            <a:endParaRPr/>
          </a:p>
        </p:txBody>
      </p:sp>
      <p:sp>
        <p:nvSpPr>
          <p:cNvPr id="21" name="object 21"/>
          <p:cNvSpPr/>
          <p:nvPr/>
        </p:nvSpPr>
        <p:spPr>
          <a:xfrm>
            <a:off x="6438900" y="1295400"/>
            <a:ext cx="66675" cy="857250"/>
          </a:xfrm>
          <a:custGeom>
            <a:avLst/>
            <a:gdLst/>
            <a:ahLst/>
            <a:cxnLst/>
            <a:rect l="l" t="t" r="r" b="b"/>
            <a:pathLst>
              <a:path w="66675" h="857250">
                <a:moveTo>
                  <a:pt x="0" y="857250"/>
                </a:moveTo>
                <a:lnTo>
                  <a:pt x="66675" y="857250"/>
                </a:lnTo>
                <a:lnTo>
                  <a:pt x="66675" y="0"/>
                </a:lnTo>
                <a:lnTo>
                  <a:pt x="0" y="0"/>
                </a:lnTo>
                <a:lnTo>
                  <a:pt x="0" y="857250"/>
                </a:lnTo>
                <a:close/>
              </a:path>
            </a:pathLst>
          </a:custGeom>
          <a:ln w="12700">
            <a:solidFill>
              <a:srgbClr val="FFFFFF"/>
            </a:solidFill>
          </a:ln>
        </p:spPr>
        <p:txBody>
          <a:bodyPr wrap="square" lIns="0" tIns="0" rIns="0" bIns="0" rtlCol="0"/>
          <a:lstStyle/>
          <a:p>
            <a:endParaRPr/>
          </a:p>
        </p:txBody>
      </p:sp>
      <p:sp>
        <p:nvSpPr>
          <p:cNvPr id="22" name="object 22"/>
          <p:cNvSpPr/>
          <p:nvPr/>
        </p:nvSpPr>
        <p:spPr>
          <a:xfrm>
            <a:off x="6572250" y="1295400"/>
            <a:ext cx="66675" cy="857250"/>
          </a:xfrm>
          <a:custGeom>
            <a:avLst/>
            <a:gdLst/>
            <a:ahLst/>
            <a:cxnLst/>
            <a:rect l="l" t="t" r="r" b="b"/>
            <a:pathLst>
              <a:path w="66675" h="857250">
                <a:moveTo>
                  <a:pt x="0" y="857250"/>
                </a:moveTo>
                <a:lnTo>
                  <a:pt x="66675" y="857250"/>
                </a:lnTo>
                <a:lnTo>
                  <a:pt x="66675" y="0"/>
                </a:lnTo>
                <a:lnTo>
                  <a:pt x="0" y="0"/>
                </a:lnTo>
                <a:lnTo>
                  <a:pt x="0" y="857250"/>
                </a:lnTo>
                <a:close/>
              </a:path>
            </a:pathLst>
          </a:custGeom>
          <a:solidFill>
            <a:srgbClr val="51DC00"/>
          </a:solidFill>
        </p:spPr>
        <p:txBody>
          <a:bodyPr wrap="square" lIns="0" tIns="0" rIns="0" bIns="0" rtlCol="0"/>
          <a:lstStyle/>
          <a:p>
            <a:endParaRPr/>
          </a:p>
        </p:txBody>
      </p:sp>
      <p:sp>
        <p:nvSpPr>
          <p:cNvPr id="23" name="object 23"/>
          <p:cNvSpPr/>
          <p:nvPr/>
        </p:nvSpPr>
        <p:spPr>
          <a:xfrm>
            <a:off x="6572250" y="1295400"/>
            <a:ext cx="66675" cy="857250"/>
          </a:xfrm>
          <a:custGeom>
            <a:avLst/>
            <a:gdLst/>
            <a:ahLst/>
            <a:cxnLst/>
            <a:rect l="l" t="t" r="r" b="b"/>
            <a:pathLst>
              <a:path w="66675" h="857250">
                <a:moveTo>
                  <a:pt x="0" y="857250"/>
                </a:moveTo>
                <a:lnTo>
                  <a:pt x="66675" y="857250"/>
                </a:lnTo>
                <a:lnTo>
                  <a:pt x="66675" y="0"/>
                </a:lnTo>
                <a:lnTo>
                  <a:pt x="0" y="0"/>
                </a:lnTo>
                <a:lnTo>
                  <a:pt x="0" y="857250"/>
                </a:lnTo>
                <a:close/>
              </a:path>
            </a:pathLst>
          </a:custGeom>
          <a:ln w="12700">
            <a:solidFill>
              <a:srgbClr val="FFFFFF"/>
            </a:solidFill>
          </a:ln>
        </p:spPr>
        <p:txBody>
          <a:bodyPr wrap="square" lIns="0" tIns="0" rIns="0" bIns="0" rtlCol="0"/>
          <a:lstStyle/>
          <a:p>
            <a:endParaRPr/>
          </a:p>
        </p:txBody>
      </p:sp>
      <p:sp>
        <p:nvSpPr>
          <p:cNvPr id="24" name="object 24"/>
          <p:cNvSpPr/>
          <p:nvPr/>
        </p:nvSpPr>
        <p:spPr>
          <a:xfrm>
            <a:off x="5638800" y="1295400"/>
            <a:ext cx="66675" cy="857250"/>
          </a:xfrm>
          <a:custGeom>
            <a:avLst/>
            <a:gdLst/>
            <a:ahLst/>
            <a:cxnLst/>
            <a:rect l="l" t="t" r="r" b="b"/>
            <a:pathLst>
              <a:path w="66675" h="857250">
                <a:moveTo>
                  <a:pt x="0" y="857250"/>
                </a:moveTo>
                <a:lnTo>
                  <a:pt x="66675" y="857250"/>
                </a:lnTo>
                <a:lnTo>
                  <a:pt x="66675" y="0"/>
                </a:lnTo>
                <a:lnTo>
                  <a:pt x="0" y="0"/>
                </a:lnTo>
                <a:lnTo>
                  <a:pt x="0" y="857250"/>
                </a:lnTo>
                <a:close/>
              </a:path>
            </a:pathLst>
          </a:custGeom>
          <a:solidFill>
            <a:srgbClr val="51DC00"/>
          </a:solidFill>
        </p:spPr>
        <p:txBody>
          <a:bodyPr wrap="square" lIns="0" tIns="0" rIns="0" bIns="0" rtlCol="0"/>
          <a:lstStyle/>
          <a:p>
            <a:endParaRPr/>
          </a:p>
        </p:txBody>
      </p:sp>
      <p:sp>
        <p:nvSpPr>
          <p:cNvPr id="25" name="object 25"/>
          <p:cNvSpPr/>
          <p:nvPr/>
        </p:nvSpPr>
        <p:spPr>
          <a:xfrm>
            <a:off x="5638800" y="1295400"/>
            <a:ext cx="66675" cy="857250"/>
          </a:xfrm>
          <a:custGeom>
            <a:avLst/>
            <a:gdLst/>
            <a:ahLst/>
            <a:cxnLst/>
            <a:rect l="l" t="t" r="r" b="b"/>
            <a:pathLst>
              <a:path w="66675" h="857250">
                <a:moveTo>
                  <a:pt x="0" y="857250"/>
                </a:moveTo>
                <a:lnTo>
                  <a:pt x="66675" y="857250"/>
                </a:lnTo>
                <a:lnTo>
                  <a:pt x="66675" y="0"/>
                </a:lnTo>
                <a:lnTo>
                  <a:pt x="0" y="0"/>
                </a:lnTo>
                <a:lnTo>
                  <a:pt x="0" y="857250"/>
                </a:lnTo>
                <a:close/>
              </a:path>
            </a:pathLst>
          </a:custGeom>
          <a:ln w="12700">
            <a:solidFill>
              <a:srgbClr val="FFFFFF"/>
            </a:solidFill>
          </a:ln>
        </p:spPr>
        <p:txBody>
          <a:bodyPr wrap="square" lIns="0" tIns="0" rIns="0" bIns="0" rtlCol="0"/>
          <a:lstStyle/>
          <a:p>
            <a:endParaRPr/>
          </a:p>
        </p:txBody>
      </p:sp>
      <p:sp>
        <p:nvSpPr>
          <p:cNvPr id="26" name="object 26"/>
          <p:cNvSpPr/>
          <p:nvPr/>
        </p:nvSpPr>
        <p:spPr>
          <a:xfrm>
            <a:off x="6705600" y="1295400"/>
            <a:ext cx="66675" cy="857250"/>
          </a:xfrm>
          <a:custGeom>
            <a:avLst/>
            <a:gdLst/>
            <a:ahLst/>
            <a:cxnLst/>
            <a:rect l="l" t="t" r="r" b="b"/>
            <a:pathLst>
              <a:path w="66675" h="857250">
                <a:moveTo>
                  <a:pt x="0" y="857250"/>
                </a:moveTo>
                <a:lnTo>
                  <a:pt x="66675" y="857250"/>
                </a:lnTo>
                <a:lnTo>
                  <a:pt x="66675" y="0"/>
                </a:lnTo>
                <a:lnTo>
                  <a:pt x="0" y="0"/>
                </a:lnTo>
                <a:lnTo>
                  <a:pt x="0" y="857250"/>
                </a:lnTo>
                <a:close/>
              </a:path>
            </a:pathLst>
          </a:custGeom>
          <a:solidFill>
            <a:srgbClr val="51DC00"/>
          </a:solidFill>
        </p:spPr>
        <p:txBody>
          <a:bodyPr wrap="square" lIns="0" tIns="0" rIns="0" bIns="0" rtlCol="0"/>
          <a:lstStyle/>
          <a:p>
            <a:endParaRPr/>
          </a:p>
        </p:txBody>
      </p:sp>
      <p:sp>
        <p:nvSpPr>
          <p:cNvPr id="27" name="object 27"/>
          <p:cNvSpPr/>
          <p:nvPr/>
        </p:nvSpPr>
        <p:spPr>
          <a:xfrm>
            <a:off x="6705600" y="1295400"/>
            <a:ext cx="66675" cy="857250"/>
          </a:xfrm>
          <a:custGeom>
            <a:avLst/>
            <a:gdLst/>
            <a:ahLst/>
            <a:cxnLst/>
            <a:rect l="l" t="t" r="r" b="b"/>
            <a:pathLst>
              <a:path w="66675" h="857250">
                <a:moveTo>
                  <a:pt x="0" y="857250"/>
                </a:moveTo>
                <a:lnTo>
                  <a:pt x="66675" y="857250"/>
                </a:lnTo>
                <a:lnTo>
                  <a:pt x="66675" y="0"/>
                </a:lnTo>
                <a:lnTo>
                  <a:pt x="0" y="0"/>
                </a:lnTo>
                <a:lnTo>
                  <a:pt x="0" y="857250"/>
                </a:lnTo>
                <a:close/>
              </a:path>
            </a:pathLst>
          </a:custGeom>
          <a:ln w="12700">
            <a:solidFill>
              <a:srgbClr val="FFFFFF"/>
            </a:solidFill>
          </a:ln>
        </p:spPr>
        <p:txBody>
          <a:bodyPr wrap="square" lIns="0" tIns="0" rIns="0" bIns="0" rtlCol="0"/>
          <a:lstStyle/>
          <a:p>
            <a:endParaRPr/>
          </a:p>
        </p:txBody>
      </p:sp>
      <p:sp>
        <p:nvSpPr>
          <p:cNvPr id="28" name="object 28"/>
          <p:cNvSpPr/>
          <p:nvPr/>
        </p:nvSpPr>
        <p:spPr>
          <a:xfrm>
            <a:off x="6838950" y="1295400"/>
            <a:ext cx="66675" cy="857250"/>
          </a:xfrm>
          <a:custGeom>
            <a:avLst/>
            <a:gdLst/>
            <a:ahLst/>
            <a:cxnLst/>
            <a:rect l="l" t="t" r="r" b="b"/>
            <a:pathLst>
              <a:path w="66675" h="857250">
                <a:moveTo>
                  <a:pt x="0" y="857250"/>
                </a:moveTo>
                <a:lnTo>
                  <a:pt x="66675" y="857250"/>
                </a:lnTo>
                <a:lnTo>
                  <a:pt x="66675" y="0"/>
                </a:lnTo>
                <a:lnTo>
                  <a:pt x="0" y="0"/>
                </a:lnTo>
                <a:lnTo>
                  <a:pt x="0" y="857250"/>
                </a:lnTo>
                <a:close/>
              </a:path>
            </a:pathLst>
          </a:custGeom>
          <a:solidFill>
            <a:srgbClr val="51DC00"/>
          </a:solidFill>
        </p:spPr>
        <p:txBody>
          <a:bodyPr wrap="square" lIns="0" tIns="0" rIns="0" bIns="0" rtlCol="0"/>
          <a:lstStyle/>
          <a:p>
            <a:endParaRPr/>
          </a:p>
        </p:txBody>
      </p:sp>
      <p:sp>
        <p:nvSpPr>
          <p:cNvPr id="29" name="object 29"/>
          <p:cNvSpPr/>
          <p:nvPr/>
        </p:nvSpPr>
        <p:spPr>
          <a:xfrm>
            <a:off x="6838950" y="1295400"/>
            <a:ext cx="66675" cy="857250"/>
          </a:xfrm>
          <a:custGeom>
            <a:avLst/>
            <a:gdLst/>
            <a:ahLst/>
            <a:cxnLst/>
            <a:rect l="l" t="t" r="r" b="b"/>
            <a:pathLst>
              <a:path w="66675" h="857250">
                <a:moveTo>
                  <a:pt x="0" y="857250"/>
                </a:moveTo>
                <a:lnTo>
                  <a:pt x="66675" y="857250"/>
                </a:lnTo>
                <a:lnTo>
                  <a:pt x="66675" y="0"/>
                </a:lnTo>
                <a:lnTo>
                  <a:pt x="0" y="0"/>
                </a:lnTo>
                <a:lnTo>
                  <a:pt x="0" y="857250"/>
                </a:lnTo>
                <a:close/>
              </a:path>
            </a:pathLst>
          </a:custGeom>
          <a:ln w="12700">
            <a:solidFill>
              <a:srgbClr val="FFFFFF"/>
            </a:solidFill>
          </a:ln>
        </p:spPr>
        <p:txBody>
          <a:bodyPr wrap="square" lIns="0" tIns="0" rIns="0" bIns="0" rtlCol="0"/>
          <a:lstStyle/>
          <a:p>
            <a:endParaRPr/>
          </a:p>
        </p:txBody>
      </p:sp>
      <p:sp>
        <p:nvSpPr>
          <p:cNvPr id="30" name="object 30"/>
          <p:cNvSpPr/>
          <p:nvPr/>
        </p:nvSpPr>
        <p:spPr>
          <a:xfrm>
            <a:off x="6972300" y="1295400"/>
            <a:ext cx="66675" cy="857250"/>
          </a:xfrm>
          <a:custGeom>
            <a:avLst/>
            <a:gdLst/>
            <a:ahLst/>
            <a:cxnLst/>
            <a:rect l="l" t="t" r="r" b="b"/>
            <a:pathLst>
              <a:path w="66675" h="857250">
                <a:moveTo>
                  <a:pt x="0" y="857250"/>
                </a:moveTo>
                <a:lnTo>
                  <a:pt x="66675" y="857250"/>
                </a:lnTo>
                <a:lnTo>
                  <a:pt x="66675" y="0"/>
                </a:lnTo>
                <a:lnTo>
                  <a:pt x="0" y="0"/>
                </a:lnTo>
                <a:lnTo>
                  <a:pt x="0" y="857250"/>
                </a:lnTo>
                <a:close/>
              </a:path>
            </a:pathLst>
          </a:custGeom>
          <a:solidFill>
            <a:srgbClr val="51DC00"/>
          </a:solidFill>
        </p:spPr>
        <p:txBody>
          <a:bodyPr wrap="square" lIns="0" tIns="0" rIns="0" bIns="0" rtlCol="0"/>
          <a:lstStyle/>
          <a:p>
            <a:endParaRPr/>
          </a:p>
        </p:txBody>
      </p:sp>
      <p:sp>
        <p:nvSpPr>
          <p:cNvPr id="31" name="object 31"/>
          <p:cNvSpPr/>
          <p:nvPr/>
        </p:nvSpPr>
        <p:spPr>
          <a:xfrm>
            <a:off x="6972300" y="1295400"/>
            <a:ext cx="66675" cy="857250"/>
          </a:xfrm>
          <a:custGeom>
            <a:avLst/>
            <a:gdLst/>
            <a:ahLst/>
            <a:cxnLst/>
            <a:rect l="l" t="t" r="r" b="b"/>
            <a:pathLst>
              <a:path w="66675" h="857250">
                <a:moveTo>
                  <a:pt x="0" y="857250"/>
                </a:moveTo>
                <a:lnTo>
                  <a:pt x="66675" y="857250"/>
                </a:lnTo>
                <a:lnTo>
                  <a:pt x="66675" y="0"/>
                </a:lnTo>
                <a:lnTo>
                  <a:pt x="0" y="0"/>
                </a:lnTo>
                <a:lnTo>
                  <a:pt x="0" y="857250"/>
                </a:lnTo>
                <a:close/>
              </a:path>
            </a:pathLst>
          </a:custGeom>
          <a:ln w="12700">
            <a:solidFill>
              <a:srgbClr val="FFFFFF"/>
            </a:solidFill>
          </a:ln>
        </p:spPr>
        <p:txBody>
          <a:bodyPr wrap="square" lIns="0" tIns="0" rIns="0" bIns="0" rtlCol="0"/>
          <a:lstStyle/>
          <a:p>
            <a:endParaRPr/>
          </a:p>
        </p:txBody>
      </p:sp>
      <p:sp>
        <p:nvSpPr>
          <p:cNvPr id="32" name="object 32"/>
          <p:cNvSpPr/>
          <p:nvPr/>
        </p:nvSpPr>
        <p:spPr>
          <a:xfrm>
            <a:off x="7105650" y="1295400"/>
            <a:ext cx="66675" cy="857250"/>
          </a:xfrm>
          <a:custGeom>
            <a:avLst/>
            <a:gdLst/>
            <a:ahLst/>
            <a:cxnLst/>
            <a:rect l="l" t="t" r="r" b="b"/>
            <a:pathLst>
              <a:path w="66675" h="857250">
                <a:moveTo>
                  <a:pt x="0" y="857250"/>
                </a:moveTo>
                <a:lnTo>
                  <a:pt x="66675" y="857250"/>
                </a:lnTo>
                <a:lnTo>
                  <a:pt x="66675" y="0"/>
                </a:lnTo>
                <a:lnTo>
                  <a:pt x="0" y="0"/>
                </a:lnTo>
                <a:lnTo>
                  <a:pt x="0" y="857250"/>
                </a:lnTo>
                <a:close/>
              </a:path>
            </a:pathLst>
          </a:custGeom>
          <a:solidFill>
            <a:srgbClr val="51DC00"/>
          </a:solidFill>
        </p:spPr>
        <p:txBody>
          <a:bodyPr wrap="square" lIns="0" tIns="0" rIns="0" bIns="0" rtlCol="0"/>
          <a:lstStyle/>
          <a:p>
            <a:endParaRPr/>
          </a:p>
        </p:txBody>
      </p:sp>
      <p:sp>
        <p:nvSpPr>
          <p:cNvPr id="33" name="object 33"/>
          <p:cNvSpPr/>
          <p:nvPr/>
        </p:nvSpPr>
        <p:spPr>
          <a:xfrm>
            <a:off x="7105650" y="1295400"/>
            <a:ext cx="66675" cy="857250"/>
          </a:xfrm>
          <a:custGeom>
            <a:avLst/>
            <a:gdLst/>
            <a:ahLst/>
            <a:cxnLst/>
            <a:rect l="l" t="t" r="r" b="b"/>
            <a:pathLst>
              <a:path w="66675" h="857250">
                <a:moveTo>
                  <a:pt x="0" y="857250"/>
                </a:moveTo>
                <a:lnTo>
                  <a:pt x="66675" y="857250"/>
                </a:lnTo>
                <a:lnTo>
                  <a:pt x="66675" y="0"/>
                </a:lnTo>
                <a:lnTo>
                  <a:pt x="0" y="0"/>
                </a:lnTo>
                <a:lnTo>
                  <a:pt x="0" y="857250"/>
                </a:lnTo>
                <a:close/>
              </a:path>
            </a:pathLst>
          </a:custGeom>
          <a:ln w="12700">
            <a:solidFill>
              <a:srgbClr val="FFFFFF"/>
            </a:solidFill>
          </a:ln>
        </p:spPr>
        <p:txBody>
          <a:bodyPr wrap="square" lIns="0" tIns="0" rIns="0" bIns="0" rtlCol="0"/>
          <a:lstStyle/>
          <a:p>
            <a:endParaRPr/>
          </a:p>
        </p:txBody>
      </p:sp>
      <p:sp>
        <p:nvSpPr>
          <p:cNvPr id="34" name="object 34"/>
          <p:cNvSpPr/>
          <p:nvPr/>
        </p:nvSpPr>
        <p:spPr>
          <a:xfrm>
            <a:off x="7239000" y="1295400"/>
            <a:ext cx="66675" cy="857250"/>
          </a:xfrm>
          <a:custGeom>
            <a:avLst/>
            <a:gdLst/>
            <a:ahLst/>
            <a:cxnLst/>
            <a:rect l="l" t="t" r="r" b="b"/>
            <a:pathLst>
              <a:path w="66675" h="857250">
                <a:moveTo>
                  <a:pt x="0" y="857250"/>
                </a:moveTo>
                <a:lnTo>
                  <a:pt x="66675" y="857250"/>
                </a:lnTo>
                <a:lnTo>
                  <a:pt x="66675" y="0"/>
                </a:lnTo>
                <a:lnTo>
                  <a:pt x="0" y="0"/>
                </a:lnTo>
                <a:lnTo>
                  <a:pt x="0" y="857250"/>
                </a:lnTo>
                <a:close/>
              </a:path>
            </a:pathLst>
          </a:custGeom>
          <a:solidFill>
            <a:srgbClr val="51DC00"/>
          </a:solidFill>
        </p:spPr>
        <p:txBody>
          <a:bodyPr wrap="square" lIns="0" tIns="0" rIns="0" bIns="0" rtlCol="0"/>
          <a:lstStyle/>
          <a:p>
            <a:endParaRPr/>
          </a:p>
        </p:txBody>
      </p:sp>
      <p:sp>
        <p:nvSpPr>
          <p:cNvPr id="35" name="object 35"/>
          <p:cNvSpPr/>
          <p:nvPr/>
        </p:nvSpPr>
        <p:spPr>
          <a:xfrm>
            <a:off x="7239000" y="1295400"/>
            <a:ext cx="66675" cy="857250"/>
          </a:xfrm>
          <a:custGeom>
            <a:avLst/>
            <a:gdLst/>
            <a:ahLst/>
            <a:cxnLst/>
            <a:rect l="l" t="t" r="r" b="b"/>
            <a:pathLst>
              <a:path w="66675" h="857250">
                <a:moveTo>
                  <a:pt x="0" y="857250"/>
                </a:moveTo>
                <a:lnTo>
                  <a:pt x="66675" y="857250"/>
                </a:lnTo>
                <a:lnTo>
                  <a:pt x="66675" y="0"/>
                </a:lnTo>
                <a:lnTo>
                  <a:pt x="0" y="0"/>
                </a:lnTo>
                <a:lnTo>
                  <a:pt x="0" y="857250"/>
                </a:lnTo>
                <a:close/>
              </a:path>
            </a:pathLst>
          </a:custGeom>
          <a:ln w="12700">
            <a:solidFill>
              <a:srgbClr val="FFFFFF"/>
            </a:solidFill>
          </a:ln>
        </p:spPr>
        <p:txBody>
          <a:bodyPr wrap="square" lIns="0" tIns="0" rIns="0" bIns="0" rtlCol="0"/>
          <a:lstStyle/>
          <a:p>
            <a:endParaRPr/>
          </a:p>
        </p:txBody>
      </p:sp>
      <p:sp>
        <p:nvSpPr>
          <p:cNvPr id="36" name="object 36"/>
          <p:cNvSpPr/>
          <p:nvPr/>
        </p:nvSpPr>
        <p:spPr>
          <a:xfrm>
            <a:off x="7372350" y="1295400"/>
            <a:ext cx="66675" cy="857250"/>
          </a:xfrm>
          <a:custGeom>
            <a:avLst/>
            <a:gdLst/>
            <a:ahLst/>
            <a:cxnLst/>
            <a:rect l="l" t="t" r="r" b="b"/>
            <a:pathLst>
              <a:path w="66675" h="857250">
                <a:moveTo>
                  <a:pt x="0" y="857250"/>
                </a:moveTo>
                <a:lnTo>
                  <a:pt x="66675" y="857250"/>
                </a:lnTo>
                <a:lnTo>
                  <a:pt x="66675" y="0"/>
                </a:lnTo>
                <a:lnTo>
                  <a:pt x="0" y="0"/>
                </a:lnTo>
                <a:lnTo>
                  <a:pt x="0" y="857250"/>
                </a:lnTo>
                <a:close/>
              </a:path>
            </a:pathLst>
          </a:custGeom>
          <a:solidFill>
            <a:srgbClr val="51DC00"/>
          </a:solidFill>
        </p:spPr>
        <p:txBody>
          <a:bodyPr wrap="square" lIns="0" tIns="0" rIns="0" bIns="0" rtlCol="0"/>
          <a:lstStyle/>
          <a:p>
            <a:endParaRPr/>
          </a:p>
        </p:txBody>
      </p:sp>
      <p:sp>
        <p:nvSpPr>
          <p:cNvPr id="37" name="object 37"/>
          <p:cNvSpPr/>
          <p:nvPr/>
        </p:nvSpPr>
        <p:spPr>
          <a:xfrm>
            <a:off x="7372350" y="1295400"/>
            <a:ext cx="66675" cy="857250"/>
          </a:xfrm>
          <a:custGeom>
            <a:avLst/>
            <a:gdLst/>
            <a:ahLst/>
            <a:cxnLst/>
            <a:rect l="l" t="t" r="r" b="b"/>
            <a:pathLst>
              <a:path w="66675" h="857250">
                <a:moveTo>
                  <a:pt x="0" y="857250"/>
                </a:moveTo>
                <a:lnTo>
                  <a:pt x="66675" y="857250"/>
                </a:lnTo>
                <a:lnTo>
                  <a:pt x="66675" y="0"/>
                </a:lnTo>
                <a:lnTo>
                  <a:pt x="0" y="0"/>
                </a:lnTo>
                <a:lnTo>
                  <a:pt x="0" y="857250"/>
                </a:lnTo>
                <a:close/>
              </a:path>
            </a:pathLst>
          </a:custGeom>
          <a:ln w="12700">
            <a:solidFill>
              <a:srgbClr val="FFFFFF"/>
            </a:solidFill>
          </a:ln>
        </p:spPr>
        <p:txBody>
          <a:bodyPr wrap="square" lIns="0" tIns="0" rIns="0" bIns="0" rtlCol="0"/>
          <a:lstStyle/>
          <a:p>
            <a:endParaRPr/>
          </a:p>
        </p:txBody>
      </p:sp>
      <p:sp>
        <p:nvSpPr>
          <p:cNvPr id="38" name="object 38"/>
          <p:cNvSpPr/>
          <p:nvPr/>
        </p:nvSpPr>
        <p:spPr>
          <a:xfrm>
            <a:off x="7505700" y="1295400"/>
            <a:ext cx="66675" cy="857250"/>
          </a:xfrm>
          <a:custGeom>
            <a:avLst/>
            <a:gdLst/>
            <a:ahLst/>
            <a:cxnLst/>
            <a:rect l="l" t="t" r="r" b="b"/>
            <a:pathLst>
              <a:path w="66675" h="857250">
                <a:moveTo>
                  <a:pt x="0" y="857250"/>
                </a:moveTo>
                <a:lnTo>
                  <a:pt x="66675" y="857250"/>
                </a:lnTo>
                <a:lnTo>
                  <a:pt x="66675" y="0"/>
                </a:lnTo>
                <a:lnTo>
                  <a:pt x="0" y="0"/>
                </a:lnTo>
                <a:lnTo>
                  <a:pt x="0" y="857250"/>
                </a:lnTo>
                <a:close/>
              </a:path>
            </a:pathLst>
          </a:custGeom>
          <a:solidFill>
            <a:srgbClr val="51DC00"/>
          </a:solidFill>
        </p:spPr>
        <p:txBody>
          <a:bodyPr wrap="square" lIns="0" tIns="0" rIns="0" bIns="0" rtlCol="0"/>
          <a:lstStyle/>
          <a:p>
            <a:endParaRPr/>
          </a:p>
        </p:txBody>
      </p:sp>
      <p:sp>
        <p:nvSpPr>
          <p:cNvPr id="39" name="object 39"/>
          <p:cNvSpPr/>
          <p:nvPr/>
        </p:nvSpPr>
        <p:spPr>
          <a:xfrm>
            <a:off x="7505700" y="1295400"/>
            <a:ext cx="66675" cy="857250"/>
          </a:xfrm>
          <a:custGeom>
            <a:avLst/>
            <a:gdLst/>
            <a:ahLst/>
            <a:cxnLst/>
            <a:rect l="l" t="t" r="r" b="b"/>
            <a:pathLst>
              <a:path w="66675" h="857250">
                <a:moveTo>
                  <a:pt x="0" y="857250"/>
                </a:moveTo>
                <a:lnTo>
                  <a:pt x="66675" y="857250"/>
                </a:lnTo>
                <a:lnTo>
                  <a:pt x="66675" y="0"/>
                </a:lnTo>
                <a:lnTo>
                  <a:pt x="0" y="0"/>
                </a:lnTo>
                <a:lnTo>
                  <a:pt x="0" y="857250"/>
                </a:lnTo>
                <a:close/>
              </a:path>
            </a:pathLst>
          </a:custGeom>
          <a:ln w="12700">
            <a:solidFill>
              <a:srgbClr val="FFFFFF"/>
            </a:solidFill>
          </a:ln>
        </p:spPr>
        <p:txBody>
          <a:bodyPr wrap="square" lIns="0" tIns="0" rIns="0" bIns="0" rtlCol="0"/>
          <a:lstStyle/>
          <a:p>
            <a:endParaRPr/>
          </a:p>
        </p:txBody>
      </p:sp>
      <p:sp>
        <p:nvSpPr>
          <p:cNvPr id="40" name="object 40"/>
          <p:cNvSpPr/>
          <p:nvPr/>
        </p:nvSpPr>
        <p:spPr>
          <a:xfrm>
            <a:off x="7639050" y="1295400"/>
            <a:ext cx="66675" cy="857250"/>
          </a:xfrm>
          <a:custGeom>
            <a:avLst/>
            <a:gdLst/>
            <a:ahLst/>
            <a:cxnLst/>
            <a:rect l="l" t="t" r="r" b="b"/>
            <a:pathLst>
              <a:path w="66675" h="857250">
                <a:moveTo>
                  <a:pt x="0" y="857250"/>
                </a:moveTo>
                <a:lnTo>
                  <a:pt x="66675" y="857250"/>
                </a:lnTo>
                <a:lnTo>
                  <a:pt x="66675" y="0"/>
                </a:lnTo>
                <a:lnTo>
                  <a:pt x="0" y="0"/>
                </a:lnTo>
                <a:lnTo>
                  <a:pt x="0" y="857250"/>
                </a:lnTo>
                <a:close/>
              </a:path>
            </a:pathLst>
          </a:custGeom>
          <a:solidFill>
            <a:srgbClr val="51DC00"/>
          </a:solidFill>
        </p:spPr>
        <p:txBody>
          <a:bodyPr wrap="square" lIns="0" tIns="0" rIns="0" bIns="0" rtlCol="0"/>
          <a:lstStyle/>
          <a:p>
            <a:endParaRPr/>
          </a:p>
        </p:txBody>
      </p:sp>
      <p:sp>
        <p:nvSpPr>
          <p:cNvPr id="41" name="object 41"/>
          <p:cNvSpPr/>
          <p:nvPr/>
        </p:nvSpPr>
        <p:spPr>
          <a:xfrm>
            <a:off x="7639050" y="1295400"/>
            <a:ext cx="66675" cy="857250"/>
          </a:xfrm>
          <a:custGeom>
            <a:avLst/>
            <a:gdLst/>
            <a:ahLst/>
            <a:cxnLst/>
            <a:rect l="l" t="t" r="r" b="b"/>
            <a:pathLst>
              <a:path w="66675" h="857250">
                <a:moveTo>
                  <a:pt x="0" y="857250"/>
                </a:moveTo>
                <a:lnTo>
                  <a:pt x="66675" y="857250"/>
                </a:lnTo>
                <a:lnTo>
                  <a:pt x="66675" y="0"/>
                </a:lnTo>
                <a:lnTo>
                  <a:pt x="0" y="0"/>
                </a:lnTo>
                <a:lnTo>
                  <a:pt x="0" y="857250"/>
                </a:lnTo>
                <a:close/>
              </a:path>
            </a:pathLst>
          </a:custGeom>
          <a:ln w="12700">
            <a:solidFill>
              <a:srgbClr val="FFFFFF"/>
            </a:solidFill>
          </a:ln>
        </p:spPr>
        <p:txBody>
          <a:bodyPr wrap="square" lIns="0" tIns="0" rIns="0" bIns="0" rtlCol="0"/>
          <a:lstStyle/>
          <a:p>
            <a:endParaRPr/>
          </a:p>
        </p:txBody>
      </p:sp>
      <p:sp>
        <p:nvSpPr>
          <p:cNvPr id="42" name="object 42"/>
          <p:cNvSpPr/>
          <p:nvPr/>
        </p:nvSpPr>
        <p:spPr>
          <a:xfrm>
            <a:off x="7772400" y="1295400"/>
            <a:ext cx="66675" cy="857250"/>
          </a:xfrm>
          <a:custGeom>
            <a:avLst/>
            <a:gdLst/>
            <a:ahLst/>
            <a:cxnLst/>
            <a:rect l="l" t="t" r="r" b="b"/>
            <a:pathLst>
              <a:path w="66675" h="857250">
                <a:moveTo>
                  <a:pt x="0" y="857250"/>
                </a:moveTo>
                <a:lnTo>
                  <a:pt x="66675" y="857250"/>
                </a:lnTo>
                <a:lnTo>
                  <a:pt x="66675" y="0"/>
                </a:lnTo>
                <a:lnTo>
                  <a:pt x="0" y="0"/>
                </a:lnTo>
                <a:lnTo>
                  <a:pt x="0" y="857250"/>
                </a:lnTo>
                <a:close/>
              </a:path>
            </a:pathLst>
          </a:custGeom>
          <a:solidFill>
            <a:srgbClr val="51DC00"/>
          </a:solidFill>
        </p:spPr>
        <p:txBody>
          <a:bodyPr wrap="square" lIns="0" tIns="0" rIns="0" bIns="0" rtlCol="0"/>
          <a:lstStyle/>
          <a:p>
            <a:endParaRPr/>
          </a:p>
        </p:txBody>
      </p:sp>
      <p:sp>
        <p:nvSpPr>
          <p:cNvPr id="43" name="object 43"/>
          <p:cNvSpPr/>
          <p:nvPr/>
        </p:nvSpPr>
        <p:spPr>
          <a:xfrm>
            <a:off x="7772400" y="1295400"/>
            <a:ext cx="66675" cy="857250"/>
          </a:xfrm>
          <a:custGeom>
            <a:avLst/>
            <a:gdLst/>
            <a:ahLst/>
            <a:cxnLst/>
            <a:rect l="l" t="t" r="r" b="b"/>
            <a:pathLst>
              <a:path w="66675" h="857250">
                <a:moveTo>
                  <a:pt x="0" y="857250"/>
                </a:moveTo>
                <a:lnTo>
                  <a:pt x="66675" y="857250"/>
                </a:lnTo>
                <a:lnTo>
                  <a:pt x="66675" y="0"/>
                </a:lnTo>
                <a:lnTo>
                  <a:pt x="0" y="0"/>
                </a:lnTo>
                <a:lnTo>
                  <a:pt x="0" y="857250"/>
                </a:lnTo>
                <a:close/>
              </a:path>
            </a:pathLst>
          </a:custGeom>
          <a:ln w="12700">
            <a:solidFill>
              <a:srgbClr val="FFFFFF"/>
            </a:solidFill>
          </a:ln>
        </p:spPr>
        <p:txBody>
          <a:bodyPr wrap="square" lIns="0" tIns="0" rIns="0" bIns="0" rtlCol="0"/>
          <a:lstStyle/>
          <a:p>
            <a:endParaRPr/>
          </a:p>
        </p:txBody>
      </p:sp>
      <p:sp>
        <p:nvSpPr>
          <p:cNvPr id="44" name="object 44"/>
          <p:cNvSpPr/>
          <p:nvPr/>
        </p:nvSpPr>
        <p:spPr>
          <a:xfrm>
            <a:off x="7905750" y="1295400"/>
            <a:ext cx="66675" cy="857250"/>
          </a:xfrm>
          <a:custGeom>
            <a:avLst/>
            <a:gdLst/>
            <a:ahLst/>
            <a:cxnLst/>
            <a:rect l="l" t="t" r="r" b="b"/>
            <a:pathLst>
              <a:path w="66675" h="857250">
                <a:moveTo>
                  <a:pt x="0" y="857250"/>
                </a:moveTo>
                <a:lnTo>
                  <a:pt x="66675" y="857250"/>
                </a:lnTo>
                <a:lnTo>
                  <a:pt x="66675" y="0"/>
                </a:lnTo>
                <a:lnTo>
                  <a:pt x="0" y="0"/>
                </a:lnTo>
                <a:lnTo>
                  <a:pt x="0" y="857250"/>
                </a:lnTo>
                <a:close/>
              </a:path>
            </a:pathLst>
          </a:custGeom>
          <a:solidFill>
            <a:srgbClr val="51DC00"/>
          </a:solidFill>
        </p:spPr>
        <p:txBody>
          <a:bodyPr wrap="square" lIns="0" tIns="0" rIns="0" bIns="0" rtlCol="0"/>
          <a:lstStyle/>
          <a:p>
            <a:endParaRPr/>
          </a:p>
        </p:txBody>
      </p:sp>
      <p:sp>
        <p:nvSpPr>
          <p:cNvPr id="45" name="object 45"/>
          <p:cNvSpPr/>
          <p:nvPr/>
        </p:nvSpPr>
        <p:spPr>
          <a:xfrm>
            <a:off x="7905750" y="1295400"/>
            <a:ext cx="66675" cy="857250"/>
          </a:xfrm>
          <a:custGeom>
            <a:avLst/>
            <a:gdLst/>
            <a:ahLst/>
            <a:cxnLst/>
            <a:rect l="l" t="t" r="r" b="b"/>
            <a:pathLst>
              <a:path w="66675" h="857250">
                <a:moveTo>
                  <a:pt x="0" y="857250"/>
                </a:moveTo>
                <a:lnTo>
                  <a:pt x="66675" y="857250"/>
                </a:lnTo>
                <a:lnTo>
                  <a:pt x="66675" y="0"/>
                </a:lnTo>
                <a:lnTo>
                  <a:pt x="0" y="0"/>
                </a:lnTo>
                <a:lnTo>
                  <a:pt x="0" y="857250"/>
                </a:lnTo>
                <a:close/>
              </a:path>
            </a:pathLst>
          </a:custGeom>
          <a:ln w="12700">
            <a:solidFill>
              <a:srgbClr val="FFFFFF"/>
            </a:solidFill>
          </a:ln>
        </p:spPr>
        <p:txBody>
          <a:bodyPr wrap="square" lIns="0" tIns="0" rIns="0" bIns="0" rtlCol="0"/>
          <a:lstStyle/>
          <a:p>
            <a:endParaRPr/>
          </a:p>
        </p:txBody>
      </p:sp>
      <p:sp>
        <p:nvSpPr>
          <p:cNvPr id="46" name="object 46"/>
          <p:cNvSpPr/>
          <p:nvPr/>
        </p:nvSpPr>
        <p:spPr>
          <a:xfrm>
            <a:off x="8039100" y="1295400"/>
            <a:ext cx="66675" cy="857250"/>
          </a:xfrm>
          <a:custGeom>
            <a:avLst/>
            <a:gdLst/>
            <a:ahLst/>
            <a:cxnLst/>
            <a:rect l="l" t="t" r="r" b="b"/>
            <a:pathLst>
              <a:path w="66675" h="857250">
                <a:moveTo>
                  <a:pt x="0" y="857250"/>
                </a:moveTo>
                <a:lnTo>
                  <a:pt x="66675" y="857250"/>
                </a:lnTo>
                <a:lnTo>
                  <a:pt x="66675" y="0"/>
                </a:lnTo>
                <a:lnTo>
                  <a:pt x="0" y="0"/>
                </a:lnTo>
                <a:lnTo>
                  <a:pt x="0" y="857250"/>
                </a:lnTo>
                <a:close/>
              </a:path>
            </a:pathLst>
          </a:custGeom>
          <a:solidFill>
            <a:srgbClr val="51DC00"/>
          </a:solidFill>
        </p:spPr>
        <p:txBody>
          <a:bodyPr wrap="square" lIns="0" tIns="0" rIns="0" bIns="0" rtlCol="0"/>
          <a:lstStyle/>
          <a:p>
            <a:endParaRPr/>
          </a:p>
        </p:txBody>
      </p:sp>
      <p:sp>
        <p:nvSpPr>
          <p:cNvPr id="47" name="object 47"/>
          <p:cNvSpPr/>
          <p:nvPr/>
        </p:nvSpPr>
        <p:spPr>
          <a:xfrm>
            <a:off x="8039100" y="1295400"/>
            <a:ext cx="66675" cy="857250"/>
          </a:xfrm>
          <a:custGeom>
            <a:avLst/>
            <a:gdLst/>
            <a:ahLst/>
            <a:cxnLst/>
            <a:rect l="l" t="t" r="r" b="b"/>
            <a:pathLst>
              <a:path w="66675" h="857250">
                <a:moveTo>
                  <a:pt x="0" y="857250"/>
                </a:moveTo>
                <a:lnTo>
                  <a:pt x="66675" y="857250"/>
                </a:lnTo>
                <a:lnTo>
                  <a:pt x="66675" y="0"/>
                </a:lnTo>
                <a:lnTo>
                  <a:pt x="0" y="0"/>
                </a:lnTo>
                <a:lnTo>
                  <a:pt x="0" y="857250"/>
                </a:lnTo>
                <a:close/>
              </a:path>
            </a:pathLst>
          </a:custGeom>
          <a:ln w="12700">
            <a:solidFill>
              <a:srgbClr val="FFFFFF"/>
            </a:solidFill>
          </a:ln>
        </p:spPr>
        <p:txBody>
          <a:bodyPr wrap="square" lIns="0" tIns="0" rIns="0" bIns="0" rtlCol="0"/>
          <a:lstStyle/>
          <a:p>
            <a:endParaRPr/>
          </a:p>
        </p:txBody>
      </p:sp>
      <p:sp>
        <p:nvSpPr>
          <p:cNvPr id="48" name="object 48"/>
          <p:cNvSpPr/>
          <p:nvPr/>
        </p:nvSpPr>
        <p:spPr>
          <a:xfrm>
            <a:off x="8172450" y="1295400"/>
            <a:ext cx="66675" cy="857250"/>
          </a:xfrm>
          <a:custGeom>
            <a:avLst/>
            <a:gdLst/>
            <a:ahLst/>
            <a:cxnLst/>
            <a:rect l="l" t="t" r="r" b="b"/>
            <a:pathLst>
              <a:path w="66675" h="857250">
                <a:moveTo>
                  <a:pt x="0" y="857250"/>
                </a:moveTo>
                <a:lnTo>
                  <a:pt x="66675" y="857250"/>
                </a:lnTo>
                <a:lnTo>
                  <a:pt x="66675" y="0"/>
                </a:lnTo>
                <a:lnTo>
                  <a:pt x="0" y="0"/>
                </a:lnTo>
                <a:lnTo>
                  <a:pt x="0" y="857250"/>
                </a:lnTo>
                <a:close/>
              </a:path>
            </a:pathLst>
          </a:custGeom>
          <a:solidFill>
            <a:srgbClr val="51DC00"/>
          </a:solidFill>
        </p:spPr>
        <p:txBody>
          <a:bodyPr wrap="square" lIns="0" tIns="0" rIns="0" bIns="0" rtlCol="0"/>
          <a:lstStyle/>
          <a:p>
            <a:endParaRPr/>
          </a:p>
        </p:txBody>
      </p:sp>
      <p:sp>
        <p:nvSpPr>
          <p:cNvPr id="49" name="object 49"/>
          <p:cNvSpPr/>
          <p:nvPr/>
        </p:nvSpPr>
        <p:spPr>
          <a:xfrm>
            <a:off x="8172450" y="1295400"/>
            <a:ext cx="66675" cy="857250"/>
          </a:xfrm>
          <a:custGeom>
            <a:avLst/>
            <a:gdLst/>
            <a:ahLst/>
            <a:cxnLst/>
            <a:rect l="l" t="t" r="r" b="b"/>
            <a:pathLst>
              <a:path w="66675" h="857250">
                <a:moveTo>
                  <a:pt x="0" y="857250"/>
                </a:moveTo>
                <a:lnTo>
                  <a:pt x="66675" y="857250"/>
                </a:lnTo>
                <a:lnTo>
                  <a:pt x="66675" y="0"/>
                </a:lnTo>
                <a:lnTo>
                  <a:pt x="0" y="0"/>
                </a:lnTo>
                <a:lnTo>
                  <a:pt x="0" y="857250"/>
                </a:lnTo>
                <a:close/>
              </a:path>
            </a:pathLst>
          </a:custGeom>
          <a:ln w="12700">
            <a:solidFill>
              <a:srgbClr val="FFFFFF"/>
            </a:solidFill>
          </a:ln>
        </p:spPr>
        <p:txBody>
          <a:bodyPr wrap="square" lIns="0" tIns="0" rIns="0" bIns="0" rtlCol="0"/>
          <a:lstStyle/>
          <a:p>
            <a:endParaRPr/>
          </a:p>
        </p:txBody>
      </p:sp>
      <p:sp>
        <p:nvSpPr>
          <p:cNvPr id="50" name="object 50"/>
          <p:cNvSpPr/>
          <p:nvPr/>
        </p:nvSpPr>
        <p:spPr>
          <a:xfrm>
            <a:off x="8305800" y="1295400"/>
            <a:ext cx="66675" cy="857250"/>
          </a:xfrm>
          <a:custGeom>
            <a:avLst/>
            <a:gdLst/>
            <a:ahLst/>
            <a:cxnLst/>
            <a:rect l="l" t="t" r="r" b="b"/>
            <a:pathLst>
              <a:path w="66675" h="857250">
                <a:moveTo>
                  <a:pt x="0" y="857250"/>
                </a:moveTo>
                <a:lnTo>
                  <a:pt x="66675" y="857250"/>
                </a:lnTo>
                <a:lnTo>
                  <a:pt x="66675" y="0"/>
                </a:lnTo>
                <a:lnTo>
                  <a:pt x="0" y="0"/>
                </a:lnTo>
                <a:lnTo>
                  <a:pt x="0" y="857250"/>
                </a:lnTo>
                <a:close/>
              </a:path>
            </a:pathLst>
          </a:custGeom>
          <a:solidFill>
            <a:srgbClr val="51DC00"/>
          </a:solidFill>
        </p:spPr>
        <p:txBody>
          <a:bodyPr wrap="square" lIns="0" tIns="0" rIns="0" bIns="0" rtlCol="0"/>
          <a:lstStyle/>
          <a:p>
            <a:endParaRPr/>
          </a:p>
        </p:txBody>
      </p:sp>
      <p:sp>
        <p:nvSpPr>
          <p:cNvPr id="51" name="object 51"/>
          <p:cNvSpPr/>
          <p:nvPr/>
        </p:nvSpPr>
        <p:spPr>
          <a:xfrm>
            <a:off x="8305800" y="1295400"/>
            <a:ext cx="66675" cy="857250"/>
          </a:xfrm>
          <a:custGeom>
            <a:avLst/>
            <a:gdLst/>
            <a:ahLst/>
            <a:cxnLst/>
            <a:rect l="l" t="t" r="r" b="b"/>
            <a:pathLst>
              <a:path w="66675" h="857250">
                <a:moveTo>
                  <a:pt x="0" y="857250"/>
                </a:moveTo>
                <a:lnTo>
                  <a:pt x="66675" y="857250"/>
                </a:lnTo>
                <a:lnTo>
                  <a:pt x="66675" y="0"/>
                </a:lnTo>
                <a:lnTo>
                  <a:pt x="0" y="0"/>
                </a:lnTo>
                <a:lnTo>
                  <a:pt x="0" y="857250"/>
                </a:lnTo>
                <a:close/>
              </a:path>
            </a:pathLst>
          </a:custGeom>
          <a:ln w="12700">
            <a:solidFill>
              <a:srgbClr val="FFFFFF"/>
            </a:solidFill>
          </a:ln>
        </p:spPr>
        <p:txBody>
          <a:bodyPr wrap="square" lIns="0" tIns="0" rIns="0" bIns="0" rtlCol="0"/>
          <a:lstStyle/>
          <a:p>
            <a:endParaRPr/>
          </a:p>
        </p:txBody>
      </p:sp>
      <p:sp>
        <p:nvSpPr>
          <p:cNvPr id="52" name="object 52"/>
          <p:cNvSpPr/>
          <p:nvPr/>
        </p:nvSpPr>
        <p:spPr>
          <a:xfrm>
            <a:off x="8439150" y="1295400"/>
            <a:ext cx="66675" cy="857250"/>
          </a:xfrm>
          <a:custGeom>
            <a:avLst/>
            <a:gdLst/>
            <a:ahLst/>
            <a:cxnLst/>
            <a:rect l="l" t="t" r="r" b="b"/>
            <a:pathLst>
              <a:path w="66675" h="857250">
                <a:moveTo>
                  <a:pt x="0" y="857250"/>
                </a:moveTo>
                <a:lnTo>
                  <a:pt x="66675" y="857250"/>
                </a:lnTo>
                <a:lnTo>
                  <a:pt x="66675" y="0"/>
                </a:lnTo>
                <a:lnTo>
                  <a:pt x="0" y="0"/>
                </a:lnTo>
                <a:lnTo>
                  <a:pt x="0" y="857250"/>
                </a:lnTo>
                <a:close/>
              </a:path>
            </a:pathLst>
          </a:custGeom>
          <a:solidFill>
            <a:srgbClr val="51DC00"/>
          </a:solidFill>
        </p:spPr>
        <p:txBody>
          <a:bodyPr wrap="square" lIns="0" tIns="0" rIns="0" bIns="0" rtlCol="0"/>
          <a:lstStyle/>
          <a:p>
            <a:endParaRPr/>
          </a:p>
        </p:txBody>
      </p:sp>
      <p:sp>
        <p:nvSpPr>
          <p:cNvPr id="53" name="object 53"/>
          <p:cNvSpPr/>
          <p:nvPr/>
        </p:nvSpPr>
        <p:spPr>
          <a:xfrm>
            <a:off x="8439150" y="1295400"/>
            <a:ext cx="66675" cy="857250"/>
          </a:xfrm>
          <a:custGeom>
            <a:avLst/>
            <a:gdLst/>
            <a:ahLst/>
            <a:cxnLst/>
            <a:rect l="l" t="t" r="r" b="b"/>
            <a:pathLst>
              <a:path w="66675" h="857250">
                <a:moveTo>
                  <a:pt x="0" y="857250"/>
                </a:moveTo>
                <a:lnTo>
                  <a:pt x="66675" y="857250"/>
                </a:lnTo>
                <a:lnTo>
                  <a:pt x="66675" y="0"/>
                </a:lnTo>
                <a:lnTo>
                  <a:pt x="0" y="0"/>
                </a:lnTo>
                <a:lnTo>
                  <a:pt x="0" y="857250"/>
                </a:lnTo>
                <a:close/>
              </a:path>
            </a:pathLst>
          </a:custGeom>
          <a:ln w="12700">
            <a:solidFill>
              <a:srgbClr val="FFFFFF"/>
            </a:solidFill>
          </a:ln>
        </p:spPr>
        <p:txBody>
          <a:bodyPr wrap="square" lIns="0" tIns="0" rIns="0" bIns="0" rtlCol="0"/>
          <a:lstStyle/>
          <a:p>
            <a:endParaRPr/>
          </a:p>
        </p:txBody>
      </p:sp>
      <p:sp>
        <p:nvSpPr>
          <p:cNvPr id="54" name="object 54"/>
          <p:cNvSpPr/>
          <p:nvPr/>
        </p:nvSpPr>
        <p:spPr>
          <a:xfrm>
            <a:off x="8572500" y="1295400"/>
            <a:ext cx="66675" cy="857250"/>
          </a:xfrm>
          <a:custGeom>
            <a:avLst/>
            <a:gdLst/>
            <a:ahLst/>
            <a:cxnLst/>
            <a:rect l="l" t="t" r="r" b="b"/>
            <a:pathLst>
              <a:path w="66675" h="857250">
                <a:moveTo>
                  <a:pt x="0" y="857250"/>
                </a:moveTo>
                <a:lnTo>
                  <a:pt x="66675" y="857250"/>
                </a:lnTo>
                <a:lnTo>
                  <a:pt x="66675" y="0"/>
                </a:lnTo>
                <a:lnTo>
                  <a:pt x="0" y="0"/>
                </a:lnTo>
                <a:lnTo>
                  <a:pt x="0" y="857250"/>
                </a:lnTo>
                <a:close/>
              </a:path>
            </a:pathLst>
          </a:custGeom>
          <a:solidFill>
            <a:srgbClr val="51DC00"/>
          </a:solidFill>
        </p:spPr>
        <p:txBody>
          <a:bodyPr wrap="square" lIns="0" tIns="0" rIns="0" bIns="0" rtlCol="0"/>
          <a:lstStyle/>
          <a:p>
            <a:endParaRPr/>
          </a:p>
        </p:txBody>
      </p:sp>
      <p:sp>
        <p:nvSpPr>
          <p:cNvPr id="55" name="object 55"/>
          <p:cNvSpPr/>
          <p:nvPr/>
        </p:nvSpPr>
        <p:spPr>
          <a:xfrm>
            <a:off x="8572500" y="1295400"/>
            <a:ext cx="66675" cy="857250"/>
          </a:xfrm>
          <a:custGeom>
            <a:avLst/>
            <a:gdLst/>
            <a:ahLst/>
            <a:cxnLst/>
            <a:rect l="l" t="t" r="r" b="b"/>
            <a:pathLst>
              <a:path w="66675" h="857250">
                <a:moveTo>
                  <a:pt x="0" y="857250"/>
                </a:moveTo>
                <a:lnTo>
                  <a:pt x="66675" y="857250"/>
                </a:lnTo>
                <a:lnTo>
                  <a:pt x="66675" y="0"/>
                </a:lnTo>
                <a:lnTo>
                  <a:pt x="0" y="0"/>
                </a:lnTo>
                <a:lnTo>
                  <a:pt x="0" y="857250"/>
                </a:lnTo>
                <a:close/>
              </a:path>
            </a:pathLst>
          </a:custGeom>
          <a:ln w="12700">
            <a:solidFill>
              <a:srgbClr val="FFFFFF"/>
            </a:solidFill>
          </a:ln>
        </p:spPr>
        <p:txBody>
          <a:bodyPr wrap="square" lIns="0" tIns="0" rIns="0" bIns="0" rtlCol="0"/>
          <a:lstStyle/>
          <a:p>
            <a:endParaRPr/>
          </a:p>
        </p:txBody>
      </p:sp>
      <p:sp>
        <p:nvSpPr>
          <p:cNvPr id="56" name="object 56"/>
          <p:cNvSpPr/>
          <p:nvPr/>
        </p:nvSpPr>
        <p:spPr>
          <a:xfrm>
            <a:off x="8705850" y="1295400"/>
            <a:ext cx="66675" cy="857250"/>
          </a:xfrm>
          <a:custGeom>
            <a:avLst/>
            <a:gdLst/>
            <a:ahLst/>
            <a:cxnLst/>
            <a:rect l="l" t="t" r="r" b="b"/>
            <a:pathLst>
              <a:path w="66675" h="857250">
                <a:moveTo>
                  <a:pt x="0" y="857250"/>
                </a:moveTo>
                <a:lnTo>
                  <a:pt x="66675" y="857250"/>
                </a:lnTo>
                <a:lnTo>
                  <a:pt x="66675" y="0"/>
                </a:lnTo>
                <a:lnTo>
                  <a:pt x="0" y="0"/>
                </a:lnTo>
                <a:lnTo>
                  <a:pt x="0" y="857250"/>
                </a:lnTo>
                <a:close/>
              </a:path>
            </a:pathLst>
          </a:custGeom>
          <a:solidFill>
            <a:srgbClr val="51DC00"/>
          </a:solidFill>
        </p:spPr>
        <p:txBody>
          <a:bodyPr wrap="square" lIns="0" tIns="0" rIns="0" bIns="0" rtlCol="0"/>
          <a:lstStyle/>
          <a:p>
            <a:endParaRPr/>
          </a:p>
        </p:txBody>
      </p:sp>
      <p:sp>
        <p:nvSpPr>
          <p:cNvPr id="57" name="object 57"/>
          <p:cNvSpPr/>
          <p:nvPr/>
        </p:nvSpPr>
        <p:spPr>
          <a:xfrm>
            <a:off x="8705850" y="1295400"/>
            <a:ext cx="66675" cy="857250"/>
          </a:xfrm>
          <a:custGeom>
            <a:avLst/>
            <a:gdLst/>
            <a:ahLst/>
            <a:cxnLst/>
            <a:rect l="l" t="t" r="r" b="b"/>
            <a:pathLst>
              <a:path w="66675" h="857250">
                <a:moveTo>
                  <a:pt x="0" y="857250"/>
                </a:moveTo>
                <a:lnTo>
                  <a:pt x="66675" y="857250"/>
                </a:lnTo>
                <a:lnTo>
                  <a:pt x="66675" y="0"/>
                </a:lnTo>
                <a:lnTo>
                  <a:pt x="0" y="0"/>
                </a:lnTo>
                <a:lnTo>
                  <a:pt x="0" y="857250"/>
                </a:lnTo>
                <a:close/>
              </a:path>
            </a:pathLst>
          </a:custGeom>
          <a:ln w="12700">
            <a:solidFill>
              <a:srgbClr val="FFFFFF"/>
            </a:solidFill>
          </a:ln>
        </p:spPr>
        <p:txBody>
          <a:bodyPr wrap="square" lIns="0" tIns="0" rIns="0" bIns="0" rtlCol="0"/>
          <a:lstStyle/>
          <a:p>
            <a:endParaRPr/>
          </a:p>
        </p:txBody>
      </p:sp>
      <p:sp>
        <p:nvSpPr>
          <p:cNvPr id="58" name="object 58"/>
          <p:cNvSpPr/>
          <p:nvPr/>
        </p:nvSpPr>
        <p:spPr>
          <a:xfrm>
            <a:off x="5772150" y="2152650"/>
            <a:ext cx="66675" cy="171450"/>
          </a:xfrm>
          <a:custGeom>
            <a:avLst/>
            <a:gdLst/>
            <a:ahLst/>
            <a:cxnLst/>
            <a:rect l="l" t="t" r="r" b="b"/>
            <a:pathLst>
              <a:path w="66675" h="171450">
                <a:moveTo>
                  <a:pt x="0" y="171450"/>
                </a:moveTo>
                <a:lnTo>
                  <a:pt x="66675" y="171450"/>
                </a:lnTo>
                <a:lnTo>
                  <a:pt x="66675" y="0"/>
                </a:lnTo>
                <a:lnTo>
                  <a:pt x="0" y="0"/>
                </a:lnTo>
                <a:lnTo>
                  <a:pt x="0" y="171450"/>
                </a:lnTo>
                <a:close/>
              </a:path>
            </a:pathLst>
          </a:custGeom>
          <a:solidFill>
            <a:srgbClr val="FFE1FF"/>
          </a:solidFill>
        </p:spPr>
        <p:txBody>
          <a:bodyPr wrap="square" lIns="0" tIns="0" rIns="0" bIns="0" rtlCol="0"/>
          <a:lstStyle/>
          <a:p>
            <a:endParaRPr/>
          </a:p>
        </p:txBody>
      </p:sp>
      <p:sp>
        <p:nvSpPr>
          <p:cNvPr id="59" name="object 59"/>
          <p:cNvSpPr/>
          <p:nvPr/>
        </p:nvSpPr>
        <p:spPr>
          <a:xfrm>
            <a:off x="5772150" y="2152650"/>
            <a:ext cx="66675" cy="171450"/>
          </a:xfrm>
          <a:custGeom>
            <a:avLst/>
            <a:gdLst/>
            <a:ahLst/>
            <a:cxnLst/>
            <a:rect l="l" t="t" r="r" b="b"/>
            <a:pathLst>
              <a:path w="66675" h="171450">
                <a:moveTo>
                  <a:pt x="0" y="171450"/>
                </a:moveTo>
                <a:lnTo>
                  <a:pt x="66675" y="171450"/>
                </a:lnTo>
                <a:lnTo>
                  <a:pt x="66675" y="0"/>
                </a:lnTo>
                <a:lnTo>
                  <a:pt x="0" y="0"/>
                </a:lnTo>
                <a:lnTo>
                  <a:pt x="0" y="171450"/>
                </a:lnTo>
                <a:close/>
              </a:path>
            </a:pathLst>
          </a:custGeom>
          <a:ln w="12700">
            <a:solidFill>
              <a:srgbClr val="FFFFFF"/>
            </a:solidFill>
          </a:ln>
        </p:spPr>
        <p:txBody>
          <a:bodyPr wrap="square" lIns="0" tIns="0" rIns="0" bIns="0" rtlCol="0"/>
          <a:lstStyle/>
          <a:p>
            <a:endParaRPr/>
          </a:p>
        </p:txBody>
      </p:sp>
      <p:sp>
        <p:nvSpPr>
          <p:cNvPr id="60" name="object 60"/>
          <p:cNvSpPr/>
          <p:nvPr/>
        </p:nvSpPr>
        <p:spPr>
          <a:xfrm>
            <a:off x="5905500" y="2152650"/>
            <a:ext cx="66675" cy="171450"/>
          </a:xfrm>
          <a:custGeom>
            <a:avLst/>
            <a:gdLst/>
            <a:ahLst/>
            <a:cxnLst/>
            <a:rect l="l" t="t" r="r" b="b"/>
            <a:pathLst>
              <a:path w="66675" h="171450">
                <a:moveTo>
                  <a:pt x="0" y="171450"/>
                </a:moveTo>
                <a:lnTo>
                  <a:pt x="66675" y="171450"/>
                </a:lnTo>
                <a:lnTo>
                  <a:pt x="66675" y="0"/>
                </a:lnTo>
                <a:lnTo>
                  <a:pt x="0" y="0"/>
                </a:lnTo>
                <a:lnTo>
                  <a:pt x="0" y="171450"/>
                </a:lnTo>
                <a:close/>
              </a:path>
            </a:pathLst>
          </a:custGeom>
          <a:solidFill>
            <a:srgbClr val="FFE1FF"/>
          </a:solidFill>
        </p:spPr>
        <p:txBody>
          <a:bodyPr wrap="square" lIns="0" tIns="0" rIns="0" bIns="0" rtlCol="0"/>
          <a:lstStyle/>
          <a:p>
            <a:endParaRPr/>
          </a:p>
        </p:txBody>
      </p:sp>
      <p:sp>
        <p:nvSpPr>
          <p:cNvPr id="61" name="object 61"/>
          <p:cNvSpPr/>
          <p:nvPr/>
        </p:nvSpPr>
        <p:spPr>
          <a:xfrm>
            <a:off x="5905500" y="2152650"/>
            <a:ext cx="66675" cy="171450"/>
          </a:xfrm>
          <a:custGeom>
            <a:avLst/>
            <a:gdLst/>
            <a:ahLst/>
            <a:cxnLst/>
            <a:rect l="l" t="t" r="r" b="b"/>
            <a:pathLst>
              <a:path w="66675" h="171450">
                <a:moveTo>
                  <a:pt x="0" y="171450"/>
                </a:moveTo>
                <a:lnTo>
                  <a:pt x="66675" y="171450"/>
                </a:lnTo>
                <a:lnTo>
                  <a:pt x="66675" y="0"/>
                </a:lnTo>
                <a:lnTo>
                  <a:pt x="0" y="0"/>
                </a:lnTo>
                <a:lnTo>
                  <a:pt x="0" y="171450"/>
                </a:lnTo>
                <a:close/>
              </a:path>
            </a:pathLst>
          </a:custGeom>
          <a:ln w="12700">
            <a:solidFill>
              <a:srgbClr val="FFFFFF"/>
            </a:solidFill>
          </a:ln>
        </p:spPr>
        <p:txBody>
          <a:bodyPr wrap="square" lIns="0" tIns="0" rIns="0" bIns="0" rtlCol="0"/>
          <a:lstStyle/>
          <a:p>
            <a:endParaRPr/>
          </a:p>
        </p:txBody>
      </p:sp>
      <p:sp>
        <p:nvSpPr>
          <p:cNvPr id="62" name="object 62"/>
          <p:cNvSpPr/>
          <p:nvPr/>
        </p:nvSpPr>
        <p:spPr>
          <a:xfrm>
            <a:off x="6038850" y="2152650"/>
            <a:ext cx="66675" cy="171450"/>
          </a:xfrm>
          <a:custGeom>
            <a:avLst/>
            <a:gdLst/>
            <a:ahLst/>
            <a:cxnLst/>
            <a:rect l="l" t="t" r="r" b="b"/>
            <a:pathLst>
              <a:path w="66675" h="171450">
                <a:moveTo>
                  <a:pt x="0" y="171450"/>
                </a:moveTo>
                <a:lnTo>
                  <a:pt x="66675" y="171450"/>
                </a:lnTo>
                <a:lnTo>
                  <a:pt x="66675" y="0"/>
                </a:lnTo>
                <a:lnTo>
                  <a:pt x="0" y="0"/>
                </a:lnTo>
                <a:lnTo>
                  <a:pt x="0" y="171450"/>
                </a:lnTo>
                <a:close/>
              </a:path>
            </a:pathLst>
          </a:custGeom>
          <a:solidFill>
            <a:srgbClr val="FFE1FF"/>
          </a:solidFill>
        </p:spPr>
        <p:txBody>
          <a:bodyPr wrap="square" lIns="0" tIns="0" rIns="0" bIns="0" rtlCol="0"/>
          <a:lstStyle/>
          <a:p>
            <a:endParaRPr/>
          </a:p>
        </p:txBody>
      </p:sp>
      <p:sp>
        <p:nvSpPr>
          <p:cNvPr id="63" name="object 63"/>
          <p:cNvSpPr/>
          <p:nvPr/>
        </p:nvSpPr>
        <p:spPr>
          <a:xfrm>
            <a:off x="6038850" y="2152650"/>
            <a:ext cx="66675" cy="171450"/>
          </a:xfrm>
          <a:custGeom>
            <a:avLst/>
            <a:gdLst/>
            <a:ahLst/>
            <a:cxnLst/>
            <a:rect l="l" t="t" r="r" b="b"/>
            <a:pathLst>
              <a:path w="66675" h="171450">
                <a:moveTo>
                  <a:pt x="0" y="171450"/>
                </a:moveTo>
                <a:lnTo>
                  <a:pt x="66675" y="171450"/>
                </a:lnTo>
                <a:lnTo>
                  <a:pt x="66675" y="0"/>
                </a:lnTo>
                <a:lnTo>
                  <a:pt x="0" y="0"/>
                </a:lnTo>
                <a:lnTo>
                  <a:pt x="0" y="171450"/>
                </a:lnTo>
                <a:close/>
              </a:path>
            </a:pathLst>
          </a:custGeom>
          <a:ln w="12700">
            <a:solidFill>
              <a:srgbClr val="FFFFFF"/>
            </a:solidFill>
          </a:ln>
        </p:spPr>
        <p:txBody>
          <a:bodyPr wrap="square" lIns="0" tIns="0" rIns="0" bIns="0" rtlCol="0"/>
          <a:lstStyle/>
          <a:p>
            <a:endParaRPr/>
          </a:p>
        </p:txBody>
      </p:sp>
      <p:sp>
        <p:nvSpPr>
          <p:cNvPr id="64" name="object 64"/>
          <p:cNvSpPr/>
          <p:nvPr/>
        </p:nvSpPr>
        <p:spPr>
          <a:xfrm>
            <a:off x="6172200" y="2152650"/>
            <a:ext cx="66675" cy="171450"/>
          </a:xfrm>
          <a:custGeom>
            <a:avLst/>
            <a:gdLst/>
            <a:ahLst/>
            <a:cxnLst/>
            <a:rect l="l" t="t" r="r" b="b"/>
            <a:pathLst>
              <a:path w="66675" h="171450">
                <a:moveTo>
                  <a:pt x="0" y="171450"/>
                </a:moveTo>
                <a:lnTo>
                  <a:pt x="66675" y="171450"/>
                </a:lnTo>
                <a:lnTo>
                  <a:pt x="66675" y="0"/>
                </a:lnTo>
                <a:lnTo>
                  <a:pt x="0" y="0"/>
                </a:lnTo>
                <a:lnTo>
                  <a:pt x="0" y="171450"/>
                </a:lnTo>
                <a:close/>
              </a:path>
            </a:pathLst>
          </a:custGeom>
          <a:solidFill>
            <a:srgbClr val="FFE1FF"/>
          </a:solidFill>
        </p:spPr>
        <p:txBody>
          <a:bodyPr wrap="square" lIns="0" tIns="0" rIns="0" bIns="0" rtlCol="0"/>
          <a:lstStyle/>
          <a:p>
            <a:endParaRPr/>
          </a:p>
        </p:txBody>
      </p:sp>
      <p:sp>
        <p:nvSpPr>
          <p:cNvPr id="65" name="object 65"/>
          <p:cNvSpPr/>
          <p:nvPr/>
        </p:nvSpPr>
        <p:spPr>
          <a:xfrm>
            <a:off x="6172200" y="2152650"/>
            <a:ext cx="66675" cy="171450"/>
          </a:xfrm>
          <a:custGeom>
            <a:avLst/>
            <a:gdLst/>
            <a:ahLst/>
            <a:cxnLst/>
            <a:rect l="l" t="t" r="r" b="b"/>
            <a:pathLst>
              <a:path w="66675" h="171450">
                <a:moveTo>
                  <a:pt x="0" y="171450"/>
                </a:moveTo>
                <a:lnTo>
                  <a:pt x="66675" y="171450"/>
                </a:lnTo>
                <a:lnTo>
                  <a:pt x="66675" y="0"/>
                </a:lnTo>
                <a:lnTo>
                  <a:pt x="0" y="0"/>
                </a:lnTo>
                <a:lnTo>
                  <a:pt x="0" y="171450"/>
                </a:lnTo>
                <a:close/>
              </a:path>
            </a:pathLst>
          </a:custGeom>
          <a:ln w="12700">
            <a:solidFill>
              <a:srgbClr val="FFFFFF"/>
            </a:solidFill>
          </a:ln>
        </p:spPr>
        <p:txBody>
          <a:bodyPr wrap="square" lIns="0" tIns="0" rIns="0" bIns="0" rtlCol="0"/>
          <a:lstStyle/>
          <a:p>
            <a:endParaRPr/>
          </a:p>
        </p:txBody>
      </p:sp>
      <p:sp>
        <p:nvSpPr>
          <p:cNvPr id="66" name="object 66"/>
          <p:cNvSpPr/>
          <p:nvPr/>
        </p:nvSpPr>
        <p:spPr>
          <a:xfrm>
            <a:off x="6305550" y="2152650"/>
            <a:ext cx="66675" cy="171450"/>
          </a:xfrm>
          <a:custGeom>
            <a:avLst/>
            <a:gdLst/>
            <a:ahLst/>
            <a:cxnLst/>
            <a:rect l="l" t="t" r="r" b="b"/>
            <a:pathLst>
              <a:path w="66675" h="171450">
                <a:moveTo>
                  <a:pt x="0" y="171450"/>
                </a:moveTo>
                <a:lnTo>
                  <a:pt x="66675" y="171450"/>
                </a:lnTo>
                <a:lnTo>
                  <a:pt x="66675" y="0"/>
                </a:lnTo>
                <a:lnTo>
                  <a:pt x="0" y="0"/>
                </a:lnTo>
                <a:lnTo>
                  <a:pt x="0" y="171450"/>
                </a:lnTo>
                <a:close/>
              </a:path>
            </a:pathLst>
          </a:custGeom>
          <a:solidFill>
            <a:srgbClr val="FFE1FF"/>
          </a:solidFill>
        </p:spPr>
        <p:txBody>
          <a:bodyPr wrap="square" lIns="0" tIns="0" rIns="0" bIns="0" rtlCol="0"/>
          <a:lstStyle/>
          <a:p>
            <a:endParaRPr/>
          </a:p>
        </p:txBody>
      </p:sp>
      <p:sp>
        <p:nvSpPr>
          <p:cNvPr id="67" name="object 67"/>
          <p:cNvSpPr/>
          <p:nvPr/>
        </p:nvSpPr>
        <p:spPr>
          <a:xfrm>
            <a:off x="6305550" y="2152650"/>
            <a:ext cx="66675" cy="171450"/>
          </a:xfrm>
          <a:custGeom>
            <a:avLst/>
            <a:gdLst/>
            <a:ahLst/>
            <a:cxnLst/>
            <a:rect l="l" t="t" r="r" b="b"/>
            <a:pathLst>
              <a:path w="66675" h="171450">
                <a:moveTo>
                  <a:pt x="0" y="171450"/>
                </a:moveTo>
                <a:lnTo>
                  <a:pt x="66675" y="171450"/>
                </a:lnTo>
                <a:lnTo>
                  <a:pt x="66675" y="0"/>
                </a:lnTo>
                <a:lnTo>
                  <a:pt x="0" y="0"/>
                </a:lnTo>
                <a:lnTo>
                  <a:pt x="0" y="171450"/>
                </a:lnTo>
                <a:close/>
              </a:path>
            </a:pathLst>
          </a:custGeom>
          <a:ln w="12700">
            <a:solidFill>
              <a:srgbClr val="FFFFFF"/>
            </a:solidFill>
          </a:ln>
        </p:spPr>
        <p:txBody>
          <a:bodyPr wrap="square" lIns="0" tIns="0" rIns="0" bIns="0" rtlCol="0"/>
          <a:lstStyle/>
          <a:p>
            <a:endParaRPr/>
          </a:p>
        </p:txBody>
      </p:sp>
      <p:sp>
        <p:nvSpPr>
          <p:cNvPr id="68" name="object 68"/>
          <p:cNvSpPr/>
          <p:nvPr/>
        </p:nvSpPr>
        <p:spPr>
          <a:xfrm>
            <a:off x="6438900" y="2152650"/>
            <a:ext cx="66675" cy="171450"/>
          </a:xfrm>
          <a:custGeom>
            <a:avLst/>
            <a:gdLst/>
            <a:ahLst/>
            <a:cxnLst/>
            <a:rect l="l" t="t" r="r" b="b"/>
            <a:pathLst>
              <a:path w="66675" h="171450">
                <a:moveTo>
                  <a:pt x="0" y="171450"/>
                </a:moveTo>
                <a:lnTo>
                  <a:pt x="66675" y="171450"/>
                </a:lnTo>
                <a:lnTo>
                  <a:pt x="66675" y="0"/>
                </a:lnTo>
                <a:lnTo>
                  <a:pt x="0" y="0"/>
                </a:lnTo>
                <a:lnTo>
                  <a:pt x="0" y="171450"/>
                </a:lnTo>
                <a:close/>
              </a:path>
            </a:pathLst>
          </a:custGeom>
          <a:solidFill>
            <a:srgbClr val="FFE1FF"/>
          </a:solidFill>
        </p:spPr>
        <p:txBody>
          <a:bodyPr wrap="square" lIns="0" tIns="0" rIns="0" bIns="0" rtlCol="0"/>
          <a:lstStyle/>
          <a:p>
            <a:endParaRPr/>
          </a:p>
        </p:txBody>
      </p:sp>
      <p:sp>
        <p:nvSpPr>
          <p:cNvPr id="69" name="object 69"/>
          <p:cNvSpPr/>
          <p:nvPr/>
        </p:nvSpPr>
        <p:spPr>
          <a:xfrm>
            <a:off x="6438900" y="2152650"/>
            <a:ext cx="66675" cy="171450"/>
          </a:xfrm>
          <a:custGeom>
            <a:avLst/>
            <a:gdLst/>
            <a:ahLst/>
            <a:cxnLst/>
            <a:rect l="l" t="t" r="r" b="b"/>
            <a:pathLst>
              <a:path w="66675" h="171450">
                <a:moveTo>
                  <a:pt x="0" y="171450"/>
                </a:moveTo>
                <a:lnTo>
                  <a:pt x="66675" y="171450"/>
                </a:lnTo>
                <a:lnTo>
                  <a:pt x="66675" y="0"/>
                </a:lnTo>
                <a:lnTo>
                  <a:pt x="0" y="0"/>
                </a:lnTo>
                <a:lnTo>
                  <a:pt x="0" y="171450"/>
                </a:lnTo>
                <a:close/>
              </a:path>
            </a:pathLst>
          </a:custGeom>
          <a:ln w="12700">
            <a:solidFill>
              <a:srgbClr val="FFFFFF"/>
            </a:solidFill>
          </a:ln>
        </p:spPr>
        <p:txBody>
          <a:bodyPr wrap="square" lIns="0" tIns="0" rIns="0" bIns="0" rtlCol="0"/>
          <a:lstStyle/>
          <a:p>
            <a:endParaRPr/>
          </a:p>
        </p:txBody>
      </p:sp>
      <p:sp>
        <p:nvSpPr>
          <p:cNvPr id="70" name="object 70"/>
          <p:cNvSpPr/>
          <p:nvPr/>
        </p:nvSpPr>
        <p:spPr>
          <a:xfrm>
            <a:off x="6572250" y="2152650"/>
            <a:ext cx="66675" cy="171450"/>
          </a:xfrm>
          <a:custGeom>
            <a:avLst/>
            <a:gdLst/>
            <a:ahLst/>
            <a:cxnLst/>
            <a:rect l="l" t="t" r="r" b="b"/>
            <a:pathLst>
              <a:path w="66675" h="171450">
                <a:moveTo>
                  <a:pt x="0" y="171450"/>
                </a:moveTo>
                <a:lnTo>
                  <a:pt x="66675" y="171450"/>
                </a:lnTo>
                <a:lnTo>
                  <a:pt x="66675" y="0"/>
                </a:lnTo>
                <a:lnTo>
                  <a:pt x="0" y="0"/>
                </a:lnTo>
                <a:lnTo>
                  <a:pt x="0" y="171450"/>
                </a:lnTo>
                <a:close/>
              </a:path>
            </a:pathLst>
          </a:custGeom>
          <a:solidFill>
            <a:srgbClr val="FFE1FF"/>
          </a:solidFill>
        </p:spPr>
        <p:txBody>
          <a:bodyPr wrap="square" lIns="0" tIns="0" rIns="0" bIns="0" rtlCol="0"/>
          <a:lstStyle/>
          <a:p>
            <a:endParaRPr/>
          </a:p>
        </p:txBody>
      </p:sp>
      <p:sp>
        <p:nvSpPr>
          <p:cNvPr id="71" name="object 71"/>
          <p:cNvSpPr/>
          <p:nvPr/>
        </p:nvSpPr>
        <p:spPr>
          <a:xfrm>
            <a:off x="6572250" y="2152650"/>
            <a:ext cx="66675" cy="171450"/>
          </a:xfrm>
          <a:custGeom>
            <a:avLst/>
            <a:gdLst/>
            <a:ahLst/>
            <a:cxnLst/>
            <a:rect l="l" t="t" r="r" b="b"/>
            <a:pathLst>
              <a:path w="66675" h="171450">
                <a:moveTo>
                  <a:pt x="0" y="171450"/>
                </a:moveTo>
                <a:lnTo>
                  <a:pt x="66675" y="171450"/>
                </a:lnTo>
                <a:lnTo>
                  <a:pt x="66675" y="0"/>
                </a:lnTo>
                <a:lnTo>
                  <a:pt x="0" y="0"/>
                </a:lnTo>
                <a:lnTo>
                  <a:pt x="0" y="171450"/>
                </a:lnTo>
                <a:close/>
              </a:path>
            </a:pathLst>
          </a:custGeom>
          <a:ln w="12700">
            <a:solidFill>
              <a:srgbClr val="FFFFFF"/>
            </a:solidFill>
          </a:ln>
        </p:spPr>
        <p:txBody>
          <a:bodyPr wrap="square" lIns="0" tIns="0" rIns="0" bIns="0" rtlCol="0"/>
          <a:lstStyle/>
          <a:p>
            <a:endParaRPr/>
          </a:p>
        </p:txBody>
      </p:sp>
      <p:sp>
        <p:nvSpPr>
          <p:cNvPr id="72" name="object 72"/>
          <p:cNvSpPr/>
          <p:nvPr/>
        </p:nvSpPr>
        <p:spPr>
          <a:xfrm>
            <a:off x="5638800" y="2152650"/>
            <a:ext cx="66675" cy="171450"/>
          </a:xfrm>
          <a:custGeom>
            <a:avLst/>
            <a:gdLst/>
            <a:ahLst/>
            <a:cxnLst/>
            <a:rect l="l" t="t" r="r" b="b"/>
            <a:pathLst>
              <a:path w="66675" h="171450">
                <a:moveTo>
                  <a:pt x="0" y="171450"/>
                </a:moveTo>
                <a:lnTo>
                  <a:pt x="66675" y="171450"/>
                </a:lnTo>
                <a:lnTo>
                  <a:pt x="66675" y="0"/>
                </a:lnTo>
                <a:lnTo>
                  <a:pt x="0" y="0"/>
                </a:lnTo>
                <a:lnTo>
                  <a:pt x="0" y="171450"/>
                </a:lnTo>
                <a:close/>
              </a:path>
            </a:pathLst>
          </a:custGeom>
          <a:solidFill>
            <a:srgbClr val="FFE1FF"/>
          </a:solidFill>
        </p:spPr>
        <p:txBody>
          <a:bodyPr wrap="square" lIns="0" tIns="0" rIns="0" bIns="0" rtlCol="0"/>
          <a:lstStyle/>
          <a:p>
            <a:endParaRPr/>
          </a:p>
        </p:txBody>
      </p:sp>
      <p:sp>
        <p:nvSpPr>
          <p:cNvPr id="73" name="object 73"/>
          <p:cNvSpPr/>
          <p:nvPr/>
        </p:nvSpPr>
        <p:spPr>
          <a:xfrm>
            <a:off x="5638800" y="2152650"/>
            <a:ext cx="66675" cy="171450"/>
          </a:xfrm>
          <a:custGeom>
            <a:avLst/>
            <a:gdLst/>
            <a:ahLst/>
            <a:cxnLst/>
            <a:rect l="l" t="t" r="r" b="b"/>
            <a:pathLst>
              <a:path w="66675" h="171450">
                <a:moveTo>
                  <a:pt x="0" y="171450"/>
                </a:moveTo>
                <a:lnTo>
                  <a:pt x="66675" y="171450"/>
                </a:lnTo>
                <a:lnTo>
                  <a:pt x="66675" y="0"/>
                </a:lnTo>
                <a:lnTo>
                  <a:pt x="0" y="0"/>
                </a:lnTo>
                <a:lnTo>
                  <a:pt x="0" y="171450"/>
                </a:lnTo>
                <a:close/>
              </a:path>
            </a:pathLst>
          </a:custGeom>
          <a:ln w="12700">
            <a:solidFill>
              <a:srgbClr val="FFFFFF"/>
            </a:solidFill>
          </a:ln>
        </p:spPr>
        <p:txBody>
          <a:bodyPr wrap="square" lIns="0" tIns="0" rIns="0" bIns="0" rtlCol="0"/>
          <a:lstStyle/>
          <a:p>
            <a:endParaRPr/>
          </a:p>
        </p:txBody>
      </p:sp>
      <p:sp>
        <p:nvSpPr>
          <p:cNvPr id="74" name="object 74"/>
          <p:cNvSpPr/>
          <p:nvPr/>
        </p:nvSpPr>
        <p:spPr>
          <a:xfrm>
            <a:off x="6705600" y="2152650"/>
            <a:ext cx="66675" cy="171450"/>
          </a:xfrm>
          <a:custGeom>
            <a:avLst/>
            <a:gdLst/>
            <a:ahLst/>
            <a:cxnLst/>
            <a:rect l="l" t="t" r="r" b="b"/>
            <a:pathLst>
              <a:path w="66675" h="171450">
                <a:moveTo>
                  <a:pt x="0" y="171450"/>
                </a:moveTo>
                <a:lnTo>
                  <a:pt x="66675" y="171450"/>
                </a:lnTo>
                <a:lnTo>
                  <a:pt x="66675" y="0"/>
                </a:lnTo>
                <a:lnTo>
                  <a:pt x="0" y="0"/>
                </a:lnTo>
                <a:lnTo>
                  <a:pt x="0" y="171450"/>
                </a:lnTo>
                <a:close/>
              </a:path>
            </a:pathLst>
          </a:custGeom>
          <a:solidFill>
            <a:srgbClr val="FFE1FF"/>
          </a:solidFill>
        </p:spPr>
        <p:txBody>
          <a:bodyPr wrap="square" lIns="0" tIns="0" rIns="0" bIns="0" rtlCol="0"/>
          <a:lstStyle/>
          <a:p>
            <a:endParaRPr/>
          </a:p>
        </p:txBody>
      </p:sp>
      <p:sp>
        <p:nvSpPr>
          <p:cNvPr id="75" name="object 75"/>
          <p:cNvSpPr/>
          <p:nvPr/>
        </p:nvSpPr>
        <p:spPr>
          <a:xfrm>
            <a:off x="6705600" y="2152650"/>
            <a:ext cx="66675" cy="171450"/>
          </a:xfrm>
          <a:custGeom>
            <a:avLst/>
            <a:gdLst/>
            <a:ahLst/>
            <a:cxnLst/>
            <a:rect l="l" t="t" r="r" b="b"/>
            <a:pathLst>
              <a:path w="66675" h="171450">
                <a:moveTo>
                  <a:pt x="0" y="171450"/>
                </a:moveTo>
                <a:lnTo>
                  <a:pt x="66675" y="171450"/>
                </a:lnTo>
                <a:lnTo>
                  <a:pt x="66675" y="0"/>
                </a:lnTo>
                <a:lnTo>
                  <a:pt x="0" y="0"/>
                </a:lnTo>
                <a:lnTo>
                  <a:pt x="0" y="171450"/>
                </a:lnTo>
                <a:close/>
              </a:path>
            </a:pathLst>
          </a:custGeom>
          <a:ln w="12700">
            <a:solidFill>
              <a:srgbClr val="FFFFFF"/>
            </a:solidFill>
          </a:ln>
        </p:spPr>
        <p:txBody>
          <a:bodyPr wrap="square" lIns="0" tIns="0" rIns="0" bIns="0" rtlCol="0"/>
          <a:lstStyle/>
          <a:p>
            <a:endParaRPr/>
          </a:p>
        </p:txBody>
      </p:sp>
      <p:sp>
        <p:nvSpPr>
          <p:cNvPr id="76" name="object 76"/>
          <p:cNvSpPr/>
          <p:nvPr/>
        </p:nvSpPr>
        <p:spPr>
          <a:xfrm>
            <a:off x="6838950" y="2152650"/>
            <a:ext cx="66675" cy="171450"/>
          </a:xfrm>
          <a:custGeom>
            <a:avLst/>
            <a:gdLst/>
            <a:ahLst/>
            <a:cxnLst/>
            <a:rect l="l" t="t" r="r" b="b"/>
            <a:pathLst>
              <a:path w="66675" h="171450">
                <a:moveTo>
                  <a:pt x="0" y="171450"/>
                </a:moveTo>
                <a:lnTo>
                  <a:pt x="66675" y="171450"/>
                </a:lnTo>
                <a:lnTo>
                  <a:pt x="66675" y="0"/>
                </a:lnTo>
                <a:lnTo>
                  <a:pt x="0" y="0"/>
                </a:lnTo>
                <a:lnTo>
                  <a:pt x="0" y="171450"/>
                </a:lnTo>
                <a:close/>
              </a:path>
            </a:pathLst>
          </a:custGeom>
          <a:solidFill>
            <a:srgbClr val="FFE1FF"/>
          </a:solidFill>
        </p:spPr>
        <p:txBody>
          <a:bodyPr wrap="square" lIns="0" tIns="0" rIns="0" bIns="0" rtlCol="0"/>
          <a:lstStyle/>
          <a:p>
            <a:endParaRPr/>
          </a:p>
        </p:txBody>
      </p:sp>
      <p:sp>
        <p:nvSpPr>
          <p:cNvPr id="77" name="object 77"/>
          <p:cNvSpPr/>
          <p:nvPr/>
        </p:nvSpPr>
        <p:spPr>
          <a:xfrm>
            <a:off x="6838950" y="2152650"/>
            <a:ext cx="66675" cy="171450"/>
          </a:xfrm>
          <a:custGeom>
            <a:avLst/>
            <a:gdLst/>
            <a:ahLst/>
            <a:cxnLst/>
            <a:rect l="l" t="t" r="r" b="b"/>
            <a:pathLst>
              <a:path w="66675" h="171450">
                <a:moveTo>
                  <a:pt x="0" y="171450"/>
                </a:moveTo>
                <a:lnTo>
                  <a:pt x="66675" y="171450"/>
                </a:lnTo>
                <a:lnTo>
                  <a:pt x="66675" y="0"/>
                </a:lnTo>
                <a:lnTo>
                  <a:pt x="0" y="0"/>
                </a:lnTo>
                <a:lnTo>
                  <a:pt x="0" y="171450"/>
                </a:lnTo>
                <a:close/>
              </a:path>
            </a:pathLst>
          </a:custGeom>
          <a:ln w="12700">
            <a:solidFill>
              <a:srgbClr val="FFFFFF"/>
            </a:solidFill>
          </a:ln>
        </p:spPr>
        <p:txBody>
          <a:bodyPr wrap="square" lIns="0" tIns="0" rIns="0" bIns="0" rtlCol="0"/>
          <a:lstStyle/>
          <a:p>
            <a:endParaRPr/>
          </a:p>
        </p:txBody>
      </p:sp>
      <p:sp>
        <p:nvSpPr>
          <p:cNvPr id="78" name="object 78"/>
          <p:cNvSpPr/>
          <p:nvPr/>
        </p:nvSpPr>
        <p:spPr>
          <a:xfrm>
            <a:off x="6972300" y="2152650"/>
            <a:ext cx="66675" cy="171450"/>
          </a:xfrm>
          <a:custGeom>
            <a:avLst/>
            <a:gdLst/>
            <a:ahLst/>
            <a:cxnLst/>
            <a:rect l="l" t="t" r="r" b="b"/>
            <a:pathLst>
              <a:path w="66675" h="171450">
                <a:moveTo>
                  <a:pt x="0" y="171450"/>
                </a:moveTo>
                <a:lnTo>
                  <a:pt x="66675" y="171450"/>
                </a:lnTo>
                <a:lnTo>
                  <a:pt x="66675" y="0"/>
                </a:lnTo>
                <a:lnTo>
                  <a:pt x="0" y="0"/>
                </a:lnTo>
                <a:lnTo>
                  <a:pt x="0" y="171450"/>
                </a:lnTo>
                <a:close/>
              </a:path>
            </a:pathLst>
          </a:custGeom>
          <a:solidFill>
            <a:srgbClr val="FFE1FF"/>
          </a:solidFill>
        </p:spPr>
        <p:txBody>
          <a:bodyPr wrap="square" lIns="0" tIns="0" rIns="0" bIns="0" rtlCol="0"/>
          <a:lstStyle/>
          <a:p>
            <a:endParaRPr/>
          </a:p>
        </p:txBody>
      </p:sp>
      <p:sp>
        <p:nvSpPr>
          <p:cNvPr id="79" name="object 79"/>
          <p:cNvSpPr/>
          <p:nvPr/>
        </p:nvSpPr>
        <p:spPr>
          <a:xfrm>
            <a:off x="6972300" y="2152650"/>
            <a:ext cx="66675" cy="171450"/>
          </a:xfrm>
          <a:custGeom>
            <a:avLst/>
            <a:gdLst/>
            <a:ahLst/>
            <a:cxnLst/>
            <a:rect l="l" t="t" r="r" b="b"/>
            <a:pathLst>
              <a:path w="66675" h="171450">
                <a:moveTo>
                  <a:pt x="0" y="171450"/>
                </a:moveTo>
                <a:lnTo>
                  <a:pt x="66675" y="171450"/>
                </a:lnTo>
                <a:lnTo>
                  <a:pt x="66675" y="0"/>
                </a:lnTo>
                <a:lnTo>
                  <a:pt x="0" y="0"/>
                </a:lnTo>
                <a:lnTo>
                  <a:pt x="0" y="171450"/>
                </a:lnTo>
                <a:close/>
              </a:path>
            </a:pathLst>
          </a:custGeom>
          <a:ln w="12700">
            <a:solidFill>
              <a:srgbClr val="FFFFFF"/>
            </a:solidFill>
          </a:ln>
        </p:spPr>
        <p:txBody>
          <a:bodyPr wrap="square" lIns="0" tIns="0" rIns="0" bIns="0" rtlCol="0"/>
          <a:lstStyle/>
          <a:p>
            <a:endParaRPr/>
          </a:p>
        </p:txBody>
      </p:sp>
      <p:sp>
        <p:nvSpPr>
          <p:cNvPr id="80" name="object 80"/>
          <p:cNvSpPr/>
          <p:nvPr/>
        </p:nvSpPr>
        <p:spPr>
          <a:xfrm>
            <a:off x="7105650" y="2152650"/>
            <a:ext cx="66675" cy="171450"/>
          </a:xfrm>
          <a:custGeom>
            <a:avLst/>
            <a:gdLst/>
            <a:ahLst/>
            <a:cxnLst/>
            <a:rect l="l" t="t" r="r" b="b"/>
            <a:pathLst>
              <a:path w="66675" h="171450">
                <a:moveTo>
                  <a:pt x="0" y="171450"/>
                </a:moveTo>
                <a:lnTo>
                  <a:pt x="66675" y="171450"/>
                </a:lnTo>
                <a:lnTo>
                  <a:pt x="66675" y="0"/>
                </a:lnTo>
                <a:lnTo>
                  <a:pt x="0" y="0"/>
                </a:lnTo>
                <a:lnTo>
                  <a:pt x="0" y="171450"/>
                </a:lnTo>
                <a:close/>
              </a:path>
            </a:pathLst>
          </a:custGeom>
          <a:solidFill>
            <a:srgbClr val="FFE1FF"/>
          </a:solidFill>
        </p:spPr>
        <p:txBody>
          <a:bodyPr wrap="square" lIns="0" tIns="0" rIns="0" bIns="0" rtlCol="0"/>
          <a:lstStyle/>
          <a:p>
            <a:endParaRPr/>
          </a:p>
        </p:txBody>
      </p:sp>
      <p:sp>
        <p:nvSpPr>
          <p:cNvPr id="81" name="object 81"/>
          <p:cNvSpPr/>
          <p:nvPr/>
        </p:nvSpPr>
        <p:spPr>
          <a:xfrm>
            <a:off x="7105650" y="2152650"/>
            <a:ext cx="66675" cy="171450"/>
          </a:xfrm>
          <a:custGeom>
            <a:avLst/>
            <a:gdLst/>
            <a:ahLst/>
            <a:cxnLst/>
            <a:rect l="l" t="t" r="r" b="b"/>
            <a:pathLst>
              <a:path w="66675" h="171450">
                <a:moveTo>
                  <a:pt x="0" y="171450"/>
                </a:moveTo>
                <a:lnTo>
                  <a:pt x="66675" y="171450"/>
                </a:lnTo>
                <a:lnTo>
                  <a:pt x="66675" y="0"/>
                </a:lnTo>
                <a:lnTo>
                  <a:pt x="0" y="0"/>
                </a:lnTo>
                <a:lnTo>
                  <a:pt x="0" y="171450"/>
                </a:lnTo>
                <a:close/>
              </a:path>
            </a:pathLst>
          </a:custGeom>
          <a:ln w="12700">
            <a:solidFill>
              <a:srgbClr val="FFFFFF"/>
            </a:solidFill>
          </a:ln>
        </p:spPr>
        <p:txBody>
          <a:bodyPr wrap="square" lIns="0" tIns="0" rIns="0" bIns="0" rtlCol="0"/>
          <a:lstStyle/>
          <a:p>
            <a:endParaRPr/>
          </a:p>
        </p:txBody>
      </p:sp>
      <p:sp>
        <p:nvSpPr>
          <p:cNvPr id="82" name="object 82"/>
          <p:cNvSpPr/>
          <p:nvPr/>
        </p:nvSpPr>
        <p:spPr>
          <a:xfrm>
            <a:off x="7239000" y="2152650"/>
            <a:ext cx="66675" cy="171450"/>
          </a:xfrm>
          <a:custGeom>
            <a:avLst/>
            <a:gdLst/>
            <a:ahLst/>
            <a:cxnLst/>
            <a:rect l="l" t="t" r="r" b="b"/>
            <a:pathLst>
              <a:path w="66675" h="171450">
                <a:moveTo>
                  <a:pt x="0" y="171450"/>
                </a:moveTo>
                <a:lnTo>
                  <a:pt x="66675" y="171450"/>
                </a:lnTo>
                <a:lnTo>
                  <a:pt x="66675" y="0"/>
                </a:lnTo>
                <a:lnTo>
                  <a:pt x="0" y="0"/>
                </a:lnTo>
                <a:lnTo>
                  <a:pt x="0" y="171450"/>
                </a:lnTo>
                <a:close/>
              </a:path>
            </a:pathLst>
          </a:custGeom>
          <a:solidFill>
            <a:srgbClr val="FFE1FF"/>
          </a:solidFill>
        </p:spPr>
        <p:txBody>
          <a:bodyPr wrap="square" lIns="0" tIns="0" rIns="0" bIns="0" rtlCol="0"/>
          <a:lstStyle/>
          <a:p>
            <a:endParaRPr/>
          </a:p>
        </p:txBody>
      </p:sp>
      <p:sp>
        <p:nvSpPr>
          <p:cNvPr id="83" name="object 83"/>
          <p:cNvSpPr/>
          <p:nvPr/>
        </p:nvSpPr>
        <p:spPr>
          <a:xfrm>
            <a:off x="7239000" y="2152650"/>
            <a:ext cx="66675" cy="171450"/>
          </a:xfrm>
          <a:custGeom>
            <a:avLst/>
            <a:gdLst/>
            <a:ahLst/>
            <a:cxnLst/>
            <a:rect l="l" t="t" r="r" b="b"/>
            <a:pathLst>
              <a:path w="66675" h="171450">
                <a:moveTo>
                  <a:pt x="0" y="171450"/>
                </a:moveTo>
                <a:lnTo>
                  <a:pt x="66675" y="171450"/>
                </a:lnTo>
                <a:lnTo>
                  <a:pt x="66675" y="0"/>
                </a:lnTo>
                <a:lnTo>
                  <a:pt x="0" y="0"/>
                </a:lnTo>
                <a:lnTo>
                  <a:pt x="0" y="171450"/>
                </a:lnTo>
                <a:close/>
              </a:path>
            </a:pathLst>
          </a:custGeom>
          <a:ln w="12700">
            <a:solidFill>
              <a:srgbClr val="FFFFFF"/>
            </a:solidFill>
          </a:ln>
        </p:spPr>
        <p:txBody>
          <a:bodyPr wrap="square" lIns="0" tIns="0" rIns="0" bIns="0" rtlCol="0"/>
          <a:lstStyle/>
          <a:p>
            <a:endParaRPr/>
          </a:p>
        </p:txBody>
      </p:sp>
      <p:sp>
        <p:nvSpPr>
          <p:cNvPr id="84" name="object 84"/>
          <p:cNvSpPr/>
          <p:nvPr/>
        </p:nvSpPr>
        <p:spPr>
          <a:xfrm>
            <a:off x="7372350" y="2152650"/>
            <a:ext cx="66675" cy="171450"/>
          </a:xfrm>
          <a:custGeom>
            <a:avLst/>
            <a:gdLst/>
            <a:ahLst/>
            <a:cxnLst/>
            <a:rect l="l" t="t" r="r" b="b"/>
            <a:pathLst>
              <a:path w="66675" h="171450">
                <a:moveTo>
                  <a:pt x="0" y="171450"/>
                </a:moveTo>
                <a:lnTo>
                  <a:pt x="66675" y="171450"/>
                </a:lnTo>
                <a:lnTo>
                  <a:pt x="66675" y="0"/>
                </a:lnTo>
                <a:lnTo>
                  <a:pt x="0" y="0"/>
                </a:lnTo>
                <a:lnTo>
                  <a:pt x="0" y="171450"/>
                </a:lnTo>
                <a:close/>
              </a:path>
            </a:pathLst>
          </a:custGeom>
          <a:solidFill>
            <a:srgbClr val="FFE1FF"/>
          </a:solidFill>
        </p:spPr>
        <p:txBody>
          <a:bodyPr wrap="square" lIns="0" tIns="0" rIns="0" bIns="0" rtlCol="0"/>
          <a:lstStyle/>
          <a:p>
            <a:endParaRPr/>
          </a:p>
        </p:txBody>
      </p:sp>
      <p:sp>
        <p:nvSpPr>
          <p:cNvPr id="85" name="object 85"/>
          <p:cNvSpPr/>
          <p:nvPr/>
        </p:nvSpPr>
        <p:spPr>
          <a:xfrm>
            <a:off x="7372350" y="2152650"/>
            <a:ext cx="66675" cy="171450"/>
          </a:xfrm>
          <a:custGeom>
            <a:avLst/>
            <a:gdLst/>
            <a:ahLst/>
            <a:cxnLst/>
            <a:rect l="l" t="t" r="r" b="b"/>
            <a:pathLst>
              <a:path w="66675" h="171450">
                <a:moveTo>
                  <a:pt x="0" y="171450"/>
                </a:moveTo>
                <a:lnTo>
                  <a:pt x="66675" y="171450"/>
                </a:lnTo>
                <a:lnTo>
                  <a:pt x="66675" y="0"/>
                </a:lnTo>
                <a:lnTo>
                  <a:pt x="0" y="0"/>
                </a:lnTo>
                <a:lnTo>
                  <a:pt x="0" y="171450"/>
                </a:lnTo>
                <a:close/>
              </a:path>
            </a:pathLst>
          </a:custGeom>
          <a:ln w="12700">
            <a:solidFill>
              <a:srgbClr val="FFFFFF"/>
            </a:solidFill>
          </a:ln>
        </p:spPr>
        <p:txBody>
          <a:bodyPr wrap="square" lIns="0" tIns="0" rIns="0" bIns="0" rtlCol="0"/>
          <a:lstStyle/>
          <a:p>
            <a:endParaRPr/>
          </a:p>
        </p:txBody>
      </p:sp>
      <p:sp>
        <p:nvSpPr>
          <p:cNvPr id="86" name="object 86"/>
          <p:cNvSpPr/>
          <p:nvPr/>
        </p:nvSpPr>
        <p:spPr>
          <a:xfrm>
            <a:off x="7505700" y="2152650"/>
            <a:ext cx="66675" cy="171450"/>
          </a:xfrm>
          <a:custGeom>
            <a:avLst/>
            <a:gdLst/>
            <a:ahLst/>
            <a:cxnLst/>
            <a:rect l="l" t="t" r="r" b="b"/>
            <a:pathLst>
              <a:path w="66675" h="171450">
                <a:moveTo>
                  <a:pt x="0" y="171450"/>
                </a:moveTo>
                <a:lnTo>
                  <a:pt x="66675" y="171450"/>
                </a:lnTo>
                <a:lnTo>
                  <a:pt x="66675" y="0"/>
                </a:lnTo>
                <a:lnTo>
                  <a:pt x="0" y="0"/>
                </a:lnTo>
                <a:lnTo>
                  <a:pt x="0" y="171450"/>
                </a:lnTo>
                <a:close/>
              </a:path>
            </a:pathLst>
          </a:custGeom>
          <a:solidFill>
            <a:srgbClr val="FFE1FF"/>
          </a:solidFill>
        </p:spPr>
        <p:txBody>
          <a:bodyPr wrap="square" lIns="0" tIns="0" rIns="0" bIns="0" rtlCol="0"/>
          <a:lstStyle/>
          <a:p>
            <a:endParaRPr/>
          </a:p>
        </p:txBody>
      </p:sp>
      <p:sp>
        <p:nvSpPr>
          <p:cNvPr id="87" name="object 87"/>
          <p:cNvSpPr/>
          <p:nvPr/>
        </p:nvSpPr>
        <p:spPr>
          <a:xfrm>
            <a:off x="7505700" y="2152650"/>
            <a:ext cx="66675" cy="171450"/>
          </a:xfrm>
          <a:custGeom>
            <a:avLst/>
            <a:gdLst/>
            <a:ahLst/>
            <a:cxnLst/>
            <a:rect l="l" t="t" r="r" b="b"/>
            <a:pathLst>
              <a:path w="66675" h="171450">
                <a:moveTo>
                  <a:pt x="0" y="171450"/>
                </a:moveTo>
                <a:lnTo>
                  <a:pt x="66675" y="171450"/>
                </a:lnTo>
                <a:lnTo>
                  <a:pt x="66675" y="0"/>
                </a:lnTo>
                <a:lnTo>
                  <a:pt x="0" y="0"/>
                </a:lnTo>
                <a:lnTo>
                  <a:pt x="0" y="171450"/>
                </a:lnTo>
                <a:close/>
              </a:path>
            </a:pathLst>
          </a:custGeom>
          <a:ln w="12700">
            <a:solidFill>
              <a:srgbClr val="FFFFFF"/>
            </a:solidFill>
          </a:ln>
        </p:spPr>
        <p:txBody>
          <a:bodyPr wrap="square" lIns="0" tIns="0" rIns="0" bIns="0" rtlCol="0"/>
          <a:lstStyle/>
          <a:p>
            <a:endParaRPr/>
          </a:p>
        </p:txBody>
      </p:sp>
      <p:sp>
        <p:nvSpPr>
          <p:cNvPr id="88" name="object 88"/>
          <p:cNvSpPr/>
          <p:nvPr/>
        </p:nvSpPr>
        <p:spPr>
          <a:xfrm>
            <a:off x="7639050" y="2152650"/>
            <a:ext cx="66675" cy="171450"/>
          </a:xfrm>
          <a:custGeom>
            <a:avLst/>
            <a:gdLst/>
            <a:ahLst/>
            <a:cxnLst/>
            <a:rect l="l" t="t" r="r" b="b"/>
            <a:pathLst>
              <a:path w="66675" h="171450">
                <a:moveTo>
                  <a:pt x="0" y="171450"/>
                </a:moveTo>
                <a:lnTo>
                  <a:pt x="66675" y="171450"/>
                </a:lnTo>
                <a:lnTo>
                  <a:pt x="66675" y="0"/>
                </a:lnTo>
                <a:lnTo>
                  <a:pt x="0" y="0"/>
                </a:lnTo>
                <a:lnTo>
                  <a:pt x="0" y="171450"/>
                </a:lnTo>
                <a:close/>
              </a:path>
            </a:pathLst>
          </a:custGeom>
          <a:solidFill>
            <a:srgbClr val="FFE1FF"/>
          </a:solidFill>
        </p:spPr>
        <p:txBody>
          <a:bodyPr wrap="square" lIns="0" tIns="0" rIns="0" bIns="0" rtlCol="0"/>
          <a:lstStyle/>
          <a:p>
            <a:endParaRPr/>
          </a:p>
        </p:txBody>
      </p:sp>
      <p:sp>
        <p:nvSpPr>
          <p:cNvPr id="89" name="object 89"/>
          <p:cNvSpPr/>
          <p:nvPr/>
        </p:nvSpPr>
        <p:spPr>
          <a:xfrm>
            <a:off x="7639050" y="2152650"/>
            <a:ext cx="66675" cy="171450"/>
          </a:xfrm>
          <a:custGeom>
            <a:avLst/>
            <a:gdLst/>
            <a:ahLst/>
            <a:cxnLst/>
            <a:rect l="l" t="t" r="r" b="b"/>
            <a:pathLst>
              <a:path w="66675" h="171450">
                <a:moveTo>
                  <a:pt x="0" y="171450"/>
                </a:moveTo>
                <a:lnTo>
                  <a:pt x="66675" y="171450"/>
                </a:lnTo>
                <a:lnTo>
                  <a:pt x="66675" y="0"/>
                </a:lnTo>
                <a:lnTo>
                  <a:pt x="0" y="0"/>
                </a:lnTo>
                <a:lnTo>
                  <a:pt x="0" y="171450"/>
                </a:lnTo>
                <a:close/>
              </a:path>
            </a:pathLst>
          </a:custGeom>
          <a:ln w="12700">
            <a:solidFill>
              <a:srgbClr val="FFFFFF"/>
            </a:solidFill>
          </a:ln>
        </p:spPr>
        <p:txBody>
          <a:bodyPr wrap="square" lIns="0" tIns="0" rIns="0" bIns="0" rtlCol="0"/>
          <a:lstStyle/>
          <a:p>
            <a:endParaRPr/>
          </a:p>
        </p:txBody>
      </p:sp>
      <p:sp>
        <p:nvSpPr>
          <p:cNvPr id="90" name="object 90"/>
          <p:cNvSpPr/>
          <p:nvPr/>
        </p:nvSpPr>
        <p:spPr>
          <a:xfrm>
            <a:off x="7772400" y="2152650"/>
            <a:ext cx="66675" cy="171450"/>
          </a:xfrm>
          <a:custGeom>
            <a:avLst/>
            <a:gdLst/>
            <a:ahLst/>
            <a:cxnLst/>
            <a:rect l="l" t="t" r="r" b="b"/>
            <a:pathLst>
              <a:path w="66675" h="171450">
                <a:moveTo>
                  <a:pt x="0" y="171450"/>
                </a:moveTo>
                <a:lnTo>
                  <a:pt x="66675" y="171450"/>
                </a:lnTo>
                <a:lnTo>
                  <a:pt x="66675" y="0"/>
                </a:lnTo>
                <a:lnTo>
                  <a:pt x="0" y="0"/>
                </a:lnTo>
                <a:lnTo>
                  <a:pt x="0" y="171450"/>
                </a:lnTo>
                <a:close/>
              </a:path>
            </a:pathLst>
          </a:custGeom>
          <a:solidFill>
            <a:srgbClr val="FFE1FF"/>
          </a:solidFill>
        </p:spPr>
        <p:txBody>
          <a:bodyPr wrap="square" lIns="0" tIns="0" rIns="0" bIns="0" rtlCol="0"/>
          <a:lstStyle/>
          <a:p>
            <a:endParaRPr/>
          </a:p>
        </p:txBody>
      </p:sp>
      <p:sp>
        <p:nvSpPr>
          <p:cNvPr id="91" name="object 91"/>
          <p:cNvSpPr/>
          <p:nvPr/>
        </p:nvSpPr>
        <p:spPr>
          <a:xfrm>
            <a:off x="7772400" y="2152650"/>
            <a:ext cx="66675" cy="171450"/>
          </a:xfrm>
          <a:custGeom>
            <a:avLst/>
            <a:gdLst/>
            <a:ahLst/>
            <a:cxnLst/>
            <a:rect l="l" t="t" r="r" b="b"/>
            <a:pathLst>
              <a:path w="66675" h="171450">
                <a:moveTo>
                  <a:pt x="0" y="171450"/>
                </a:moveTo>
                <a:lnTo>
                  <a:pt x="66675" y="171450"/>
                </a:lnTo>
                <a:lnTo>
                  <a:pt x="66675" y="0"/>
                </a:lnTo>
                <a:lnTo>
                  <a:pt x="0" y="0"/>
                </a:lnTo>
                <a:lnTo>
                  <a:pt x="0" y="171450"/>
                </a:lnTo>
                <a:close/>
              </a:path>
            </a:pathLst>
          </a:custGeom>
          <a:ln w="12700">
            <a:solidFill>
              <a:srgbClr val="FFFFFF"/>
            </a:solidFill>
          </a:ln>
        </p:spPr>
        <p:txBody>
          <a:bodyPr wrap="square" lIns="0" tIns="0" rIns="0" bIns="0" rtlCol="0"/>
          <a:lstStyle/>
          <a:p>
            <a:endParaRPr/>
          </a:p>
        </p:txBody>
      </p:sp>
      <p:sp>
        <p:nvSpPr>
          <p:cNvPr id="92" name="object 92"/>
          <p:cNvSpPr/>
          <p:nvPr/>
        </p:nvSpPr>
        <p:spPr>
          <a:xfrm>
            <a:off x="7905750" y="2152650"/>
            <a:ext cx="66675" cy="171450"/>
          </a:xfrm>
          <a:custGeom>
            <a:avLst/>
            <a:gdLst/>
            <a:ahLst/>
            <a:cxnLst/>
            <a:rect l="l" t="t" r="r" b="b"/>
            <a:pathLst>
              <a:path w="66675" h="171450">
                <a:moveTo>
                  <a:pt x="0" y="171450"/>
                </a:moveTo>
                <a:lnTo>
                  <a:pt x="66675" y="171450"/>
                </a:lnTo>
                <a:lnTo>
                  <a:pt x="66675" y="0"/>
                </a:lnTo>
                <a:lnTo>
                  <a:pt x="0" y="0"/>
                </a:lnTo>
                <a:lnTo>
                  <a:pt x="0" y="171450"/>
                </a:lnTo>
                <a:close/>
              </a:path>
            </a:pathLst>
          </a:custGeom>
          <a:solidFill>
            <a:srgbClr val="FFE1FF"/>
          </a:solidFill>
        </p:spPr>
        <p:txBody>
          <a:bodyPr wrap="square" lIns="0" tIns="0" rIns="0" bIns="0" rtlCol="0"/>
          <a:lstStyle/>
          <a:p>
            <a:endParaRPr/>
          </a:p>
        </p:txBody>
      </p:sp>
      <p:sp>
        <p:nvSpPr>
          <p:cNvPr id="93" name="object 93"/>
          <p:cNvSpPr/>
          <p:nvPr/>
        </p:nvSpPr>
        <p:spPr>
          <a:xfrm>
            <a:off x="7905750" y="2152650"/>
            <a:ext cx="66675" cy="171450"/>
          </a:xfrm>
          <a:custGeom>
            <a:avLst/>
            <a:gdLst/>
            <a:ahLst/>
            <a:cxnLst/>
            <a:rect l="l" t="t" r="r" b="b"/>
            <a:pathLst>
              <a:path w="66675" h="171450">
                <a:moveTo>
                  <a:pt x="0" y="171450"/>
                </a:moveTo>
                <a:lnTo>
                  <a:pt x="66675" y="171450"/>
                </a:lnTo>
                <a:lnTo>
                  <a:pt x="66675" y="0"/>
                </a:lnTo>
                <a:lnTo>
                  <a:pt x="0" y="0"/>
                </a:lnTo>
                <a:lnTo>
                  <a:pt x="0" y="171450"/>
                </a:lnTo>
                <a:close/>
              </a:path>
            </a:pathLst>
          </a:custGeom>
          <a:ln w="12700">
            <a:solidFill>
              <a:srgbClr val="FFFFFF"/>
            </a:solidFill>
          </a:ln>
        </p:spPr>
        <p:txBody>
          <a:bodyPr wrap="square" lIns="0" tIns="0" rIns="0" bIns="0" rtlCol="0"/>
          <a:lstStyle/>
          <a:p>
            <a:endParaRPr/>
          </a:p>
        </p:txBody>
      </p:sp>
      <p:sp>
        <p:nvSpPr>
          <p:cNvPr id="94" name="object 94"/>
          <p:cNvSpPr/>
          <p:nvPr/>
        </p:nvSpPr>
        <p:spPr>
          <a:xfrm>
            <a:off x="8039100" y="2152650"/>
            <a:ext cx="66675" cy="171450"/>
          </a:xfrm>
          <a:custGeom>
            <a:avLst/>
            <a:gdLst/>
            <a:ahLst/>
            <a:cxnLst/>
            <a:rect l="l" t="t" r="r" b="b"/>
            <a:pathLst>
              <a:path w="66675" h="171450">
                <a:moveTo>
                  <a:pt x="0" y="171450"/>
                </a:moveTo>
                <a:lnTo>
                  <a:pt x="66675" y="171450"/>
                </a:lnTo>
                <a:lnTo>
                  <a:pt x="66675" y="0"/>
                </a:lnTo>
                <a:lnTo>
                  <a:pt x="0" y="0"/>
                </a:lnTo>
                <a:lnTo>
                  <a:pt x="0" y="171450"/>
                </a:lnTo>
                <a:close/>
              </a:path>
            </a:pathLst>
          </a:custGeom>
          <a:solidFill>
            <a:srgbClr val="FFE1FF"/>
          </a:solidFill>
        </p:spPr>
        <p:txBody>
          <a:bodyPr wrap="square" lIns="0" tIns="0" rIns="0" bIns="0" rtlCol="0"/>
          <a:lstStyle/>
          <a:p>
            <a:endParaRPr/>
          </a:p>
        </p:txBody>
      </p:sp>
      <p:sp>
        <p:nvSpPr>
          <p:cNvPr id="95" name="object 95"/>
          <p:cNvSpPr/>
          <p:nvPr/>
        </p:nvSpPr>
        <p:spPr>
          <a:xfrm>
            <a:off x="8039100" y="2152650"/>
            <a:ext cx="66675" cy="171450"/>
          </a:xfrm>
          <a:custGeom>
            <a:avLst/>
            <a:gdLst/>
            <a:ahLst/>
            <a:cxnLst/>
            <a:rect l="l" t="t" r="r" b="b"/>
            <a:pathLst>
              <a:path w="66675" h="171450">
                <a:moveTo>
                  <a:pt x="0" y="171450"/>
                </a:moveTo>
                <a:lnTo>
                  <a:pt x="66675" y="171450"/>
                </a:lnTo>
                <a:lnTo>
                  <a:pt x="66675" y="0"/>
                </a:lnTo>
                <a:lnTo>
                  <a:pt x="0" y="0"/>
                </a:lnTo>
                <a:lnTo>
                  <a:pt x="0" y="171450"/>
                </a:lnTo>
                <a:close/>
              </a:path>
            </a:pathLst>
          </a:custGeom>
          <a:ln w="12700">
            <a:solidFill>
              <a:srgbClr val="FFFFFF"/>
            </a:solidFill>
          </a:ln>
        </p:spPr>
        <p:txBody>
          <a:bodyPr wrap="square" lIns="0" tIns="0" rIns="0" bIns="0" rtlCol="0"/>
          <a:lstStyle/>
          <a:p>
            <a:endParaRPr/>
          </a:p>
        </p:txBody>
      </p:sp>
      <p:sp>
        <p:nvSpPr>
          <p:cNvPr id="96" name="object 96"/>
          <p:cNvSpPr/>
          <p:nvPr/>
        </p:nvSpPr>
        <p:spPr>
          <a:xfrm>
            <a:off x="8172450" y="2152650"/>
            <a:ext cx="66675" cy="171450"/>
          </a:xfrm>
          <a:custGeom>
            <a:avLst/>
            <a:gdLst/>
            <a:ahLst/>
            <a:cxnLst/>
            <a:rect l="l" t="t" r="r" b="b"/>
            <a:pathLst>
              <a:path w="66675" h="171450">
                <a:moveTo>
                  <a:pt x="0" y="171450"/>
                </a:moveTo>
                <a:lnTo>
                  <a:pt x="66675" y="171450"/>
                </a:lnTo>
                <a:lnTo>
                  <a:pt x="66675" y="0"/>
                </a:lnTo>
                <a:lnTo>
                  <a:pt x="0" y="0"/>
                </a:lnTo>
                <a:lnTo>
                  <a:pt x="0" y="171450"/>
                </a:lnTo>
                <a:close/>
              </a:path>
            </a:pathLst>
          </a:custGeom>
          <a:solidFill>
            <a:srgbClr val="FFE1FF"/>
          </a:solidFill>
        </p:spPr>
        <p:txBody>
          <a:bodyPr wrap="square" lIns="0" tIns="0" rIns="0" bIns="0" rtlCol="0"/>
          <a:lstStyle/>
          <a:p>
            <a:endParaRPr/>
          </a:p>
        </p:txBody>
      </p:sp>
      <p:sp>
        <p:nvSpPr>
          <p:cNvPr id="97" name="object 97"/>
          <p:cNvSpPr/>
          <p:nvPr/>
        </p:nvSpPr>
        <p:spPr>
          <a:xfrm>
            <a:off x="8172450" y="2152650"/>
            <a:ext cx="66675" cy="171450"/>
          </a:xfrm>
          <a:custGeom>
            <a:avLst/>
            <a:gdLst/>
            <a:ahLst/>
            <a:cxnLst/>
            <a:rect l="l" t="t" r="r" b="b"/>
            <a:pathLst>
              <a:path w="66675" h="171450">
                <a:moveTo>
                  <a:pt x="0" y="171450"/>
                </a:moveTo>
                <a:lnTo>
                  <a:pt x="66675" y="171450"/>
                </a:lnTo>
                <a:lnTo>
                  <a:pt x="66675" y="0"/>
                </a:lnTo>
                <a:lnTo>
                  <a:pt x="0" y="0"/>
                </a:lnTo>
                <a:lnTo>
                  <a:pt x="0" y="171450"/>
                </a:lnTo>
                <a:close/>
              </a:path>
            </a:pathLst>
          </a:custGeom>
          <a:ln w="12700">
            <a:solidFill>
              <a:srgbClr val="FFFFFF"/>
            </a:solidFill>
          </a:ln>
        </p:spPr>
        <p:txBody>
          <a:bodyPr wrap="square" lIns="0" tIns="0" rIns="0" bIns="0" rtlCol="0"/>
          <a:lstStyle/>
          <a:p>
            <a:endParaRPr/>
          </a:p>
        </p:txBody>
      </p:sp>
      <p:sp>
        <p:nvSpPr>
          <p:cNvPr id="98" name="object 98"/>
          <p:cNvSpPr/>
          <p:nvPr/>
        </p:nvSpPr>
        <p:spPr>
          <a:xfrm>
            <a:off x="8305800" y="2152650"/>
            <a:ext cx="66675" cy="171450"/>
          </a:xfrm>
          <a:custGeom>
            <a:avLst/>
            <a:gdLst/>
            <a:ahLst/>
            <a:cxnLst/>
            <a:rect l="l" t="t" r="r" b="b"/>
            <a:pathLst>
              <a:path w="66675" h="171450">
                <a:moveTo>
                  <a:pt x="0" y="171450"/>
                </a:moveTo>
                <a:lnTo>
                  <a:pt x="66675" y="171450"/>
                </a:lnTo>
                <a:lnTo>
                  <a:pt x="66675" y="0"/>
                </a:lnTo>
                <a:lnTo>
                  <a:pt x="0" y="0"/>
                </a:lnTo>
                <a:lnTo>
                  <a:pt x="0" y="171450"/>
                </a:lnTo>
                <a:close/>
              </a:path>
            </a:pathLst>
          </a:custGeom>
          <a:solidFill>
            <a:srgbClr val="FFE1FF"/>
          </a:solidFill>
        </p:spPr>
        <p:txBody>
          <a:bodyPr wrap="square" lIns="0" tIns="0" rIns="0" bIns="0" rtlCol="0"/>
          <a:lstStyle/>
          <a:p>
            <a:endParaRPr/>
          </a:p>
        </p:txBody>
      </p:sp>
      <p:sp>
        <p:nvSpPr>
          <p:cNvPr id="99" name="object 99"/>
          <p:cNvSpPr/>
          <p:nvPr/>
        </p:nvSpPr>
        <p:spPr>
          <a:xfrm>
            <a:off x="8305800" y="2152650"/>
            <a:ext cx="66675" cy="171450"/>
          </a:xfrm>
          <a:custGeom>
            <a:avLst/>
            <a:gdLst/>
            <a:ahLst/>
            <a:cxnLst/>
            <a:rect l="l" t="t" r="r" b="b"/>
            <a:pathLst>
              <a:path w="66675" h="171450">
                <a:moveTo>
                  <a:pt x="0" y="171450"/>
                </a:moveTo>
                <a:lnTo>
                  <a:pt x="66675" y="171450"/>
                </a:lnTo>
                <a:lnTo>
                  <a:pt x="66675" y="0"/>
                </a:lnTo>
                <a:lnTo>
                  <a:pt x="0" y="0"/>
                </a:lnTo>
                <a:lnTo>
                  <a:pt x="0" y="171450"/>
                </a:lnTo>
                <a:close/>
              </a:path>
            </a:pathLst>
          </a:custGeom>
          <a:ln w="12700">
            <a:solidFill>
              <a:srgbClr val="FFFFFF"/>
            </a:solidFill>
          </a:ln>
        </p:spPr>
        <p:txBody>
          <a:bodyPr wrap="square" lIns="0" tIns="0" rIns="0" bIns="0" rtlCol="0"/>
          <a:lstStyle/>
          <a:p>
            <a:endParaRPr/>
          </a:p>
        </p:txBody>
      </p:sp>
      <p:sp>
        <p:nvSpPr>
          <p:cNvPr id="100" name="object 100"/>
          <p:cNvSpPr/>
          <p:nvPr/>
        </p:nvSpPr>
        <p:spPr>
          <a:xfrm>
            <a:off x="8439150" y="2152650"/>
            <a:ext cx="66675" cy="171450"/>
          </a:xfrm>
          <a:custGeom>
            <a:avLst/>
            <a:gdLst/>
            <a:ahLst/>
            <a:cxnLst/>
            <a:rect l="l" t="t" r="r" b="b"/>
            <a:pathLst>
              <a:path w="66675" h="171450">
                <a:moveTo>
                  <a:pt x="0" y="171450"/>
                </a:moveTo>
                <a:lnTo>
                  <a:pt x="66675" y="171450"/>
                </a:lnTo>
                <a:lnTo>
                  <a:pt x="66675" y="0"/>
                </a:lnTo>
                <a:lnTo>
                  <a:pt x="0" y="0"/>
                </a:lnTo>
                <a:lnTo>
                  <a:pt x="0" y="171450"/>
                </a:lnTo>
                <a:close/>
              </a:path>
            </a:pathLst>
          </a:custGeom>
          <a:solidFill>
            <a:srgbClr val="FFE1FF"/>
          </a:solidFill>
        </p:spPr>
        <p:txBody>
          <a:bodyPr wrap="square" lIns="0" tIns="0" rIns="0" bIns="0" rtlCol="0"/>
          <a:lstStyle/>
          <a:p>
            <a:endParaRPr/>
          </a:p>
        </p:txBody>
      </p:sp>
      <p:sp>
        <p:nvSpPr>
          <p:cNvPr id="101" name="object 101"/>
          <p:cNvSpPr/>
          <p:nvPr/>
        </p:nvSpPr>
        <p:spPr>
          <a:xfrm>
            <a:off x="8439150" y="2152650"/>
            <a:ext cx="66675" cy="171450"/>
          </a:xfrm>
          <a:custGeom>
            <a:avLst/>
            <a:gdLst/>
            <a:ahLst/>
            <a:cxnLst/>
            <a:rect l="l" t="t" r="r" b="b"/>
            <a:pathLst>
              <a:path w="66675" h="171450">
                <a:moveTo>
                  <a:pt x="0" y="171450"/>
                </a:moveTo>
                <a:lnTo>
                  <a:pt x="66675" y="171450"/>
                </a:lnTo>
                <a:lnTo>
                  <a:pt x="66675" y="0"/>
                </a:lnTo>
                <a:lnTo>
                  <a:pt x="0" y="0"/>
                </a:lnTo>
                <a:lnTo>
                  <a:pt x="0" y="171450"/>
                </a:lnTo>
                <a:close/>
              </a:path>
            </a:pathLst>
          </a:custGeom>
          <a:ln w="12700">
            <a:solidFill>
              <a:srgbClr val="FFFFFF"/>
            </a:solidFill>
          </a:ln>
        </p:spPr>
        <p:txBody>
          <a:bodyPr wrap="square" lIns="0" tIns="0" rIns="0" bIns="0" rtlCol="0"/>
          <a:lstStyle/>
          <a:p>
            <a:endParaRPr/>
          </a:p>
        </p:txBody>
      </p:sp>
      <p:sp>
        <p:nvSpPr>
          <p:cNvPr id="102" name="object 102"/>
          <p:cNvSpPr/>
          <p:nvPr/>
        </p:nvSpPr>
        <p:spPr>
          <a:xfrm>
            <a:off x="8572500" y="2152650"/>
            <a:ext cx="66675" cy="171450"/>
          </a:xfrm>
          <a:custGeom>
            <a:avLst/>
            <a:gdLst/>
            <a:ahLst/>
            <a:cxnLst/>
            <a:rect l="l" t="t" r="r" b="b"/>
            <a:pathLst>
              <a:path w="66675" h="171450">
                <a:moveTo>
                  <a:pt x="0" y="171450"/>
                </a:moveTo>
                <a:lnTo>
                  <a:pt x="66675" y="171450"/>
                </a:lnTo>
                <a:lnTo>
                  <a:pt x="66675" y="0"/>
                </a:lnTo>
                <a:lnTo>
                  <a:pt x="0" y="0"/>
                </a:lnTo>
                <a:lnTo>
                  <a:pt x="0" y="171450"/>
                </a:lnTo>
                <a:close/>
              </a:path>
            </a:pathLst>
          </a:custGeom>
          <a:solidFill>
            <a:srgbClr val="FFE1FF"/>
          </a:solidFill>
        </p:spPr>
        <p:txBody>
          <a:bodyPr wrap="square" lIns="0" tIns="0" rIns="0" bIns="0" rtlCol="0"/>
          <a:lstStyle/>
          <a:p>
            <a:endParaRPr/>
          </a:p>
        </p:txBody>
      </p:sp>
      <p:sp>
        <p:nvSpPr>
          <p:cNvPr id="103" name="object 103"/>
          <p:cNvSpPr/>
          <p:nvPr/>
        </p:nvSpPr>
        <p:spPr>
          <a:xfrm>
            <a:off x="8572500" y="2152650"/>
            <a:ext cx="66675" cy="171450"/>
          </a:xfrm>
          <a:custGeom>
            <a:avLst/>
            <a:gdLst/>
            <a:ahLst/>
            <a:cxnLst/>
            <a:rect l="l" t="t" r="r" b="b"/>
            <a:pathLst>
              <a:path w="66675" h="171450">
                <a:moveTo>
                  <a:pt x="0" y="171450"/>
                </a:moveTo>
                <a:lnTo>
                  <a:pt x="66675" y="171450"/>
                </a:lnTo>
                <a:lnTo>
                  <a:pt x="66675" y="0"/>
                </a:lnTo>
                <a:lnTo>
                  <a:pt x="0" y="0"/>
                </a:lnTo>
                <a:lnTo>
                  <a:pt x="0" y="171450"/>
                </a:lnTo>
                <a:close/>
              </a:path>
            </a:pathLst>
          </a:custGeom>
          <a:ln w="12700">
            <a:solidFill>
              <a:srgbClr val="FFFFFF"/>
            </a:solidFill>
          </a:ln>
        </p:spPr>
        <p:txBody>
          <a:bodyPr wrap="square" lIns="0" tIns="0" rIns="0" bIns="0" rtlCol="0"/>
          <a:lstStyle/>
          <a:p>
            <a:endParaRPr/>
          </a:p>
        </p:txBody>
      </p:sp>
      <p:sp>
        <p:nvSpPr>
          <p:cNvPr id="104" name="object 104"/>
          <p:cNvSpPr/>
          <p:nvPr/>
        </p:nvSpPr>
        <p:spPr>
          <a:xfrm>
            <a:off x="8705850" y="2152650"/>
            <a:ext cx="66675" cy="171450"/>
          </a:xfrm>
          <a:custGeom>
            <a:avLst/>
            <a:gdLst/>
            <a:ahLst/>
            <a:cxnLst/>
            <a:rect l="l" t="t" r="r" b="b"/>
            <a:pathLst>
              <a:path w="66675" h="171450">
                <a:moveTo>
                  <a:pt x="0" y="171450"/>
                </a:moveTo>
                <a:lnTo>
                  <a:pt x="66675" y="171450"/>
                </a:lnTo>
                <a:lnTo>
                  <a:pt x="66675" y="0"/>
                </a:lnTo>
                <a:lnTo>
                  <a:pt x="0" y="0"/>
                </a:lnTo>
                <a:lnTo>
                  <a:pt x="0" y="171450"/>
                </a:lnTo>
                <a:close/>
              </a:path>
            </a:pathLst>
          </a:custGeom>
          <a:solidFill>
            <a:srgbClr val="FFE1FF"/>
          </a:solidFill>
        </p:spPr>
        <p:txBody>
          <a:bodyPr wrap="square" lIns="0" tIns="0" rIns="0" bIns="0" rtlCol="0"/>
          <a:lstStyle/>
          <a:p>
            <a:endParaRPr/>
          </a:p>
        </p:txBody>
      </p:sp>
      <p:sp>
        <p:nvSpPr>
          <p:cNvPr id="105" name="object 105"/>
          <p:cNvSpPr/>
          <p:nvPr/>
        </p:nvSpPr>
        <p:spPr>
          <a:xfrm>
            <a:off x="8705850" y="2152650"/>
            <a:ext cx="66675" cy="171450"/>
          </a:xfrm>
          <a:custGeom>
            <a:avLst/>
            <a:gdLst/>
            <a:ahLst/>
            <a:cxnLst/>
            <a:rect l="l" t="t" r="r" b="b"/>
            <a:pathLst>
              <a:path w="66675" h="171450">
                <a:moveTo>
                  <a:pt x="0" y="171450"/>
                </a:moveTo>
                <a:lnTo>
                  <a:pt x="66675" y="171450"/>
                </a:lnTo>
                <a:lnTo>
                  <a:pt x="66675" y="0"/>
                </a:lnTo>
                <a:lnTo>
                  <a:pt x="0" y="0"/>
                </a:lnTo>
                <a:lnTo>
                  <a:pt x="0" y="171450"/>
                </a:lnTo>
                <a:close/>
              </a:path>
            </a:pathLst>
          </a:custGeom>
          <a:ln w="12700">
            <a:solidFill>
              <a:srgbClr val="FFFFFF"/>
            </a:solidFill>
          </a:ln>
        </p:spPr>
        <p:txBody>
          <a:bodyPr wrap="square" lIns="0" tIns="0" rIns="0" bIns="0" rtlCol="0"/>
          <a:lstStyle/>
          <a:p>
            <a:endParaRPr/>
          </a:p>
        </p:txBody>
      </p:sp>
      <p:sp>
        <p:nvSpPr>
          <p:cNvPr id="106" name="object 106"/>
          <p:cNvSpPr txBox="1"/>
          <p:nvPr/>
        </p:nvSpPr>
        <p:spPr>
          <a:xfrm>
            <a:off x="5793740" y="2901922"/>
            <a:ext cx="3042920" cy="696595"/>
          </a:xfrm>
          <a:prstGeom prst="rect">
            <a:avLst/>
          </a:prstGeom>
        </p:spPr>
        <p:txBody>
          <a:bodyPr vert="horz" wrap="square" lIns="0" tIns="0" rIns="0" bIns="0" rtlCol="0">
            <a:spAutoFit/>
          </a:bodyPr>
          <a:lstStyle/>
          <a:p>
            <a:pPr algn="ctr">
              <a:lnSpc>
                <a:spcPct val="100000"/>
              </a:lnSpc>
            </a:pPr>
            <a:r>
              <a:rPr sz="2400" b="1" spc="-245" dirty="0">
                <a:solidFill>
                  <a:srgbClr val="FFFFFF"/>
                </a:solidFill>
                <a:latin typeface="Times New Roman"/>
                <a:cs typeface="Times New Roman"/>
              </a:rPr>
              <a:t>T</a:t>
            </a:r>
            <a:r>
              <a:rPr sz="2400" b="1" dirty="0">
                <a:solidFill>
                  <a:srgbClr val="FFFFFF"/>
                </a:solidFill>
                <a:latin typeface="Times New Roman"/>
                <a:cs typeface="Times New Roman"/>
              </a:rPr>
              <a:t>as</a:t>
            </a:r>
            <a:r>
              <a:rPr sz="2400" b="1" spc="5" dirty="0">
                <a:solidFill>
                  <a:srgbClr val="FFFFFF"/>
                </a:solidFill>
                <a:latin typeface="Times New Roman"/>
                <a:cs typeface="Times New Roman"/>
              </a:rPr>
              <a:t>k</a:t>
            </a:r>
            <a:r>
              <a:rPr sz="2400" b="1" spc="-5" dirty="0">
                <a:solidFill>
                  <a:srgbClr val="FFFFFF"/>
                </a:solidFill>
                <a:latin typeface="Times New Roman"/>
                <a:cs typeface="Times New Roman"/>
              </a:rPr>
              <a:t>s</a:t>
            </a:r>
            <a:r>
              <a:rPr sz="2400" b="1" dirty="0">
                <a:solidFill>
                  <a:srgbClr val="FFFFFF"/>
                </a:solidFill>
                <a:latin typeface="Times New Roman"/>
                <a:cs typeface="Times New Roman"/>
              </a:rPr>
              <a:t>, </a:t>
            </a:r>
            <a:r>
              <a:rPr sz="2400" b="1" spc="-5" dirty="0">
                <a:solidFill>
                  <a:srgbClr val="FFFFFF"/>
                </a:solidFill>
                <a:latin typeface="Times New Roman"/>
                <a:cs typeface="Times New Roman"/>
              </a:rPr>
              <a:t>sha</a:t>
            </a:r>
            <a:r>
              <a:rPr sz="2400" b="1" spc="-45" dirty="0">
                <a:solidFill>
                  <a:srgbClr val="FFFFFF"/>
                </a:solidFill>
                <a:latin typeface="Times New Roman"/>
                <a:cs typeface="Times New Roman"/>
              </a:rPr>
              <a:t>r</a:t>
            </a:r>
            <a:r>
              <a:rPr sz="2400" b="1" dirty="0">
                <a:solidFill>
                  <a:srgbClr val="FFFFFF"/>
                </a:solidFill>
                <a:latin typeface="Times New Roman"/>
                <a:cs typeface="Times New Roman"/>
              </a:rPr>
              <a:t>ed</a:t>
            </a:r>
            <a:r>
              <a:rPr sz="2400" b="1" spc="-5" dirty="0">
                <a:solidFill>
                  <a:srgbClr val="FFFFFF"/>
                </a:solidFill>
                <a:latin typeface="Times New Roman"/>
                <a:cs typeface="Times New Roman"/>
              </a:rPr>
              <a:t> </a:t>
            </a:r>
            <a:r>
              <a:rPr sz="2400" b="1" dirty="0">
                <a:solidFill>
                  <a:srgbClr val="FFFFFF"/>
                </a:solidFill>
                <a:latin typeface="Times New Roman"/>
                <a:cs typeface="Times New Roman"/>
              </a:rPr>
              <a:t>and </a:t>
            </a:r>
            <a:r>
              <a:rPr sz="2400" b="1" spc="-10" dirty="0">
                <a:solidFill>
                  <a:srgbClr val="FFFFFF"/>
                </a:solidFill>
                <a:latin typeface="Times New Roman"/>
                <a:cs typeface="Times New Roman"/>
              </a:rPr>
              <a:t>local</a:t>
            </a:r>
            <a:endParaRPr sz="2400">
              <a:latin typeface="Times New Roman"/>
              <a:cs typeface="Times New Roman"/>
            </a:endParaRPr>
          </a:p>
          <a:p>
            <a:pPr marL="635" algn="ctr">
              <a:lnSpc>
                <a:spcPct val="100000"/>
              </a:lnSpc>
            </a:pPr>
            <a:r>
              <a:rPr sz="2400" b="1" spc="-5" dirty="0">
                <a:solidFill>
                  <a:srgbClr val="FFFFFF"/>
                </a:solidFill>
                <a:latin typeface="Times New Roman"/>
                <a:cs typeface="Times New Roman"/>
              </a:rPr>
              <a:t>data</a:t>
            </a:r>
            <a:endParaRPr sz="2400">
              <a:latin typeface="Times New Roman"/>
              <a:cs typeface="Times New Roman"/>
            </a:endParaRPr>
          </a:p>
        </p:txBody>
      </p:sp>
      <p:sp>
        <p:nvSpPr>
          <p:cNvPr id="107" name="object 107"/>
          <p:cNvSpPr/>
          <p:nvPr/>
        </p:nvSpPr>
        <p:spPr>
          <a:xfrm>
            <a:off x="3048000" y="1143000"/>
            <a:ext cx="2438400" cy="1295400"/>
          </a:xfrm>
          <a:custGeom>
            <a:avLst/>
            <a:gdLst/>
            <a:ahLst/>
            <a:cxnLst/>
            <a:rect l="l" t="t" r="r" b="b"/>
            <a:pathLst>
              <a:path w="2438400" h="1295400">
                <a:moveTo>
                  <a:pt x="1828800" y="0"/>
                </a:moveTo>
                <a:lnTo>
                  <a:pt x="1828800" y="323850"/>
                </a:lnTo>
                <a:lnTo>
                  <a:pt x="0" y="323850"/>
                </a:lnTo>
                <a:lnTo>
                  <a:pt x="0" y="971550"/>
                </a:lnTo>
                <a:lnTo>
                  <a:pt x="1828800" y="971550"/>
                </a:lnTo>
                <a:lnTo>
                  <a:pt x="1828800" y="1295400"/>
                </a:lnTo>
                <a:lnTo>
                  <a:pt x="2438400" y="647700"/>
                </a:lnTo>
                <a:lnTo>
                  <a:pt x="1828800" y="0"/>
                </a:lnTo>
                <a:close/>
              </a:path>
            </a:pathLst>
          </a:custGeom>
          <a:solidFill>
            <a:srgbClr val="FFE1FF"/>
          </a:solidFill>
        </p:spPr>
        <p:txBody>
          <a:bodyPr wrap="square" lIns="0" tIns="0" rIns="0" bIns="0" rtlCol="0"/>
          <a:lstStyle/>
          <a:p>
            <a:endParaRPr/>
          </a:p>
        </p:txBody>
      </p:sp>
      <p:sp>
        <p:nvSpPr>
          <p:cNvPr id="108" name="object 108"/>
          <p:cNvSpPr/>
          <p:nvPr/>
        </p:nvSpPr>
        <p:spPr>
          <a:xfrm>
            <a:off x="3048000" y="1143000"/>
            <a:ext cx="2438400" cy="1295400"/>
          </a:xfrm>
          <a:custGeom>
            <a:avLst/>
            <a:gdLst/>
            <a:ahLst/>
            <a:cxnLst/>
            <a:rect l="l" t="t" r="r" b="b"/>
            <a:pathLst>
              <a:path w="2438400" h="1295400">
                <a:moveTo>
                  <a:pt x="0" y="323850"/>
                </a:moveTo>
                <a:lnTo>
                  <a:pt x="1828800" y="323850"/>
                </a:lnTo>
                <a:lnTo>
                  <a:pt x="1828800" y="0"/>
                </a:lnTo>
                <a:lnTo>
                  <a:pt x="2438400" y="647700"/>
                </a:lnTo>
                <a:lnTo>
                  <a:pt x="1828800" y="1295400"/>
                </a:lnTo>
                <a:lnTo>
                  <a:pt x="1828800" y="971550"/>
                </a:lnTo>
                <a:lnTo>
                  <a:pt x="0" y="971550"/>
                </a:lnTo>
                <a:lnTo>
                  <a:pt x="0" y="323850"/>
                </a:lnTo>
                <a:close/>
              </a:path>
            </a:pathLst>
          </a:custGeom>
          <a:ln w="12700">
            <a:solidFill>
              <a:srgbClr val="FFFFFF"/>
            </a:solidFill>
          </a:ln>
        </p:spPr>
        <p:txBody>
          <a:bodyPr wrap="square" lIns="0" tIns="0" rIns="0" bIns="0" rtlCol="0"/>
          <a:lstStyle/>
          <a:p>
            <a:endParaRPr/>
          </a:p>
        </p:txBody>
      </p:sp>
      <p:sp>
        <p:nvSpPr>
          <p:cNvPr id="109" name="object 109"/>
          <p:cNvSpPr txBox="1"/>
          <p:nvPr/>
        </p:nvSpPr>
        <p:spPr>
          <a:xfrm>
            <a:off x="3499865" y="1518105"/>
            <a:ext cx="1304290" cy="803275"/>
          </a:xfrm>
          <a:prstGeom prst="rect">
            <a:avLst/>
          </a:prstGeom>
        </p:spPr>
        <p:txBody>
          <a:bodyPr vert="horz" wrap="square" lIns="0" tIns="0" rIns="0" bIns="0" rtlCol="0">
            <a:spAutoFit/>
          </a:bodyPr>
          <a:lstStyle/>
          <a:p>
            <a:pPr marL="12065" marR="5080" indent="1905" algn="ctr">
              <a:lnSpc>
                <a:spcPct val="100000"/>
              </a:lnSpc>
            </a:pPr>
            <a:r>
              <a:rPr sz="1800" b="1" spc="-15" dirty="0">
                <a:latin typeface="Times New Roman"/>
                <a:cs typeface="Times New Roman"/>
              </a:rPr>
              <a:t>F</a:t>
            </a:r>
            <a:r>
              <a:rPr sz="1800" b="1" dirty="0">
                <a:latin typeface="Times New Roman"/>
                <a:cs typeface="Times New Roman"/>
              </a:rPr>
              <a:t>i</a:t>
            </a:r>
            <a:r>
              <a:rPr sz="1800" b="1" spc="-5" dirty="0">
                <a:latin typeface="Times New Roman"/>
                <a:cs typeface="Times New Roman"/>
              </a:rPr>
              <a:t>nd C</a:t>
            </a:r>
            <a:r>
              <a:rPr sz="1800" b="1" spc="-10" dirty="0">
                <a:latin typeface="Times New Roman"/>
                <a:cs typeface="Times New Roman"/>
              </a:rPr>
              <a:t>on</a:t>
            </a:r>
            <a:r>
              <a:rPr sz="1800" b="1" dirty="0">
                <a:latin typeface="Times New Roman"/>
                <a:cs typeface="Times New Roman"/>
              </a:rPr>
              <a:t>cur</a:t>
            </a:r>
            <a:r>
              <a:rPr sz="1800" b="1" spc="-35" dirty="0">
                <a:latin typeface="Times New Roman"/>
                <a:cs typeface="Times New Roman"/>
              </a:rPr>
              <a:t>r</a:t>
            </a:r>
            <a:r>
              <a:rPr sz="1800" b="1" dirty="0">
                <a:latin typeface="Times New Roman"/>
                <a:cs typeface="Times New Roman"/>
              </a:rPr>
              <a:t>ency (</a:t>
            </a:r>
            <a:endParaRPr sz="1800">
              <a:latin typeface="Times New Roman"/>
              <a:cs typeface="Times New Roman"/>
            </a:endParaRPr>
          </a:p>
        </p:txBody>
      </p:sp>
      <p:sp>
        <p:nvSpPr>
          <p:cNvPr id="110" name="object 110"/>
          <p:cNvSpPr/>
          <p:nvPr/>
        </p:nvSpPr>
        <p:spPr>
          <a:xfrm>
            <a:off x="4457700" y="4038600"/>
            <a:ext cx="2000250" cy="1676400"/>
          </a:xfrm>
          <a:custGeom>
            <a:avLst/>
            <a:gdLst/>
            <a:ahLst/>
            <a:cxnLst/>
            <a:rect l="l" t="t" r="r" b="b"/>
            <a:pathLst>
              <a:path w="2000250" h="1676400">
                <a:moveTo>
                  <a:pt x="1500124" y="0"/>
                </a:moveTo>
                <a:lnTo>
                  <a:pt x="1500124" y="419100"/>
                </a:lnTo>
                <a:lnTo>
                  <a:pt x="0" y="419100"/>
                </a:lnTo>
                <a:lnTo>
                  <a:pt x="0" y="1257300"/>
                </a:lnTo>
                <a:lnTo>
                  <a:pt x="1500124" y="1257300"/>
                </a:lnTo>
                <a:lnTo>
                  <a:pt x="1500124" y="1676400"/>
                </a:lnTo>
                <a:lnTo>
                  <a:pt x="2000250" y="838200"/>
                </a:lnTo>
                <a:lnTo>
                  <a:pt x="1500124" y="0"/>
                </a:lnTo>
                <a:close/>
              </a:path>
            </a:pathLst>
          </a:custGeom>
          <a:solidFill>
            <a:srgbClr val="FFE1FF"/>
          </a:solidFill>
        </p:spPr>
        <p:txBody>
          <a:bodyPr wrap="square" lIns="0" tIns="0" rIns="0" bIns="0" rtlCol="0"/>
          <a:lstStyle/>
          <a:p>
            <a:endParaRPr/>
          </a:p>
        </p:txBody>
      </p:sp>
      <p:sp>
        <p:nvSpPr>
          <p:cNvPr id="111" name="object 111"/>
          <p:cNvSpPr/>
          <p:nvPr/>
        </p:nvSpPr>
        <p:spPr>
          <a:xfrm>
            <a:off x="4457700" y="4038600"/>
            <a:ext cx="2000250" cy="1676400"/>
          </a:xfrm>
          <a:custGeom>
            <a:avLst/>
            <a:gdLst/>
            <a:ahLst/>
            <a:cxnLst/>
            <a:rect l="l" t="t" r="r" b="b"/>
            <a:pathLst>
              <a:path w="2000250" h="1676400">
                <a:moveTo>
                  <a:pt x="0" y="419100"/>
                </a:moveTo>
                <a:lnTo>
                  <a:pt x="1500124" y="419100"/>
                </a:lnTo>
                <a:lnTo>
                  <a:pt x="1500124" y="0"/>
                </a:lnTo>
                <a:lnTo>
                  <a:pt x="2000250" y="838200"/>
                </a:lnTo>
                <a:lnTo>
                  <a:pt x="1500124" y="1676400"/>
                </a:lnTo>
                <a:lnTo>
                  <a:pt x="1500124" y="1257300"/>
                </a:lnTo>
                <a:lnTo>
                  <a:pt x="0" y="1257300"/>
                </a:lnTo>
                <a:lnTo>
                  <a:pt x="0" y="419100"/>
                </a:lnTo>
                <a:close/>
              </a:path>
            </a:pathLst>
          </a:custGeom>
          <a:ln w="12700">
            <a:solidFill>
              <a:srgbClr val="FFFFFF"/>
            </a:solidFill>
          </a:ln>
        </p:spPr>
        <p:txBody>
          <a:bodyPr wrap="square" lIns="0" tIns="0" rIns="0" bIns="0" rtlCol="0"/>
          <a:lstStyle/>
          <a:p>
            <a:endParaRPr/>
          </a:p>
        </p:txBody>
      </p:sp>
      <p:sp>
        <p:nvSpPr>
          <p:cNvPr id="112" name="object 112"/>
          <p:cNvSpPr txBox="1"/>
          <p:nvPr/>
        </p:nvSpPr>
        <p:spPr>
          <a:xfrm>
            <a:off x="4629403" y="4668594"/>
            <a:ext cx="1587500" cy="528320"/>
          </a:xfrm>
          <a:prstGeom prst="rect">
            <a:avLst/>
          </a:prstGeom>
        </p:spPr>
        <p:txBody>
          <a:bodyPr vert="horz" wrap="square" lIns="0" tIns="0" rIns="0" bIns="0" rtlCol="0">
            <a:spAutoFit/>
          </a:bodyPr>
          <a:lstStyle/>
          <a:p>
            <a:pPr marL="399415" marR="5080" indent="-387350">
              <a:lnSpc>
                <a:spcPct val="100000"/>
              </a:lnSpc>
            </a:pPr>
            <a:r>
              <a:rPr sz="1800" b="1" spc="-5" dirty="0">
                <a:latin typeface="Times New Roman"/>
                <a:cs typeface="Times New Roman"/>
              </a:rPr>
              <a:t>Im</a:t>
            </a:r>
            <a:r>
              <a:rPr sz="1800" b="1" spc="-10" dirty="0">
                <a:latin typeface="Times New Roman"/>
                <a:cs typeface="Times New Roman"/>
              </a:rPr>
              <a:t>p</a:t>
            </a:r>
            <a:r>
              <a:rPr sz="1800" b="1" spc="-5" dirty="0">
                <a:latin typeface="Times New Roman"/>
                <a:cs typeface="Times New Roman"/>
              </a:rPr>
              <a:t>le</a:t>
            </a:r>
            <a:r>
              <a:rPr sz="1800" b="1" spc="-15" dirty="0">
                <a:latin typeface="Times New Roman"/>
                <a:cs typeface="Times New Roman"/>
              </a:rPr>
              <a:t>me</a:t>
            </a:r>
            <a:r>
              <a:rPr sz="1800" b="1" spc="-5" dirty="0">
                <a:latin typeface="Times New Roman"/>
                <a:cs typeface="Times New Roman"/>
              </a:rPr>
              <a:t>ntation </a:t>
            </a:r>
            <a:r>
              <a:rPr sz="1800" b="1" spc="-15" dirty="0">
                <a:latin typeface="Times New Roman"/>
                <a:cs typeface="Times New Roman"/>
              </a:rPr>
              <a:t>strat</a:t>
            </a:r>
            <a:r>
              <a:rPr sz="1800" b="1" spc="-5" dirty="0">
                <a:latin typeface="Times New Roman"/>
                <a:cs typeface="Times New Roman"/>
              </a:rPr>
              <a:t>e</a:t>
            </a:r>
            <a:r>
              <a:rPr sz="1800" b="1" dirty="0">
                <a:latin typeface="Times New Roman"/>
                <a:cs typeface="Times New Roman"/>
              </a:rPr>
              <a:t>gy</a:t>
            </a:r>
            <a:endParaRPr sz="1800">
              <a:latin typeface="Times New Roman"/>
              <a:cs typeface="Times New Roman"/>
            </a:endParaRPr>
          </a:p>
        </p:txBody>
      </p:sp>
      <p:sp>
        <p:nvSpPr>
          <p:cNvPr id="113" name="object 113"/>
          <p:cNvSpPr/>
          <p:nvPr/>
        </p:nvSpPr>
        <p:spPr>
          <a:xfrm>
            <a:off x="5486400" y="5943601"/>
            <a:ext cx="3657600" cy="830580"/>
          </a:xfrm>
          <a:custGeom>
            <a:avLst/>
            <a:gdLst/>
            <a:ahLst/>
            <a:cxnLst/>
            <a:rect l="l" t="t" r="r" b="b"/>
            <a:pathLst>
              <a:path w="3657600" h="830579">
                <a:moveTo>
                  <a:pt x="0" y="830262"/>
                </a:moveTo>
                <a:lnTo>
                  <a:pt x="3657600" y="830262"/>
                </a:lnTo>
                <a:lnTo>
                  <a:pt x="3657600" y="0"/>
                </a:lnTo>
                <a:lnTo>
                  <a:pt x="0" y="0"/>
                </a:lnTo>
                <a:lnTo>
                  <a:pt x="0" y="830262"/>
                </a:lnTo>
                <a:close/>
              </a:path>
            </a:pathLst>
          </a:custGeom>
          <a:solidFill>
            <a:srgbClr val="00279F"/>
          </a:solidFill>
        </p:spPr>
        <p:txBody>
          <a:bodyPr wrap="square" lIns="0" tIns="0" rIns="0" bIns="0" rtlCol="0"/>
          <a:lstStyle/>
          <a:p>
            <a:endParaRPr/>
          </a:p>
        </p:txBody>
      </p:sp>
      <p:sp>
        <p:nvSpPr>
          <p:cNvPr id="114" name="object 114"/>
          <p:cNvSpPr txBox="1"/>
          <p:nvPr/>
        </p:nvSpPr>
        <p:spPr>
          <a:xfrm>
            <a:off x="5863844" y="6027011"/>
            <a:ext cx="2901950" cy="330200"/>
          </a:xfrm>
          <a:prstGeom prst="rect">
            <a:avLst/>
          </a:prstGeom>
        </p:spPr>
        <p:txBody>
          <a:bodyPr vert="horz" wrap="square" lIns="0" tIns="0" rIns="0" bIns="0" rtlCol="0">
            <a:spAutoFit/>
          </a:bodyPr>
          <a:lstStyle/>
          <a:p>
            <a:pPr marL="12700">
              <a:lnSpc>
                <a:spcPct val="100000"/>
              </a:lnSpc>
            </a:pPr>
            <a:r>
              <a:rPr sz="2400" b="1" spc="-20" dirty="0">
                <a:solidFill>
                  <a:srgbClr val="FFFFFF"/>
                </a:solidFill>
                <a:latin typeface="Times New Roman"/>
                <a:cs typeface="Times New Roman"/>
              </a:rPr>
              <a:t>Cor</a:t>
            </a:r>
            <a:r>
              <a:rPr sz="2400" b="1" spc="-65" dirty="0">
                <a:solidFill>
                  <a:srgbClr val="FFFFFF"/>
                </a:solidFill>
                <a:latin typeface="Times New Roman"/>
                <a:cs typeface="Times New Roman"/>
              </a:rPr>
              <a:t>r</a:t>
            </a:r>
            <a:r>
              <a:rPr sz="2400" b="1" dirty="0">
                <a:solidFill>
                  <a:srgbClr val="FFFFFF"/>
                </a:solidFill>
                <a:latin typeface="Times New Roman"/>
                <a:cs typeface="Times New Roman"/>
              </a:rPr>
              <a:t>esponding </a:t>
            </a:r>
            <a:r>
              <a:rPr sz="2400" b="1" spc="-5" dirty="0">
                <a:solidFill>
                  <a:srgbClr val="FFFFFF"/>
                </a:solidFill>
                <a:latin typeface="Times New Roman"/>
                <a:cs typeface="Times New Roman"/>
              </a:rPr>
              <a:t>sou</a:t>
            </a:r>
            <a:r>
              <a:rPr sz="2400" b="1" spc="-45" dirty="0">
                <a:solidFill>
                  <a:srgbClr val="FFFFFF"/>
                </a:solidFill>
                <a:latin typeface="Times New Roman"/>
                <a:cs typeface="Times New Roman"/>
              </a:rPr>
              <a:t>r</a:t>
            </a:r>
            <a:r>
              <a:rPr sz="2400" b="1" spc="-15" dirty="0">
                <a:solidFill>
                  <a:srgbClr val="FFFFFF"/>
                </a:solidFill>
                <a:latin typeface="Times New Roman"/>
                <a:cs typeface="Times New Roman"/>
              </a:rPr>
              <a:t>ce</a:t>
            </a:r>
            <a:endParaRPr sz="2400">
              <a:latin typeface="Times New Roman"/>
              <a:cs typeface="Times New Roman"/>
            </a:endParaRPr>
          </a:p>
        </p:txBody>
      </p:sp>
      <p:sp>
        <p:nvSpPr>
          <p:cNvPr id="115" name="object 115"/>
          <p:cNvSpPr txBox="1"/>
          <p:nvPr/>
        </p:nvSpPr>
        <p:spPr>
          <a:xfrm>
            <a:off x="7007097" y="6392771"/>
            <a:ext cx="618490" cy="330200"/>
          </a:xfrm>
          <a:prstGeom prst="rect">
            <a:avLst/>
          </a:prstGeom>
        </p:spPr>
        <p:txBody>
          <a:bodyPr vert="horz" wrap="square" lIns="0" tIns="0" rIns="0" bIns="0" rtlCol="0">
            <a:spAutoFit/>
          </a:bodyPr>
          <a:lstStyle/>
          <a:p>
            <a:pPr marL="12700">
              <a:lnSpc>
                <a:spcPct val="100000"/>
              </a:lnSpc>
            </a:pPr>
            <a:r>
              <a:rPr sz="2400" b="1" spc="-15" dirty="0">
                <a:solidFill>
                  <a:srgbClr val="FFFFFF"/>
                </a:solidFill>
                <a:latin typeface="Times New Roman"/>
                <a:cs typeface="Times New Roman"/>
              </a:rPr>
              <a:t>code</a:t>
            </a:r>
            <a:endParaRPr sz="2400">
              <a:latin typeface="Times New Roman"/>
              <a:cs typeface="Times New Roman"/>
            </a:endParaRPr>
          </a:p>
        </p:txBody>
      </p:sp>
      <p:sp>
        <p:nvSpPr>
          <p:cNvPr id="116" name="object 116"/>
          <p:cNvSpPr/>
          <p:nvPr/>
        </p:nvSpPr>
        <p:spPr>
          <a:xfrm>
            <a:off x="6477000" y="3657536"/>
            <a:ext cx="1828800" cy="1951355"/>
          </a:xfrm>
          <a:custGeom>
            <a:avLst/>
            <a:gdLst/>
            <a:ahLst/>
            <a:cxnLst/>
            <a:rect l="l" t="t" r="r" b="b"/>
            <a:pathLst>
              <a:path w="1828800" h="1951354">
                <a:moveTo>
                  <a:pt x="0" y="1951101"/>
                </a:moveTo>
                <a:lnTo>
                  <a:pt x="1828800" y="1951101"/>
                </a:lnTo>
                <a:lnTo>
                  <a:pt x="1828800" y="0"/>
                </a:lnTo>
                <a:lnTo>
                  <a:pt x="0" y="0"/>
                </a:lnTo>
                <a:lnTo>
                  <a:pt x="0" y="1951101"/>
                </a:lnTo>
                <a:close/>
              </a:path>
            </a:pathLst>
          </a:custGeom>
          <a:solidFill>
            <a:srgbClr val="00279F"/>
          </a:solidFill>
        </p:spPr>
        <p:txBody>
          <a:bodyPr wrap="square" lIns="0" tIns="0" rIns="0" bIns="0" rtlCol="0"/>
          <a:lstStyle/>
          <a:p>
            <a:endParaRPr/>
          </a:p>
        </p:txBody>
      </p:sp>
      <p:sp>
        <p:nvSpPr>
          <p:cNvPr id="117" name="object 117"/>
          <p:cNvSpPr/>
          <p:nvPr/>
        </p:nvSpPr>
        <p:spPr>
          <a:xfrm>
            <a:off x="6477000" y="3657536"/>
            <a:ext cx="1828800" cy="1951355"/>
          </a:xfrm>
          <a:custGeom>
            <a:avLst/>
            <a:gdLst/>
            <a:ahLst/>
            <a:cxnLst/>
            <a:rect l="l" t="t" r="r" b="b"/>
            <a:pathLst>
              <a:path w="1828800" h="1951354">
                <a:moveTo>
                  <a:pt x="0" y="1951101"/>
                </a:moveTo>
                <a:lnTo>
                  <a:pt x="1828800" y="1951101"/>
                </a:lnTo>
                <a:lnTo>
                  <a:pt x="1828800" y="0"/>
                </a:lnTo>
                <a:lnTo>
                  <a:pt x="0" y="0"/>
                </a:lnTo>
                <a:lnTo>
                  <a:pt x="0" y="1951101"/>
                </a:lnTo>
                <a:close/>
              </a:path>
            </a:pathLst>
          </a:custGeom>
          <a:ln w="12700">
            <a:solidFill>
              <a:srgbClr val="FFFFFF"/>
            </a:solidFill>
          </a:ln>
        </p:spPr>
        <p:txBody>
          <a:bodyPr wrap="square" lIns="0" tIns="0" rIns="0" bIns="0" rtlCol="0"/>
          <a:lstStyle/>
          <a:p>
            <a:endParaRPr/>
          </a:p>
        </p:txBody>
      </p:sp>
      <p:sp>
        <p:nvSpPr>
          <p:cNvPr id="118" name="object 118"/>
          <p:cNvSpPr/>
          <p:nvPr/>
        </p:nvSpPr>
        <p:spPr>
          <a:xfrm>
            <a:off x="6629400" y="3809936"/>
            <a:ext cx="1828800" cy="1951355"/>
          </a:xfrm>
          <a:custGeom>
            <a:avLst/>
            <a:gdLst/>
            <a:ahLst/>
            <a:cxnLst/>
            <a:rect l="l" t="t" r="r" b="b"/>
            <a:pathLst>
              <a:path w="1828800" h="1951354">
                <a:moveTo>
                  <a:pt x="0" y="1951101"/>
                </a:moveTo>
                <a:lnTo>
                  <a:pt x="1828800" y="1951101"/>
                </a:lnTo>
                <a:lnTo>
                  <a:pt x="1828800" y="0"/>
                </a:lnTo>
                <a:lnTo>
                  <a:pt x="0" y="0"/>
                </a:lnTo>
                <a:lnTo>
                  <a:pt x="0" y="1951101"/>
                </a:lnTo>
                <a:close/>
              </a:path>
            </a:pathLst>
          </a:custGeom>
          <a:solidFill>
            <a:srgbClr val="00279F"/>
          </a:solidFill>
        </p:spPr>
        <p:txBody>
          <a:bodyPr wrap="square" lIns="0" tIns="0" rIns="0" bIns="0" rtlCol="0"/>
          <a:lstStyle/>
          <a:p>
            <a:endParaRPr/>
          </a:p>
        </p:txBody>
      </p:sp>
      <p:sp>
        <p:nvSpPr>
          <p:cNvPr id="119" name="object 119"/>
          <p:cNvSpPr/>
          <p:nvPr/>
        </p:nvSpPr>
        <p:spPr>
          <a:xfrm>
            <a:off x="6629400" y="3809936"/>
            <a:ext cx="1828800" cy="1951355"/>
          </a:xfrm>
          <a:custGeom>
            <a:avLst/>
            <a:gdLst/>
            <a:ahLst/>
            <a:cxnLst/>
            <a:rect l="l" t="t" r="r" b="b"/>
            <a:pathLst>
              <a:path w="1828800" h="1951354">
                <a:moveTo>
                  <a:pt x="0" y="1951101"/>
                </a:moveTo>
                <a:lnTo>
                  <a:pt x="1828800" y="1951101"/>
                </a:lnTo>
                <a:lnTo>
                  <a:pt x="1828800" y="0"/>
                </a:lnTo>
                <a:lnTo>
                  <a:pt x="0" y="0"/>
                </a:lnTo>
                <a:lnTo>
                  <a:pt x="0" y="1951101"/>
                </a:lnTo>
                <a:close/>
              </a:path>
            </a:pathLst>
          </a:custGeom>
          <a:ln w="12700">
            <a:solidFill>
              <a:srgbClr val="FFFFFF"/>
            </a:solidFill>
          </a:ln>
        </p:spPr>
        <p:txBody>
          <a:bodyPr wrap="square" lIns="0" tIns="0" rIns="0" bIns="0" rtlCol="0"/>
          <a:lstStyle/>
          <a:p>
            <a:endParaRPr/>
          </a:p>
        </p:txBody>
      </p:sp>
      <p:sp>
        <p:nvSpPr>
          <p:cNvPr id="120" name="object 120"/>
          <p:cNvSpPr/>
          <p:nvPr/>
        </p:nvSpPr>
        <p:spPr>
          <a:xfrm>
            <a:off x="6781800" y="3962336"/>
            <a:ext cx="1828800" cy="1951355"/>
          </a:xfrm>
          <a:custGeom>
            <a:avLst/>
            <a:gdLst/>
            <a:ahLst/>
            <a:cxnLst/>
            <a:rect l="l" t="t" r="r" b="b"/>
            <a:pathLst>
              <a:path w="1828800" h="1951354">
                <a:moveTo>
                  <a:pt x="0" y="1951101"/>
                </a:moveTo>
                <a:lnTo>
                  <a:pt x="1828800" y="1951101"/>
                </a:lnTo>
                <a:lnTo>
                  <a:pt x="1828800" y="0"/>
                </a:lnTo>
                <a:lnTo>
                  <a:pt x="0" y="0"/>
                </a:lnTo>
                <a:lnTo>
                  <a:pt x="0" y="1951101"/>
                </a:lnTo>
                <a:close/>
              </a:path>
            </a:pathLst>
          </a:custGeom>
          <a:solidFill>
            <a:srgbClr val="00279F"/>
          </a:solidFill>
        </p:spPr>
        <p:txBody>
          <a:bodyPr wrap="square" lIns="0" tIns="0" rIns="0" bIns="0" rtlCol="0"/>
          <a:lstStyle/>
          <a:p>
            <a:endParaRPr/>
          </a:p>
        </p:txBody>
      </p:sp>
      <p:sp>
        <p:nvSpPr>
          <p:cNvPr id="121" name="object 121"/>
          <p:cNvSpPr/>
          <p:nvPr/>
        </p:nvSpPr>
        <p:spPr>
          <a:xfrm>
            <a:off x="6781800" y="3962336"/>
            <a:ext cx="1828800" cy="1951355"/>
          </a:xfrm>
          <a:custGeom>
            <a:avLst/>
            <a:gdLst/>
            <a:ahLst/>
            <a:cxnLst/>
            <a:rect l="l" t="t" r="r" b="b"/>
            <a:pathLst>
              <a:path w="1828800" h="1951354">
                <a:moveTo>
                  <a:pt x="0" y="1951101"/>
                </a:moveTo>
                <a:lnTo>
                  <a:pt x="1828800" y="1951101"/>
                </a:lnTo>
                <a:lnTo>
                  <a:pt x="1828800" y="0"/>
                </a:lnTo>
                <a:lnTo>
                  <a:pt x="0" y="0"/>
                </a:lnTo>
                <a:lnTo>
                  <a:pt x="0" y="1951101"/>
                </a:lnTo>
                <a:close/>
              </a:path>
            </a:pathLst>
          </a:custGeom>
          <a:ln w="12700">
            <a:solidFill>
              <a:srgbClr val="FFFFFF"/>
            </a:solidFill>
          </a:ln>
        </p:spPr>
        <p:txBody>
          <a:bodyPr wrap="square" lIns="0" tIns="0" rIns="0" bIns="0" rtlCol="0"/>
          <a:lstStyle/>
          <a:p>
            <a:endParaRPr/>
          </a:p>
        </p:txBody>
      </p:sp>
      <p:sp>
        <p:nvSpPr>
          <p:cNvPr id="122" name="object 122"/>
          <p:cNvSpPr/>
          <p:nvPr/>
        </p:nvSpPr>
        <p:spPr>
          <a:xfrm>
            <a:off x="6934200" y="4114736"/>
            <a:ext cx="1828800" cy="1951355"/>
          </a:xfrm>
          <a:custGeom>
            <a:avLst/>
            <a:gdLst/>
            <a:ahLst/>
            <a:cxnLst/>
            <a:rect l="l" t="t" r="r" b="b"/>
            <a:pathLst>
              <a:path w="1828800" h="1951354">
                <a:moveTo>
                  <a:pt x="0" y="1951101"/>
                </a:moveTo>
                <a:lnTo>
                  <a:pt x="1828800" y="1951101"/>
                </a:lnTo>
                <a:lnTo>
                  <a:pt x="1828800" y="0"/>
                </a:lnTo>
                <a:lnTo>
                  <a:pt x="0" y="0"/>
                </a:lnTo>
                <a:lnTo>
                  <a:pt x="0" y="1951101"/>
                </a:lnTo>
                <a:close/>
              </a:path>
            </a:pathLst>
          </a:custGeom>
          <a:solidFill>
            <a:srgbClr val="00279F"/>
          </a:solidFill>
        </p:spPr>
        <p:txBody>
          <a:bodyPr wrap="square" lIns="0" tIns="0" rIns="0" bIns="0" rtlCol="0"/>
          <a:lstStyle/>
          <a:p>
            <a:endParaRPr/>
          </a:p>
        </p:txBody>
      </p:sp>
      <p:sp>
        <p:nvSpPr>
          <p:cNvPr id="123" name="object 123"/>
          <p:cNvSpPr/>
          <p:nvPr/>
        </p:nvSpPr>
        <p:spPr>
          <a:xfrm>
            <a:off x="6934200" y="4114736"/>
            <a:ext cx="1828800" cy="1951355"/>
          </a:xfrm>
          <a:custGeom>
            <a:avLst/>
            <a:gdLst/>
            <a:ahLst/>
            <a:cxnLst/>
            <a:rect l="l" t="t" r="r" b="b"/>
            <a:pathLst>
              <a:path w="1828800" h="1951354">
                <a:moveTo>
                  <a:pt x="0" y="1951101"/>
                </a:moveTo>
                <a:lnTo>
                  <a:pt x="1828800" y="1951101"/>
                </a:lnTo>
                <a:lnTo>
                  <a:pt x="1828800" y="0"/>
                </a:lnTo>
                <a:lnTo>
                  <a:pt x="0" y="0"/>
                </a:lnTo>
                <a:lnTo>
                  <a:pt x="0" y="1951101"/>
                </a:lnTo>
                <a:close/>
              </a:path>
            </a:pathLst>
          </a:custGeom>
          <a:ln w="12700">
            <a:solidFill>
              <a:srgbClr val="FFFFFF"/>
            </a:solidFill>
          </a:ln>
        </p:spPr>
        <p:txBody>
          <a:bodyPr wrap="square" lIns="0" tIns="0" rIns="0" bIns="0" rtlCol="0"/>
          <a:lstStyle/>
          <a:p>
            <a:endParaRPr/>
          </a:p>
        </p:txBody>
      </p:sp>
      <p:sp>
        <p:nvSpPr>
          <p:cNvPr id="124" name="object 124"/>
          <p:cNvSpPr txBox="1"/>
          <p:nvPr/>
        </p:nvSpPr>
        <p:spPr>
          <a:xfrm>
            <a:off x="6749542" y="3673353"/>
            <a:ext cx="1743710" cy="877569"/>
          </a:xfrm>
          <a:prstGeom prst="rect">
            <a:avLst/>
          </a:prstGeom>
        </p:spPr>
        <p:txBody>
          <a:bodyPr vert="horz" wrap="square" lIns="0" tIns="0" rIns="0" bIns="0" rtlCol="0">
            <a:spAutoFit/>
          </a:bodyPr>
          <a:lstStyle/>
          <a:p>
            <a:pPr marL="165100" marR="309880" indent="-152400">
              <a:lnSpc>
                <a:spcPct val="125000"/>
              </a:lnSpc>
            </a:pPr>
            <a:r>
              <a:rPr sz="800" b="1" dirty="0">
                <a:solidFill>
                  <a:srgbClr val="FFFFFF"/>
                </a:solidFill>
                <a:latin typeface="Times New Roman"/>
                <a:cs typeface="Times New Roman"/>
              </a:rPr>
              <a:t>Progr</a:t>
            </a:r>
            <a:r>
              <a:rPr sz="800" b="1" spc="-10" dirty="0">
                <a:solidFill>
                  <a:srgbClr val="FFFFFF"/>
                </a:solidFill>
                <a:latin typeface="Times New Roman"/>
                <a:cs typeface="Times New Roman"/>
              </a:rPr>
              <a:t>a</a:t>
            </a:r>
            <a:r>
              <a:rPr sz="800" b="1" dirty="0">
                <a:solidFill>
                  <a:srgbClr val="FFFFFF"/>
                </a:solidFill>
                <a:latin typeface="Times New Roman"/>
                <a:cs typeface="Times New Roman"/>
              </a:rPr>
              <a:t>m</a:t>
            </a:r>
            <a:r>
              <a:rPr sz="800" b="1" spc="-40" dirty="0">
                <a:solidFill>
                  <a:srgbClr val="FFFFFF"/>
                </a:solidFill>
                <a:latin typeface="Times New Roman"/>
                <a:cs typeface="Times New Roman"/>
              </a:rPr>
              <a:t> </a:t>
            </a:r>
            <a:r>
              <a:rPr sz="800" b="1" spc="-5" dirty="0">
                <a:solidFill>
                  <a:srgbClr val="FFFFFF"/>
                </a:solidFill>
                <a:latin typeface="Times New Roman"/>
                <a:cs typeface="Times New Roman"/>
              </a:rPr>
              <a:t>S</a:t>
            </a:r>
            <a:r>
              <a:rPr sz="800" b="1" dirty="0">
                <a:solidFill>
                  <a:srgbClr val="FFFFFF"/>
                </a:solidFill>
                <a:latin typeface="Times New Roman"/>
                <a:cs typeface="Times New Roman"/>
              </a:rPr>
              <a:t>PM</a:t>
            </a:r>
            <a:r>
              <a:rPr sz="800" b="1" spc="-10" dirty="0">
                <a:solidFill>
                  <a:srgbClr val="FFFFFF"/>
                </a:solidFill>
                <a:latin typeface="Times New Roman"/>
                <a:cs typeface="Times New Roman"/>
              </a:rPr>
              <a:t>D</a:t>
            </a:r>
            <a:r>
              <a:rPr sz="800" b="1" dirty="0">
                <a:solidFill>
                  <a:srgbClr val="FFFFFF"/>
                </a:solidFill>
                <a:latin typeface="Times New Roman"/>
                <a:cs typeface="Times New Roman"/>
              </a:rPr>
              <a:t>_E</a:t>
            </a:r>
            <a:r>
              <a:rPr sz="800" b="1" spc="-25" dirty="0">
                <a:solidFill>
                  <a:srgbClr val="FFFFFF"/>
                </a:solidFill>
                <a:latin typeface="Times New Roman"/>
                <a:cs typeface="Times New Roman"/>
              </a:rPr>
              <a:t>m</a:t>
            </a:r>
            <a:r>
              <a:rPr sz="800" b="1" spc="-5" dirty="0">
                <a:solidFill>
                  <a:srgbClr val="FFFFFF"/>
                </a:solidFill>
                <a:latin typeface="Times New Roman"/>
                <a:cs typeface="Times New Roman"/>
              </a:rPr>
              <a:t>b</a:t>
            </a:r>
            <a:r>
              <a:rPr sz="800" b="1" dirty="0">
                <a:solidFill>
                  <a:srgbClr val="FFFFFF"/>
                </a:solidFill>
                <a:latin typeface="Times New Roman"/>
                <a:cs typeface="Times New Roman"/>
              </a:rPr>
              <a:t>_P</a:t>
            </a:r>
            <a:r>
              <a:rPr sz="800" b="1" spc="5" dirty="0">
                <a:solidFill>
                  <a:srgbClr val="FFFFFF"/>
                </a:solidFill>
                <a:latin typeface="Times New Roman"/>
                <a:cs typeface="Times New Roman"/>
              </a:rPr>
              <a:t>a</a:t>
            </a:r>
            <a:r>
              <a:rPr sz="800" b="1" dirty="0">
                <a:solidFill>
                  <a:srgbClr val="FFFFFF"/>
                </a:solidFill>
                <a:latin typeface="Times New Roman"/>
                <a:cs typeface="Times New Roman"/>
              </a:rPr>
              <a:t>r</a:t>
            </a:r>
            <a:r>
              <a:rPr sz="800" b="1" spc="-25" dirty="0">
                <a:solidFill>
                  <a:srgbClr val="FFFFFF"/>
                </a:solidFill>
                <a:latin typeface="Times New Roman"/>
                <a:cs typeface="Times New Roman"/>
              </a:rPr>
              <a:t> </a:t>
            </a:r>
            <a:r>
              <a:rPr sz="800" b="1" spc="-5" dirty="0">
                <a:solidFill>
                  <a:srgbClr val="FFFFFF"/>
                </a:solidFill>
                <a:latin typeface="Times New Roman"/>
                <a:cs typeface="Times New Roman"/>
              </a:rPr>
              <a:t>() </a:t>
            </a:r>
            <a:r>
              <a:rPr sz="800" b="1" dirty="0">
                <a:solidFill>
                  <a:srgbClr val="FFFFFF"/>
                </a:solidFill>
                <a:latin typeface="Times New Roman"/>
                <a:cs typeface="Times New Roman"/>
              </a:rPr>
              <a:t>Progr</a:t>
            </a:r>
            <a:r>
              <a:rPr sz="800" b="1" spc="-10" dirty="0">
                <a:solidFill>
                  <a:srgbClr val="FFFFFF"/>
                </a:solidFill>
                <a:latin typeface="Times New Roman"/>
                <a:cs typeface="Times New Roman"/>
              </a:rPr>
              <a:t>a</a:t>
            </a:r>
            <a:r>
              <a:rPr sz="800" b="1" dirty="0">
                <a:solidFill>
                  <a:srgbClr val="FFFFFF"/>
                </a:solidFill>
                <a:latin typeface="Times New Roman"/>
                <a:cs typeface="Times New Roman"/>
              </a:rPr>
              <a:t>m</a:t>
            </a:r>
            <a:r>
              <a:rPr sz="800" b="1" spc="-40" dirty="0">
                <a:solidFill>
                  <a:srgbClr val="FFFFFF"/>
                </a:solidFill>
                <a:latin typeface="Times New Roman"/>
                <a:cs typeface="Times New Roman"/>
              </a:rPr>
              <a:t> </a:t>
            </a:r>
            <a:r>
              <a:rPr sz="800" b="1" spc="-5" dirty="0">
                <a:solidFill>
                  <a:srgbClr val="FFFFFF"/>
                </a:solidFill>
                <a:latin typeface="Times New Roman"/>
                <a:cs typeface="Times New Roman"/>
              </a:rPr>
              <a:t>S</a:t>
            </a:r>
            <a:r>
              <a:rPr sz="800" b="1" dirty="0">
                <a:solidFill>
                  <a:srgbClr val="FFFFFF"/>
                </a:solidFill>
                <a:latin typeface="Times New Roman"/>
                <a:cs typeface="Times New Roman"/>
              </a:rPr>
              <a:t>PM</a:t>
            </a:r>
            <a:r>
              <a:rPr sz="800" b="1" spc="-10" dirty="0">
                <a:solidFill>
                  <a:srgbClr val="FFFFFF"/>
                </a:solidFill>
                <a:latin typeface="Times New Roman"/>
                <a:cs typeface="Times New Roman"/>
              </a:rPr>
              <a:t>D</a:t>
            </a:r>
            <a:r>
              <a:rPr sz="800" b="1" dirty="0">
                <a:solidFill>
                  <a:srgbClr val="FFFFFF"/>
                </a:solidFill>
                <a:latin typeface="Times New Roman"/>
                <a:cs typeface="Times New Roman"/>
              </a:rPr>
              <a:t>_E</a:t>
            </a:r>
            <a:r>
              <a:rPr sz="800" b="1" spc="-25" dirty="0">
                <a:solidFill>
                  <a:srgbClr val="FFFFFF"/>
                </a:solidFill>
                <a:latin typeface="Times New Roman"/>
                <a:cs typeface="Times New Roman"/>
              </a:rPr>
              <a:t>m</a:t>
            </a:r>
            <a:r>
              <a:rPr sz="800" b="1" spc="-5" dirty="0">
                <a:solidFill>
                  <a:srgbClr val="FFFFFF"/>
                </a:solidFill>
                <a:latin typeface="Times New Roman"/>
                <a:cs typeface="Times New Roman"/>
              </a:rPr>
              <a:t>b</a:t>
            </a:r>
            <a:r>
              <a:rPr sz="800" b="1" dirty="0">
                <a:solidFill>
                  <a:srgbClr val="FFFFFF"/>
                </a:solidFill>
                <a:latin typeface="Times New Roman"/>
                <a:cs typeface="Times New Roman"/>
              </a:rPr>
              <a:t>_P</a:t>
            </a:r>
            <a:r>
              <a:rPr sz="800" b="1" spc="5" dirty="0">
                <a:solidFill>
                  <a:srgbClr val="FFFFFF"/>
                </a:solidFill>
                <a:latin typeface="Times New Roman"/>
                <a:cs typeface="Times New Roman"/>
              </a:rPr>
              <a:t>a</a:t>
            </a:r>
            <a:r>
              <a:rPr sz="800" b="1" dirty="0">
                <a:solidFill>
                  <a:srgbClr val="FFFFFF"/>
                </a:solidFill>
                <a:latin typeface="Times New Roman"/>
                <a:cs typeface="Times New Roman"/>
              </a:rPr>
              <a:t>r</a:t>
            </a:r>
            <a:r>
              <a:rPr sz="800" b="1" spc="-25" dirty="0">
                <a:solidFill>
                  <a:srgbClr val="FFFFFF"/>
                </a:solidFill>
                <a:latin typeface="Times New Roman"/>
                <a:cs typeface="Times New Roman"/>
              </a:rPr>
              <a:t> </a:t>
            </a:r>
            <a:r>
              <a:rPr sz="800" b="1" spc="-5" dirty="0">
                <a:solidFill>
                  <a:srgbClr val="FFFFFF"/>
                </a:solidFill>
                <a:latin typeface="Times New Roman"/>
                <a:cs typeface="Times New Roman"/>
              </a:rPr>
              <a:t>()</a:t>
            </a:r>
            <a:endParaRPr sz="800">
              <a:latin typeface="Times New Roman"/>
              <a:cs typeface="Times New Roman"/>
            </a:endParaRPr>
          </a:p>
          <a:p>
            <a:pPr marL="469900" marR="5080" indent="-152400">
              <a:lnSpc>
                <a:spcPct val="125000"/>
              </a:lnSpc>
            </a:pPr>
            <a:r>
              <a:rPr sz="800" b="1" dirty="0">
                <a:solidFill>
                  <a:srgbClr val="FFFFFF"/>
                </a:solidFill>
                <a:latin typeface="Times New Roman"/>
                <a:cs typeface="Times New Roman"/>
              </a:rPr>
              <a:t>Progr</a:t>
            </a:r>
            <a:r>
              <a:rPr sz="800" b="1" spc="-10" dirty="0">
                <a:solidFill>
                  <a:srgbClr val="FFFFFF"/>
                </a:solidFill>
                <a:latin typeface="Times New Roman"/>
                <a:cs typeface="Times New Roman"/>
              </a:rPr>
              <a:t>a</a:t>
            </a:r>
            <a:r>
              <a:rPr sz="800" b="1" dirty="0">
                <a:solidFill>
                  <a:srgbClr val="FFFFFF"/>
                </a:solidFill>
                <a:latin typeface="Times New Roman"/>
                <a:cs typeface="Times New Roman"/>
              </a:rPr>
              <a:t>m</a:t>
            </a:r>
            <a:r>
              <a:rPr sz="800" b="1" spc="-40" dirty="0">
                <a:solidFill>
                  <a:srgbClr val="FFFFFF"/>
                </a:solidFill>
                <a:latin typeface="Times New Roman"/>
                <a:cs typeface="Times New Roman"/>
              </a:rPr>
              <a:t> </a:t>
            </a:r>
            <a:r>
              <a:rPr sz="800" b="1" spc="-5" dirty="0">
                <a:solidFill>
                  <a:srgbClr val="FFFFFF"/>
                </a:solidFill>
                <a:latin typeface="Times New Roman"/>
                <a:cs typeface="Times New Roman"/>
              </a:rPr>
              <a:t>S</a:t>
            </a:r>
            <a:r>
              <a:rPr sz="800" b="1" dirty="0">
                <a:solidFill>
                  <a:srgbClr val="FFFFFF"/>
                </a:solidFill>
                <a:latin typeface="Times New Roman"/>
                <a:cs typeface="Times New Roman"/>
              </a:rPr>
              <a:t>PM</a:t>
            </a:r>
            <a:r>
              <a:rPr sz="800" b="1" spc="-10" dirty="0">
                <a:solidFill>
                  <a:srgbClr val="FFFFFF"/>
                </a:solidFill>
                <a:latin typeface="Times New Roman"/>
                <a:cs typeface="Times New Roman"/>
              </a:rPr>
              <a:t>D</a:t>
            </a:r>
            <a:r>
              <a:rPr sz="800" b="1" dirty="0">
                <a:solidFill>
                  <a:srgbClr val="FFFFFF"/>
                </a:solidFill>
                <a:latin typeface="Times New Roman"/>
                <a:cs typeface="Times New Roman"/>
              </a:rPr>
              <a:t>_E</a:t>
            </a:r>
            <a:r>
              <a:rPr sz="800" b="1" spc="-25" dirty="0">
                <a:solidFill>
                  <a:srgbClr val="FFFFFF"/>
                </a:solidFill>
                <a:latin typeface="Times New Roman"/>
                <a:cs typeface="Times New Roman"/>
              </a:rPr>
              <a:t>m</a:t>
            </a:r>
            <a:r>
              <a:rPr sz="800" b="1" spc="-5" dirty="0">
                <a:solidFill>
                  <a:srgbClr val="FFFFFF"/>
                </a:solidFill>
                <a:latin typeface="Times New Roman"/>
                <a:cs typeface="Times New Roman"/>
              </a:rPr>
              <a:t>b</a:t>
            </a:r>
            <a:r>
              <a:rPr sz="800" b="1" dirty="0">
                <a:solidFill>
                  <a:srgbClr val="FFFFFF"/>
                </a:solidFill>
                <a:latin typeface="Times New Roman"/>
                <a:cs typeface="Times New Roman"/>
              </a:rPr>
              <a:t>_P</a:t>
            </a:r>
            <a:r>
              <a:rPr sz="800" b="1" spc="5" dirty="0">
                <a:solidFill>
                  <a:srgbClr val="FFFFFF"/>
                </a:solidFill>
                <a:latin typeface="Times New Roman"/>
                <a:cs typeface="Times New Roman"/>
              </a:rPr>
              <a:t>a</a:t>
            </a:r>
            <a:r>
              <a:rPr sz="800" b="1" dirty="0">
                <a:solidFill>
                  <a:srgbClr val="FFFFFF"/>
                </a:solidFill>
                <a:latin typeface="Times New Roman"/>
                <a:cs typeface="Times New Roman"/>
              </a:rPr>
              <a:t>r</a:t>
            </a:r>
            <a:r>
              <a:rPr sz="800" b="1" spc="-25" dirty="0">
                <a:solidFill>
                  <a:srgbClr val="FFFFFF"/>
                </a:solidFill>
                <a:latin typeface="Times New Roman"/>
                <a:cs typeface="Times New Roman"/>
              </a:rPr>
              <a:t> </a:t>
            </a:r>
            <a:r>
              <a:rPr sz="800" b="1" spc="-5" dirty="0">
                <a:solidFill>
                  <a:srgbClr val="FFFFFF"/>
                </a:solidFill>
                <a:latin typeface="Times New Roman"/>
                <a:cs typeface="Times New Roman"/>
              </a:rPr>
              <a:t>() </a:t>
            </a:r>
            <a:r>
              <a:rPr sz="800" b="1" dirty="0">
                <a:solidFill>
                  <a:srgbClr val="FFFFFF"/>
                </a:solidFill>
                <a:latin typeface="Times New Roman"/>
                <a:cs typeface="Times New Roman"/>
              </a:rPr>
              <a:t>Progr</a:t>
            </a:r>
            <a:r>
              <a:rPr sz="800" b="1" spc="-10" dirty="0">
                <a:solidFill>
                  <a:srgbClr val="FFFFFF"/>
                </a:solidFill>
                <a:latin typeface="Times New Roman"/>
                <a:cs typeface="Times New Roman"/>
              </a:rPr>
              <a:t>a</a:t>
            </a:r>
            <a:r>
              <a:rPr sz="800" b="1" dirty="0">
                <a:solidFill>
                  <a:srgbClr val="FFFFFF"/>
                </a:solidFill>
                <a:latin typeface="Times New Roman"/>
                <a:cs typeface="Times New Roman"/>
              </a:rPr>
              <a:t>m</a:t>
            </a:r>
            <a:r>
              <a:rPr sz="800" b="1" spc="-40" dirty="0">
                <a:solidFill>
                  <a:srgbClr val="FFFFFF"/>
                </a:solidFill>
                <a:latin typeface="Times New Roman"/>
                <a:cs typeface="Times New Roman"/>
              </a:rPr>
              <a:t> </a:t>
            </a:r>
            <a:r>
              <a:rPr sz="800" b="1" spc="-5" dirty="0">
                <a:solidFill>
                  <a:srgbClr val="FFFFFF"/>
                </a:solidFill>
                <a:latin typeface="Times New Roman"/>
                <a:cs typeface="Times New Roman"/>
              </a:rPr>
              <a:t>S</a:t>
            </a:r>
            <a:r>
              <a:rPr sz="800" b="1" dirty="0">
                <a:solidFill>
                  <a:srgbClr val="FFFFFF"/>
                </a:solidFill>
                <a:latin typeface="Times New Roman"/>
                <a:cs typeface="Times New Roman"/>
              </a:rPr>
              <a:t>PM</a:t>
            </a:r>
            <a:r>
              <a:rPr sz="800" b="1" spc="-10" dirty="0">
                <a:solidFill>
                  <a:srgbClr val="FFFFFF"/>
                </a:solidFill>
                <a:latin typeface="Times New Roman"/>
                <a:cs typeface="Times New Roman"/>
              </a:rPr>
              <a:t>D</a:t>
            </a:r>
            <a:r>
              <a:rPr sz="800" b="1" dirty="0">
                <a:solidFill>
                  <a:srgbClr val="FFFFFF"/>
                </a:solidFill>
                <a:latin typeface="Times New Roman"/>
                <a:cs typeface="Times New Roman"/>
              </a:rPr>
              <a:t>_E</a:t>
            </a:r>
            <a:r>
              <a:rPr sz="800" b="1" spc="-25" dirty="0">
                <a:solidFill>
                  <a:srgbClr val="FFFFFF"/>
                </a:solidFill>
                <a:latin typeface="Times New Roman"/>
                <a:cs typeface="Times New Roman"/>
              </a:rPr>
              <a:t>m</a:t>
            </a:r>
            <a:r>
              <a:rPr sz="800" b="1" spc="-5" dirty="0">
                <a:solidFill>
                  <a:srgbClr val="FFFFFF"/>
                </a:solidFill>
                <a:latin typeface="Times New Roman"/>
                <a:cs typeface="Times New Roman"/>
              </a:rPr>
              <a:t>b</a:t>
            </a:r>
            <a:r>
              <a:rPr sz="800" b="1" dirty="0">
                <a:solidFill>
                  <a:srgbClr val="FFFFFF"/>
                </a:solidFill>
                <a:latin typeface="Times New Roman"/>
                <a:cs typeface="Times New Roman"/>
              </a:rPr>
              <a:t>_P</a:t>
            </a:r>
            <a:r>
              <a:rPr sz="800" b="1" spc="5" dirty="0">
                <a:solidFill>
                  <a:srgbClr val="FFFFFF"/>
                </a:solidFill>
                <a:latin typeface="Times New Roman"/>
                <a:cs typeface="Times New Roman"/>
              </a:rPr>
              <a:t>a</a:t>
            </a:r>
            <a:r>
              <a:rPr sz="800" b="1" dirty="0">
                <a:solidFill>
                  <a:srgbClr val="FFFFFF"/>
                </a:solidFill>
                <a:latin typeface="Times New Roman"/>
                <a:cs typeface="Times New Roman"/>
              </a:rPr>
              <a:t>r</a:t>
            </a:r>
            <a:r>
              <a:rPr sz="800" b="1" spc="-25" dirty="0">
                <a:solidFill>
                  <a:srgbClr val="FFFFFF"/>
                </a:solidFill>
                <a:latin typeface="Times New Roman"/>
                <a:cs typeface="Times New Roman"/>
              </a:rPr>
              <a:t> </a:t>
            </a:r>
            <a:r>
              <a:rPr sz="800" b="1" spc="-5" dirty="0">
                <a:solidFill>
                  <a:srgbClr val="FFFFFF"/>
                </a:solidFill>
                <a:latin typeface="Times New Roman"/>
                <a:cs typeface="Times New Roman"/>
              </a:rPr>
              <a:t>()</a:t>
            </a:r>
            <a:endParaRPr sz="800">
              <a:latin typeface="Times New Roman"/>
              <a:cs typeface="Times New Roman"/>
            </a:endParaRPr>
          </a:p>
          <a:p>
            <a:pPr marL="455295" algn="ctr">
              <a:lnSpc>
                <a:spcPct val="100000"/>
              </a:lnSpc>
              <a:spcBef>
                <a:spcPts val="190"/>
              </a:spcBef>
            </a:pPr>
            <a:r>
              <a:rPr sz="800" b="1" dirty="0">
                <a:solidFill>
                  <a:srgbClr val="FFFFFF"/>
                </a:solidFill>
                <a:latin typeface="Times New Roman"/>
                <a:cs typeface="Times New Roman"/>
              </a:rPr>
              <a:t>{</a:t>
            </a:r>
            <a:endParaRPr sz="800">
              <a:latin typeface="Times New Roman"/>
              <a:cs typeface="Times New Roman"/>
            </a:endParaRPr>
          </a:p>
          <a:p>
            <a:pPr marL="533400" algn="ctr">
              <a:lnSpc>
                <a:spcPct val="100000"/>
              </a:lnSpc>
              <a:spcBef>
                <a:spcPts val="190"/>
              </a:spcBef>
            </a:pPr>
            <a:r>
              <a:rPr sz="800" b="1" dirty="0">
                <a:solidFill>
                  <a:srgbClr val="FFFFFF"/>
                </a:solidFill>
                <a:latin typeface="Times New Roman"/>
                <a:cs typeface="Times New Roman"/>
              </a:rPr>
              <a:t>T</a:t>
            </a:r>
            <a:r>
              <a:rPr sz="800" b="1" spc="-5" dirty="0">
                <a:solidFill>
                  <a:srgbClr val="FFFFFF"/>
                </a:solidFill>
                <a:latin typeface="Times New Roman"/>
                <a:cs typeface="Times New Roman"/>
              </a:rPr>
              <a:t>Y</a:t>
            </a:r>
            <a:r>
              <a:rPr sz="800" b="1" dirty="0">
                <a:solidFill>
                  <a:srgbClr val="FFFFFF"/>
                </a:solidFill>
                <a:latin typeface="Times New Roman"/>
                <a:cs typeface="Times New Roman"/>
              </a:rPr>
              <a:t>PE</a:t>
            </a:r>
            <a:r>
              <a:rPr sz="800" b="1" spc="-5" dirty="0">
                <a:solidFill>
                  <a:srgbClr val="FFFFFF"/>
                </a:solidFill>
                <a:latin typeface="Times New Roman"/>
                <a:cs typeface="Times New Roman"/>
              </a:rPr>
              <a:t> </a:t>
            </a:r>
            <a:r>
              <a:rPr sz="800" b="1" spc="5" dirty="0">
                <a:solidFill>
                  <a:srgbClr val="FFFFFF"/>
                </a:solidFill>
                <a:latin typeface="Times New Roman"/>
                <a:cs typeface="Times New Roman"/>
              </a:rPr>
              <a:t>*</a:t>
            </a:r>
            <a:r>
              <a:rPr sz="800" b="1" spc="-5" dirty="0">
                <a:solidFill>
                  <a:srgbClr val="FFFFFF"/>
                </a:solidFill>
                <a:latin typeface="Times New Roman"/>
                <a:cs typeface="Times New Roman"/>
              </a:rPr>
              <a:t>t</a:t>
            </a:r>
            <a:r>
              <a:rPr sz="800" b="1" spc="-25" dirty="0">
                <a:solidFill>
                  <a:srgbClr val="FFFFFF"/>
                </a:solidFill>
                <a:latin typeface="Times New Roman"/>
                <a:cs typeface="Times New Roman"/>
              </a:rPr>
              <a:t>m</a:t>
            </a:r>
            <a:r>
              <a:rPr sz="800" b="1" spc="-5" dirty="0">
                <a:solidFill>
                  <a:srgbClr val="FFFFFF"/>
                </a:solidFill>
                <a:latin typeface="Times New Roman"/>
                <a:cs typeface="Times New Roman"/>
              </a:rPr>
              <a:t>p</a:t>
            </a:r>
            <a:r>
              <a:rPr sz="800" b="1" dirty="0">
                <a:solidFill>
                  <a:srgbClr val="FFFFFF"/>
                </a:solidFill>
                <a:latin typeface="Times New Roman"/>
                <a:cs typeface="Times New Roman"/>
              </a:rPr>
              <a:t>,</a:t>
            </a:r>
            <a:r>
              <a:rPr sz="800" b="1" spc="5" dirty="0">
                <a:solidFill>
                  <a:srgbClr val="FFFFFF"/>
                </a:solidFill>
                <a:latin typeface="Times New Roman"/>
                <a:cs typeface="Times New Roman"/>
              </a:rPr>
              <a:t> *f</a:t>
            </a:r>
            <a:r>
              <a:rPr sz="800" b="1" spc="-5" dirty="0">
                <a:solidFill>
                  <a:srgbClr val="FFFFFF"/>
                </a:solidFill>
                <a:latin typeface="Times New Roman"/>
                <a:cs typeface="Times New Roman"/>
              </a:rPr>
              <a:t>un</a:t>
            </a:r>
            <a:r>
              <a:rPr sz="800" b="1" spc="5" dirty="0">
                <a:solidFill>
                  <a:srgbClr val="FFFFFF"/>
                </a:solidFill>
                <a:latin typeface="Times New Roman"/>
                <a:cs typeface="Times New Roman"/>
              </a:rPr>
              <a:t>c</a:t>
            </a:r>
            <a:r>
              <a:rPr sz="800" b="1" spc="-5" dirty="0">
                <a:solidFill>
                  <a:srgbClr val="FFFFFF"/>
                </a:solidFill>
                <a:latin typeface="Times New Roman"/>
                <a:cs typeface="Times New Roman"/>
              </a:rPr>
              <a:t>();</a:t>
            </a:r>
            <a:endParaRPr sz="800">
              <a:latin typeface="Times New Roman"/>
              <a:cs typeface="Times New Roman"/>
            </a:endParaRPr>
          </a:p>
        </p:txBody>
      </p:sp>
      <p:sp>
        <p:nvSpPr>
          <p:cNvPr id="125" name="object 125"/>
          <p:cNvSpPr txBox="1"/>
          <p:nvPr/>
        </p:nvSpPr>
        <p:spPr>
          <a:xfrm>
            <a:off x="6629400" y="3809936"/>
            <a:ext cx="1828800" cy="1951355"/>
          </a:xfrm>
          <a:prstGeom prst="rect">
            <a:avLst/>
          </a:prstGeom>
        </p:spPr>
        <p:txBody>
          <a:bodyPr vert="horz" wrap="square" lIns="0" tIns="0" rIns="0" bIns="0" rtlCol="0">
            <a:spAutoFit/>
          </a:bodyPr>
          <a:lstStyle/>
          <a:p>
            <a:pPr marR="295910" algn="ctr">
              <a:lnSpc>
                <a:spcPct val="100000"/>
              </a:lnSpc>
            </a:pPr>
            <a:r>
              <a:rPr sz="800" b="1" dirty="0">
                <a:solidFill>
                  <a:srgbClr val="FFFFFF"/>
                </a:solidFill>
                <a:latin typeface="Times New Roman"/>
                <a:cs typeface="Times New Roman"/>
              </a:rPr>
              <a:t>{</a:t>
            </a:r>
            <a:endParaRPr sz="800">
              <a:latin typeface="Times New Roman"/>
              <a:cs typeface="Times New Roman"/>
            </a:endParaRPr>
          </a:p>
          <a:p>
            <a:pPr marL="216535" marR="436880" indent="1270" algn="ctr">
              <a:lnSpc>
                <a:spcPct val="120100"/>
              </a:lnSpc>
            </a:pPr>
            <a:r>
              <a:rPr sz="800" b="1" dirty="0">
                <a:solidFill>
                  <a:srgbClr val="FFFFFF"/>
                </a:solidFill>
                <a:latin typeface="Times New Roman"/>
                <a:cs typeface="Times New Roman"/>
              </a:rPr>
              <a:t>T</a:t>
            </a:r>
            <a:r>
              <a:rPr sz="800" b="1" spc="-5" dirty="0">
                <a:solidFill>
                  <a:srgbClr val="FFFFFF"/>
                </a:solidFill>
                <a:latin typeface="Times New Roman"/>
                <a:cs typeface="Times New Roman"/>
              </a:rPr>
              <a:t>Y</a:t>
            </a:r>
            <a:r>
              <a:rPr sz="800" b="1" dirty="0">
                <a:solidFill>
                  <a:srgbClr val="FFFFFF"/>
                </a:solidFill>
                <a:latin typeface="Times New Roman"/>
                <a:cs typeface="Times New Roman"/>
              </a:rPr>
              <a:t>PE</a:t>
            </a:r>
            <a:r>
              <a:rPr sz="800" b="1" spc="-5" dirty="0">
                <a:solidFill>
                  <a:srgbClr val="FFFFFF"/>
                </a:solidFill>
                <a:latin typeface="Times New Roman"/>
                <a:cs typeface="Times New Roman"/>
              </a:rPr>
              <a:t> </a:t>
            </a:r>
            <a:r>
              <a:rPr sz="800" b="1" spc="5" dirty="0">
                <a:solidFill>
                  <a:srgbClr val="FFFFFF"/>
                </a:solidFill>
                <a:latin typeface="Times New Roman"/>
                <a:cs typeface="Times New Roman"/>
              </a:rPr>
              <a:t>*</a:t>
            </a:r>
            <a:r>
              <a:rPr sz="800" b="1" spc="-5" dirty="0">
                <a:solidFill>
                  <a:srgbClr val="FFFFFF"/>
                </a:solidFill>
                <a:latin typeface="Times New Roman"/>
                <a:cs typeface="Times New Roman"/>
              </a:rPr>
              <a:t>t</a:t>
            </a:r>
            <a:r>
              <a:rPr sz="800" b="1" spc="-25" dirty="0">
                <a:solidFill>
                  <a:srgbClr val="FFFFFF"/>
                </a:solidFill>
                <a:latin typeface="Times New Roman"/>
                <a:cs typeface="Times New Roman"/>
              </a:rPr>
              <a:t>m</a:t>
            </a:r>
            <a:r>
              <a:rPr sz="800" b="1" spc="-5" dirty="0">
                <a:solidFill>
                  <a:srgbClr val="FFFFFF"/>
                </a:solidFill>
                <a:latin typeface="Times New Roman"/>
                <a:cs typeface="Times New Roman"/>
              </a:rPr>
              <a:t>p</a:t>
            </a:r>
            <a:r>
              <a:rPr sz="800" b="1" dirty="0">
                <a:solidFill>
                  <a:srgbClr val="FFFFFF"/>
                </a:solidFill>
                <a:latin typeface="Times New Roman"/>
                <a:cs typeface="Times New Roman"/>
              </a:rPr>
              <a:t>,</a:t>
            </a:r>
            <a:r>
              <a:rPr sz="800" b="1" spc="5" dirty="0">
                <a:solidFill>
                  <a:srgbClr val="FFFFFF"/>
                </a:solidFill>
                <a:latin typeface="Times New Roman"/>
                <a:cs typeface="Times New Roman"/>
              </a:rPr>
              <a:t> *f</a:t>
            </a:r>
            <a:r>
              <a:rPr sz="800" b="1" spc="-5" dirty="0">
                <a:solidFill>
                  <a:srgbClr val="FFFFFF"/>
                </a:solidFill>
                <a:latin typeface="Times New Roman"/>
                <a:cs typeface="Times New Roman"/>
              </a:rPr>
              <a:t>un</a:t>
            </a:r>
            <a:r>
              <a:rPr sz="800" b="1" dirty="0">
                <a:solidFill>
                  <a:srgbClr val="FFFFFF"/>
                </a:solidFill>
                <a:latin typeface="Times New Roman"/>
                <a:cs typeface="Times New Roman"/>
              </a:rPr>
              <a:t>c</a:t>
            </a:r>
            <a:r>
              <a:rPr sz="800" b="1" spc="-5" dirty="0">
                <a:solidFill>
                  <a:srgbClr val="FFFFFF"/>
                </a:solidFill>
                <a:latin typeface="Times New Roman"/>
                <a:cs typeface="Times New Roman"/>
              </a:rPr>
              <a:t>(); </a:t>
            </a:r>
            <a:r>
              <a:rPr sz="800" b="1" dirty="0">
                <a:solidFill>
                  <a:srgbClr val="FFFFFF"/>
                </a:solidFill>
                <a:latin typeface="Times New Roman"/>
                <a:cs typeface="Times New Roman"/>
              </a:rPr>
              <a:t>glo</a:t>
            </a:r>
            <a:r>
              <a:rPr sz="800" b="1" spc="-5" dirty="0">
                <a:solidFill>
                  <a:srgbClr val="FFFFFF"/>
                </a:solidFill>
                <a:latin typeface="Times New Roman"/>
                <a:cs typeface="Times New Roman"/>
              </a:rPr>
              <a:t>b</a:t>
            </a:r>
            <a:r>
              <a:rPr sz="800" b="1" dirty="0">
                <a:solidFill>
                  <a:srgbClr val="FFFFFF"/>
                </a:solidFill>
                <a:latin typeface="Times New Roman"/>
                <a:cs typeface="Times New Roman"/>
              </a:rPr>
              <a:t>al_a</a:t>
            </a:r>
            <a:r>
              <a:rPr sz="800" b="1" spc="-10" dirty="0">
                <a:solidFill>
                  <a:srgbClr val="FFFFFF"/>
                </a:solidFill>
                <a:latin typeface="Times New Roman"/>
                <a:cs typeface="Times New Roman"/>
              </a:rPr>
              <a:t>rra</a:t>
            </a:r>
            <a:r>
              <a:rPr sz="800" b="1" dirty="0">
                <a:solidFill>
                  <a:srgbClr val="FFFFFF"/>
                </a:solidFill>
                <a:latin typeface="Times New Roman"/>
                <a:cs typeface="Times New Roman"/>
              </a:rPr>
              <a:t>y</a:t>
            </a:r>
            <a:r>
              <a:rPr sz="800" b="1" spc="-35" dirty="0">
                <a:solidFill>
                  <a:srgbClr val="FFFFFF"/>
                </a:solidFill>
                <a:latin typeface="Times New Roman"/>
                <a:cs typeface="Times New Roman"/>
              </a:rPr>
              <a:t> </a:t>
            </a:r>
            <a:r>
              <a:rPr sz="800" b="1" spc="-5" dirty="0">
                <a:solidFill>
                  <a:srgbClr val="FFFFFF"/>
                </a:solidFill>
                <a:latin typeface="Times New Roman"/>
                <a:cs typeface="Times New Roman"/>
              </a:rPr>
              <a:t>D</a:t>
            </a:r>
            <a:r>
              <a:rPr sz="800" b="1" dirty="0">
                <a:solidFill>
                  <a:srgbClr val="FFFFFF"/>
                </a:solidFill>
                <a:latin typeface="Times New Roman"/>
                <a:cs typeface="Times New Roman"/>
              </a:rPr>
              <a:t>a</a:t>
            </a:r>
            <a:r>
              <a:rPr sz="800" b="1" spc="-5" dirty="0">
                <a:solidFill>
                  <a:srgbClr val="FFFFFF"/>
                </a:solidFill>
                <a:latin typeface="Times New Roman"/>
                <a:cs typeface="Times New Roman"/>
              </a:rPr>
              <a:t>t</a:t>
            </a:r>
            <a:r>
              <a:rPr sz="800" b="1" dirty="0">
                <a:solidFill>
                  <a:srgbClr val="FFFFFF"/>
                </a:solidFill>
                <a:latin typeface="Times New Roman"/>
                <a:cs typeface="Times New Roman"/>
              </a:rPr>
              <a:t>a</a:t>
            </a:r>
            <a:r>
              <a:rPr sz="800" b="1" spc="-5" dirty="0">
                <a:solidFill>
                  <a:srgbClr val="FFFFFF"/>
                </a:solidFill>
                <a:latin typeface="Times New Roman"/>
                <a:cs typeface="Times New Roman"/>
              </a:rPr>
              <a:t>(</a:t>
            </a:r>
            <a:r>
              <a:rPr sz="800" b="1" dirty="0">
                <a:solidFill>
                  <a:srgbClr val="FFFFFF"/>
                </a:solidFill>
                <a:latin typeface="Times New Roman"/>
                <a:cs typeface="Times New Roman"/>
              </a:rPr>
              <a:t>T</a:t>
            </a:r>
            <a:r>
              <a:rPr sz="800" b="1" spc="-5" dirty="0">
                <a:solidFill>
                  <a:srgbClr val="FFFFFF"/>
                </a:solidFill>
                <a:latin typeface="Times New Roman"/>
                <a:cs typeface="Times New Roman"/>
              </a:rPr>
              <a:t>Y</a:t>
            </a:r>
            <a:r>
              <a:rPr sz="800" b="1" dirty="0">
                <a:solidFill>
                  <a:srgbClr val="FFFFFF"/>
                </a:solidFill>
                <a:latin typeface="Times New Roman"/>
                <a:cs typeface="Times New Roman"/>
              </a:rPr>
              <a:t>PE</a:t>
            </a:r>
            <a:r>
              <a:rPr sz="800" b="1" spc="-5" dirty="0">
                <a:solidFill>
                  <a:srgbClr val="FFFFFF"/>
                </a:solidFill>
                <a:latin typeface="Times New Roman"/>
                <a:cs typeface="Times New Roman"/>
              </a:rPr>
              <a:t>)</a:t>
            </a:r>
            <a:r>
              <a:rPr sz="800" b="1" dirty="0">
                <a:solidFill>
                  <a:srgbClr val="FFFFFF"/>
                </a:solidFill>
                <a:latin typeface="Times New Roman"/>
                <a:cs typeface="Times New Roman"/>
              </a:rPr>
              <a:t>; glo</a:t>
            </a:r>
            <a:r>
              <a:rPr sz="800" b="1" spc="-5" dirty="0">
                <a:solidFill>
                  <a:srgbClr val="FFFFFF"/>
                </a:solidFill>
                <a:latin typeface="Times New Roman"/>
                <a:cs typeface="Times New Roman"/>
              </a:rPr>
              <a:t>b</a:t>
            </a:r>
            <a:r>
              <a:rPr sz="800" b="1" dirty="0">
                <a:solidFill>
                  <a:srgbClr val="FFFFFF"/>
                </a:solidFill>
                <a:latin typeface="Times New Roman"/>
                <a:cs typeface="Times New Roman"/>
              </a:rPr>
              <a:t>al_a</a:t>
            </a:r>
            <a:r>
              <a:rPr sz="800" b="1" spc="-10" dirty="0">
                <a:solidFill>
                  <a:srgbClr val="FFFFFF"/>
                </a:solidFill>
                <a:latin typeface="Times New Roman"/>
                <a:cs typeface="Times New Roman"/>
              </a:rPr>
              <a:t>rra</a:t>
            </a:r>
            <a:r>
              <a:rPr sz="800" b="1" dirty="0">
                <a:solidFill>
                  <a:srgbClr val="FFFFFF"/>
                </a:solidFill>
                <a:latin typeface="Times New Roman"/>
                <a:cs typeface="Times New Roman"/>
              </a:rPr>
              <a:t>y</a:t>
            </a:r>
            <a:r>
              <a:rPr sz="800" b="1" spc="-35" dirty="0">
                <a:solidFill>
                  <a:srgbClr val="FFFFFF"/>
                </a:solidFill>
                <a:latin typeface="Times New Roman"/>
                <a:cs typeface="Times New Roman"/>
              </a:rPr>
              <a:t> </a:t>
            </a:r>
            <a:r>
              <a:rPr sz="800" b="1" spc="-5" dirty="0">
                <a:solidFill>
                  <a:srgbClr val="FFFFFF"/>
                </a:solidFill>
                <a:latin typeface="Times New Roman"/>
                <a:cs typeface="Times New Roman"/>
              </a:rPr>
              <a:t>R</a:t>
            </a:r>
            <a:r>
              <a:rPr sz="800" b="1" dirty="0">
                <a:solidFill>
                  <a:srgbClr val="FFFFFF"/>
                </a:solidFill>
                <a:latin typeface="Times New Roman"/>
                <a:cs typeface="Times New Roman"/>
              </a:rPr>
              <a:t>e</a:t>
            </a:r>
            <a:r>
              <a:rPr sz="800" b="1" spc="-5" dirty="0">
                <a:solidFill>
                  <a:srgbClr val="FFFFFF"/>
                </a:solidFill>
                <a:latin typeface="Times New Roman"/>
                <a:cs typeface="Times New Roman"/>
              </a:rPr>
              <a:t>s(</a:t>
            </a:r>
            <a:r>
              <a:rPr sz="800" b="1" dirty="0">
                <a:solidFill>
                  <a:srgbClr val="FFFFFF"/>
                </a:solidFill>
                <a:latin typeface="Times New Roman"/>
                <a:cs typeface="Times New Roman"/>
              </a:rPr>
              <a:t>T</a:t>
            </a:r>
            <a:r>
              <a:rPr sz="800" b="1" spc="-5" dirty="0">
                <a:solidFill>
                  <a:srgbClr val="FFFFFF"/>
                </a:solidFill>
                <a:latin typeface="Times New Roman"/>
                <a:cs typeface="Times New Roman"/>
              </a:rPr>
              <a:t>Y</a:t>
            </a:r>
            <a:r>
              <a:rPr sz="800" b="1" dirty="0">
                <a:solidFill>
                  <a:srgbClr val="FFFFFF"/>
                </a:solidFill>
                <a:latin typeface="Times New Roman"/>
                <a:cs typeface="Times New Roman"/>
              </a:rPr>
              <a:t>PE</a:t>
            </a:r>
            <a:r>
              <a:rPr sz="800" b="1" spc="-5" dirty="0">
                <a:solidFill>
                  <a:srgbClr val="FFFFFF"/>
                </a:solidFill>
                <a:latin typeface="Times New Roman"/>
                <a:cs typeface="Times New Roman"/>
              </a:rPr>
              <a:t>)</a:t>
            </a:r>
            <a:r>
              <a:rPr sz="800" b="1" dirty="0">
                <a:solidFill>
                  <a:srgbClr val="FFFFFF"/>
                </a:solidFill>
                <a:latin typeface="Times New Roman"/>
                <a:cs typeface="Times New Roman"/>
              </a:rPr>
              <a:t>; i</a:t>
            </a:r>
            <a:r>
              <a:rPr sz="800" b="1" spc="-5" dirty="0">
                <a:solidFill>
                  <a:srgbClr val="FFFFFF"/>
                </a:solidFill>
                <a:latin typeface="Times New Roman"/>
                <a:cs typeface="Times New Roman"/>
              </a:rPr>
              <a:t>n</a:t>
            </a:r>
            <a:r>
              <a:rPr sz="800" b="1" dirty="0">
                <a:solidFill>
                  <a:srgbClr val="FFFFFF"/>
                </a:solidFill>
                <a:latin typeface="Times New Roman"/>
                <a:cs typeface="Times New Roman"/>
              </a:rPr>
              <a:t>t N</a:t>
            </a:r>
            <a:r>
              <a:rPr sz="800" b="1" spc="-15" dirty="0">
                <a:solidFill>
                  <a:srgbClr val="FFFFFF"/>
                </a:solidFill>
                <a:latin typeface="Times New Roman"/>
                <a:cs typeface="Times New Roman"/>
              </a:rPr>
              <a:t> </a:t>
            </a:r>
            <a:r>
              <a:rPr sz="800" b="1" dirty="0">
                <a:solidFill>
                  <a:srgbClr val="FFFFFF"/>
                </a:solidFill>
                <a:latin typeface="Times New Roman"/>
                <a:cs typeface="Times New Roman"/>
              </a:rPr>
              <a:t>= ge</a:t>
            </a:r>
            <a:r>
              <a:rPr sz="800" b="1" spc="-5" dirty="0">
                <a:solidFill>
                  <a:srgbClr val="FFFFFF"/>
                </a:solidFill>
                <a:latin typeface="Times New Roman"/>
                <a:cs typeface="Times New Roman"/>
              </a:rPr>
              <a:t>t</a:t>
            </a:r>
            <a:r>
              <a:rPr sz="800" b="1" dirty="0">
                <a:solidFill>
                  <a:srgbClr val="FFFFFF"/>
                </a:solidFill>
                <a:latin typeface="Times New Roman"/>
                <a:cs typeface="Times New Roman"/>
              </a:rPr>
              <a:t>_</a:t>
            </a:r>
            <a:r>
              <a:rPr sz="800" b="1" spc="-5" dirty="0">
                <a:solidFill>
                  <a:srgbClr val="FFFFFF"/>
                </a:solidFill>
                <a:latin typeface="Times New Roman"/>
                <a:cs typeface="Times New Roman"/>
              </a:rPr>
              <a:t>nu</a:t>
            </a:r>
            <a:r>
              <a:rPr sz="800" b="1" spc="-25" dirty="0">
                <a:solidFill>
                  <a:srgbClr val="FFFFFF"/>
                </a:solidFill>
                <a:latin typeface="Times New Roman"/>
                <a:cs typeface="Times New Roman"/>
              </a:rPr>
              <a:t>m</a:t>
            </a:r>
            <a:r>
              <a:rPr sz="800" b="1" dirty="0">
                <a:solidFill>
                  <a:srgbClr val="FFFFFF"/>
                </a:solidFill>
                <a:latin typeface="Times New Roman"/>
                <a:cs typeface="Times New Roman"/>
              </a:rPr>
              <a:t>_</a:t>
            </a:r>
            <a:r>
              <a:rPr sz="800" b="1" spc="-5" dirty="0">
                <a:solidFill>
                  <a:srgbClr val="FFFFFF"/>
                </a:solidFill>
                <a:latin typeface="Times New Roman"/>
                <a:cs typeface="Times New Roman"/>
              </a:rPr>
              <a:t>p</a:t>
            </a:r>
            <a:r>
              <a:rPr sz="800" b="1" dirty="0">
                <a:solidFill>
                  <a:srgbClr val="FFFFFF"/>
                </a:solidFill>
                <a:latin typeface="Times New Roman"/>
                <a:cs typeface="Times New Roman"/>
              </a:rPr>
              <a:t>roc</a:t>
            </a:r>
            <a:r>
              <a:rPr sz="800" b="1" spc="5" dirty="0">
                <a:solidFill>
                  <a:srgbClr val="FFFFFF"/>
                </a:solidFill>
                <a:latin typeface="Times New Roman"/>
                <a:cs typeface="Times New Roman"/>
              </a:rPr>
              <a:t>s</a:t>
            </a:r>
            <a:r>
              <a:rPr sz="800" b="1" spc="-5" dirty="0">
                <a:solidFill>
                  <a:srgbClr val="FFFFFF"/>
                </a:solidFill>
                <a:latin typeface="Times New Roman"/>
                <a:cs typeface="Times New Roman"/>
              </a:rPr>
              <a:t>(); </a:t>
            </a:r>
            <a:r>
              <a:rPr sz="800" b="1" dirty="0">
                <a:solidFill>
                  <a:srgbClr val="FFFFFF"/>
                </a:solidFill>
                <a:latin typeface="Times New Roman"/>
                <a:cs typeface="Times New Roman"/>
              </a:rPr>
              <a:t>i</a:t>
            </a:r>
            <a:r>
              <a:rPr sz="800" b="1" spc="-5" dirty="0">
                <a:solidFill>
                  <a:srgbClr val="FFFFFF"/>
                </a:solidFill>
                <a:latin typeface="Times New Roman"/>
                <a:cs typeface="Times New Roman"/>
              </a:rPr>
              <a:t>n</a:t>
            </a:r>
            <a:r>
              <a:rPr sz="800" b="1" dirty="0">
                <a:solidFill>
                  <a:srgbClr val="FFFFFF"/>
                </a:solidFill>
                <a:latin typeface="Times New Roman"/>
                <a:cs typeface="Times New Roman"/>
              </a:rPr>
              <a:t>t</a:t>
            </a:r>
            <a:r>
              <a:rPr sz="800" b="1" spc="-5" dirty="0">
                <a:solidFill>
                  <a:srgbClr val="FFFFFF"/>
                </a:solidFill>
                <a:latin typeface="Times New Roman"/>
                <a:cs typeface="Times New Roman"/>
              </a:rPr>
              <a:t> </a:t>
            </a:r>
            <a:r>
              <a:rPr sz="800" b="1" dirty="0">
                <a:solidFill>
                  <a:srgbClr val="FFFFFF"/>
                </a:solidFill>
                <a:latin typeface="Times New Roman"/>
                <a:cs typeface="Times New Roman"/>
              </a:rPr>
              <a:t>id</a:t>
            </a:r>
            <a:r>
              <a:rPr sz="800" b="1" spc="-5" dirty="0">
                <a:solidFill>
                  <a:srgbClr val="FFFFFF"/>
                </a:solidFill>
                <a:latin typeface="Times New Roman"/>
                <a:cs typeface="Times New Roman"/>
              </a:rPr>
              <a:t> </a:t>
            </a:r>
            <a:r>
              <a:rPr sz="800" b="1" dirty="0">
                <a:solidFill>
                  <a:srgbClr val="FFFFFF"/>
                </a:solidFill>
                <a:latin typeface="Times New Roman"/>
                <a:cs typeface="Times New Roman"/>
              </a:rPr>
              <a:t>=</a:t>
            </a:r>
            <a:r>
              <a:rPr sz="800" b="1" spc="-10" dirty="0">
                <a:solidFill>
                  <a:srgbClr val="FFFFFF"/>
                </a:solidFill>
                <a:latin typeface="Times New Roman"/>
                <a:cs typeface="Times New Roman"/>
              </a:rPr>
              <a:t> </a:t>
            </a:r>
            <a:r>
              <a:rPr sz="800" b="1" dirty="0">
                <a:solidFill>
                  <a:srgbClr val="FFFFFF"/>
                </a:solidFill>
                <a:latin typeface="Times New Roman"/>
                <a:cs typeface="Times New Roman"/>
              </a:rPr>
              <a:t>ge</a:t>
            </a:r>
            <a:r>
              <a:rPr sz="800" b="1" spc="-5" dirty="0">
                <a:solidFill>
                  <a:srgbClr val="FFFFFF"/>
                </a:solidFill>
                <a:latin typeface="Times New Roman"/>
                <a:cs typeface="Times New Roman"/>
              </a:rPr>
              <a:t>t</a:t>
            </a:r>
            <a:r>
              <a:rPr sz="800" b="1" dirty="0">
                <a:solidFill>
                  <a:srgbClr val="FFFFFF"/>
                </a:solidFill>
                <a:latin typeface="Times New Roman"/>
                <a:cs typeface="Times New Roman"/>
              </a:rPr>
              <a:t>_</a:t>
            </a:r>
            <a:r>
              <a:rPr sz="800" b="1" spc="-5" dirty="0">
                <a:solidFill>
                  <a:srgbClr val="FFFFFF"/>
                </a:solidFill>
                <a:latin typeface="Times New Roman"/>
                <a:cs typeface="Times New Roman"/>
              </a:rPr>
              <a:t>p</a:t>
            </a:r>
            <a:r>
              <a:rPr sz="800" b="1" dirty="0">
                <a:solidFill>
                  <a:srgbClr val="FFFFFF"/>
                </a:solidFill>
                <a:latin typeface="Times New Roman"/>
                <a:cs typeface="Times New Roman"/>
              </a:rPr>
              <a:t>r</a:t>
            </a:r>
            <a:r>
              <a:rPr sz="800" b="1" spc="5" dirty="0">
                <a:solidFill>
                  <a:srgbClr val="FFFFFF"/>
                </a:solidFill>
                <a:latin typeface="Times New Roman"/>
                <a:cs typeface="Times New Roman"/>
              </a:rPr>
              <a:t>o</a:t>
            </a:r>
            <a:r>
              <a:rPr sz="800" b="1" spc="-10" dirty="0">
                <a:solidFill>
                  <a:srgbClr val="FFFFFF"/>
                </a:solidFill>
                <a:latin typeface="Times New Roman"/>
                <a:cs typeface="Times New Roman"/>
              </a:rPr>
              <a:t>c_</a:t>
            </a:r>
            <a:r>
              <a:rPr sz="800" b="1" dirty="0">
                <a:solidFill>
                  <a:srgbClr val="FFFFFF"/>
                </a:solidFill>
                <a:latin typeface="Times New Roman"/>
                <a:cs typeface="Times New Roman"/>
              </a:rPr>
              <a:t>i</a:t>
            </a:r>
            <a:r>
              <a:rPr sz="800" b="1" spc="-5" dirty="0">
                <a:solidFill>
                  <a:srgbClr val="FFFFFF"/>
                </a:solidFill>
                <a:latin typeface="Times New Roman"/>
                <a:cs typeface="Times New Roman"/>
              </a:rPr>
              <a:t>d();</a:t>
            </a:r>
            <a:endParaRPr sz="800">
              <a:latin typeface="Times New Roman"/>
              <a:cs typeface="Times New Roman"/>
            </a:endParaRPr>
          </a:p>
          <a:p>
            <a:pPr marL="16510" marR="236220" algn="ctr">
              <a:lnSpc>
                <a:spcPct val="120000"/>
              </a:lnSpc>
            </a:pPr>
            <a:r>
              <a:rPr sz="800" b="1" dirty="0">
                <a:solidFill>
                  <a:srgbClr val="FFFFFF"/>
                </a:solidFill>
                <a:latin typeface="Times New Roman"/>
                <a:cs typeface="Times New Roman"/>
              </a:rPr>
              <a:t>if</a:t>
            </a:r>
            <a:r>
              <a:rPr sz="800" b="1" spc="-15" dirty="0">
                <a:solidFill>
                  <a:srgbClr val="FFFFFF"/>
                </a:solidFill>
                <a:latin typeface="Times New Roman"/>
                <a:cs typeface="Times New Roman"/>
              </a:rPr>
              <a:t> </a:t>
            </a:r>
            <a:r>
              <a:rPr sz="800" b="1" spc="-5" dirty="0">
                <a:solidFill>
                  <a:srgbClr val="FFFFFF"/>
                </a:solidFill>
                <a:latin typeface="Times New Roman"/>
                <a:cs typeface="Times New Roman"/>
              </a:rPr>
              <a:t>(</a:t>
            </a:r>
            <a:r>
              <a:rPr sz="800" b="1" dirty="0">
                <a:solidFill>
                  <a:srgbClr val="FFFFFF"/>
                </a:solidFill>
                <a:latin typeface="Times New Roman"/>
                <a:cs typeface="Times New Roman"/>
              </a:rPr>
              <a:t>i</a:t>
            </a:r>
            <a:r>
              <a:rPr sz="800" b="1" spc="-5" dirty="0">
                <a:solidFill>
                  <a:srgbClr val="FFFFFF"/>
                </a:solidFill>
                <a:latin typeface="Times New Roman"/>
                <a:cs typeface="Times New Roman"/>
              </a:rPr>
              <a:t>d</a:t>
            </a:r>
            <a:r>
              <a:rPr sz="800" b="1" dirty="0">
                <a:solidFill>
                  <a:srgbClr val="FFFFFF"/>
                </a:solidFill>
                <a:latin typeface="Times New Roman"/>
                <a:cs typeface="Times New Roman"/>
              </a:rPr>
              <a:t>=</a:t>
            </a:r>
            <a:r>
              <a:rPr sz="800" b="1" spc="-5" dirty="0">
                <a:solidFill>
                  <a:srgbClr val="FFFFFF"/>
                </a:solidFill>
                <a:latin typeface="Times New Roman"/>
                <a:cs typeface="Times New Roman"/>
              </a:rPr>
              <a:t>=</a:t>
            </a:r>
            <a:r>
              <a:rPr sz="800" b="1" dirty="0">
                <a:solidFill>
                  <a:srgbClr val="FFFFFF"/>
                </a:solidFill>
                <a:latin typeface="Times New Roman"/>
                <a:cs typeface="Times New Roman"/>
              </a:rPr>
              <a:t>0)</a:t>
            </a:r>
            <a:r>
              <a:rPr sz="800" b="1" spc="-20" dirty="0">
                <a:solidFill>
                  <a:srgbClr val="FFFFFF"/>
                </a:solidFill>
                <a:latin typeface="Times New Roman"/>
                <a:cs typeface="Times New Roman"/>
              </a:rPr>
              <a:t> </a:t>
            </a:r>
            <a:r>
              <a:rPr sz="800" b="1" spc="-5" dirty="0">
                <a:solidFill>
                  <a:srgbClr val="FFFFFF"/>
                </a:solidFill>
                <a:latin typeface="Times New Roman"/>
                <a:cs typeface="Times New Roman"/>
              </a:rPr>
              <a:t>setup</a:t>
            </a:r>
            <a:r>
              <a:rPr sz="800" b="1" dirty="0">
                <a:solidFill>
                  <a:srgbClr val="FFFFFF"/>
                </a:solidFill>
                <a:latin typeface="Times New Roman"/>
                <a:cs typeface="Times New Roman"/>
              </a:rPr>
              <a:t>_</a:t>
            </a:r>
            <a:r>
              <a:rPr sz="800" b="1" spc="-5" dirty="0">
                <a:solidFill>
                  <a:srgbClr val="FFFFFF"/>
                </a:solidFill>
                <a:latin typeface="Times New Roman"/>
                <a:cs typeface="Times New Roman"/>
              </a:rPr>
              <a:t>p</a:t>
            </a:r>
            <a:r>
              <a:rPr sz="800" b="1" dirty="0">
                <a:solidFill>
                  <a:srgbClr val="FFFFFF"/>
                </a:solidFill>
                <a:latin typeface="Times New Roman"/>
                <a:cs typeface="Times New Roman"/>
              </a:rPr>
              <a:t>ro</a:t>
            </a:r>
            <a:r>
              <a:rPr sz="800" b="1" spc="-5" dirty="0">
                <a:solidFill>
                  <a:srgbClr val="FFFFFF"/>
                </a:solidFill>
                <a:latin typeface="Times New Roman"/>
                <a:cs typeface="Times New Roman"/>
              </a:rPr>
              <a:t>b</a:t>
            </a:r>
            <a:r>
              <a:rPr sz="800" b="1" dirty="0">
                <a:solidFill>
                  <a:srgbClr val="FFFFFF"/>
                </a:solidFill>
                <a:latin typeface="Times New Roman"/>
                <a:cs typeface="Times New Roman"/>
              </a:rPr>
              <a:t>le</a:t>
            </a:r>
            <a:r>
              <a:rPr sz="800" b="1" spc="-20" dirty="0">
                <a:solidFill>
                  <a:srgbClr val="FFFFFF"/>
                </a:solidFill>
                <a:latin typeface="Times New Roman"/>
                <a:cs typeface="Times New Roman"/>
              </a:rPr>
              <a:t>m</a:t>
            </a:r>
            <a:r>
              <a:rPr sz="800" b="1" spc="-5" dirty="0">
                <a:solidFill>
                  <a:srgbClr val="FFFFFF"/>
                </a:solidFill>
                <a:latin typeface="Times New Roman"/>
                <a:cs typeface="Times New Roman"/>
              </a:rPr>
              <a:t>(N</a:t>
            </a:r>
            <a:r>
              <a:rPr sz="800" b="1" dirty="0">
                <a:solidFill>
                  <a:srgbClr val="FFFFFF"/>
                </a:solidFill>
                <a:latin typeface="Times New Roman"/>
                <a:cs typeface="Times New Roman"/>
              </a:rPr>
              <a:t>,</a:t>
            </a:r>
            <a:r>
              <a:rPr sz="800" b="1" spc="-5" dirty="0">
                <a:solidFill>
                  <a:srgbClr val="FFFFFF"/>
                </a:solidFill>
                <a:latin typeface="Times New Roman"/>
                <a:cs typeface="Times New Roman"/>
              </a:rPr>
              <a:t>DA</a:t>
            </a:r>
            <a:r>
              <a:rPr sz="800" b="1" dirty="0">
                <a:solidFill>
                  <a:srgbClr val="FFFFFF"/>
                </a:solidFill>
                <a:latin typeface="Times New Roman"/>
                <a:cs typeface="Times New Roman"/>
              </a:rPr>
              <a:t>T</a:t>
            </a:r>
            <a:r>
              <a:rPr sz="800" b="1" spc="-5" dirty="0">
                <a:solidFill>
                  <a:srgbClr val="FFFFFF"/>
                </a:solidFill>
                <a:latin typeface="Times New Roman"/>
                <a:cs typeface="Times New Roman"/>
              </a:rPr>
              <a:t>A); </a:t>
            </a:r>
            <a:r>
              <a:rPr sz="800" b="1" spc="5" dirty="0">
                <a:latin typeface="Times New Roman"/>
                <a:cs typeface="Times New Roman"/>
              </a:rPr>
              <a:t>f</a:t>
            </a:r>
            <a:r>
              <a:rPr sz="800" b="1" dirty="0">
                <a:latin typeface="Times New Roman"/>
                <a:cs typeface="Times New Roman"/>
              </a:rPr>
              <a:t>or</a:t>
            </a:r>
            <a:r>
              <a:rPr sz="800" b="1" spc="-30" dirty="0">
                <a:latin typeface="Times New Roman"/>
                <a:cs typeface="Times New Roman"/>
              </a:rPr>
              <a:t> </a:t>
            </a:r>
            <a:r>
              <a:rPr sz="800" b="1" spc="-5" dirty="0">
                <a:latin typeface="Times New Roman"/>
                <a:cs typeface="Times New Roman"/>
              </a:rPr>
              <a:t>(</a:t>
            </a:r>
            <a:r>
              <a:rPr sz="800" b="1" dirty="0">
                <a:latin typeface="Times New Roman"/>
                <a:cs typeface="Times New Roman"/>
              </a:rPr>
              <a:t>i</a:t>
            </a:r>
            <a:r>
              <a:rPr sz="800" b="1" spc="-5" dirty="0">
                <a:latin typeface="Times New Roman"/>
                <a:cs typeface="Times New Roman"/>
              </a:rPr>
              <a:t>n</a:t>
            </a:r>
            <a:r>
              <a:rPr sz="800" b="1" dirty="0">
                <a:latin typeface="Times New Roman"/>
                <a:cs typeface="Times New Roman"/>
              </a:rPr>
              <a:t>t </a:t>
            </a:r>
            <a:r>
              <a:rPr sz="800" b="1" spc="-5" dirty="0">
                <a:latin typeface="Times New Roman"/>
                <a:cs typeface="Times New Roman"/>
              </a:rPr>
              <a:t>I</a:t>
            </a:r>
            <a:r>
              <a:rPr sz="800" b="1" dirty="0">
                <a:latin typeface="Times New Roman"/>
                <a:cs typeface="Times New Roman"/>
              </a:rPr>
              <a:t>=</a:t>
            </a:r>
            <a:r>
              <a:rPr sz="800" b="1" spc="-15" dirty="0">
                <a:latin typeface="Times New Roman"/>
                <a:cs typeface="Times New Roman"/>
              </a:rPr>
              <a:t> </a:t>
            </a:r>
            <a:r>
              <a:rPr sz="800" b="1" dirty="0">
                <a:latin typeface="Times New Roman"/>
                <a:cs typeface="Times New Roman"/>
              </a:rPr>
              <a:t>0;</a:t>
            </a:r>
            <a:r>
              <a:rPr sz="800" b="1" spc="-15" dirty="0">
                <a:latin typeface="Times New Roman"/>
                <a:cs typeface="Times New Roman"/>
              </a:rPr>
              <a:t> </a:t>
            </a:r>
            <a:r>
              <a:rPr sz="800" b="1" spc="-5" dirty="0">
                <a:latin typeface="Times New Roman"/>
                <a:cs typeface="Times New Roman"/>
              </a:rPr>
              <a:t>I&lt;N;I=I+Nu</a:t>
            </a:r>
            <a:r>
              <a:rPr sz="800" b="1" spc="-25" dirty="0">
                <a:latin typeface="Times New Roman"/>
                <a:cs typeface="Times New Roman"/>
              </a:rPr>
              <a:t>m</a:t>
            </a:r>
            <a:r>
              <a:rPr sz="800" b="1" spc="-5" dirty="0">
                <a:latin typeface="Times New Roman"/>
                <a:cs typeface="Times New Roman"/>
              </a:rPr>
              <a:t>){</a:t>
            </a:r>
            <a:endParaRPr sz="800">
              <a:latin typeface="Times New Roman"/>
              <a:cs typeface="Times New Roman"/>
            </a:endParaRPr>
          </a:p>
          <a:p>
            <a:pPr marL="374650" marR="468630" algn="ctr">
              <a:lnSpc>
                <a:spcPct val="120000"/>
              </a:lnSpc>
            </a:pPr>
            <a:r>
              <a:rPr sz="800" b="1" spc="-5" dirty="0">
                <a:latin typeface="Times New Roman"/>
                <a:cs typeface="Times New Roman"/>
              </a:rPr>
              <a:t>t</a:t>
            </a:r>
            <a:r>
              <a:rPr sz="800" b="1" spc="-25" dirty="0">
                <a:latin typeface="Times New Roman"/>
                <a:cs typeface="Times New Roman"/>
              </a:rPr>
              <a:t>m</a:t>
            </a:r>
            <a:r>
              <a:rPr sz="800" b="1" dirty="0">
                <a:latin typeface="Times New Roman"/>
                <a:cs typeface="Times New Roman"/>
              </a:rPr>
              <a:t>p</a:t>
            </a:r>
            <a:r>
              <a:rPr sz="800" b="1" spc="25" dirty="0">
                <a:latin typeface="Times New Roman"/>
                <a:cs typeface="Times New Roman"/>
              </a:rPr>
              <a:t> </a:t>
            </a:r>
            <a:r>
              <a:rPr sz="800" b="1" dirty="0">
                <a:latin typeface="Times New Roman"/>
                <a:cs typeface="Times New Roman"/>
              </a:rPr>
              <a:t>=</a:t>
            </a:r>
            <a:r>
              <a:rPr sz="800" b="1" spc="-15" dirty="0">
                <a:latin typeface="Times New Roman"/>
                <a:cs typeface="Times New Roman"/>
              </a:rPr>
              <a:t> </a:t>
            </a:r>
            <a:r>
              <a:rPr sz="800" b="1" spc="5" dirty="0">
                <a:latin typeface="Times New Roman"/>
                <a:cs typeface="Times New Roman"/>
              </a:rPr>
              <a:t>f</a:t>
            </a:r>
            <a:r>
              <a:rPr sz="800" b="1" spc="-5" dirty="0">
                <a:latin typeface="Times New Roman"/>
                <a:cs typeface="Times New Roman"/>
              </a:rPr>
              <a:t>un</a:t>
            </a:r>
            <a:r>
              <a:rPr sz="800" b="1" dirty="0">
                <a:latin typeface="Times New Roman"/>
                <a:cs typeface="Times New Roman"/>
              </a:rPr>
              <a:t>c</a:t>
            </a:r>
            <a:r>
              <a:rPr sz="800" b="1" spc="-5" dirty="0">
                <a:latin typeface="Times New Roman"/>
                <a:cs typeface="Times New Roman"/>
              </a:rPr>
              <a:t>(I)</a:t>
            </a:r>
            <a:r>
              <a:rPr sz="800" b="1" dirty="0">
                <a:latin typeface="Times New Roman"/>
                <a:cs typeface="Times New Roman"/>
              </a:rPr>
              <a:t>; </a:t>
            </a:r>
            <a:r>
              <a:rPr sz="800" b="1" spc="-5" dirty="0">
                <a:latin typeface="Times New Roman"/>
                <a:cs typeface="Times New Roman"/>
              </a:rPr>
              <a:t>R</a:t>
            </a:r>
            <a:r>
              <a:rPr sz="800" b="1" dirty="0">
                <a:latin typeface="Times New Roman"/>
                <a:cs typeface="Times New Roman"/>
              </a:rPr>
              <a:t>e</a:t>
            </a:r>
            <a:r>
              <a:rPr sz="800" b="1" spc="-5" dirty="0">
                <a:latin typeface="Times New Roman"/>
                <a:cs typeface="Times New Roman"/>
              </a:rPr>
              <a:t>s.</a:t>
            </a:r>
            <a:r>
              <a:rPr sz="800" b="1" spc="5" dirty="0">
                <a:latin typeface="Times New Roman"/>
                <a:cs typeface="Times New Roman"/>
              </a:rPr>
              <a:t>a</a:t>
            </a:r>
            <a:r>
              <a:rPr sz="800" b="1" dirty="0">
                <a:latin typeface="Times New Roman"/>
                <a:cs typeface="Times New Roman"/>
              </a:rPr>
              <a:t>cc</a:t>
            </a:r>
            <a:r>
              <a:rPr sz="800" b="1" spc="-5" dirty="0">
                <a:latin typeface="Times New Roman"/>
                <a:cs typeface="Times New Roman"/>
              </a:rPr>
              <a:t>u</a:t>
            </a:r>
            <a:r>
              <a:rPr sz="800" b="1" spc="-25" dirty="0">
                <a:latin typeface="Times New Roman"/>
                <a:cs typeface="Times New Roman"/>
              </a:rPr>
              <a:t>m</a:t>
            </a:r>
            <a:r>
              <a:rPr sz="800" b="1" spc="-5" dirty="0">
                <a:latin typeface="Times New Roman"/>
                <a:cs typeface="Times New Roman"/>
              </a:rPr>
              <a:t>u</a:t>
            </a:r>
            <a:r>
              <a:rPr sz="800" b="1" dirty="0">
                <a:latin typeface="Times New Roman"/>
                <a:cs typeface="Times New Roman"/>
              </a:rPr>
              <a:t>la</a:t>
            </a:r>
            <a:r>
              <a:rPr sz="800" b="1" spc="-5" dirty="0">
                <a:latin typeface="Times New Roman"/>
                <a:cs typeface="Times New Roman"/>
              </a:rPr>
              <a:t>t</a:t>
            </a:r>
            <a:r>
              <a:rPr sz="800" b="1" spc="5" dirty="0">
                <a:latin typeface="Times New Roman"/>
                <a:cs typeface="Times New Roman"/>
              </a:rPr>
              <a:t>e</a:t>
            </a:r>
            <a:r>
              <a:rPr sz="800" b="1" dirty="0">
                <a:latin typeface="Times New Roman"/>
                <a:cs typeface="Times New Roman"/>
              </a:rPr>
              <a:t>(</a:t>
            </a:r>
            <a:r>
              <a:rPr sz="800" b="1" spc="-40" dirty="0">
                <a:latin typeface="Times New Roman"/>
                <a:cs typeface="Times New Roman"/>
              </a:rPr>
              <a:t> </a:t>
            </a:r>
            <a:r>
              <a:rPr sz="800" b="1" spc="-5" dirty="0">
                <a:latin typeface="Times New Roman"/>
                <a:cs typeface="Times New Roman"/>
              </a:rPr>
              <a:t>t</a:t>
            </a:r>
            <a:r>
              <a:rPr sz="800" b="1" spc="-25" dirty="0">
                <a:latin typeface="Times New Roman"/>
                <a:cs typeface="Times New Roman"/>
              </a:rPr>
              <a:t>m</a:t>
            </a:r>
            <a:r>
              <a:rPr sz="800" b="1" spc="-5" dirty="0">
                <a:latin typeface="Times New Roman"/>
                <a:cs typeface="Times New Roman"/>
              </a:rPr>
              <a:t>p);</a:t>
            </a:r>
            <a:endParaRPr sz="800">
              <a:latin typeface="Times New Roman"/>
              <a:cs typeface="Times New Roman"/>
            </a:endParaRPr>
          </a:p>
          <a:p>
            <a:pPr marR="219710" algn="ctr">
              <a:lnSpc>
                <a:spcPct val="100000"/>
              </a:lnSpc>
              <a:spcBef>
                <a:spcPts val="190"/>
              </a:spcBef>
            </a:pPr>
            <a:r>
              <a:rPr sz="800" b="1" dirty="0">
                <a:latin typeface="Times New Roman"/>
                <a:cs typeface="Times New Roman"/>
              </a:rPr>
              <a:t>}</a:t>
            </a:r>
            <a:endParaRPr sz="800">
              <a:latin typeface="Times New Roman"/>
              <a:cs typeface="Times New Roman"/>
            </a:endParaRPr>
          </a:p>
          <a:p>
            <a:pPr marR="295910" algn="ctr">
              <a:lnSpc>
                <a:spcPct val="100000"/>
              </a:lnSpc>
              <a:spcBef>
                <a:spcPts val="190"/>
              </a:spcBef>
            </a:pPr>
            <a:r>
              <a:rPr sz="800" b="1" dirty="0">
                <a:latin typeface="Times New Roman"/>
                <a:cs typeface="Times New Roman"/>
              </a:rPr>
              <a:t>}</a:t>
            </a:r>
            <a:endParaRPr sz="800">
              <a:latin typeface="Times New Roman"/>
              <a:cs typeface="Times New Roman"/>
            </a:endParaRPr>
          </a:p>
        </p:txBody>
      </p:sp>
      <p:sp>
        <p:nvSpPr>
          <p:cNvPr id="126" name="object 126"/>
          <p:cNvSpPr txBox="1"/>
          <p:nvPr/>
        </p:nvSpPr>
        <p:spPr>
          <a:xfrm>
            <a:off x="6781800" y="3962336"/>
            <a:ext cx="1828800" cy="1951355"/>
          </a:xfrm>
          <a:prstGeom prst="rect">
            <a:avLst/>
          </a:prstGeom>
        </p:spPr>
        <p:txBody>
          <a:bodyPr vert="horz" wrap="square" lIns="0" tIns="0" rIns="0" bIns="0" rtlCol="0">
            <a:spAutoFit/>
          </a:bodyPr>
          <a:lstStyle/>
          <a:p>
            <a:pPr marR="295910" algn="ctr">
              <a:lnSpc>
                <a:spcPct val="100000"/>
              </a:lnSpc>
            </a:pPr>
            <a:r>
              <a:rPr sz="800" b="1" dirty="0">
                <a:solidFill>
                  <a:srgbClr val="FFFFFF"/>
                </a:solidFill>
                <a:latin typeface="Times New Roman"/>
                <a:cs typeface="Times New Roman"/>
              </a:rPr>
              <a:t>{</a:t>
            </a:r>
            <a:endParaRPr sz="800">
              <a:latin typeface="Times New Roman"/>
              <a:cs typeface="Times New Roman"/>
            </a:endParaRPr>
          </a:p>
          <a:p>
            <a:pPr marL="216535" marR="436880" indent="1270" algn="ctr">
              <a:lnSpc>
                <a:spcPct val="120100"/>
              </a:lnSpc>
            </a:pPr>
            <a:r>
              <a:rPr sz="800" b="1" dirty="0">
                <a:solidFill>
                  <a:srgbClr val="FFFFFF"/>
                </a:solidFill>
                <a:latin typeface="Times New Roman"/>
                <a:cs typeface="Times New Roman"/>
              </a:rPr>
              <a:t>T</a:t>
            </a:r>
            <a:r>
              <a:rPr sz="800" b="1" spc="-5" dirty="0">
                <a:solidFill>
                  <a:srgbClr val="FFFFFF"/>
                </a:solidFill>
                <a:latin typeface="Times New Roman"/>
                <a:cs typeface="Times New Roman"/>
              </a:rPr>
              <a:t>Y</a:t>
            </a:r>
            <a:r>
              <a:rPr sz="800" b="1" dirty="0">
                <a:solidFill>
                  <a:srgbClr val="FFFFFF"/>
                </a:solidFill>
                <a:latin typeface="Times New Roman"/>
                <a:cs typeface="Times New Roman"/>
              </a:rPr>
              <a:t>PE</a:t>
            </a:r>
            <a:r>
              <a:rPr sz="800" b="1" spc="-5" dirty="0">
                <a:solidFill>
                  <a:srgbClr val="FFFFFF"/>
                </a:solidFill>
                <a:latin typeface="Times New Roman"/>
                <a:cs typeface="Times New Roman"/>
              </a:rPr>
              <a:t> </a:t>
            </a:r>
            <a:r>
              <a:rPr sz="800" b="1" spc="5" dirty="0">
                <a:solidFill>
                  <a:srgbClr val="FFFFFF"/>
                </a:solidFill>
                <a:latin typeface="Times New Roman"/>
                <a:cs typeface="Times New Roman"/>
              </a:rPr>
              <a:t>*</a:t>
            </a:r>
            <a:r>
              <a:rPr sz="800" b="1" spc="-5" dirty="0">
                <a:solidFill>
                  <a:srgbClr val="FFFFFF"/>
                </a:solidFill>
                <a:latin typeface="Times New Roman"/>
                <a:cs typeface="Times New Roman"/>
              </a:rPr>
              <a:t>t</a:t>
            </a:r>
            <a:r>
              <a:rPr sz="800" b="1" spc="-25" dirty="0">
                <a:solidFill>
                  <a:srgbClr val="FFFFFF"/>
                </a:solidFill>
                <a:latin typeface="Times New Roman"/>
                <a:cs typeface="Times New Roman"/>
              </a:rPr>
              <a:t>m</a:t>
            </a:r>
            <a:r>
              <a:rPr sz="800" b="1" spc="-5" dirty="0">
                <a:solidFill>
                  <a:srgbClr val="FFFFFF"/>
                </a:solidFill>
                <a:latin typeface="Times New Roman"/>
                <a:cs typeface="Times New Roman"/>
              </a:rPr>
              <a:t>p</a:t>
            </a:r>
            <a:r>
              <a:rPr sz="800" b="1" dirty="0">
                <a:solidFill>
                  <a:srgbClr val="FFFFFF"/>
                </a:solidFill>
                <a:latin typeface="Times New Roman"/>
                <a:cs typeface="Times New Roman"/>
              </a:rPr>
              <a:t>,</a:t>
            </a:r>
            <a:r>
              <a:rPr sz="800" b="1" spc="5" dirty="0">
                <a:solidFill>
                  <a:srgbClr val="FFFFFF"/>
                </a:solidFill>
                <a:latin typeface="Times New Roman"/>
                <a:cs typeface="Times New Roman"/>
              </a:rPr>
              <a:t> *f</a:t>
            </a:r>
            <a:r>
              <a:rPr sz="800" b="1" spc="-5" dirty="0">
                <a:solidFill>
                  <a:srgbClr val="FFFFFF"/>
                </a:solidFill>
                <a:latin typeface="Times New Roman"/>
                <a:cs typeface="Times New Roman"/>
              </a:rPr>
              <a:t>un</a:t>
            </a:r>
            <a:r>
              <a:rPr sz="800" b="1" dirty="0">
                <a:solidFill>
                  <a:srgbClr val="FFFFFF"/>
                </a:solidFill>
                <a:latin typeface="Times New Roman"/>
                <a:cs typeface="Times New Roman"/>
              </a:rPr>
              <a:t>c</a:t>
            </a:r>
            <a:r>
              <a:rPr sz="800" b="1" spc="-5" dirty="0">
                <a:solidFill>
                  <a:srgbClr val="FFFFFF"/>
                </a:solidFill>
                <a:latin typeface="Times New Roman"/>
                <a:cs typeface="Times New Roman"/>
              </a:rPr>
              <a:t>(); </a:t>
            </a:r>
            <a:r>
              <a:rPr sz="800" b="1" dirty="0">
                <a:solidFill>
                  <a:srgbClr val="FFFFFF"/>
                </a:solidFill>
                <a:latin typeface="Times New Roman"/>
                <a:cs typeface="Times New Roman"/>
              </a:rPr>
              <a:t>glo</a:t>
            </a:r>
            <a:r>
              <a:rPr sz="800" b="1" spc="-5" dirty="0">
                <a:solidFill>
                  <a:srgbClr val="FFFFFF"/>
                </a:solidFill>
                <a:latin typeface="Times New Roman"/>
                <a:cs typeface="Times New Roman"/>
              </a:rPr>
              <a:t>b</a:t>
            </a:r>
            <a:r>
              <a:rPr sz="800" b="1" dirty="0">
                <a:solidFill>
                  <a:srgbClr val="FFFFFF"/>
                </a:solidFill>
                <a:latin typeface="Times New Roman"/>
                <a:cs typeface="Times New Roman"/>
              </a:rPr>
              <a:t>al_a</a:t>
            </a:r>
            <a:r>
              <a:rPr sz="800" b="1" spc="-10" dirty="0">
                <a:solidFill>
                  <a:srgbClr val="FFFFFF"/>
                </a:solidFill>
                <a:latin typeface="Times New Roman"/>
                <a:cs typeface="Times New Roman"/>
              </a:rPr>
              <a:t>rra</a:t>
            </a:r>
            <a:r>
              <a:rPr sz="800" b="1" dirty="0">
                <a:solidFill>
                  <a:srgbClr val="FFFFFF"/>
                </a:solidFill>
                <a:latin typeface="Times New Roman"/>
                <a:cs typeface="Times New Roman"/>
              </a:rPr>
              <a:t>y</a:t>
            </a:r>
            <a:r>
              <a:rPr sz="800" b="1" spc="-35" dirty="0">
                <a:solidFill>
                  <a:srgbClr val="FFFFFF"/>
                </a:solidFill>
                <a:latin typeface="Times New Roman"/>
                <a:cs typeface="Times New Roman"/>
              </a:rPr>
              <a:t> </a:t>
            </a:r>
            <a:r>
              <a:rPr sz="800" b="1" spc="-5" dirty="0">
                <a:solidFill>
                  <a:srgbClr val="FFFFFF"/>
                </a:solidFill>
                <a:latin typeface="Times New Roman"/>
                <a:cs typeface="Times New Roman"/>
              </a:rPr>
              <a:t>D</a:t>
            </a:r>
            <a:r>
              <a:rPr sz="800" b="1" dirty="0">
                <a:solidFill>
                  <a:srgbClr val="FFFFFF"/>
                </a:solidFill>
                <a:latin typeface="Times New Roman"/>
                <a:cs typeface="Times New Roman"/>
              </a:rPr>
              <a:t>a</a:t>
            </a:r>
            <a:r>
              <a:rPr sz="800" b="1" spc="-5" dirty="0">
                <a:solidFill>
                  <a:srgbClr val="FFFFFF"/>
                </a:solidFill>
                <a:latin typeface="Times New Roman"/>
                <a:cs typeface="Times New Roman"/>
              </a:rPr>
              <a:t>t</a:t>
            </a:r>
            <a:r>
              <a:rPr sz="800" b="1" dirty="0">
                <a:solidFill>
                  <a:srgbClr val="FFFFFF"/>
                </a:solidFill>
                <a:latin typeface="Times New Roman"/>
                <a:cs typeface="Times New Roman"/>
              </a:rPr>
              <a:t>a</a:t>
            </a:r>
            <a:r>
              <a:rPr sz="800" b="1" spc="-5" dirty="0">
                <a:solidFill>
                  <a:srgbClr val="FFFFFF"/>
                </a:solidFill>
                <a:latin typeface="Times New Roman"/>
                <a:cs typeface="Times New Roman"/>
              </a:rPr>
              <a:t>(</a:t>
            </a:r>
            <a:r>
              <a:rPr sz="800" b="1" dirty="0">
                <a:solidFill>
                  <a:srgbClr val="FFFFFF"/>
                </a:solidFill>
                <a:latin typeface="Times New Roman"/>
                <a:cs typeface="Times New Roman"/>
              </a:rPr>
              <a:t>T</a:t>
            </a:r>
            <a:r>
              <a:rPr sz="800" b="1" spc="-5" dirty="0">
                <a:solidFill>
                  <a:srgbClr val="FFFFFF"/>
                </a:solidFill>
                <a:latin typeface="Times New Roman"/>
                <a:cs typeface="Times New Roman"/>
              </a:rPr>
              <a:t>Y</a:t>
            </a:r>
            <a:r>
              <a:rPr sz="800" b="1" dirty="0">
                <a:solidFill>
                  <a:srgbClr val="FFFFFF"/>
                </a:solidFill>
                <a:latin typeface="Times New Roman"/>
                <a:cs typeface="Times New Roman"/>
              </a:rPr>
              <a:t>PE</a:t>
            </a:r>
            <a:r>
              <a:rPr sz="800" b="1" spc="-5" dirty="0">
                <a:solidFill>
                  <a:srgbClr val="FFFFFF"/>
                </a:solidFill>
                <a:latin typeface="Times New Roman"/>
                <a:cs typeface="Times New Roman"/>
              </a:rPr>
              <a:t>)</a:t>
            </a:r>
            <a:r>
              <a:rPr sz="800" b="1" dirty="0">
                <a:solidFill>
                  <a:srgbClr val="FFFFFF"/>
                </a:solidFill>
                <a:latin typeface="Times New Roman"/>
                <a:cs typeface="Times New Roman"/>
              </a:rPr>
              <a:t>; glo</a:t>
            </a:r>
            <a:r>
              <a:rPr sz="800" b="1" spc="-5" dirty="0">
                <a:solidFill>
                  <a:srgbClr val="FFFFFF"/>
                </a:solidFill>
                <a:latin typeface="Times New Roman"/>
                <a:cs typeface="Times New Roman"/>
              </a:rPr>
              <a:t>b</a:t>
            </a:r>
            <a:r>
              <a:rPr sz="800" b="1" dirty="0">
                <a:solidFill>
                  <a:srgbClr val="FFFFFF"/>
                </a:solidFill>
                <a:latin typeface="Times New Roman"/>
                <a:cs typeface="Times New Roman"/>
              </a:rPr>
              <a:t>al_a</a:t>
            </a:r>
            <a:r>
              <a:rPr sz="800" b="1" spc="-10" dirty="0">
                <a:solidFill>
                  <a:srgbClr val="FFFFFF"/>
                </a:solidFill>
                <a:latin typeface="Times New Roman"/>
                <a:cs typeface="Times New Roman"/>
              </a:rPr>
              <a:t>rra</a:t>
            </a:r>
            <a:r>
              <a:rPr sz="800" b="1" dirty="0">
                <a:solidFill>
                  <a:srgbClr val="FFFFFF"/>
                </a:solidFill>
                <a:latin typeface="Times New Roman"/>
                <a:cs typeface="Times New Roman"/>
              </a:rPr>
              <a:t>y</a:t>
            </a:r>
            <a:r>
              <a:rPr sz="800" b="1" spc="-35" dirty="0">
                <a:solidFill>
                  <a:srgbClr val="FFFFFF"/>
                </a:solidFill>
                <a:latin typeface="Times New Roman"/>
                <a:cs typeface="Times New Roman"/>
              </a:rPr>
              <a:t> </a:t>
            </a:r>
            <a:r>
              <a:rPr sz="800" b="1" spc="-5" dirty="0">
                <a:solidFill>
                  <a:srgbClr val="FFFFFF"/>
                </a:solidFill>
                <a:latin typeface="Times New Roman"/>
                <a:cs typeface="Times New Roman"/>
              </a:rPr>
              <a:t>R</a:t>
            </a:r>
            <a:r>
              <a:rPr sz="800" b="1" dirty="0">
                <a:solidFill>
                  <a:srgbClr val="FFFFFF"/>
                </a:solidFill>
                <a:latin typeface="Times New Roman"/>
                <a:cs typeface="Times New Roman"/>
              </a:rPr>
              <a:t>e</a:t>
            </a:r>
            <a:r>
              <a:rPr sz="800" b="1" spc="-5" dirty="0">
                <a:solidFill>
                  <a:srgbClr val="FFFFFF"/>
                </a:solidFill>
                <a:latin typeface="Times New Roman"/>
                <a:cs typeface="Times New Roman"/>
              </a:rPr>
              <a:t>s(</a:t>
            </a:r>
            <a:r>
              <a:rPr sz="800" b="1" dirty="0">
                <a:solidFill>
                  <a:srgbClr val="FFFFFF"/>
                </a:solidFill>
                <a:latin typeface="Times New Roman"/>
                <a:cs typeface="Times New Roman"/>
              </a:rPr>
              <a:t>T</a:t>
            </a:r>
            <a:r>
              <a:rPr sz="800" b="1" spc="-5" dirty="0">
                <a:solidFill>
                  <a:srgbClr val="FFFFFF"/>
                </a:solidFill>
                <a:latin typeface="Times New Roman"/>
                <a:cs typeface="Times New Roman"/>
              </a:rPr>
              <a:t>Y</a:t>
            </a:r>
            <a:r>
              <a:rPr sz="800" b="1" dirty="0">
                <a:solidFill>
                  <a:srgbClr val="FFFFFF"/>
                </a:solidFill>
                <a:latin typeface="Times New Roman"/>
                <a:cs typeface="Times New Roman"/>
              </a:rPr>
              <a:t>PE</a:t>
            </a:r>
            <a:r>
              <a:rPr sz="800" b="1" spc="-5" dirty="0">
                <a:solidFill>
                  <a:srgbClr val="FFFFFF"/>
                </a:solidFill>
                <a:latin typeface="Times New Roman"/>
                <a:cs typeface="Times New Roman"/>
              </a:rPr>
              <a:t>)</a:t>
            </a:r>
            <a:r>
              <a:rPr sz="800" b="1" dirty="0">
                <a:solidFill>
                  <a:srgbClr val="FFFFFF"/>
                </a:solidFill>
                <a:latin typeface="Times New Roman"/>
                <a:cs typeface="Times New Roman"/>
              </a:rPr>
              <a:t>; i</a:t>
            </a:r>
            <a:r>
              <a:rPr sz="800" b="1" spc="-5" dirty="0">
                <a:solidFill>
                  <a:srgbClr val="FFFFFF"/>
                </a:solidFill>
                <a:latin typeface="Times New Roman"/>
                <a:cs typeface="Times New Roman"/>
              </a:rPr>
              <a:t>n</a:t>
            </a:r>
            <a:r>
              <a:rPr sz="800" b="1" dirty="0">
                <a:solidFill>
                  <a:srgbClr val="FFFFFF"/>
                </a:solidFill>
                <a:latin typeface="Times New Roman"/>
                <a:cs typeface="Times New Roman"/>
              </a:rPr>
              <a:t>t</a:t>
            </a:r>
            <a:r>
              <a:rPr sz="800" b="1" spc="-5" dirty="0">
                <a:solidFill>
                  <a:srgbClr val="FFFFFF"/>
                </a:solidFill>
                <a:latin typeface="Times New Roman"/>
                <a:cs typeface="Times New Roman"/>
              </a:rPr>
              <a:t> </a:t>
            </a:r>
            <a:r>
              <a:rPr sz="800" b="1" dirty="0">
                <a:solidFill>
                  <a:srgbClr val="FFFFFF"/>
                </a:solidFill>
                <a:latin typeface="Times New Roman"/>
                <a:cs typeface="Times New Roman"/>
              </a:rPr>
              <a:t>N</a:t>
            </a:r>
            <a:r>
              <a:rPr sz="800" b="1" spc="-15" dirty="0">
                <a:solidFill>
                  <a:srgbClr val="FFFFFF"/>
                </a:solidFill>
                <a:latin typeface="Times New Roman"/>
                <a:cs typeface="Times New Roman"/>
              </a:rPr>
              <a:t> </a:t>
            </a:r>
            <a:r>
              <a:rPr sz="800" b="1" dirty="0">
                <a:solidFill>
                  <a:srgbClr val="FFFFFF"/>
                </a:solidFill>
                <a:latin typeface="Times New Roman"/>
                <a:cs typeface="Times New Roman"/>
              </a:rPr>
              <a:t>= ge</a:t>
            </a:r>
            <a:r>
              <a:rPr sz="800" b="1" spc="-5" dirty="0">
                <a:solidFill>
                  <a:srgbClr val="FFFFFF"/>
                </a:solidFill>
                <a:latin typeface="Times New Roman"/>
                <a:cs typeface="Times New Roman"/>
              </a:rPr>
              <a:t>t</a:t>
            </a:r>
            <a:r>
              <a:rPr sz="800" b="1" dirty="0">
                <a:solidFill>
                  <a:srgbClr val="FFFFFF"/>
                </a:solidFill>
                <a:latin typeface="Times New Roman"/>
                <a:cs typeface="Times New Roman"/>
              </a:rPr>
              <a:t>_</a:t>
            </a:r>
            <a:r>
              <a:rPr sz="800" b="1" spc="-5" dirty="0">
                <a:solidFill>
                  <a:srgbClr val="FFFFFF"/>
                </a:solidFill>
                <a:latin typeface="Times New Roman"/>
                <a:cs typeface="Times New Roman"/>
              </a:rPr>
              <a:t>nu</a:t>
            </a:r>
            <a:r>
              <a:rPr sz="800" b="1" spc="-25" dirty="0">
                <a:solidFill>
                  <a:srgbClr val="FFFFFF"/>
                </a:solidFill>
                <a:latin typeface="Times New Roman"/>
                <a:cs typeface="Times New Roman"/>
              </a:rPr>
              <a:t>m</a:t>
            </a:r>
            <a:r>
              <a:rPr sz="800" b="1" dirty="0">
                <a:solidFill>
                  <a:srgbClr val="FFFFFF"/>
                </a:solidFill>
                <a:latin typeface="Times New Roman"/>
                <a:cs typeface="Times New Roman"/>
              </a:rPr>
              <a:t>_</a:t>
            </a:r>
            <a:r>
              <a:rPr sz="800" b="1" spc="-5" dirty="0">
                <a:solidFill>
                  <a:srgbClr val="FFFFFF"/>
                </a:solidFill>
                <a:latin typeface="Times New Roman"/>
                <a:cs typeface="Times New Roman"/>
              </a:rPr>
              <a:t>p</a:t>
            </a:r>
            <a:r>
              <a:rPr sz="800" b="1" dirty="0">
                <a:solidFill>
                  <a:srgbClr val="FFFFFF"/>
                </a:solidFill>
                <a:latin typeface="Times New Roman"/>
                <a:cs typeface="Times New Roman"/>
              </a:rPr>
              <a:t>r</a:t>
            </a:r>
            <a:r>
              <a:rPr sz="800" b="1" spc="5" dirty="0">
                <a:solidFill>
                  <a:srgbClr val="FFFFFF"/>
                </a:solidFill>
                <a:latin typeface="Times New Roman"/>
                <a:cs typeface="Times New Roman"/>
              </a:rPr>
              <a:t>o</a:t>
            </a:r>
            <a:r>
              <a:rPr sz="800" b="1" dirty="0">
                <a:solidFill>
                  <a:srgbClr val="FFFFFF"/>
                </a:solidFill>
                <a:latin typeface="Times New Roman"/>
                <a:cs typeface="Times New Roman"/>
              </a:rPr>
              <a:t>cs</a:t>
            </a:r>
            <a:r>
              <a:rPr sz="800" b="1" spc="-5" dirty="0">
                <a:solidFill>
                  <a:srgbClr val="FFFFFF"/>
                </a:solidFill>
                <a:latin typeface="Times New Roman"/>
                <a:cs typeface="Times New Roman"/>
              </a:rPr>
              <a:t>(); </a:t>
            </a:r>
            <a:r>
              <a:rPr sz="800" b="1" dirty="0">
                <a:latin typeface="Times New Roman"/>
                <a:cs typeface="Times New Roman"/>
              </a:rPr>
              <a:t>i</a:t>
            </a:r>
            <a:r>
              <a:rPr sz="800" b="1" spc="-5" dirty="0">
                <a:latin typeface="Times New Roman"/>
                <a:cs typeface="Times New Roman"/>
              </a:rPr>
              <a:t>n</a:t>
            </a:r>
            <a:r>
              <a:rPr sz="800" b="1" dirty="0">
                <a:latin typeface="Times New Roman"/>
                <a:cs typeface="Times New Roman"/>
              </a:rPr>
              <a:t>t id =</a:t>
            </a:r>
            <a:r>
              <a:rPr sz="800" b="1" spc="-10" dirty="0">
                <a:latin typeface="Times New Roman"/>
                <a:cs typeface="Times New Roman"/>
              </a:rPr>
              <a:t> </a:t>
            </a:r>
            <a:r>
              <a:rPr sz="800" b="1" dirty="0">
                <a:latin typeface="Times New Roman"/>
                <a:cs typeface="Times New Roman"/>
              </a:rPr>
              <a:t>ge</a:t>
            </a:r>
            <a:r>
              <a:rPr sz="800" b="1" spc="-5" dirty="0">
                <a:latin typeface="Times New Roman"/>
                <a:cs typeface="Times New Roman"/>
              </a:rPr>
              <a:t>t</a:t>
            </a:r>
            <a:r>
              <a:rPr sz="800" b="1" dirty="0">
                <a:latin typeface="Times New Roman"/>
                <a:cs typeface="Times New Roman"/>
              </a:rPr>
              <a:t>_</a:t>
            </a:r>
            <a:r>
              <a:rPr sz="800" b="1" spc="-5" dirty="0">
                <a:latin typeface="Times New Roman"/>
                <a:cs typeface="Times New Roman"/>
              </a:rPr>
              <a:t>p</a:t>
            </a:r>
            <a:r>
              <a:rPr sz="800" b="1" dirty="0">
                <a:latin typeface="Times New Roman"/>
                <a:cs typeface="Times New Roman"/>
              </a:rPr>
              <a:t>ro</a:t>
            </a:r>
            <a:r>
              <a:rPr sz="800" b="1" spc="-10" dirty="0">
                <a:latin typeface="Times New Roman"/>
                <a:cs typeface="Times New Roman"/>
              </a:rPr>
              <a:t>c_</a:t>
            </a:r>
            <a:r>
              <a:rPr sz="800" b="1" dirty="0">
                <a:latin typeface="Times New Roman"/>
                <a:cs typeface="Times New Roman"/>
              </a:rPr>
              <a:t>id</a:t>
            </a:r>
            <a:r>
              <a:rPr sz="800" b="1" spc="-5" dirty="0">
                <a:latin typeface="Times New Roman"/>
                <a:cs typeface="Times New Roman"/>
              </a:rPr>
              <a:t>();</a:t>
            </a:r>
            <a:endParaRPr sz="800">
              <a:latin typeface="Times New Roman"/>
              <a:cs typeface="Times New Roman"/>
            </a:endParaRPr>
          </a:p>
          <a:p>
            <a:pPr marL="16510" marR="236220" algn="ctr">
              <a:lnSpc>
                <a:spcPct val="120000"/>
              </a:lnSpc>
            </a:pPr>
            <a:r>
              <a:rPr sz="800" b="1" dirty="0">
                <a:latin typeface="Times New Roman"/>
                <a:cs typeface="Times New Roman"/>
              </a:rPr>
              <a:t>if</a:t>
            </a:r>
            <a:r>
              <a:rPr sz="800" b="1" spc="-15" dirty="0">
                <a:latin typeface="Times New Roman"/>
                <a:cs typeface="Times New Roman"/>
              </a:rPr>
              <a:t> </a:t>
            </a:r>
            <a:r>
              <a:rPr sz="800" b="1" spc="-5" dirty="0">
                <a:latin typeface="Times New Roman"/>
                <a:cs typeface="Times New Roman"/>
              </a:rPr>
              <a:t>(</a:t>
            </a:r>
            <a:r>
              <a:rPr sz="800" b="1" dirty="0">
                <a:latin typeface="Times New Roman"/>
                <a:cs typeface="Times New Roman"/>
              </a:rPr>
              <a:t>i</a:t>
            </a:r>
            <a:r>
              <a:rPr sz="800" b="1" spc="-5" dirty="0">
                <a:latin typeface="Times New Roman"/>
                <a:cs typeface="Times New Roman"/>
              </a:rPr>
              <a:t>d</a:t>
            </a:r>
            <a:r>
              <a:rPr sz="800" b="1" dirty="0">
                <a:latin typeface="Times New Roman"/>
                <a:cs typeface="Times New Roman"/>
              </a:rPr>
              <a:t>=</a:t>
            </a:r>
            <a:r>
              <a:rPr sz="800" b="1" spc="-5" dirty="0">
                <a:latin typeface="Times New Roman"/>
                <a:cs typeface="Times New Roman"/>
              </a:rPr>
              <a:t>=</a:t>
            </a:r>
            <a:r>
              <a:rPr sz="800" b="1" dirty="0">
                <a:latin typeface="Times New Roman"/>
                <a:cs typeface="Times New Roman"/>
              </a:rPr>
              <a:t>0)</a:t>
            </a:r>
            <a:r>
              <a:rPr sz="800" b="1" spc="-20" dirty="0">
                <a:latin typeface="Times New Roman"/>
                <a:cs typeface="Times New Roman"/>
              </a:rPr>
              <a:t> </a:t>
            </a:r>
            <a:r>
              <a:rPr sz="800" b="1" spc="-5" dirty="0">
                <a:latin typeface="Times New Roman"/>
                <a:cs typeface="Times New Roman"/>
              </a:rPr>
              <a:t>setup</a:t>
            </a:r>
            <a:r>
              <a:rPr sz="800" b="1" dirty="0">
                <a:latin typeface="Times New Roman"/>
                <a:cs typeface="Times New Roman"/>
              </a:rPr>
              <a:t>_</a:t>
            </a:r>
            <a:r>
              <a:rPr sz="800" b="1" spc="-5" dirty="0">
                <a:latin typeface="Times New Roman"/>
                <a:cs typeface="Times New Roman"/>
              </a:rPr>
              <a:t>p</a:t>
            </a:r>
            <a:r>
              <a:rPr sz="800" b="1" dirty="0">
                <a:latin typeface="Times New Roman"/>
                <a:cs typeface="Times New Roman"/>
              </a:rPr>
              <a:t>ro</a:t>
            </a:r>
            <a:r>
              <a:rPr sz="800" b="1" spc="-5" dirty="0">
                <a:latin typeface="Times New Roman"/>
                <a:cs typeface="Times New Roman"/>
              </a:rPr>
              <a:t>b</a:t>
            </a:r>
            <a:r>
              <a:rPr sz="800" b="1" dirty="0">
                <a:latin typeface="Times New Roman"/>
                <a:cs typeface="Times New Roman"/>
              </a:rPr>
              <a:t>le</a:t>
            </a:r>
            <a:r>
              <a:rPr sz="800" b="1" spc="-20" dirty="0">
                <a:latin typeface="Times New Roman"/>
                <a:cs typeface="Times New Roman"/>
              </a:rPr>
              <a:t>m</a:t>
            </a:r>
            <a:r>
              <a:rPr sz="800" b="1" spc="-5" dirty="0">
                <a:latin typeface="Times New Roman"/>
                <a:cs typeface="Times New Roman"/>
              </a:rPr>
              <a:t>(N</a:t>
            </a:r>
            <a:r>
              <a:rPr sz="800" b="1" dirty="0">
                <a:latin typeface="Times New Roman"/>
                <a:cs typeface="Times New Roman"/>
              </a:rPr>
              <a:t>,</a:t>
            </a:r>
            <a:r>
              <a:rPr sz="800" b="1" spc="-5" dirty="0">
                <a:latin typeface="Times New Roman"/>
                <a:cs typeface="Times New Roman"/>
              </a:rPr>
              <a:t>DA</a:t>
            </a:r>
            <a:r>
              <a:rPr sz="800" b="1" dirty="0">
                <a:latin typeface="Times New Roman"/>
                <a:cs typeface="Times New Roman"/>
              </a:rPr>
              <a:t>T</a:t>
            </a:r>
            <a:r>
              <a:rPr sz="800" b="1" spc="-5" dirty="0">
                <a:latin typeface="Times New Roman"/>
                <a:cs typeface="Times New Roman"/>
              </a:rPr>
              <a:t>A); </a:t>
            </a:r>
            <a:r>
              <a:rPr sz="800" b="1" spc="5" dirty="0">
                <a:latin typeface="Times New Roman"/>
                <a:cs typeface="Times New Roman"/>
              </a:rPr>
              <a:t>f</a:t>
            </a:r>
            <a:r>
              <a:rPr sz="800" b="1" dirty="0">
                <a:latin typeface="Times New Roman"/>
                <a:cs typeface="Times New Roman"/>
              </a:rPr>
              <a:t>or</a:t>
            </a:r>
            <a:r>
              <a:rPr sz="800" b="1" spc="-30" dirty="0">
                <a:latin typeface="Times New Roman"/>
                <a:cs typeface="Times New Roman"/>
              </a:rPr>
              <a:t> </a:t>
            </a:r>
            <a:r>
              <a:rPr sz="800" b="1" spc="-5" dirty="0">
                <a:latin typeface="Times New Roman"/>
                <a:cs typeface="Times New Roman"/>
              </a:rPr>
              <a:t>(</a:t>
            </a:r>
            <a:r>
              <a:rPr sz="800" b="1" dirty="0">
                <a:latin typeface="Times New Roman"/>
                <a:cs typeface="Times New Roman"/>
              </a:rPr>
              <a:t>i</a:t>
            </a:r>
            <a:r>
              <a:rPr sz="800" b="1" spc="-5" dirty="0">
                <a:latin typeface="Times New Roman"/>
                <a:cs typeface="Times New Roman"/>
              </a:rPr>
              <a:t>n</a:t>
            </a:r>
            <a:r>
              <a:rPr sz="800" b="1" dirty="0">
                <a:latin typeface="Times New Roman"/>
                <a:cs typeface="Times New Roman"/>
              </a:rPr>
              <a:t>t </a:t>
            </a:r>
            <a:r>
              <a:rPr sz="800" b="1" spc="-5" dirty="0">
                <a:latin typeface="Times New Roman"/>
                <a:cs typeface="Times New Roman"/>
              </a:rPr>
              <a:t>I</a:t>
            </a:r>
            <a:r>
              <a:rPr sz="800" b="1" dirty="0">
                <a:latin typeface="Times New Roman"/>
                <a:cs typeface="Times New Roman"/>
              </a:rPr>
              <a:t>=</a:t>
            </a:r>
            <a:r>
              <a:rPr sz="800" b="1" spc="-15" dirty="0">
                <a:latin typeface="Times New Roman"/>
                <a:cs typeface="Times New Roman"/>
              </a:rPr>
              <a:t> </a:t>
            </a:r>
            <a:r>
              <a:rPr sz="800" b="1" dirty="0">
                <a:latin typeface="Times New Roman"/>
                <a:cs typeface="Times New Roman"/>
              </a:rPr>
              <a:t>0;</a:t>
            </a:r>
            <a:r>
              <a:rPr sz="800" b="1" spc="-15" dirty="0">
                <a:latin typeface="Times New Roman"/>
                <a:cs typeface="Times New Roman"/>
              </a:rPr>
              <a:t> </a:t>
            </a:r>
            <a:r>
              <a:rPr sz="800" b="1" spc="-5" dirty="0">
                <a:latin typeface="Times New Roman"/>
                <a:cs typeface="Times New Roman"/>
              </a:rPr>
              <a:t>I&lt;N;I=I+Nu</a:t>
            </a:r>
            <a:r>
              <a:rPr sz="800" b="1" spc="-20" dirty="0">
                <a:latin typeface="Times New Roman"/>
                <a:cs typeface="Times New Roman"/>
              </a:rPr>
              <a:t>m</a:t>
            </a:r>
            <a:r>
              <a:rPr sz="800" b="1" spc="-5" dirty="0">
                <a:latin typeface="Times New Roman"/>
                <a:cs typeface="Times New Roman"/>
              </a:rPr>
              <a:t>){</a:t>
            </a:r>
            <a:endParaRPr sz="800">
              <a:latin typeface="Times New Roman"/>
              <a:cs typeface="Times New Roman"/>
            </a:endParaRPr>
          </a:p>
          <a:p>
            <a:pPr marL="374650" marR="468630" algn="ctr">
              <a:lnSpc>
                <a:spcPct val="120000"/>
              </a:lnSpc>
            </a:pPr>
            <a:r>
              <a:rPr sz="800" b="1" spc="-5" dirty="0">
                <a:latin typeface="Times New Roman"/>
                <a:cs typeface="Times New Roman"/>
              </a:rPr>
              <a:t>t</a:t>
            </a:r>
            <a:r>
              <a:rPr sz="800" b="1" spc="-25" dirty="0">
                <a:latin typeface="Times New Roman"/>
                <a:cs typeface="Times New Roman"/>
              </a:rPr>
              <a:t>m</a:t>
            </a:r>
            <a:r>
              <a:rPr sz="800" b="1" dirty="0">
                <a:latin typeface="Times New Roman"/>
                <a:cs typeface="Times New Roman"/>
              </a:rPr>
              <a:t>p</a:t>
            </a:r>
            <a:r>
              <a:rPr sz="800" b="1" spc="25" dirty="0">
                <a:latin typeface="Times New Roman"/>
                <a:cs typeface="Times New Roman"/>
              </a:rPr>
              <a:t> </a:t>
            </a:r>
            <a:r>
              <a:rPr sz="800" b="1" dirty="0">
                <a:latin typeface="Times New Roman"/>
                <a:cs typeface="Times New Roman"/>
              </a:rPr>
              <a:t>=</a:t>
            </a:r>
            <a:r>
              <a:rPr sz="800" b="1" spc="-15" dirty="0">
                <a:latin typeface="Times New Roman"/>
                <a:cs typeface="Times New Roman"/>
              </a:rPr>
              <a:t> </a:t>
            </a:r>
            <a:r>
              <a:rPr sz="800" b="1" spc="5" dirty="0">
                <a:latin typeface="Times New Roman"/>
                <a:cs typeface="Times New Roman"/>
              </a:rPr>
              <a:t>f</a:t>
            </a:r>
            <a:r>
              <a:rPr sz="800" b="1" spc="-5" dirty="0">
                <a:latin typeface="Times New Roman"/>
                <a:cs typeface="Times New Roman"/>
              </a:rPr>
              <a:t>un</a:t>
            </a:r>
            <a:r>
              <a:rPr sz="800" b="1" dirty="0">
                <a:latin typeface="Times New Roman"/>
                <a:cs typeface="Times New Roman"/>
              </a:rPr>
              <a:t>c</a:t>
            </a:r>
            <a:r>
              <a:rPr sz="800" b="1" spc="-5" dirty="0">
                <a:latin typeface="Times New Roman"/>
                <a:cs typeface="Times New Roman"/>
              </a:rPr>
              <a:t>(I)</a:t>
            </a:r>
            <a:r>
              <a:rPr sz="800" b="1" dirty="0">
                <a:latin typeface="Times New Roman"/>
                <a:cs typeface="Times New Roman"/>
              </a:rPr>
              <a:t>; </a:t>
            </a:r>
            <a:r>
              <a:rPr sz="800" b="1" spc="-5" dirty="0">
                <a:latin typeface="Times New Roman"/>
                <a:cs typeface="Times New Roman"/>
              </a:rPr>
              <a:t>R</a:t>
            </a:r>
            <a:r>
              <a:rPr sz="800" b="1" dirty="0">
                <a:latin typeface="Times New Roman"/>
                <a:cs typeface="Times New Roman"/>
              </a:rPr>
              <a:t>e</a:t>
            </a:r>
            <a:r>
              <a:rPr sz="800" b="1" spc="-5" dirty="0">
                <a:latin typeface="Times New Roman"/>
                <a:cs typeface="Times New Roman"/>
              </a:rPr>
              <a:t>s.</a:t>
            </a:r>
            <a:r>
              <a:rPr sz="800" b="1" spc="5" dirty="0">
                <a:latin typeface="Times New Roman"/>
                <a:cs typeface="Times New Roman"/>
              </a:rPr>
              <a:t>a</a:t>
            </a:r>
            <a:r>
              <a:rPr sz="800" b="1" dirty="0">
                <a:latin typeface="Times New Roman"/>
                <a:cs typeface="Times New Roman"/>
              </a:rPr>
              <a:t>cc</a:t>
            </a:r>
            <a:r>
              <a:rPr sz="800" b="1" spc="-5" dirty="0">
                <a:latin typeface="Times New Roman"/>
                <a:cs typeface="Times New Roman"/>
              </a:rPr>
              <a:t>u</a:t>
            </a:r>
            <a:r>
              <a:rPr sz="800" b="1" spc="-25" dirty="0">
                <a:latin typeface="Times New Roman"/>
                <a:cs typeface="Times New Roman"/>
              </a:rPr>
              <a:t>m</a:t>
            </a:r>
            <a:r>
              <a:rPr sz="800" b="1" spc="-5" dirty="0">
                <a:latin typeface="Times New Roman"/>
                <a:cs typeface="Times New Roman"/>
              </a:rPr>
              <a:t>u</a:t>
            </a:r>
            <a:r>
              <a:rPr sz="800" b="1" dirty="0">
                <a:latin typeface="Times New Roman"/>
                <a:cs typeface="Times New Roman"/>
              </a:rPr>
              <a:t>la</a:t>
            </a:r>
            <a:r>
              <a:rPr sz="800" b="1" spc="-5" dirty="0">
                <a:latin typeface="Times New Roman"/>
                <a:cs typeface="Times New Roman"/>
              </a:rPr>
              <a:t>t</a:t>
            </a:r>
            <a:r>
              <a:rPr sz="800" b="1" spc="5" dirty="0">
                <a:latin typeface="Times New Roman"/>
                <a:cs typeface="Times New Roman"/>
              </a:rPr>
              <a:t>e</a:t>
            </a:r>
            <a:r>
              <a:rPr sz="800" b="1" dirty="0">
                <a:latin typeface="Times New Roman"/>
                <a:cs typeface="Times New Roman"/>
              </a:rPr>
              <a:t>(</a:t>
            </a:r>
            <a:r>
              <a:rPr sz="800" b="1" spc="-40" dirty="0">
                <a:latin typeface="Times New Roman"/>
                <a:cs typeface="Times New Roman"/>
              </a:rPr>
              <a:t> </a:t>
            </a:r>
            <a:r>
              <a:rPr sz="800" b="1" spc="-5" dirty="0">
                <a:latin typeface="Times New Roman"/>
                <a:cs typeface="Times New Roman"/>
              </a:rPr>
              <a:t>t</a:t>
            </a:r>
            <a:r>
              <a:rPr sz="800" b="1" spc="-25" dirty="0">
                <a:latin typeface="Times New Roman"/>
                <a:cs typeface="Times New Roman"/>
              </a:rPr>
              <a:t>m</a:t>
            </a:r>
            <a:r>
              <a:rPr sz="800" b="1" spc="-5" dirty="0">
                <a:latin typeface="Times New Roman"/>
                <a:cs typeface="Times New Roman"/>
              </a:rPr>
              <a:t>p);</a:t>
            </a:r>
            <a:endParaRPr sz="800">
              <a:latin typeface="Times New Roman"/>
              <a:cs typeface="Times New Roman"/>
            </a:endParaRPr>
          </a:p>
          <a:p>
            <a:pPr marR="219710" algn="ctr">
              <a:lnSpc>
                <a:spcPct val="100000"/>
              </a:lnSpc>
              <a:spcBef>
                <a:spcPts val="190"/>
              </a:spcBef>
            </a:pPr>
            <a:r>
              <a:rPr sz="800" b="1" dirty="0">
                <a:latin typeface="Times New Roman"/>
                <a:cs typeface="Times New Roman"/>
              </a:rPr>
              <a:t>}</a:t>
            </a:r>
            <a:endParaRPr sz="800">
              <a:latin typeface="Times New Roman"/>
              <a:cs typeface="Times New Roman"/>
            </a:endParaRPr>
          </a:p>
          <a:p>
            <a:pPr marR="295910" algn="ctr">
              <a:lnSpc>
                <a:spcPct val="100000"/>
              </a:lnSpc>
              <a:spcBef>
                <a:spcPts val="190"/>
              </a:spcBef>
            </a:pPr>
            <a:r>
              <a:rPr sz="800" b="1" dirty="0">
                <a:latin typeface="Times New Roman"/>
                <a:cs typeface="Times New Roman"/>
              </a:rPr>
              <a:t>}</a:t>
            </a:r>
            <a:endParaRPr sz="800">
              <a:latin typeface="Times New Roman"/>
              <a:cs typeface="Times New Roman"/>
            </a:endParaRPr>
          </a:p>
        </p:txBody>
      </p:sp>
      <p:sp>
        <p:nvSpPr>
          <p:cNvPr id="127" name="object 127"/>
          <p:cNvSpPr txBox="1"/>
          <p:nvPr/>
        </p:nvSpPr>
        <p:spPr>
          <a:xfrm>
            <a:off x="6934200" y="4114736"/>
            <a:ext cx="1828800" cy="1951355"/>
          </a:xfrm>
          <a:prstGeom prst="rect">
            <a:avLst/>
          </a:prstGeom>
        </p:spPr>
        <p:txBody>
          <a:bodyPr vert="horz" wrap="square" lIns="0" tIns="0" rIns="0" bIns="0" rtlCol="0">
            <a:spAutoFit/>
          </a:bodyPr>
          <a:lstStyle/>
          <a:p>
            <a:pPr marR="295910" algn="ctr">
              <a:lnSpc>
                <a:spcPct val="100000"/>
              </a:lnSpc>
            </a:pPr>
            <a:r>
              <a:rPr sz="800" b="1" dirty="0">
                <a:solidFill>
                  <a:srgbClr val="FFFFFF"/>
                </a:solidFill>
                <a:latin typeface="Times New Roman"/>
                <a:cs typeface="Times New Roman"/>
              </a:rPr>
              <a:t>{</a:t>
            </a:r>
            <a:endParaRPr sz="800">
              <a:latin typeface="Times New Roman"/>
              <a:cs typeface="Times New Roman"/>
            </a:endParaRPr>
          </a:p>
          <a:p>
            <a:pPr marL="216535" marR="436880" indent="1270" algn="ctr">
              <a:lnSpc>
                <a:spcPct val="120000"/>
              </a:lnSpc>
            </a:pPr>
            <a:r>
              <a:rPr sz="800" b="1" dirty="0">
                <a:solidFill>
                  <a:srgbClr val="FFFFFF"/>
                </a:solidFill>
                <a:latin typeface="Times New Roman"/>
                <a:cs typeface="Times New Roman"/>
              </a:rPr>
              <a:t>T</a:t>
            </a:r>
            <a:r>
              <a:rPr sz="800" b="1" spc="-5" dirty="0">
                <a:solidFill>
                  <a:srgbClr val="FFFFFF"/>
                </a:solidFill>
                <a:latin typeface="Times New Roman"/>
                <a:cs typeface="Times New Roman"/>
              </a:rPr>
              <a:t>Y</a:t>
            </a:r>
            <a:r>
              <a:rPr sz="800" b="1" dirty="0">
                <a:solidFill>
                  <a:srgbClr val="FFFFFF"/>
                </a:solidFill>
                <a:latin typeface="Times New Roman"/>
                <a:cs typeface="Times New Roman"/>
              </a:rPr>
              <a:t>PE</a:t>
            </a:r>
            <a:r>
              <a:rPr sz="800" b="1" spc="-5" dirty="0">
                <a:solidFill>
                  <a:srgbClr val="FFFFFF"/>
                </a:solidFill>
                <a:latin typeface="Times New Roman"/>
                <a:cs typeface="Times New Roman"/>
              </a:rPr>
              <a:t> </a:t>
            </a:r>
            <a:r>
              <a:rPr sz="800" b="1" spc="5" dirty="0">
                <a:solidFill>
                  <a:srgbClr val="FFFFFF"/>
                </a:solidFill>
                <a:latin typeface="Times New Roman"/>
                <a:cs typeface="Times New Roman"/>
              </a:rPr>
              <a:t>*</a:t>
            </a:r>
            <a:r>
              <a:rPr sz="800" b="1" spc="-5" dirty="0">
                <a:solidFill>
                  <a:srgbClr val="FFFFFF"/>
                </a:solidFill>
                <a:latin typeface="Times New Roman"/>
                <a:cs typeface="Times New Roman"/>
              </a:rPr>
              <a:t>t</a:t>
            </a:r>
            <a:r>
              <a:rPr sz="800" b="1" spc="-25" dirty="0">
                <a:solidFill>
                  <a:srgbClr val="FFFFFF"/>
                </a:solidFill>
                <a:latin typeface="Times New Roman"/>
                <a:cs typeface="Times New Roman"/>
              </a:rPr>
              <a:t>m</a:t>
            </a:r>
            <a:r>
              <a:rPr sz="800" b="1" spc="-5" dirty="0">
                <a:solidFill>
                  <a:srgbClr val="FFFFFF"/>
                </a:solidFill>
                <a:latin typeface="Times New Roman"/>
                <a:cs typeface="Times New Roman"/>
              </a:rPr>
              <a:t>p</a:t>
            </a:r>
            <a:r>
              <a:rPr sz="800" b="1" dirty="0">
                <a:solidFill>
                  <a:srgbClr val="FFFFFF"/>
                </a:solidFill>
                <a:latin typeface="Times New Roman"/>
                <a:cs typeface="Times New Roman"/>
              </a:rPr>
              <a:t>,</a:t>
            </a:r>
            <a:r>
              <a:rPr sz="800" b="1" spc="5" dirty="0">
                <a:solidFill>
                  <a:srgbClr val="FFFFFF"/>
                </a:solidFill>
                <a:latin typeface="Times New Roman"/>
                <a:cs typeface="Times New Roman"/>
              </a:rPr>
              <a:t> *f</a:t>
            </a:r>
            <a:r>
              <a:rPr sz="800" b="1" spc="-5" dirty="0">
                <a:solidFill>
                  <a:srgbClr val="FFFFFF"/>
                </a:solidFill>
                <a:latin typeface="Times New Roman"/>
                <a:cs typeface="Times New Roman"/>
              </a:rPr>
              <a:t>un</a:t>
            </a:r>
            <a:r>
              <a:rPr sz="800" b="1" dirty="0">
                <a:solidFill>
                  <a:srgbClr val="FFFFFF"/>
                </a:solidFill>
                <a:latin typeface="Times New Roman"/>
                <a:cs typeface="Times New Roman"/>
              </a:rPr>
              <a:t>c</a:t>
            </a:r>
            <a:r>
              <a:rPr sz="800" b="1" spc="-5" dirty="0">
                <a:solidFill>
                  <a:srgbClr val="FFFFFF"/>
                </a:solidFill>
                <a:latin typeface="Times New Roman"/>
                <a:cs typeface="Times New Roman"/>
              </a:rPr>
              <a:t>(); </a:t>
            </a:r>
            <a:r>
              <a:rPr sz="800" b="1" dirty="0">
                <a:solidFill>
                  <a:srgbClr val="FFFFFF"/>
                </a:solidFill>
                <a:latin typeface="Times New Roman"/>
                <a:cs typeface="Times New Roman"/>
              </a:rPr>
              <a:t>glo</a:t>
            </a:r>
            <a:r>
              <a:rPr sz="800" b="1" spc="-5" dirty="0">
                <a:solidFill>
                  <a:srgbClr val="FFFFFF"/>
                </a:solidFill>
                <a:latin typeface="Times New Roman"/>
                <a:cs typeface="Times New Roman"/>
              </a:rPr>
              <a:t>b</a:t>
            </a:r>
            <a:r>
              <a:rPr sz="800" b="1" dirty="0">
                <a:solidFill>
                  <a:srgbClr val="FFFFFF"/>
                </a:solidFill>
                <a:latin typeface="Times New Roman"/>
                <a:cs typeface="Times New Roman"/>
              </a:rPr>
              <a:t>al_a</a:t>
            </a:r>
            <a:r>
              <a:rPr sz="800" b="1" spc="-10" dirty="0">
                <a:solidFill>
                  <a:srgbClr val="FFFFFF"/>
                </a:solidFill>
                <a:latin typeface="Times New Roman"/>
                <a:cs typeface="Times New Roman"/>
              </a:rPr>
              <a:t>rra</a:t>
            </a:r>
            <a:r>
              <a:rPr sz="800" b="1" dirty="0">
                <a:solidFill>
                  <a:srgbClr val="FFFFFF"/>
                </a:solidFill>
                <a:latin typeface="Times New Roman"/>
                <a:cs typeface="Times New Roman"/>
              </a:rPr>
              <a:t>y</a:t>
            </a:r>
            <a:r>
              <a:rPr sz="800" b="1" spc="-35" dirty="0">
                <a:solidFill>
                  <a:srgbClr val="FFFFFF"/>
                </a:solidFill>
                <a:latin typeface="Times New Roman"/>
                <a:cs typeface="Times New Roman"/>
              </a:rPr>
              <a:t> </a:t>
            </a:r>
            <a:r>
              <a:rPr sz="800" b="1" spc="-5" dirty="0">
                <a:solidFill>
                  <a:srgbClr val="FFFFFF"/>
                </a:solidFill>
                <a:latin typeface="Times New Roman"/>
                <a:cs typeface="Times New Roman"/>
              </a:rPr>
              <a:t>D</a:t>
            </a:r>
            <a:r>
              <a:rPr sz="800" b="1" dirty="0">
                <a:solidFill>
                  <a:srgbClr val="FFFFFF"/>
                </a:solidFill>
                <a:latin typeface="Times New Roman"/>
                <a:cs typeface="Times New Roman"/>
              </a:rPr>
              <a:t>a</a:t>
            </a:r>
            <a:r>
              <a:rPr sz="800" b="1" spc="-5" dirty="0">
                <a:solidFill>
                  <a:srgbClr val="FFFFFF"/>
                </a:solidFill>
                <a:latin typeface="Times New Roman"/>
                <a:cs typeface="Times New Roman"/>
              </a:rPr>
              <a:t>t</a:t>
            </a:r>
            <a:r>
              <a:rPr sz="800" b="1" dirty="0">
                <a:solidFill>
                  <a:srgbClr val="FFFFFF"/>
                </a:solidFill>
                <a:latin typeface="Times New Roman"/>
                <a:cs typeface="Times New Roman"/>
              </a:rPr>
              <a:t>a</a:t>
            </a:r>
            <a:r>
              <a:rPr sz="800" b="1" spc="-5" dirty="0">
                <a:solidFill>
                  <a:srgbClr val="FFFFFF"/>
                </a:solidFill>
                <a:latin typeface="Times New Roman"/>
                <a:cs typeface="Times New Roman"/>
              </a:rPr>
              <a:t>(</a:t>
            </a:r>
            <a:r>
              <a:rPr sz="800" b="1" dirty="0">
                <a:solidFill>
                  <a:srgbClr val="FFFFFF"/>
                </a:solidFill>
                <a:latin typeface="Times New Roman"/>
                <a:cs typeface="Times New Roman"/>
              </a:rPr>
              <a:t>T</a:t>
            </a:r>
            <a:r>
              <a:rPr sz="800" b="1" spc="-5" dirty="0">
                <a:solidFill>
                  <a:srgbClr val="FFFFFF"/>
                </a:solidFill>
                <a:latin typeface="Times New Roman"/>
                <a:cs typeface="Times New Roman"/>
              </a:rPr>
              <a:t>Y</a:t>
            </a:r>
            <a:r>
              <a:rPr sz="800" b="1" dirty="0">
                <a:solidFill>
                  <a:srgbClr val="FFFFFF"/>
                </a:solidFill>
                <a:latin typeface="Times New Roman"/>
                <a:cs typeface="Times New Roman"/>
              </a:rPr>
              <a:t>PE</a:t>
            </a:r>
            <a:r>
              <a:rPr sz="800" b="1" spc="-5" dirty="0">
                <a:solidFill>
                  <a:srgbClr val="FFFFFF"/>
                </a:solidFill>
                <a:latin typeface="Times New Roman"/>
                <a:cs typeface="Times New Roman"/>
              </a:rPr>
              <a:t>)</a:t>
            </a:r>
            <a:r>
              <a:rPr sz="800" b="1" dirty="0">
                <a:solidFill>
                  <a:srgbClr val="FFFFFF"/>
                </a:solidFill>
                <a:latin typeface="Times New Roman"/>
                <a:cs typeface="Times New Roman"/>
              </a:rPr>
              <a:t>;</a:t>
            </a:r>
            <a:endParaRPr sz="800">
              <a:latin typeface="Times New Roman"/>
              <a:cs typeface="Times New Roman"/>
            </a:endParaRPr>
          </a:p>
          <a:p>
            <a:pPr marL="241935" marR="462280" algn="ctr">
              <a:lnSpc>
                <a:spcPct val="120000"/>
              </a:lnSpc>
            </a:pPr>
            <a:r>
              <a:rPr sz="800" b="1" dirty="0">
                <a:solidFill>
                  <a:srgbClr val="FFFFFF"/>
                </a:solidFill>
                <a:latin typeface="Times New Roman"/>
                <a:cs typeface="Times New Roman"/>
              </a:rPr>
              <a:t>glo</a:t>
            </a:r>
            <a:r>
              <a:rPr sz="800" b="1" spc="-5" dirty="0">
                <a:solidFill>
                  <a:srgbClr val="FFFFFF"/>
                </a:solidFill>
                <a:latin typeface="Times New Roman"/>
                <a:cs typeface="Times New Roman"/>
              </a:rPr>
              <a:t>b</a:t>
            </a:r>
            <a:r>
              <a:rPr sz="800" b="1" dirty="0">
                <a:solidFill>
                  <a:srgbClr val="FFFFFF"/>
                </a:solidFill>
                <a:latin typeface="Times New Roman"/>
                <a:cs typeface="Times New Roman"/>
              </a:rPr>
              <a:t>al_a</a:t>
            </a:r>
            <a:r>
              <a:rPr sz="800" b="1" spc="-10" dirty="0">
                <a:solidFill>
                  <a:srgbClr val="FFFFFF"/>
                </a:solidFill>
                <a:latin typeface="Times New Roman"/>
                <a:cs typeface="Times New Roman"/>
              </a:rPr>
              <a:t>rra</a:t>
            </a:r>
            <a:r>
              <a:rPr sz="800" b="1" dirty="0">
                <a:solidFill>
                  <a:srgbClr val="FFFFFF"/>
                </a:solidFill>
                <a:latin typeface="Times New Roman"/>
                <a:cs typeface="Times New Roman"/>
              </a:rPr>
              <a:t>y</a:t>
            </a:r>
            <a:r>
              <a:rPr sz="800" b="1" spc="-40" dirty="0">
                <a:solidFill>
                  <a:srgbClr val="FFFFFF"/>
                </a:solidFill>
                <a:latin typeface="Times New Roman"/>
                <a:cs typeface="Times New Roman"/>
              </a:rPr>
              <a:t> </a:t>
            </a:r>
            <a:r>
              <a:rPr sz="800" b="1" spc="-10" dirty="0">
                <a:solidFill>
                  <a:srgbClr val="FFFFFF"/>
                </a:solidFill>
                <a:latin typeface="Times New Roman"/>
                <a:cs typeface="Times New Roman"/>
              </a:rPr>
              <a:t>R</a:t>
            </a:r>
            <a:r>
              <a:rPr sz="800" b="1" dirty="0">
                <a:solidFill>
                  <a:srgbClr val="FFFFFF"/>
                </a:solidFill>
                <a:latin typeface="Times New Roman"/>
                <a:cs typeface="Times New Roman"/>
              </a:rPr>
              <a:t>es</a:t>
            </a:r>
            <a:r>
              <a:rPr sz="800" b="1" spc="-5" dirty="0">
                <a:solidFill>
                  <a:srgbClr val="FFFFFF"/>
                </a:solidFill>
                <a:latin typeface="Times New Roman"/>
                <a:cs typeface="Times New Roman"/>
              </a:rPr>
              <a:t>(</a:t>
            </a:r>
            <a:r>
              <a:rPr sz="800" b="1" dirty="0">
                <a:solidFill>
                  <a:srgbClr val="FFFFFF"/>
                </a:solidFill>
                <a:latin typeface="Times New Roman"/>
                <a:cs typeface="Times New Roman"/>
              </a:rPr>
              <a:t>T</a:t>
            </a:r>
            <a:r>
              <a:rPr sz="800" b="1" spc="-5" dirty="0">
                <a:solidFill>
                  <a:srgbClr val="FFFFFF"/>
                </a:solidFill>
                <a:latin typeface="Times New Roman"/>
                <a:cs typeface="Times New Roman"/>
              </a:rPr>
              <a:t>Y</a:t>
            </a:r>
            <a:r>
              <a:rPr sz="800" b="1" dirty="0">
                <a:solidFill>
                  <a:srgbClr val="FFFFFF"/>
                </a:solidFill>
                <a:latin typeface="Times New Roman"/>
                <a:cs typeface="Times New Roman"/>
              </a:rPr>
              <a:t>PE</a:t>
            </a:r>
            <a:r>
              <a:rPr sz="800" b="1" spc="-5" dirty="0">
                <a:solidFill>
                  <a:srgbClr val="FFFFFF"/>
                </a:solidFill>
                <a:latin typeface="Times New Roman"/>
                <a:cs typeface="Times New Roman"/>
              </a:rPr>
              <a:t>)</a:t>
            </a:r>
            <a:r>
              <a:rPr sz="800" b="1" dirty="0">
                <a:solidFill>
                  <a:srgbClr val="FFFFFF"/>
                </a:solidFill>
                <a:latin typeface="Times New Roman"/>
                <a:cs typeface="Times New Roman"/>
              </a:rPr>
              <a:t>; i</a:t>
            </a:r>
            <a:r>
              <a:rPr sz="800" b="1" spc="-5" dirty="0">
                <a:solidFill>
                  <a:srgbClr val="FFFFFF"/>
                </a:solidFill>
                <a:latin typeface="Times New Roman"/>
                <a:cs typeface="Times New Roman"/>
              </a:rPr>
              <a:t>n</a:t>
            </a:r>
            <a:r>
              <a:rPr sz="800" b="1" dirty="0">
                <a:solidFill>
                  <a:srgbClr val="FFFFFF"/>
                </a:solidFill>
                <a:latin typeface="Times New Roman"/>
                <a:cs typeface="Times New Roman"/>
              </a:rPr>
              <a:t>t N</a:t>
            </a:r>
            <a:r>
              <a:rPr sz="800" b="1" spc="-15" dirty="0">
                <a:solidFill>
                  <a:srgbClr val="FFFFFF"/>
                </a:solidFill>
                <a:latin typeface="Times New Roman"/>
                <a:cs typeface="Times New Roman"/>
              </a:rPr>
              <a:t> </a:t>
            </a:r>
            <a:r>
              <a:rPr sz="800" b="1" dirty="0">
                <a:solidFill>
                  <a:srgbClr val="FFFFFF"/>
                </a:solidFill>
                <a:latin typeface="Times New Roman"/>
                <a:cs typeface="Times New Roman"/>
              </a:rPr>
              <a:t>= ge</a:t>
            </a:r>
            <a:r>
              <a:rPr sz="800" b="1" spc="-5" dirty="0">
                <a:solidFill>
                  <a:srgbClr val="FFFFFF"/>
                </a:solidFill>
                <a:latin typeface="Times New Roman"/>
                <a:cs typeface="Times New Roman"/>
              </a:rPr>
              <a:t>t</a:t>
            </a:r>
            <a:r>
              <a:rPr sz="800" b="1" dirty="0">
                <a:solidFill>
                  <a:srgbClr val="FFFFFF"/>
                </a:solidFill>
                <a:latin typeface="Times New Roman"/>
                <a:cs typeface="Times New Roman"/>
              </a:rPr>
              <a:t>_</a:t>
            </a:r>
            <a:r>
              <a:rPr sz="800" b="1" spc="-5" dirty="0">
                <a:solidFill>
                  <a:srgbClr val="FFFFFF"/>
                </a:solidFill>
                <a:latin typeface="Times New Roman"/>
                <a:cs typeface="Times New Roman"/>
              </a:rPr>
              <a:t>nu</a:t>
            </a:r>
            <a:r>
              <a:rPr sz="800" b="1" spc="-25" dirty="0">
                <a:solidFill>
                  <a:srgbClr val="FFFFFF"/>
                </a:solidFill>
                <a:latin typeface="Times New Roman"/>
                <a:cs typeface="Times New Roman"/>
              </a:rPr>
              <a:t>m</a:t>
            </a:r>
            <a:r>
              <a:rPr sz="800" b="1" dirty="0">
                <a:solidFill>
                  <a:srgbClr val="FFFFFF"/>
                </a:solidFill>
                <a:latin typeface="Times New Roman"/>
                <a:cs typeface="Times New Roman"/>
              </a:rPr>
              <a:t>_</a:t>
            </a:r>
            <a:r>
              <a:rPr sz="800" b="1" spc="-5" dirty="0">
                <a:solidFill>
                  <a:srgbClr val="FFFFFF"/>
                </a:solidFill>
                <a:latin typeface="Times New Roman"/>
                <a:cs typeface="Times New Roman"/>
              </a:rPr>
              <a:t>p</a:t>
            </a:r>
            <a:r>
              <a:rPr sz="800" b="1" dirty="0">
                <a:solidFill>
                  <a:srgbClr val="FFFFFF"/>
                </a:solidFill>
                <a:latin typeface="Times New Roman"/>
                <a:cs typeface="Times New Roman"/>
              </a:rPr>
              <a:t>roc</a:t>
            </a:r>
            <a:r>
              <a:rPr sz="800" b="1" spc="5" dirty="0">
                <a:solidFill>
                  <a:srgbClr val="FFFFFF"/>
                </a:solidFill>
                <a:latin typeface="Times New Roman"/>
                <a:cs typeface="Times New Roman"/>
              </a:rPr>
              <a:t>s</a:t>
            </a:r>
            <a:r>
              <a:rPr sz="800" b="1" spc="-5" dirty="0">
                <a:solidFill>
                  <a:srgbClr val="FFFFFF"/>
                </a:solidFill>
                <a:latin typeface="Times New Roman"/>
                <a:cs typeface="Times New Roman"/>
              </a:rPr>
              <a:t>(); </a:t>
            </a:r>
            <a:r>
              <a:rPr sz="800" b="1" dirty="0">
                <a:latin typeface="Times New Roman"/>
                <a:cs typeface="Times New Roman"/>
              </a:rPr>
              <a:t>i</a:t>
            </a:r>
            <a:r>
              <a:rPr sz="800" b="1" spc="-5" dirty="0">
                <a:latin typeface="Times New Roman"/>
                <a:cs typeface="Times New Roman"/>
              </a:rPr>
              <a:t>n</a:t>
            </a:r>
            <a:r>
              <a:rPr sz="800" b="1" dirty="0">
                <a:latin typeface="Times New Roman"/>
                <a:cs typeface="Times New Roman"/>
              </a:rPr>
              <a:t>t id =</a:t>
            </a:r>
            <a:r>
              <a:rPr sz="800" b="1" spc="-10" dirty="0">
                <a:latin typeface="Times New Roman"/>
                <a:cs typeface="Times New Roman"/>
              </a:rPr>
              <a:t> </a:t>
            </a:r>
            <a:r>
              <a:rPr sz="800" b="1" dirty="0">
                <a:latin typeface="Times New Roman"/>
                <a:cs typeface="Times New Roman"/>
              </a:rPr>
              <a:t>ge</a:t>
            </a:r>
            <a:r>
              <a:rPr sz="800" b="1" spc="-5" dirty="0">
                <a:latin typeface="Times New Roman"/>
                <a:cs typeface="Times New Roman"/>
              </a:rPr>
              <a:t>t</a:t>
            </a:r>
            <a:r>
              <a:rPr sz="800" b="1" dirty="0">
                <a:latin typeface="Times New Roman"/>
                <a:cs typeface="Times New Roman"/>
              </a:rPr>
              <a:t>_</a:t>
            </a:r>
            <a:r>
              <a:rPr sz="800" b="1" spc="-5" dirty="0">
                <a:latin typeface="Times New Roman"/>
                <a:cs typeface="Times New Roman"/>
              </a:rPr>
              <a:t>p</a:t>
            </a:r>
            <a:r>
              <a:rPr sz="800" b="1" dirty="0">
                <a:latin typeface="Times New Roman"/>
                <a:cs typeface="Times New Roman"/>
              </a:rPr>
              <a:t>ro</a:t>
            </a:r>
            <a:r>
              <a:rPr sz="800" b="1" spc="-10" dirty="0">
                <a:latin typeface="Times New Roman"/>
                <a:cs typeface="Times New Roman"/>
              </a:rPr>
              <a:t>c_</a:t>
            </a:r>
            <a:r>
              <a:rPr sz="800" b="1" dirty="0">
                <a:latin typeface="Times New Roman"/>
                <a:cs typeface="Times New Roman"/>
              </a:rPr>
              <a:t>id</a:t>
            </a:r>
            <a:r>
              <a:rPr sz="800" b="1" spc="-5" dirty="0">
                <a:latin typeface="Times New Roman"/>
                <a:cs typeface="Times New Roman"/>
              </a:rPr>
              <a:t>();</a:t>
            </a:r>
            <a:endParaRPr sz="800">
              <a:latin typeface="Times New Roman"/>
              <a:cs typeface="Times New Roman"/>
            </a:endParaRPr>
          </a:p>
          <a:p>
            <a:pPr marL="16510" marR="236220" algn="ctr">
              <a:lnSpc>
                <a:spcPct val="120000"/>
              </a:lnSpc>
            </a:pPr>
            <a:r>
              <a:rPr sz="800" b="1" dirty="0">
                <a:latin typeface="Times New Roman"/>
                <a:cs typeface="Times New Roman"/>
              </a:rPr>
              <a:t>if</a:t>
            </a:r>
            <a:r>
              <a:rPr sz="800" b="1" spc="-15" dirty="0">
                <a:latin typeface="Times New Roman"/>
                <a:cs typeface="Times New Roman"/>
              </a:rPr>
              <a:t> </a:t>
            </a:r>
            <a:r>
              <a:rPr sz="800" b="1" spc="-5" dirty="0">
                <a:latin typeface="Times New Roman"/>
                <a:cs typeface="Times New Roman"/>
              </a:rPr>
              <a:t>(</a:t>
            </a:r>
            <a:r>
              <a:rPr sz="800" b="1" dirty="0">
                <a:latin typeface="Times New Roman"/>
                <a:cs typeface="Times New Roman"/>
              </a:rPr>
              <a:t>i</a:t>
            </a:r>
            <a:r>
              <a:rPr sz="800" b="1" spc="-5" dirty="0">
                <a:latin typeface="Times New Roman"/>
                <a:cs typeface="Times New Roman"/>
              </a:rPr>
              <a:t>d</a:t>
            </a:r>
            <a:r>
              <a:rPr sz="800" b="1" dirty="0">
                <a:latin typeface="Times New Roman"/>
                <a:cs typeface="Times New Roman"/>
              </a:rPr>
              <a:t>=</a:t>
            </a:r>
            <a:r>
              <a:rPr sz="800" b="1" spc="-5" dirty="0">
                <a:latin typeface="Times New Roman"/>
                <a:cs typeface="Times New Roman"/>
              </a:rPr>
              <a:t>=</a:t>
            </a:r>
            <a:r>
              <a:rPr sz="800" b="1" dirty="0">
                <a:latin typeface="Times New Roman"/>
                <a:cs typeface="Times New Roman"/>
              </a:rPr>
              <a:t>0)</a:t>
            </a:r>
            <a:r>
              <a:rPr sz="800" b="1" spc="-20" dirty="0">
                <a:latin typeface="Times New Roman"/>
                <a:cs typeface="Times New Roman"/>
              </a:rPr>
              <a:t> </a:t>
            </a:r>
            <a:r>
              <a:rPr sz="800" b="1" spc="-5" dirty="0">
                <a:latin typeface="Times New Roman"/>
                <a:cs typeface="Times New Roman"/>
              </a:rPr>
              <a:t>setup</a:t>
            </a:r>
            <a:r>
              <a:rPr sz="800" b="1" dirty="0">
                <a:latin typeface="Times New Roman"/>
                <a:cs typeface="Times New Roman"/>
              </a:rPr>
              <a:t>_</a:t>
            </a:r>
            <a:r>
              <a:rPr sz="800" b="1" spc="-5" dirty="0">
                <a:latin typeface="Times New Roman"/>
                <a:cs typeface="Times New Roman"/>
              </a:rPr>
              <a:t>p</a:t>
            </a:r>
            <a:r>
              <a:rPr sz="800" b="1" dirty="0">
                <a:latin typeface="Times New Roman"/>
                <a:cs typeface="Times New Roman"/>
              </a:rPr>
              <a:t>ro</a:t>
            </a:r>
            <a:r>
              <a:rPr sz="800" b="1" spc="-5" dirty="0">
                <a:latin typeface="Times New Roman"/>
                <a:cs typeface="Times New Roman"/>
              </a:rPr>
              <a:t>b</a:t>
            </a:r>
            <a:r>
              <a:rPr sz="800" b="1" dirty="0">
                <a:latin typeface="Times New Roman"/>
                <a:cs typeface="Times New Roman"/>
              </a:rPr>
              <a:t>le</a:t>
            </a:r>
            <a:r>
              <a:rPr sz="800" b="1" spc="-20" dirty="0">
                <a:latin typeface="Times New Roman"/>
                <a:cs typeface="Times New Roman"/>
              </a:rPr>
              <a:t>m</a:t>
            </a:r>
            <a:r>
              <a:rPr sz="800" b="1" spc="-5" dirty="0">
                <a:latin typeface="Times New Roman"/>
                <a:cs typeface="Times New Roman"/>
              </a:rPr>
              <a:t>(N</a:t>
            </a:r>
            <a:r>
              <a:rPr sz="800" b="1" dirty="0">
                <a:latin typeface="Times New Roman"/>
                <a:cs typeface="Times New Roman"/>
              </a:rPr>
              <a:t>,</a:t>
            </a:r>
            <a:r>
              <a:rPr sz="800" b="1" spc="-5" dirty="0">
                <a:latin typeface="Times New Roman"/>
                <a:cs typeface="Times New Roman"/>
              </a:rPr>
              <a:t>DA</a:t>
            </a:r>
            <a:r>
              <a:rPr sz="800" b="1" dirty="0">
                <a:latin typeface="Times New Roman"/>
                <a:cs typeface="Times New Roman"/>
              </a:rPr>
              <a:t>T</a:t>
            </a:r>
            <a:r>
              <a:rPr sz="800" b="1" spc="-5" dirty="0">
                <a:latin typeface="Times New Roman"/>
                <a:cs typeface="Times New Roman"/>
              </a:rPr>
              <a:t>A); </a:t>
            </a:r>
            <a:r>
              <a:rPr sz="800" b="1" spc="5" dirty="0">
                <a:latin typeface="Times New Roman"/>
                <a:cs typeface="Times New Roman"/>
              </a:rPr>
              <a:t>f</a:t>
            </a:r>
            <a:r>
              <a:rPr sz="800" b="1" dirty="0">
                <a:latin typeface="Times New Roman"/>
                <a:cs typeface="Times New Roman"/>
              </a:rPr>
              <a:t>or</a:t>
            </a:r>
            <a:r>
              <a:rPr sz="800" b="1" spc="-30" dirty="0">
                <a:latin typeface="Times New Roman"/>
                <a:cs typeface="Times New Roman"/>
              </a:rPr>
              <a:t> </a:t>
            </a:r>
            <a:r>
              <a:rPr sz="800" b="1" spc="-5" dirty="0">
                <a:latin typeface="Times New Roman"/>
                <a:cs typeface="Times New Roman"/>
              </a:rPr>
              <a:t>(</a:t>
            </a:r>
            <a:r>
              <a:rPr sz="800" b="1" dirty="0">
                <a:latin typeface="Times New Roman"/>
                <a:cs typeface="Times New Roman"/>
              </a:rPr>
              <a:t>i</a:t>
            </a:r>
            <a:r>
              <a:rPr sz="800" b="1" spc="-5" dirty="0">
                <a:latin typeface="Times New Roman"/>
                <a:cs typeface="Times New Roman"/>
              </a:rPr>
              <a:t>n</a:t>
            </a:r>
            <a:r>
              <a:rPr sz="800" b="1" dirty="0">
                <a:latin typeface="Times New Roman"/>
                <a:cs typeface="Times New Roman"/>
              </a:rPr>
              <a:t>t </a:t>
            </a:r>
            <a:r>
              <a:rPr sz="800" b="1" spc="-5" dirty="0">
                <a:latin typeface="Times New Roman"/>
                <a:cs typeface="Times New Roman"/>
              </a:rPr>
              <a:t>I</a:t>
            </a:r>
            <a:r>
              <a:rPr sz="800" b="1" dirty="0">
                <a:latin typeface="Times New Roman"/>
                <a:cs typeface="Times New Roman"/>
              </a:rPr>
              <a:t>=</a:t>
            </a:r>
            <a:r>
              <a:rPr sz="800" b="1" spc="-15" dirty="0">
                <a:latin typeface="Times New Roman"/>
                <a:cs typeface="Times New Roman"/>
              </a:rPr>
              <a:t> </a:t>
            </a:r>
            <a:r>
              <a:rPr sz="800" b="1" dirty="0">
                <a:latin typeface="Times New Roman"/>
                <a:cs typeface="Times New Roman"/>
              </a:rPr>
              <a:t>0;</a:t>
            </a:r>
            <a:r>
              <a:rPr sz="800" b="1" spc="-15" dirty="0">
                <a:latin typeface="Times New Roman"/>
                <a:cs typeface="Times New Roman"/>
              </a:rPr>
              <a:t> </a:t>
            </a:r>
            <a:r>
              <a:rPr sz="800" b="1" spc="-5" dirty="0">
                <a:latin typeface="Times New Roman"/>
                <a:cs typeface="Times New Roman"/>
              </a:rPr>
              <a:t>I&lt;N;I=I+Nu</a:t>
            </a:r>
            <a:r>
              <a:rPr sz="800" b="1" spc="-20" dirty="0">
                <a:latin typeface="Times New Roman"/>
                <a:cs typeface="Times New Roman"/>
              </a:rPr>
              <a:t>m</a:t>
            </a:r>
            <a:r>
              <a:rPr sz="800" b="1" spc="-5" dirty="0">
                <a:latin typeface="Times New Roman"/>
                <a:cs typeface="Times New Roman"/>
              </a:rPr>
              <a:t>){</a:t>
            </a:r>
            <a:endParaRPr sz="800">
              <a:latin typeface="Times New Roman"/>
              <a:cs typeface="Times New Roman"/>
            </a:endParaRPr>
          </a:p>
          <a:p>
            <a:pPr marL="374650" marR="468630" algn="ctr">
              <a:lnSpc>
                <a:spcPct val="120000"/>
              </a:lnSpc>
            </a:pPr>
            <a:r>
              <a:rPr sz="800" b="1" spc="-5" dirty="0">
                <a:latin typeface="Times New Roman"/>
                <a:cs typeface="Times New Roman"/>
              </a:rPr>
              <a:t>t</a:t>
            </a:r>
            <a:r>
              <a:rPr sz="800" b="1" spc="-25" dirty="0">
                <a:latin typeface="Times New Roman"/>
                <a:cs typeface="Times New Roman"/>
              </a:rPr>
              <a:t>m</a:t>
            </a:r>
            <a:r>
              <a:rPr sz="800" b="1" dirty="0">
                <a:latin typeface="Times New Roman"/>
                <a:cs typeface="Times New Roman"/>
              </a:rPr>
              <a:t>p</a:t>
            </a:r>
            <a:r>
              <a:rPr sz="800" b="1" spc="25" dirty="0">
                <a:latin typeface="Times New Roman"/>
                <a:cs typeface="Times New Roman"/>
              </a:rPr>
              <a:t> </a:t>
            </a:r>
            <a:r>
              <a:rPr sz="800" b="1" dirty="0">
                <a:latin typeface="Times New Roman"/>
                <a:cs typeface="Times New Roman"/>
              </a:rPr>
              <a:t>=</a:t>
            </a:r>
            <a:r>
              <a:rPr sz="800" b="1" spc="-15" dirty="0">
                <a:latin typeface="Times New Roman"/>
                <a:cs typeface="Times New Roman"/>
              </a:rPr>
              <a:t> </a:t>
            </a:r>
            <a:r>
              <a:rPr sz="800" b="1" spc="5" dirty="0">
                <a:latin typeface="Times New Roman"/>
                <a:cs typeface="Times New Roman"/>
              </a:rPr>
              <a:t>f</a:t>
            </a:r>
            <a:r>
              <a:rPr sz="800" b="1" spc="-5" dirty="0">
                <a:latin typeface="Times New Roman"/>
                <a:cs typeface="Times New Roman"/>
              </a:rPr>
              <a:t>un</a:t>
            </a:r>
            <a:r>
              <a:rPr sz="800" b="1" dirty="0">
                <a:latin typeface="Times New Roman"/>
                <a:cs typeface="Times New Roman"/>
              </a:rPr>
              <a:t>c</a:t>
            </a:r>
            <a:r>
              <a:rPr sz="800" b="1" spc="-5" dirty="0">
                <a:latin typeface="Times New Roman"/>
                <a:cs typeface="Times New Roman"/>
              </a:rPr>
              <a:t>(I)</a:t>
            </a:r>
            <a:r>
              <a:rPr sz="800" b="1" dirty="0">
                <a:latin typeface="Times New Roman"/>
                <a:cs typeface="Times New Roman"/>
              </a:rPr>
              <a:t>; </a:t>
            </a:r>
            <a:r>
              <a:rPr sz="800" b="1" spc="-5" dirty="0">
                <a:latin typeface="Times New Roman"/>
                <a:cs typeface="Times New Roman"/>
              </a:rPr>
              <a:t>R</a:t>
            </a:r>
            <a:r>
              <a:rPr sz="800" b="1" dirty="0">
                <a:latin typeface="Times New Roman"/>
                <a:cs typeface="Times New Roman"/>
              </a:rPr>
              <a:t>e</a:t>
            </a:r>
            <a:r>
              <a:rPr sz="800" b="1" spc="-5" dirty="0">
                <a:latin typeface="Times New Roman"/>
                <a:cs typeface="Times New Roman"/>
              </a:rPr>
              <a:t>s.</a:t>
            </a:r>
            <a:r>
              <a:rPr sz="800" b="1" spc="5" dirty="0">
                <a:latin typeface="Times New Roman"/>
                <a:cs typeface="Times New Roman"/>
              </a:rPr>
              <a:t>a</a:t>
            </a:r>
            <a:r>
              <a:rPr sz="800" b="1" dirty="0">
                <a:latin typeface="Times New Roman"/>
                <a:cs typeface="Times New Roman"/>
              </a:rPr>
              <a:t>cc</a:t>
            </a:r>
            <a:r>
              <a:rPr sz="800" b="1" spc="-5" dirty="0">
                <a:latin typeface="Times New Roman"/>
                <a:cs typeface="Times New Roman"/>
              </a:rPr>
              <a:t>u</a:t>
            </a:r>
            <a:r>
              <a:rPr sz="800" b="1" spc="-25" dirty="0">
                <a:latin typeface="Times New Roman"/>
                <a:cs typeface="Times New Roman"/>
              </a:rPr>
              <a:t>m</a:t>
            </a:r>
            <a:r>
              <a:rPr sz="800" b="1" spc="-5" dirty="0">
                <a:latin typeface="Times New Roman"/>
                <a:cs typeface="Times New Roman"/>
              </a:rPr>
              <a:t>u</a:t>
            </a:r>
            <a:r>
              <a:rPr sz="800" b="1" dirty="0">
                <a:latin typeface="Times New Roman"/>
                <a:cs typeface="Times New Roman"/>
              </a:rPr>
              <a:t>la</a:t>
            </a:r>
            <a:r>
              <a:rPr sz="800" b="1" spc="-5" dirty="0">
                <a:latin typeface="Times New Roman"/>
                <a:cs typeface="Times New Roman"/>
              </a:rPr>
              <a:t>t</a:t>
            </a:r>
            <a:r>
              <a:rPr sz="800" b="1" spc="5" dirty="0">
                <a:latin typeface="Times New Roman"/>
                <a:cs typeface="Times New Roman"/>
              </a:rPr>
              <a:t>e</a:t>
            </a:r>
            <a:r>
              <a:rPr sz="800" b="1" dirty="0">
                <a:latin typeface="Times New Roman"/>
                <a:cs typeface="Times New Roman"/>
              </a:rPr>
              <a:t>(</a:t>
            </a:r>
            <a:r>
              <a:rPr sz="800" b="1" spc="-40" dirty="0">
                <a:latin typeface="Times New Roman"/>
                <a:cs typeface="Times New Roman"/>
              </a:rPr>
              <a:t> </a:t>
            </a:r>
            <a:r>
              <a:rPr sz="800" b="1" spc="-5" dirty="0">
                <a:latin typeface="Times New Roman"/>
                <a:cs typeface="Times New Roman"/>
              </a:rPr>
              <a:t>t</a:t>
            </a:r>
            <a:r>
              <a:rPr sz="800" b="1" spc="-25" dirty="0">
                <a:latin typeface="Times New Roman"/>
                <a:cs typeface="Times New Roman"/>
              </a:rPr>
              <a:t>m</a:t>
            </a:r>
            <a:r>
              <a:rPr sz="800" b="1" dirty="0">
                <a:latin typeface="Times New Roman"/>
                <a:cs typeface="Times New Roman"/>
              </a:rPr>
              <a:t>p</a:t>
            </a:r>
            <a:r>
              <a:rPr sz="800" b="1" spc="-5" dirty="0">
                <a:latin typeface="Times New Roman"/>
                <a:cs typeface="Times New Roman"/>
              </a:rPr>
              <a:t>);</a:t>
            </a:r>
            <a:endParaRPr sz="800">
              <a:latin typeface="Times New Roman"/>
              <a:cs typeface="Times New Roman"/>
            </a:endParaRPr>
          </a:p>
          <a:p>
            <a:pPr marR="219710" algn="ctr">
              <a:lnSpc>
                <a:spcPct val="100000"/>
              </a:lnSpc>
              <a:spcBef>
                <a:spcPts val="190"/>
              </a:spcBef>
            </a:pPr>
            <a:r>
              <a:rPr sz="800" b="1" dirty="0">
                <a:latin typeface="Times New Roman"/>
                <a:cs typeface="Times New Roman"/>
              </a:rPr>
              <a:t>}</a:t>
            </a:r>
            <a:endParaRPr sz="800">
              <a:latin typeface="Times New Roman"/>
              <a:cs typeface="Times New Roman"/>
            </a:endParaRPr>
          </a:p>
          <a:p>
            <a:pPr marR="295910" algn="ctr">
              <a:lnSpc>
                <a:spcPct val="100000"/>
              </a:lnSpc>
              <a:spcBef>
                <a:spcPts val="190"/>
              </a:spcBef>
            </a:pPr>
            <a:r>
              <a:rPr sz="800" b="1" dirty="0">
                <a:latin typeface="Times New Roman"/>
                <a:cs typeface="Times New Roman"/>
              </a:rPr>
              <a:t>}</a:t>
            </a:r>
            <a:endParaRPr sz="800">
              <a:latin typeface="Times New Roman"/>
              <a:cs typeface="Times New Roman"/>
            </a:endParaRPr>
          </a:p>
        </p:txBody>
      </p:sp>
      <p:sp>
        <p:nvSpPr>
          <p:cNvPr id="128" name="object 128"/>
          <p:cNvSpPr txBox="1"/>
          <p:nvPr/>
        </p:nvSpPr>
        <p:spPr>
          <a:xfrm>
            <a:off x="7290561" y="4569600"/>
            <a:ext cx="1193165" cy="128270"/>
          </a:xfrm>
          <a:prstGeom prst="rect">
            <a:avLst/>
          </a:prstGeom>
        </p:spPr>
        <p:txBody>
          <a:bodyPr vert="horz" wrap="square" lIns="0" tIns="0" rIns="0" bIns="0" rtlCol="0">
            <a:spAutoFit/>
          </a:bodyPr>
          <a:lstStyle/>
          <a:p>
            <a:pPr marL="12700">
              <a:lnSpc>
                <a:spcPct val="100000"/>
              </a:lnSpc>
            </a:pPr>
            <a:r>
              <a:rPr sz="800" b="1" dirty="0">
                <a:solidFill>
                  <a:srgbClr val="FFFFFF"/>
                </a:solidFill>
                <a:latin typeface="Times New Roman"/>
                <a:cs typeface="Times New Roman"/>
              </a:rPr>
              <a:t>glo</a:t>
            </a:r>
            <a:r>
              <a:rPr sz="800" b="1" spc="-5" dirty="0">
                <a:solidFill>
                  <a:srgbClr val="FFFFFF"/>
                </a:solidFill>
                <a:latin typeface="Times New Roman"/>
                <a:cs typeface="Times New Roman"/>
              </a:rPr>
              <a:t>b</a:t>
            </a:r>
            <a:r>
              <a:rPr sz="800" b="1" dirty="0">
                <a:solidFill>
                  <a:srgbClr val="FFFFFF"/>
                </a:solidFill>
                <a:latin typeface="Times New Roman"/>
                <a:cs typeface="Times New Roman"/>
              </a:rPr>
              <a:t>al_a</a:t>
            </a:r>
            <a:r>
              <a:rPr sz="800" b="1" spc="-10" dirty="0">
                <a:solidFill>
                  <a:srgbClr val="FFFFFF"/>
                </a:solidFill>
                <a:latin typeface="Times New Roman"/>
                <a:cs typeface="Times New Roman"/>
              </a:rPr>
              <a:t>rra</a:t>
            </a:r>
            <a:r>
              <a:rPr sz="800" b="1" dirty="0">
                <a:solidFill>
                  <a:srgbClr val="FFFFFF"/>
                </a:solidFill>
                <a:latin typeface="Times New Roman"/>
                <a:cs typeface="Times New Roman"/>
              </a:rPr>
              <a:t>y</a:t>
            </a:r>
            <a:r>
              <a:rPr sz="800" b="1" spc="-40" dirty="0">
                <a:solidFill>
                  <a:srgbClr val="FFFFFF"/>
                </a:solidFill>
                <a:latin typeface="Times New Roman"/>
                <a:cs typeface="Times New Roman"/>
              </a:rPr>
              <a:t> </a:t>
            </a:r>
            <a:r>
              <a:rPr sz="800" b="1" spc="-10" dirty="0">
                <a:solidFill>
                  <a:srgbClr val="FFFFFF"/>
                </a:solidFill>
                <a:latin typeface="Times New Roman"/>
                <a:cs typeface="Times New Roman"/>
              </a:rPr>
              <a:t>D</a:t>
            </a:r>
            <a:r>
              <a:rPr sz="800" b="1" dirty="0">
                <a:solidFill>
                  <a:srgbClr val="FFFFFF"/>
                </a:solidFill>
                <a:latin typeface="Times New Roman"/>
                <a:cs typeface="Times New Roman"/>
              </a:rPr>
              <a:t>a</a:t>
            </a:r>
            <a:r>
              <a:rPr sz="800" b="1" spc="-5" dirty="0">
                <a:solidFill>
                  <a:srgbClr val="FFFFFF"/>
                </a:solidFill>
                <a:latin typeface="Times New Roman"/>
                <a:cs typeface="Times New Roman"/>
              </a:rPr>
              <a:t>t</a:t>
            </a:r>
            <a:r>
              <a:rPr sz="800" b="1" dirty="0">
                <a:solidFill>
                  <a:srgbClr val="FFFFFF"/>
                </a:solidFill>
                <a:latin typeface="Times New Roman"/>
                <a:cs typeface="Times New Roman"/>
              </a:rPr>
              <a:t>a</a:t>
            </a:r>
            <a:r>
              <a:rPr sz="800" b="1" spc="-5" dirty="0">
                <a:solidFill>
                  <a:srgbClr val="FFFFFF"/>
                </a:solidFill>
                <a:latin typeface="Times New Roman"/>
                <a:cs typeface="Times New Roman"/>
              </a:rPr>
              <a:t>(</a:t>
            </a:r>
            <a:r>
              <a:rPr sz="800" b="1" dirty="0">
                <a:solidFill>
                  <a:srgbClr val="FFFFFF"/>
                </a:solidFill>
                <a:latin typeface="Times New Roman"/>
                <a:cs typeface="Times New Roman"/>
              </a:rPr>
              <a:t>T</a:t>
            </a:r>
            <a:r>
              <a:rPr sz="800" b="1" spc="-5" dirty="0">
                <a:solidFill>
                  <a:srgbClr val="FFFFFF"/>
                </a:solidFill>
                <a:latin typeface="Times New Roman"/>
                <a:cs typeface="Times New Roman"/>
              </a:rPr>
              <a:t>Y</a:t>
            </a:r>
            <a:r>
              <a:rPr sz="800" b="1" dirty="0">
                <a:solidFill>
                  <a:srgbClr val="FFFFFF"/>
                </a:solidFill>
                <a:latin typeface="Times New Roman"/>
                <a:cs typeface="Times New Roman"/>
              </a:rPr>
              <a:t>PE</a:t>
            </a:r>
            <a:r>
              <a:rPr sz="800" b="1" spc="-5" dirty="0">
                <a:solidFill>
                  <a:srgbClr val="FFFFFF"/>
                </a:solidFill>
                <a:latin typeface="Times New Roman"/>
                <a:cs typeface="Times New Roman"/>
              </a:rPr>
              <a:t>)</a:t>
            </a:r>
            <a:r>
              <a:rPr sz="800" b="1" dirty="0">
                <a:solidFill>
                  <a:srgbClr val="FFFFFF"/>
                </a:solidFill>
                <a:latin typeface="Times New Roman"/>
                <a:cs typeface="Times New Roman"/>
              </a:rPr>
              <a:t>;</a:t>
            </a:r>
            <a:endParaRPr sz="800">
              <a:latin typeface="Times New Roman"/>
              <a:cs typeface="Times New Roman"/>
            </a:endParaRPr>
          </a:p>
        </p:txBody>
      </p:sp>
      <p:sp>
        <p:nvSpPr>
          <p:cNvPr id="129" name="object 129"/>
          <p:cNvSpPr txBox="1"/>
          <p:nvPr/>
        </p:nvSpPr>
        <p:spPr>
          <a:xfrm>
            <a:off x="7316469" y="4716150"/>
            <a:ext cx="1141095" cy="127635"/>
          </a:xfrm>
          <a:prstGeom prst="rect">
            <a:avLst/>
          </a:prstGeom>
        </p:spPr>
        <p:txBody>
          <a:bodyPr vert="horz" wrap="square" lIns="0" tIns="0" rIns="0" bIns="0" rtlCol="0">
            <a:spAutoFit/>
          </a:bodyPr>
          <a:lstStyle/>
          <a:p>
            <a:pPr marL="12700">
              <a:lnSpc>
                <a:spcPct val="100000"/>
              </a:lnSpc>
            </a:pPr>
            <a:r>
              <a:rPr sz="800" b="1" dirty="0">
                <a:solidFill>
                  <a:srgbClr val="FFFFFF"/>
                </a:solidFill>
                <a:latin typeface="Times New Roman"/>
                <a:cs typeface="Times New Roman"/>
              </a:rPr>
              <a:t>glo</a:t>
            </a:r>
            <a:r>
              <a:rPr sz="800" b="1" spc="-5" dirty="0">
                <a:solidFill>
                  <a:srgbClr val="FFFFFF"/>
                </a:solidFill>
                <a:latin typeface="Times New Roman"/>
                <a:cs typeface="Times New Roman"/>
              </a:rPr>
              <a:t>b</a:t>
            </a:r>
            <a:r>
              <a:rPr sz="800" b="1" dirty="0">
                <a:solidFill>
                  <a:srgbClr val="FFFFFF"/>
                </a:solidFill>
                <a:latin typeface="Times New Roman"/>
                <a:cs typeface="Times New Roman"/>
              </a:rPr>
              <a:t>al_a</a:t>
            </a:r>
            <a:r>
              <a:rPr sz="800" b="1" spc="-10" dirty="0">
                <a:solidFill>
                  <a:srgbClr val="FFFFFF"/>
                </a:solidFill>
                <a:latin typeface="Times New Roman"/>
                <a:cs typeface="Times New Roman"/>
              </a:rPr>
              <a:t>rra</a:t>
            </a:r>
            <a:r>
              <a:rPr sz="800" b="1" dirty="0">
                <a:solidFill>
                  <a:srgbClr val="FFFFFF"/>
                </a:solidFill>
                <a:latin typeface="Times New Roman"/>
                <a:cs typeface="Times New Roman"/>
              </a:rPr>
              <a:t>y</a:t>
            </a:r>
            <a:r>
              <a:rPr sz="800" b="1" spc="-35" dirty="0">
                <a:solidFill>
                  <a:srgbClr val="FFFFFF"/>
                </a:solidFill>
                <a:latin typeface="Times New Roman"/>
                <a:cs typeface="Times New Roman"/>
              </a:rPr>
              <a:t> </a:t>
            </a:r>
            <a:r>
              <a:rPr sz="800" b="1" spc="-5" dirty="0">
                <a:solidFill>
                  <a:srgbClr val="FFFFFF"/>
                </a:solidFill>
                <a:latin typeface="Times New Roman"/>
                <a:cs typeface="Times New Roman"/>
              </a:rPr>
              <a:t>R</a:t>
            </a:r>
            <a:r>
              <a:rPr sz="800" b="1" dirty="0">
                <a:solidFill>
                  <a:srgbClr val="FFFFFF"/>
                </a:solidFill>
                <a:latin typeface="Times New Roman"/>
                <a:cs typeface="Times New Roman"/>
              </a:rPr>
              <a:t>e</a:t>
            </a:r>
            <a:r>
              <a:rPr sz="800" b="1" spc="-5" dirty="0">
                <a:solidFill>
                  <a:srgbClr val="FFFFFF"/>
                </a:solidFill>
                <a:latin typeface="Times New Roman"/>
                <a:cs typeface="Times New Roman"/>
              </a:rPr>
              <a:t>s(</a:t>
            </a:r>
            <a:r>
              <a:rPr sz="800" b="1" dirty="0">
                <a:solidFill>
                  <a:srgbClr val="FFFFFF"/>
                </a:solidFill>
                <a:latin typeface="Times New Roman"/>
                <a:cs typeface="Times New Roman"/>
              </a:rPr>
              <a:t>T</a:t>
            </a:r>
            <a:r>
              <a:rPr sz="800" b="1" spc="-5" dirty="0">
                <a:solidFill>
                  <a:srgbClr val="FFFFFF"/>
                </a:solidFill>
                <a:latin typeface="Times New Roman"/>
                <a:cs typeface="Times New Roman"/>
              </a:rPr>
              <a:t>Y</a:t>
            </a:r>
            <a:r>
              <a:rPr sz="800" b="1" dirty="0">
                <a:solidFill>
                  <a:srgbClr val="FFFFFF"/>
                </a:solidFill>
                <a:latin typeface="Times New Roman"/>
                <a:cs typeface="Times New Roman"/>
              </a:rPr>
              <a:t>PE</a:t>
            </a:r>
            <a:r>
              <a:rPr sz="800" b="1" spc="-5" dirty="0">
                <a:solidFill>
                  <a:srgbClr val="FFFFFF"/>
                </a:solidFill>
                <a:latin typeface="Times New Roman"/>
                <a:cs typeface="Times New Roman"/>
              </a:rPr>
              <a:t>)</a:t>
            </a:r>
            <a:r>
              <a:rPr sz="800" b="1" dirty="0">
                <a:solidFill>
                  <a:srgbClr val="FFFFFF"/>
                </a:solidFill>
                <a:latin typeface="Times New Roman"/>
                <a:cs typeface="Times New Roman"/>
              </a:rPr>
              <a:t>;</a:t>
            </a:r>
            <a:endParaRPr sz="800">
              <a:latin typeface="Times New Roman"/>
              <a:cs typeface="Times New Roman"/>
            </a:endParaRPr>
          </a:p>
        </p:txBody>
      </p:sp>
      <p:sp>
        <p:nvSpPr>
          <p:cNvPr id="130" name="object 130"/>
          <p:cNvSpPr txBox="1"/>
          <p:nvPr/>
        </p:nvSpPr>
        <p:spPr>
          <a:xfrm>
            <a:off x="7257033" y="4862454"/>
            <a:ext cx="1261745" cy="127635"/>
          </a:xfrm>
          <a:prstGeom prst="rect">
            <a:avLst/>
          </a:prstGeom>
        </p:spPr>
        <p:txBody>
          <a:bodyPr vert="horz" wrap="square" lIns="0" tIns="0" rIns="0" bIns="0" rtlCol="0">
            <a:spAutoFit/>
          </a:bodyPr>
          <a:lstStyle/>
          <a:p>
            <a:pPr marL="12700">
              <a:lnSpc>
                <a:spcPct val="100000"/>
              </a:lnSpc>
            </a:pPr>
            <a:r>
              <a:rPr sz="800" b="1" dirty="0">
                <a:solidFill>
                  <a:srgbClr val="FFFFFF"/>
                </a:solidFill>
                <a:latin typeface="Times New Roman"/>
                <a:cs typeface="Times New Roman"/>
              </a:rPr>
              <a:t>i</a:t>
            </a:r>
            <a:r>
              <a:rPr sz="800" b="1" spc="-5" dirty="0">
                <a:solidFill>
                  <a:srgbClr val="FFFFFF"/>
                </a:solidFill>
                <a:latin typeface="Times New Roman"/>
                <a:cs typeface="Times New Roman"/>
              </a:rPr>
              <a:t>n</a:t>
            </a:r>
            <a:r>
              <a:rPr sz="800" b="1" dirty="0">
                <a:solidFill>
                  <a:srgbClr val="FFFFFF"/>
                </a:solidFill>
                <a:latin typeface="Times New Roman"/>
                <a:cs typeface="Times New Roman"/>
              </a:rPr>
              <a:t>t </a:t>
            </a:r>
            <a:r>
              <a:rPr sz="800" b="1" spc="-5" dirty="0">
                <a:solidFill>
                  <a:srgbClr val="FFFFFF"/>
                </a:solidFill>
                <a:latin typeface="Times New Roman"/>
                <a:cs typeface="Times New Roman"/>
              </a:rPr>
              <a:t>Nu</a:t>
            </a:r>
            <a:r>
              <a:rPr sz="800" b="1" dirty="0">
                <a:solidFill>
                  <a:srgbClr val="FFFFFF"/>
                </a:solidFill>
                <a:latin typeface="Times New Roman"/>
                <a:cs typeface="Times New Roman"/>
              </a:rPr>
              <a:t>m</a:t>
            </a:r>
            <a:r>
              <a:rPr sz="800" b="1" spc="-10" dirty="0">
                <a:solidFill>
                  <a:srgbClr val="FFFFFF"/>
                </a:solidFill>
                <a:latin typeface="Times New Roman"/>
                <a:cs typeface="Times New Roman"/>
              </a:rPr>
              <a:t> </a:t>
            </a:r>
            <a:r>
              <a:rPr sz="800" b="1" dirty="0">
                <a:solidFill>
                  <a:srgbClr val="FFFFFF"/>
                </a:solidFill>
                <a:latin typeface="Times New Roman"/>
                <a:cs typeface="Times New Roman"/>
              </a:rPr>
              <a:t>=</a:t>
            </a:r>
            <a:r>
              <a:rPr sz="800" b="1" spc="-15" dirty="0">
                <a:solidFill>
                  <a:srgbClr val="FFFFFF"/>
                </a:solidFill>
                <a:latin typeface="Times New Roman"/>
                <a:cs typeface="Times New Roman"/>
              </a:rPr>
              <a:t> </a:t>
            </a:r>
            <a:r>
              <a:rPr sz="800" b="1" dirty="0">
                <a:solidFill>
                  <a:srgbClr val="FFFFFF"/>
                </a:solidFill>
                <a:latin typeface="Times New Roman"/>
                <a:cs typeface="Times New Roman"/>
              </a:rPr>
              <a:t>ge</a:t>
            </a:r>
            <a:r>
              <a:rPr sz="800" b="1" spc="-5" dirty="0">
                <a:solidFill>
                  <a:srgbClr val="FFFFFF"/>
                </a:solidFill>
                <a:latin typeface="Times New Roman"/>
                <a:cs typeface="Times New Roman"/>
              </a:rPr>
              <a:t>t</a:t>
            </a:r>
            <a:r>
              <a:rPr sz="800" b="1" dirty="0">
                <a:solidFill>
                  <a:srgbClr val="FFFFFF"/>
                </a:solidFill>
                <a:latin typeface="Times New Roman"/>
                <a:cs typeface="Times New Roman"/>
              </a:rPr>
              <a:t>_</a:t>
            </a:r>
            <a:r>
              <a:rPr sz="800" b="1" spc="-5" dirty="0">
                <a:solidFill>
                  <a:srgbClr val="FFFFFF"/>
                </a:solidFill>
                <a:latin typeface="Times New Roman"/>
                <a:cs typeface="Times New Roman"/>
              </a:rPr>
              <a:t>nu</a:t>
            </a:r>
            <a:r>
              <a:rPr sz="800" b="1" spc="-25" dirty="0">
                <a:solidFill>
                  <a:srgbClr val="FFFFFF"/>
                </a:solidFill>
                <a:latin typeface="Times New Roman"/>
                <a:cs typeface="Times New Roman"/>
              </a:rPr>
              <a:t>m</a:t>
            </a:r>
            <a:r>
              <a:rPr sz="800" b="1" dirty="0">
                <a:solidFill>
                  <a:srgbClr val="FFFFFF"/>
                </a:solidFill>
                <a:latin typeface="Times New Roman"/>
                <a:cs typeface="Times New Roman"/>
              </a:rPr>
              <a:t>_</a:t>
            </a:r>
            <a:r>
              <a:rPr sz="800" b="1" spc="-5" dirty="0">
                <a:solidFill>
                  <a:srgbClr val="FFFFFF"/>
                </a:solidFill>
                <a:latin typeface="Times New Roman"/>
                <a:cs typeface="Times New Roman"/>
              </a:rPr>
              <a:t>p</a:t>
            </a:r>
            <a:r>
              <a:rPr sz="800" b="1" dirty="0">
                <a:solidFill>
                  <a:srgbClr val="FFFFFF"/>
                </a:solidFill>
                <a:latin typeface="Times New Roman"/>
                <a:cs typeface="Times New Roman"/>
              </a:rPr>
              <a:t>roc</a:t>
            </a:r>
            <a:r>
              <a:rPr sz="800" b="1" spc="5" dirty="0">
                <a:solidFill>
                  <a:srgbClr val="FFFFFF"/>
                </a:solidFill>
                <a:latin typeface="Times New Roman"/>
                <a:cs typeface="Times New Roman"/>
              </a:rPr>
              <a:t>s</a:t>
            </a:r>
            <a:r>
              <a:rPr sz="800" b="1" spc="-5" dirty="0">
                <a:solidFill>
                  <a:srgbClr val="FFFFFF"/>
                </a:solidFill>
                <a:latin typeface="Times New Roman"/>
                <a:cs typeface="Times New Roman"/>
              </a:rPr>
              <a:t>();</a:t>
            </a:r>
            <a:endParaRPr sz="800">
              <a:latin typeface="Times New Roman"/>
              <a:cs typeface="Times New Roman"/>
            </a:endParaRPr>
          </a:p>
        </p:txBody>
      </p:sp>
      <p:sp>
        <p:nvSpPr>
          <p:cNvPr id="131" name="object 131"/>
          <p:cNvSpPr txBox="1"/>
          <p:nvPr/>
        </p:nvSpPr>
        <p:spPr>
          <a:xfrm>
            <a:off x="7397242" y="5008758"/>
            <a:ext cx="981710" cy="127635"/>
          </a:xfrm>
          <a:prstGeom prst="rect">
            <a:avLst/>
          </a:prstGeom>
        </p:spPr>
        <p:txBody>
          <a:bodyPr vert="horz" wrap="square" lIns="0" tIns="0" rIns="0" bIns="0" rtlCol="0">
            <a:spAutoFit/>
          </a:bodyPr>
          <a:lstStyle/>
          <a:p>
            <a:pPr marL="12700">
              <a:lnSpc>
                <a:spcPct val="100000"/>
              </a:lnSpc>
            </a:pPr>
            <a:r>
              <a:rPr sz="800" b="1" dirty="0">
                <a:solidFill>
                  <a:srgbClr val="FFFFFF"/>
                </a:solidFill>
                <a:latin typeface="Times New Roman"/>
                <a:cs typeface="Times New Roman"/>
              </a:rPr>
              <a:t>i</a:t>
            </a:r>
            <a:r>
              <a:rPr sz="800" b="1" spc="-5" dirty="0">
                <a:solidFill>
                  <a:srgbClr val="FFFFFF"/>
                </a:solidFill>
                <a:latin typeface="Times New Roman"/>
                <a:cs typeface="Times New Roman"/>
              </a:rPr>
              <a:t>n</a:t>
            </a:r>
            <a:r>
              <a:rPr sz="800" b="1" dirty="0">
                <a:solidFill>
                  <a:srgbClr val="FFFFFF"/>
                </a:solidFill>
                <a:latin typeface="Times New Roman"/>
                <a:cs typeface="Times New Roman"/>
              </a:rPr>
              <a:t>t id =</a:t>
            </a:r>
            <a:r>
              <a:rPr sz="800" b="1" spc="-10" dirty="0">
                <a:solidFill>
                  <a:srgbClr val="FFFFFF"/>
                </a:solidFill>
                <a:latin typeface="Times New Roman"/>
                <a:cs typeface="Times New Roman"/>
              </a:rPr>
              <a:t> </a:t>
            </a:r>
            <a:r>
              <a:rPr sz="800" b="1" dirty="0">
                <a:solidFill>
                  <a:srgbClr val="FFFFFF"/>
                </a:solidFill>
                <a:latin typeface="Times New Roman"/>
                <a:cs typeface="Times New Roman"/>
              </a:rPr>
              <a:t>ge</a:t>
            </a:r>
            <a:r>
              <a:rPr sz="800" b="1" spc="-5" dirty="0">
                <a:solidFill>
                  <a:srgbClr val="FFFFFF"/>
                </a:solidFill>
                <a:latin typeface="Times New Roman"/>
                <a:cs typeface="Times New Roman"/>
              </a:rPr>
              <a:t>t</a:t>
            </a:r>
            <a:r>
              <a:rPr sz="800" b="1" dirty="0">
                <a:solidFill>
                  <a:srgbClr val="FFFFFF"/>
                </a:solidFill>
                <a:latin typeface="Times New Roman"/>
                <a:cs typeface="Times New Roman"/>
              </a:rPr>
              <a:t>_</a:t>
            </a:r>
            <a:r>
              <a:rPr sz="800" b="1" spc="-5" dirty="0">
                <a:solidFill>
                  <a:srgbClr val="FFFFFF"/>
                </a:solidFill>
                <a:latin typeface="Times New Roman"/>
                <a:cs typeface="Times New Roman"/>
              </a:rPr>
              <a:t>p</a:t>
            </a:r>
            <a:r>
              <a:rPr sz="800" b="1" dirty="0">
                <a:solidFill>
                  <a:srgbClr val="FFFFFF"/>
                </a:solidFill>
                <a:latin typeface="Times New Roman"/>
                <a:cs typeface="Times New Roman"/>
              </a:rPr>
              <a:t>ro</a:t>
            </a:r>
            <a:r>
              <a:rPr sz="800" b="1" spc="-10" dirty="0">
                <a:solidFill>
                  <a:srgbClr val="FFFFFF"/>
                </a:solidFill>
                <a:latin typeface="Times New Roman"/>
                <a:cs typeface="Times New Roman"/>
              </a:rPr>
              <a:t>c_</a:t>
            </a:r>
            <a:r>
              <a:rPr sz="800" b="1" dirty="0">
                <a:solidFill>
                  <a:srgbClr val="FFFFFF"/>
                </a:solidFill>
                <a:latin typeface="Times New Roman"/>
                <a:cs typeface="Times New Roman"/>
              </a:rPr>
              <a:t>i</a:t>
            </a:r>
            <a:r>
              <a:rPr sz="800" b="1" spc="5" dirty="0">
                <a:solidFill>
                  <a:srgbClr val="FFFFFF"/>
                </a:solidFill>
                <a:latin typeface="Times New Roman"/>
                <a:cs typeface="Times New Roman"/>
              </a:rPr>
              <a:t>d</a:t>
            </a:r>
            <a:r>
              <a:rPr sz="800" b="1" spc="-5" dirty="0">
                <a:solidFill>
                  <a:srgbClr val="FFFFFF"/>
                </a:solidFill>
                <a:latin typeface="Times New Roman"/>
                <a:cs typeface="Times New Roman"/>
              </a:rPr>
              <a:t>();</a:t>
            </a:r>
            <a:endParaRPr sz="800">
              <a:latin typeface="Times New Roman"/>
              <a:cs typeface="Times New Roman"/>
            </a:endParaRPr>
          </a:p>
        </p:txBody>
      </p:sp>
      <p:sp>
        <p:nvSpPr>
          <p:cNvPr id="132" name="object 132"/>
          <p:cNvSpPr txBox="1"/>
          <p:nvPr/>
        </p:nvSpPr>
        <p:spPr>
          <a:xfrm>
            <a:off x="7118350" y="5155062"/>
            <a:ext cx="1538605" cy="127635"/>
          </a:xfrm>
          <a:prstGeom prst="rect">
            <a:avLst/>
          </a:prstGeom>
        </p:spPr>
        <p:txBody>
          <a:bodyPr vert="horz" wrap="square" lIns="0" tIns="0" rIns="0" bIns="0" rtlCol="0">
            <a:spAutoFit/>
          </a:bodyPr>
          <a:lstStyle/>
          <a:p>
            <a:pPr marL="12700">
              <a:lnSpc>
                <a:spcPct val="100000"/>
              </a:lnSpc>
            </a:pPr>
            <a:r>
              <a:rPr sz="800" b="1" dirty="0">
                <a:solidFill>
                  <a:srgbClr val="FFFFFF"/>
                </a:solidFill>
                <a:latin typeface="Times New Roman"/>
                <a:cs typeface="Times New Roman"/>
              </a:rPr>
              <a:t>if</a:t>
            </a:r>
            <a:r>
              <a:rPr sz="800" b="1" spc="-15" dirty="0">
                <a:solidFill>
                  <a:srgbClr val="FFFFFF"/>
                </a:solidFill>
                <a:latin typeface="Times New Roman"/>
                <a:cs typeface="Times New Roman"/>
              </a:rPr>
              <a:t> </a:t>
            </a:r>
            <a:r>
              <a:rPr sz="800" b="1" spc="-5" dirty="0">
                <a:solidFill>
                  <a:srgbClr val="FFFFFF"/>
                </a:solidFill>
                <a:latin typeface="Times New Roman"/>
                <a:cs typeface="Times New Roman"/>
              </a:rPr>
              <a:t>(</a:t>
            </a:r>
            <a:r>
              <a:rPr sz="800" b="1" dirty="0">
                <a:solidFill>
                  <a:srgbClr val="FFFFFF"/>
                </a:solidFill>
                <a:latin typeface="Times New Roman"/>
                <a:cs typeface="Times New Roman"/>
              </a:rPr>
              <a:t>i</a:t>
            </a:r>
            <a:r>
              <a:rPr sz="800" b="1" spc="-5" dirty="0">
                <a:solidFill>
                  <a:srgbClr val="FFFFFF"/>
                </a:solidFill>
                <a:latin typeface="Times New Roman"/>
                <a:cs typeface="Times New Roman"/>
              </a:rPr>
              <a:t>d</a:t>
            </a:r>
            <a:r>
              <a:rPr sz="800" b="1" dirty="0">
                <a:solidFill>
                  <a:srgbClr val="FFFFFF"/>
                </a:solidFill>
                <a:latin typeface="Times New Roman"/>
                <a:cs typeface="Times New Roman"/>
              </a:rPr>
              <a:t>=</a:t>
            </a:r>
            <a:r>
              <a:rPr sz="800" b="1" spc="-5" dirty="0">
                <a:solidFill>
                  <a:srgbClr val="FFFFFF"/>
                </a:solidFill>
                <a:latin typeface="Times New Roman"/>
                <a:cs typeface="Times New Roman"/>
              </a:rPr>
              <a:t>=</a:t>
            </a:r>
            <a:r>
              <a:rPr sz="800" b="1" dirty="0">
                <a:solidFill>
                  <a:srgbClr val="FFFFFF"/>
                </a:solidFill>
                <a:latin typeface="Times New Roman"/>
                <a:cs typeface="Times New Roman"/>
              </a:rPr>
              <a:t>0)</a:t>
            </a:r>
            <a:r>
              <a:rPr sz="800" b="1" spc="-20" dirty="0">
                <a:solidFill>
                  <a:srgbClr val="FFFFFF"/>
                </a:solidFill>
                <a:latin typeface="Times New Roman"/>
                <a:cs typeface="Times New Roman"/>
              </a:rPr>
              <a:t> </a:t>
            </a:r>
            <a:r>
              <a:rPr sz="800" b="1" spc="-5" dirty="0">
                <a:solidFill>
                  <a:srgbClr val="FFFFFF"/>
                </a:solidFill>
                <a:latin typeface="Times New Roman"/>
                <a:cs typeface="Times New Roman"/>
              </a:rPr>
              <a:t>setup</a:t>
            </a:r>
            <a:r>
              <a:rPr sz="800" b="1" dirty="0">
                <a:solidFill>
                  <a:srgbClr val="FFFFFF"/>
                </a:solidFill>
                <a:latin typeface="Times New Roman"/>
                <a:cs typeface="Times New Roman"/>
              </a:rPr>
              <a:t>_</a:t>
            </a:r>
            <a:r>
              <a:rPr sz="800" b="1" spc="-5" dirty="0">
                <a:solidFill>
                  <a:srgbClr val="FFFFFF"/>
                </a:solidFill>
                <a:latin typeface="Times New Roman"/>
                <a:cs typeface="Times New Roman"/>
              </a:rPr>
              <a:t>p</a:t>
            </a:r>
            <a:r>
              <a:rPr sz="800" b="1" dirty="0">
                <a:solidFill>
                  <a:srgbClr val="FFFFFF"/>
                </a:solidFill>
                <a:latin typeface="Times New Roman"/>
                <a:cs typeface="Times New Roman"/>
              </a:rPr>
              <a:t>ro</a:t>
            </a:r>
            <a:r>
              <a:rPr sz="800" b="1" spc="-5" dirty="0">
                <a:solidFill>
                  <a:srgbClr val="FFFFFF"/>
                </a:solidFill>
                <a:latin typeface="Times New Roman"/>
                <a:cs typeface="Times New Roman"/>
              </a:rPr>
              <a:t>b</a:t>
            </a:r>
            <a:r>
              <a:rPr sz="800" b="1" dirty="0">
                <a:solidFill>
                  <a:srgbClr val="FFFFFF"/>
                </a:solidFill>
                <a:latin typeface="Times New Roman"/>
                <a:cs typeface="Times New Roman"/>
              </a:rPr>
              <a:t>le</a:t>
            </a:r>
            <a:r>
              <a:rPr sz="800" b="1" spc="-15" dirty="0">
                <a:solidFill>
                  <a:srgbClr val="FFFFFF"/>
                </a:solidFill>
                <a:latin typeface="Times New Roman"/>
                <a:cs typeface="Times New Roman"/>
              </a:rPr>
              <a:t>m</a:t>
            </a:r>
            <a:r>
              <a:rPr sz="800" b="1" spc="-5" dirty="0">
                <a:solidFill>
                  <a:srgbClr val="FFFFFF"/>
                </a:solidFill>
                <a:latin typeface="Times New Roman"/>
                <a:cs typeface="Times New Roman"/>
              </a:rPr>
              <a:t>(N</a:t>
            </a:r>
            <a:r>
              <a:rPr sz="800" b="1" dirty="0">
                <a:solidFill>
                  <a:srgbClr val="FFFFFF"/>
                </a:solidFill>
                <a:latin typeface="Times New Roman"/>
                <a:cs typeface="Times New Roman"/>
              </a:rPr>
              <a:t>,</a:t>
            </a:r>
            <a:r>
              <a:rPr sz="800" b="1" spc="-20" dirty="0">
                <a:solidFill>
                  <a:srgbClr val="FFFFFF"/>
                </a:solidFill>
                <a:latin typeface="Times New Roman"/>
                <a:cs typeface="Times New Roman"/>
              </a:rPr>
              <a:t> </a:t>
            </a:r>
            <a:r>
              <a:rPr sz="800" b="1" spc="-5" dirty="0">
                <a:solidFill>
                  <a:srgbClr val="FFFFFF"/>
                </a:solidFill>
                <a:latin typeface="Times New Roman"/>
                <a:cs typeface="Times New Roman"/>
              </a:rPr>
              <a:t>D</a:t>
            </a:r>
            <a:r>
              <a:rPr sz="800" b="1" dirty="0">
                <a:solidFill>
                  <a:srgbClr val="FFFFFF"/>
                </a:solidFill>
                <a:latin typeface="Times New Roman"/>
                <a:cs typeface="Times New Roman"/>
              </a:rPr>
              <a:t>a</a:t>
            </a:r>
            <a:r>
              <a:rPr sz="800" b="1" spc="-5" dirty="0">
                <a:solidFill>
                  <a:srgbClr val="FFFFFF"/>
                </a:solidFill>
                <a:latin typeface="Times New Roman"/>
                <a:cs typeface="Times New Roman"/>
              </a:rPr>
              <a:t>t</a:t>
            </a:r>
            <a:r>
              <a:rPr sz="800" b="1" dirty="0">
                <a:solidFill>
                  <a:srgbClr val="FFFFFF"/>
                </a:solidFill>
                <a:latin typeface="Times New Roman"/>
                <a:cs typeface="Times New Roman"/>
              </a:rPr>
              <a:t>a</a:t>
            </a:r>
            <a:r>
              <a:rPr sz="800" b="1" spc="-5" dirty="0">
                <a:solidFill>
                  <a:srgbClr val="FFFFFF"/>
                </a:solidFill>
                <a:latin typeface="Times New Roman"/>
                <a:cs typeface="Times New Roman"/>
              </a:rPr>
              <a:t>);</a:t>
            </a:r>
            <a:endParaRPr sz="800">
              <a:latin typeface="Times New Roman"/>
              <a:cs typeface="Times New Roman"/>
            </a:endParaRPr>
          </a:p>
        </p:txBody>
      </p:sp>
      <p:sp>
        <p:nvSpPr>
          <p:cNvPr id="133" name="object 133"/>
          <p:cNvSpPr txBox="1"/>
          <p:nvPr/>
        </p:nvSpPr>
        <p:spPr>
          <a:xfrm>
            <a:off x="7220457" y="5301366"/>
            <a:ext cx="1335405" cy="566420"/>
          </a:xfrm>
          <a:prstGeom prst="rect">
            <a:avLst/>
          </a:prstGeom>
        </p:spPr>
        <p:txBody>
          <a:bodyPr vert="horz" wrap="square" lIns="0" tIns="0" rIns="0" bIns="0" rtlCol="0">
            <a:spAutoFit/>
          </a:bodyPr>
          <a:lstStyle/>
          <a:p>
            <a:pPr marL="241300" marR="5080" indent="-228600">
              <a:lnSpc>
                <a:spcPct val="120000"/>
              </a:lnSpc>
            </a:pPr>
            <a:r>
              <a:rPr sz="800" b="1" spc="5" dirty="0">
                <a:solidFill>
                  <a:srgbClr val="FFFFFF"/>
                </a:solidFill>
                <a:latin typeface="Times New Roman"/>
                <a:cs typeface="Times New Roman"/>
              </a:rPr>
              <a:t>f</a:t>
            </a:r>
            <a:r>
              <a:rPr sz="800" b="1" dirty="0">
                <a:solidFill>
                  <a:srgbClr val="FFFFFF"/>
                </a:solidFill>
                <a:latin typeface="Times New Roman"/>
                <a:cs typeface="Times New Roman"/>
              </a:rPr>
              <a:t>or</a:t>
            </a:r>
            <a:r>
              <a:rPr sz="800" b="1" spc="-30" dirty="0">
                <a:solidFill>
                  <a:srgbClr val="FFFFFF"/>
                </a:solidFill>
                <a:latin typeface="Times New Roman"/>
                <a:cs typeface="Times New Roman"/>
              </a:rPr>
              <a:t> </a:t>
            </a:r>
            <a:r>
              <a:rPr sz="800" b="1" spc="-5" dirty="0">
                <a:solidFill>
                  <a:srgbClr val="FFFFFF"/>
                </a:solidFill>
                <a:latin typeface="Times New Roman"/>
                <a:cs typeface="Times New Roman"/>
              </a:rPr>
              <a:t>(</a:t>
            </a:r>
            <a:r>
              <a:rPr sz="800" b="1" dirty="0">
                <a:solidFill>
                  <a:srgbClr val="FFFFFF"/>
                </a:solidFill>
                <a:latin typeface="Times New Roman"/>
                <a:cs typeface="Times New Roman"/>
              </a:rPr>
              <a:t>i</a:t>
            </a:r>
            <a:r>
              <a:rPr sz="800" b="1" spc="-5" dirty="0">
                <a:solidFill>
                  <a:srgbClr val="FFFFFF"/>
                </a:solidFill>
                <a:latin typeface="Times New Roman"/>
                <a:cs typeface="Times New Roman"/>
              </a:rPr>
              <a:t>n</a:t>
            </a:r>
            <a:r>
              <a:rPr sz="800" b="1" dirty="0">
                <a:solidFill>
                  <a:srgbClr val="FFFFFF"/>
                </a:solidFill>
                <a:latin typeface="Times New Roman"/>
                <a:cs typeface="Times New Roman"/>
              </a:rPr>
              <a:t>t </a:t>
            </a:r>
            <a:r>
              <a:rPr sz="800" b="1" spc="-5" dirty="0">
                <a:solidFill>
                  <a:srgbClr val="FFFFFF"/>
                </a:solidFill>
                <a:latin typeface="Times New Roman"/>
                <a:cs typeface="Times New Roman"/>
              </a:rPr>
              <a:t>I</a:t>
            </a:r>
            <a:r>
              <a:rPr sz="800" b="1" dirty="0">
                <a:solidFill>
                  <a:srgbClr val="FFFFFF"/>
                </a:solidFill>
                <a:latin typeface="Times New Roman"/>
                <a:cs typeface="Times New Roman"/>
              </a:rPr>
              <a:t>=</a:t>
            </a:r>
            <a:r>
              <a:rPr sz="800" b="1" spc="-15" dirty="0">
                <a:solidFill>
                  <a:srgbClr val="FFFFFF"/>
                </a:solidFill>
                <a:latin typeface="Times New Roman"/>
                <a:cs typeface="Times New Roman"/>
              </a:rPr>
              <a:t> </a:t>
            </a:r>
            <a:r>
              <a:rPr sz="800" b="1" spc="-5" dirty="0">
                <a:solidFill>
                  <a:srgbClr val="FFFFFF"/>
                </a:solidFill>
                <a:latin typeface="Times New Roman"/>
                <a:cs typeface="Times New Roman"/>
              </a:rPr>
              <a:t>I</a:t>
            </a:r>
            <a:r>
              <a:rPr sz="800" b="1" spc="-10" dirty="0">
                <a:solidFill>
                  <a:srgbClr val="FFFFFF"/>
                </a:solidFill>
                <a:latin typeface="Times New Roman"/>
                <a:cs typeface="Times New Roman"/>
              </a:rPr>
              <a:t>D</a:t>
            </a:r>
            <a:r>
              <a:rPr sz="800" b="1" dirty="0">
                <a:solidFill>
                  <a:srgbClr val="FFFFFF"/>
                </a:solidFill>
                <a:latin typeface="Times New Roman"/>
                <a:cs typeface="Times New Roman"/>
              </a:rPr>
              <a:t>;</a:t>
            </a:r>
            <a:r>
              <a:rPr sz="800" b="1" spc="-15" dirty="0">
                <a:solidFill>
                  <a:srgbClr val="FFFFFF"/>
                </a:solidFill>
                <a:latin typeface="Times New Roman"/>
                <a:cs typeface="Times New Roman"/>
              </a:rPr>
              <a:t> </a:t>
            </a:r>
            <a:r>
              <a:rPr sz="800" b="1" spc="-5" dirty="0">
                <a:solidFill>
                  <a:srgbClr val="FFFFFF"/>
                </a:solidFill>
                <a:latin typeface="Times New Roman"/>
                <a:cs typeface="Times New Roman"/>
              </a:rPr>
              <a:t>I&lt;N;I</a:t>
            </a:r>
            <a:r>
              <a:rPr sz="800" b="1" dirty="0">
                <a:solidFill>
                  <a:srgbClr val="FFFFFF"/>
                </a:solidFill>
                <a:latin typeface="Times New Roman"/>
                <a:cs typeface="Times New Roman"/>
              </a:rPr>
              <a:t>=</a:t>
            </a:r>
            <a:r>
              <a:rPr sz="800" b="1" spc="-5" dirty="0">
                <a:solidFill>
                  <a:srgbClr val="FFFFFF"/>
                </a:solidFill>
                <a:latin typeface="Times New Roman"/>
                <a:cs typeface="Times New Roman"/>
              </a:rPr>
              <a:t>I+Nu</a:t>
            </a:r>
            <a:r>
              <a:rPr sz="800" b="1" spc="-25" dirty="0">
                <a:solidFill>
                  <a:srgbClr val="FFFFFF"/>
                </a:solidFill>
                <a:latin typeface="Times New Roman"/>
                <a:cs typeface="Times New Roman"/>
              </a:rPr>
              <a:t>m</a:t>
            </a:r>
            <a:r>
              <a:rPr sz="800" b="1" spc="-5" dirty="0">
                <a:solidFill>
                  <a:srgbClr val="FFFFFF"/>
                </a:solidFill>
                <a:latin typeface="Times New Roman"/>
                <a:cs typeface="Times New Roman"/>
              </a:rPr>
              <a:t>){ t</a:t>
            </a:r>
            <a:r>
              <a:rPr sz="800" b="1" spc="-25" dirty="0">
                <a:solidFill>
                  <a:srgbClr val="FFFFFF"/>
                </a:solidFill>
                <a:latin typeface="Times New Roman"/>
                <a:cs typeface="Times New Roman"/>
              </a:rPr>
              <a:t>m</a:t>
            </a:r>
            <a:r>
              <a:rPr sz="800" b="1" dirty="0">
                <a:solidFill>
                  <a:srgbClr val="FFFFFF"/>
                </a:solidFill>
                <a:latin typeface="Times New Roman"/>
                <a:cs typeface="Times New Roman"/>
              </a:rPr>
              <a:t>p</a:t>
            </a:r>
            <a:r>
              <a:rPr sz="800" b="1" spc="25" dirty="0">
                <a:solidFill>
                  <a:srgbClr val="FFFFFF"/>
                </a:solidFill>
                <a:latin typeface="Times New Roman"/>
                <a:cs typeface="Times New Roman"/>
              </a:rPr>
              <a:t> </a:t>
            </a:r>
            <a:r>
              <a:rPr sz="800" b="1" dirty="0">
                <a:solidFill>
                  <a:srgbClr val="FFFFFF"/>
                </a:solidFill>
                <a:latin typeface="Times New Roman"/>
                <a:cs typeface="Times New Roman"/>
              </a:rPr>
              <a:t>=</a:t>
            </a:r>
            <a:r>
              <a:rPr sz="800" b="1" spc="-15" dirty="0">
                <a:solidFill>
                  <a:srgbClr val="FFFFFF"/>
                </a:solidFill>
                <a:latin typeface="Times New Roman"/>
                <a:cs typeface="Times New Roman"/>
              </a:rPr>
              <a:t> </a:t>
            </a:r>
            <a:r>
              <a:rPr sz="800" b="1" spc="5" dirty="0">
                <a:solidFill>
                  <a:srgbClr val="FFFFFF"/>
                </a:solidFill>
                <a:latin typeface="Times New Roman"/>
                <a:cs typeface="Times New Roman"/>
              </a:rPr>
              <a:t>f</a:t>
            </a:r>
            <a:r>
              <a:rPr sz="800" b="1" spc="-5" dirty="0">
                <a:solidFill>
                  <a:srgbClr val="FFFFFF"/>
                </a:solidFill>
                <a:latin typeface="Times New Roman"/>
                <a:cs typeface="Times New Roman"/>
              </a:rPr>
              <a:t>un</a:t>
            </a:r>
            <a:r>
              <a:rPr sz="800" b="1" dirty="0">
                <a:solidFill>
                  <a:srgbClr val="FFFFFF"/>
                </a:solidFill>
                <a:latin typeface="Times New Roman"/>
                <a:cs typeface="Times New Roman"/>
              </a:rPr>
              <a:t>c</a:t>
            </a:r>
            <a:r>
              <a:rPr sz="800" b="1" spc="-5" dirty="0">
                <a:solidFill>
                  <a:srgbClr val="FFFFFF"/>
                </a:solidFill>
                <a:latin typeface="Times New Roman"/>
                <a:cs typeface="Times New Roman"/>
              </a:rPr>
              <a:t>(I</a:t>
            </a:r>
            <a:r>
              <a:rPr sz="800" b="1" dirty="0">
                <a:solidFill>
                  <a:srgbClr val="FFFFFF"/>
                </a:solidFill>
                <a:latin typeface="Times New Roman"/>
                <a:cs typeface="Times New Roman"/>
              </a:rPr>
              <a:t>,</a:t>
            </a:r>
            <a:r>
              <a:rPr sz="800" b="1" spc="-20" dirty="0">
                <a:solidFill>
                  <a:srgbClr val="FFFFFF"/>
                </a:solidFill>
                <a:latin typeface="Times New Roman"/>
                <a:cs typeface="Times New Roman"/>
              </a:rPr>
              <a:t> </a:t>
            </a:r>
            <a:r>
              <a:rPr sz="800" b="1" spc="-5" dirty="0">
                <a:solidFill>
                  <a:srgbClr val="FFFFFF"/>
                </a:solidFill>
                <a:latin typeface="Times New Roman"/>
                <a:cs typeface="Times New Roman"/>
              </a:rPr>
              <a:t>D</a:t>
            </a:r>
            <a:r>
              <a:rPr sz="800" b="1" dirty="0">
                <a:solidFill>
                  <a:srgbClr val="FFFFFF"/>
                </a:solidFill>
                <a:latin typeface="Times New Roman"/>
                <a:cs typeface="Times New Roman"/>
              </a:rPr>
              <a:t>a</a:t>
            </a:r>
            <a:r>
              <a:rPr sz="800" b="1" spc="-5" dirty="0">
                <a:solidFill>
                  <a:srgbClr val="FFFFFF"/>
                </a:solidFill>
                <a:latin typeface="Times New Roman"/>
                <a:cs typeface="Times New Roman"/>
              </a:rPr>
              <a:t>t</a:t>
            </a:r>
            <a:r>
              <a:rPr sz="800" b="1" dirty="0">
                <a:solidFill>
                  <a:srgbClr val="FFFFFF"/>
                </a:solidFill>
                <a:latin typeface="Times New Roman"/>
                <a:cs typeface="Times New Roman"/>
              </a:rPr>
              <a:t>a</a:t>
            </a:r>
            <a:r>
              <a:rPr sz="800" b="1" spc="-5" dirty="0">
                <a:solidFill>
                  <a:srgbClr val="FFFFFF"/>
                </a:solidFill>
                <a:latin typeface="Times New Roman"/>
                <a:cs typeface="Times New Roman"/>
              </a:rPr>
              <a:t>)</a:t>
            </a:r>
            <a:r>
              <a:rPr sz="800" b="1" dirty="0">
                <a:solidFill>
                  <a:srgbClr val="FFFFFF"/>
                </a:solidFill>
                <a:latin typeface="Times New Roman"/>
                <a:cs typeface="Times New Roman"/>
              </a:rPr>
              <a:t>; </a:t>
            </a:r>
            <a:r>
              <a:rPr sz="800" b="1" spc="-5" dirty="0">
                <a:solidFill>
                  <a:srgbClr val="FFFFFF"/>
                </a:solidFill>
                <a:latin typeface="Times New Roman"/>
                <a:cs typeface="Times New Roman"/>
              </a:rPr>
              <a:t>R</a:t>
            </a:r>
            <a:r>
              <a:rPr sz="800" b="1" dirty="0">
                <a:solidFill>
                  <a:srgbClr val="FFFFFF"/>
                </a:solidFill>
                <a:latin typeface="Times New Roman"/>
                <a:cs typeface="Times New Roman"/>
              </a:rPr>
              <a:t>e</a:t>
            </a:r>
            <a:r>
              <a:rPr sz="800" b="1" spc="-5" dirty="0">
                <a:solidFill>
                  <a:srgbClr val="FFFFFF"/>
                </a:solidFill>
                <a:latin typeface="Times New Roman"/>
                <a:cs typeface="Times New Roman"/>
              </a:rPr>
              <a:t>s.</a:t>
            </a:r>
            <a:r>
              <a:rPr sz="800" b="1" spc="5" dirty="0">
                <a:solidFill>
                  <a:srgbClr val="FFFFFF"/>
                </a:solidFill>
                <a:latin typeface="Times New Roman"/>
                <a:cs typeface="Times New Roman"/>
              </a:rPr>
              <a:t>a</a:t>
            </a:r>
            <a:r>
              <a:rPr sz="800" b="1" dirty="0">
                <a:solidFill>
                  <a:srgbClr val="FFFFFF"/>
                </a:solidFill>
                <a:latin typeface="Times New Roman"/>
                <a:cs typeface="Times New Roman"/>
              </a:rPr>
              <a:t>cc</a:t>
            </a:r>
            <a:r>
              <a:rPr sz="800" b="1" spc="-5" dirty="0">
                <a:solidFill>
                  <a:srgbClr val="FFFFFF"/>
                </a:solidFill>
                <a:latin typeface="Times New Roman"/>
                <a:cs typeface="Times New Roman"/>
              </a:rPr>
              <a:t>u</a:t>
            </a:r>
            <a:r>
              <a:rPr sz="800" b="1" spc="-25" dirty="0">
                <a:solidFill>
                  <a:srgbClr val="FFFFFF"/>
                </a:solidFill>
                <a:latin typeface="Times New Roman"/>
                <a:cs typeface="Times New Roman"/>
              </a:rPr>
              <a:t>m</a:t>
            </a:r>
            <a:r>
              <a:rPr sz="800" b="1" spc="-5" dirty="0">
                <a:solidFill>
                  <a:srgbClr val="FFFFFF"/>
                </a:solidFill>
                <a:latin typeface="Times New Roman"/>
                <a:cs typeface="Times New Roman"/>
              </a:rPr>
              <a:t>u</a:t>
            </a:r>
            <a:r>
              <a:rPr sz="800" b="1" dirty="0">
                <a:solidFill>
                  <a:srgbClr val="FFFFFF"/>
                </a:solidFill>
                <a:latin typeface="Times New Roman"/>
                <a:cs typeface="Times New Roman"/>
              </a:rPr>
              <a:t>la</a:t>
            </a:r>
            <a:r>
              <a:rPr sz="800" b="1" spc="-5" dirty="0">
                <a:solidFill>
                  <a:srgbClr val="FFFFFF"/>
                </a:solidFill>
                <a:latin typeface="Times New Roman"/>
                <a:cs typeface="Times New Roman"/>
              </a:rPr>
              <a:t>t</a:t>
            </a:r>
            <a:r>
              <a:rPr sz="800" b="1" spc="10" dirty="0">
                <a:solidFill>
                  <a:srgbClr val="FFFFFF"/>
                </a:solidFill>
                <a:latin typeface="Times New Roman"/>
                <a:cs typeface="Times New Roman"/>
              </a:rPr>
              <a:t>e</a:t>
            </a:r>
            <a:r>
              <a:rPr sz="800" b="1" dirty="0">
                <a:solidFill>
                  <a:srgbClr val="FFFFFF"/>
                </a:solidFill>
                <a:latin typeface="Times New Roman"/>
                <a:cs typeface="Times New Roman"/>
              </a:rPr>
              <a:t>(</a:t>
            </a:r>
            <a:r>
              <a:rPr sz="800" b="1" spc="-40" dirty="0">
                <a:solidFill>
                  <a:srgbClr val="FFFFFF"/>
                </a:solidFill>
                <a:latin typeface="Times New Roman"/>
                <a:cs typeface="Times New Roman"/>
              </a:rPr>
              <a:t> </a:t>
            </a:r>
            <a:r>
              <a:rPr sz="800" b="1" spc="-5" dirty="0">
                <a:solidFill>
                  <a:srgbClr val="FFFFFF"/>
                </a:solidFill>
                <a:latin typeface="Times New Roman"/>
                <a:cs typeface="Times New Roman"/>
              </a:rPr>
              <a:t>t</a:t>
            </a:r>
            <a:r>
              <a:rPr sz="800" b="1" spc="-25" dirty="0">
                <a:solidFill>
                  <a:srgbClr val="FFFFFF"/>
                </a:solidFill>
                <a:latin typeface="Times New Roman"/>
                <a:cs typeface="Times New Roman"/>
              </a:rPr>
              <a:t>m</a:t>
            </a:r>
            <a:r>
              <a:rPr sz="800" b="1" spc="-5" dirty="0">
                <a:solidFill>
                  <a:srgbClr val="FFFFFF"/>
                </a:solidFill>
                <a:latin typeface="Times New Roman"/>
                <a:cs typeface="Times New Roman"/>
              </a:rPr>
              <a:t>p);</a:t>
            </a:r>
            <a:endParaRPr sz="800">
              <a:latin typeface="Times New Roman"/>
              <a:cs typeface="Times New Roman"/>
            </a:endParaRPr>
          </a:p>
          <a:p>
            <a:pPr algn="ctr">
              <a:lnSpc>
                <a:spcPct val="100000"/>
              </a:lnSpc>
              <a:spcBef>
                <a:spcPts val="190"/>
              </a:spcBef>
            </a:pPr>
            <a:r>
              <a:rPr sz="800" b="1" dirty="0">
                <a:solidFill>
                  <a:srgbClr val="FFFFFF"/>
                </a:solidFill>
                <a:latin typeface="Times New Roman"/>
                <a:cs typeface="Times New Roman"/>
              </a:rPr>
              <a:t>}</a:t>
            </a:r>
            <a:endParaRPr sz="800">
              <a:latin typeface="Times New Roman"/>
              <a:cs typeface="Times New Roman"/>
            </a:endParaRPr>
          </a:p>
        </p:txBody>
      </p:sp>
      <p:sp>
        <p:nvSpPr>
          <p:cNvPr id="134" name="object 134"/>
          <p:cNvSpPr txBox="1"/>
          <p:nvPr/>
        </p:nvSpPr>
        <p:spPr>
          <a:xfrm>
            <a:off x="7816342" y="5886591"/>
            <a:ext cx="66040" cy="128270"/>
          </a:xfrm>
          <a:prstGeom prst="rect">
            <a:avLst/>
          </a:prstGeom>
        </p:spPr>
        <p:txBody>
          <a:bodyPr vert="horz" wrap="square" lIns="0" tIns="0" rIns="0" bIns="0" rtlCol="0">
            <a:spAutoFit/>
          </a:bodyPr>
          <a:lstStyle/>
          <a:p>
            <a:pPr marL="12700">
              <a:lnSpc>
                <a:spcPct val="100000"/>
              </a:lnSpc>
            </a:pPr>
            <a:r>
              <a:rPr sz="800" b="1" dirty="0">
                <a:solidFill>
                  <a:srgbClr val="FFFFFF"/>
                </a:solidFill>
                <a:latin typeface="Times New Roman"/>
                <a:cs typeface="Times New Roman"/>
              </a:rPr>
              <a:t>}</a:t>
            </a:r>
            <a:endParaRPr sz="800">
              <a:latin typeface="Times New Roman"/>
              <a:cs typeface="Times New Roman"/>
            </a:endParaRPr>
          </a:p>
        </p:txBody>
      </p:sp>
      <p:sp>
        <p:nvSpPr>
          <p:cNvPr id="135" name="object 135"/>
          <p:cNvSpPr/>
          <p:nvPr/>
        </p:nvSpPr>
        <p:spPr>
          <a:xfrm>
            <a:off x="3691763" y="2291207"/>
            <a:ext cx="1882139" cy="1704847"/>
          </a:xfrm>
          <a:prstGeom prst="rect">
            <a:avLst/>
          </a:prstGeom>
          <a:blipFill>
            <a:blip r:embed="rId3" cstate="print"/>
            <a:stretch>
              <a:fillRect/>
            </a:stretch>
          </a:blipFill>
        </p:spPr>
        <p:txBody>
          <a:bodyPr wrap="square" lIns="0" tIns="0" rIns="0" bIns="0" rtlCol="0"/>
          <a:lstStyle/>
          <a:p>
            <a:endParaRPr/>
          </a:p>
        </p:txBody>
      </p:sp>
      <p:sp>
        <p:nvSpPr>
          <p:cNvPr id="136" name="object 136"/>
          <p:cNvSpPr/>
          <p:nvPr/>
        </p:nvSpPr>
        <p:spPr>
          <a:xfrm>
            <a:off x="177800" y="5870575"/>
            <a:ext cx="4978400" cy="830580"/>
          </a:xfrm>
          <a:custGeom>
            <a:avLst/>
            <a:gdLst/>
            <a:ahLst/>
            <a:cxnLst/>
            <a:rect l="l" t="t" r="r" b="b"/>
            <a:pathLst>
              <a:path w="4978400" h="830579">
                <a:moveTo>
                  <a:pt x="0" y="830262"/>
                </a:moveTo>
                <a:lnTo>
                  <a:pt x="4978400" y="830262"/>
                </a:lnTo>
                <a:lnTo>
                  <a:pt x="4978400" y="0"/>
                </a:lnTo>
                <a:lnTo>
                  <a:pt x="0" y="0"/>
                </a:lnTo>
                <a:lnTo>
                  <a:pt x="0" y="830262"/>
                </a:lnTo>
                <a:close/>
              </a:path>
            </a:pathLst>
          </a:custGeom>
          <a:solidFill>
            <a:srgbClr val="00279F"/>
          </a:solidFill>
        </p:spPr>
        <p:txBody>
          <a:bodyPr wrap="square" lIns="0" tIns="0" rIns="0" bIns="0" rtlCol="0"/>
          <a:lstStyle/>
          <a:p>
            <a:endParaRPr/>
          </a:p>
        </p:txBody>
      </p:sp>
      <p:sp>
        <p:nvSpPr>
          <p:cNvPr id="137" name="object 137"/>
          <p:cNvSpPr txBox="1"/>
          <p:nvPr/>
        </p:nvSpPr>
        <p:spPr>
          <a:xfrm>
            <a:off x="258876" y="5953859"/>
            <a:ext cx="4815205" cy="695960"/>
          </a:xfrm>
          <a:prstGeom prst="rect">
            <a:avLst/>
          </a:prstGeom>
        </p:spPr>
        <p:txBody>
          <a:bodyPr vert="horz" wrap="square" lIns="0" tIns="0" rIns="0" bIns="0" rtlCol="0">
            <a:spAutoFit/>
          </a:bodyPr>
          <a:lstStyle/>
          <a:p>
            <a:pPr marL="666115" marR="5080" indent="-654050">
              <a:lnSpc>
                <a:spcPct val="100000"/>
              </a:lnSpc>
            </a:pPr>
            <a:r>
              <a:rPr sz="2400" b="1" spc="-5" dirty="0">
                <a:solidFill>
                  <a:srgbClr val="FFFFFF"/>
                </a:solidFill>
                <a:latin typeface="Times New Roman"/>
                <a:cs typeface="Times New Roman"/>
              </a:rPr>
              <a:t>U</a:t>
            </a:r>
            <a:r>
              <a:rPr sz="2400" b="1" spc="-10" dirty="0">
                <a:solidFill>
                  <a:srgbClr val="FFFFFF"/>
                </a:solidFill>
                <a:latin typeface="Times New Roman"/>
                <a:cs typeface="Times New Roman"/>
              </a:rPr>
              <a:t>ni</a:t>
            </a:r>
            <a:r>
              <a:rPr sz="2400" b="1" spc="-5" dirty="0">
                <a:solidFill>
                  <a:srgbClr val="FFFFFF"/>
                </a:solidFill>
                <a:latin typeface="Times New Roman"/>
                <a:cs typeface="Times New Roman"/>
              </a:rPr>
              <a:t>t</a:t>
            </a:r>
            <a:r>
              <a:rPr sz="2400" b="1" dirty="0">
                <a:solidFill>
                  <a:srgbClr val="FFFFFF"/>
                </a:solidFill>
                <a:latin typeface="Times New Roman"/>
                <a:cs typeface="Times New Roman"/>
              </a:rPr>
              <a:t>s</a:t>
            </a:r>
            <a:r>
              <a:rPr sz="2400" b="1" spc="-5" dirty="0">
                <a:solidFill>
                  <a:srgbClr val="FFFFFF"/>
                </a:solidFill>
                <a:latin typeface="Times New Roman"/>
                <a:cs typeface="Times New Roman"/>
              </a:rPr>
              <a:t> </a:t>
            </a:r>
            <a:r>
              <a:rPr sz="2400" b="1" dirty="0">
                <a:solidFill>
                  <a:srgbClr val="FFFFFF"/>
                </a:solidFill>
                <a:latin typeface="Times New Roman"/>
                <a:cs typeface="Times New Roman"/>
              </a:rPr>
              <a:t>of </a:t>
            </a:r>
            <a:r>
              <a:rPr sz="2400" b="1" spc="-15" dirty="0">
                <a:solidFill>
                  <a:srgbClr val="FFFFFF"/>
                </a:solidFill>
                <a:latin typeface="Times New Roman"/>
                <a:cs typeface="Times New Roman"/>
              </a:rPr>
              <a:t>exec</a:t>
            </a:r>
            <a:r>
              <a:rPr sz="2400" b="1" spc="-5" dirty="0">
                <a:solidFill>
                  <a:srgbClr val="FFFFFF"/>
                </a:solidFill>
                <a:latin typeface="Times New Roman"/>
                <a:cs typeface="Times New Roman"/>
              </a:rPr>
              <a:t>utio</a:t>
            </a:r>
            <a:r>
              <a:rPr sz="2400" b="1" dirty="0">
                <a:solidFill>
                  <a:srgbClr val="FFFFFF"/>
                </a:solidFill>
                <a:latin typeface="Times New Roman"/>
                <a:cs typeface="Times New Roman"/>
              </a:rPr>
              <a:t>n</a:t>
            </a:r>
            <a:r>
              <a:rPr sz="2400" b="1" spc="-20" dirty="0">
                <a:solidFill>
                  <a:srgbClr val="FFFFFF"/>
                </a:solidFill>
                <a:latin typeface="Times New Roman"/>
                <a:cs typeface="Times New Roman"/>
              </a:rPr>
              <a:t> </a:t>
            </a:r>
            <a:r>
              <a:rPr sz="2400" b="1" spc="-15" dirty="0">
                <a:solidFill>
                  <a:srgbClr val="FFFFFF"/>
                </a:solidFill>
                <a:latin typeface="Times New Roman"/>
                <a:cs typeface="Times New Roman"/>
              </a:rPr>
              <a:t>+</a:t>
            </a:r>
            <a:r>
              <a:rPr sz="2400" b="1" dirty="0">
                <a:solidFill>
                  <a:srgbClr val="FFFFFF"/>
                </a:solidFill>
                <a:latin typeface="Times New Roman"/>
                <a:cs typeface="Times New Roman"/>
              </a:rPr>
              <a:t> </a:t>
            </a:r>
            <a:r>
              <a:rPr sz="2400" b="1" spc="-5" dirty="0">
                <a:solidFill>
                  <a:srgbClr val="FFFFFF"/>
                </a:solidFill>
                <a:latin typeface="Times New Roman"/>
                <a:cs typeface="Times New Roman"/>
              </a:rPr>
              <a:t>ne</a:t>
            </a:r>
            <a:r>
              <a:rPr sz="2400" b="1" dirty="0">
                <a:solidFill>
                  <a:srgbClr val="FFFFFF"/>
                </a:solidFill>
                <a:latin typeface="Times New Roman"/>
                <a:cs typeface="Times New Roman"/>
              </a:rPr>
              <a:t>w</a:t>
            </a:r>
            <a:r>
              <a:rPr sz="2400" b="1" spc="5" dirty="0">
                <a:solidFill>
                  <a:srgbClr val="FFFFFF"/>
                </a:solidFill>
                <a:latin typeface="Times New Roman"/>
                <a:cs typeface="Times New Roman"/>
              </a:rPr>
              <a:t> </a:t>
            </a:r>
            <a:r>
              <a:rPr sz="2400" b="1" spc="-5" dirty="0">
                <a:solidFill>
                  <a:srgbClr val="FFFFFF"/>
                </a:solidFill>
                <a:latin typeface="Times New Roman"/>
                <a:cs typeface="Times New Roman"/>
              </a:rPr>
              <a:t>sha</a:t>
            </a:r>
            <a:r>
              <a:rPr sz="2400" b="1" spc="-45" dirty="0">
                <a:solidFill>
                  <a:srgbClr val="FFFFFF"/>
                </a:solidFill>
                <a:latin typeface="Times New Roman"/>
                <a:cs typeface="Times New Roman"/>
              </a:rPr>
              <a:t>r</a:t>
            </a:r>
            <a:r>
              <a:rPr sz="2400" b="1" dirty="0">
                <a:solidFill>
                  <a:srgbClr val="FFFFFF"/>
                </a:solidFill>
                <a:latin typeface="Times New Roman"/>
                <a:cs typeface="Times New Roman"/>
              </a:rPr>
              <a:t>ed</a:t>
            </a:r>
            <a:r>
              <a:rPr sz="2400" b="1" spc="-5" dirty="0">
                <a:solidFill>
                  <a:srgbClr val="FFFFFF"/>
                </a:solidFill>
                <a:latin typeface="Times New Roman"/>
                <a:cs typeface="Times New Roman"/>
              </a:rPr>
              <a:t> data </a:t>
            </a:r>
            <a:r>
              <a:rPr sz="2400" b="1" spc="-15" dirty="0">
                <a:solidFill>
                  <a:srgbClr val="FFFFFF"/>
                </a:solidFill>
                <a:latin typeface="Times New Roman"/>
                <a:cs typeface="Times New Roman"/>
              </a:rPr>
              <a:t>for</a:t>
            </a:r>
            <a:r>
              <a:rPr sz="2400" b="1" spc="-45" dirty="0">
                <a:solidFill>
                  <a:srgbClr val="FFFFFF"/>
                </a:solidFill>
                <a:latin typeface="Times New Roman"/>
                <a:cs typeface="Times New Roman"/>
              </a:rPr>
              <a:t> </a:t>
            </a:r>
            <a:r>
              <a:rPr sz="2400" b="1" spc="-15" dirty="0">
                <a:solidFill>
                  <a:srgbClr val="FFFFFF"/>
                </a:solidFill>
                <a:latin typeface="Times New Roman"/>
                <a:cs typeface="Times New Roman"/>
              </a:rPr>
              <a:t>extrac</a:t>
            </a:r>
            <a:r>
              <a:rPr sz="2400" b="1" spc="-5" dirty="0">
                <a:solidFill>
                  <a:srgbClr val="FFFFFF"/>
                </a:solidFill>
                <a:latin typeface="Times New Roman"/>
                <a:cs typeface="Times New Roman"/>
              </a:rPr>
              <a:t>t</a:t>
            </a:r>
            <a:r>
              <a:rPr sz="2400" b="1" dirty="0">
                <a:solidFill>
                  <a:srgbClr val="FFFFFF"/>
                </a:solidFill>
                <a:latin typeface="Times New Roman"/>
                <a:cs typeface="Times New Roman"/>
              </a:rPr>
              <a:t>ed</a:t>
            </a:r>
            <a:r>
              <a:rPr sz="2400" b="1" spc="-25" dirty="0">
                <a:solidFill>
                  <a:srgbClr val="FFFFFF"/>
                </a:solidFill>
                <a:latin typeface="Times New Roman"/>
                <a:cs typeface="Times New Roman"/>
              </a:rPr>
              <a:t> </a:t>
            </a:r>
            <a:r>
              <a:rPr sz="2400" b="1" spc="-20" dirty="0">
                <a:solidFill>
                  <a:srgbClr val="FFFFFF"/>
                </a:solidFill>
                <a:latin typeface="Times New Roman"/>
                <a:cs typeface="Times New Roman"/>
              </a:rPr>
              <a:t>dependencies</a:t>
            </a:r>
            <a:endParaRPr sz="2400">
              <a:latin typeface="Times New Roman"/>
              <a:cs typeface="Times New Roman"/>
            </a:endParaRPr>
          </a:p>
        </p:txBody>
      </p:sp>
      <p:sp>
        <p:nvSpPr>
          <p:cNvPr id="138" name="object 138"/>
          <p:cNvSpPr/>
          <p:nvPr/>
        </p:nvSpPr>
        <p:spPr>
          <a:xfrm>
            <a:off x="2505075" y="3276600"/>
            <a:ext cx="1101725" cy="1257300"/>
          </a:xfrm>
          <a:custGeom>
            <a:avLst/>
            <a:gdLst/>
            <a:ahLst/>
            <a:cxnLst/>
            <a:rect l="l" t="t" r="r" b="b"/>
            <a:pathLst>
              <a:path w="1101725" h="1257300">
                <a:moveTo>
                  <a:pt x="0" y="1257300"/>
                </a:moveTo>
                <a:lnTo>
                  <a:pt x="1101725" y="1257300"/>
                </a:lnTo>
                <a:lnTo>
                  <a:pt x="1101725" y="0"/>
                </a:lnTo>
                <a:lnTo>
                  <a:pt x="0" y="0"/>
                </a:lnTo>
                <a:lnTo>
                  <a:pt x="0" y="1257300"/>
                </a:lnTo>
                <a:close/>
              </a:path>
            </a:pathLst>
          </a:custGeom>
          <a:solidFill>
            <a:srgbClr val="003BF8"/>
          </a:solidFill>
        </p:spPr>
        <p:txBody>
          <a:bodyPr wrap="square" lIns="0" tIns="0" rIns="0" bIns="0" rtlCol="0"/>
          <a:lstStyle/>
          <a:p>
            <a:endParaRPr/>
          </a:p>
        </p:txBody>
      </p:sp>
      <p:sp>
        <p:nvSpPr>
          <p:cNvPr id="139" name="object 139"/>
          <p:cNvSpPr/>
          <p:nvPr/>
        </p:nvSpPr>
        <p:spPr>
          <a:xfrm>
            <a:off x="2505075" y="3276600"/>
            <a:ext cx="1101725" cy="1257300"/>
          </a:xfrm>
          <a:custGeom>
            <a:avLst/>
            <a:gdLst/>
            <a:ahLst/>
            <a:cxnLst/>
            <a:rect l="l" t="t" r="r" b="b"/>
            <a:pathLst>
              <a:path w="1101725" h="1257300">
                <a:moveTo>
                  <a:pt x="0" y="1257300"/>
                </a:moveTo>
                <a:lnTo>
                  <a:pt x="1101725" y="1257300"/>
                </a:lnTo>
                <a:lnTo>
                  <a:pt x="1101725" y="0"/>
                </a:lnTo>
                <a:lnTo>
                  <a:pt x="0" y="0"/>
                </a:lnTo>
                <a:lnTo>
                  <a:pt x="0" y="1257300"/>
                </a:lnTo>
                <a:close/>
              </a:path>
            </a:pathLst>
          </a:custGeom>
          <a:ln w="12700">
            <a:solidFill>
              <a:srgbClr val="FFFFFF"/>
            </a:solidFill>
          </a:ln>
        </p:spPr>
        <p:txBody>
          <a:bodyPr wrap="square" lIns="0" tIns="0" rIns="0" bIns="0" rtlCol="0"/>
          <a:lstStyle/>
          <a:p>
            <a:endParaRPr/>
          </a:p>
        </p:txBody>
      </p:sp>
      <p:sp>
        <p:nvSpPr>
          <p:cNvPr id="140" name="object 140"/>
          <p:cNvSpPr/>
          <p:nvPr/>
        </p:nvSpPr>
        <p:spPr>
          <a:xfrm>
            <a:off x="2505075" y="4603750"/>
            <a:ext cx="1076325" cy="1263650"/>
          </a:xfrm>
          <a:custGeom>
            <a:avLst/>
            <a:gdLst/>
            <a:ahLst/>
            <a:cxnLst/>
            <a:rect l="l" t="t" r="r" b="b"/>
            <a:pathLst>
              <a:path w="1076325" h="1263650">
                <a:moveTo>
                  <a:pt x="0" y="1263650"/>
                </a:moveTo>
                <a:lnTo>
                  <a:pt x="1076325" y="1263650"/>
                </a:lnTo>
                <a:lnTo>
                  <a:pt x="1076325" y="0"/>
                </a:lnTo>
                <a:lnTo>
                  <a:pt x="0" y="0"/>
                </a:lnTo>
                <a:lnTo>
                  <a:pt x="0" y="1263650"/>
                </a:lnTo>
                <a:close/>
              </a:path>
            </a:pathLst>
          </a:custGeom>
          <a:solidFill>
            <a:srgbClr val="003BF8"/>
          </a:solidFill>
        </p:spPr>
        <p:txBody>
          <a:bodyPr wrap="square" lIns="0" tIns="0" rIns="0" bIns="0" rtlCol="0"/>
          <a:lstStyle/>
          <a:p>
            <a:endParaRPr/>
          </a:p>
        </p:txBody>
      </p:sp>
      <p:sp>
        <p:nvSpPr>
          <p:cNvPr id="141" name="object 141"/>
          <p:cNvSpPr/>
          <p:nvPr/>
        </p:nvSpPr>
        <p:spPr>
          <a:xfrm>
            <a:off x="2505075" y="4603750"/>
            <a:ext cx="1076325" cy="1263650"/>
          </a:xfrm>
          <a:custGeom>
            <a:avLst/>
            <a:gdLst/>
            <a:ahLst/>
            <a:cxnLst/>
            <a:rect l="l" t="t" r="r" b="b"/>
            <a:pathLst>
              <a:path w="1076325" h="1263650">
                <a:moveTo>
                  <a:pt x="0" y="1263650"/>
                </a:moveTo>
                <a:lnTo>
                  <a:pt x="1076325" y="1263650"/>
                </a:lnTo>
                <a:lnTo>
                  <a:pt x="1076325" y="0"/>
                </a:lnTo>
                <a:lnTo>
                  <a:pt x="0" y="0"/>
                </a:lnTo>
                <a:lnTo>
                  <a:pt x="0" y="1263650"/>
                </a:lnTo>
                <a:close/>
              </a:path>
            </a:pathLst>
          </a:custGeom>
          <a:ln w="12700">
            <a:solidFill>
              <a:srgbClr val="FFFFFF"/>
            </a:solidFill>
          </a:ln>
        </p:spPr>
        <p:txBody>
          <a:bodyPr wrap="square" lIns="0" tIns="0" rIns="0" bIns="0" rtlCol="0"/>
          <a:lstStyle/>
          <a:p>
            <a:endParaRPr/>
          </a:p>
        </p:txBody>
      </p:sp>
      <p:sp>
        <p:nvSpPr>
          <p:cNvPr id="142" name="object 142"/>
          <p:cNvSpPr/>
          <p:nvPr/>
        </p:nvSpPr>
        <p:spPr>
          <a:xfrm>
            <a:off x="1143000" y="4603750"/>
            <a:ext cx="1157605" cy="1263650"/>
          </a:xfrm>
          <a:custGeom>
            <a:avLst/>
            <a:gdLst/>
            <a:ahLst/>
            <a:cxnLst/>
            <a:rect l="l" t="t" r="r" b="b"/>
            <a:pathLst>
              <a:path w="1157605" h="1263650">
                <a:moveTo>
                  <a:pt x="0" y="1263650"/>
                </a:moveTo>
                <a:lnTo>
                  <a:pt x="1157287" y="1263650"/>
                </a:lnTo>
                <a:lnTo>
                  <a:pt x="1157287" y="0"/>
                </a:lnTo>
                <a:lnTo>
                  <a:pt x="0" y="0"/>
                </a:lnTo>
                <a:lnTo>
                  <a:pt x="0" y="1263650"/>
                </a:lnTo>
                <a:close/>
              </a:path>
            </a:pathLst>
          </a:custGeom>
          <a:solidFill>
            <a:srgbClr val="003BF8"/>
          </a:solidFill>
        </p:spPr>
        <p:txBody>
          <a:bodyPr wrap="square" lIns="0" tIns="0" rIns="0" bIns="0" rtlCol="0"/>
          <a:lstStyle/>
          <a:p>
            <a:endParaRPr/>
          </a:p>
        </p:txBody>
      </p:sp>
      <p:sp>
        <p:nvSpPr>
          <p:cNvPr id="143" name="object 143"/>
          <p:cNvSpPr/>
          <p:nvPr/>
        </p:nvSpPr>
        <p:spPr>
          <a:xfrm>
            <a:off x="1143000" y="4603750"/>
            <a:ext cx="1157605" cy="1263650"/>
          </a:xfrm>
          <a:custGeom>
            <a:avLst/>
            <a:gdLst/>
            <a:ahLst/>
            <a:cxnLst/>
            <a:rect l="l" t="t" r="r" b="b"/>
            <a:pathLst>
              <a:path w="1157605" h="1263650">
                <a:moveTo>
                  <a:pt x="0" y="1263650"/>
                </a:moveTo>
                <a:lnTo>
                  <a:pt x="1157287" y="1263650"/>
                </a:lnTo>
                <a:lnTo>
                  <a:pt x="1157287" y="0"/>
                </a:lnTo>
                <a:lnTo>
                  <a:pt x="0" y="0"/>
                </a:lnTo>
                <a:lnTo>
                  <a:pt x="0" y="1263650"/>
                </a:lnTo>
                <a:close/>
              </a:path>
            </a:pathLst>
          </a:custGeom>
          <a:ln w="12700">
            <a:solidFill>
              <a:srgbClr val="FFFFFF"/>
            </a:solidFill>
          </a:ln>
        </p:spPr>
        <p:txBody>
          <a:bodyPr wrap="square" lIns="0" tIns="0" rIns="0" bIns="0" rtlCol="0"/>
          <a:lstStyle/>
          <a:p>
            <a:endParaRPr/>
          </a:p>
        </p:txBody>
      </p:sp>
      <p:sp>
        <p:nvSpPr>
          <p:cNvPr id="144" name="object 144"/>
          <p:cNvSpPr/>
          <p:nvPr/>
        </p:nvSpPr>
        <p:spPr>
          <a:xfrm>
            <a:off x="1143000" y="3276600"/>
            <a:ext cx="1157605" cy="1263650"/>
          </a:xfrm>
          <a:custGeom>
            <a:avLst/>
            <a:gdLst/>
            <a:ahLst/>
            <a:cxnLst/>
            <a:rect l="l" t="t" r="r" b="b"/>
            <a:pathLst>
              <a:path w="1157605" h="1263650">
                <a:moveTo>
                  <a:pt x="0" y="1263650"/>
                </a:moveTo>
                <a:lnTo>
                  <a:pt x="1157287" y="1263650"/>
                </a:lnTo>
                <a:lnTo>
                  <a:pt x="1157287" y="0"/>
                </a:lnTo>
                <a:lnTo>
                  <a:pt x="0" y="0"/>
                </a:lnTo>
                <a:lnTo>
                  <a:pt x="0" y="1263650"/>
                </a:lnTo>
                <a:close/>
              </a:path>
            </a:pathLst>
          </a:custGeom>
          <a:solidFill>
            <a:srgbClr val="003BF8"/>
          </a:solidFill>
        </p:spPr>
        <p:txBody>
          <a:bodyPr wrap="square" lIns="0" tIns="0" rIns="0" bIns="0" rtlCol="0"/>
          <a:lstStyle/>
          <a:p>
            <a:endParaRPr/>
          </a:p>
        </p:txBody>
      </p:sp>
      <p:sp>
        <p:nvSpPr>
          <p:cNvPr id="145" name="object 145"/>
          <p:cNvSpPr/>
          <p:nvPr/>
        </p:nvSpPr>
        <p:spPr>
          <a:xfrm>
            <a:off x="1143000" y="3276600"/>
            <a:ext cx="1157605" cy="1263650"/>
          </a:xfrm>
          <a:custGeom>
            <a:avLst/>
            <a:gdLst/>
            <a:ahLst/>
            <a:cxnLst/>
            <a:rect l="l" t="t" r="r" b="b"/>
            <a:pathLst>
              <a:path w="1157605" h="1263650">
                <a:moveTo>
                  <a:pt x="0" y="1263650"/>
                </a:moveTo>
                <a:lnTo>
                  <a:pt x="1157287" y="1263650"/>
                </a:lnTo>
                <a:lnTo>
                  <a:pt x="1157287" y="0"/>
                </a:lnTo>
                <a:lnTo>
                  <a:pt x="0" y="0"/>
                </a:lnTo>
                <a:lnTo>
                  <a:pt x="0" y="1263650"/>
                </a:lnTo>
                <a:close/>
              </a:path>
            </a:pathLst>
          </a:custGeom>
          <a:ln w="12700">
            <a:solidFill>
              <a:srgbClr val="FFFFFF"/>
            </a:solidFill>
          </a:ln>
        </p:spPr>
        <p:txBody>
          <a:bodyPr wrap="square" lIns="0" tIns="0" rIns="0" bIns="0" rtlCol="0"/>
          <a:lstStyle/>
          <a:p>
            <a:endParaRPr/>
          </a:p>
        </p:txBody>
      </p:sp>
      <p:sp>
        <p:nvSpPr>
          <p:cNvPr id="146" name="object 146"/>
          <p:cNvSpPr/>
          <p:nvPr/>
        </p:nvSpPr>
        <p:spPr>
          <a:xfrm>
            <a:off x="3962400" y="5638800"/>
            <a:ext cx="408305" cy="316230"/>
          </a:xfrm>
          <a:custGeom>
            <a:avLst/>
            <a:gdLst/>
            <a:ahLst/>
            <a:cxnLst/>
            <a:rect l="l" t="t" r="r" b="b"/>
            <a:pathLst>
              <a:path w="408304" h="316229">
                <a:moveTo>
                  <a:pt x="0" y="315912"/>
                </a:moveTo>
                <a:lnTo>
                  <a:pt x="407987" y="315912"/>
                </a:lnTo>
                <a:lnTo>
                  <a:pt x="407987" y="0"/>
                </a:lnTo>
                <a:lnTo>
                  <a:pt x="0" y="0"/>
                </a:lnTo>
                <a:lnTo>
                  <a:pt x="0" y="315912"/>
                </a:lnTo>
                <a:close/>
              </a:path>
            </a:pathLst>
          </a:custGeom>
          <a:solidFill>
            <a:srgbClr val="00B7A5"/>
          </a:solidFill>
        </p:spPr>
        <p:txBody>
          <a:bodyPr wrap="square" lIns="0" tIns="0" rIns="0" bIns="0" rtlCol="0"/>
          <a:lstStyle/>
          <a:p>
            <a:endParaRPr/>
          </a:p>
        </p:txBody>
      </p:sp>
      <p:sp>
        <p:nvSpPr>
          <p:cNvPr id="147" name="object 147"/>
          <p:cNvSpPr/>
          <p:nvPr/>
        </p:nvSpPr>
        <p:spPr>
          <a:xfrm>
            <a:off x="3962400" y="5638800"/>
            <a:ext cx="408305" cy="316230"/>
          </a:xfrm>
          <a:custGeom>
            <a:avLst/>
            <a:gdLst/>
            <a:ahLst/>
            <a:cxnLst/>
            <a:rect l="l" t="t" r="r" b="b"/>
            <a:pathLst>
              <a:path w="408304" h="316229">
                <a:moveTo>
                  <a:pt x="0" y="315912"/>
                </a:moveTo>
                <a:lnTo>
                  <a:pt x="407987" y="315912"/>
                </a:lnTo>
                <a:lnTo>
                  <a:pt x="407987" y="0"/>
                </a:lnTo>
                <a:lnTo>
                  <a:pt x="0" y="0"/>
                </a:lnTo>
                <a:lnTo>
                  <a:pt x="0" y="315912"/>
                </a:lnTo>
                <a:close/>
              </a:path>
            </a:pathLst>
          </a:custGeom>
          <a:ln w="12700">
            <a:solidFill>
              <a:srgbClr val="FFFFFF"/>
            </a:solidFill>
          </a:ln>
        </p:spPr>
        <p:txBody>
          <a:bodyPr wrap="square" lIns="0" tIns="0" rIns="0" bIns="0" rtlCol="0"/>
          <a:lstStyle/>
          <a:p>
            <a:endParaRPr/>
          </a:p>
        </p:txBody>
      </p:sp>
      <p:sp>
        <p:nvSpPr>
          <p:cNvPr id="148" name="object 148"/>
          <p:cNvSpPr/>
          <p:nvPr/>
        </p:nvSpPr>
        <p:spPr>
          <a:xfrm>
            <a:off x="4039361" y="3961638"/>
            <a:ext cx="271780" cy="1517650"/>
          </a:xfrm>
          <a:custGeom>
            <a:avLst/>
            <a:gdLst/>
            <a:ahLst/>
            <a:cxnLst/>
            <a:rect l="l" t="t" r="r" b="b"/>
            <a:pathLst>
              <a:path w="271779" h="1517650">
                <a:moveTo>
                  <a:pt x="0" y="1517650"/>
                </a:moveTo>
                <a:lnTo>
                  <a:pt x="271462" y="1517650"/>
                </a:lnTo>
                <a:lnTo>
                  <a:pt x="271462" y="0"/>
                </a:lnTo>
                <a:lnTo>
                  <a:pt x="0" y="0"/>
                </a:lnTo>
                <a:lnTo>
                  <a:pt x="0" y="1517650"/>
                </a:lnTo>
                <a:close/>
              </a:path>
            </a:pathLst>
          </a:custGeom>
          <a:solidFill>
            <a:srgbClr val="618FFD"/>
          </a:solidFill>
        </p:spPr>
        <p:txBody>
          <a:bodyPr wrap="square" lIns="0" tIns="0" rIns="0" bIns="0" rtlCol="0"/>
          <a:lstStyle/>
          <a:p>
            <a:endParaRPr/>
          </a:p>
        </p:txBody>
      </p:sp>
      <p:sp>
        <p:nvSpPr>
          <p:cNvPr id="149" name="object 149"/>
          <p:cNvSpPr/>
          <p:nvPr/>
        </p:nvSpPr>
        <p:spPr>
          <a:xfrm>
            <a:off x="4039361" y="3961638"/>
            <a:ext cx="271780" cy="1517650"/>
          </a:xfrm>
          <a:custGeom>
            <a:avLst/>
            <a:gdLst/>
            <a:ahLst/>
            <a:cxnLst/>
            <a:rect l="l" t="t" r="r" b="b"/>
            <a:pathLst>
              <a:path w="271779" h="1517650">
                <a:moveTo>
                  <a:pt x="0" y="1517650"/>
                </a:moveTo>
                <a:lnTo>
                  <a:pt x="271462" y="1517650"/>
                </a:lnTo>
                <a:lnTo>
                  <a:pt x="271462" y="0"/>
                </a:lnTo>
                <a:lnTo>
                  <a:pt x="0" y="0"/>
                </a:lnTo>
                <a:lnTo>
                  <a:pt x="0" y="1517650"/>
                </a:lnTo>
                <a:close/>
              </a:path>
            </a:pathLst>
          </a:custGeom>
          <a:ln w="12700">
            <a:solidFill>
              <a:srgbClr val="FFFFFF"/>
            </a:solidFill>
          </a:ln>
        </p:spPr>
        <p:txBody>
          <a:bodyPr wrap="square" lIns="0" tIns="0" rIns="0" bIns="0" rtlCol="0"/>
          <a:lstStyle/>
          <a:p>
            <a:endParaRPr/>
          </a:p>
        </p:txBody>
      </p:sp>
      <p:sp>
        <p:nvSpPr>
          <p:cNvPr id="150" name="object 150"/>
          <p:cNvSpPr/>
          <p:nvPr/>
        </p:nvSpPr>
        <p:spPr>
          <a:xfrm>
            <a:off x="1416050" y="3340163"/>
            <a:ext cx="66675" cy="948055"/>
          </a:xfrm>
          <a:custGeom>
            <a:avLst/>
            <a:gdLst/>
            <a:ahLst/>
            <a:cxnLst/>
            <a:rect l="l" t="t" r="r" b="b"/>
            <a:pathLst>
              <a:path w="66675" h="948054">
                <a:moveTo>
                  <a:pt x="0" y="947737"/>
                </a:moveTo>
                <a:lnTo>
                  <a:pt x="66675" y="947737"/>
                </a:lnTo>
                <a:lnTo>
                  <a:pt x="66675" y="0"/>
                </a:lnTo>
                <a:lnTo>
                  <a:pt x="0" y="0"/>
                </a:lnTo>
                <a:lnTo>
                  <a:pt x="0" y="947737"/>
                </a:lnTo>
                <a:close/>
              </a:path>
            </a:pathLst>
          </a:custGeom>
          <a:solidFill>
            <a:srgbClr val="51DC00"/>
          </a:solidFill>
        </p:spPr>
        <p:txBody>
          <a:bodyPr wrap="square" lIns="0" tIns="0" rIns="0" bIns="0" rtlCol="0"/>
          <a:lstStyle/>
          <a:p>
            <a:endParaRPr/>
          </a:p>
        </p:txBody>
      </p:sp>
      <p:sp>
        <p:nvSpPr>
          <p:cNvPr id="151" name="object 151"/>
          <p:cNvSpPr/>
          <p:nvPr/>
        </p:nvSpPr>
        <p:spPr>
          <a:xfrm>
            <a:off x="1416050" y="3340163"/>
            <a:ext cx="66675" cy="948055"/>
          </a:xfrm>
          <a:custGeom>
            <a:avLst/>
            <a:gdLst/>
            <a:ahLst/>
            <a:cxnLst/>
            <a:rect l="l" t="t" r="r" b="b"/>
            <a:pathLst>
              <a:path w="66675" h="948054">
                <a:moveTo>
                  <a:pt x="0" y="947737"/>
                </a:moveTo>
                <a:lnTo>
                  <a:pt x="66675" y="947737"/>
                </a:lnTo>
                <a:lnTo>
                  <a:pt x="66675" y="0"/>
                </a:lnTo>
                <a:lnTo>
                  <a:pt x="0" y="0"/>
                </a:lnTo>
                <a:lnTo>
                  <a:pt x="0" y="947737"/>
                </a:lnTo>
                <a:close/>
              </a:path>
            </a:pathLst>
          </a:custGeom>
          <a:ln w="12700">
            <a:solidFill>
              <a:srgbClr val="FFFFFF"/>
            </a:solidFill>
          </a:ln>
        </p:spPr>
        <p:txBody>
          <a:bodyPr wrap="square" lIns="0" tIns="0" rIns="0" bIns="0" rtlCol="0"/>
          <a:lstStyle/>
          <a:p>
            <a:endParaRPr/>
          </a:p>
        </p:txBody>
      </p:sp>
      <p:sp>
        <p:nvSpPr>
          <p:cNvPr id="152" name="object 152"/>
          <p:cNvSpPr/>
          <p:nvPr/>
        </p:nvSpPr>
        <p:spPr>
          <a:xfrm>
            <a:off x="1551050" y="3340163"/>
            <a:ext cx="68580" cy="948055"/>
          </a:xfrm>
          <a:custGeom>
            <a:avLst/>
            <a:gdLst/>
            <a:ahLst/>
            <a:cxnLst/>
            <a:rect l="l" t="t" r="r" b="b"/>
            <a:pathLst>
              <a:path w="68580" h="948054">
                <a:moveTo>
                  <a:pt x="0" y="947737"/>
                </a:moveTo>
                <a:lnTo>
                  <a:pt x="68262" y="947737"/>
                </a:lnTo>
                <a:lnTo>
                  <a:pt x="68262" y="0"/>
                </a:lnTo>
                <a:lnTo>
                  <a:pt x="0" y="0"/>
                </a:lnTo>
                <a:lnTo>
                  <a:pt x="0" y="947737"/>
                </a:lnTo>
                <a:close/>
              </a:path>
            </a:pathLst>
          </a:custGeom>
          <a:solidFill>
            <a:srgbClr val="51DC00"/>
          </a:solidFill>
        </p:spPr>
        <p:txBody>
          <a:bodyPr wrap="square" lIns="0" tIns="0" rIns="0" bIns="0" rtlCol="0"/>
          <a:lstStyle/>
          <a:p>
            <a:endParaRPr/>
          </a:p>
        </p:txBody>
      </p:sp>
      <p:sp>
        <p:nvSpPr>
          <p:cNvPr id="153" name="object 153"/>
          <p:cNvSpPr/>
          <p:nvPr/>
        </p:nvSpPr>
        <p:spPr>
          <a:xfrm>
            <a:off x="1551050" y="3340163"/>
            <a:ext cx="68580" cy="948055"/>
          </a:xfrm>
          <a:custGeom>
            <a:avLst/>
            <a:gdLst/>
            <a:ahLst/>
            <a:cxnLst/>
            <a:rect l="l" t="t" r="r" b="b"/>
            <a:pathLst>
              <a:path w="68580" h="948054">
                <a:moveTo>
                  <a:pt x="0" y="947737"/>
                </a:moveTo>
                <a:lnTo>
                  <a:pt x="68262" y="947737"/>
                </a:lnTo>
                <a:lnTo>
                  <a:pt x="68262" y="0"/>
                </a:lnTo>
                <a:lnTo>
                  <a:pt x="0" y="0"/>
                </a:lnTo>
                <a:lnTo>
                  <a:pt x="0" y="947737"/>
                </a:lnTo>
                <a:close/>
              </a:path>
            </a:pathLst>
          </a:custGeom>
          <a:ln w="12700">
            <a:solidFill>
              <a:srgbClr val="FFFFFF"/>
            </a:solidFill>
          </a:ln>
        </p:spPr>
        <p:txBody>
          <a:bodyPr wrap="square" lIns="0" tIns="0" rIns="0" bIns="0" rtlCol="0"/>
          <a:lstStyle/>
          <a:p>
            <a:endParaRPr/>
          </a:p>
        </p:txBody>
      </p:sp>
      <p:sp>
        <p:nvSpPr>
          <p:cNvPr id="154" name="object 154"/>
          <p:cNvSpPr/>
          <p:nvPr/>
        </p:nvSpPr>
        <p:spPr>
          <a:xfrm>
            <a:off x="1687576" y="3340163"/>
            <a:ext cx="68580" cy="948055"/>
          </a:xfrm>
          <a:custGeom>
            <a:avLst/>
            <a:gdLst/>
            <a:ahLst/>
            <a:cxnLst/>
            <a:rect l="l" t="t" r="r" b="b"/>
            <a:pathLst>
              <a:path w="68580" h="948054">
                <a:moveTo>
                  <a:pt x="0" y="947737"/>
                </a:moveTo>
                <a:lnTo>
                  <a:pt x="68262" y="947737"/>
                </a:lnTo>
                <a:lnTo>
                  <a:pt x="68262" y="0"/>
                </a:lnTo>
                <a:lnTo>
                  <a:pt x="0" y="0"/>
                </a:lnTo>
                <a:lnTo>
                  <a:pt x="0" y="947737"/>
                </a:lnTo>
                <a:close/>
              </a:path>
            </a:pathLst>
          </a:custGeom>
          <a:solidFill>
            <a:srgbClr val="51DC00"/>
          </a:solidFill>
        </p:spPr>
        <p:txBody>
          <a:bodyPr wrap="square" lIns="0" tIns="0" rIns="0" bIns="0" rtlCol="0"/>
          <a:lstStyle/>
          <a:p>
            <a:endParaRPr/>
          </a:p>
        </p:txBody>
      </p:sp>
      <p:sp>
        <p:nvSpPr>
          <p:cNvPr id="155" name="object 155"/>
          <p:cNvSpPr/>
          <p:nvPr/>
        </p:nvSpPr>
        <p:spPr>
          <a:xfrm>
            <a:off x="1687576" y="3340163"/>
            <a:ext cx="68580" cy="948055"/>
          </a:xfrm>
          <a:custGeom>
            <a:avLst/>
            <a:gdLst/>
            <a:ahLst/>
            <a:cxnLst/>
            <a:rect l="l" t="t" r="r" b="b"/>
            <a:pathLst>
              <a:path w="68580" h="948054">
                <a:moveTo>
                  <a:pt x="0" y="947737"/>
                </a:moveTo>
                <a:lnTo>
                  <a:pt x="68262" y="947737"/>
                </a:lnTo>
                <a:lnTo>
                  <a:pt x="68262" y="0"/>
                </a:lnTo>
                <a:lnTo>
                  <a:pt x="0" y="0"/>
                </a:lnTo>
                <a:lnTo>
                  <a:pt x="0" y="947737"/>
                </a:lnTo>
                <a:close/>
              </a:path>
            </a:pathLst>
          </a:custGeom>
          <a:ln w="12700">
            <a:solidFill>
              <a:srgbClr val="FFFFFF"/>
            </a:solidFill>
          </a:ln>
        </p:spPr>
        <p:txBody>
          <a:bodyPr wrap="square" lIns="0" tIns="0" rIns="0" bIns="0" rtlCol="0"/>
          <a:lstStyle/>
          <a:p>
            <a:endParaRPr/>
          </a:p>
        </p:txBody>
      </p:sp>
      <p:sp>
        <p:nvSpPr>
          <p:cNvPr id="156" name="object 156"/>
          <p:cNvSpPr/>
          <p:nvPr/>
        </p:nvSpPr>
        <p:spPr>
          <a:xfrm>
            <a:off x="1824101" y="3340163"/>
            <a:ext cx="68580" cy="948055"/>
          </a:xfrm>
          <a:custGeom>
            <a:avLst/>
            <a:gdLst/>
            <a:ahLst/>
            <a:cxnLst/>
            <a:rect l="l" t="t" r="r" b="b"/>
            <a:pathLst>
              <a:path w="68580" h="948054">
                <a:moveTo>
                  <a:pt x="0" y="947737"/>
                </a:moveTo>
                <a:lnTo>
                  <a:pt x="68262" y="947737"/>
                </a:lnTo>
                <a:lnTo>
                  <a:pt x="68262" y="0"/>
                </a:lnTo>
                <a:lnTo>
                  <a:pt x="0" y="0"/>
                </a:lnTo>
                <a:lnTo>
                  <a:pt x="0" y="947737"/>
                </a:lnTo>
                <a:close/>
              </a:path>
            </a:pathLst>
          </a:custGeom>
          <a:solidFill>
            <a:srgbClr val="51DC00"/>
          </a:solidFill>
        </p:spPr>
        <p:txBody>
          <a:bodyPr wrap="square" lIns="0" tIns="0" rIns="0" bIns="0" rtlCol="0"/>
          <a:lstStyle/>
          <a:p>
            <a:endParaRPr/>
          </a:p>
        </p:txBody>
      </p:sp>
      <p:sp>
        <p:nvSpPr>
          <p:cNvPr id="157" name="object 157"/>
          <p:cNvSpPr/>
          <p:nvPr/>
        </p:nvSpPr>
        <p:spPr>
          <a:xfrm>
            <a:off x="1824101" y="3340163"/>
            <a:ext cx="68580" cy="948055"/>
          </a:xfrm>
          <a:custGeom>
            <a:avLst/>
            <a:gdLst/>
            <a:ahLst/>
            <a:cxnLst/>
            <a:rect l="l" t="t" r="r" b="b"/>
            <a:pathLst>
              <a:path w="68580" h="948054">
                <a:moveTo>
                  <a:pt x="0" y="947737"/>
                </a:moveTo>
                <a:lnTo>
                  <a:pt x="68262" y="947737"/>
                </a:lnTo>
                <a:lnTo>
                  <a:pt x="68262" y="0"/>
                </a:lnTo>
                <a:lnTo>
                  <a:pt x="0" y="0"/>
                </a:lnTo>
                <a:lnTo>
                  <a:pt x="0" y="947737"/>
                </a:lnTo>
                <a:close/>
              </a:path>
            </a:pathLst>
          </a:custGeom>
          <a:ln w="12700">
            <a:solidFill>
              <a:srgbClr val="FFFFFF"/>
            </a:solidFill>
          </a:ln>
        </p:spPr>
        <p:txBody>
          <a:bodyPr wrap="square" lIns="0" tIns="0" rIns="0" bIns="0" rtlCol="0"/>
          <a:lstStyle/>
          <a:p>
            <a:endParaRPr/>
          </a:p>
        </p:txBody>
      </p:sp>
      <p:sp>
        <p:nvSpPr>
          <p:cNvPr id="158" name="object 158"/>
          <p:cNvSpPr/>
          <p:nvPr/>
        </p:nvSpPr>
        <p:spPr>
          <a:xfrm>
            <a:off x="2097151" y="3340163"/>
            <a:ext cx="66675" cy="948055"/>
          </a:xfrm>
          <a:custGeom>
            <a:avLst/>
            <a:gdLst/>
            <a:ahLst/>
            <a:cxnLst/>
            <a:rect l="l" t="t" r="r" b="b"/>
            <a:pathLst>
              <a:path w="66675" h="948054">
                <a:moveTo>
                  <a:pt x="0" y="947737"/>
                </a:moveTo>
                <a:lnTo>
                  <a:pt x="66675" y="947737"/>
                </a:lnTo>
                <a:lnTo>
                  <a:pt x="66675" y="0"/>
                </a:lnTo>
                <a:lnTo>
                  <a:pt x="0" y="0"/>
                </a:lnTo>
                <a:lnTo>
                  <a:pt x="0" y="947737"/>
                </a:lnTo>
                <a:close/>
              </a:path>
            </a:pathLst>
          </a:custGeom>
          <a:solidFill>
            <a:srgbClr val="51DC00"/>
          </a:solidFill>
        </p:spPr>
        <p:txBody>
          <a:bodyPr wrap="square" lIns="0" tIns="0" rIns="0" bIns="0" rtlCol="0"/>
          <a:lstStyle/>
          <a:p>
            <a:endParaRPr/>
          </a:p>
        </p:txBody>
      </p:sp>
      <p:sp>
        <p:nvSpPr>
          <p:cNvPr id="159" name="object 159"/>
          <p:cNvSpPr/>
          <p:nvPr/>
        </p:nvSpPr>
        <p:spPr>
          <a:xfrm>
            <a:off x="2097151" y="3340163"/>
            <a:ext cx="66675" cy="948055"/>
          </a:xfrm>
          <a:custGeom>
            <a:avLst/>
            <a:gdLst/>
            <a:ahLst/>
            <a:cxnLst/>
            <a:rect l="l" t="t" r="r" b="b"/>
            <a:pathLst>
              <a:path w="66675" h="948054">
                <a:moveTo>
                  <a:pt x="0" y="947737"/>
                </a:moveTo>
                <a:lnTo>
                  <a:pt x="66675" y="947737"/>
                </a:lnTo>
                <a:lnTo>
                  <a:pt x="66675" y="0"/>
                </a:lnTo>
                <a:lnTo>
                  <a:pt x="0" y="0"/>
                </a:lnTo>
                <a:lnTo>
                  <a:pt x="0" y="947737"/>
                </a:lnTo>
                <a:close/>
              </a:path>
            </a:pathLst>
          </a:custGeom>
          <a:ln w="12700">
            <a:solidFill>
              <a:srgbClr val="FFFFFF"/>
            </a:solidFill>
          </a:ln>
        </p:spPr>
        <p:txBody>
          <a:bodyPr wrap="square" lIns="0" tIns="0" rIns="0" bIns="0" rtlCol="0"/>
          <a:lstStyle/>
          <a:p>
            <a:endParaRPr/>
          </a:p>
        </p:txBody>
      </p:sp>
      <p:sp>
        <p:nvSpPr>
          <p:cNvPr id="160" name="object 160"/>
          <p:cNvSpPr/>
          <p:nvPr/>
        </p:nvSpPr>
        <p:spPr>
          <a:xfrm>
            <a:off x="2641600" y="3340163"/>
            <a:ext cx="68580" cy="948055"/>
          </a:xfrm>
          <a:custGeom>
            <a:avLst/>
            <a:gdLst/>
            <a:ahLst/>
            <a:cxnLst/>
            <a:rect l="l" t="t" r="r" b="b"/>
            <a:pathLst>
              <a:path w="68580" h="948054">
                <a:moveTo>
                  <a:pt x="0" y="947737"/>
                </a:moveTo>
                <a:lnTo>
                  <a:pt x="68262" y="947737"/>
                </a:lnTo>
                <a:lnTo>
                  <a:pt x="68262" y="0"/>
                </a:lnTo>
                <a:lnTo>
                  <a:pt x="0" y="0"/>
                </a:lnTo>
                <a:lnTo>
                  <a:pt x="0" y="947737"/>
                </a:lnTo>
                <a:close/>
              </a:path>
            </a:pathLst>
          </a:custGeom>
          <a:solidFill>
            <a:srgbClr val="51DC00"/>
          </a:solidFill>
        </p:spPr>
        <p:txBody>
          <a:bodyPr wrap="square" lIns="0" tIns="0" rIns="0" bIns="0" rtlCol="0"/>
          <a:lstStyle/>
          <a:p>
            <a:endParaRPr/>
          </a:p>
        </p:txBody>
      </p:sp>
      <p:sp>
        <p:nvSpPr>
          <p:cNvPr id="161" name="object 161"/>
          <p:cNvSpPr/>
          <p:nvPr/>
        </p:nvSpPr>
        <p:spPr>
          <a:xfrm>
            <a:off x="2641600" y="3340163"/>
            <a:ext cx="68580" cy="948055"/>
          </a:xfrm>
          <a:custGeom>
            <a:avLst/>
            <a:gdLst/>
            <a:ahLst/>
            <a:cxnLst/>
            <a:rect l="l" t="t" r="r" b="b"/>
            <a:pathLst>
              <a:path w="68580" h="948054">
                <a:moveTo>
                  <a:pt x="0" y="947737"/>
                </a:moveTo>
                <a:lnTo>
                  <a:pt x="68262" y="947737"/>
                </a:lnTo>
                <a:lnTo>
                  <a:pt x="68262" y="0"/>
                </a:lnTo>
                <a:lnTo>
                  <a:pt x="0" y="0"/>
                </a:lnTo>
                <a:lnTo>
                  <a:pt x="0" y="947737"/>
                </a:lnTo>
                <a:close/>
              </a:path>
            </a:pathLst>
          </a:custGeom>
          <a:ln w="12700">
            <a:solidFill>
              <a:srgbClr val="FFFFFF"/>
            </a:solidFill>
          </a:ln>
        </p:spPr>
        <p:txBody>
          <a:bodyPr wrap="square" lIns="0" tIns="0" rIns="0" bIns="0" rtlCol="0"/>
          <a:lstStyle/>
          <a:p>
            <a:endParaRPr/>
          </a:p>
        </p:txBody>
      </p:sp>
      <p:sp>
        <p:nvSpPr>
          <p:cNvPr id="162" name="object 162"/>
          <p:cNvSpPr/>
          <p:nvPr/>
        </p:nvSpPr>
        <p:spPr>
          <a:xfrm>
            <a:off x="1279525" y="3340163"/>
            <a:ext cx="68580" cy="948055"/>
          </a:xfrm>
          <a:custGeom>
            <a:avLst/>
            <a:gdLst/>
            <a:ahLst/>
            <a:cxnLst/>
            <a:rect l="l" t="t" r="r" b="b"/>
            <a:pathLst>
              <a:path w="68580" h="948054">
                <a:moveTo>
                  <a:pt x="0" y="947737"/>
                </a:moveTo>
                <a:lnTo>
                  <a:pt x="68262" y="947737"/>
                </a:lnTo>
                <a:lnTo>
                  <a:pt x="68262" y="0"/>
                </a:lnTo>
                <a:lnTo>
                  <a:pt x="0" y="0"/>
                </a:lnTo>
                <a:lnTo>
                  <a:pt x="0" y="947737"/>
                </a:lnTo>
                <a:close/>
              </a:path>
            </a:pathLst>
          </a:custGeom>
          <a:solidFill>
            <a:srgbClr val="51DC00"/>
          </a:solidFill>
        </p:spPr>
        <p:txBody>
          <a:bodyPr wrap="square" lIns="0" tIns="0" rIns="0" bIns="0" rtlCol="0"/>
          <a:lstStyle/>
          <a:p>
            <a:endParaRPr/>
          </a:p>
        </p:txBody>
      </p:sp>
      <p:sp>
        <p:nvSpPr>
          <p:cNvPr id="163" name="object 163"/>
          <p:cNvSpPr/>
          <p:nvPr/>
        </p:nvSpPr>
        <p:spPr>
          <a:xfrm>
            <a:off x="1279525" y="3340163"/>
            <a:ext cx="68580" cy="948055"/>
          </a:xfrm>
          <a:custGeom>
            <a:avLst/>
            <a:gdLst/>
            <a:ahLst/>
            <a:cxnLst/>
            <a:rect l="l" t="t" r="r" b="b"/>
            <a:pathLst>
              <a:path w="68580" h="948054">
                <a:moveTo>
                  <a:pt x="0" y="947737"/>
                </a:moveTo>
                <a:lnTo>
                  <a:pt x="68262" y="947737"/>
                </a:lnTo>
                <a:lnTo>
                  <a:pt x="68262" y="0"/>
                </a:lnTo>
                <a:lnTo>
                  <a:pt x="0" y="0"/>
                </a:lnTo>
                <a:lnTo>
                  <a:pt x="0" y="947737"/>
                </a:lnTo>
                <a:close/>
              </a:path>
            </a:pathLst>
          </a:custGeom>
          <a:ln w="12700">
            <a:solidFill>
              <a:srgbClr val="FFFFFF"/>
            </a:solidFill>
          </a:ln>
        </p:spPr>
        <p:txBody>
          <a:bodyPr wrap="square" lIns="0" tIns="0" rIns="0" bIns="0" rtlCol="0"/>
          <a:lstStyle/>
          <a:p>
            <a:endParaRPr/>
          </a:p>
        </p:txBody>
      </p:sp>
      <p:sp>
        <p:nvSpPr>
          <p:cNvPr id="164" name="object 164"/>
          <p:cNvSpPr/>
          <p:nvPr/>
        </p:nvSpPr>
        <p:spPr>
          <a:xfrm>
            <a:off x="2776601" y="3340163"/>
            <a:ext cx="68580" cy="948055"/>
          </a:xfrm>
          <a:custGeom>
            <a:avLst/>
            <a:gdLst/>
            <a:ahLst/>
            <a:cxnLst/>
            <a:rect l="l" t="t" r="r" b="b"/>
            <a:pathLst>
              <a:path w="68580" h="948054">
                <a:moveTo>
                  <a:pt x="0" y="947737"/>
                </a:moveTo>
                <a:lnTo>
                  <a:pt x="68262" y="947737"/>
                </a:lnTo>
                <a:lnTo>
                  <a:pt x="68262" y="0"/>
                </a:lnTo>
                <a:lnTo>
                  <a:pt x="0" y="0"/>
                </a:lnTo>
                <a:lnTo>
                  <a:pt x="0" y="947737"/>
                </a:lnTo>
                <a:close/>
              </a:path>
            </a:pathLst>
          </a:custGeom>
          <a:solidFill>
            <a:srgbClr val="51DC00"/>
          </a:solidFill>
        </p:spPr>
        <p:txBody>
          <a:bodyPr wrap="square" lIns="0" tIns="0" rIns="0" bIns="0" rtlCol="0"/>
          <a:lstStyle/>
          <a:p>
            <a:endParaRPr/>
          </a:p>
        </p:txBody>
      </p:sp>
      <p:sp>
        <p:nvSpPr>
          <p:cNvPr id="165" name="object 165"/>
          <p:cNvSpPr/>
          <p:nvPr/>
        </p:nvSpPr>
        <p:spPr>
          <a:xfrm>
            <a:off x="2776601" y="3340163"/>
            <a:ext cx="68580" cy="948055"/>
          </a:xfrm>
          <a:custGeom>
            <a:avLst/>
            <a:gdLst/>
            <a:ahLst/>
            <a:cxnLst/>
            <a:rect l="l" t="t" r="r" b="b"/>
            <a:pathLst>
              <a:path w="68580" h="948054">
                <a:moveTo>
                  <a:pt x="0" y="947737"/>
                </a:moveTo>
                <a:lnTo>
                  <a:pt x="68262" y="947737"/>
                </a:lnTo>
                <a:lnTo>
                  <a:pt x="68262" y="0"/>
                </a:lnTo>
                <a:lnTo>
                  <a:pt x="0" y="0"/>
                </a:lnTo>
                <a:lnTo>
                  <a:pt x="0" y="947737"/>
                </a:lnTo>
                <a:close/>
              </a:path>
            </a:pathLst>
          </a:custGeom>
          <a:ln w="12700">
            <a:solidFill>
              <a:srgbClr val="FFFFFF"/>
            </a:solidFill>
          </a:ln>
        </p:spPr>
        <p:txBody>
          <a:bodyPr wrap="square" lIns="0" tIns="0" rIns="0" bIns="0" rtlCol="0"/>
          <a:lstStyle/>
          <a:p>
            <a:endParaRPr/>
          </a:p>
        </p:txBody>
      </p:sp>
      <p:sp>
        <p:nvSpPr>
          <p:cNvPr id="166" name="object 166"/>
          <p:cNvSpPr/>
          <p:nvPr/>
        </p:nvSpPr>
        <p:spPr>
          <a:xfrm>
            <a:off x="2913126" y="3340163"/>
            <a:ext cx="68580" cy="948055"/>
          </a:xfrm>
          <a:custGeom>
            <a:avLst/>
            <a:gdLst/>
            <a:ahLst/>
            <a:cxnLst/>
            <a:rect l="l" t="t" r="r" b="b"/>
            <a:pathLst>
              <a:path w="68580" h="948054">
                <a:moveTo>
                  <a:pt x="0" y="947737"/>
                </a:moveTo>
                <a:lnTo>
                  <a:pt x="68262" y="947737"/>
                </a:lnTo>
                <a:lnTo>
                  <a:pt x="68262" y="0"/>
                </a:lnTo>
                <a:lnTo>
                  <a:pt x="0" y="0"/>
                </a:lnTo>
                <a:lnTo>
                  <a:pt x="0" y="947737"/>
                </a:lnTo>
                <a:close/>
              </a:path>
            </a:pathLst>
          </a:custGeom>
          <a:solidFill>
            <a:srgbClr val="51DC00"/>
          </a:solidFill>
        </p:spPr>
        <p:txBody>
          <a:bodyPr wrap="square" lIns="0" tIns="0" rIns="0" bIns="0" rtlCol="0"/>
          <a:lstStyle/>
          <a:p>
            <a:endParaRPr/>
          </a:p>
        </p:txBody>
      </p:sp>
      <p:sp>
        <p:nvSpPr>
          <p:cNvPr id="167" name="object 167"/>
          <p:cNvSpPr/>
          <p:nvPr/>
        </p:nvSpPr>
        <p:spPr>
          <a:xfrm>
            <a:off x="2913126" y="3340163"/>
            <a:ext cx="68580" cy="948055"/>
          </a:xfrm>
          <a:custGeom>
            <a:avLst/>
            <a:gdLst/>
            <a:ahLst/>
            <a:cxnLst/>
            <a:rect l="l" t="t" r="r" b="b"/>
            <a:pathLst>
              <a:path w="68580" h="948054">
                <a:moveTo>
                  <a:pt x="0" y="947737"/>
                </a:moveTo>
                <a:lnTo>
                  <a:pt x="68262" y="947737"/>
                </a:lnTo>
                <a:lnTo>
                  <a:pt x="68262" y="0"/>
                </a:lnTo>
                <a:lnTo>
                  <a:pt x="0" y="0"/>
                </a:lnTo>
                <a:lnTo>
                  <a:pt x="0" y="947737"/>
                </a:lnTo>
                <a:close/>
              </a:path>
            </a:pathLst>
          </a:custGeom>
          <a:ln w="12700">
            <a:solidFill>
              <a:srgbClr val="FFFFFF"/>
            </a:solidFill>
          </a:ln>
        </p:spPr>
        <p:txBody>
          <a:bodyPr wrap="square" lIns="0" tIns="0" rIns="0" bIns="0" rtlCol="0"/>
          <a:lstStyle/>
          <a:p>
            <a:endParaRPr/>
          </a:p>
        </p:txBody>
      </p:sp>
      <p:sp>
        <p:nvSpPr>
          <p:cNvPr id="168" name="object 168"/>
          <p:cNvSpPr/>
          <p:nvPr/>
        </p:nvSpPr>
        <p:spPr>
          <a:xfrm>
            <a:off x="3049651" y="3340163"/>
            <a:ext cx="68580" cy="948055"/>
          </a:xfrm>
          <a:custGeom>
            <a:avLst/>
            <a:gdLst/>
            <a:ahLst/>
            <a:cxnLst/>
            <a:rect l="l" t="t" r="r" b="b"/>
            <a:pathLst>
              <a:path w="68580" h="948054">
                <a:moveTo>
                  <a:pt x="0" y="947737"/>
                </a:moveTo>
                <a:lnTo>
                  <a:pt x="68262" y="947737"/>
                </a:lnTo>
                <a:lnTo>
                  <a:pt x="68262" y="0"/>
                </a:lnTo>
                <a:lnTo>
                  <a:pt x="0" y="0"/>
                </a:lnTo>
                <a:lnTo>
                  <a:pt x="0" y="947737"/>
                </a:lnTo>
                <a:close/>
              </a:path>
            </a:pathLst>
          </a:custGeom>
          <a:solidFill>
            <a:srgbClr val="51DC00"/>
          </a:solidFill>
        </p:spPr>
        <p:txBody>
          <a:bodyPr wrap="square" lIns="0" tIns="0" rIns="0" bIns="0" rtlCol="0"/>
          <a:lstStyle/>
          <a:p>
            <a:endParaRPr/>
          </a:p>
        </p:txBody>
      </p:sp>
      <p:sp>
        <p:nvSpPr>
          <p:cNvPr id="169" name="object 169"/>
          <p:cNvSpPr/>
          <p:nvPr/>
        </p:nvSpPr>
        <p:spPr>
          <a:xfrm>
            <a:off x="3049651" y="3340163"/>
            <a:ext cx="68580" cy="948055"/>
          </a:xfrm>
          <a:custGeom>
            <a:avLst/>
            <a:gdLst/>
            <a:ahLst/>
            <a:cxnLst/>
            <a:rect l="l" t="t" r="r" b="b"/>
            <a:pathLst>
              <a:path w="68580" h="948054">
                <a:moveTo>
                  <a:pt x="0" y="947737"/>
                </a:moveTo>
                <a:lnTo>
                  <a:pt x="68262" y="947737"/>
                </a:lnTo>
                <a:lnTo>
                  <a:pt x="68262" y="0"/>
                </a:lnTo>
                <a:lnTo>
                  <a:pt x="0" y="0"/>
                </a:lnTo>
                <a:lnTo>
                  <a:pt x="0" y="947737"/>
                </a:lnTo>
                <a:close/>
              </a:path>
            </a:pathLst>
          </a:custGeom>
          <a:ln w="12700">
            <a:solidFill>
              <a:srgbClr val="FFFFFF"/>
            </a:solidFill>
          </a:ln>
        </p:spPr>
        <p:txBody>
          <a:bodyPr wrap="square" lIns="0" tIns="0" rIns="0" bIns="0" rtlCol="0"/>
          <a:lstStyle/>
          <a:p>
            <a:endParaRPr/>
          </a:p>
        </p:txBody>
      </p:sp>
      <p:sp>
        <p:nvSpPr>
          <p:cNvPr id="170" name="object 170"/>
          <p:cNvSpPr/>
          <p:nvPr/>
        </p:nvSpPr>
        <p:spPr>
          <a:xfrm>
            <a:off x="3186176" y="3340163"/>
            <a:ext cx="68580" cy="948055"/>
          </a:xfrm>
          <a:custGeom>
            <a:avLst/>
            <a:gdLst/>
            <a:ahLst/>
            <a:cxnLst/>
            <a:rect l="l" t="t" r="r" b="b"/>
            <a:pathLst>
              <a:path w="68579" h="948054">
                <a:moveTo>
                  <a:pt x="0" y="947737"/>
                </a:moveTo>
                <a:lnTo>
                  <a:pt x="68262" y="947737"/>
                </a:lnTo>
                <a:lnTo>
                  <a:pt x="68262" y="0"/>
                </a:lnTo>
                <a:lnTo>
                  <a:pt x="0" y="0"/>
                </a:lnTo>
                <a:lnTo>
                  <a:pt x="0" y="947737"/>
                </a:lnTo>
                <a:close/>
              </a:path>
            </a:pathLst>
          </a:custGeom>
          <a:solidFill>
            <a:srgbClr val="51DC00"/>
          </a:solidFill>
        </p:spPr>
        <p:txBody>
          <a:bodyPr wrap="square" lIns="0" tIns="0" rIns="0" bIns="0" rtlCol="0"/>
          <a:lstStyle/>
          <a:p>
            <a:endParaRPr/>
          </a:p>
        </p:txBody>
      </p:sp>
      <p:sp>
        <p:nvSpPr>
          <p:cNvPr id="171" name="object 171"/>
          <p:cNvSpPr/>
          <p:nvPr/>
        </p:nvSpPr>
        <p:spPr>
          <a:xfrm>
            <a:off x="3186176" y="3340163"/>
            <a:ext cx="68580" cy="948055"/>
          </a:xfrm>
          <a:custGeom>
            <a:avLst/>
            <a:gdLst/>
            <a:ahLst/>
            <a:cxnLst/>
            <a:rect l="l" t="t" r="r" b="b"/>
            <a:pathLst>
              <a:path w="68579" h="948054">
                <a:moveTo>
                  <a:pt x="0" y="947737"/>
                </a:moveTo>
                <a:lnTo>
                  <a:pt x="68262" y="947737"/>
                </a:lnTo>
                <a:lnTo>
                  <a:pt x="68262" y="0"/>
                </a:lnTo>
                <a:lnTo>
                  <a:pt x="0" y="0"/>
                </a:lnTo>
                <a:lnTo>
                  <a:pt x="0" y="947737"/>
                </a:lnTo>
                <a:close/>
              </a:path>
            </a:pathLst>
          </a:custGeom>
          <a:ln w="12700">
            <a:solidFill>
              <a:srgbClr val="FFFFFF"/>
            </a:solidFill>
          </a:ln>
        </p:spPr>
        <p:txBody>
          <a:bodyPr wrap="square" lIns="0" tIns="0" rIns="0" bIns="0" rtlCol="0"/>
          <a:lstStyle/>
          <a:p>
            <a:endParaRPr/>
          </a:p>
        </p:txBody>
      </p:sp>
      <p:sp>
        <p:nvSpPr>
          <p:cNvPr id="172" name="object 172"/>
          <p:cNvSpPr/>
          <p:nvPr/>
        </p:nvSpPr>
        <p:spPr>
          <a:xfrm>
            <a:off x="3322701" y="3340163"/>
            <a:ext cx="66675" cy="948055"/>
          </a:xfrm>
          <a:custGeom>
            <a:avLst/>
            <a:gdLst/>
            <a:ahLst/>
            <a:cxnLst/>
            <a:rect l="l" t="t" r="r" b="b"/>
            <a:pathLst>
              <a:path w="66675" h="948054">
                <a:moveTo>
                  <a:pt x="0" y="947737"/>
                </a:moveTo>
                <a:lnTo>
                  <a:pt x="66675" y="947737"/>
                </a:lnTo>
                <a:lnTo>
                  <a:pt x="66675" y="0"/>
                </a:lnTo>
                <a:lnTo>
                  <a:pt x="0" y="0"/>
                </a:lnTo>
                <a:lnTo>
                  <a:pt x="0" y="947737"/>
                </a:lnTo>
                <a:close/>
              </a:path>
            </a:pathLst>
          </a:custGeom>
          <a:solidFill>
            <a:srgbClr val="51DC00"/>
          </a:solidFill>
        </p:spPr>
        <p:txBody>
          <a:bodyPr wrap="square" lIns="0" tIns="0" rIns="0" bIns="0" rtlCol="0"/>
          <a:lstStyle/>
          <a:p>
            <a:endParaRPr/>
          </a:p>
        </p:txBody>
      </p:sp>
      <p:sp>
        <p:nvSpPr>
          <p:cNvPr id="173" name="object 173"/>
          <p:cNvSpPr/>
          <p:nvPr/>
        </p:nvSpPr>
        <p:spPr>
          <a:xfrm>
            <a:off x="3322701" y="3340163"/>
            <a:ext cx="66675" cy="948055"/>
          </a:xfrm>
          <a:custGeom>
            <a:avLst/>
            <a:gdLst/>
            <a:ahLst/>
            <a:cxnLst/>
            <a:rect l="l" t="t" r="r" b="b"/>
            <a:pathLst>
              <a:path w="66675" h="948054">
                <a:moveTo>
                  <a:pt x="0" y="947737"/>
                </a:moveTo>
                <a:lnTo>
                  <a:pt x="66675" y="947737"/>
                </a:lnTo>
                <a:lnTo>
                  <a:pt x="66675" y="0"/>
                </a:lnTo>
                <a:lnTo>
                  <a:pt x="0" y="0"/>
                </a:lnTo>
                <a:lnTo>
                  <a:pt x="0" y="947737"/>
                </a:lnTo>
                <a:close/>
              </a:path>
            </a:pathLst>
          </a:custGeom>
          <a:ln w="12700">
            <a:solidFill>
              <a:srgbClr val="FFFFFF"/>
            </a:solidFill>
          </a:ln>
        </p:spPr>
        <p:txBody>
          <a:bodyPr wrap="square" lIns="0" tIns="0" rIns="0" bIns="0" rtlCol="0"/>
          <a:lstStyle/>
          <a:p>
            <a:endParaRPr/>
          </a:p>
        </p:txBody>
      </p:sp>
      <p:sp>
        <p:nvSpPr>
          <p:cNvPr id="174" name="object 174"/>
          <p:cNvSpPr/>
          <p:nvPr/>
        </p:nvSpPr>
        <p:spPr>
          <a:xfrm>
            <a:off x="1279525" y="4667250"/>
            <a:ext cx="68580" cy="948055"/>
          </a:xfrm>
          <a:custGeom>
            <a:avLst/>
            <a:gdLst/>
            <a:ahLst/>
            <a:cxnLst/>
            <a:rect l="l" t="t" r="r" b="b"/>
            <a:pathLst>
              <a:path w="68580" h="948054">
                <a:moveTo>
                  <a:pt x="0" y="947737"/>
                </a:moveTo>
                <a:lnTo>
                  <a:pt x="68262" y="947737"/>
                </a:lnTo>
                <a:lnTo>
                  <a:pt x="68262" y="0"/>
                </a:lnTo>
                <a:lnTo>
                  <a:pt x="0" y="0"/>
                </a:lnTo>
                <a:lnTo>
                  <a:pt x="0" y="947737"/>
                </a:lnTo>
                <a:close/>
              </a:path>
            </a:pathLst>
          </a:custGeom>
          <a:solidFill>
            <a:srgbClr val="51DC00"/>
          </a:solidFill>
        </p:spPr>
        <p:txBody>
          <a:bodyPr wrap="square" lIns="0" tIns="0" rIns="0" bIns="0" rtlCol="0"/>
          <a:lstStyle/>
          <a:p>
            <a:endParaRPr/>
          </a:p>
        </p:txBody>
      </p:sp>
      <p:sp>
        <p:nvSpPr>
          <p:cNvPr id="175" name="object 175"/>
          <p:cNvSpPr/>
          <p:nvPr/>
        </p:nvSpPr>
        <p:spPr>
          <a:xfrm>
            <a:off x="1279525" y="4667250"/>
            <a:ext cx="68580" cy="948055"/>
          </a:xfrm>
          <a:custGeom>
            <a:avLst/>
            <a:gdLst/>
            <a:ahLst/>
            <a:cxnLst/>
            <a:rect l="l" t="t" r="r" b="b"/>
            <a:pathLst>
              <a:path w="68580" h="948054">
                <a:moveTo>
                  <a:pt x="0" y="947737"/>
                </a:moveTo>
                <a:lnTo>
                  <a:pt x="68262" y="947737"/>
                </a:lnTo>
                <a:lnTo>
                  <a:pt x="68262" y="0"/>
                </a:lnTo>
                <a:lnTo>
                  <a:pt x="0" y="0"/>
                </a:lnTo>
                <a:lnTo>
                  <a:pt x="0" y="947737"/>
                </a:lnTo>
                <a:close/>
              </a:path>
            </a:pathLst>
          </a:custGeom>
          <a:ln w="12700">
            <a:solidFill>
              <a:srgbClr val="FFFFFF"/>
            </a:solidFill>
          </a:ln>
        </p:spPr>
        <p:txBody>
          <a:bodyPr wrap="square" lIns="0" tIns="0" rIns="0" bIns="0" rtlCol="0"/>
          <a:lstStyle/>
          <a:p>
            <a:endParaRPr/>
          </a:p>
        </p:txBody>
      </p:sp>
      <p:sp>
        <p:nvSpPr>
          <p:cNvPr id="176" name="object 176"/>
          <p:cNvSpPr/>
          <p:nvPr/>
        </p:nvSpPr>
        <p:spPr>
          <a:xfrm>
            <a:off x="1416050" y="4667250"/>
            <a:ext cx="66675" cy="948055"/>
          </a:xfrm>
          <a:custGeom>
            <a:avLst/>
            <a:gdLst/>
            <a:ahLst/>
            <a:cxnLst/>
            <a:rect l="l" t="t" r="r" b="b"/>
            <a:pathLst>
              <a:path w="66675" h="948054">
                <a:moveTo>
                  <a:pt x="0" y="947737"/>
                </a:moveTo>
                <a:lnTo>
                  <a:pt x="66675" y="947737"/>
                </a:lnTo>
                <a:lnTo>
                  <a:pt x="66675" y="0"/>
                </a:lnTo>
                <a:lnTo>
                  <a:pt x="0" y="0"/>
                </a:lnTo>
                <a:lnTo>
                  <a:pt x="0" y="947737"/>
                </a:lnTo>
                <a:close/>
              </a:path>
            </a:pathLst>
          </a:custGeom>
          <a:solidFill>
            <a:srgbClr val="51DC00"/>
          </a:solidFill>
        </p:spPr>
        <p:txBody>
          <a:bodyPr wrap="square" lIns="0" tIns="0" rIns="0" bIns="0" rtlCol="0"/>
          <a:lstStyle/>
          <a:p>
            <a:endParaRPr/>
          </a:p>
        </p:txBody>
      </p:sp>
      <p:sp>
        <p:nvSpPr>
          <p:cNvPr id="177" name="object 177"/>
          <p:cNvSpPr/>
          <p:nvPr/>
        </p:nvSpPr>
        <p:spPr>
          <a:xfrm>
            <a:off x="1416050" y="4667250"/>
            <a:ext cx="66675" cy="948055"/>
          </a:xfrm>
          <a:custGeom>
            <a:avLst/>
            <a:gdLst/>
            <a:ahLst/>
            <a:cxnLst/>
            <a:rect l="l" t="t" r="r" b="b"/>
            <a:pathLst>
              <a:path w="66675" h="948054">
                <a:moveTo>
                  <a:pt x="0" y="947737"/>
                </a:moveTo>
                <a:lnTo>
                  <a:pt x="66675" y="947737"/>
                </a:lnTo>
                <a:lnTo>
                  <a:pt x="66675" y="0"/>
                </a:lnTo>
                <a:lnTo>
                  <a:pt x="0" y="0"/>
                </a:lnTo>
                <a:lnTo>
                  <a:pt x="0" y="947737"/>
                </a:lnTo>
                <a:close/>
              </a:path>
            </a:pathLst>
          </a:custGeom>
          <a:ln w="12700">
            <a:solidFill>
              <a:srgbClr val="FFFFFF"/>
            </a:solidFill>
          </a:ln>
        </p:spPr>
        <p:txBody>
          <a:bodyPr wrap="square" lIns="0" tIns="0" rIns="0" bIns="0" rtlCol="0"/>
          <a:lstStyle/>
          <a:p>
            <a:endParaRPr/>
          </a:p>
        </p:txBody>
      </p:sp>
      <p:sp>
        <p:nvSpPr>
          <p:cNvPr id="178" name="object 178"/>
          <p:cNvSpPr/>
          <p:nvPr/>
        </p:nvSpPr>
        <p:spPr>
          <a:xfrm>
            <a:off x="1551050" y="4667250"/>
            <a:ext cx="68580" cy="948055"/>
          </a:xfrm>
          <a:custGeom>
            <a:avLst/>
            <a:gdLst/>
            <a:ahLst/>
            <a:cxnLst/>
            <a:rect l="l" t="t" r="r" b="b"/>
            <a:pathLst>
              <a:path w="68580" h="948054">
                <a:moveTo>
                  <a:pt x="0" y="947737"/>
                </a:moveTo>
                <a:lnTo>
                  <a:pt x="68262" y="947737"/>
                </a:lnTo>
                <a:lnTo>
                  <a:pt x="68262" y="0"/>
                </a:lnTo>
                <a:lnTo>
                  <a:pt x="0" y="0"/>
                </a:lnTo>
                <a:lnTo>
                  <a:pt x="0" y="947737"/>
                </a:lnTo>
                <a:close/>
              </a:path>
            </a:pathLst>
          </a:custGeom>
          <a:solidFill>
            <a:srgbClr val="51DC00"/>
          </a:solidFill>
        </p:spPr>
        <p:txBody>
          <a:bodyPr wrap="square" lIns="0" tIns="0" rIns="0" bIns="0" rtlCol="0"/>
          <a:lstStyle/>
          <a:p>
            <a:endParaRPr/>
          </a:p>
        </p:txBody>
      </p:sp>
      <p:sp>
        <p:nvSpPr>
          <p:cNvPr id="179" name="object 179"/>
          <p:cNvSpPr/>
          <p:nvPr/>
        </p:nvSpPr>
        <p:spPr>
          <a:xfrm>
            <a:off x="1551050" y="4667250"/>
            <a:ext cx="68580" cy="948055"/>
          </a:xfrm>
          <a:custGeom>
            <a:avLst/>
            <a:gdLst/>
            <a:ahLst/>
            <a:cxnLst/>
            <a:rect l="l" t="t" r="r" b="b"/>
            <a:pathLst>
              <a:path w="68580" h="948054">
                <a:moveTo>
                  <a:pt x="0" y="947737"/>
                </a:moveTo>
                <a:lnTo>
                  <a:pt x="68262" y="947737"/>
                </a:lnTo>
                <a:lnTo>
                  <a:pt x="68262" y="0"/>
                </a:lnTo>
                <a:lnTo>
                  <a:pt x="0" y="0"/>
                </a:lnTo>
                <a:lnTo>
                  <a:pt x="0" y="947737"/>
                </a:lnTo>
                <a:close/>
              </a:path>
            </a:pathLst>
          </a:custGeom>
          <a:ln w="12700">
            <a:solidFill>
              <a:srgbClr val="FFFFFF"/>
            </a:solidFill>
          </a:ln>
        </p:spPr>
        <p:txBody>
          <a:bodyPr wrap="square" lIns="0" tIns="0" rIns="0" bIns="0" rtlCol="0"/>
          <a:lstStyle/>
          <a:p>
            <a:endParaRPr/>
          </a:p>
        </p:txBody>
      </p:sp>
      <p:sp>
        <p:nvSpPr>
          <p:cNvPr id="180" name="object 180"/>
          <p:cNvSpPr/>
          <p:nvPr/>
        </p:nvSpPr>
        <p:spPr>
          <a:xfrm>
            <a:off x="1687576" y="4667250"/>
            <a:ext cx="68580" cy="948055"/>
          </a:xfrm>
          <a:custGeom>
            <a:avLst/>
            <a:gdLst/>
            <a:ahLst/>
            <a:cxnLst/>
            <a:rect l="l" t="t" r="r" b="b"/>
            <a:pathLst>
              <a:path w="68580" h="948054">
                <a:moveTo>
                  <a:pt x="0" y="947737"/>
                </a:moveTo>
                <a:lnTo>
                  <a:pt x="68262" y="947737"/>
                </a:lnTo>
                <a:lnTo>
                  <a:pt x="68262" y="0"/>
                </a:lnTo>
                <a:lnTo>
                  <a:pt x="0" y="0"/>
                </a:lnTo>
                <a:lnTo>
                  <a:pt x="0" y="947737"/>
                </a:lnTo>
                <a:close/>
              </a:path>
            </a:pathLst>
          </a:custGeom>
          <a:solidFill>
            <a:srgbClr val="51DC00"/>
          </a:solidFill>
        </p:spPr>
        <p:txBody>
          <a:bodyPr wrap="square" lIns="0" tIns="0" rIns="0" bIns="0" rtlCol="0"/>
          <a:lstStyle/>
          <a:p>
            <a:endParaRPr/>
          </a:p>
        </p:txBody>
      </p:sp>
      <p:sp>
        <p:nvSpPr>
          <p:cNvPr id="181" name="object 181"/>
          <p:cNvSpPr/>
          <p:nvPr/>
        </p:nvSpPr>
        <p:spPr>
          <a:xfrm>
            <a:off x="1687576" y="4667250"/>
            <a:ext cx="68580" cy="948055"/>
          </a:xfrm>
          <a:custGeom>
            <a:avLst/>
            <a:gdLst/>
            <a:ahLst/>
            <a:cxnLst/>
            <a:rect l="l" t="t" r="r" b="b"/>
            <a:pathLst>
              <a:path w="68580" h="948054">
                <a:moveTo>
                  <a:pt x="0" y="947737"/>
                </a:moveTo>
                <a:lnTo>
                  <a:pt x="68262" y="947737"/>
                </a:lnTo>
                <a:lnTo>
                  <a:pt x="68262" y="0"/>
                </a:lnTo>
                <a:lnTo>
                  <a:pt x="0" y="0"/>
                </a:lnTo>
                <a:lnTo>
                  <a:pt x="0" y="947737"/>
                </a:lnTo>
                <a:close/>
              </a:path>
            </a:pathLst>
          </a:custGeom>
          <a:ln w="12700">
            <a:solidFill>
              <a:srgbClr val="FFFFFF"/>
            </a:solidFill>
          </a:ln>
        </p:spPr>
        <p:txBody>
          <a:bodyPr wrap="square" lIns="0" tIns="0" rIns="0" bIns="0" rtlCol="0"/>
          <a:lstStyle/>
          <a:p>
            <a:endParaRPr/>
          </a:p>
        </p:txBody>
      </p:sp>
      <p:sp>
        <p:nvSpPr>
          <p:cNvPr id="182" name="object 182"/>
          <p:cNvSpPr/>
          <p:nvPr/>
        </p:nvSpPr>
        <p:spPr>
          <a:xfrm>
            <a:off x="1824101" y="4667250"/>
            <a:ext cx="68580" cy="948055"/>
          </a:xfrm>
          <a:custGeom>
            <a:avLst/>
            <a:gdLst/>
            <a:ahLst/>
            <a:cxnLst/>
            <a:rect l="l" t="t" r="r" b="b"/>
            <a:pathLst>
              <a:path w="68580" h="948054">
                <a:moveTo>
                  <a:pt x="0" y="947737"/>
                </a:moveTo>
                <a:lnTo>
                  <a:pt x="68262" y="947737"/>
                </a:lnTo>
                <a:lnTo>
                  <a:pt x="68262" y="0"/>
                </a:lnTo>
                <a:lnTo>
                  <a:pt x="0" y="0"/>
                </a:lnTo>
                <a:lnTo>
                  <a:pt x="0" y="947737"/>
                </a:lnTo>
                <a:close/>
              </a:path>
            </a:pathLst>
          </a:custGeom>
          <a:solidFill>
            <a:srgbClr val="51DC00"/>
          </a:solidFill>
        </p:spPr>
        <p:txBody>
          <a:bodyPr wrap="square" lIns="0" tIns="0" rIns="0" bIns="0" rtlCol="0"/>
          <a:lstStyle/>
          <a:p>
            <a:endParaRPr/>
          </a:p>
        </p:txBody>
      </p:sp>
      <p:sp>
        <p:nvSpPr>
          <p:cNvPr id="183" name="object 183"/>
          <p:cNvSpPr/>
          <p:nvPr/>
        </p:nvSpPr>
        <p:spPr>
          <a:xfrm>
            <a:off x="1824101" y="4667250"/>
            <a:ext cx="68580" cy="948055"/>
          </a:xfrm>
          <a:custGeom>
            <a:avLst/>
            <a:gdLst/>
            <a:ahLst/>
            <a:cxnLst/>
            <a:rect l="l" t="t" r="r" b="b"/>
            <a:pathLst>
              <a:path w="68580" h="948054">
                <a:moveTo>
                  <a:pt x="0" y="947737"/>
                </a:moveTo>
                <a:lnTo>
                  <a:pt x="68262" y="947737"/>
                </a:lnTo>
                <a:lnTo>
                  <a:pt x="68262" y="0"/>
                </a:lnTo>
                <a:lnTo>
                  <a:pt x="0" y="0"/>
                </a:lnTo>
                <a:lnTo>
                  <a:pt x="0" y="947737"/>
                </a:lnTo>
                <a:close/>
              </a:path>
            </a:pathLst>
          </a:custGeom>
          <a:ln w="12700">
            <a:solidFill>
              <a:srgbClr val="FFFFFF"/>
            </a:solidFill>
          </a:ln>
        </p:spPr>
        <p:txBody>
          <a:bodyPr wrap="square" lIns="0" tIns="0" rIns="0" bIns="0" rtlCol="0"/>
          <a:lstStyle/>
          <a:p>
            <a:endParaRPr/>
          </a:p>
        </p:txBody>
      </p:sp>
      <p:sp>
        <p:nvSpPr>
          <p:cNvPr id="184" name="object 184"/>
          <p:cNvSpPr/>
          <p:nvPr/>
        </p:nvSpPr>
        <p:spPr>
          <a:xfrm>
            <a:off x="1960626" y="4667250"/>
            <a:ext cx="68580" cy="948055"/>
          </a:xfrm>
          <a:custGeom>
            <a:avLst/>
            <a:gdLst/>
            <a:ahLst/>
            <a:cxnLst/>
            <a:rect l="l" t="t" r="r" b="b"/>
            <a:pathLst>
              <a:path w="68580" h="948054">
                <a:moveTo>
                  <a:pt x="0" y="947737"/>
                </a:moveTo>
                <a:lnTo>
                  <a:pt x="68262" y="947737"/>
                </a:lnTo>
                <a:lnTo>
                  <a:pt x="68262" y="0"/>
                </a:lnTo>
                <a:lnTo>
                  <a:pt x="0" y="0"/>
                </a:lnTo>
                <a:lnTo>
                  <a:pt x="0" y="947737"/>
                </a:lnTo>
                <a:close/>
              </a:path>
            </a:pathLst>
          </a:custGeom>
          <a:solidFill>
            <a:srgbClr val="51DC00"/>
          </a:solidFill>
        </p:spPr>
        <p:txBody>
          <a:bodyPr wrap="square" lIns="0" tIns="0" rIns="0" bIns="0" rtlCol="0"/>
          <a:lstStyle/>
          <a:p>
            <a:endParaRPr/>
          </a:p>
        </p:txBody>
      </p:sp>
      <p:sp>
        <p:nvSpPr>
          <p:cNvPr id="185" name="object 185"/>
          <p:cNvSpPr/>
          <p:nvPr/>
        </p:nvSpPr>
        <p:spPr>
          <a:xfrm>
            <a:off x="1960626" y="4667250"/>
            <a:ext cx="68580" cy="948055"/>
          </a:xfrm>
          <a:custGeom>
            <a:avLst/>
            <a:gdLst/>
            <a:ahLst/>
            <a:cxnLst/>
            <a:rect l="l" t="t" r="r" b="b"/>
            <a:pathLst>
              <a:path w="68580" h="948054">
                <a:moveTo>
                  <a:pt x="0" y="947737"/>
                </a:moveTo>
                <a:lnTo>
                  <a:pt x="68262" y="947737"/>
                </a:lnTo>
                <a:lnTo>
                  <a:pt x="68262" y="0"/>
                </a:lnTo>
                <a:lnTo>
                  <a:pt x="0" y="0"/>
                </a:lnTo>
                <a:lnTo>
                  <a:pt x="0" y="947737"/>
                </a:lnTo>
                <a:close/>
              </a:path>
            </a:pathLst>
          </a:custGeom>
          <a:ln w="12700">
            <a:solidFill>
              <a:srgbClr val="FFFFFF"/>
            </a:solidFill>
          </a:ln>
        </p:spPr>
        <p:txBody>
          <a:bodyPr wrap="square" lIns="0" tIns="0" rIns="0" bIns="0" rtlCol="0"/>
          <a:lstStyle/>
          <a:p>
            <a:endParaRPr/>
          </a:p>
        </p:txBody>
      </p:sp>
      <p:sp>
        <p:nvSpPr>
          <p:cNvPr id="186" name="object 186"/>
          <p:cNvSpPr/>
          <p:nvPr/>
        </p:nvSpPr>
        <p:spPr>
          <a:xfrm>
            <a:off x="2641600" y="4667250"/>
            <a:ext cx="68580" cy="948055"/>
          </a:xfrm>
          <a:custGeom>
            <a:avLst/>
            <a:gdLst/>
            <a:ahLst/>
            <a:cxnLst/>
            <a:rect l="l" t="t" r="r" b="b"/>
            <a:pathLst>
              <a:path w="68580" h="948054">
                <a:moveTo>
                  <a:pt x="0" y="947737"/>
                </a:moveTo>
                <a:lnTo>
                  <a:pt x="68262" y="947737"/>
                </a:lnTo>
                <a:lnTo>
                  <a:pt x="68262" y="0"/>
                </a:lnTo>
                <a:lnTo>
                  <a:pt x="0" y="0"/>
                </a:lnTo>
                <a:lnTo>
                  <a:pt x="0" y="947737"/>
                </a:lnTo>
                <a:close/>
              </a:path>
            </a:pathLst>
          </a:custGeom>
          <a:solidFill>
            <a:srgbClr val="51DC00"/>
          </a:solidFill>
        </p:spPr>
        <p:txBody>
          <a:bodyPr wrap="square" lIns="0" tIns="0" rIns="0" bIns="0" rtlCol="0"/>
          <a:lstStyle/>
          <a:p>
            <a:endParaRPr/>
          </a:p>
        </p:txBody>
      </p:sp>
      <p:sp>
        <p:nvSpPr>
          <p:cNvPr id="187" name="object 187"/>
          <p:cNvSpPr/>
          <p:nvPr/>
        </p:nvSpPr>
        <p:spPr>
          <a:xfrm>
            <a:off x="2641600" y="4667250"/>
            <a:ext cx="68580" cy="948055"/>
          </a:xfrm>
          <a:custGeom>
            <a:avLst/>
            <a:gdLst/>
            <a:ahLst/>
            <a:cxnLst/>
            <a:rect l="l" t="t" r="r" b="b"/>
            <a:pathLst>
              <a:path w="68580" h="948054">
                <a:moveTo>
                  <a:pt x="0" y="947737"/>
                </a:moveTo>
                <a:lnTo>
                  <a:pt x="68262" y="947737"/>
                </a:lnTo>
                <a:lnTo>
                  <a:pt x="68262" y="0"/>
                </a:lnTo>
                <a:lnTo>
                  <a:pt x="0" y="0"/>
                </a:lnTo>
                <a:lnTo>
                  <a:pt x="0" y="947737"/>
                </a:lnTo>
                <a:close/>
              </a:path>
            </a:pathLst>
          </a:custGeom>
          <a:ln w="12700">
            <a:solidFill>
              <a:srgbClr val="FFFFFF"/>
            </a:solidFill>
          </a:ln>
        </p:spPr>
        <p:txBody>
          <a:bodyPr wrap="square" lIns="0" tIns="0" rIns="0" bIns="0" rtlCol="0"/>
          <a:lstStyle/>
          <a:p>
            <a:endParaRPr/>
          </a:p>
        </p:txBody>
      </p:sp>
      <p:sp>
        <p:nvSpPr>
          <p:cNvPr id="188" name="object 188"/>
          <p:cNvSpPr/>
          <p:nvPr/>
        </p:nvSpPr>
        <p:spPr>
          <a:xfrm>
            <a:off x="2776601" y="4667250"/>
            <a:ext cx="68580" cy="948055"/>
          </a:xfrm>
          <a:custGeom>
            <a:avLst/>
            <a:gdLst/>
            <a:ahLst/>
            <a:cxnLst/>
            <a:rect l="l" t="t" r="r" b="b"/>
            <a:pathLst>
              <a:path w="68580" h="948054">
                <a:moveTo>
                  <a:pt x="0" y="947737"/>
                </a:moveTo>
                <a:lnTo>
                  <a:pt x="68262" y="947737"/>
                </a:lnTo>
                <a:lnTo>
                  <a:pt x="68262" y="0"/>
                </a:lnTo>
                <a:lnTo>
                  <a:pt x="0" y="0"/>
                </a:lnTo>
                <a:lnTo>
                  <a:pt x="0" y="947737"/>
                </a:lnTo>
                <a:close/>
              </a:path>
            </a:pathLst>
          </a:custGeom>
          <a:solidFill>
            <a:srgbClr val="51DC00"/>
          </a:solidFill>
        </p:spPr>
        <p:txBody>
          <a:bodyPr wrap="square" lIns="0" tIns="0" rIns="0" bIns="0" rtlCol="0"/>
          <a:lstStyle/>
          <a:p>
            <a:endParaRPr/>
          </a:p>
        </p:txBody>
      </p:sp>
      <p:sp>
        <p:nvSpPr>
          <p:cNvPr id="189" name="object 189"/>
          <p:cNvSpPr/>
          <p:nvPr/>
        </p:nvSpPr>
        <p:spPr>
          <a:xfrm>
            <a:off x="2776601" y="4667250"/>
            <a:ext cx="68580" cy="948055"/>
          </a:xfrm>
          <a:custGeom>
            <a:avLst/>
            <a:gdLst/>
            <a:ahLst/>
            <a:cxnLst/>
            <a:rect l="l" t="t" r="r" b="b"/>
            <a:pathLst>
              <a:path w="68580" h="948054">
                <a:moveTo>
                  <a:pt x="0" y="947737"/>
                </a:moveTo>
                <a:lnTo>
                  <a:pt x="68262" y="947737"/>
                </a:lnTo>
                <a:lnTo>
                  <a:pt x="68262" y="0"/>
                </a:lnTo>
                <a:lnTo>
                  <a:pt x="0" y="0"/>
                </a:lnTo>
                <a:lnTo>
                  <a:pt x="0" y="947737"/>
                </a:lnTo>
                <a:close/>
              </a:path>
            </a:pathLst>
          </a:custGeom>
          <a:ln w="12700">
            <a:solidFill>
              <a:srgbClr val="FFFFFF"/>
            </a:solidFill>
          </a:ln>
        </p:spPr>
        <p:txBody>
          <a:bodyPr wrap="square" lIns="0" tIns="0" rIns="0" bIns="0" rtlCol="0"/>
          <a:lstStyle/>
          <a:p>
            <a:endParaRPr/>
          </a:p>
        </p:txBody>
      </p:sp>
      <p:sp>
        <p:nvSpPr>
          <p:cNvPr id="190" name="object 190"/>
          <p:cNvSpPr/>
          <p:nvPr/>
        </p:nvSpPr>
        <p:spPr>
          <a:xfrm>
            <a:off x="2913126" y="4667250"/>
            <a:ext cx="68580" cy="948055"/>
          </a:xfrm>
          <a:custGeom>
            <a:avLst/>
            <a:gdLst/>
            <a:ahLst/>
            <a:cxnLst/>
            <a:rect l="l" t="t" r="r" b="b"/>
            <a:pathLst>
              <a:path w="68580" h="948054">
                <a:moveTo>
                  <a:pt x="0" y="947737"/>
                </a:moveTo>
                <a:lnTo>
                  <a:pt x="68262" y="947737"/>
                </a:lnTo>
                <a:lnTo>
                  <a:pt x="68262" y="0"/>
                </a:lnTo>
                <a:lnTo>
                  <a:pt x="0" y="0"/>
                </a:lnTo>
                <a:lnTo>
                  <a:pt x="0" y="947737"/>
                </a:lnTo>
                <a:close/>
              </a:path>
            </a:pathLst>
          </a:custGeom>
          <a:solidFill>
            <a:srgbClr val="51DC00"/>
          </a:solidFill>
        </p:spPr>
        <p:txBody>
          <a:bodyPr wrap="square" lIns="0" tIns="0" rIns="0" bIns="0" rtlCol="0"/>
          <a:lstStyle/>
          <a:p>
            <a:endParaRPr/>
          </a:p>
        </p:txBody>
      </p:sp>
      <p:sp>
        <p:nvSpPr>
          <p:cNvPr id="191" name="object 191"/>
          <p:cNvSpPr/>
          <p:nvPr/>
        </p:nvSpPr>
        <p:spPr>
          <a:xfrm>
            <a:off x="2913126" y="4667250"/>
            <a:ext cx="68580" cy="948055"/>
          </a:xfrm>
          <a:custGeom>
            <a:avLst/>
            <a:gdLst/>
            <a:ahLst/>
            <a:cxnLst/>
            <a:rect l="l" t="t" r="r" b="b"/>
            <a:pathLst>
              <a:path w="68580" h="948054">
                <a:moveTo>
                  <a:pt x="0" y="947737"/>
                </a:moveTo>
                <a:lnTo>
                  <a:pt x="68262" y="947737"/>
                </a:lnTo>
                <a:lnTo>
                  <a:pt x="68262" y="0"/>
                </a:lnTo>
                <a:lnTo>
                  <a:pt x="0" y="0"/>
                </a:lnTo>
                <a:lnTo>
                  <a:pt x="0" y="947737"/>
                </a:lnTo>
                <a:close/>
              </a:path>
            </a:pathLst>
          </a:custGeom>
          <a:ln w="12700">
            <a:solidFill>
              <a:srgbClr val="FFFFFF"/>
            </a:solidFill>
          </a:ln>
        </p:spPr>
        <p:txBody>
          <a:bodyPr wrap="square" lIns="0" tIns="0" rIns="0" bIns="0" rtlCol="0"/>
          <a:lstStyle/>
          <a:p>
            <a:endParaRPr/>
          </a:p>
        </p:txBody>
      </p:sp>
      <p:sp>
        <p:nvSpPr>
          <p:cNvPr id="192" name="object 192"/>
          <p:cNvSpPr/>
          <p:nvPr/>
        </p:nvSpPr>
        <p:spPr>
          <a:xfrm>
            <a:off x="3049651" y="4667250"/>
            <a:ext cx="68580" cy="948055"/>
          </a:xfrm>
          <a:custGeom>
            <a:avLst/>
            <a:gdLst/>
            <a:ahLst/>
            <a:cxnLst/>
            <a:rect l="l" t="t" r="r" b="b"/>
            <a:pathLst>
              <a:path w="68580" h="948054">
                <a:moveTo>
                  <a:pt x="0" y="947737"/>
                </a:moveTo>
                <a:lnTo>
                  <a:pt x="68262" y="947737"/>
                </a:lnTo>
                <a:lnTo>
                  <a:pt x="68262" y="0"/>
                </a:lnTo>
                <a:lnTo>
                  <a:pt x="0" y="0"/>
                </a:lnTo>
                <a:lnTo>
                  <a:pt x="0" y="947737"/>
                </a:lnTo>
                <a:close/>
              </a:path>
            </a:pathLst>
          </a:custGeom>
          <a:solidFill>
            <a:srgbClr val="51DC00"/>
          </a:solidFill>
        </p:spPr>
        <p:txBody>
          <a:bodyPr wrap="square" lIns="0" tIns="0" rIns="0" bIns="0" rtlCol="0"/>
          <a:lstStyle/>
          <a:p>
            <a:endParaRPr/>
          </a:p>
        </p:txBody>
      </p:sp>
      <p:sp>
        <p:nvSpPr>
          <p:cNvPr id="193" name="object 193"/>
          <p:cNvSpPr/>
          <p:nvPr/>
        </p:nvSpPr>
        <p:spPr>
          <a:xfrm>
            <a:off x="3049651" y="4667250"/>
            <a:ext cx="68580" cy="948055"/>
          </a:xfrm>
          <a:custGeom>
            <a:avLst/>
            <a:gdLst/>
            <a:ahLst/>
            <a:cxnLst/>
            <a:rect l="l" t="t" r="r" b="b"/>
            <a:pathLst>
              <a:path w="68580" h="948054">
                <a:moveTo>
                  <a:pt x="0" y="947737"/>
                </a:moveTo>
                <a:lnTo>
                  <a:pt x="68262" y="947737"/>
                </a:lnTo>
                <a:lnTo>
                  <a:pt x="68262" y="0"/>
                </a:lnTo>
                <a:lnTo>
                  <a:pt x="0" y="0"/>
                </a:lnTo>
                <a:lnTo>
                  <a:pt x="0" y="947737"/>
                </a:lnTo>
                <a:close/>
              </a:path>
            </a:pathLst>
          </a:custGeom>
          <a:ln w="12700">
            <a:solidFill>
              <a:srgbClr val="FFFFFF"/>
            </a:solidFill>
          </a:ln>
        </p:spPr>
        <p:txBody>
          <a:bodyPr wrap="square" lIns="0" tIns="0" rIns="0" bIns="0" rtlCol="0"/>
          <a:lstStyle/>
          <a:p>
            <a:endParaRPr/>
          </a:p>
        </p:txBody>
      </p:sp>
      <p:sp>
        <p:nvSpPr>
          <p:cNvPr id="194" name="object 194"/>
          <p:cNvSpPr/>
          <p:nvPr/>
        </p:nvSpPr>
        <p:spPr>
          <a:xfrm>
            <a:off x="3186176" y="4667250"/>
            <a:ext cx="68580" cy="948055"/>
          </a:xfrm>
          <a:custGeom>
            <a:avLst/>
            <a:gdLst/>
            <a:ahLst/>
            <a:cxnLst/>
            <a:rect l="l" t="t" r="r" b="b"/>
            <a:pathLst>
              <a:path w="68579" h="948054">
                <a:moveTo>
                  <a:pt x="0" y="947737"/>
                </a:moveTo>
                <a:lnTo>
                  <a:pt x="68262" y="947737"/>
                </a:lnTo>
                <a:lnTo>
                  <a:pt x="68262" y="0"/>
                </a:lnTo>
                <a:lnTo>
                  <a:pt x="0" y="0"/>
                </a:lnTo>
                <a:lnTo>
                  <a:pt x="0" y="947737"/>
                </a:lnTo>
                <a:close/>
              </a:path>
            </a:pathLst>
          </a:custGeom>
          <a:solidFill>
            <a:srgbClr val="51DC00"/>
          </a:solidFill>
        </p:spPr>
        <p:txBody>
          <a:bodyPr wrap="square" lIns="0" tIns="0" rIns="0" bIns="0" rtlCol="0"/>
          <a:lstStyle/>
          <a:p>
            <a:endParaRPr/>
          </a:p>
        </p:txBody>
      </p:sp>
      <p:sp>
        <p:nvSpPr>
          <p:cNvPr id="195" name="object 195"/>
          <p:cNvSpPr/>
          <p:nvPr/>
        </p:nvSpPr>
        <p:spPr>
          <a:xfrm>
            <a:off x="3186176" y="4667250"/>
            <a:ext cx="68580" cy="948055"/>
          </a:xfrm>
          <a:custGeom>
            <a:avLst/>
            <a:gdLst/>
            <a:ahLst/>
            <a:cxnLst/>
            <a:rect l="l" t="t" r="r" b="b"/>
            <a:pathLst>
              <a:path w="68579" h="948054">
                <a:moveTo>
                  <a:pt x="0" y="947737"/>
                </a:moveTo>
                <a:lnTo>
                  <a:pt x="68262" y="947737"/>
                </a:lnTo>
                <a:lnTo>
                  <a:pt x="68262" y="0"/>
                </a:lnTo>
                <a:lnTo>
                  <a:pt x="0" y="0"/>
                </a:lnTo>
                <a:lnTo>
                  <a:pt x="0" y="947737"/>
                </a:lnTo>
                <a:close/>
              </a:path>
            </a:pathLst>
          </a:custGeom>
          <a:ln w="12700">
            <a:solidFill>
              <a:srgbClr val="FFFFFF"/>
            </a:solidFill>
          </a:ln>
        </p:spPr>
        <p:txBody>
          <a:bodyPr wrap="square" lIns="0" tIns="0" rIns="0" bIns="0" rtlCol="0"/>
          <a:lstStyle/>
          <a:p>
            <a:endParaRPr/>
          </a:p>
        </p:txBody>
      </p:sp>
      <p:sp>
        <p:nvSpPr>
          <p:cNvPr id="196" name="object 196"/>
          <p:cNvSpPr/>
          <p:nvPr/>
        </p:nvSpPr>
        <p:spPr>
          <a:xfrm>
            <a:off x="1416050" y="4287837"/>
            <a:ext cx="66675" cy="189230"/>
          </a:xfrm>
          <a:custGeom>
            <a:avLst/>
            <a:gdLst/>
            <a:ahLst/>
            <a:cxnLst/>
            <a:rect l="l" t="t" r="r" b="b"/>
            <a:pathLst>
              <a:path w="66675" h="189229">
                <a:moveTo>
                  <a:pt x="0" y="188912"/>
                </a:moveTo>
                <a:lnTo>
                  <a:pt x="66675" y="188912"/>
                </a:lnTo>
                <a:lnTo>
                  <a:pt x="66675" y="0"/>
                </a:lnTo>
                <a:lnTo>
                  <a:pt x="0" y="0"/>
                </a:lnTo>
                <a:lnTo>
                  <a:pt x="0" y="188912"/>
                </a:lnTo>
                <a:close/>
              </a:path>
            </a:pathLst>
          </a:custGeom>
          <a:solidFill>
            <a:srgbClr val="FFE1FF"/>
          </a:solidFill>
        </p:spPr>
        <p:txBody>
          <a:bodyPr wrap="square" lIns="0" tIns="0" rIns="0" bIns="0" rtlCol="0"/>
          <a:lstStyle/>
          <a:p>
            <a:endParaRPr/>
          </a:p>
        </p:txBody>
      </p:sp>
      <p:sp>
        <p:nvSpPr>
          <p:cNvPr id="197" name="object 197"/>
          <p:cNvSpPr/>
          <p:nvPr/>
        </p:nvSpPr>
        <p:spPr>
          <a:xfrm>
            <a:off x="1416050" y="4287837"/>
            <a:ext cx="66675" cy="189230"/>
          </a:xfrm>
          <a:custGeom>
            <a:avLst/>
            <a:gdLst/>
            <a:ahLst/>
            <a:cxnLst/>
            <a:rect l="l" t="t" r="r" b="b"/>
            <a:pathLst>
              <a:path w="66675" h="189229">
                <a:moveTo>
                  <a:pt x="0" y="188912"/>
                </a:moveTo>
                <a:lnTo>
                  <a:pt x="66675" y="188912"/>
                </a:lnTo>
                <a:lnTo>
                  <a:pt x="66675" y="0"/>
                </a:lnTo>
                <a:lnTo>
                  <a:pt x="0" y="0"/>
                </a:lnTo>
                <a:lnTo>
                  <a:pt x="0" y="188912"/>
                </a:lnTo>
                <a:close/>
              </a:path>
            </a:pathLst>
          </a:custGeom>
          <a:ln w="12700">
            <a:solidFill>
              <a:srgbClr val="FFFFFF"/>
            </a:solidFill>
          </a:ln>
        </p:spPr>
        <p:txBody>
          <a:bodyPr wrap="square" lIns="0" tIns="0" rIns="0" bIns="0" rtlCol="0"/>
          <a:lstStyle/>
          <a:p>
            <a:endParaRPr/>
          </a:p>
        </p:txBody>
      </p:sp>
      <p:sp>
        <p:nvSpPr>
          <p:cNvPr id="198" name="object 198"/>
          <p:cNvSpPr/>
          <p:nvPr/>
        </p:nvSpPr>
        <p:spPr>
          <a:xfrm>
            <a:off x="1551050" y="4287837"/>
            <a:ext cx="68580" cy="189230"/>
          </a:xfrm>
          <a:custGeom>
            <a:avLst/>
            <a:gdLst/>
            <a:ahLst/>
            <a:cxnLst/>
            <a:rect l="l" t="t" r="r" b="b"/>
            <a:pathLst>
              <a:path w="68580" h="189229">
                <a:moveTo>
                  <a:pt x="0" y="188912"/>
                </a:moveTo>
                <a:lnTo>
                  <a:pt x="68262" y="188912"/>
                </a:lnTo>
                <a:lnTo>
                  <a:pt x="68262" y="0"/>
                </a:lnTo>
                <a:lnTo>
                  <a:pt x="0" y="0"/>
                </a:lnTo>
                <a:lnTo>
                  <a:pt x="0" y="188912"/>
                </a:lnTo>
                <a:close/>
              </a:path>
            </a:pathLst>
          </a:custGeom>
          <a:solidFill>
            <a:srgbClr val="FFE1FF"/>
          </a:solidFill>
        </p:spPr>
        <p:txBody>
          <a:bodyPr wrap="square" lIns="0" tIns="0" rIns="0" bIns="0" rtlCol="0"/>
          <a:lstStyle/>
          <a:p>
            <a:endParaRPr/>
          </a:p>
        </p:txBody>
      </p:sp>
      <p:sp>
        <p:nvSpPr>
          <p:cNvPr id="199" name="object 199"/>
          <p:cNvSpPr/>
          <p:nvPr/>
        </p:nvSpPr>
        <p:spPr>
          <a:xfrm>
            <a:off x="1551050" y="4287837"/>
            <a:ext cx="68580" cy="189230"/>
          </a:xfrm>
          <a:custGeom>
            <a:avLst/>
            <a:gdLst/>
            <a:ahLst/>
            <a:cxnLst/>
            <a:rect l="l" t="t" r="r" b="b"/>
            <a:pathLst>
              <a:path w="68580" h="189229">
                <a:moveTo>
                  <a:pt x="0" y="188912"/>
                </a:moveTo>
                <a:lnTo>
                  <a:pt x="68262" y="188912"/>
                </a:lnTo>
                <a:lnTo>
                  <a:pt x="68262" y="0"/>
                </a:lnTo>
                <a:lnTo>
                  <a:pt x="0" y="0"/>
                </a:lnTo>
                <a:lnTo>
                  <a:pt x="0" y="188912"/>
                </a:lnTo>
                <a:close/>
              </a:path>
            </a:pathLst>
          </a:custGeom>
          <a:ln w="12700">
            <a:solidFill>
              <a:srgbClr val="FFFFFF"/>
            </a:solidFill>
          </a:ln>
        </p:spPr>
        <p:txBody>
          <a:bodyPr wrap="square" lIns="0" tIns="0" rIns="0" bIns="0" rtlCol="0"/>
          <a:lstStyle/>
          <a:p>
            <a:endParaRPr/>
          </a:p>
        </p:txBody>
      </p:sp>
      <p:sp>
        <p:nvSpPr>
          <p:cNvPr id="200" name="object 200"/>
          <p:cNvSpPr/>
          <p:nvPr/>
        </p:nvSpPr>
        <p:spPr>
          <a:xfrm>
            <a:off x="1687576" y="4287837"/>
            <a:ext cx="68580" cy="189230"/>
          </a:xfrm>
          <a:custGeom>
            <a:avLst/>
            <a:gdLst/>
            <a:ahLst/>
            <a:cxnLst/>
            <a:rect l="l" t="t" r="r" b="b"/>
            <a:pathLst>
              <a:path w="68580" h="189229">
                <a:moveTo>
                  <a:pt x="0" y="188912"/>
                </a:moveTo>
                <a:lnTo>
                  <a:pt x="68262" y="188912"/>
                </a:lnTo>
                <a:lnTo>
                  <a:pt x="68262" y="0"/>
                </a:lnTo>
                <a:lnTo>
                  <a:pt x="0" y="0"/>
                </a:lnTo>
                <a:lnTo>
                  <a:pt x="0" y="188912"/>
                </a:lnTo>
                <a:close/>
              </a:path>
            </a:pathLst>
          </a:custGeom>
          <a:solidFill>
            <a:srgbClr val="FFE1FF"/>
          </a:solidFill>
        </p:spPr>
        <p:txBody>
          <a:bodyPr wrap="square" lIns="0" tIns="0" rIns="0" bIns="0" rtlCol="0"/>
          <a:lstStyle/>
          <a:p>
            <a:endParaRPr/>
          </a:p>
        </p:txBody>
      </p:sp>
      <p:sp>
        <p:nvSpPr>
          <p:cNvPr id="201" name="object 201"/>
          <p:cNvSpPr/>
          <p:nvPr/>
        </p:nvSpPr>
        <p:spPr>
          <a:xfrm>
            <a:off x="1687576" y="4287837"/>
            <a:ext cx="68580" cy="189230"/>
          </a:xfrm>
          <a:custGeom>
            <a:avLst/>
            <a:gdLst/>
            <a:ahLst/>
            <a:cxnLst/>
            <a:rect l="l" t="t" r="r" b="b"/>
            <a:pathLst>
              <a:path w="68580" h="189229">
                <a:moveTo>
                  <a:pt x="0" y="188912"/>
                </a:moveTo>
                <a:lnTo>
                  <a:pt x="68262" y="188912"/>
                </a:lnTo>
                <a:lnTo>
                  <a:pt x="68262" y="0"/>
                </a:lnTo>
                <a:lnTo>
                  <a:pt x="0" y="0"/>
                </a:lnTo>
                <a:lnTo>
                  <a:pt x="0" y="188912"/>
                </a:lnTo>
                <a:close/>
              </a:path>
            </a:pathLst>
          </a:custGeom>
          <a:ln w="12700">
            <a:solidFill>
              <a:srgbClr val="FFFFFF"/>
            </a:solidFill>
          </a:ln>
        </p:spPr>
        <p:txBody>
          <a:bodyPr wrap="square" lIns="0" tIns="0" rIns="0" bIns="0" rtlCol="0"/>
          <a:lstStyle/>
          <a:p>
            <a:endParaRPr/>
          </a:p>
        </p:txBody>
      </p:sp>
      <p:sp>
        <p:nvSpPr>
          <p:cNvPr id="202" name="object 202"/>
          <p:cNvSpPr/>
          <p:nvPr/>
        </p:nvSpPr>
        <p:spPr>
          <a:xfrm>
            <a:off x="1824101" y="4287837"/>
            <a:ext cx="68580" cy="189230"/>
          </a:xfrm>
          <a:custGeom>
            <a:avLst/>
            <a:gdLst/>
            <a:ahLst/>
            <a:cxnLst/>
            <a:rect l="l" t="t" r="r" b="b"/>
            <a:pathLst>
              <a:path w="68580" h="189229">
                <a:moveTo>
                  <a:pt x="0" y="188912"/>
                </a:moveTo>
                <a:lnTo>
                  <a:pt x="68262" y="188912"/>
                </a:lnTo>
                <a:lnTo>
                  <a:pt x="68262" y="0"/>
                </a:lnTo>
                <a:lnTo>
                  <a:pt x="0" y="0"/>
                </a:lnTo>
                <a:lnTo>
                  <a:pt x="0" y="188912"/>
                </a:lnTo>
                <a:close/>
              </a:path>
            </a:pathLst>
          </a:custGeom>
          <a:solidFill>
            <a:srgbClr val="FFE1FF"/>
          </a:solidFill>
        </p:spPr>
        <p:txBody>
          <a:bodyPr wrap="square" lIns="0" tIns="0" rIns="0" bIns="0" rtlCol="0"/>
          <a:lstStyle/>
          <a:p>
            <a:endParaRPr/>
          </a:p>
        </p:txBody>
      </p:sp>
      <p:sp>
        <p:nvSpPr>
          <p:cNvPr id="203" name="object 203"/>
          <p:cNvSpPr/>
          <p:nvPr/>
        </p:nvSpPr>
        <p:spPr>
          <a:xfrm>
            <a:off x="1824101" y="4287837"/>
            <a:ext cx="68580" cy="189230"/>
          </a:xfrm>
          <a:custGeom>
            <a:avLst/>
            <a:gdLst/>
            <a:ahLst/>
            <a:cxnLst/>
            <a:rect l="l" t="t" r="r" b="b"/>
            <a:pathLst>
              <a:path w="68580" h="189229">
                <a:moveTo>
                  <a:pt x="0" y="188912"/>
                </a:moveTo>
                <a:lnTo>
                  <a:pt x="68262" y="188912"/>
                </a:lnTo>
                <a:lnTo>
                  <a:pt x="68262" y="0"/>
                </a:lnTo>
                <a:lnTo>
                  <a:pt x="0" y="0"/>
                </a:lnTo>
                <a:lnTo>
                  <a:pt x="0" y="188912"/>
                </a:lnTo>
                <a:close/>
              </a:path>
            </a:pathLst>
          </a:custGeom>
          <a:ln w="12700">
            <a:solidFill>
              <a:srgbClr val="FFFFFF"/>
            </a:solidFill>
          </a:ln>
        </p:spPr>
        <p:txBody>
          <a:bodyPr wrap="square" lIns="0" tIns="0" rIns="0" bIns="0" rtlCol="0"/>
          <a:lstStyle/>
          <a:p>
            <a:endParaRPr/>
          </a:p>
        </p:txBody>
      </p:sp>
      <p:sp>
        <p:nvSpPr>
          <p:cNvPr id="204" name="object 204"/>
          <p:cNvSpPr/>
          <p:nvPr/>
        </p:nvSpPr>
        <p:spPr>
          <a:xfrm>
            <a:off x="2097151" y="4287837"/>
            <a:ext cx="66675" cy="189230"/>
          </a:xfrm>
          <a:custGeom>
            <a:avLst/>
            <a:gdLst/>
            <a:ahLst/>
            <a:cxnLst/>
            <a:rect l="l" t="t" r="r" b="b"/>
            <a:pathLst>
              <a:path w="66675" h="189229">
                <a:moveTo>
                  <a:pt x="0" y="188912"/>
                </a:moveTo>
                <a:lnTo>
                  <a:pt x="66675" y="188912"/>
                </a:lnTo>
                <a:lnTo>
                  <a:pt x="66675" y="0"/>
                </a:lnTo>
                <a:lnTo>
                  <a:pt x="0" y="0"/>
                </a:lnTo>
                <a:lnTo>
                  <a:pt x="0" y="188912"/>
                </a:lnTo>
                <a:close/>
              </a:path>
            </a:pathLst>
          </a:custGeom>
          <a:solidFill>
            <a:srgbClr val="FFE1FF"/>
          </a:solidFill>
        </p:spPr>
        <p:txBody>
          <a:bodyPr wrap="square" lIns="0" tIns="0" rIns="0" bIns="0" rtlCol="0"/>
          <a:lstStyle/>
          <a:p>
            <a:endParaRPr/>
          </a:p>
        </p:txBody>
      </p:sp>
      <p:sp>
        <p:nvSpPr>
          <p:cNvPr id="205" name="object 205"/>
          <p:cNvSpPr/>
          <p:nvPr/>
        </p:nvSpPr>
        <p:spPr>
          <a:xfrm>
            <a:off x="2097151" y="4287837"/>
            <a:ext cx="66675" cy="189230"/>
          </a:xfrm>
          <a:custGeom>
            <a:avLst/>
            <a:gdLst/>
            <a:ahLst/>
            <a:cxnLst/>
            <a:rect l="l" t="t" r="r" b="b"/>
            <a:pathLst>
              <a:path w="66675" h="189229">
                <a:moveTo>
                  <a:pt x="0" y="188912"/>
                </a:moveTo>
                <a:lnTo>
                  <a:pt x="66675" y="188912"/>
                </a:lnTo>
                <a:lnTo>
                  <a:pt x="66675" y="0"/>
                </a:lnTo>
                <a:lnTo>
                  <a:pt x="0" y="0"/>
                </a:lnTo>
                <a:lnTo>
                  <a:pt x="0" y="188912"/>
                </a:lnTo>
                <a:close/>
              </a:path>
            </a:pathLst>
          </a:custGeom>
          <a:ln w="12700">
            <a:solidFill>
              <a:srgbClr val="FFFFFF"/>
            </a:solidFill>
          </a:ln>
        </p:spPr>
        <p:txBody>
          <a:bodyPr wrap="square" lIns="0" tIns="0" rIns="0" bIns="0" rtlCol="0"/>
          <a:lstStyle/>
          <a:p>
            <a:endParaRPr/>
          </a:p>
        </p:txBody>
      </p:sp>
      <p:sp>
        <p:nvSpPr>
          <p:cNvPr id="206" name="object 206"/>
          <p:cNvSpPr/>
          <p:nvPr/>
        </p:nvSpPr>
        <p:spPr>
          <a:xfrm>
            <a:off x="2641600" y="4287837"/>
            <a:ext cx="68580" cy="189230"/>
          </a:xfrm>
          <a:custGeom>
            <a:avLst/>
            <a:gdLst/>
            <a:ahLst/>
            <a:cxnLst/>
            <a:rect l="l" t="t" r="r" b="b"/>
            <a:pathLst>
              <a:path w="68580" h="189229">
                <a:moveTo>
                  <a:pt x="0" y="188912"/>
                </a:moveTo>
                <a:lnTo>
                  <a:pt x="68262" y="188912"/>
                </a:lnTo>
                <a:lnTo>
                  <a:pt x="68262" y="0"/>
                </a:lnTo>
                <a:lnTo>
                  <a:pt x="0" y="0"/>
                </a:lnTo>
                <a:lnTo>
                  <a:pt x="0" y="188912"/>
                </a:lnTo>
                <a:close/>
              </a:path>
            </a:pathLst>
          </a:custGeom>
          <a:solidFill>
            <a:srgbClr val="FFE1FF"/>
          </a:solidFill>
        </p:spPr>
        <p:txBody>
          <a:bodyPr wrap="square" lIns="0" tIns="0" rIns="0" bIns="0" rtlCol="0"/>
          <a:lstStyle/>
          <a:p>
            <a:endParaRPr/>
          </a:p>
        </p:txBody>
      </p:sp>
      <p:sp>
        <p:nvSpPr>
          <p:cNvPr id="207" name="object 207"/>
          <p:cNvSpPr/>
          <p:nvPr/>
        </p:nvSpPr>
        <p:spPr>
          <a:xfrm>
            <a:off x="2641600" y="4287837"/>
            <a:ext cx="68580" cy="189230"/>
          </a:xfrm>
          <a:custGeom>
            <a:avLst/>
            <a:gdLst/>
            <a:ahLst/>
            <a:cxnLst/>
            <a:rect l="l" t="t" r="r" b="b"/>
            <a:pathLst>
              <a:path w="68580" h="189229">
                <a:moveTo>
                  <a:pt x="0" y="188912"/>
                </a:moveTo>
                <a:lnTo>
                  <a:pt x="68262" y="188912"/>
                </a:lnTo>
                <a:lnTo>
                  <a:pt x="68262" y="0"/>
                </a:lnTo>
                <a:lnTo>
                  <a:pt x="0" y="0"/>
                </a:lnTo>
                <a:lnTo>
                  <a:pt x="0" y="188912"/>
                </a:lnTo>
                <a:close/>
              </a:path>
            </a:pathLst>
          </a:custGeom>
          <a:ln w="12700">
            <a:solidFill>
              <a:srgbClr val="FFFFFF"/>
            </a:solidFill>
          </a:ln>
        </p:spPr>
        <p:txBody>
          <a:bodyPr wrap="square" lIns="0" tIns="0" rIns="0" bIns="0" rtlCol="0"/>
          <a:lstStyle/>
          <a:p>
            <a:endParaRPr/>
          </a:p>
        </p:txBody>
      </p:sp>
      <p:sp>
        <p:nvSpPr>
          <p:cNvPr id="208" name="object 208"/>
          <p:cNvSpPr/>
          <p:nvPr/>
        </p:nvSpPr>
        <p:spPr>
          <a:xfrm>
            <a:off x="1279525" y="4287837"/>
            <a:ext cx="68580" cy="189230"/>
          </a:xfrm>
          <a:custGeom>
            <a:avLst/>
            <a:gdLst/>
            <a:ahLst/>
            <a:cxnLst/>
            <a:rect l="l" t="t" r="r" b="b"/>
            <a:pathLst>
              <a:path w="68580" h="189229">
                <a:moveTo>
                  <a:pt x="0" y="188912"/>
                </a:moveTo>
                <a:lnTo>
                  <a:pt x="68262" y="188912"/>
                </a:lnTo>
                <a:lnTo>
                  <a:pt x="68262" y="0"/>
                </a:lnTo>
                <a:lnTo>
                  <a:pt x="0" y="0"/>
                </a:lnTo>
                <a:lnTo>
                  <a:pt x="0" y="188912"/>
                </a:lnTo>
                <a:close/>
              </a:path>
            </a:pathLst>
          </a:custGeom>
          <a:solidFill>
            <a:srgbClr val="FFE1FF"/>
          </a:solidFill>
        </p:spPr>
        <p:txBody>
          <a:bodyPr wrap="square" lIns="0" tIns="0" rIns="0" bIns="0" rtlCol="0"/>
          <a:lstStyle/>
          <a:p>
            <a:endParaRPr/>
          </a:p>
        </p:txBody>
      </p:sp>
      <p:sp>
        <p:nvSpPr>
          <p:cNvPr id="209" name="object 209"/>
          <p:cNvSpPr/>
          <p:nvPr/>
        </p:nvSpPr>
        <p:spPr>
          <a:xfrm>
            <a:off x="1279525" y="4287837"/>
            <a:ext cx="68580" cy="189230"/>
          </a:xfrm>
          <a:custGeom>
            <a:avLst/>
            <a:gdLst/>
            <a:ahLst/>
            <a:cxnLst/>
            <a:rect l="l" t="t" r="r" b="b"/>
            <a:pathLst>
              <a:path w="68580" h="189229">
                <a:moveTo>
                  <a:pt x="0" y="188912"/>
                </a:moveTo>
                <a:lnTo>
                  <a:pt x="68262" y="188912"/>
                </a:lnTo>
                <a:lnTo>
                  <a:pt x="68262" y="0"/>
                </a:lnTo>
                <a:lnTo>
                  <a:pt x="0" y="0"/>
                </a:lnTo>
                <a:lnTo>
                  <a:pt x="0" y="188912"/>
                </a:lnTo>
                <a:close/>
              </a:path>
            </a:pathLst>
          </a:custGeom>
          <a:ln w="12700">
            <a:solidFill>
              <a:srgbClr val="FFFFFF"/>
            </a:solidFill>
          </a:ln>
        </p:spPr>
        <p:txBody>
          <a:bodyPr wrap="square" lIns="0" tIns="0" rIns="0" bIns="0" rtlCol="0"/>
          <a:lstStyle/>
          <a:p>
            <a:endParaRPr/>
          </a:p>
        </p:txBody>
      </p:sp>
      <p:sp>
        <p:nvSpPr>
          <p:cNvPr id="210" name="object 210"/>
          <p:cNvSpPr/>
          <p:nvPr/>
        </p:nvSpPr>
        <p:spPr>
          <a:xfrm>
            <a:off x="2776601" y="4287837"/>
            <a:ext cx="68580" cy="189230"/>
          </a:xfrm>
          <a:custGeom>
            <a:avLst/>
            <a:gdLst/>
            <a:ahLst/>
            <a:cxnLst/>
            <a:rect l="l" t="t" r="r" b="b"/>
            <a:pathLst>
              <a:path w="68580" h="189229">
                <a:moveTo>
                  <a:pt x="0" y="188912"/>
                </a:moveTo>
                <a:lnTo>
                  <a:pt x="68262" y="188912"/>
                </a:lnTo>
                <a:lnTo>
                  <a:pt x="68262" y="0"/>
                </a:lnTo>
                <a:lnTo>
                  <a:pt x="0" y="0"/>
                </a:lnTo>
                <a:lnTo>
                  <a:pt x="0" y="188912"/>
                </a:lnTo>
                <a:close/>
              </a:path>
            </a:pathLst>
          </a:custGeom>
          <a:solidFill>
            <a:srgbClr val="FFE1FF"/>
          </a:solidFill>
        </p:spPr>
        <p:txBody>
          <a:bodyPr wrap="square" lIns="0" tIns="0" rIns="0" bIns="0" rtlCol="0"/>
          <a:lstStyle/>
          <a:p>
            <a:endParaRPr/>
          </a:p>
        </p:txBody>
      </p:sp>
      <p:sp>
        <p:nvSpPr>
          <p:cNvPr id="211" name="object 211"/>
          <p:cNvSpPr/>
          <p:nvPr/>
        </p:nvSpPr>
        <p:spPr>
          <a:xfrm>
            <a:off x="2776601" y="4287837"/>
            <a:ext cx="68580" cy="189230"/>
          </a:xfrm>
          <a:custGeom>
            <a:avLst/>
            <a:gdLst/>
            <a:ahLst/>
            <a:cxnLst/>
            <a:rect l="l" t="t" r="r" b="b"/>
            <a:pathLst>
              <a:path w="68580" h="189229">
                <a:moveTo>
                  <a:pt x="0" y="188912"/>
                </a:moveTo>
                <a:lnTo>
                  <a:pt x="68262" y="188912"/>
                </a:lnTo>
                <a:lnTo>
                  <a:pt x="68262" y="0"/>
                </a:lnTo>
                <a:lnTo>
                  <a:pt x="0" y="0"/>
                </a:lnTo>
                <a:lnTo>
                  <a:pt x="0" y="188912"/>
                </a:lnTo>
                <a:close/>
              </a:path>
            </a:pathLst>
          </a:custGeom>
          <a:ln w="12700">
            <a:solidFill>
              <a:srgbClr val="FFFFFF"/>
            </a:solidFill>
          </a:ln>
        </p:spPr>
        <p:txBody>
          <a:bodyPr wrap="square" lIns="0" tIns="0" rIns="0" bIns="0" rtlCol="0"/>
          <a:lstStyle/>
          <a:p>
            <a:endParaRPr/>
          </a:p>
        </p:txBody>
      </p:sp>
      <p:sp>
        <p:nvSpPr>
          <p:cNvPr id="212" name="object 212"/>
          <p:cNvSpPr/>
          <p:nvPr/>
        </p:nvSpPr>
        <p:spPr>
          <a:xfrm>
            <a:off x="2913126" y="4287837"/>
            <a:ext cx="68580" cy="189230"/>
          </a:xfrm>
          <a:custGeom>
            <a:avLst/>
            <a:gdLst/>
            <a:ahLst/>
            <a:cxnLst/>
            <a:rect l="l" t="t" r="r" b="b"/>
            <a:pathLst>
              <a:path w="68580" h="189229">
                <a:moveTo>
                  <a:pt x="0" y="188912"/>
                </a:moveTo>
                <a:lnTo>
                  <a:pt x="68262" y="188912"/>
                </a:lnTo>
                <a:lnTo>
                  <a:pt x="68262" y="0"/>
                </a:lnTo>
                <a:lnTo>
                  <a:pt x="0" y="0"/>
                </a:lnTo>
                <a:lnTo>
                  <a:pt x="0" y="188912"/>
                </a:lnTo>
                <a:close/>
              </a:path>
            </a:pathLst>
          </a:custGeom>
          <a:solidFill>
            <a:srgbClr val="FFE1FF"/>
          </a:solidFill>
        </p:spPr>
        <p:txBody>
          <a:bodyPr wrap="square" lIns="0" tIns="0" rIns="0" bIns="0" rtlCol="0"/>
          <a:lstStyle/>
          <a:p>
            <a:endParaRPr/>
          </a:p>
        </p:txBody>
      </p:sp>
      <p:sp>
        <p:nvSpPr>
          <p:cNvPr id="213" name="object 213"/>
          <p:cNvSpPr/>
          <p:nvPr/>
        </p:nvSpPr>
        <p:spPr>
          <a:xfrm>
            <a:off x="2913126" y="4287837"/>
            <a:ext cx="68580" cy="189230"/>
          </a:xfrm>
          <a:custGeom>
            <a:avLst/>
            <a:gdLst/>
            <a:ahLst/>
            <a:cxnLst/>
            <a:rect l="l" t="t" r="r" b="b"/>
            <a:pathLst>
              <a:path w="68580" h="189229">
                <a:moveTo>
                  <a:pt x="0" y="188912"/>
                </a:moveTo>
                <a:lnTo>
                  <a:pt x="68262" y="188912"/>
                </a:lnTo>
                <a:lnTo>
                  <a:pt x="68262" y="0"/>
                </a:lnTo>
                <a:lnTo>
                  <a:pt x="0" y="0"/>
                </a:lnTo>
                <a:lnTo>
                  <a:pt x="0" y="188912"/>
                </a:lnTo>
                <a:close/>
              </a:path>
            </a:pathLst>
          </a:custGeom>
          <a:ln w="12700">
            <a:solidFill>
              <a:srgbClr val="FFFFFF"/>
            </a:solidFill>
          </a:ln>
        </p:spPr>
        <p:txBody>
          <a:bodyPr wrap="square" lIns="0" tIns="0" rIns="0" bIns="0" rtlCol="0"/>
          <a:lstStyle/>
          <a:p>
            <a:endParaRPr/>
          </a:p>
        </p:txBody>
      </p:sp>
      <p:sp>
        <p:nvSpPr>
          <p:cNvPr id="214" name="object 214"/>
          <p:cNvSpPr/>
          <p:nvPr/>
        </p:nvSpPr>
        <p:spPr>
          <a:xfrm>
            <a:off x="3049651" y="4287837"/>
            <a:ext cx="68580" cy="189230"/>
          </a:xfrm>
          <a:custGeom>
            <a:avLst/>
            <a:gdLst/>
            <a:ahLst/>
            <a:cxnLst/>
            <a:rect l="l" t="t" r="r" b="b"/>
            <a:pathLst>
              <a:path w="68580" h="189229">
                <a:moveTo>
                  <a:pt x="0" y="188912"/>
                </a:moveTo>
                <a:lnTo>
                  <a:pt x="68262" y="188912"/>
                </a:lnTo>
                <a:lnTo>
                  <a:pt x="68262" y="0"/>
                </a:lnTo>
                <a:lnTo>
                  <a:pt x="0" y="0"/>
                </a:lnTo>
                <a:lnTo>
                  <a:pt x="0" y="188912"/>
                </a:lnTo>
                <a:close/>
              </a:path>
            </a:pathLst>
          </a:custGeom>
          <a:solidFill>
            <a:srgbClr val="FFE1FF"/>
          </a:solidFill>
        </p:spPr>
        <p:txBody>
          <a:bodyPr wrap="square" lIns="0" tIns="0" rIns="0" bIns="0" rtlCol="0"/>
          <a:lstStyle/>
          <a:p>
            <a:endParaRPr/>
          </a:p>
        </p:txBody>
      </p:sp>
      <p:sp>
        <p:nvSpPr>
          <p:cNvPr id="215" name="object 215"/>
          <p:cNvSpPr/>
          <p:nvPr/>
        </p:nvSpPr>
        <p:spPr>
          <a:xfrm>
            <a:off x="3049651" y="4287837"/>
            <a:ext cx="68580" cy="189230"/>
          </a:xfrm>
          <a:custGeom>
            <a:avLst/>
            <a:gdLst/>
            <a:ahLst/>
            <a:cxnLst/>
            <a:rect l="l" t="t" r="r" b="b"/>
            <a:pathLst>
              <a:path w="68580" h="189229">
                <a:moveTo>
                  <a:pt x="0" y="188912"/>
                </a:moveTo>
                <a:lnTo>
                  <a:pt x="68262" y="188912"/>
                </a:lnTo>
                <a:lnTo>
                  <a:pt x="68262" y="0"/>
                </a:lnTo>
                <a:lnTo>
                  <a:pt x="0" y="0"/>
                </a:lnTo>
                <a:lnTo>
                  <a:pt x="0" y="188912"/>
                </a:lnTo>
                <a:close/>
              </a:path>
            </a:pathLst>
          </a:custGeom>
          <a:ln w="12700">
            <a:solidFill>
              <a:srgbClr val="FFFFFF"/>
            </a:solidFill>
          </a:ln>
        </p:spPr>
        <p:txBody>
          <a:bodyPr wrap="square" lIns="0" tIns="0" rIns="0" bIns="0" rtlCol="0"/>
          <a:lstStyle/>
          <a:p>
            <a:endParaRPr/>
          </a:p>
        </p:txBody>
      </p:sp>
      <p:sp>
        <p:nvSpPr>
          <p:cNvPr id="216" name="object 216"/>
          <p:cNvSpPr/>
          <p:nvPr/>
        </p:nvSpPr>
        <p:spPr>
          <a:xfrm>
            <a:off x="3186176" y="4287837"/>
            <a:ext cx="68580" cy="189230"/>
          </a:xfrm>
          <a:custGeom>
            <a:avLst/>
            <a:gdLst/>
            <a:ahLst/>
            <a:cxnLst/>
            <a:rect l="l" t="t" r="r" b="b"/>
            <a:pathLst>
              <a:path w="68579" h="189229">
                <a:moveTo>
                  <a:pt x="0" y="188912"/>
                </a:moveTo>
                <a:lnTo>
                  <a:pt x="68262" y="188912"/>
                </a:lnTo>
                <a:lnTo>
                  <a:pt x="68262" y="0"/>
                </a:lnTo>
                <a:lnTo>
                  <a:pt x="0" y="0"/>
                </a:lnTo>
                <a:lnTo>
                  <a:pt x="0" y="188912"/>
                </a:lnTo>
                <a:close/>
              </a:path>
            </a:pathLst>
          </a:custGeom>
          <a:solidFill>
            <a:srgbClr val="FFE1FF"/>
          </a:solidFill>
        </p:spPr>
        <p:txBody>
          <a:bodyPr wrap="square" lIns="0" tIns="0" rIns="0" bIns="0" rtlCol="0"/>
          <a:lstStyle/>
          <a:p>
            <a:endParaRPr/>
          </a:p>
        </p:txBody>
      </p:sp>
      <p:sp>
        <p:nvSpPr>
          <p:cNvPr id="217" name="object 217"/>
          <p:cNvSpPr/>
          <p:nvPr/>
        </p:nvSpPr>
        <p:spPr>
          <a:xfrm>
            <a:off x="3186176" y="4287837"/>
            <a:ext cx="68580" cy="189230"/>
          </a:xfrm>
          <a:custGeom>
            <a:avLst/>
            <a:gdLst/>
            <a:ahLst/>
            <a:cxnLst/>
            <a:rect l="l" t="t" r="r" b="b"/>
            <a:pathLst>
              <a:path w="68579" h="189229">
                <a:moveTo>
                  <a:pt x="0" y="188912"/>
                </a:moveTo>
                <a:lnTo>
                  <a:pt x="68262" y="188912"/>
                </a:lnTo>
                <a:lnTo>
                  <a:pt x="68262" y="0"/>
                </a:lnTo>
                <a:lnTo>
                  <a:pt x="0" y="0"/>
                </a:lnTo>
                <a:lnTo>
                  <a:pt x="0" y="188912"/>
                </a:lnTo>
                <a:close/>
              </a:path>
            </a:pathLst>
          </a:custGeom>
          <a:ln w="12700">
            <a:solidFill>
              <a:srgbClr val="FFFFFF"/>
            </a:solidFill>
          </a:ln>
        </p:spPr>
        <p:txBody>
          <a:bodyPr wrap="square" lIns="0" tIns="0" rIns="0" bIns="0" rtlCol="0"/>
          <a:lstStyle/>
          <a:p>
            <a:endParaRPr/>
          </a:p>
        </p:txBody>
      </p:sp>
      <p:sp>
        <p:nvSpPr>
          <p:cNvPr id="218" name="object 218"/>
          <p:cNvSpPr/>
          <p:nvPr/>
        </p:nvSpPr>
        <p:spPr>
          <a:xfrm>
            <a:off x="3322701" y="4287837"/>
            <a:ext cx="66675" cy="189230"/>
          </a:xfrm>
          <a:custGeom>
            <a:avLst/>
            <a:gdLst/>
            <a:ahLst/>
            <a:cxnLst/>
            <a:rect l="l" t="t" r="r" b="b"/>
            <a:pathLst>
              <a:path w="66675" h="189229">
                <a:moveTo>
                  <a:pt x="0" y="188912"/>
                </a:moveTo>
                <a:lnTo>
                  <a:pt x="66675" y="188912"/>
                </a:lnTo>
                <a:lnTo>
                  <a:pt x="66675" y="0"/>
                </a:lnTo>
                <a:lnTo>
                  <a:pt x="0" y="0"/>
                </a:lnTo>
                <a:lnTo>
                  <a:pt x="0" y="188912"/>
                </a:lnTo>
                <a:close/>
              </a:path>
            </a:pathLst>
          </a:custGeom>
          <a:solidFill>
            <a:srgbClr val="FFE1FF"/>
          </a:solidFill>
        </p:spPr>
        <p:txBody>
          <a:bodyPr wrap="square" lIns="0" tIns="0" rIns="0" bIns="0" rtlCol="0"/>
          <a:lstStyle/>
          <a:p>
            <a:endParaRPr/>
          </a:p>
        </p:txBody>
      </p:sp>
      <p:sp>
        <p:nvSpPr>
          <p:cNvPr id="219" name="object 219"/>
          <p:cNvSpPr/>
          <p:nvPr/>
        </p:nvSpPr>
        <p:spPr>
          <a:xfrm>
            <a:off x="3322701" y="4287837"/>
            <a:ext cx="66675" cy="189230"/>
          </a:xfrm>
          <a:custGeom>
            <a:avLst/>
            <a:gdLst/>
            <a:ahLst/>
            <a:cxnLst/>
            <a:rect l="l" t="t" r="r" b="b"/>
            <a:pathLst>
              <a:path w="66675" h="189229">
                <a:moveTo>
                  <a:pt x="0" y="188912"/>
                </a:moveTo>
                <a:lnTo>
                  <a:pt x="66675" y="188912"/>
                </a:lnTo>
                <a:lnTo>
                  <a:pt x="66675" y="0"/>
                </a:lnTo>
                <a:lnTo>
                  <a:pt x="0" y="0"/>
                </a:lnTo>
                <a:lnTo>
                  <a:pt x="0" y="188912"/>
                </a:lnTo>
                <a:close/>
              </a:path>
            </a:pathLst>
          </a:custGeom>
          <a:ln w="12700">
            <a:solidFill>
              <a:srgbClr val="FFFFFF"/>
            </a:solidFill>
          </a:ln>
        </p:spPr>
        <p:txBody>
          <a:bodyPr wrap="square" lIns="0" tIns="0" rIns="0" bIns="0" rtlCol="0"/>
          <a:lstStyle/>
          <a:p>
            <a:endParaRPr/>
          </a:p>
        </p:txBody>
      </p:sp>
      <p:sp>
        <p:nvSpPr>
          <p:cNvPr id="220" name="object 220"/>
          <p:cNvSpPr/>
          <p:nvPr/>
        </p:nvSpPr>
        <p:spPr>
          <a:xfrm>
            <a:off x="1279525" y="5614987"/>
            <a:ext cx="68580" cy="189230"/>
          </a:xfrm>
          <a:custGeom>
            <a:avLst/>
            <a:gdLst/>
            <a:ahLst/>
            <a:cxnLst/>
            <a:rect l="l" t="t" r="r" b="b"/>
            <a:pathLst>
              <a:path w="68580" h="189229">
                <a:moveTo>
                  <a:pt x="0" y="188912"/>
                </a:moveTo>
                <a:lnTo>
                  <a:pt x="68262" y="188912"/>
                </a:lnTo>
                <a:lnTo>
                  <a:pt x="68262" y="0"/>
                </a:lnTo>
                <a:lnTo>
                  <a:pt x="0" y="0"/>
                </a:lnTo>
                <a:lnTo>
                  <a:pt x="0" y="188912"/>
                </a:lnTo>
                <a:close/>
              </a:path>
            </a:pathLst>
          </a:custGeom>
          <a:solidFill>
            <a:srgbClr val="FFE1FF"/>
          </a:solidFill>
        </p:spPr>
        <p:txBody>
          <a:bodyPr wrap="square" lIns="0" tIns="0" rIns="0" bIns="0" rtlCol="0"/>
          <a:lstStyle/>
          <a:p>
            <a:endParaRPr/>
          </a:p>
        </p:txBody>
      </p:sp>
      <p:sp>
        <p:nvSpPr>
          <p:cNvPr id="221" name="object 221"/>
          <p:cNvSpPr/>
          <p:nvPr/>
        </p:nvSpPr>
        <p:spPr>
          <a:xfrm>
            <a:off x="1279525" y="5614987"/>
            <a:ext cx="68580" cy="189230"/>
          </a:xfrm>
          <a:custGeom>
            <a:avLst/>
            <a:gdLst/>
            <a:ahLst/>
            <a:cxnLst/>
            <a:rect l="l" t="t" r="r" b="b"/>
            <a:pathLst>
              <a:path w="68580" h="189229">
                <a:moveTo>
                  <a:pt x="0" y="188912"/>
                </a:moveTo>
                <a:lnTo>
                  <a:pt x="68262" y="188912"/>
                </a:lnTo>
                <a:lnTo>
                  <a:pt x="68262" y="0"/>
                </a:lnTo>
                <a:lnTo>
                  <a:pt x="0" y="0"/>
                </a:lnTo>
                <a:lnTo>
                  <a:pt x="0" y="188912"/>
                </a:lnTo>
                <a:close/>
              </a:path>
            </a:pathLst>
          </a:custGeom>
          <a:ln w="12700">
            <a:solidFill>
              <a:srgbClr val="FFFFFF"/>
            </a:solidFill>
          </a:ln>
        </p:spPr>
        <p:txBody>
          <a:bodyPr wrap="square" lIns="0" tIns="0" rIns="0" bIns="0" rtlCol="0"/>
          <a:lstStyle/>
          <a:p>
            <a:endParaRPr/>
          </a:p>
        </p:txBody>
      </p:sp>
      <p:sp>
        <p:nvSpPr>
          <p:cNvPr id="222" name="object 222"/>
          <p:cNvSpPr/>
          <p:nvPr/>
        </p:nvSpPr>
        <p:spPr>
          <a:xfrm>
            <a:off x="1416050" y="5614987"/>
            <a:ext cx="66675" cy="189230"/>
          </a:xfrm>
          <a:custGeom>
            <a:avLst/>
            <a:gdLst/>
            <a:ahLst/>
            <a:cxnLst/>
            <a:rect l="l" t="t" r="r" b="b"/>
            <a:pathLst>
              <a:path w="66675" h="189229">
                <a:moveTo>
                  <a:pt x="0" y="188912"/>
                </a:moveTo>
                <a:lnTo>
                  <a:pt x="66675" y="188912"/>
                </a:lnTo>
                <a:lnTo>
                  <a:pt x="66675" y="0"/>
                </a:lnTo>
                <a:lnTo>
                  <a:pt x="0" y="0"/>
                </a:lnTo>
                <a:lnTo>
                  <a:pt x="0" y="188912"/>
                </a:lnTo>
                <a:close/>
              </a:path>
            </a:pathLst>
          </a:custGeom>
          <a:solidFill>
            <a:srgbClr val="FFE1FF"/>
          </a:solidFill>
        </p:spPr>
        <p:txBody>
          <a:bodyPr wrap="square" lIns="0" tIns="0" rIns="0" bIns="0" rtlCol="0"/>
          <a:lstStyle/>
          <a:p>
            <a:endParaRPr/>
          </a:p>
        </p:txBody>
      </p:sp>
      <p:sp>
        <p:nvSpPr>
          <p:cNvPr id="223" name="object 223"/>
          <p:cNvSpPr/>
          <p:nvPr/>
        </p:nvSpPr>
        <p:spPr>
          <a:xfrm>
            <a:off x="1416050" y="5614987"/>
            <a:ext cx="66675" cy="189230"/>
          </a:xfrm>
          <a:custGeom>
            <a:avLst/>
            <a:gdLst/>
            <a:ahLst/>
            <a:cxnLst/>
            <a:rect l="l" t="t" r="r" b="b"/>
            <a:pathLst>
              <a:path w="66675" h="189229">
                <a:moveTo>
                  <a:pt x="0" y="188912"/>
                </a:moveTo>
                <a:lnTo>
                  <a:pt x="66675" y="188912"/>
                </a:lnTo>
                <a:lnTo>
                  <a:pt x="66675" y="0"/>
                </a:lnTo>
                <a:lnTo>
                  <a:pt x="0" y="0"/>
                </a:lnTo>
                <a:lnTo>
                  <a:pt x="0" y="188912"/>
                </a:lnTo>
                <a:close/>
              </a:path>
            </a:pathLst>
          </a:custGeom>
          <a:ln w="12700">
            <a:solidFill>
              <a:srgbClr val="FFFFFF"/>
            </a:solidFill>
          </a:ln>
        </p:spPr>
        <p:txBody>
          <a:bodyPr wrap="square" lIns="0" tIns="0" rIns="0" bIns="0" rtlCol="0"/>
          <a:lstStyle/>
          <a:p>
            <a:endParaRPr/>
          </a:p>
        </p:txBody>
      </p:sp>
      <p:sp>
        <p:nvSpPr>
          <p:cNvPr id="224" name="object 224"/>
          <p:cNvSpPr/>
          <p:nvPr/>
        </p:nvSpPr>
        <p:spPr>
          <a:xfrm>
            <a:off x="1551050" y="5614987"/>
            <a:ext cx="68580" cy="189230"/>
          </a:xfrm>
          <a:custGeom>
            <a:avLst/>
            <a:gdLst/>
            <a:ahLst/>
            <a:cxnLst/>
            <a:rect l="l" t="t" r="r" b="b"/>
            <a:pathLst>
              <a:path w="68580" h="189229">
                <a:moveTo>
                  <a:pt x="0" y="188912"/>
                </a:moveTo>
                <a:lnTo>
                  <a:pt x="68262" y="188912"/>
                </a:lnTo>
                <a:lnTo>
                  <a:pt x="68262" y="0"/>
                </a:lnTo>
                <a:lnTo>
                  <a:pt x="0" y="0"/>
                </a:lnTo>
                <a:lnTo>
                  <a:pt x="0" y="188912"/>
                </a:lnTo>
                <a:close/>
              </a:path>
            </a:pathLst>
          </a:custGeom>
          <a:solidFill>
            <a:srgbClr val="FFE1FF"/>
          </a:solidFill>
        </p:spPr>
        <p:txBody>
          <a:bodyPr wrap="square" lIns="0" tIns="0" rIns="0" bIns="0" rtlCol="0"/>
          <a:lstStyle/>
          <a:p>
            <a:endParaRPr/>
          </a:p>
        </p:txBody>
      </p:sp>
      <p:sp>
        <p:nvSpPr>
          <p:cNvPr id="225" name="object 225"/>
          <p:cNvSpPr/>
          <p:nvPr/>
        </p:nvSpPr>
        <p:spPr>
          <a:xfrm>
            <a:off x="1551050" y="5614987"/>
            <a:ext cx="68580" cy="189230"/>
          </a:xfrm>
          <a:custGeom>
            <a:avLst/>
            <a:gdLst/>
            <a:ahLst/>
            <a:cxnLst/>
            <a:rect l="l" t="t" r="r" b="b"/>
            <a:pathLst>
              <a:path w="68580" h="189229">
                <a:moveTo>
                  <a:pt x="0" y="188912"/>
                </a:moveTo>
                <a:lnTo>
                  <a:pt x="68262" y="188912"/>
                </a:lnTo>
                <a:lnTo>
                  <a:pt x="68262" y="0"/>
                </a:lnTo>
                <a:lnTo>
                  <a:pt x="0" y="0"/>
                </a:lnTo>
                <a:lnTo>
                  <a:pt x="0" y="188912"/>
                </a:lnTo>
                <a:close/>
              </a:path>
            </a:pathLst>
          </a:custGeom>
          <a:ln w="12700">
            <a:solidFill>
              <a:srgbClr val="FFFFFF"/>
            </a:solidFill>
          </a:ln>
        </p:spPr>
        <p:txBody>
          <a:bodyPr wrap="square" lIns="0" tIns="0" rIns="0" bIns="0" rtlCol="0"/>
          <a:lstStyle/>
          <a:p>
            <a:endParaRPr/>
          </a:p>
        </p:txBody>
      </p:sp>
      <p:sp>
        <p:nvSpPr>
          <p:cNvPr id="226" name="object 226"/>
          <p:cNvSpPr/>
          <p:nvPr/>
        </p:nvSpPr>
        <p:spPr>
          <a:xfrm>
            <a:off x="1687576" y="5614987"/>
            <a:ext cx="68580" cy="189230"/>
          </a:xfrm>
          <a:custGeom>
            <a:avLst/>
            <a:gdLst/>
            <a:ahLst/>
            <a:cxnLst/>
            <a:rect l="l" t="t" r="r" b="b"/>
            <a:pathLst>
              <a:path w="68580" h="189229">
                <a:moveTo>
                  <a:pt x="0" y="188912"/>
                </a:moveTo>
                <a:lnTo>
                  <a:pt x="68262" y="188912"/>
                </a:lnTo>
                <a:lnTo>
                  <a:pt x="68262" y="0"/>
                </a:lnTo>
                <a:lnTo>
                  <a:pt x="0" y="0"/>
                </a:lnTo>
                <a:lnTo>
                  <a:pt x="0" y="188912"/>
                </a:lnTo>
                <a:close/>
              </a:path>
            </a:pathLst>
          </a:custGeom>
          <a:solidFill>
            <a:srgbClr val="FFE1FF"/>
          </a:solidFill>
        </p:spPr>
        <p:txBody>
          <a:bodyPr wrap="square" lIns="0" tIns="0" rIns="0" bIns="0" rtlCol="0"/>
          <a:lstStyle/>
          <a:p>
            <a:endParaRPr/>
          </a:p>
        </p:txBody>
      </p:sp>
      <p:sp>
        <p:nvSpPr>
          <p:cNvPr id="227" name="object 227"/>
          <p:cNvSpPr/>
          <p:nvPr/>
        </p:nvSpPr>
        <p:spPr>
          <a:xfrm>
            <a:off x="1687576" y="5614987"/>
            <a:ext cx="68580" cy="189230"/>
          </a:xfrm>
          <a:custGeom>
            <a:avLst/>
            <a:gdLst/>
            <a:ahLst/>
            <a:cxnLst/>
            <a:rect l="l" t="t" r="r" b="b"/>
            <a:pathLst>
              <a:path w="68580" h="189229">
                <a:moveTo>
                  <a:pt x="0" y="188912"/>
                </a:moveTo>
                <a:lnTo>
                  <a:pt x="68262" y="188912"/>
                </a:lnTo>
                <a:lnTo>
                  <a:pt x="68262" y="0"/>
                </a:lnTo>
                <a:lnTo>
                  <a:pt x="0" y="0"/>
                </a:lnTo>
                <a:lnTo>
                  <a:pt x="0" y="188912"/>
                </a:lnTo>
                <a:close/>
              </a:path>
            </a:pathLst>
          </a:custGeom>
          <a:ln w="12700">
            <a:solidFill>
              <a:srgbClr val="FFFFFF"/>
            </a:solidFill>
          </a:ln>
        </p:spPr>
        <p:txBody>
          <a:bodyPr wrap="square" lIns="0" tIns="0" rIns="0" bIns="0" rtlCol="0"/>
          <a:lstStyle/>
          <a:p>
            <a:endParaRPr/>
          </a:p>
        </p:txBody>
      </p:sp>
      <p:sp>
        <p:nvSpPr>
          <p:cNvPr id="228" name="object 228"/>
          <p:cNvSpPr/>
          <p:nvPr/>
        </p:nvSpPr>
        <p:spPr>
          <a:xfrm>
            <a:off x="1824101" y="5614987"/>
            <a:ext cx="68580" cy="189230"/>
          </a:xfrm>
          <a:custGeom>
            <a:avLst/>
            <a:gdLst/>
            <a:ahLst/>
            <a:cxnLst/>
            <a:rect l="l" t="t" r="r" b="b"/>
            <a:pathLst>
              <a:path w="68580" h="189229">
                <a:moveTo>
                  <a:pt x="0" y="188912"/>
                </a:moveTo>
                <a:lnTo>
                  <a:pt x="68262" y="188912"/>
                </a:lnTo>
                <a:lnTo>
                  <a:pt x="68262" y="0"/>
                </a:lnTo>
                <a:lnTo>
                  <a:pt x="0" y="0"/>
                </a:lnTo>
                <a:lnTo>
                  <a:pt x="0" y="188912"/>
                </a:lnTo>
                <a:close/>
              </a:path>
            </a:pathLst>
          </a:custGeom>
          <a:solidFill>
            <a:srgbClr val="FFE1FF"/>
          </a:solidFill>
        </p:spPr>
        <p:txBody>
          <a:bodyPr wrap="square" lIns="0" tIns="0" rIns="0" bIns="0" rtlCol="0"/>
          <a:lstStyle/>
          <a:p>
            <a:endParaRPr/>
          </a:p>
        </p:txBody>
      </p:sp>
      <p:sp>
        <p:nvSpPr>
          <p:cNvPr id="229" name="object 229"/>
          <p:cNvSpPr/>
          <p:nvPr/>
        </p:nvSpPr>
        <p:spPr>
          <a:xfrm>
            <a:off x="1824101" y="5614987"/>
            <a:ext cx="68580" cy="189230"/>
          </a:xfrm>
          <a:custGeom>
            <a:avLst/>
            <a:gdLst/>
            <a:ahLst/>
            <a:cxnLst/>
            <a:rect l="l" t="t" r="r" b="b"/>
            <a:pathLst>
              <a:path w="68580" h="189229">
                <a:moveTo>
                  <a:pt x="0" y="188912"/>
                </a:moveTo>
                <a:lnTo>
                  <a:pt x="68262" y="188912"/>
                </a:lnTo>
                <a:lnTo>
                  <a:pt x="68262" y="0"/>
                </a:lnTo>
                <a:lnTo>
                  <a:pt x="0" y="0"/>
                </a:lnTo>
                <a:lnTo>
                  <a:pt x="0" y="188912"/>
                </a:lnTo>
                <a:close/>
              </a:path>
            </a:pathLst>
          </a:custGeom>
          <a:ln w="12700">
            <a:solidFill>
              <a:srgbClr val="FFFFFF"/>
            </a:solidFill>
          </a:ln>
        </p:spPr>
        <p:txBody>
          <a:bodyPr wrap="square" lIns="0" tIns="0" rIns="0" bIns="0" rtlCol="0"/>
          <a:lstStyle/>
          <a:p>
            <a:endParaRPr/>
          </a:p>
        </p:txBody>
      </p:sp>
      <p:sp>
        <p:nvSpPr>
          <p:cNvPr id="230" name="object 230"/>
          <p:cNvSpPr/>
          <p:nvPr/>
        </p:nvSpPr>
        <p:spPr>
          <a:xfrm>
            <a:off x="1960626" y="5614987"/>
            <a:ext cx="68580" cy="189230"/>
          </a:xfrm>
          <a:custGeom>
            <a:avLst/>
            <a:gdLst/>
            <a:ahLst/>
            <a:cxnLst/>
            <a:rect l="l" t="t" r="r" b="b"/>
            <a:pathLst>
              <a:path w="68580" h="189229">
                <a:moveTo>
                  <a:pt x="0" y="188912"/>
                </a:moveTo>
                <a:lnTo>
                  <a:pt x="68262" y="188912"/>
                </a:lnTo>
                <a:lnTo>
                  <a:pt x="68262" y="0"/>
                </a:lnTo>
                <a:lnTo>
                  <a:pt x="0" y="0"/>
                </a:lnTo>
                <a:lnTo>
                  <a:pt x="0" y="188912"/>
                </a:lnTo>
                <a:close/>
              </a:path>
            </a:pathLst>
          </a:custGeom>
          <a:solidFill>
            <a:srgbClr val="FFE1FF"/>
          </a:solidFill>
        </p:spPr>
        <p:txBody>
          <a:bodyPr wrap="square" lIns="0" tIns="0" rIns="0" bIns="0" rtlCol="0"/>
          <a:lstStyle/>
          <a:p>
            <a:endParaRPr/>
          </a:p>
        </p:txBody>
      </p:sp>
      <p:sp>
        <p:nvSpPr>
          <p:cNvPr id="231" name="object 231"/>
          <p:cNvSpPr/>
          <p:nvPr/>
        </p:nvSpPr>
        <p:spPr>
          <a:xfrm>
            <a:off x="1960626" y="5614987"/>
            <a:ext cx="68580" cy="189230"/>
          </a:xfrm>
          <a:custGeom>
            <a:avLst/>
            <a:gdLst/>
            <a:ahLst/>
            <a:cxnLst/>
            <a:rect l="l" t="t" r="r" b="b"/>
            <a:pathLst>
              <a:path w="68580" h="189229">
                <a:moveTo>
                  <a:pt x="0" y="188912"/>
                </a:moveTo>
                <a:lnTo>
                  <a:pt x="68262" y="188912"/>
                </a:lnTo>
                <a:lnTo>
                  <a:pt x="68262" y="0"/>
                </a:lnTo>
                <a:lnTo>
                  <a:pt x="0" y="0"/>
                </a:lnTo>
                <a:lnTo>
                  <a:pt x="0" y="188912"/>
                </a:lnTo>
                <a:close/>
              </a:path>
            </a:pathLst>
          </a:custGeom>
          <a:ln w="12700">
            <a:solidFill>
              <a:srgbClr val="FFFFFF"/>
            </a:solidFill>
          </a:ln>
        </p:spPr>
        <p:txBody>
          <a:bodyPr wrap="square" lIns="0" tIns="0" rIns="0" bIns="0" rtlCol="0"/>
          <a:lstStyle/>
          <a:p>
            <a:endParaRPr/>
          </a:p>
        </p:txBody>
      </p:sp>
      <p:sp>
        <p:nvSpPr>
          <p:cNvPr id="232" name="object 232"/>
          <p:cNvSpPr/>
          <p:nvPr/>
        </p:nvSpPr>
        <p:spPr>
          <a:xfrm>
            <a:off x="2641600" y="5614987"/>
            <a:ext cx="68580" cy="189230"/>
          </a:xfrm>
          <a:custGeom>
            <a:avLst/>
            <a:gdLst/>
            <a:ahLst/>
            <a:cxnLst/>
            <a:rect l="l" t="t" r="r" b="b"/>
            <a:pathLst>
              <a:path w="68580" h="189229">
                <a:moveTo>
                  <a:pt x="0" y="188912"/>
                </a:moveTo>
                <a:lnTo>
                  <a:pt x="68262" y="188912"/>
                </a:lnTo>
                <a:lnTo>
                  <a:pt x="68262" y="0"/>
                </a:lnTo>
                <a:lnTo>
                  <a:pt x="0" y="0"/>
                </a:lnTo>
                <a:lnTo>
                  <a:pt x="0" y="188912"/>
                </a:lnTo>
                <a:close/>
              </a:path>
            </a:pathLst>
          </a:custGeom>
          <a:solidFill>
            <a:srgbClr val="FFE1FF"/>
          </a:solidFill>
        </p:spPr>
        <p:txBody>
          <a:bodyPr wrap="square" lIns="0" tIns="0" rIns="0" bIns="0" rtlCol="0"/>
          <a:lstStyle/>
          <a:p>
            <a:endParaRPr/>
          </a:p>
        </p:txBody>
      </p:sp>
      <p:sp>
        <p:nvSpPr>
          <p:cNvPr id="233" name="object 233"/>
          <p:cNvSpPr/>
          <p:nvPr/>
        </p:nvSpPr>
        <p:spPr>
          <a:xfrm>
            <a:off x="2641600" y="5614987"/>
            <a:ext cx="68580" cy="189230"/>
          </a:xfrm>
          <a:custGeom>
            <a:avLst/>
            <a:gdLst/>
            <a:ahLst/>
            <a:cxnLst/>
            <a:rect l="l" t="t" r="r" b="b"/>
            <a:pathLst>
              <a:path w="68580" h="189229">
                <a:moveTo>
                  <a:pt x="0" y="188912"/>
                </a:moveTo>
                <a:lnTo>
                  <a:pt x="68262" y="188912"/>
                </a:lnTo>
                <a:lnTo>
                  <a:pt x="68262" y="0"/>
                </a:lnTo>
                <a:lnTo>
                  <a:pt x="0" y="0"/>
                </a:lnTo>
                <a:lnTo>
                  <a:pt x="0" y="188912"/>
                </a:lnTo>
                <a:close/>
              </a:path>
            </a:pathLst>
          </a:custGeom>
          <a:ln w="12700">
            <a:solidFill>
              <a:srgbClr val="FFFFFF"/>
            </a:solidFill>
          </a:ln>
        </p:spPr>
        <p:txBody>
          <a:bodyPr wrap="square" lIns="0" tIns="0" rIns="0" bIns="0" rtlCol="0"/>
          <a:lstStyle/>
          <a:p>
            <a:endParaRPr/>
          </a:p>
        </p:txBody>
      </p:sp>
      <p:sp>
        <p:nvSpPr>
          <p:cNvPr id="234" name="object 234"/>
          <p:cNvSpPr/>
          <p:nvPr/>
        </p:nvSpPr>
        <p:spPr>
          <a:xfrm>
            <a:off x="2776601" y="5614987"/>
            <a:ext cx="68580" cy="189230"/>
          </a:xfrm>
          <a:custGeom>
            <a:avLst/>
            <a:gdLst/>
            <a:ahLst/>
            <a:cxnLst/>
            <a:rect l="l" t="t" r="r" b="b"/>
            <a:pathLst>
              <a:path w="68580" h="189229">
                <a:moveTo>
                  <a:pt x="0" y="188912"/>
                </a:moveTo>
                <a:lnTo>
                  <a:pt x="68262" y="188912"/>
                </a:lnTo>
                <a:lnTo>
                  <a:pt x="68262" y="0"/>
                </a:lnTo>
                <a:lnTo>
                  <a:pt x="0" y="0"/>
                </a:lnTo>
                <a:lnTo>
                  <a:pt x="0" y="188912"/>
                </a:lnTo>
                <a:close/>
              </a:path>
            </a:pathLst>
          </a:custGeom>
          <a:solidFill>
            <a:srgbClr val="FFE1FF"/>
          </a:solidFill>
        </p:spPr>
        <p:txBody>
          <a:bodyPr wrap="square" lIns="0" tIns="0" rIns="0" bIns="0" rtlCol="0"/>
          <a:lstStyle/>
          <a:p>
            <a:endParaRPr/>
          </a:p>
        </p:txBody>
      </p:sp>
      <p:sp>
        <p:nvSpPr>
          <p:cNvPr id="235" name="object 235"/>
          <p:cNvSpPr/>
          <p:nvPr/>
        </p:nvSpPr>
        <p:spPr>
          <a:xfrm>
            <a:off x="2776601" y="5614987"/>
            <a:ext cx="68580" cy="189230"/>
          </a:xfrm>
          <a:custGeom>
            <a:avLst/>
            <a:gdLst/>
            <a:ahLst/>
            <a:cxnLst/>
            <a:rect l="l" t="t" r="r" b="b"/>
            <a:pathLst>
              <a:path w="68580" h="189229">
                <a:moveTo>
                  <a:pt x="0" y="188912"/>
                </a:moveTo>
                <a:lnTo>
                  <a:pt x="68262" y="188912"/>
                </a:lnTo>
                <a:lnTo>
                  <a:pt x="68262" y="0"/>
                </a:lnTo>
                <a:lnTo>
                  <a:pt x="0" y="0"/>
                </a:lnTo>
                <a:lnTo>
                  <a:pt x="0" y="188912"/>
                </a:lnTo>
                <a:close/>
              </a:path>
            </a:pathLst>
          </a:custGeom>
          <a:ln w="12700">
            <a:solidFill>
              <a:srgbClr val="FFFFFF"/>
            </a:solidFill>
          </a:ln>
        </p:spPr>
        <p:txBody>
          <a:bodyPr wrap="square" lIns="0" tIns="0" rIns="0" bIns="0" rtlCol="0"/>
          <a:lstStyle/>
          <a:p>
            <a:endParaRPr/>
          </a:p>
        </p:txBody>
      </p:sp>
      <p:sp>
        <p:nvSpPr>
          <p:cNvPr id="236" name="object 236"/>
          <p:cNvSpPr/>
          <p:nvPr/>
        </p:nvSpPr>
        <p:spPr>
          <a:xfrm>
            <a:off x="2913126" y="5614987"/>
            <a:ext cx="68580" cy="189230"/>
          </a:xfrm>
          <a:custGeom>
            <a:avLst/>
            <a:gdLst/>
            <a:ahLst/>
            <a:cxnLst/>
            <a:rect l="l" t="t" r="r" b="b"/>
            <a:pathLst>
              <a:path w="68580" h="189229">
                <a:moveTo>
                  <a:pt x="0" y="188912"/>
                </a:moveTo>
                <a:lnTo>
                  <a:pt x="68262" y="188912"/>
                </a:lnTo>
                <a:lnTo>
                  <a:pt x="68262" y="0"/>
                </a:lnTo>
                <a:lnTo>
                  <a:pt x="0" y="0"/>
                </a:lnTo>
                <a:lnTo>
                  <a:pt x="0" y="188912"/>
                </a:lnTo>
                <a:close/>
              </a:path>
            </a:pathLst>
          </a:custGeom>
          <a:solidFill>
            <a:srgbClr val="FFE1FF"/>
          </a:solidFill>
        </p:spPr>
        <p:txBody>
          <a:bodyPr wrap="square" lIns="0" tIns="0" rIns="0" bIns="0" rtlCol="0"/>
          <a:lstStyle/>
          <a:p>
            <a:endParaRPr/>
          </a:p>
        </p:txBody>
      </p:sp>
      <p:sp>
        <p:nvSpPr>
          <p:cNvPr id="237" name="object 237"/>
          <p:cNvSpPr/>
          <p:nvPr/>
        </p:nvSpPr>
        <p:spPr>
          <a:xfrm>
            <a:off x="2913126" y="5614987"/>
            <a:ext cx="68580" cy="189230"/>
          </a:xfrm>
          <a:custGeom>
            <a:avLst/>
            <a:gdLst/>
            <a:ahLst/>
            <a:cxnLst/>
            <a:rect l="l" t="t" r="r" b="b"/>
            <a:pathLst>
              <a:path w="68580" h="189229">
                <a:moveTo>
                  <a:pt x="0" y="188912"/>
                </a:moveTo>
                <a:lnTo>
                  <a:pt x="68262" y="188912"/>
                </a:lnTo>
                <a:lnTo>
                  <a:pt x="68262" y="0"/>
                </a:lnTo>
                <a:lnTo>
                  <a:pt x="0" y="0"/>
                </a:lnTo>
                <a:lnTo>
                  <a:pt x="0" y="188912"/>
                </a:lnTo>
                <a:close/>
              </a:path>
            </a:pathLst>
          </a:custGeom>
          <a:ln w="12700">
            <a:solidFill>
              <a:srgbClr val="FFFFFF"/>
            </a:solidFill>
          </a:ln>
        </p:spPr>
        <p:txBody>
          <a:bodyPr wrap="square" lIns="0" tIns="0" rIns="0" bIns="0" rtlCol="0"/>
          <a:lstStyle/>
          <a:p>
            <a:endParaRPr/>
          </a:p>
        </p:txBody>
      </p:sp>
      <p:sp>
        <p:nvSpPr>
          <p:cNvPr id="238" name="object 238"/>
          <p:cNvSpPr/>
          <p:nvPr/>
        </p:nvSpPr>
        <p:spPr>
          <a:xfrm>
            <a:off x="3049651" y="5614987"/>
            <a:ext cx="68580" cy="189230"/>
          </a:xfrm>
          <a:custGeom>
            <a:avLst/>
            <a:gdLst/>
            <a:ahLst/>
            <a:cxnLst/>
            <a:rect l="l" t="t" r="r" b="b"/>
            <a:pathLst>
              <a:path w="68580" h="189229">
                <a:moveTo>
                  <a:pt x="0" y="188912"/>
                </a:moveTo>
                <a:lnTo>
                  <a:pt x="68262" y="188912"/>
                </a:lnTo>
                <a:lnTo>
                  <a:pt x="68262" y="0"/>
                </a:lnTo>
                <a:lnTo>
                  <a:pt x="0" y="0"/>
                </a:lnTo>
                <a:lnTo>
                  <a:pt x="0" y="188912"/>
                </a:lnTo>
                <a:close/>
              </a:path>
            </a:pathLst>
          </a:custGeom>
          <a:solidFill>
            <a:srgbClr val="FFE1FF"/>
          </a:solidFill>
        </p:spPr>
        <p:txBody>
          <a:bodyPr wrap="square" lIns="0" tIns="0" rIns="0" bIns="0" rtlCol="0"/>
          <a:lstStyle/>
          <a:p>
            <a:endParaRPr/>
          </a:p>
        </p:txBody>
      </p:sp>
      <p:sp>
        <p:nvSpPr>
          <p:cNvPr id="239" name="object 239"/>
          <p:cNvSpPr/>
          <p:nvPr/>
        </p:nvSpPr>
        <p:spPr>
          <a:xfrm>
            <a:off x="3049651" y="5614987"/>
            <a:ext cx="68580" cy="189230"/>
          </a:xfrm>
          <a:custGeom>
            <a:avLst/>
            <a:gdLst/>
            <a:ahLst/>
            <a:cxnLst/>
            <a:rect l="l" t="t" r="r" b="b"/>
            <a:pathLst>
              <a:path w="68580" h="189229">
                <a:moveTo>
                  <a:pt x="0" y="188912"/>
                </a:moveTo>
                <a:lnTo>
                  <a:pt x="68262" y="188912"/>
                </a:lnTo>
                <a:lnTo>
                  <a:pt x="68262" y="0"/>
                </a:lnTo>
                <a:lnTo>
                  <a:pt x="0" y="0"/>
                </a:lnTo>
                <a:lnTo>
                  <a:pt x="0" y="188912"/>
                </a:lnTo>
                <a:close/>
              </a:path>
            </a:pathLst>
          </a:custGeom>
          <a:ln w="12700">
            <a:solidFill>
              <a:srgbClr val="FFFFFF"/>
            </a:solidFill>
          </a:ln>
        </p:spPr>
        <p:txBody>
          <a:bodyPr wrap="square" lIns="0" tIns="0" rIns="0" bIns="0" rtlCol="0"/>
          <a:lstStyle/>
          <a:p>
            <a:endParaRPr/>
          </a:p>
        </p:txBody>
      </p:sp>
      <p:sp>
        <p:nvSpPr>
          <p:cNvPr id="240" name="object 240"/>
          <p:cNvSpPr/>
          <p:nvPr/>
        </p:nvSpPr>
        <p:spPr>
          <a:xfrm>
            <a:off x="3186176" y="5614987"/>
            <a:ext cx="68580" cy="189230"/>
          </a:xfrm>
          <a:custGeom>
            <a:avLst/>
            <a:gdLst/>
            <a:ahLst/>
            <a:cxnLst/>
            <a:rect l="l" t="t" r="r" b="b"/>
            <a:pathLst>
              <a:path w="68579" h="189229">
                <a:moveTo>
                  <a:pt x="0" y="188912"/>
                </a:moveTo>
                <a:lnTo>
                  <a:pt x="68262" y="188912"/>
                </a:lnTo>
                <a:lnTo>
                  <a:pt x="68262" y="0"/>
                </a:lnTo>
                <a:lnTo>
                  <a:pt x="0" y="0"/>
                </a:lnTo>
                <a:lnTo>
                  <a:pt x="0" y="188912"/>
                </a:lnTo>
                <a:close/>
              </a:path>
            </a:pathLst>
          </a:custGeom>
          <a:solidFill>
            <a:srgbClr val="FFE1FF"/>
          </a:solidFill>
        </p:spPr>
        <p:txBody>
          <a:bodyPr wrap="square" lIns="0" tIns="0" rIns="0" bIns="0" rtlCol="0"/>
          <a:lstStyle/>
          <a:p>
            <a:endParaRPr/>
          </a:p>
        </p:txBody>
      </p:sp>
      <p:sp>
        <p:nvSpPr>
          <p:cNvPr id="241" name="object 241"/>
          <p:cNvSpPr/>
          <p:nvPr/>
        </p:nvSpPr>
        <p:spPr>
          <a:xfrm>
            <a:off x="3186176" y="5614987"/>
            <a:ext cx="68580" cy="189230"/>
          </a:xfrm>
          <a:custGeom>
            <a:avLst/>
            <a:gdLst/>
            <a:ahLst/>
            <a:cxnLst/>
            <a:rect l="l" t="t" r="r" b="b"/>
            <a:pathLst>
              <a:path w="68579" h="189229">
                <a:moveTo>
                  <a:pt x="0" y="188912"/>
                </a:moveTo>
                <a:lnTo>
                  <a:pt x="68262" y="188912"/>
                </a:lnTo>
                <a:lnTo>
                  <a:pt x="68262" y="0"/>
                </a:lnTo>
                <a:lnTo>
                  <a:pt x="0" y="0"/>
                </a:lnTo>
                <a:lnTo>
                  <a:pt x="0" y="188912"/>
                </a:lnTo>
                <a:close/>
              </a:path>
            </a:pathLst>
          </a:custGeom>
          <a:ln w="12700">
            <a:solidFill>
              <a:srgbClr val="FFFFFF"/>
            </a:solidFill>
          </a:ln>
        </p:spPr>
        <p:txBody>
          <a:bodyPr wrap="square" lIns="0" tIns="0" rIns="0" bIns="0" rtlCol="0"/>
          <a:lstStyle/>
          <a:p>
            <a:endParaRPr/>
          </a:p>
        </p:txBody>
      </p:sp>
      <p:sp>
        <p:nvSpPr>
          <p:cNvPr id="242" name="object 242"/>
          <p:cNvSpPr/>
          <p:nvPr/>
        </p:nvSpPr>
        <p:spPr>
          <a:xfrm>
            <a:off x="1965325" y="3340163"/>
            <a:ext cx="66675" cy="948055"/>
          </a:xfrm>
          <a:custGeom>
            <a:avLst/>
            <a:gdLst/>
            <a:ahLst/>
            <a:cxnLst/>
            <a:rect l="l" t="t" r="r" b="b"/>
            <a:pathLst>
              <a:path w="66675" h="948054">
                <a:moveTo>
                  <a:pt x="0" y="947737"/>
                </a:moveTo>
                <a:lnTo>
                  <a:pt x="66675" y="947737"/>
                </a:lnTo>
                <a:lnTo>
                  <a:pt x="66675" y="0"/>
                </a:lnTo>
                <a:lnTo>
                  <a:pt x="0" y="0"/>
                </a:lnTo>
                <a:lnTo>
                  <a:pt x="0" y="947737"/>
                </a:lnTo>
                <a:close/>
              </a:path>
            </a:pathLst>
          </a:custGeom>
          <a:solidFill>
            <a:srgbClr val="51DC00"/>
          </a:solidFill>
        </p:spPr>
        <p:txBody>
          <a:bodyPr wrap="square" lIns="0" tIns="0" rIns="0" bIns="0" rtlCol="0"/>
          <a:lstStyle/>
          <a:p>
            <a:endParaRPr/>
          </a:p>
        </p:txBody>
      </p:sp>
      <p:sp>
        <p:nvSpPr>
          <p:cNvPr id="243" name="object 243"/>
          <p:cNvSpPr/>
          <p:nvPr/>
        </p:nvSpPr>
        <p:spPr>
          <a:xfrm>
            <a:off x="1965325" y="3340163"/>
            <a:ext cx="66675" cy="948055"/>
          </a:xfrm>
          <a:custGeom>
            <a:avLst/>
            <a:gdLst/>
            <a:ahLst/>
            <a:cxnLst/>
            <a:rect l="l" t="t" r="r" b="b"/>
            <a:pathLst>
              <a:path w="66675" h="948054">
                <a:moveTo>
                  <a:pt x="0" y="947737"/>
                </a:moveTo>
                <a:lnTo>
                  <a:pt x="66675" y="947737"/>
                </a:lnTo>
                <a:lnTo>
                  <a:pt x="66675" y="0"/>
                </a:lnTo>
                <a:lnTo>
                  <a:pt x="0" y="0"/>
                </a:lnTo>
                <a:lnTo>
                  <a:pt x="0" y="947737"/>
                </a:lnTo>
                <a:close/>
              </a:path>
            </a:pathLst>
          </a:custGeom>
          <a:ln w="12700">
            <a:solidFill>
              <a:srgbClr val="FFFFFF"/>
            </a:solidFill>
          </a:ln>
        </p:spPr>
        <p:txBody>
          <a:bodyPr wrap="square" lIns="0" tIns="0" rIns="0" bIns="0" rtlCol="0"/>
          <a:lstStyle/>
          <a:p>
            <a:endParaRPr/>
          </a:p>
        </p:txBody>
      </p:sp>
      <p:sp>
        <p:nvSpPr>
          <p:cNvPr id="244" name="object 244"/>
          <p:cNvSpPr/>
          <p:nvPr/>
        </p:nvSpPr>
        <p:spPr>
          <a:xfrm>
            <a:off x="1965325" y="4287837"/>
            <a:ext cx="66675" cy="189230"/>
          </a:xfrm>
          <a:custGeom>
            <a:avLst/>
            <a:gdLst/>
            <a:ahLst/>
            <a:cxnLst/>
            <a:rect l="l" t="t" r="r" b="b"/>
            <a:pathLst>
              <a:path w="66675" h="189229">
                <a:moveTo>
                  <a:pt x="0" y="188912"/>
                </a:moveTo>
                <a:lnTo>
                  <a:pt x="66675" y="188912"/>
                </a:lnTo>
                <a:lnTo>
                  <a:pt x="66675" y="0"/>
                </a:lnTo>
                <a:lnTo>
                  <a:pt x="0" y="0"/>
                </a:lnTo>
                <a:lnTo>
                  <a:pt x="0" y="188912"/>
                </a:lnTo>
                <a:close/>
              </a:path>
            </a:pathLst>
          </a:custGeom>
          <a:solidFill>
            <a:srgbClr val="FFE1FF"/>
          </a:solidFill>
        </p:spPr>
        <p:txBody>
          <a:bodyPr wrap="square" lIns="0" tIns="0" rIns="0" bIns="0" rtlCol="0"/>
          <a:lstStyle/>
          <a:p>
            <a:endParaRPr/>
          </a:p>
        </p:txBody>
      </p:sp>
      <p:sp>
        <p:nvSpPr>
          <p:cNvPr id="245" name="object 245"/>
          <p:cNvSpPr/>
          <p:nvPr/>
        </p:nvSpPr>
        <p:spPr>
          <a:xfrm>
            <a:off x="1965325" y="4287837"/>
            <a:ext cx="66675" cy="189230"/>
          </a:xfrm>
          <a:custGeom>
            <a:avLst/>
            <a:gdLst/>
            <a:ahLst/>
            <a:cxnLst/>
            <a:rect l="l" t="t" r="r" b="b"/>
            <a:pathLst>
              <a:path w="66675" h="189229">
                <a:moveTo>
                  <a:pt x="0" y="188912"/>
                </a:moveTo>
                <a:lnTo>
                  <a:pt x="66675" y="188912"/>
                </a:lnTo>
                <a:lnTo>
                  <a:pt x="66675" y="0"/>
                </a:lnTo>
                <a:lnTo>
                  <a:pt x="0" y="0"/>
                </a:lnTo>
                <a:lnTo>
                  <a:pt x="0" y="188912"/>
                </a:lnTo>
                <a:close/>
              </a:path>
            </a:pathLst>
          </a:custGeom>
          <a:ln w="12700">
            <a:solidFill>
              <a:srgbClr val="FFFFFF"/>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a:t>Thread</a:t>
            </a:r>
            <a:endParaRPr lang="zh-CN" altLang="en-US" dirty="0"/>
          </a:p>
        </p:txBody>
      </p:sp>
      <p:sp>
        <p:nvSpPr>
          <p:cNvPr id="3" name="内容占位符 2"/>
          <p:cNvSpPr>
            <a:spLocks noGrp="1"/>
          </p:cNvSpPr>
          <p:nvPr>
            <p:ph idx="1"/>
          </p:nvPr>
        </p:nvSpPr>
        <p:spPr>
          <a:xfrm>
            <a:off x="0" y="1214422"/>
            <a:ext cx="8929718" cy="5000660"/>
          </a:xfrm>
        </p:spPr>
        <p:txBody>
          <a:bodyPr>
            <a:normAutofit fontScale="92500" lnSpcReduction="10000"/>
          </a:bodyPr>
          <a:lstStyle/>
          <a:p>
            <a:pPr algn="just"/>
            <a:r>
              <a:rPr lang="en-US" sz="2800" b="1" dirty="0">
                <a:solidFill>
                  <a:schemeClr val="tx1"/>
                </a:solidFill>
              </a:rPr>
              <a:t>A process </a:t>
            </a:r>
            <a:r>
              <a:rPr lang="en-US" sz="2800" dirty="0">
                <a:solidFill>
                  <a:schemeClr val="tx1"/>
                </a:solidFill>
              </a:rPr>
              <a:t>is an instance of a computer program that is being executed. It contains the program code and its current activity.</a:t>
            </a:r>
          </a:p>
          <a:p>
            <a:pPr algn="just"/>
            <a:r>
              <a:rPr lang="en-US" altLang="zh-CN" sz="2800" b="1" dirty="0">
                <a:solidFill>
                  <a:schemeClr val="tx1"/>
                </a:solidFill>
              </a:rPr>
              <a:t>A thread </a:t>
            </a:r>
            <a:r>
              <a:rPr lang="en-US" altLang="zh-CN" sz="2800" dirty="0">
                <a:solidFill>
                  <a:schemeClr val="tx1"/>
                </a:solidFill>
              </a:rPr>
              <a:t>of execution is the smallest unit of processing that can be scheduled by an operating system.</a:t>
            </a:r>
          </a:p>
          <a:p>
            <a:pPr algn="just"/>
            <a:r>
              <a:rPr lang="en-US" altLang="zh-CN" sz="2800" dirty="0">
                <a:solidFill>
                  <a:schemeClr val="tx1"/>
                </a:solidFill>
              </a:rPr>
              <a:t>Differences between threads and processes: </a:t>
            </a:r>
          </a:p>
          <a:p>
            <a:pPr lvl="1" algn="just"/>
            <a:r>
              <a:rPr lang="en-US" altLang="zh-CN" sz="2400" dirty="0">
                <a:solidFill>
                  <a:schemeClr val="tx1"/>
                </a:solidFill>
              </a:rPr>
              <a:t> A thread is contained inside a process. Multiple threads can exist within the same process and share resources such as memory. </a:t>
            </a:r>
          </a:p>
          <a:p>
            <a:pPr lvl="1" algn="just"/>
            <a:r>
              <a:rPr lang="en-US" altLang="zh-CN" sz="2400" dirty="0">
                <a:solidFill>
                  <a:schemeClr val="tx1"/>
                </a:solidFill>
              </a:rPr>
              <a:t>The threads of a process share the latter’s instructions (code) and its context (values that its variables reference at any given moment). – Different processes do not share these resources.</a:t>
            </a:r>
          </a:p>
        </p:txBody>
      </p:sp>
      <p:sp>
        <p:nvSpPr>
          <p:cNvPr id="4" name="TextBox 3"/>
          <p:cNvSpPr txBox="1"/>
          <p:nvPr/>
        </p:nvSpPr>
        <p:spPr>
          <a:xfrm>
            <a:off x="4243491" y="6215082"/>
            <a:ext cx="4900509" cy="369332"/>
          </a:xfrm>
          <a:prstGeom prst="rect">
            <a:avLst/>
          </a:prstGeom>
          <a:noFill/>
        </p:spPr>
        <p:txBody>
          <a:bodyPr wrap="none" rtlCol="0">
            <a:spAutoFit/>
          </a:bodyPr>
          <a:lstStyle/>
          <a:p>
            <a:r>
              <a:rPr lang="en-US" dirty="0"/>
              <a:t>http://en.wikipedia.org/wiki/Process_(computing)</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a:t>Process</a:t>
            </a:r>
            <a:endParaRPr lang="zh-CN" altLang="en-US" dirty="0"/>
          </a:p>
        </p:txBody>
      </p:sp>
      <p:sp>
        <p:nvSpPr>
          <p:cNvPr id="3" name="内容占位符 2"/>
          <p:cNvSpPr>
            <a:spLocks noGrp="1"/>
          </p:cNvSpPr>
          <p:nvPr>
            <p:ph idx="1"/>
          </p:nvPr>
        </p:nvSpPr>
        <p:spPr/>
        <p:txBody>
          <a:bodyPr/>
          <a:lstStyle/>
          <a:p>
            <a:r>
              <a:rPr lang="en-US" altLang="zh-CN" sz="2800" dirty="0">
                <a:solidFill>
                  <a:schemeClr val="tx1"/>
                </a:solidFill>
              </a:rPr>
              <a:t>A process contains all the information needed to execute the program</a:t>
            </a:r>
          </a:p>
          <a:p>
            <a:pPr lvl="1"/>
            <a:r>
              <a:rPr lang="en-US" sz="2400" dirty="0"/>
              <a:t>Process ID </a:t>
            </a:r>
          </a:p>
          <a:p>
            <a:pPr lvl="1"/>
            <a:r>
              <a:rPr lang="en-US" sz="2400" dirty="0"/>
              <a:t>Program code </a:t>
            </a:r>
          </a:p>
          <a:p>
            <a:pPr lvl="1"/>
            <a:r>
              <a:rPr lang="en-US" sz="2400" dirty="0"/>
              <a:t>Data on run time stack </a:t>
            </a:r>
          </a:p>
          <a:p>
            <a:pPr lvl="1"/>
            <a:r>
              <a:rPr lang="en-US" sz="2400" dirty="0"/>
              <a:t>Global data </a:t>
            </a:r>
          </a:p>
          <a:p>
            <a:pPr lvl="1"/>
            <a:r>
              <a:rPr lang="en-US" sz="2400" dirty="0"/>
              <a:t>Data on heap</a:t>
            </a:r>
          </a:p>
          <a:p>
            <a:r>
              <a:rPr lang="en-US" altLang="zh-CN" sz="2800" dirty="0"/>
              <a:t>Each process has its own address space</a:t>
            </a:r>
            <a:endParaRPr lang="zh-CN" alt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Threads</a:t>
            </a:r>
            <a:endParaRPr lang="zh-CN" altLang="en-US" dirty="0"/>
          </a:p>
        </p:txBody>
      </p:sp>
      <p:sp>
        <p:nvSpPr>
          <p:cNvPr id="3" name="内容占位符 2"/>
          <p:cNvSpPr>
            <a:spLocks noGrp="1"/>
          </p:cNvSpPr>
          <p:nvPr>
            <p:ph idx="1"/>
          </p:nvPr>
        </p:nvSpPr>
        <p:spPr>
          <a:xfrm>
            <a:off x="214282" y="1285860"/>
            <a:ext cx="8715436" cy="5286412"/>
          </a:xfrm>
        </p:spPr>
        <p:txBody>
          <a:bodyPr>
            <a:normAutofit fontScale="92500" lnSpcReduction="10000"/>
          </a:bodyPr>
          <a:lstStyle/>
          <a:p>
            <a:r>
              <a:rPr lang="en-US" dirty="0"/>
              <a:t>Thread model is an extension of the process model. </a:t>
            </a:r>
          </a:p>
          <a:p>
            <a:r>
              <a:rPr lang="en-US" dirty="0"/>
              <a:t>Each process consists of multiple independent instruction streams (or threads) that are assigned computer resources by some scheduling procedure. </a:t>
            </a:r>
          </a:p>
          <a:p>
            <a:r>
              <a:rPr lang="en-US" dirty="0"/>
              <a:t>Threads of a process share the address space of this process.</a:t>
            </a:r>
          </a:p>
          <a:p>
            <a:pPr lvl="1"/>
            <a:r>
              <a:rPr lang="en-US" dirty="0"/>
              <a:t>Global variables and all dynamically allocated data objects are accessible by all threads of a process </a:t>
            </a:r>
          </a:p>
          <a:p>
            <a:r>
              <a:rPr lang="en-US" dirty="0"/>
              <a:t>Each thread has its own run time stack, register, program counter. </a:t>
            </a:r>
          </a:p>
          <a:p>
            <a:r>
              <a:rPr lang="en-US" dirty="0"/>
              <a:t>Threads can communicate by reading/writing variables in the common address space.</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214282" y="642918"/>
            <a:ext cx="8074025" cy="425450"/>
          </a:xfrm>
          <a:noFill/>
        </p:spPr>
        <p:txBody>
          <a:bodyPr wrap="none"/>
          <a:lstStyle/>
          <a:p>
            <a:r>
              <a:rPr lang="en-US" altLang="zh-CN" sz="3200" dirty="0">
                <a:ea typeface="ＭＳ Ｐゴシック" pitchFamily="34" charset="-128"/>
              </a:rPr>
              <a:t>Programming Model </a:t>
            </a:r>
            <a:r>
              <a:rPr lang="en-US" altLang="zh-CN" sz="3200" dirty="0" smtClean="0">
                <a:ea typeface="ＭＳ Ｐゴシック" pitchFamily="34" charset="-128"/>
              </a:rPr>
              <a:t>:  </a:t>
            </a:r>
            <a:r>
              <a:rPr lang="en-US" altLang="zh-CN" sz="3200" dirty="0">
                <a:ea typeface="ＭＳ Ｐゴシック" pitchFamily="34" charset="-128"/>
              </a:rPr>
              <a:t>Shared Memory</a:t>
            </a:r>
          </a:p>
        </p:txBody>
      </p:sp>
      <p:sp>
        <p:nvSpPr>
          <p:cNvPr id="20484" name="Rectangle 3"/>
          <p:cNvSpPr>
            <a:spLocks noGrp="1" noChangeArrowheads="1"/>
          </p:cNvSpPr>
          <p:nvPr>
            <p:ph type="body" idx="1"/>
          </p:nvPr>
        </p:nvSpPr>
        <p:spPr>
          <a:xfrm>
            <a:off x="285720" y="1357298"/>
            <a:ext cx="8375650" cy="2719388"/>
          </a:xfrm>
          <a:noFill/>
        </p:spPr>
        <p:txBody>
          <a:bodyPr>
            <a:noAutofit/>
          </a:bodyPr>
          <a:lstStyle/>
          <a:p>
            <a:r>
              <a:rPr lang="en-US" altLang="zh-CN" sz="2000" dirty="0">
                <a:ea typeface="ＭＳ Ｐゴシック" pitchFamily="34" charset="-128"/>
              </a:rPr>
              <a:t>Program is a collection of threads of control.</a:t>
            </a:r>
          </a:p>
          <a:p>
            <a:pPr marL="508000" lvl="1"/>
            <a:r>
              <a:rPr lang="en-US" altLang="zh-CN" sz="2000" dirty="0">
                <a:ea typeface="ＭＳ Ｐゴシック" pitchFamily="34" charset="-128"/>
              </a:rPr>
              <a:t>Can be created dynamically, mid-execution, in some languages</a:t>
            </a:r>
          </a:p>
          <a:p>
            <a:r>
              <a:rPr lang="en-US" altLang="zh-CN" sz="2000" dirty="0">
                <a:ea typeface="ＭＳ Ｐゴシック" pitchFamily="34" charset="-128"/>
              </a:rPr>
              <a:t>Each thread has a set of </a:t>
            </a:r>
            <a:r>
              <a:rPr lang="en-US" altLang="zh-CN" sz="2000" dirty="0">
                <a:solidFill>
                  <a:srgbClr val="006600"/>
                </a:solidFill>
                <a:ea typeface="ＭＳ Ｐゴシック" pitchFamily="34" charset="-128"/>
              </a:rPr>
              <a:t>private variables</a:t>
            </a:r>
            <a:r>
              <a:rPr lang="en-US" altLang="zh-CN" sz="2000" dirty="0">
                <a:ea typeface="ＭＳ Ｐゴシック" pitchFamily="34" charset="-128"/>
              </a:rPr>
              <a:t>, e.g., local stack variables </a:t>
            </a:r>
          </a:p>
          <a:p>
            <a:r>
              <a:rPr lang="en-US" altLang="zh-CN" sz="2000" dirty="0">
                <a:ea typeface="ＭＳ Ｐゴシック" pitchFamily="34" charset="-128"/>
              </a:rPr>
              <a:t>Also a set of </a:t>
            </a:r>
            <a:r>
              <a:rPr lang="en-US" altLang="zh-CN" sz="2000" dirty="0">
                <a:solidFill>
                  <a:srgbClr val="006600"/>
                </a:solidFill>
                <a:ea typeface="ＭＳ Ｐゴシック" pitchFamily="34" charset="-128"/>
              </a:rPr>
              <a:t>shared variables</a:t>
            </a:r>
            <a:r>
              <a:rPr lang="en-US" altLang="zh-CN" sz="2000" dirty="0">
                <a:ea typeface="ＭＳ Ｐゴシック" pitchFamily="34" charset="-128"/>
              </a:rPr>
              <a:t>, e.g., static variables, shared common blocks, or global heap.</a:t>
            </a:r>
          </a:p>
          <a:p>
            <a:pPr marL="508000" lvl="1"/>
            <a:r>
              <a:rPr lang="en-US" altLang="zh-CN" sz="2000" dirty="0">
                <a:ea typeface="ＭＳ Ｐゴシック" pitchFamily="34" charset="-128"/>
              </a:rPr>
              <a:t>Threads communicate </a:t>
            </a:r>
            <a:r>
              <a:rPr lang="en-US" altLang="zh-CN" sz="2000" dirty="0">
                <a:solidFill>
                  <a:srgbClr val="006600"/>
                </a:solidFill>
                <a:ea typeface="ＭＳ Ｐゴシック" pitchFamily="34" charset="-128"/>
              </a:rPr>
              <a:t>implicitly</a:t>
            </a:r>
            <a:r>
              <a:rPr lang="en-US" altLang="zh-CN" sz="2000" dirty="0">
                <a:ea typeface="ＭＳ Ｐゴシック" pitchFamily="34" charset="-128"/>
              </a:rPr>
              <a:t> by writing and reading shared variables.</a:t>
            </a:r>
          </a:p>
          <a:p>
            <a:pPr marL="508000" lvl="1"/>
            <a:r>
              <a:rPr lang="en-US" altLang="zh-CN" sz="2000" dirty="0">
                <a:ea typeface="ＭＳ Ｐゴシック" pitchFamily="34" charset="-128"/>
              </a:rPr>
              <a:t>Threads coordinate by </a:t>
            </a:r>
            <a:r>
              <a:rPr lang="en-US" altLang="zh-CN" sz="2000" dirty="0">
                <a:solidFill>
                  <a:srgbClr val="006600"/>
                </a:solidFill>
                <a:ea typeface="ＭＳ Ｐゴシック" pitchFamily="34" charset="-128"/>
              </a:rPr>
              <a:t>synchronizing </a:t>
            </a:r>
            <a:r>
              <a:rPr lang="en-US" altLang="zh-CN" sz="2000" dirty="0">
                <a:ea typeface="ＭＳ Ｐゴシック" pitchFamily="34" charset="-128"/>
              </a:rPr>
              <a:t>on shared variables</a:t>
            </a:r>
          </a:p>
        </p:txBody>
      </p:sp>
      <p:sp>
        <p:nvSpPr>
          <p:cNvPr id="20485" name="Oval 4"/>
          <p:cNvSpPr>
            <a:spLocks noChangeArrowheads="1"/>
          </p:cNvSpPr>
          <p:nvPr/>
        </p:nvSpPr>
        <p:spPr bwMode="auto">
          <a:xfrm>
            <a:off x="6610350" y="6315098"/>
            <a:ext cx="530225" cy="328612"/>
          </a:xfrm>
          <a:prstGeom prst="ellipse">
            <a:avLst/>
          </a:prstGeom>
          <a:solidFill>
            <a:srgbClr val="CCCCFF"/>
          </a:solidFill>
          <a:ln w="12700">
            <a:solidFill>
              <a:schemeClr val="tx1"/>
            </a:solidFill>
            <a:round/>
            <a:headEnd/>
            <a:tailEnd/>
          </a:ln>
        </p:spPr>
        <p:txBody>
          <a:bodyPr wrap="none" anchor="ctr"/>
          <a:lstStyle/>
          <a:p>
            <a:r>
              <a:rPr lang="en-US" altLang="zh-CN" sz="1800">
                <a:solidFill>
                  <a:schemeClr val="tx1"/>
                </a:solidFill>
              </a:rPr>
              <a:t>Pn</a:t>
            </a:r>
          </a:p>
        </p:txBody>
      </p:sp>
      <p:sp>
        <p:nvSpPr>
          <p:cNvPr id="20486" name="Oval 5"/>
          <p:cNvSpPr>
            <a:spLocks noChangeArrowheads="1"/>
          </p:cNvSpPr>
          <p:nvPr/>
        </p:nvSpPr>
        <p:spPr bwMode="auto">
          <a:xfrm>
            <a:off x="3843338" y="6315098"/>
            <a:ext cx="530225" cy="328612"/>
          </a:xfrm>
          <a:prstGeom prst="ellipse">
            <a:avLst/>
          </a:prstGeom>
          <a:solidFill>
            <a:srgbClr val="CCCCFF"/>
          </a:solidFill>
          <a:ln w="12700">
            <a:solidFill>
              <a:schemeClr val="tx1"/>
            </a:solidFill>
            <a:round/>
            <a:headEnd/>
            <a:tailEnd/>
          </a:ln>
        </p:spPr>
        <p:txBody>
          <a:bodyPr wrap="none" anchor="ctr"/>
          <a:lstStyle/>
          <a:p>
            <a:r>
              <a:rPr lang="en-US" altLang="zh-CN" sz="1800">
                <a:solidFill>
                  <a:schemeClr val="tx1"/>
                </a:solidFill>
              </a:rPr>
              <a:t>P1</a:t>
            </a:r>
          </a:p>
        </p:txBody>
      </p:sp>
      <p:sp>
        <p:nvSpPr>
          <p:cNvPr id="20487" name="Oval 6"/>
          <p:cNvSpPr>
            <a:spLocks noChangeArrowheads="1"/>
          </p:cNvSpPr>
          <p:nvPr/>
        </p:nvSpPr>
        <p:spPr bwMode="auto">
          <a:xfrm>
            <a:off x="2273300" y="6315098"/>
            <a:ext cx="530225" cy="328612"/>
          </a:xfrm>
          <a:prstGeom prst="ellipse">
            <a:avLst/>
          </a:prstGeom>
          <a:solidFill>
            <a:srgbClr val="CCCCFF"/>
          </a:solidFill>
          <a:ln w="12700">
            <a:solidFill>
              <a:schemeClr val="tx1"/>
            </a:solidFill>
            <a:round/>
            <a:headEnd/>
            <a:tailEnd/>
          </a:ln>
        </p:spPr>
        <p:txBody>
          <a:bodyPr wrap="none" anchor="ctr"/>
          <a:lstStyle/>
          <a:p>
            <a:r>
              <a:rPr lang="en-US" altLang="zh-CN" sz="1800">
                <a:solidFill>
                  <a:schemeClr val="tx1"/>
                </a:solidFill>
              </a:rPr>
              <a:t>P0</a:t>
            </a:r>
          </a:p>
        </p:txBody>
      </p:sp>
      <p:sp>
        <p:nvSpPr>
          <p:cNvPr id="20488" name="Rectangle 7"/>
          <p:cNvSpPr>
            <a:spLocks noChangeArrowheads="1"/>
          </p:cNvSpPr>
          <p:nvPr/>
        </p:nvSpPr>
        <p:spPr bwMode="auto">
          <a:xfrm>
            <a:off x="1908175" y="4508523"/>
            <a:ext cx="5784850" cy="842962"/>
          </a:xfrm>
          <a:prstGeom prst="rect">
            <a:avLst/>
          </a:prstGeom>
          <a:solidFill>
            <a:srgbClr val="FFFFCC"/>
          </a:solidFill>
          <a:ln w="28575">
            <a:solidFill>
              <a:schemeClr val="tx1"/>
            </a:solidFill>
            <a:miter lim="800000"/>
            <a:headEnd/>
            <a:tailEnd/>
          </a:ln>
        </p:spPr>
        <p:txBody>
          <a:bodyPr wrap="none" anchor="ctr"/>
          <a:lstStyle/>
          <a:p>
            <a:endParaRPr lang="zh-CN" altLang="zh-CN"/>
          </a:p>
        </p:txBody>
      </p:sp>
      <p:grpSp>
        <p:nvGrpSpPr>
          <p:cNvPr id="2" name="Group 8"/>
          <p:cNvGrpSpPr>
            <a:grpSpLocks/>
          </p:cNvGrpSpPr>
          <p:nvPr/>
        </p:nvGrpSpPr>
        <p:grpSpPr bwMode="auto">
          <a:xfrm>
            <a:off x="2066925" y="4645048"/>
            <a:ext cx="1060450" cy="368300"/>
            <a:chOff x="2516" y="2804"/>
            <a:chExt cx="668" cy="232"/>
          </a:xfrm>
        </p:grpSpPr>
        <p:sp>
          <p:nvSpPr>
            <p:cNvPr id="20526" name="Line 9"/>
            <p:cNvSpPr>
              <a:spLocks noChangeShapeType="1"/>
            </p:cNvSpPr>
            <p:nvPr/>
          </p:nvSpPr>
          <p:spPr bwMode="auto">
            <a:xfrm>
              <a:off x="2676" y="2804"/>
              <a:ext cx="1" cy="232"/>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20527" name="Line 10"/>
            <p:cNvSpPr>
              <a:spLocks noChangeShapeType="1"/>
            </p:cNvSpPr>
            <p:nvPr/>
          </p:nvSpPr>
          <p:spPr bwMode="auto">
            <a:xfrm>
              <a:off x="2850" y="2804"/>
              <a:ext cx="1" cy="232"/>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20528" name="Line 11"/>
            <p:cNvSpPr>
              <a:spLocks noChangeShapeType="1"/>
            </p:cNvSpPr>
            <p:nvPr/>
          </p:nvSpPr>
          <p:spPr bwMode="auto">
            <a:xfrm>
              <a:off x="3024" y="2804"/>
              <a:ext cx="1" cy="232"/>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20529" name="Rectangle 12"/>
            <p:cNvSpPr>
              <a:spLocks noChangeArrowheads="1"/>
            </p:cNvSpPr>
            <p:nvPr/>
          </p:nvSpPr>
          <p:spPr bwMode="auto">
            <a:xfrm>
              <a:off x="2516" y="2804"/>
              <a:ext cx="668" cy="223"/>
            </a:xfrm>
            <a:prstGeom prst="rect">
              <a:avLst/>
            </a:prstGeom>
            <a:noFill/>
            <a:ln w="28575">
              <a:solidFill>
                <a:schemeClr val="tx1"/>
              </a:solidFill>
              <a:miter lim="800000"/>
              <a:headEnd/>
              <a:tailEnd/>
            </a:ln>
          </p:spPr>
          <p:txBody>
            <a:bodyPr wrap="none" anchor="ctr"/>
            <a:lstStyle/>
            <a:p>
              <a:endParaRPr lang="zh-CN" altLang="zh-CN"/>
            </a:p>
          </p:txBody>
        </p:sp>
      </p:grpSp>
      <p:sp>
        <p:nvSpPr>
          <p:cNvPr id="20490" name="Rectangle 13"/>
          <p:cNvSpPr>
            <a:spLocks noChangeArrowheads="1"/>
          </p:cNvSpPr>
          <p:nvPr/>
        </p:nvSpPr>
        <p:spPr bwMode="auto">
          <a:xfrm>
            <a:off x="4414838" y="4813323"/>
            <a:ext cx="820737" cy="354012"/>
          </a:xfrm>
          <a:prstGeom prst="rect">
            <a:avLst/>
          </a:prstGeom>
          <a:noFill/>
          <a:ln w="25400">
            <a:solidFill>
              <a:schemeClr val="tx1"/>
            </a:solidFill>
            <a:miter lim="800000"/>
            <a:headEnd/>
            <a:tailEnd/>
          </a:ln>
        </p:spPr>
        <p:txBody>
          <a:bodyPr wrap="none" anchor="ctr"/>
          <a:lstStyle/>
          <a:p>
            <a:r>
              <a:rPr lang="en-US" altLang="zh-CN"/>
              <a:t>s      </a:t>
            </a:r>
          </a:p>
        </p:txBody>
      </p:sp>
      <p:sp>
        <p:nvSpPr>
          <p:cNvPr id="20491" name="Line 14"/>
          <p:cNvSpPr>
            <a:spLocks noChangeShapeType="1"/>
          </p:cNvSpPr>
          <p:nvPr/>
        </p:nvSpPr>
        <p:spPr bwMode="auto">
          <a:xfrm flipV="1">
            <a:off x="3287713" y="5357835"/>
            <a:ext cx="0" cy="842963"/>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20492" name="Rectangle 15"/>
          <p:cNvSpPr>
            <a:spLocks noChangeArrowheads="1"/>
          </p:cNvSpPr>
          <p:nvPr/>
        </p:nvSpPr>
        <p:spPr bwMode="auto">
          <a:xfrm>
            <a:off x="6619875" y="4938735"/>
            <a:ext cx="762000" cy="366713"/>
          </a:xfrm>
          <a:prstGeom prst="rect">
            <a:avLst/>
          </a:prstGeom>
          <a:noFill/>
          <a:ln w="9525">
            <a:noFill/>
            <a:miter lim="800000"/>
            <a:headEnd/>
            <a:tailEnd/>
          </a:ln>
        </p:spPr>
        <p:txBody>
          <a:bodyPr wrap="none" lIns="92075" tIns="46038" rIns="92075" bIns="46038">
            <a:spAutoFit/>
          </a:bodyPr>
          <a:lstStyle/>
          <a:p>
            <a:pPr algn="l"/>
            <a:r>
              <a:rPr lang="en-US" altLang="zh-CN" sz="1800">
                <a:solidFill>
                  <a:srgbClr val="006600"/>
                </a:solidFill>
              </a:rPr>
              <a:t>s = ...</a:t>
            </a:r>
          </a:p>
        </p:txBody>
      </p:sp>
      <p:sp>
        <p:nvSpPr>
          <p:cNvPr id="20493" name="Rectangle 16"/>
          <p:cNvSpPr>
            <a:spLocks noChangeArrowheads="1"/>
          </p:cNvSpPr>
          <p:nvPr/>
        </p:nvSpPr>
        <p:spPr bwMode="auto">
          <a:xfrm>
            <a:off x="828675" y="5167335"/>
            <a:ext cx="1079500" cy="366713"/>
          </a:xfrm>
          <a:prstGeom prst="rect">
            <a:avLst/>
          </a:prstGeom>
          <a:noFill/>
          <a:ln w="9525">
            <a:noFill/>
            <a:miter lim="800000"/>
            <a:headEnd/>
            <a:tailEnd/>
          </a:ln>
        </p:spPr>
        <p:txBody>
          <a:bodyPr wrap="none" lIns="92075" tIns="46038" rIns="92075" bIns="46038">
            <a:spAutoFit/>
          </a:bodyPr>
          <a:lstStyle/>
          <a:p>
            <a:pPr algn="l"/>
            <a:r>
              <a:rPr lang="en-US" altLang="zh-CN" sz="1800">
                <a:solidFill>
                  <a:srgbClr val="006600"/>
                </a:solidFill>
              </a:rPr>
              <a:t>y = ..s ...</a:t>
            </a:r>
          </a:p>
        </p:txBody>
      </p:sp>
      <p:sp>
        <p:nvSpPr>
          <p:cNvPr id="20494" name="Text Box 17"/>
          <p:cNvSpPr txBox="1">
            <a:spLocks noChangeArrowheads="1"/>
          </p:cNvSpPr>
          <p:nvPr/>
        </p:nvSpPr>
        <p:spPr bwMode="auto">
          <a:xfrm>
            <a:off x="5470525" y="4572023"/>
            <a:ext cx="1911350" cy="366712"/>
          </a:xfrm>
          <a:prstGeom prst="rect">
            <a:avLst/>
          </a:prstGeom>
          <a:noFill/>
          <a:ln w="12700">
            <a:noFill/>
            <a:miter lim="800000"/>
            <a:headEnd type="none" w="sm" len="sm"/>
            <a:tailEnd type="none" w="sm" len="sm"/>
          </a:ln>
        </p:spPr>
        <p:txBody>
          <a:bodyPr wrap="none">
            <a:spAutoFit/>
          </a:bodyPr>
          <a:lstStyle/>
          <a:p>
            <a:pPr algn="l"/>
            <a:r>
              <a:rPr lang="en-US" altLang="zh-CN" sz="1800">
                <a:solidFill>
                  <a:schemeClr val="accent2"/>
                </a:solidFill>
              </a:rPr>
              <a:t>Shared memory</a:t>
            </a:r>
            <a:endParaRPr lang="en-US" altLang="zh-CN" sz="1800">
              <a:solidFill>
                <a:schemeClr val="tx1"/>
              </a:solidFill>
            </a:endParaRPr>
          </a:p>
        </p:txBody>
      </p:sp>
      <p:sp>
        <p:nvSpPr>
          <p:cNvPr id="20495" name="Rectangle 18"/>
          <p:cNvSpPr>
            <a:spLocks noChangeArrowheads="1"/>
          </p:cNvSpPr>
          <p:nvPr/>
        </p:nvSpPr>
        <p:spPr bwMode="auto">
          <a:xfrm>
            <a:off x="1908175" y="5357835"/>
            <a:ext cx="5784850" cy="842963"/>
          </a:xfrm>
          <a:prstGeom prst="rect">
            <a:avLst/>
          </a:prstGeom>
          <a:solidFill>
            <a:srgbClr val="EBD7C3"/>
          </a:solidFill>
          <a:ln w="28575">
            <a:solidFill>
              <a:schemeClr val="tx1"/>
            </a:solidFill>
            <a:miter lim="800000"/>
            <a:headEnd/>
            <a:tailEnd/>
          </a:ln>
        </p:spPr>
        <p:txBody>
          <a:bodyPr wrap="none" anchor="ctr"/>
          <a:lstStyle/>
          <a:p>
            <a:endParaRPr lang="zh-CN" altLang="zh-CN"/>
          </a:p>
        </p:txBody>
      </p:sp>
      <p:grpSp>
        <p:nvGrpSpPr>
          <p:cNvPr id="3" name="Group 19"/>
          <p:cNvGrpSpPr>
            <a:grpSpLocks/>
          </p:cNvGrpSpPr>
          <p:nvPr/>
        </p:nvGrpSpPr>
        <p:grpSpPr bwMode="auto">
          <a:xfrm>
            <a:off x="2301875" y="5427685"/>
            <a:ext cx="549275" cy="671513"/>
            <a:chOff x="1450" y="3188"/>
            <a:chExt cx="346" cy="423"/>
          </a:xfrm>
        </p:grpSpPr>
        <p:sp>
          <p:nvSpPr>
            <p:cNvPr id="20522" name="Rectangle 20"/>
            <p:cNvSpPr>
              <a:spLocks noChangeArrowheads="1"/>
            </p:cNvSpPr>
            <p:nvPr/>
          </p:nvSpPr>
          <p:spPr bwMode="auto">
            <a:xfrm>
              <a:off x="1450" y="3282"/>
              <a:ext cx="324" cy="231"/>
            </a:xfrm>
            <a:prstGeom prst="rect">
              <a:avLst/>
            </a:prstGeom>
            <a:noFill/>
            <a:ln w="9525">
              <a:noFill/>
              <a:miter lim="800000"/>
              <a:headEnd/>
              <a:tailEnd/>
            </a:ln>
          </p:spPr>
          <p:txBody>
            <a:bodyPr wrap="none" lIns="92075" tIns="46038" rIns="92075" bIns="46038">
              <a:spAutoFit/>
            </a:bodyPr>
            <a:lstStyle/>
            <a:p>
              <a:pPr algn="l"/>
              <a:r>
                <a:rPr lang="en-US" altLang="zh-CN" sz="1800"/>
                <a:t>i: 2</a:t>
              </a:r>
            </a:p>
          </p:txBody>
        </p:sp>
        <p:sp>
          <p:nvSpPr>
            <p:cNvPr id="20523" name="Rectangle 21"/>
            <p:cNvSpPr>
              <a:spLocks noChangeArrowheads="1"/>
            </p:cNvSpPr>
            <p:nvPr/>
          </p:nvSpPr>
          <p:spPr bwMode="auto">
            <a:xfrm>
              <a:off x="1455" y="3188"/>
              <a:ext cx="334" cy="423"/>
            </a:xfrm>
            <a:prstGeom prst="rect">
              <a:avLst/>
            </a:prstGeom>
            <a:noFill/>
            <a:ln w="28575">
              <a:solidFill>
                <a:schemeClr val="tx1"/>
              </a:solidFill>
              <a:miter lim="800000"/>
              <a:headEnd/>
              <a:tailEnd/>
            </a:ln>
          </p:spPr>
          <p:txBody>
            <a:bodyPr wrap="none" anchor="ctr"/>
            <a:lstStyle/>
            <a:p>
              <a:endParaRPr lang="zh-CN" altLang="zh-CN"/>
            </a:p>
          </p:txBody>
        </p:sp>
        <p:sp>
          <p:nvSpPr>
            <p:cNvPr id="20524" name="Line 22"/>
            <p:cNvSpPr>
              <a:spLocks noChangeShapeType="1"/>
            </p:cNvSpPr>
            <p:nvPr/>
          </p:nvSpPr>
          <p:spPr bwMode="auto">
            <a:xfrm>
              <a:off x="1455" y="3313"/>
              <a:ext cx="341" cy="0"/>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20525" name="Line 23"/>
            <p:cNvSpPr>
              <a:spLocks noChangeShapeType="1"/>
            </p:cNvSpPr>
            <p:nvPr/>
          </p:nvSpPr>
          <p:spPr bwMode="auto">
            <a:xfrm flipV="1">
              <a:off x="1455" y="3468"/>
              <a:ext cx="341" cy="0"/>
            </a:xfrm>
            <a:prstGeom prst="line">
              <a:avLst/>
            </a:prstGeom>
            <a:noFill/>
            <a:ln w="28575">
              <a:solidFill>
                <a:schemeClr val="tx1"/>
              </a:solidFill>
              <a:round/>
              <a:headEnd type="none" w="sm" len="sm"/>
              <a:tailEnd type="none" w="sm" len="sm"/>
            </a:ln>
          </p:spPr>
          <p:txBody>
            <a:bodyPr wrap="none" anchor="ctr"/>
            <a:lstStyle/>
            <a:p>
              <a:endParaRPr lang="zh-CN" altLang="en-US"/>
            </a:p>
          </p:txBody>
        </p:sp>
      </p:grpSp>
      <p:grpSp>
        <p:nvGrpSpPr>
          <p:cNvPr id="4" name="Group 24"/>
          <p:cNvGrpSpPr>
            <a:grpSpLocks/>
          </p:cNvGrpSpPr>
          <p:nvPr/>
        </p:nvGrpSpPr>
        <p:grpSpPr bwMode="auto">
          <a:xfrm>
            <a:off x="3824288" y="5395935"/>
            <a:ext cx="549275" cy="671513"/>
            <a:chOff x="2409" y="3168"/>
            <a:chExt cx="346" cy="423"/>
          </a:xfrm>
        </p:grpSpPr>
        <p:sp>
          <p:nvSpPr>
            <p:cNvPr id="20518" name="Rectangle 25"/>
            <p:cNvSpPr>
              <a:spLocks noChangeArrowheads="1"/>
            </p:cNvSpPr>
            <p:nvPr/>
          </p:nvSpPr>
          <p:spPr bwMode="auto">
            <a:xfrm>
              <a:off x="2409" y="3262"/>
              <a:ext cx="324" cy="231"/>
            </a:xfrm>
            <a:prstGeom prst="rect">
              <a:avLst/>
            </a:prstGeom>
            <a:noFill/>
            <a:ln w="9525">
              <a:noFill/>
              <a:miter lim="800000"/>
              <a:headEnd/>
              <a:tailEnd/>
            </a:ln>
          </p:spPr>
          <p:txBody>
            <a:bodyPr wrap="none" lIns="92075" tIns="46038" rIns="92075" bIns="46038">
              <a:spAutoFit/>
            </a:bodyPr>
            <a:lstStyle/>
            <a:p>
              <a:pPr algn="l"/>
              <a:r>
                <a:rPr lang="en-US" altLang="zh-CN" sz="1800"/>
                <a:t>i: 5</a:t>
              </a:r>
            </a:p>
          </p:txBody>
        </p:sp>
        <p:sp>
          <p:nvSpPr>
            <p:cNvPr id="20519" name="Rectangle 26"/>
            <p:cNvSpPr>
              <a:spLocks noChangeArrowheads="1"/>
            </p:cNvSpPr>
            <p:nvPr/>
          </p:nvSpPr>
          <p:spPr bwMode="auto">
            <a:xfrm>
              <a:off x="2414" y="3168"/>
              <a:ext cx="334" cy="423"/>
            </a:xfrm>
            <a:prstGeom prst="rect">
              <a:avLst/>
            </a:prstGeom>
            <a:noFill/>
            <a:ln w="28575">
              <a:solidFill>
                <a:schemeClr val="tx1"/>
              </a:solidFill>
              <a:miter lim="800000"/>
              <a:headEnd/>
              <a:tailEnd/>
            </a:ln>
          </p:spPr>
          <p:txBody>
            <a:bodyPr wrap="none" anchor="ctr"/>
            <a:lstStyle/>
            <a:p>
              <a:endParaRPr lang="zh-CN" altLang="zh-CN"/>
            </a:p>
          </p:txBody>
        </p:sp>
        <p:sp>
          <p:nvSpPr>
            <p:cNvPr id="20520" name="Line 27"/>
            <p:cNvSpPr>
              <a:spLocks noChangeShapeType="1"/>
            </p:cNvSpPr>
            <p:nvPr/>
          </p:nvSpPr>
          <p:spPr bwMode="auto">
            <a:xfrm>
              <a:off x="2414" y="3293"/>
              <a:ext cx="341" cy="0"/>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20521" name="Line 28"/>
            <p:cNvSpPr>
              <a:spLocks noChangeShapeType="1"/>
            </p:cNvSpPr>
            <p:nvPr/>
          </p:nvSpPr>
          <p:spPr bwMode="auto">
            <a:xfrm flipV="1">
              <a:off x="2414" y="3448"/>
              <a:ext cx="341" cy="0"/>
            </a:xfrm>
            <a:prstGeom prst="line">
              <a:avLst/>
            </a:prstGeom>
            <a:noFill/>
            <a:ln w="28575">
              <a:solidFill>
                <a:schemeClr val="tx1"/>
              </a:solidFill>
              <a:round/>
              <a:headEnd type="none" w="sm" len="sm"/>
              <a:tailEnd type="none" w="sm" len="sm"/>
            </a:ln>
          </p:spPr>
          <p:txBody>
            <a:bodyPr wrap="none" anchor="ctr"/>
            <a:lstStyle/>
            <a:p>
              <a:endParaRPr lang="zh-CN" altLang="en-US"/>
            </a:p>
          </p:txBody>
        </p:sp>
      </p:grpSp>
      <p:sp>
        <p:nvSpPr>
          <p:cNvPr id="20498" name="Arc 29"/>
          <p:cNvSpPr>
            <a:spLocks/>
          </p:cNvSpPr>
          <p:nvPr/>
        </p:nvSpPr>
        <p:spPr bwMode="auto">
          <a:xfrm>
            <a:off x="2066925" y="4938735"/>
            <a:ext cx="2376488" cy="1360488"/>
          </a:xfrm>
          <a:custGeom>
            <a:avLst/>
            <a:gdLst>
              <a:gd name="T0" fmla="*/ 2147483647 w 21686"/>
              <a:gd name="T1" fmla="*/ 2147483647 h 25511"/>
              <a:gd name="T2" fmla="*/ 2147483647 w 21686"/>
              <a:gd name="T3" fmla="*/ 0 h 25511"/>
              <a:gd name="T4" fmla="*/ 2147483647 w 21686"/>
              <a:gd name="T5" fmla="*/ 2147483647 h 25511"/>
              <a:gd name="T6" fmla="*/ 0 60000 65536"/>
              <a:gd name="T7" fmla="*/ 0 60000 65536"/>
              <a:gd name="T8" fmla="*/ 0 60000 65536"/>
              <a:gd name="T9" fmla="*/ 0 w 21686"/>
              <a:gd name="T10" fmla="*/ 0 h 25511"/>
              <a:gd name="T11" fmla="*/ 21686 w 21686"/>
              <a:gd name="T12" fmla="*/ 25511 h 25511"/>
            </a:gdLst>
            <a:ahLst/>
            <a:cxnLst>
              <a:cxn ang="T6">
                <a:pos x="T0" y="T1"/>
              </a:cxn>
              <a:cxn ang="T7">
                <a:pos x="T2" y="T3"/>
              </a:cxn>
              <a:cxn ang="T8">
                <a:pos x="T4" y="T5"/>
              </a:cxn>
            </a:cxnLst>
            <a:rect l="T9" t="T10" r="T11" b="T12"/>
            <a:pathLst>
              <a:path w="21686" h="25511" fill="none" extrusionOk="0">
                <a:moveTo>
                  <a:pt x="357" y="25510"/>
                </a:moveTo>
                <a:cubicBezTo>
                  <a:pt x="119" y="24220"/>
                  <a:pt x="0" y="22911"/>
                  <a:pt x="0" y="21600"/>
                </a:cubicBezTo>
                <a:cubicBezTo>
                  <a:pt x="0" y="9670"/>
                  <a:pt x="9670" y="0"/>
                  <a:pt x="21600" y="0"/>
                </a:cubicBezTo>
                <a:cubicBezTo>
                  <a:pt x="21628" y="-1"/>
                  <a:pt x="21657" y="0"/>
                  <a:pt x="21685" y="0"/>
                </a:cubicBezTo>
              </a:path>
              <a:path w="21686" h="25511" stroke="0" extrusionOk="0">
                <a:moveTo>
                  <a:pt x="357" y="25510"/>
                </a:moveTo>
                <a:cubicBezTo>
                  <a:pt x="119" y="24220"/>
                  <a:pt x="0" y="22911"/>
                  <a:pt x="0" y="21600"/>
                </a:cubicBezTo>
                <a:cubicBezTo>
                  <a:pt x="0" y="9670"/>
                  <a:pt x="9670" y="0"/>
                  <a:pt x="21600" y="0"/>
                </a:cubicBezTo>
                <a:cubicBezTo>
                  <a:pt x="21628" y="-1"/>
                  <a:pt x="21657" y="0"/>
                  <a:pt x="21685" y="0"/>
                </a:cubicBezTo>
                <a:lnTo>
                  <a:pt x="21600" y="21600"/>
                </a:lnTo>
                <a:lnTo>
                  <a:pt x="357" y="25510"/>
                </a:lnTo>
                <a:close/>
              </a:path>
            </a:pathLst>
          </a:custGeom>
          <a:noFill/>
          <a:ln w="25400" cap="rnd">
            <a:solidFill>
              <a:schemeClr val="accent2"/>
            </a:solidFill>
            <a:round/>
            <a:headEnd type="stealth" w="med" len="med"/>
            <a:tailEnd type="none" w="sm" len="sm"/>
          </a:ln>
        </p:spPr>
        <p:txBody>
          <a:bodyPr wrap="none" anchor="ctr"/>
          <a:lstStyle/>
          <a:p>
            <a:endParaRPr lang="zh-CN" altLang="en-US"/>
          </a:p>
        </p:txBody>
      </p:sp>
      <p:sp>
        <p:nvSpPr>
          <p:cNvPr id="20499" name="Line 30"/>
          <p:cNvSpPr>
            <a:spLocks noChangeShapeType="1"/>
          </p:cNvSpPr>
          <p:nvPr/>
        </p:nvSpPr>
        <p:spPr bwMode="auto">
          <a:xfrm flipV="1">
            <a:off x="2549525" y="6404015"/>
            <a:ext cx="0" cy="120650"/>
          </a:xfrm>
          <a:prstGeom prst="line">
            <a:avLst/>
          </a:prstGeom>
          <a:noFill/>
          <a:ln w="28575">
            <a:solidFill>
              <a:schemeClr val="tx1"/>
            </a:solidFill>
            <a:round/>
            <a:headEnd type="none" w="sm" len="sm"/>
            <a:tailEnd type="none" w="sm" len="sm"/>
          </a:ln>
        </p:spPr>
        <p:txBody>
          <a:bodyPr/>
          <a:lstStyle/>
          <a:p>
            <a:endParaRPr lang="zh-CN" altLang="en-US"/>
          </a:p>
        </p:txBody>
      </p:sp>
      <p:sp>
        <p:nvSpPr>
          <p:cNvPr id="20500" name="Line 31"/>
          <p:cNvSpPr>
            <a:spLocks noChangeShapeType="1"/>
          </p:cNvSpPr>
          <p:nvPr/>
        </p:nvSpPr>
        <p:spPr bwMode="auto">
          <a:xfrm flipV="1">
            <a:off x="4116388" y="6203973"/>
            <a:ext cx="0" cy="120650"/>
          </a:xfrm>
          <a:prstGeom prst="line">
            <a:avLst/>
          </a:prstGeom>
          <a:noFill/>
          <a:ln w="28575">
            <a:solidFill>
              <a:schemeClr val="tx1"/>
            </a:solidFill>
            <a:round/>
            <a:headEnd type="none" w="sm" len="sm"/>
            <a:tailEnd type="none" w="sm" len="sm"/>
          </a:ln>
        </p:spPr>
        <p:txBody>
          <a:bodyPr/>
          <a:lstStyle/>
          <a:p>
            <a:endParaRPr lang="zh-CN" altLang="en-US"/>
          </a:p>
        </p:txBody>
      </p:sp>
      <p:sp>
        <p:nvSpPr>
          <p:cNvPr id="20501" name="Arc 32"/>
          <p:cNvSpPr>
            <a:spLocks/>
          </p:cNvSpPr>
          <p:nvPr/>
        </p:nvSpPr>
        <p:spPr bwMode="auto">
          <a:xfrm rot="4680000">
            <a:off x="5026819" y="5037954"/>
            <a:ext cx="1663700" cy="1246188"/>
          </a:xfrm>
          <a:custGeom>
            <a:avLst/>
            <a:gdLst>
              <a:gd name="T0" fmla="*/ 2147483647 w 22359"/>
              <a:gd name="T1" fmla="*/ 2147483647 h 24160"/>
              <a:gd name="T2" fmla="*/ 2147483647 w 22359"/>
              <a:gd name="T3" fmla="*/ 2147483647 h 24160"/>
              <a:gd name="T4" fmla="*/ 2147483647 w 22359"/>
              <a:gd name="T5" fmla="*/ 2147483647 h 24160"/>
              <a:gd name="T6" fmla="*/ 0 60000 65536"/>
              <a:gd name="T7" fmla="*/ 0 60000 65536"/>
              <a:gd name="T8" fmla="*/ 0 60000 65536"/>
              <a:gd name="T9" fmla="*/ 0 w 22359"/>
              <a:gd name="T10" fmla="*/ 0 h 24160"/>
              <a:gd name="T11" fmla="*/ 22359 w 22359"/>
              <a:gd name="T12" fmla="*/ 24160 h 24160"/>
            </a:gdLst>
            <a:ahLst/>
            <a:cxnLst>
              <a:cxn ang="T6">
                <a:pos x="T0" y="T1"/>
              </a:cxn>
              <a:cxn ang="T7">
                <a:pos x="T2" y="T3"/>
              </a:cxn>
              <a:cxn ang="T8">
                <a:pos x="T4" y="T5"/>
              </a:cxn>
            </a:cxnLst>
            <a:rect l="T9" t="T10" r="T11" b="T12"/>
            <a:pathLst>
              <a:path w="22359" h="24160" fill="none" extrusionOk="0">
                <a:moveTo>
                  <a:pt x="152" y="24159"/>
                </a:moveTo>
                <a:cubicBezTo>
                  <a:pt x="50" y="23310"/>
                  <a:pt x="0" y="22455"/>
                  <a:pt x="0" y="21600"/>
                </a:cubicBezTo>
                <a:cubicBezTo>
                  <a:pt x="0" y="9670"/>
                  <a:pt x="9670" y="0"/>
                  <a:pt x="21600" y="0"/>
                </a:cubicBezTo>
                <a:cubicBezTo>
                  <a:pt x="21853" y="-1"/>
                  <a:pt x="22106" y="4"/>
                  <a:pt x="22358" y="13"/>
                </a:cubicBezTo>
              </a:path>
              <a:path w="22359" h="24160" stroke="0" extrusionOk="0">
                <a:moveTo>
                  <a:pt x="152" y="24159"/>
                </a:moveTo>
                <a:cubicBezTo>
                  <a:pt x="50" y="23310"/>
                  <a:pt x="0" y="22455"/>
                  <a:pt x="0" y="21600"/>
                </a:cubicBezTo>
                <a:cubicBezTo>
                  <a:pt x="0" y="9670"/>
                  <a:pt x="9670" y="0"/>
                  <a:pt x="21600" y="0"/>
                </a:cubicBezTo>
                <a:cubicBezTo>
                  <a:pt x="21853" y="-1"/>
                  <a:pt x="22106" y="4"/>
                  <a:pt x="22358" y="13"/>
                </a:cubicBezTo>
                <a:lnTo>
                  <a:pt x="21600" y="21600"/>
                </a:lnTo>
                <a:lnTo>
                  <a:pt x="152" y="24159"/>
                </a:lnTo>
                <a:close/>
              </a:path>
            </a:pathLst>
          </a:custGeom>
          <a:noFill/>
          <a:ln w="25400" cap="rnd">
            <a:solidFill>
              <a:schemeClr val="accent2"/>
            </a:solidFill>
            <a:round/>
            <a:headEnd type="stealth" w="med" len="med"/>
            <a:tailEnd type="none" w="sm" len="sm"/>
          </a:ln>
        </p:spPr>
        <p:txBody>
          <a:bodyPr wrap="none" anchor="ctr"/>
          <a:lstStyle/>
          <a:p>
            <a:endParaRPr lang="zh-CN" altLang="en-US"/>
          </a:p>
        </p:txBody>
      </p:sp>
      <p:sp>
        <p:nvSpPr>
          <p:cNvPr id="20502" name="Rectangle 33"/>
          <p:cNvSpPr>
            <a:spLocks noChangeArrowheads="1"/>
          </p:cNvSpPr>
          <p:nvPr/>
        </p:nvSpPr>
        <p:spPr bwMode="auto">
          <a:xfrm>
            <a:off x="4900613" y="5721373"/>
            <a:ext cx="334962" cy="241300"/>
          </a:xfrm>
          <a:prstGeom prst="rect">
            <a:avLst/>
          </a:prstGeom>
          <a:noFill/>
          <a:ln w="9525">
            <a:noFill/>
            <a:miter lim="800000"/>
            <a:headEnd/>
            <a:tailEnd/>
          </a:ln>
        </p:spPr>
        <p:txBody>
          <a:bodyPr wrap="none" anchor="ctr"/>
          <a:lstStyle/>
          <a:p>
            <a:endParaRPr lang="zh-CN" altLang="zh-CN"/>
          </a:p>
        </p:txBody>
      </p:sp>
      <p:sp>
        <p:nvSpPr>
          <p:cNvPr id="20503" name="Text Box 34"/>
          <p:cNvSpPr txBox="1">
            <a:spLocks noChangeArrowheads="1"/>
          </p:cNvSpPr>
          <p:nvPr/>
        </p:nvSpPr>
        <p:spPr bwMode="auto">
          <a:xfrm>
            <a:off x="4900613" y="5576910"/>
            <a:ext cx="1214437" cy="641350"/>
          </a:xfrm>
          <a:prstGeom prst="rect">
            <a:avLst/>
          </a:prstGeom>
          <a:noFill/>
          <a:ln w="12700">
            <a:noFill/>
            <a:miter lim="800000"/>
            <a:headEnd type="none" w="sm" len="sm"/>
            <a:tailEnd type="none" w="sm" len="sm"/>
          </a:ln>
        </p:spPr>
        <p:txBody>
          <a:bodyPr>
            <a:spAutoFit/>
          </a:bodyPr>
          <a:lstStyle/>
          <a:p>
            <a:pPr algn="l"/>
            <a:r>
              <a:rPr lang="en-US" altLang="zh-CN" sz="1800">
                <a:solidFill>
                  <a:schemeClr val="accent2"/>
                </a:solidFill>
              </a:rPr>
              <a:t>Private memory</a:t>
            </a:r>
            <a:endParaRPr lang="en-US" altLang="zh-CN" sz="1800">
              <a:solidFill>
                <a:schemeClr val="tx1"/>
              </a:solidFill>
            </a:endParaRPr>
          </a:p>
        </p:txBody>
      </p:sp>
      <p:sp>
        <p:nvSpPr>
          <p:cNvPr id="20504" name="Line 35"/>
          <p:cNvSpPr>
            <a:spLocks noChangeShapeType="1"/>
          </p:cNvSpPr>
          <p:nvPr/>
        </p:nvSpPr>
        <p:spPr bwMode="auto">
          <a:xfrm flipV="1">
            <a:off x="4800600" y="5351485"/>
            <a:ext cx="0" cy="842963"/>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20505" name="Line 36"/>
          <p:cNvSpPr>
            <a:spLocks noChangeShapeType="1"/>
          </p:cNvSpPr>
          <p:nvPr/>
        </p:nvSpPr>
        <p:spPr bwMode="auto">
          <a:xfrm flipV="1">
            <a:off x="6296025" y="5351485"/>
            <a:ext cx="0" cy="842963"/>
          </a:xfrm>
          <a:prstGeom prst="line">
            <a:avLst/>
          </a:prstGeom>
          <a:noFill/>
          <a:ln w="28575">
            <a:solidFill>
              <a:schemeClr val="tx1"/>
            </a:solidFill>
            <a:round/>
            <a:headEnd type="none" w="sm" len="sm"/>
            <a:tailEnd type="none" w="sm" len="sm"/>
          </a:ln>
        </p:spPr>
        <p:txBody>
          <a:bodyPr wrap="none" anchor="ctr"/>
          <a:lstStyle/>
          <a:p>
            <a:endParaRPr lang="zh-CN" altLang="en-US"/>
          </a:p>
        </p:txBody>
      </p:sp>
      <p:grpSp>
        <p:nvGrpSpPr>
          <p:cNvPr id="5" name="Group 37"/>
          <p:cNvGrpSpPr>
            <a:grpSpLocks/>
          </p:cNvGrpSpPr>
          <p:nvPr/>
        </p:nvGrpSpPr>
        <p:grpSpPr bwMode="auto">
          <a:xfrm>
            <a:off x="3127375" y="4645048"/>
            <a:ext cx="1060450" cy="368300"/>
            <a:chOff x="2516" y="2804"/>
            <a:chExt cx="668" cy="232"/>
          </a:xfrm>
        </p:grpSpPr>
        <p:sp>
          <p:nvSpPr>
            <p:cNvPr id="20514" name="Line 38"/>
            <p:cNvSpPr>
              <a:spLocks noChangeShapeType="1"/>
            </p:cNvSpPr>
            <p:nvPr/>
          </p:nvSpPr>
          <p:spPr bwMode="auto">
            <a:xfrm>
              <a:off x="2676" y="2804"/>
              <a:ext cx="1" cy="232"/>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20515" name="Line 39"/>
            <p:cNvSpPr>
              <a:spLocks noChangeShapeType="1"/>
            </p:cNvSpPr>
            <p:nvPr/>
          </p:nvSpPr>
          <p:spPr bwMode="auto">
            <a:xfrm>
              <a:off x="2850" y="2804"/>
              <a:ext cx="1" cy="232"/>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20516" name="Line 40"/>
            <p:cNvSpPr>
              <a:spLocks noChangeShapeType="1"/>
            </p:cNvSpPr>
            <p:nvPr/>
          </p:nvSpPr>
          <p:spPr bwMode="auto">
            <a:xfrm>
              <a:off x="3024" y="2804"/>
              <a:ext cx="1" cy="232"/>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20517" name="Rectangle 41"/>
            <p:cNvSpPr>
              <a:spLocks noChangeArrowheads="1"/>
            </p:cNvSpPr>
            <p:nvPr/>
          </p:nvSpPr>
          <p:spPr bwMode="auto">
            <a:xfrm>
              <a:off x="2516" y="2804"/>
              <a:ext cx="668" cy="223"/>
            </a:xfrm>
            <a:prstGeom prst="rect">
              <a:avLst/>
            </a:prstGeom>
            <a:noFill/>
            <a:ln w="28575">
              <a:solidFill>
                <a:schemeClr val="tx1"/>
              </a:solidFill>
              <a:miter lim="800000"/>
              <a:headEnd/>
              <a:tailEnd/>
            </a:ln>
          </p:spPr>
          <p:txBody>
            <a:bodyPr wrap="none" anchor="ctr"/>
            <a:lstStyle/>
            <a:p>
              <a:endParaRPr lang="zh-CN" altLang="zh-CN"/>
            </a:p>
          </p:txBody>
        </p:sp>
      </p:grpSp>
      <p:sp>
        <p:nvSpPr>
          <p:cNvPr id="20507" name="Line 42"/>
          <p:cNvSpPr>
            <a:spLocks noChangeShapeType="1"/>
          </p:cNvSpPr>
          <p:nvPr/>
        </p:nvSpPr>
        <p:spPr bwMode="auto">
          <a:xfrm flipV="1">
            <a:off x="3287713" y="5351485"/>
            <a:ext cx="0" cy="842963"/>
          </a:xfrm>
          <a:prstGeom prst="line">
            <a:avLst/>
          </a:prstGeom>
          <a:noFill/>
          <a:ln w="28575">
            <a:solidFill>
              <a:schemeClr val="tx1"/>
            </a:solidFill>
            <a:round/>
            <a:headEnd type="none" w="sm" len="sm"/>
            <a:tailEnd type="none" w="sm" len="sm"/>
          </a:ln>
        </p:spPr>
        <p:txBody>
          <a:bodyPr wrap="none" anchor="ctr"/>
          <a:lstStyle/>
          <a:p>
            <a:endParaRPr lang="zh-CN" altLang="en-US"/>
          </a:p>
        </p:txBody>
      </p:sp>
      <p:grpSp>
        <p:nvGrpSpPr>
          <p:cNvPr id="6" name="Group 43"/>
          <p:cNvGrpSpPr>
            <a:grpSpLocks/>
          </p:cNvGrpSpPr>
          <p:nvPr/>
        </p:nvGrpSpPr>
        <p:grpSpPr bwMode="auto">
          <a:xfrm>
            <a:off x="6989763" y="5413398"/>
            <a:ext cx="549275" cy="671512"/>
            <a:chOff x="4403" y="3179"/>
            <a:chExt cx="346" cy="423"/>
          </a:xfrm>
        </p:grpSpPr>
        <p:sp>
          <p:nvSpPr>
            <p:cNvPr id="20510" name="Rectangle 44"/>
            <p:cNvSpPr>
              <a:spLocks noChangeArrowheads="1"/>
            </p:cNvSpPr>
            <p:nvPr/>
          </p:nvSpPr>
          <p:spPr bwMode="auto">
            <a:xfrm>
              <a:off x="4403" y="3273"/>
              <a:ext cx="324" cy="231"/>
            </a:xfrm>
            <a:prstGeom prst="rect">
              <a:avLst/>
            </a:prstGeom>
            <a:noFill/>
            <a:ln w="9525">
              <a:noFill/>
              <a:miter lim="800000"/>
              <a:headEnd/>
              <a:tailEnd/>
            </a:ln>
          </p:spPr>
          <p:txBody>
            <a:bodyPr wrap="none" lIns="92075" tIns="46038" rIns="92075" bIns="46038">
              <a:spAutoFit/>
            </a:bodyPr>
            <a:lstStyle/>
            <a:p>
              <a:pPr algn="l"/>
              <a:r>
                <a:rPr lang="en-US" altLang="zh-CN" sz="1800"/>
                <a:t>i: 8</a:t>
              </a:r>
            </a:p>
          </p:txBody>
        </p:sp>
        <p:sp>
          <p:nvSpPr>
            <p:cNvPr id="20511" name="Rectangle 45"/>
            <p:cNvSpPr>
              <a:spLocks noChangeArrowheads="1"/>
            </p:cNvSpPr>
            <p:nvPr/>
          </p:nvSpPr>
          <p:spPr bwMode="auto">
            <a:xfrm>
              <a:off x="4408" y="3179"/>
              <a:ext cx="334" cy="423"/>
            </a:xfrm>
            <a:prstGeom prst="rect">
              <a:avLst/>
            </a:prstGeom>
            <a:noFill/>
            <a:ln w="28575">
              <a:solidFill>
                <a:schemeClr val="tx1"/>
              </a:solidFill>
              <a:miter lim="800000"/>
              <a:headEnd/>
              <a:tailEnd/>
            </a:ln>
          </p:spPr>
          <p:txBody>
            <a:bodyPr wrap="none" anchor="ctr"/>
            <a:lstStyle/>
            <a:p>
              <a:endParaRPr lang="zh-CN" altLang="zh-CN"/>
            </a:p>
          </p:txBody>
        </p:sp>
        <p:sp>
          <p:nvSpPr>
            <p:cNvPr id="20512" name="Line 46"/>
            <p:cNvSpPr>
              <a:spLocks noChangeShapeType="1"/>
            </p:cNvSpPr>
            <p:nvPr/>
          </p:nvSpPr>
          <p:spPr bwMode="auto">
            <a:xfrm>
              <a:off x="4408" y="3304"/>
              <a:ext cx="341" cy="0"/>
            </a:xfrm>
            <a:prstGeom prst="line">
              <a:avLst/>
            </a:prstGeom>
            <a:noFill/>
            <a:ln w="28575">
              <a:solidFill>
                <a:schemeClr val="tx1"/>
              </a:solidFill>
              <a:round/>
              <a:headEnd type="none" w="sm" len="sm"/>
              <a:tailEnd type="none" w="sm" len="sm"/>
            </a:ln>
          </p:spPr>
          <p:txBody>
            <a:bodyPr wrap="none" anchor="ctr"/>
            <a:lstStyle/>
            <a:p>
              <a:endParaRPr lang="zh-CN" altLang="en-US"/>
            </a:p>
          </p:txBody>
        </p:sp>
        <p:sp>
          <p:nvSpPr>
            <p:cNvPr id="20513" name="Line 47"/>
            <p:cNvSpPr>
              <a:spLocks noChangeShapeType="1"/>
            </p:cNvSpPr>
            <p:nvPr/>
          </p:nvSpPr>
          <p:spPr bwMode="auto">
            <a:xfrm flipV="1">
              <a:off x="4408" y="3459"/>
              <a:ext cx="341" cy="0"/>
            </a:xfrm>
            <a:prstGeom prst="line">
              <a:avLst/>
            </a:prstGeom>
            <a:noFill/>
            <a:ln w="28575">
              <a:solidFill>
                <a:schemeClr val="tx1"/>
              </a:solidFill>
              <a:round/>
              <a:headEnd type="none" w="sm" len="sm"/>
              <a:tailEnd type="none" w="sm" len="sm"/>
            </a:ln>
          </p:spPr>
          <p:txBody>
            <a:bodyPr wrap="none" anchor="ctr"/>
            <a:lstStyle/>
            <a:p>
              <a:endParaRPr lang="zh-CN" altLang="en-US"/>
            </a:p>
          </p:txBody>
        </p:sp>
      </p:grpSp>
      <p:sp>
        <p:nvSpPr>
          <p:cNvPr id="20509" name="Line 48"/>
          <p:cNvSpPr>
            <a:spLocks noChangeShapeType="1"/>
          </p:cNvSpPr>
          <p:nvPr/>
        </p:nvSpPr>
        <p:spPr bwMode="auto">
          <a:xfrm flipV="1">
            <a:off x="6900863" y="6200798"/>
            <a:ext cx="0" cy="120650"/>
          </a:xfrm>
          <a:prstGeom prst="line">
            <a:avLst/>
          </a:prstGeom>
          <a:noFill/>
          <a:ln w="28575">
            <a:solidFill>
              <a:schemeClr val="tx1"/>
            </a:solidFill>
            <a:round/>
            <a:headEnd type="none" w="sm" len="sm"/>
            <a:tailEnd type="none" w="sm" len="sm"/>
          </a:ln>
        </p:spPr>
        <p:txBody>
          <a:bodyPr/>
          <a:lstStyle/>
          <a:p>
            <a:endParaRPr lang="zh-CN" altLang="en-US"/>
          </a:p>
        </p:txBody>
      </p:sp>
      <p:sp>
        <p:nvSpPr>
          <p:cNvPr id="49" name="Line 31"/>
          <p:cNvSpPr>
            <a:spLocks noChangeShapeType="1"/>
          </p:cNvSpPr>
          <p:nvPr/>
        </p:nvSpPr>
        <p:spPr bwMode="auto">
          <a:xfrm flipV="1">
            <a:off x="2571736" y="6215082"/>
            <a:ext cx="0" cy="120650"/>
          </a:xfrm>
          <a:prstGeom prst="line">
            <a:avLst/>
          </a:prstGeom>
          <a:noFill/>
          <a:ln w="28575">
            <a:solidFill>
              <a:schemeClr val="tx1"/>
            </a:solidFill>
            <a:round/>
            <a:headEnd type="none" w="sm" len="sm"/>
            <a:tailEnd type="none" w="sm" len="sm"/>
          </a:ln>
        </p:spPr>
        <p:txBody>
          <a:bodyPr/>
          <a:lstStyle/>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4"/>
          <p:cNvSpPr>
            <a:spLocks noGrp="1" noChangeArrowheads="1"/>
          </p:cNvSpPr>
          <p:nvPr>
            <p:ph type="title"/>
          </p:nvPr>
        </p:nvSpPr>
        <p:spPr>
          <a:xfrm>
            <a:off x="214282" y="2500306"/>
            <a:ext cx="8715436" cy="2000264"/>
          </a:xfrm>
        </p:spPr>
        <p:txBody>
          <a:bodyPr/>
          <a:lstStyle/>
          <a:p>
            <a:r>
              <a:rPr lang="en-US" altLang="zh-CN" dirty="0">
                <a:latin typeface="Helvetica" pitchFamily="34" charset="0"/>
                <a:ea typeface="ＭＳ Ｐゴシック" pitchFamily="34" charset="-128"/>
              </a:rPr>
              <a:t>Parallel Programming in </a:t>
            </a:r>
            <a:r>
              <a:rPr lang="en-US" altLang="zh-CN" dirty="0" err="1">
                <a:latin typeface="Helvetica" pitchFamily="34" charset="0"/>
                <a:ea typeface="ＭＳ Ｐゴシック" pitchFamily="34" charset="-128"/>
              </a:rPr>
              <a:t>OpenMP</a:t>
            </a:r>
            <a:endParaRPr lang="en-US" altLang="zh-CN" dirty="0">
              <a:latin typeface="Helvetica" pitchFamily="34" charset="0"/>
              <a:ea typeface="ＭＳ Ｐゴシック" pitchFamily="34" charset="-128"/>
            </a:endParaRPr>
          </a:p>
        </p:txBody>
      </p:sp>
      <p:sp>
        <p:nvSpPr>
          <p:cNvPr id="52225" name="Rectangle 3"/>
          <p:cNvSpPr>
            <a:spLocks noGrp="1" noChangeArrowheads="1"/>
          </p:cNvSpPr>
          <p:nvPr>
            <p:ph type="ftr" sz="quarter" idx="11"/>
          </p:nvPr>
        </p:nvSpPr>
        <p:spPr>
          <a:noFill/>
        </p:spPr>
        <p:txBody>
          <a:bodyPr/>
          <a:lstStyle/>
          <a:p>
            <a:r>
              <a:rPr lang="en-US" altLang="zh-CN">
                <a:latin typeface="Helvetica" pitchFamily="34" charset="0"/>
                <a:ea typeface="ＭＳ Ｐゴシック" pitchFamily="34" charset="-128"/>
              </a:rPr>
              <a:t>CS267 Lecture 6</a:t>
            </a:r>
          </a:p>
        </p:txBody>
      </p:sp>
      <p:sp>
        <p:nvSpPr>
          <p:cNvPr id="52226" name="Rectangle 4"/>
          <p:cNvSpPr>
            <a:spLocks noGrp="1" noChangeArrowheads="1"/>
          </p:cNvSpPr>
          <p:nvPr>
            <p:ph type="sldNum" sz="quarter" idx="12"/>
          </p:nvPr>
        </p:nvSpPr>
        <p:spPr>
          <a:noFill/>
        </p:spPr>
        <p:txBody>
          <a:bodyPr/>
          <a:lstStyle/>
          <a:p>
            <a:fld id="{7E4C2455-BF66-4D5D-A7F6-0B06ABA8D8D3}" type="slidenum">
              <a:rPr lang="en-US" altLang="zh-CN"/>
              <a:pPr/>
              <a:t>15</a:t>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a:t>What is </a:t>
            </a:r>
            <a:r>
              <a:rPr lang="en-US" dirty="0" err="1"/>
              <a:t>OpenMP</a:t>
            </a:r>
            <a:endParaRPr lang="zh-CN" altLang="en-US" dirty="0"/>
          </a:p>
        </p:txBody>
      </p:sp>
      <p:sp>
        <p:nvSpPr>
          <p:cNvPr id="3" name="内容占位符 2"/>
          <p:cNvSpPr>
            <a:spLocks noGrp="1"/>
          </p:cNvSpPr>
          <p:nvPr>
            <p:ph idx="1"/>
          </p:nvPr>
        </p:nvSpPr>
        <p:spPr/>
        <p:txBody>
          <a:bodyPr>
            <a:normAutofit/>
          </a:bodyPr>
          <a:lstStyle/>
          <a:p>
            <a:r>
              <a:rPr lang="en-US" b="1" dirty="0" err="1">
                <a:latin typeface="Calibri"/>
                <a:cs typeface="Calibri"/>
              </a:rPr>
              <a:t>O</a:t>
            </a:r>
            <a:r>
              <a:rPr lang="en-US" b="1" spc="-15" dirty="0" err="1">
                <a:latin typeface="Calibri"/>
                <a:cs typeface="Calibri"/>
              </a:rPr>
              <a:t>penMP</a:t>
            </a:r>
            <a:r>
              <a:rPr lang="en-US" b="1" spc="-15" dirty="0">
                <a:latin typeface="Calibri"/>
                <a:cs typeface="Calibri"/>
              </a:rPr>
              <a:t> = </a:t>
            </a:r>
            <a:r>
              <a:rPr lang="en-US" b="1" spc="-20" dirty="0">
                <a:solidFill>
                  <a:srgbClr val="FF6600"/>
                </a:solidFill>
                <a:latin typeface="Calibri"/>
                <a:cs typeface="Calibri"/>
              </a:rPr>
              <a:t>Op</a:t>
            </a:r>
            <a:r>
              <a:rPr lang="en-US" b="1" spc="-5" dirty="0">
                <a:solidFill>
                  <a:srgbClr val="FF6600"/>
                </a:solidFill>
                <a:latin typeface="Calibri"/>
                <a:cs typeface="Calibri"/>
              </a:rPr>
              <a:t>e</a:t>
            </a:r>
            <a:r>
              <a:rPr lang="en-US" b="1" dirty="0">
                <a:solidFill>
                  <a:srgbClr val="FF6600"/>
                </a:solidFill>
                <a:latin typeface="Calibri"/>
                <a:cs typeface="Calibri"/>
              </a:rPr>
              <a:t>n M</a:t>
            </a:r>
            <a:r>
              <a:rPr lang="en-US" b="1" spc="300" dirty="0">
                <a:latin typeface="Calibri"/>
                <a:cs typeface="Calibri"/>
              </a:rPr>
              <a:t>ulti</a:t>
            </a:r>
            <a:r>
              <a:rPr lang="en-US" b="1" spc="-575" dirty="0">
                <a:latin typeface="Calibri"/>
                <a:cs typeface="Calibri"/>
              </a:rPr>
              <a:t>-­</a:t>
            </a:r>
            <a:r>
              <a:rPr lang="en-US" b="1" spc="-580" dirty="0">
                <a:latin typeface="Calibri"/>
                <a:cs typeface="Calibri"/>
              </a:rPr>
              <a:t>‐</a:t>
            </a:r>
            <a:r>
              <a:rPr lang="en-US" b="1" dirty="0">
                <a:solidFill>
                  <a:srgbClr val="FF6600"/>
                </a:solidFill>
                <a:latin typeface="Calibri"/>
                <a:cs typeface="Calibri"/>
              </a:rPr>
              <a:t>P</a:t>
            </a:r>
            <a:r>
              <a:rPr lang="en-US" b="1" dirty="0">
                <a:latin typeface="Calibri"/>
                <a:cs typeface="Calibri"/>
              </a:rPr>
              <a:t>ar</a:t>
            </a:r>
            <a:r>
              <a:rPr lang="en-US" b="1" spc="-15" dirty="0">
                <a:latin typeface="Calibri"/>
                <a:cs typeface="Calibri"/>
              </a:rPr>
              <a:t>allelism</a:t>
            </a:r>
            <a:endParaRPr lang="en-US" i="1" spc="-20" dirty="0">
              <a:latin typeface="Trebuchet MS"/>
              <a:cs typeface="Trebuchet MS"/>
            </a:endParaRPr>
          </a:p>
          <a:p>
            <a:r>
              <a:rPr lang="en-US" i="1" spc="-20" dirty="0" err="1">
                <a:latin typeface="Trebuchet MS"/>
                <a:cs typeface="Trebuchet MS"/>
              </a:rPr>
              <a:t>OpenMP</a:t>
            </a:r>
            <a:r>
              <a:rPr lang="en-US" i="1" spc="-20" dirty="0">
                <a:latin typeface="Trebuchet MS"/>
                <a:cs typeface="Trebuchet MS"/>
              </a:rPr>
              <a:t>:	</a:t>
            </a:r>
            <a:r>
              <a:rPr lang="en-US" i="1" spc="-25" dirty="0">
                <a:latin typeface="Trebuchet MS"/>
                <a:cs typeface="Trebuchet MS"/>
              </a:rPr>
              <a:t>A</a:t>
            </a:r>
            <a:r>
              <a:rPr lang="en-US" i="1" dirty="0">
                <a:latin typeface="Trebuchet MS"/>
                <a:cs typeface="Trebuchet MS"/>
              </a:rPr>
              <a:t>n</a:t>
            </a:r>
            <a:r>
              <a:rPr lang="en-US" i="1" spc="-105" dirty="0">
                <a:latin typeface="Trebuchet MS"/>
                <a:cs typeface="Trebuchet MS"/>
              </a:rPr>
              <a:t> </a:t>
            </a:r>
            <a:r>
              <a:rPr lang="en-US" i="1" spc="-25" dirty="0">
                <a:latin typeface="Trebuchet MS"/>
                <a:cs typeface="Trebuchet MS"/>
              </a:rPr>
              <a:t>A</a:t>
            </a:r>
            <a:r>
              <a:rPr lang="en-US" i="1" dirty="0">
                <a:latin typeface="Trebuchet MS"/>
                <a:cs typeface="Trebuchet MS"/>
              </a:rPr>
              <a:t>PI f</a:t>
            </a:r>
            <a:r>
              <a:rPr lang="en-US" i="1" spc="-15" dirty="0">
                <a:latin typeface="Trebuchet MS"/>
                <a:cs typeface="Trebuchet MS"/>
              </a:rPr>
              <a:t>or</a:t>
            </a:r>
            <a:r>
              <a:rPr lang="en-US" i="1" dirty="0">
                <a:latin typeface="Trebuchet MS"/>
                <a:cs typeface="Trebuchet MS"/>
              </a:rPr>
              <a:t> W</a:t>
            </a:r>
            <a:r>
              <a:rPr lang="en-US" i="1" spc="-15" dirty="0">
                <a:latin typeface="Trebuchet MS"/>
                <a:cs typeface="Trebuchet MS"/>
              </a:rPr>
              <a:t>riti</a:t>
            </a:r>
            <a:r>
              <a:rPr lang="en-US" i="1" dirty="0">
                <a:latin typeface="Trebuchet MS"/>
                <a:cs typeface="Trebuchet MS"/>
              </a:rPr>
              <a:t>n</a:t>
            </a:r>
            <a:r>
              <a:rPr lang="en-US" i="1" spc="-15" dirty="0">
                <a:latin typeface="Trebuchet MS"/>
                <a:cs typeface="Trebuchet MS"/>
              </a:rPr>
              <a:t>g</a:t>
            </a:r>
            <a:r>
              <a:rPr lang="en-US" i="1" dirty="0">
                <a:latin typeface="Trebuchet MS"/>
                <a:cs typeface="Trebuchet MS"/>
              </a:rPr>
              <a:t> M</a:t>
            </a:r>
            <a:r>
              <a:rPr lang="en-US" i="1" spc="-25" dirty="0">
                <a:latin typeface="Trebuchet MS"/>
                <a:cs typeface="Trebuchet MS"/>
              </a:rPr>
              <a:t>u</a:t>
            </a:r>
            <a:r>
              <a:rPr lang="en-US" i="1" dirty="0">
                <a:latin typeface="Trebuchet MS"/>
                <a:cs typeface="Trebuchet MS"/>
              </a:rPr>
              <a:t>l</a:t>
            </a:r>
            <a:r>
              <a:rPr lang="en-US" i="1" spc="-15" dirty="0">
                <a:latin typeface="Trebuchet MS"/>
                <a:cs typeface="Trebuchet MS"/>
              </a:rPr>
              <a:t>tit</a:t>
            </a:r>
            <a:r>
              <a:rPr lang="en-US" i="1" dirty="0">
                <a:latin typeface="Trebuchet MS"/>
                <a:cs typeface="Trebuchet MS"/>
              </a:rPr>
              <a:t>h</a:t>
            </a:r>
            <a:r>
              <a:rPr lang="en-US" i="1" spc="-15" dirty="0">
                <a:latin typeface="Trebuchet MS"/>
                <a:cs typeface="Trebuchet MS"/>
              </a:rPr>
              <a:t>r</a:t>
            </a:r>
            <a:r>
              <a:rPr lang="en-US" i="1" dirty="0">
                <a:latin typeface="Trebuchet MS"/>
                <a:cs typeface="Trebuchet MS"/>
              </a:rPr>
              <a:t>eaded </a:t>
            </a:r>
            <a:r>
              <a:rPr lang="en-US" i="1" spc="-25" dirty="0">
                <a:latin typeface="Trebuchet MS"/>
                <a:cs typeface="Trebuchet MS"/>
              </a:rPr>
              <a:t>A</a:t>
            </a:r>
            <a:r>
              <a:rPr lang="en-US" i="1" dirty="0">
                <a:latin typeface="Trebuchet MS"/>
                <a:cs typeface="Trebuchet MS"/>
              </a:rPr>
              <a:t>ppl</a:t>
            </a:r>
            <a:r>
              <a:rPr lang="en-US" i="1" spc="-15" dirty="0">
                <a:latin typeface="Trebuchet MS"/>
                <a:cs typeface="Trebuchet MS"/>
              </a:rPr>
              <a:t>i</a:t>
            </a:r>
            <a:r>
              <a:rPr lang="en-US" i="1" dirty="0">
                <a:latin typeface="Trebuchet MS"/>
                <a:cs typeface="Trebuchet MS"/>
              </a:rPr>
              <a:t>ca</a:t>
            </a:r>
            <a:r>
              <a:rPr lang="en-US" i="1" spc="-15" dirty="0">
                <a:latin typeface="Trebuchet MS"/>
                <a:cs typeface="Trebuchet MS"/>
              </a:rPr>
              <a:t>tio</a:t>
            </a:r>
            <a:r>
              <a:rPr lang="en-US" i="1" dirty="0">
                <a:latin typeface="Trebuchet MS"/>
                <a:cs typeface="Trebuchet MS"/>
              </a:rPr>
              <a:t>n</a:t>
            </a:r>
            <a:r>
              <a:rPr lang="en-US" i="1" spc="-15" dirty="0">
                <a:latin typeface="Trebuchet MS"/>
                <a:cs typeface="Trebuchet MS"/>
              </a:rPr>
              <a:t>s</a:t>
            </a:r>
            <a:endParaRPr lang="en-US" dirty="0">
              <a:latin typeface="Trebuchet MS"/>
              <a:cs typeface="Trebuchet MS"/>
            </a:endParaRPr>
          </a:p>
          <a:p>
            <a:pPr lvl="1"/>
            <a:r>
              <a:rPr lang="en-US" spc="-15" dirty="0">
                <a:latin typeface="Trebuchet MS"/>
                <a:cs typeface="Trebuchet MS"/>
              </a:rPr>
              <a:t>A</a:t>
            </a:r>
            <a:r>
              <a:rPr lang="en-US" spc="-110" dirty="0">
                <a:latin typeface="Trebuchet MS"/>
                <a:cs typeface="Trebuchet MS"/>
              </a:rPr>
              <a:t> </a:t>
            </a:r>
            <a:r>
              <a:rPr lang="en-US" spc="-15" dirty="0">
                <a:latin typeface="Trebuchet MS"/>
                <a:cs typeface="Trebuchet MS"/>
              </a:rPr>
              <a:t>s</a:t>
            </a:r>
            <a:r>
              <a:rPr lang="en-US" dirty="0">
                <a:latin typeface="Trebuchet MS"/>
                <a:cs typeface="Trebuchet MS"/>
              </a:rPr>
              <a:t>et </a:t>
            </a:r>
            <a:r>
              <a:rPr lang="en-US" spc="-10" dirty="0">
                <a:latin typeface="Trebuchet MS"/>
                <a:cs typeface="Trebuchet MS"/>
              </a:rPr>
              <a:t>of</a:t>
            </a:r>
            <a:r>
              <a:rPr lang="en-US" dirty="0">
                <a:latin typeface="Trebuchet MS"/>
                <a:cs typeface="Trebuchet MS"/>
              </a:rPr>
              <a:t> </a:t>
            </a:r>
            <a:r>
              <a:rPr lang="en-US" spc="-5" dirty="0">
                <a:latin typeface="Trebuchet MS"/>
                <a:cs typeface="Trebuchet MS"/>
              </a:rPr>
              <a:t>c</a:t>
            </a:r>
            <a:r>
              <a:rPr lang="en-US" spc="-15" dirty="0">
                <a:latin typeface="Trebuchet MS"/>
                <a:cs typeface="Trebuchet MS"/>
              </a:rPr>
              <a:t>o</a:t>
            </a:r>
            <a:r>
              <a:rPr lang="en-US" spc="-5" dirty="0">
                <a:latin typeface="Trebuchet MS"/>
                <a:cs typeface="Trebuchet MS"/>
              </a:rPr>
              <a:t>mp</a:t>
            </a:r>
            <a:r>
              <a:rPr lang="en-US" dirty="0">
                <a:latin typeface="Trebuchet MS"/>
                <a:cs typeface="Trebuchet MS"/>
              </a:rPr>
              <a:t>i</a:t>
            </a:r>
            <a:r>
              <a:rPr lang="en-US" spc="-15" dirty="0">
                <a:latin typeface="Trebuchet MS"/>
                <a:cs typeface="Trebuchet MS"/>
              </a:rPr>
              <a:t>l</a:t>
            </a:r>
            <a:r>
              <a:rPr lang="en-US" dirty="0">
                <a:latin typeface="Trebuchet MS"/>
                <a:cs typeface="Trebuchet MS"/>
              </a:rPr>
              <a:t>e</a:t>
            </a:r>
            <a:r>
              <a:rPr lang="en-US" spc="-10" dirty="0">
                <a:latin typeface="Trebuchet MS"/>
                <a:cs typeface="Trebuchet MS"/>
              </a:rPr>
              <a:t>r</a:t>
            </a:r>
            <a:r>
              <a:rPr lang="en-US" dirty="0">
                <a:latin typeface="Trebuchet MS"/>
                <a:cs typeface="Trebuchet MS"/>
              </a:rPr>
              <a:t> </a:t>
            </a:r>
            <a:r>
              <a:rPr lang="en-US" spc="-5" dirty="0">
                <a:latin typeface="Trebuchet MS"/>
                <a:cs typeface="Trebuchet MS"/>
              </a:rPr>
              <a:t>d</a:t>
            </a:r>
            <a:r>
              <a:rPr lang="en-US" dirty="0">
                <a:latin typeface="Trebuchet MS"/>
                <a:cs typeface="Trebuchet MS"/>
              </a:rPr>
              <a:t>i</a:t>
            </a:r>
            <a:r>
              <a:rPr lang="en-US" spc="-10" dirty="0">
                <a:latin typeface="Trebuchet MS"/>
                <a:cs typeface="Trebuchet MS"/>
              </a:rPr>
              <a:t>r</a:t>
            </a:r>
            <a:r>
              <a:rPr lang="en-US" dirty="0">
                <a:latin typeface="Trebuchet MS"/>
                <a:cs typeface="Trebuchet MS"/>
              </a:rPr>
              <a:t>e</a:t>
            </a:r>
            <a:r>
              <a:rPr lang="en-US" spc="-5" dirty="0">
                <a:latin typeface="Trebuchet MS"/>
                <a:cs typeface="Trebuchet MS"/>
              </a:rPr>
              <a:t>c</a:t>
            </a:r>
            <a:r>
              <a:rPr lang="en-US" dirty="0">
                <a:latin typeface="Trebuchet MS"/>
                <a:cs typeface="Trebuchet MS"/>
              </a:rPr>
              <a:t>ti</a:t>
            </a:r>
            <a:r>
              <a:rPr lang="en-US" spc="-10" dirty="0">
                <a:latin typeface="Trebuchet MS"/>
                <a:cs typeface="Trebuchet MS"/>
              </a:rPr>
              <a:t>v</a:t>
            </a:r>
            <a:r>
              <a:rPr lang="en-US" dirty="0">
                <a:latin typeface="Trebuchet MS"/>
                <a:cs typeface="Trebuchet MS"/>
              </a:rPr>
              <a:t>e</a:t>
            </a:r>
            <a:r>
              <a:rPr lang="en-US" spc="-10" dirty="0">
                <a:latin typeface="Trebuchet MS"/>
                <a:cs typeface="Trebuchet MS"/>
              </a:rPr>
              <a:t>s</a:t>
            </a:r>
            <a:r>
              <a:rPr lang="en-US" dirty="0">
                <a:latin typeface="Trebuchet MS"/>
                <a:cs typeface="Trebuchet MS"/>
              </a:rPr>
              <a:t> and </a:t>
            </a:r>
            <a:r>
              <a:rPr lang="en-US" spc="-15" dirty="0">
                <a:latin typeface="Trebuchet MS"/>
                <a:cs typeface="Trebuchet MS"/>
              </a:rPr>
              <a:t>l</a:t>
            </a:r>
            <a:r>
              <a:rPr lang="en-US" dirty="0">
                <a:latin typeface="Trebuchet MS"/>
                <a:cs typeface="Trebuchet MS"/>
              </a:rPr>
              <a:t>i</a:t>
            </a:r>
            <a:r>
              <a:rPr lang="en-US" spc="-5" dirty="0">
                <a:latin typeface="Trebuchet MS"/>
                <a:cs typeface="Trebuchet MS"/>
              </a:rPr>
              <a:t>b</a:t>
            </a:r>
            <a:r>
              <a:rPr lang="en-US" spc="-10" dirty="0">
                <a:latin typeface="Trebuchet MS"/>
                <a:cs typeface="Trebuchet MS"/>
              </a:rPr>
              <a:t>r</a:t>
            </a:r>
            <a:r>
              <a:rPr lang="en-US" dirty="0">
                <a:latin typeface="Trebuchet MS"/>
                <a:cs typeface="Trebuchet MS"/>
              </a:rPr>
              <a:t>a</a:t>
            </a:r>
            <a:r>
              <a:rPr lang="en-US" spc="-10" dirty="0">
                <a:latin typeface="Trebuchet MS"/>
                <a:cs typeface="Trebuchet MS"/>
              </a:rPr>
              <a:t>r</a:t>
            </a:r>
            <a:r>
              <a:rPr lang="en-US" dirty="0">
                <a:latin typeface="Trebuchet MS"/>
                <a:cs typeface="Trebuchet MS"/>
              </a:rPr>
              <a:t>y </a:t>
            </a:r>
            <a:r>
              <a:rPr lang="en-US" spc="-10" dirty="0">
                <a:latin typeface="Trebuchet MS"/>
                <a:cs typeface="Trebuchet MS"/>
              </a:rPr>
              <a:t>ro</a:t>
            </a:r>
            <a:r>
              <a:rPr lang="en-US" dirty="0">
                <a:latin typeface="Trebuchet MS"/>
                <a:cs typeface="Trebuchet MS"/>
              </a:rPr>
              <a:t>utine</a:t>
            </a:r>
            <a:r>
              <a:rPr lang="en-US" spc="-10" dirty="0">
                <a:latin typeface="Trebuchet MS"/>
                <a:cs typeface="Trebuchet MS"/>
              </a:rPr>
              <a:t>s</a:t>
            </a:r>
            <a:r>
              <a:rPr lang="en-US" dirty="0">
                <a:latin typeface="Trebuchet MS"/>
                <a:cs typeface="Trebuchet MS"/>
              </a:rPr>
              <a:t>	</a:t>
            </a:r>
            <a:r>
              <a:rPr lang="en-US" spc="-10" dirty="0">
                <a:latin typeface="Trebuchet MS"/>
                <a:cs typeface="Trebuchet MS"/>
              </a:rPr>
              <a:t>for </a:t>
            </a:r>
            <a:r>
              <a:rPr lang="en-US" dirty="0">
                <a:latin typeface="Trebuchet MS"/>
                <a:cs typeface="Trebuchet MS"/>
              </a:rPr>
              <a:t>pa</a:t>
            </a:r>
            <a:r>
              <a:rPr lang="en-US" spc="-10" dirty="0">
                <a:latin typeface="Trebuchet MS"/>
                <a:cs typeface="Trebuchet MS"/>
              </a:rPr>
              <a:t>rallel applicati</a:t>
            </a:r>
            <a:r>
              <a:rPr lang="en-US" spc="-15" dirty="0">
                <a:latin typeface="Trebuchet MS"/>
                <a:cs typeface="Trebuchet MS"/>
              </a:rPr>
              <a:t>on p</a:t>
            </a:r>
            <a:r>
              <a:rPr lang="en-US" spc="-10" dirty="0">
                <a:latin typeface="Trebuchet MS"/>
                <a:cs typeface="Trebuchet MS"/>
              </a:rPr>
              <a:t>rogrammers</a:t>
            </a:r>
            <a:endParaRPr lang="en-US" dirty="0">
              <a:latin typeface="Trebuchet MS"/>
              <a:cs typeface="Trebuchet MS"/>
            </a:endParaRPr>
          </a:p>
          <a:p>
            <a:pPr lvl="1"/>
            <a:r>
              <a:rPr lang="en-US" spc="-204" dirty="0">
                <a:latin typeface="Trebuchet MS"/>
                <a:cs typeface="Trebuchet MS"/>
              </a:rPr>
              <a:t>G</a:t>
            </a:r>
            <a:r>
              <a:rPr lang="en-US" spc="-10" dirty="0">
                <a:latin typeface="Trebuchet MS"/>
                <a:cs typeface="Trebuchet MS"/>
              </a:rPr>
              <a:t>reatly simplifies writing multi-threaded (M</a:t>
            </a:r>
            <a:r>
              <a:rPr lang="en-US" spc="-15" dirty="0">
                <a:latin typeface="Trebuchet MS"/>
                <a:cs typeface="Trebuchet MS"/>
              </a:rPr>
              <a:t>T) p</a:t>
            </a:r>
            <a:r>
              <a:rPr lang="en-US" spc="-10" dirty="0">
                <a:latin typeface="Trebuchet MS"/>
                <a:cs typeface="Trebuchet MS"/>
              </a:rPr>
              <a:t>rograms </a:t>
            </a:r>
            <a:r>
              <a:rPr lang="en-US" spc="-5" dirty="0">
                <a:latin typeface="Trebuchet MS"/>
                <a:cs typeface="Trebuchet MS"/>
              </a:rPr>
              <a:t>i</a:t>
            </a:r>
            <a:r>
              <a:rPr lang="en-US" dirty="0">
                <a:latin typeface="Trebuchet MS"/>
                <a:cs typeface="Trebuchet MS"/>
              </a:rPr>
              <a:t>n </a:t>
            </a:r>
            <a:r>
              <a:rPr lang="en-US" spc="-15" dirty="0">
                <a:latin typeface="Trebuchet MS"/>
                <a:cs typeface="Trebuchet MS"/>
              </a:rPr>
              <a:t>For</a:t>
            </a:r>
            <a:r>
              <a:rPr lang="en-US" spc="-5" dirty="0">
                <a:latin typeface="Trebuchet MS"/>
                <a:cs typeface="Trebuchet MS"/>
              </a:rPr>
              <a:t>tran</a:t>
            </a:r>
            <a:r>
              <a:rPr lang="en-US" dirty="0">
                <a:latin typeface="Trebuchet MS"/>
                <a:cs typeface="Trebuchet MS"/>
              </a:rPr>
              <a:t>, C </a:t>
            </a:r>
            <a:r>
              <a:rPr lang="en-US" spc="-5" dirty="0">
                <a:latin typeface="Trebuchet MS"/>
                <a:cs typeface="Trebuchet MS"/>
              </a:rPr>
              <a:t>an</a:t>
            </a:r>
            <a:r>
              <a:rPr lang="en-US" dirty="0">
                <a:latin typeface="Trebuchet MS"/>
                <a:cs typeface="Trebuchet MS"/>
              </a:rPr>
              <a:t>d </a:t>
            </a:r>
            <a:r>
              <a:rPr lang="en-US" spc="-5" dirty="0">
                <a:latin typeface="Trebuchet MS"/>
                <a:cs typeface="Trebuchet MS"/>
              </a:rPr>
              <a:t>C++</a:t>
            </a:r>
            <a:endParaRPr lang="en-US" dirty="0">
              <a:latin typeface="Trebuchet MS"/>
              <a:cs typeface="Trebuchet MS"/>
            </a:endParaRPr>
          </a:p>
          <a:p>
            <a:pPr lvl="1"/>
            <a:r>
              <a:rPr lang="en-US" spc="-204" dirty="0">
                <a:latin typeface="Trebuchet MS"/>
                <a:cs typeface="Trebuchet MS"/>
              </a:rPr>
              <a:t>Standa</a:t>
            </a:r>
            <a:r>
              <a:rPr lang="en-US" spc="-10" dirty="0">
                <a:latin typeface="Trebuchet MS"/>
                <a:cs typeface="Trebuchet MS"/>
              </a:rPr>
              <a:t>rdizes established SM</a:t>
            </a:r>
            <a:r>
              <a:rPr lang="en-US" spc="-15" dirty="0">
                <a:latin typeface="Trebuchet MS"/>
                <a:cs typeface="Trebuchet MS"/>
              </a:rPr>
              <a:t>P</a:t>
            </a:r>
            <a:r>
              <a:rPr lang="en-US" spc="-40" dirty="0">
                <a:latin typeface="Trebuchet MS"/>
                <a:cs typeface="Trebuchet MS"/>
              </a:rPr>
              <a:t> </a:t>
            </a:r>
            <a:r>
              <a:rPr lang="en-US" dirty="0">
                <a:latin typeface="Trebuchet MS"/>
                <a:cs typeface="Trebuchet MS"/>
              </a:rPr>
              <a:t>p</a:t>
            </a:r>
            <a:r>
              <a:rPr lang="en-US" spc="-10" dirty="0">
                <a:latin typeface="Trebuchet MS"/>
                <a:cs typeface="Trebuchet MS"/>
              </a:rPr>
              <a:t>r</a:t>
            </a:r>
            <a:r>
              <a:rPr lang="en-US" dirty="0">
                <a:latin typeface="Trebuchet MS"/>
                <a:cs typeface="Trebuchet MS"/>
              </a:rPr>
              <a:t>actice + </a:t>
            </a:r>
            <a:r>
              <a:rPr lang="en-US" spc="-10" dirty="0" err="1">
                <a:latin typeface="Trebuchet MS"/>
                <a:cs typeface="Trebuchet MS"/>
              </a:rPr>
              <a:t>v</a:t>
            </a:r>
            <a:r>
              <a:rPr lang="en-US" dirty="0" err="1">
                <a:latin typeface="Trebuchet MS"/>
                <a:cs typeface="Trebuchet MS"/>
              </a:rPr>
              <a:t>ect</a:t>
            </a:r>
            <a:r>
              <a:rPr lang="en-US" spc="-10" dirty="0" err="1">
                <a:latin typeface="Trebuchet MS"/>
                <a:cs typeface="Trebuchet MS"/>
              </a:rPr>
              <a:t>or</a:t>
            </a:r>
            <a:r>
              <a:rPr lang="en-US" dirty="0" err="1">
                <a:latin typeface="Trebuchet MS"/>
                <a:cs typeface="Trebuchet MS"/>
              </a:rPr>
              <a:t>i</a:t>
            </a:r>
            <a:r>
              <a:rPr lang="en-US" spc="-10" dirty="0" err="1">
                <a:latin typeface="Trebuchet MS"/>
                <a:cs typeface="Trebuchet MS"/>
              </a:rPr>
              <a:t>z</a:t>
            </a:r>
            <a:r>
              <a:rPr lang="en-US" dirty="0" err="1">
                <a:latin typeface="Trebuchet MS"/>
                <a:cs typeface="Trebuchet MS"/>
              </a:rPr>
              <a:t>ati</a:t>
            </a:r>
            <a:r>
              <a:rPr lang="en-US" spc="-15" dirty="0" err="1">
                <a:latin typeface="Trebuchet MS"/>
                <a:cs typeface="Trebuchet MS"/>
              </a:rPr>
              <a:t>o</a:t>
            </a:r>
            <a:r>
              <a:rPr lang="en-US" dirty="0" err="1">
                <a:latin typeface="Trebuchet MS"/>
                <a:cs typeface="Trebuchet MS"/>
              </a:rPr>
              <a:t>n</a:t>
            </a:r>
            <a:r>
              <a:rPr lang="en-US" dirty="0">
                <a:latin typeface="Trebuchet MS"/>
                <a:cs typeface="Trebuchet MS"/>
              </a:rPr>
              <a:t> and hete</a:t>
            </a:r>
            <a:r>
              <a:rPr lang="en-US" spc="-10" dirty="0">
                <a:latin typeface="Trebuchet MS"/>
                <a:cs typeface="Trebuchet MS"/>
              </a:rPr>
              <a:t>rogene</a:t>
            </a:r>
            <a:r>
              <a:rPr lang="en-US" spc="-15" dirty="0">
                <a:latin typeface="Trebuchet MS"/>
                <a:cs typeface="Trebuchet MS"/>
              </a:rPr>
              <a:t>ou</a:t>
            </a:r>
            <a:r>
              <a:rPr lang="en-US" spc="-10" dirty="0">
                <a:latin typeface="Trebuchet MS"/>
                <a:cs typeface="Trebuchet MS"/>
              </a:rPr>
              <a:t>s device programming</a:t>
            </a:r>
            <a:endParaRPr lang="en-US" dirty="0">
              <a:latin typeface="Trebuchet MS"/>
              <a:cs typeface="Trebuchet MS"/>
            </a:endParaRPr>
          </a:p>
          <a:p>
            <a:pPr lvl="1"/>
            <a:endParaRPr lang="en-US" dirty="0">
              <a:latin typeface="Trebuchet MS"/>
              <a:cs typeface="Trebuchet MS"/>
            </a:endParaRPr>
          </a:p>
          <a:p>
            <a:pPr lvl="1"/>
            <a:endParaRPr lang="en-US" dirty="0">
              <a:latin typeface="Trebuchet MS"/>
              <a:cs typeface="Trebuchet MS"/>
            </a:endParaRPr>
          </a:p>
          <a:p>
            <a:pPr lvl="1"/>
            <a:endParaRPr lang="en-US" dirty="0">
              <a:latin typeface="Trebuchet MS"/>
              <a:cs typeface="Trebuchet MS"/>
            </a:endParaRPr>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a:t>OpenMP</a:t>
            </a:r>
            <a:r>
              <a:rPr lang="en-US" dirty="0"/>
              <a:t> Programming Model</a:t>
            </a:r>
            <a:endParaRPr lang="zh-CN" altLang="en-US" dirty="0"/>
          </a:p>
        </p:txBody>
      </p:sp>
      <p:sp>
        <p:nvSpPr>
          <p:cNvPr id="3" name="内容占位符 2"/>
          <p:cNvSpPr>
            <a:spLocks noGrp="1"/>
          </p:cNvSpPr>
          <p:nvPr>
            <p:ph idx="1"/>
          </p:nvPr>
        </p:nvSpPr>
        <p:spPr>
          <a:xfrm>
            <a:off x="214282" y="1285860"/>
            <a:ext cx="8715436" cy="5143536"/>
          </a:xfrm>
        </p:spPr>
        <p:txBody>
          <a:bodyPr>
            <a:normAutofit/>
          </a:bodyPr>
          <a:lstStyle/>
          <a:p>
            <a:pPr algn="just">
              <a:spcBef>
                <a:spcPts val="1200"/>
              </a:spcBef>
            </a:pPr>
            <a:r>
              <a:rPr lang="en-US" dirty="0"/>
              <a:t>Shared memory, thread-based parallelism</a:t>
            </a:r>
          </a:p>
          <a:p>
            <a:pPr lvl="1" algn="just">
              <a:spcBef>
                <a:spcPts val="1200"/>
              </a:spcBef>
            </a:pPr>
            <a:r>
              <a:rPr lang="en-US" sz="2200" dirty="0" err="1"/>
              <a:t>OpenMP</a:t>
            </a:r>
            <a:r>
              <a:rPr lang="en-US" sz="2200" dirty="0"/>
              <a:t> is based on the existence of multiple threads in the shared memory programming paradigm. </a:t>
            </a:r>
          </a:p>
          <a:p>
            <a:pPr lvl="1" algn="just">
              <a:spcBef>
                <a:spcPts val="1200"/>
              </a:spcBef>
            </a:pPr>
            <a:r>
              <a:rPr lang="en-US" sz="2200" dirty="0"/>
              <a:t>A shared memory process consists of multiple threads. </a:t>
            </a:r>
          </a:p>
          <a:p>
            <a:pPr algn="just">
              <a:spcBef>
                <a:spcPts val="1200"/>
              </a:spcBef>
            </a:pPr>
            <a:r>
              <a:rPr lang="en-US" dirty="0"/>
              <a:t>Explicit Parallelism</a:t>
            </a:r>
          </a:p>
          <a:p>
            <a:pPr lvl="1" algn="just">
              <a:spcBef>
                <a:spcPts val="1200"/>
              </a:spcBef>
            </a:pPr>
            <a:r>
              <a:rPr lang="en-US" sz="2200" dirty="0"/>
              <a:t>Programmer has full control over parallelization. </a:t>
            </a:r>
            <a:r>
              <a:rPr lang="en-US" sz="2200" dirty="0" err="1"/>
              <a:t>OpenMP</a:t>
            </a:r>
            <a:r>
              <a:rPr lang="en-US" sz="2200" dirty="0"/>
              <a:t> is not an automatic parallel programming model. </a:t>
            </a:r>
          </a:p>
          <a:p>
            <a:pPr algn="just">
              <a:spcBef>
                <a:spcPts val="1200"/>
              </a:spcBef>
            </a:pPr>
            <a:r>
              <a:rPr lang="en-US" dirty="0"/>
              <a:t>Compiler directive based </a:t>
            </a:r>
          </a:p>
          <a:p>
            <a:pPr lvl="1" algn="just">
              <a:spcBef>
                <a:spcPts val="1200"/>
              </a:spcBef>
            </a:pPr>
            <a:r>
              <a:rPr lang="en-US" sz="2200" dirty="0"/>
              <a:t>Most </a:t>
            </a:r>
            <a:r>
              <a:rPr lang="en-US" sz="2200" dirty="0" err="1"/>
              <a:t>OpenMP</a:t>
            </a:r>
            <a:r>
              <a:rPr lang="en-US" sz="2200" dirty="0"/>
              <a:t> parallelism is specified through the use of compiler directives which are embedded in the source code.</a:t>
            </a:r>
            <a:endParaRPr lang="zh-CN" altLang="en-US" sz="2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is </a:t>
            </a:r>
            <a:r>
              <a:rPr lang="en-US" altLang="zh-CN" dirty="0" err="1"/>
              <a:t>OpenMP</a:t>
            </a:r>
            <a:r>
              <a:rPr lang="en-US" altLang="zh-CN" dirty="0"/>
              <a:t> not MPI?</a:t>
            </a:r>
            <a:endParaRPr lang="zh-CN" altLang="en-US" dirty="0"/>
          </a:p>
        </p:txBody>
      </p:sp>
      <p:sp>
        <p:nvSpPr>
          <p:cNvPr id="3" name="内容占位符 2"/>
          <p:cNvSpPr>
            <a:spLocks noGrp="1"/>
          </p:cNvSpPr>
          <p:nvPr>
            <p:ph idx="1"/>
          </p:nvPr>
        </p:nvSpPr>
        <p:spPr/>
        <p:txBody>
          <a:bodyPr>
            <a:normAutofit/>
          </a:bodyPr>
          <a:lstStyle/>
          <a:p>
            <a:r>
              <a:rPr lang="en-US" altLang="zh-CN" sz="2400" b="1" dirty="0"/>
              <a:t>MPI is an API for controlling </a:t>
            </a:r>
            <a:r>
              <a:rPr lang="en-US" altLang="zh-CN" sz="2400" b="1" i="1" dirty="0"/>
              <a:t>distributed-memory </a:t>
            </a:r>
            <a:r>
              <a:rPr lang="en-US" altLang="zh-CN" sz="2400" b="1" dirty="0"/>
              <a:t>parallelism on multi‐processor architectures.</a:t>
            </a:r>
            <a:endParaRPr lang="zh-CN" altLang="en-US" sz="2400" b="1" dirty="0"/>
          </a:p>
        </p:txBody>
      </p:sp>
      <p:sp>
        <p:nvSpPr>
          <p:cNvPr id="4" name="object 67"/>
          <p:cNvSpPr txBox="1"/>
          <p:nvPr/>
        </p:nvSpPr>
        <p:spPr>
          <a:xfrm>
            <a:off x="642910" y="2214554"/>
            <a:ext cx="7862570" cy="1119024"/>
          </a:xfrm>
          <a:prstGeom prst="rect">
            <a:avLst/>
          </a:prstGeom>
        </p:spPr>
        <p:txBody>
          <a:bodyPr vert="horz" wrap="square" lIns="0" tIns="0" rIns="0" bIns="0" rtlCol="0">
            <a:spAutoFit/>
          </a:bodyPr>
          <a:lstStyle/>
          <a:p>
            <a:pPr marL="12700">
              <a:lnSpc>
                <a:spcPct val="100000"/>
              </a:lnSpc>
            </a:pPr>
            <a:r>
              <a:rPr sz="1800" b="1" spc="-10" dirty="0">
                <a:latin typeface="Calibri"/>
                <a:cs typeface="Calibri"/>
              </a:rPr>
              <a:t>Each task has it’s own unique memory</a:t>
            </a:r>
            <a:endParaRPr sz="1800" dirty="0">
              <a:latin typeface="Calibri"/>
              <a:cs typeface="Calibri"/>
            </a:endParaRPr>
          </a:p>
          <a:p>
            <a:pPr>
              <a:lnSpc>
                <a:spcPct val="100000"/>
              </a:lnSpc>
              <a:spcBef>
                <a:spcPts val="29"/>
              </a:spcBef>
            </a:pPr>
            <a:endParaRPr sz="1800" dirty="0">
              <a:latin typeface="Times New Roman"/>
              <a:cs typeface="Times New Roman"/>
            </a:endParaRPr>
          </a:p>
          <a:p>
            <a:pPr marL="12700" marR="5080">
              <a:lnSpc>
                <a:spcPct val="101899"/>
              </a:lnSpc>
            </a:pPr>
            <a:r>
              <a:rPr lang="en-US" b="1" spc="-15" dirty="0">
                <a:latin typeface="Calibri"/>
                <a:cs typeface="Calibri"/>
              </a:rPr>
              <a:t>Information is passed between memory locations through the interconnect via the MPI API.</a:t>
            </a:r>
          </a:p>
        </p:txBody>
      </p:sp>
      <p:sp>
        <p:nvSpPr>
          <p:cNvPr id="5" name="object 2"/>
          <p:cNvSpPr/>
          <p:nvPr/>
        </p:nvSpPr>
        <p:spPr>
          <a:xfrm>
            <a:off x="7387988" y="4998272"/>
            <a:ext cx="169545" cy="518159"/>
          </a:xfrm>
          <a:custGeom>
            <a:avLst/>
            <a:gdLst/>
            <a:ahLst/>
            <a:cxnLst/>
            <a:rect l="l" t="t" r="r" b="b"/>
            <a:pathLst>
              <a:path w="169545" h="518160">
                <a:moveTo>
                  <a:pt x="0" y="0"/>
                </a:moveTo>
                <a:lnTo>
                  <a:pt x="0" y="518141"/>
                </a:lnTo>
                <a:lnTo>
                  <a:pt x="168958" y="518141"/>
                </a:lnTo>
              </a:path>
            </a:pathLst>
          </a:custGeom>
          <a:ln w="9524">
            <a:solidFill>
              <a:srgbClr val="1A536C"/>
            </a:solidFill>
          </a:ln>
        </p:spPr>
        <p:txBody>
          <a:bodyPr wrap="square" lIns="0" tIns="0" rIns="0" bIns="0" rtlCol="0"/>
          <a:lstStyle/>
          <a:p>
            <a:endParaRPr/>
          </a:p>
        </p:txBody>
      </p:sp>
      <p:sp>
        <p:nvSpPr>
          <p:cNvPr id="6" name="object 3"/>
          <p:cNvSpPr/>
          <p:nvPr/>
        </p:nvSpPr>
        <p:spPr>
          <a:xfrm>
            <a:off x="4431200" y="4198531"/>
            <a:ext cx="3407410" cy="236854"/>
          </a:xfrm>
          <a:custGeom>
            <a:avLst/>
            <a:gdLst/>
            <a:ahLst/>
            <a:cxnLst/>
            <a:rect l="l" t="t" r="r" b="b"/>
            <a:pathLst>
              <a:path w="3407409" h="236854">
                <a:moveTo>
                  <a:pt x="0" y="0"/>
                </a:moveTo>
                <a:lnTo>
                  <a:pt x="0" y="118271"/>
                </a:lnTo>
                <a:lnTo>
                  <a:pt x="3407347" y="118271"/>
                </a:lnTo>
                <a:lnTo>
                  <a:pt x="3407347" y="236542"/>
                </a:lnTo>
              </a:path>
            </a:pathLst>
          </a:custGeom>
          <a:ln w="9524">
            <a:solidFill>
              <a:srgbClr val="144960"/>
            </a:solidFill>
          </a:ln>
        </p:spPr>
        <p:txBody>
          <a:bodyPr wrap="square" lIns="0" tIns="0" rIns="0" bIns="0" rtlCol="0"/>
          <a:lstStyle/>
          <a:p>
            <a:endParaRPr/>
          </a:p>
        </p:txBody>
      </p:sp>
      <p:sp>
        <p:nvSpPr>
          <p:cNvPr id="7" name="object 4"/>
          <p:cNvSpPr/>
          <p:nvPr/>
        </p:nvSpPr>
        <p:spPr>
          <a:xfrm>
            <a:off x="6025050" y="4998272"/>
            <a:ext cx="169545" cy="518159"/>
          </a:xfrm>
          <a:custGeom>
            <a:avLst/>
            <a:gdLst/>
            <a:ahLst/>
            <a:cxnLst/>
            <a:rect l="l" t="t" r="r" b="b"/>
            <a:pathLst>
              <a:path w="169545" h="518160">
                <a:moveTo>
                  <a:pt x="0" y="0"/>
                </a:moveTo>
                <a:lnTo>
                  <a:pt x="0" y="518141"/>
                </a:lnTo>
                <a:lnTo>
                  <a:pt x="168959" y="518141"/>
                </a:lnTo>
              </a:path>
            </a:pathLst>
          </a:custGeom>
          <a:ln w="9524">
            <a:solidFill>
              <a:srgbClr val="1A536C"/>
            </a:solidFill>
          </a:ln>
        </p:spPr>
        <p:txBody>
          <a:bodyPr wrap="square" lIns="0" tIns="0" rIns="0" bIns="0" rtlCol="0"/>
          <a:lstStyle/>
          <a:p>
            <a:endParaRPr/>
          </a:p>
        </p:txBody>
      </p:sp>
      <p:sp>
        <p:nvSpPr>
          <p:cNvPr id="8" name="object 5"/>
          <p:cNvSpPr/>
          <p:nvPr/>
        </p:nvSpPr>
        <p:spPr>
          <a:xfrm>
            <a:off x="4431200" y="4198531"/>
            <a:ext cx="2044700" cy="236854"/>
          </a:xfrm>
          <a:custGeom>
            <a:avLst/>
            <a:gdLst/>
            <a:ahLst/>
            <a:cxnLst/>
            <a:rect l="l" t="t" r="r" b="b"/>
            <a:pathLst>
              <a:path w="2044700" h="236854">
                <a:moveTo>
                  <a:pt x="0" y="0"/>
                </a:moveTo>
                <a:lnTo>
                  <a:pt x="0" y="118271"/>
                </a:lnTo>
                <a:lnTo>
                  <a:pt x="2044408" y="118271"/>
                </a:lnTo>
                <a:lnTo>
                  <a:pt x="2044408" y="236542"/>
                </a:lnTo>
              </a:path>
            </a:pathLst>
          </a:custGeom>
          <a:ln w="9524">
            <a:solidFill>
              <a:srgbClr val="144960"/>
            </a:solidFill>
          </a:ln>
        </p:spPr>
        <p:txBody>
          <a:bodyPr wrap="square" lIns="0" tIns="0" rIns="0" bIns="0" rtlCol="0"/>
          <a:lstStyle/>
          <a:p>
            <a:endParaRPr/>
          </a:p>
        </p:txBody>
      </p:sp>
      <p:sp>
        <p:nvSpPr>
          <p:cNvPr id="9" name="object 6"/>
          <p:cNvSpPr/>
          <p:nvPr/>
        </p:nvSpPr>
        <p:spPr>
          <a:xfrm>
            <a:off x="4662110" y="4998272"/>
            <a:ext cx="169545" cy="518159"/>
          </a:xfrm>
          <a:custGeom>
            <a:avLst/>
            <a:gdLst/>
            <a:ahLst/>
            <a:cxnLst/>
            <a:rect l="l" t="t" r="r" b="b"/>
            <a:pathLst>
              <a:path w="169545" h="518160">
                <a:moveTo>
                  <a:pt x="0" y="0"/>
                </a:moveTo>
                <a:lnTo>
                  <a:pt x="0" y="518141"/>
                </a:lnTo>
                <a:lnTo>
                  <a:pt x="168959" y="518141"/>
                </a:lnTo>
              </a:path>
            </a:pathLst>
          </a:custGeom>
          <a:ln w="9524">
            <a:solidFill>
              <a:srgbClr val="1A536C"/>
            </a:solidFill>
          </a:ln>
        </p:spPr>
        <p:txBody>
          <a:bodyPr wrap="square" lIns="0" tIns="0" rIns="0" bIns="0" rtlCol="0"/>
          <a:lstStyle/>
          <a:p>
            <a:endParaRPr/>
          </a:p>
        </p:txBody>
      </p:sp>
      <p:sp>
        <p:nvSpPr>
          <p:cNvPr id="10" name="object 7"/>
          <p:cNvSpPr/>
          <p:nvPr/>
        </p:nvSpPr>
        <p:spPr>
          <a:xfrm>
            <a:off x="4431200" y="4198531"/>
            <a:ext cx="681990" cy="236854"/>
          </a:xfrm>
          <a:custGeom>
            <a:avLst/>
            <a:gdLst/>
            <a:ahLst/>
            <a:cxnLst/>
            <a:rect l="l" t="t" r="r" b="b"/>
            <a:pathLst>
              <a:path w="681989" h="236854">
                <a:moveTo>
                  <a:pt x="0" y="0"/>
                </a:moveTo>
                <a:lnTo>
                  <a:pt x="0" y="118271"/>
                </a:lnTo>
                <a:lnTo>
                  <a:pt x="681468" y="118271"/>
                </a:lnTo>
                <a:lnTo>
                  <a:pt x="681468" y="236542"/>
                </a:lnTo>
              </a:path>
            </a:pathLst>
          </a:custGeom>
          <a:ln w="9524">
            <a:solidFill>
              <a:srgbClr val="144960"/>
            </a:solidFill>
          </a:ln>
        </p:spPr>
        <p:txBody>
          <a:bodyPr wrap="square" lIns="0" tIns="0" rIns="0" bIns="0" rtlCol="0"/>
          <a:lstStyle/>
          <a:p>
            <a:endParaRPr/>
          </a:p>
        </p:txBody>
      </p:sp>
      <p:sp>
        <p:nvSpPr>
          <p:cNvPr id="11" name="object 8"/>
          <p:cNvSpPr/>
          <p:nvPr/>
        </p:nvSpPr>
        <p:spPr>
          <a:xfrm>
            <a:off x="3299171" y="4998272"/>
            <a:ext cx="169545" cy="518159"/>
          </a:xfrm>
          <a:custGeom>
            <a:avLst/>
            <a:gdLst/>
            <a:ahLst/>
            <a:cxnLst/>
            <a:rect l="l" t="t" r="r" b="b"/>
            <a:pathLst>
              <a:path w="169545" h="518160">
                <a:moveTo>
                  <a:pt x="0" y="0"/>
                </a:moveTo>
                <a:lnTo>
                  <a:pt x="0" y="518141"/>
                </a:lnTo>
                <a:lnTo>
                  <a:pt x="168959" y="518141"/>
                </a:lnTo>
              </a:path>
            </a:pathLst>
          </a:custGeom>
          <a:ln w="9524">
            <a:solidFill>
              <a:srgbClr val="1A536C"/>
            </a:solidFill>
          </a:ln>
        </p:spPr>
        <p:txBody>
          <a:bodyPr wrap="square" lIns="0" tIns="0" rIns="0" bIns="0" rtlCol="0"/>
          <a:lstStyle/>
          <a:p>
            <a:endParaRPr/>
          </a:p>
        </p:txBody>
      </p:sp>
      <p:sp>
        <p:nvSpPr>
          <p:cNvPr id="12" name="object 9"/>
          <p:cNvSpPr/>
          <p:nvPr/>
        </p:nvSpPr>
        <p:spPr>
          <a:xfrm>
            <a:off x="3749729" y="4198531"/>
            <a:ext cx="681990" cy="236854"/>
          </a:xfrm>
          <a:custGeom>
            <a:avLst/>
            <a:gdLst/>
            <a:ahLst/>
            <a:cxnLst/>
            <a:rect l="l" t="t" r="r" b="b"/>
            <a:pathLst>
              <a:path w="681989" h="236854">
                <a:moveTo>
                  <a:pt x="681468" y="0"/>
                </a:moveTo>
                <a:lnTo>
                  <a:pt x="681468" y="118271"/>
                </a:lnTo>
                <a:lnTo>
                  <a:pt x="0" y="118271"/>
                </a:lnTo>
                <a:lnTo>
                  <a:pt x="0" y="236542"/>
                </a:lnTo>
              </a:path>
            </a:pathLst>
          </a:custGeom>
          <a:ln w="9524">
            <a:solidFill>
              <a:srgbClr val="144960"/>
            </a:solidFill>
          </a:ln>
        </p:spPr>
        <p:txBody>
          <a:bodyPr wrap="square" lIns="0" tIns="0" rIns="0" bIns="0" rtlCol="0"/>
          <a:lstStyle/>
          <a:p>
            <a:endParaRPr/>
          </a:p>
        </p:txBody>
      </p:sp>
      <p:sp>
        <p:nvSpPr>
          <p:cNvPr id="13" name="object 10"/>
          <p:cNvSpPr/>
          <p:nvPr/>
        </p:nvSpPr>
        <p:spPr>
          <a:xfrm>
            <a:off x="1936231" y="4998272"/>
            <a:ext cx="169545" cy="518159"/>
          </a:xfrm>
          <a:custGeom>
            <a:avLst/>
            <a:gdLst/>
            <a:ahLst/>
            <a:cxnLst/>
            <a:rect l="l" t="t" r="r" b="b"/>
            <a:pathLst>
              <a:path w="169544" h="518160">
                <a:moveTo>
                  <a:pt x="0" y="0"/>
                </a:moveTo>
                <a:lnTo>
                  <a:pt x="0" y="518141"/>
                </a:lnTo>
                <a:lnTo>
                  <a:pt x="168959" y="518141"/>
                </a:lnTo>
              </a:path>
            </a:pathLst>
          </a:custGeom>
          <a:ln w="9524">
            <a:solidFill>
              <a:srgbClr val="1A536C"/>
            </a:solidFill>
          </a:ln>
        </p:spPr>
        <p:txBody>
          <a:bodyPr wrap="square" lIns="0" tIns="0" rIns="0" bIns="0" rtlCol="0"/>
          <a:lstStyle/>
          <a:p>
            <a:endParaRPr/>
          </a:p>
        </p:txBody>
      </p:sp>
      <p:sp>
        <p:nvSpPr>
          <p:cNvPr id="14" name="object 11"/>
          <p:cNvSpPr/>
          <p:nvPr/>
        </p:nvSpPr>
        <p:spPr>
          <a:xfrm>
            <a:off x="2386790" y="4198531"/>
            <a:ext cx="2044700" cy="236854"/>
          </a:xfrm>
          <a:custGeom>
            <a:avLst/>
            <a:gdLst/>
            <a:ahLst/>
            <a:cxnLst/>
            <a:rect l="l" t="t" r="r" b="b"/>
            <a:pathLst>
              <a:path w="2044700" h="236854">
                <a:moveTo>
                  <a:pt x="2044408" y="0"/>
                </a:moveTo>
                <a:lnTo>
                  <a:pt x="2044408" y="118271"/>
                </a:lnTo>
                <a:lnTo>
                  <a:pt x="0" y="118271"/>
                </a:lnTo>
                <a:lnTo>
                  <a:pt x="0" y="236542"/>
                </a:lnTo>
              </a:path>
            </a:pathLst>
          </a:custGeom>
          <a:ln w="9524">
            <a:solidFill>
              <a:srgbClr val="144960"/>
            </a:solidFill>
          </a:ln>
        </p:spPr>
        <p:txBody>
          <a:bodyPr wrap="square" lIns="0" tIns="0" rIns="0" bIns="0" rtlCol="0"/>
          <a:lstStyle/>
          <a:p>
            <a:endParaRPr/>
          </a:p>
        </p:txBody>
      </p:sp>
      <p:sp>
        <p:nvSpPr>
          <p:cNvPr id="15" name="object 12"/>
          <p:cNvSpPr/>
          <p:nvPr/>
        </p:nvSpPr>
        <p:spPr>
          <a:xfrm>
            <a:off x="573291" y="4998272"/>
            <a:ext cx="169545" cy="518159"/>
          </a:xfrm>
          <a:custGeom>
            <a:avLst/>
            <a:gdLst/>
            <a:ahLst/>
            <a:cxnLst/>
            <a:rect l="l" t="t" r="r" b="b"/>
            <a:pathLst>
              <a:path w="169545" h="518160">
                <a:moveTo>
                  <a:pt x="0" y="0"/>
                </a:moveTo>
                <a:lnTo>
                  <a:pt x="0" y="518141"/>
                </a:lnTo>
                <a:lnTo>
                  <a:pt x="168958" y="518141"/>
                </a:lnTo>
              </a:path>
            </a:pathLst>
          </a:custGeom>
          <a:ln w="9524">
            <a:solidFill>
              <a:srgbClr val="1A536C"/>
            </a:solidFill>
          </a:ln>
        </p:spPr>
        <p:txBody>
          <a:bodyPr wrap="square" lIns="0" tIns="0" rIns="0" bIns="0" rtlCol="0"/>
          <a:lstStyle/>
          <a:p>
            <a:endParaRPr/>
          </a:p>
        </p:txBody>
      </p:sp>
      <p:sp>
        <p:nvSpPr>
          <p:cNvPr id="16" name="object 13"/>
          <p:cNvSpPr/>
          <p:nvPr/>
        </p:nvSpPr>
        <p:spPr>
          <a:xfrm>
            <a:off x="1023850" y="4198531"/>
            <a:ext cx="3407410" cy="236854"/>
          </a:xfrm>
          <a:custGeom>
            <a:avLst/>
            <a:gdLst/>
            <a:ahLst/>
            <a:cxnLst/>
            <a:rect l="l" t="t" r="r" b="b"/>
            <a:pathLst>
              <a:path w="3407410" h="236854">
                <a:moveTo>
                  <a:pt x="3407347" y="0"/>
                </a:moveTo>
                <a:lnTo>
                  <a:pt x="3407347" y="118271"/>
                </a:lnTo>
                <a:lnTo>
                  <a:pt x="0" y="118271"/>
                </a:lnTo>
                <a:lnTo>
                  <a:pt x="0" y="236542"/>
                </a:lnTo>
              </a:path>
            </a:pathLst>
          </a:custGeom>
          <a:ln w="9524">
            <a:solidFill>
              <a:srgbClr val="144960"/>
            </a:solidFill>
          </a:ln>
        </p:spPr>
        <p:txBody>
          <a:bodyPr wrap="square" lIns="0" tIns="0" rIns="0" bIns="0" rtlCol="0"/>
          <a:lstStyle/>
          <a:p>
            <a:endParaRPr/>
          </a:p>
        </p:txBody>
      </p:sp>
      <p:sp>
        <p:nvSpPr>
          <p:cNvPr id="17" name="object 14"/>
          <p:cNvSpPr/>
          <p:nvPr/>
        </p:nvSpPr>
        <p:spPr>
          <a:xfrm>
            <a:off x="3823854" y="3611880"/>
            <a:ext cx="1217814" cy="656705"/>
          </a:xfrm>
          <a:prstGeom prst="rect">
            <a:avLst/>
          </a:prstGeom>
          <a:blipFill>
            <a:blip r:embed="rId2" cstate="print"/>
            <a:stretch>
              <a:fillRect/>
            </a:stretch>
          </a:blipFill>
        </p:spPr>
        <p:txBody>
          <a:bodyPr wrap="square" lIns="0" tIns="0" rIns="0" bIns="0" rtlCol="0"/>
          <a:lstStyle/>
          <a:p>
            <a:endParaRPr/>
          </a:p>
        </p:txBody>
      </p:sp>
      <p:sp>
        <p:nvSpPr>
          <p:cNvPr id="18" name="object 15"/>
          <p:cNvSpPr/>
          <p:nvPr/>
        </p:nvSpPr>
        <p:spPr>
          <a:xfrm>
            <a:off x="3832166" y="3757352"/>
            <a:ext cx="1197032" cy="369916"/>
          </a:xfrm>
          <a:prstGeom prst="rect">
            <a:avLst/>
          </a:prstGeom>
          <a:blipFill>
            <a:blip r:embed="rId3" cstate="print"/>
            <a:stretch>
              <a:fillRect/>
            </a:stretch>
          </a:blipFill>
        </p:spPr>
        <p:txBody>
          <a:bodyPr wrap="square" lIns="0" tIns="0" rIns="0" bIns="0" rtlCol="0"/>
          <a:lstStyle/>
          <a:p>
            <a:endParaRPr/>
          </a:p>
        </p:txBody>
      </p:sp>
      <p:sp>
        <p:nvSpPr>
          <p:cNvPr id="19" name="object 16"/>
          <p:cNvSpPr/>
          <p:nvPr/>
        </p:nvSpPr>
        <p:spPr>
          <a:xfrm>
            <a:off x="3868000" y="3635333"/>
            <a:ext cx="1126396" cy="563198"/>
          </a:xfrm>
          <a:prstGeom prst="rect">
            <a:avLst/>
          </a:prstGeom>
          <a:blipFill>
            <a:blip r:embed="rId4" cstate="print"/>
            <a:stretch>
              <a:fillRect/>
            </a:stretch>
          </a:blipFill>
        </p:spPr>
        <p:txBody>
          <a:bodyPr wrap="square" lIns="0" tIns="0" rIns="0" bIns="0" rtlCol="0"/>
          <a:lstStyle/>
          <a:p>
            <a:endParaRPr/>
          </a:p>
        </p:txBody>
      </p:sp>
      <p:sp>
        <p:nvSpPr>
          <p:cNvPr id="20" name="object 17"/>
          <p:cNvSpPr txBox="1"/>
          <p:nvPr/>
        </p:nvSpPr>
        <p:spPr>
          <a:xfrm>
            <a:off x="3891845" y="3816856"/>
            <a:ext cx="1085215" cy="228600"/>
          </a:xfrm>
          <a:prstGeom prst="rect">
            <a:avLst/>
          </a:prstGeom>
        </p:spPr>
        <p:txBody>
          <a:bodyPr vert="horz" wrap="square" lIns="0" tIns="0" rIns="0" bIns="0" rtlCol="0">
            <a:spAutoFit/>
          </a:bodyPr>
          <a:lstStyle/>
          <a:p>
            <a:pPr marL="12700">
              <a:lnSpc>
                <a:spcPct val="100000"/>
              </a:lnSpc>
            </a:pPr>
            <a:r>
              <a:rPr sz="1600" dirty="0">
                <a:solidFill>
                  <a:srgbClr val="FFFFFF"/>
                </a:solidFill>
                <a:latin typeface="Calibri"/>
                <a:cs typeface="Calibri"/>
              </a:rPr>
              <a:t>In</a:t>
            </a:r>
            <a:r>
              <a:rPr sz="1600" spc="-10" dirty="0">
                <a:solidFill>
                  <a:srgbClr val="FFFFFF"/>
                </a:solidFill>
                <a:latin typeface="Calibri"/>
                <a:cs typeface="Calibri"/>
              </a:rPr>
              <a:t>terconnect</a:t>
            </a:r>
            <a:endParaRPr sz="1600">
              <a:latin typeface="Calibri"/>
              <a:cs typeface="Calibri"/>
            </a:endParaRPr>
          </a:p>
        </p:txBody>
      </p:sp>
      <p:sp>
        <p:nvSpPr>
          <p:cNvPr id="21" name="object 18"/>
          <p:cNvSpPr/>
          <p:nvPr/>
        </p:nvSpPr>
        <p:spPr>
          <a:xfrm>
            <a:off x="415636" y="4414057"/>
            <a:ext cx="1217814" cy="652549"/>
          </a:xfrm>
          <a:prstGeom prst="rect">
            <a:avLst/>
          </a:prstGeom>
          <a:blipFill>
            <a:blip r:embed="rId5" cstate="print"/>
            <a:stretch>
              <a:fillRect/>
            </a:stretch>
          </a:blipFill>
        </p:spPr>
        <p:txBody>
          <a:bodyPr wrap="square" lIns="0" tIns="0" rIns="0" bIns="0" rtlCol="0"/>
          <a:lstStyle/>
          <a:p>
            <a:endParaRPr/>
          </a:p>
        </p:txBody>
      </p:sp>
      <p:sp>
        <p:nvSpPr>
          <p:cNvPr id="22" name="object 19"/>
          <p:cNvSpPr/>
          <p:nvPr/>
        </p:nvSpPr>
        <p:spPr>
          <a:xfrm>
            <a:off x="731519" y="4555373"/>
            <a:ext cx="586047" cy="374072"/>
          </a:xfrm>
          <a:prstGeom prst="rect">
            <a:avLst/>
          </a:prstGeom>
          <a:blipFill>
            <a:blip r:embed="rId6" cstate="print"/>
            <a:stretch>
              <a:fillRect/>
            </a:stretch>
          </a:blipFill>
        </p:spPr>
        <p:txBody>
          <a:bodyPr wrap="square" lIns="0" tIns="0" rIns="0" bIns="0" rtlCol="0"/>
          <a:lstStyle/>
          <a:p>
            <a:endParaRPr/>
          </a:p>
        </p:txBody>
      </p:sp>
      <p:sp>
        <p:nvSpPr>
          <p:cNvPr id="23" name="object 20"/>
          <p:cNvSpPr/>
          <p:nvPr/>
        </p:nvSpPr>
        <p:spPr>
          <a:xfrm>
            <a:off x="460652" y="4435073"/>
            <a:ext cx="1126396" cy="563198"/>
          </a:xfrm>
          <a:prstGeom prst="rect">
            <a:avLst/>
          </a:prstGeom>
          <a:blipFill>
            <a:blip r:embed="rId7" cstate="print"/>
            <a:stretch>
              <a:fillRect/>
            </a:stretch>
          </a:blipFill>
        </p:spPr>
        <p:txBody>
          <a:bodyPr wrap="square" lIns="0" tIns="0" rIns="0" bIns="0" rtlCol="0"/>
          <a:lstStyle/>
          <a:p>
            <a:endParaRPr/>
          </a:p>
        </p:txBody>
      </p:sp>
      <p:sp>
        <p:nvSpPr>
          <p:cNvPr id="24" name="object 21"/>
          <p:cNvSpPr txBox="1"/>
          <p:nvPr/>
        </p:nvSpPr>
        <p:spPr>
          <a:xfrm>
            <a:off x="795746" y="4616597"/>
            <a:ext cx="462915" cy="228600"/>
          </a:xfrm>
          <a:prstGeom prst="rect">
            <a:avLst/>
          </a:prstGeom>
        </p:spPr>
        <p:txBody>
          <a:bodyPr vert="horz" wrap="square" lIns="0" tIns="0" rIns="0" bIns="0" rtlCol="0">
            <a:spAutoFit/>
          </a:bodyPr>
          <a:lstStyle/>
          <a:p>
            <a:pPr marL="12700">
              <a:lnSpc>
                <a:spcPct val="100000"/>
              </a:lnSpc>
            </a:pPr>
            <a:r>
              <a:rPr sz="1600" spc="-15" dirty="0">
                <a:solidFill>
                  <a:srgbClr val="FFFFFF"/>
                </a:solidFill>
                <a:latin typeface="Calibri"/>
                <a:cs typeface="Calibri"/>
              </a:rPr>
              <a:t>Mem</a:t>
            </a:r>
            <a:endParaRPr sz="1600">
              <a:latin typeface="Calibri"/>
              <a:cs typeface="Calibri"/>
            </a:endParaRPr>
          </a:p>
        </p:txBody>
      </p:sp>
      <p:sp>
        <p:nvSpPr>
          <p:cNvPr id="25" name="object 22"/>
          <p:cNvSpPr/>
          <p:nvPr/>
        </p:nvSpPr>
        <p:spPr>
          <a:xfrm>
            <a:off x="698269" y="5212079"/>
            <a:ext cx="1217814" cy="656705"/>
          </a:xfrm>
          <a:prstGeom prst="rect">
            <a:avLst/>
          </a:prstGeom>
          <a:blipFill>
            <a:blip r:embed="rId8" cstate="print"/>
            <a:stretch>
              <a:fillRect/>
            </a:stretch>
          </a:blipFill>
        </p:spPr>
        <p:txBody>
          <a:bodyPr wrap="square" lIns="0" tIns="0" rIns="0" bIns="0" rtlCol="0"/>
          <a:lstStyle/>
          <a:p>
            <a:endParaRPr/>
          </a:p>
        </p:txBody>
      </p:sp>
      <p:sp>
        <p:nvSpPr>
          <p:cNvPr id="26" name="object 23"/>
          <p:cNvSpPr/>
          <p:nvPr/>
        </p:nvSpPr>
        <p:spPr>
          <a:xfrm>
            <a:off x="997527" y="5357552"/>
            <a:ext cx="615141" cy="369916"/>
          </a:xfrm>
          <a:prstGeom prst="rect">
            <a:avLst/>
          </a:prstGeom>
          <a:blipFill>
            <a:blip r:embed="rId9" cstate="print"/>
            <a:stretch>
              <a:fillRect/>
            </a:stretch>
          </a:blipFill>
        </p:spPr>
        <p:txBody>
          <a:bodyPr wrap="square" lIns="0" tIns="0" rIns="0" bIns="0" rtlCol="0"/>
          <a:lstStyle/>
          <a:p>
            <a:endParaRPr/>
          </a:p>
        </p:txBody>
      </p:sp>
      <p:sp>
        <p:nvSpPr>
          <p:cNvPr id="27" name="object 24"/>
          <p:cNvSpPr/>
          <p:nvPr/>
        </p:nvSpPr>
        <p:spPr>
          <a:xfrm>
            <a:off x="742251" y="5234816"/>
            <a:ext cx="1126395" cy="563197"/>
          </a:xfrm>
          <a:prstGeom prst="rect">
            <a:avLst/>
          </a:prstGeom>
          <a:blipFill>
            <a:blip r:embed="rId10" cstate="print"/>
            <a:stretch>
              <a:fillRect/>
            </a:stretch>
          </a:blipFill>
        </p:spPr>
        <p:txBody>
          <a:bodyPr wrap="square" lIns="0" tIns="0" rIns="0" bIns="0" rtlCol="0"/>
          <a:lstStyle/>
          <a:p>
            <a:endParaRPr/>
          </a:p>
        </p:txBody>
      </p:sp>
      <p:sp>
        <p:nvSpPr>
          <p:cNvPr id="28" name="object 25"/>
          <p:cNvSpPr txBox="1"/>
          <p:nvPr/>
        </p:nvSpPr>
        <p:spPr>
          <a:xfrm>
            <a:off x="1059982" y="5416339"/>
            <a:ext cx="497840" cy="228600"/>
          </a:xfrm>
          <a:prstGeom prst="rect">
            <a:avLst/>
          </a:prstGeom>
        </p:spPr>
        <p:txBody>
          <a:bodyPr vert="horz" wrap="square" lIns="0" tIns="0" rIns="0" bIns="0" rtlCol="0">
            <a:spAutoFit/>
          </a:bodyPr>
          <a:lstStyle/>
          <a:p>
            <a:pPr marL="12700">
              <a:lnSpc>
                <a:spcPct val="100000"/>
              </a:lnSpc>
            </a:pPr>
            <a:r>
              <a:rPr sz="1600" spc="-10" dirty="0">
                <a:solidFill>
                  <a:srgbClr val="FFFFFF"/>
                </a:solidFill>
                <a:latin typeface="Calibri"/>
                <a:cs typeface="Calibri"/>
              </a:rPr>
              <a:t>Pro</a:t>
            </a:r>
            <a:r>
              <a:rPr sz="1600" spc="-15" dirty="0">
                <a:solidFill>
                  <a:srgbClr val="FFFFFF"/>
                </a:solidFill>
                <a:latin typeface="Calibri"/>
                <a:cs typeface="Calibri"/>
              </a:rPr>
              <a:t>c0</a:t>
            </a:r>
            <a:endParaRPr sz="1600">
              <a:latin typeface="Calibri"/>
              <a:cs typeface="Calibri"/>
            </a:endParaRPr>
          </a:p>
        </p:txBody>
      </p:sp>
      <p:sp>
        <p:nvSpPr>
          <p:cNvPr id="29" name="object 26"/>
          <p:cNvSpPr/>
          <p:nvPr/>
        </p:nvSpPr>
        <p:spPr>
          <a:xfrm>
            <a:off x="1778923" y="4414057"/>
            <a:ext cx="1217814" cy="652549"/>
          </a:xfrm>
          <a:prstGeom prst="rect">
            <a:avLst/>
          </a:prstGeom>
          <a:blipFill>
            <a:blip r:embed="rId11" cstate="print"/>
            <a:stretch>
              <a:fillRect/>
            </a:stretch>
          </a:blipFill>
        </p:spPr>
        <p:txBody>
          <a:bodyPr wrap="square" lIns="0" tIns="0" rIns="0" bIns="0" rtlCol="0"/>
          <a:lstStyle/>
          <a:p>
            <a:endParaRPr/>
          </a:p>
        </p:txBody>
      </p:sp>
      <p:sp>
        <p:nvSpPr>
          <p:cNvPr id="30" name="object 27"/>
          <p:cNvSpPr/>
          <p:nvPr/>
        </p:nvSpPr>
        <p:spPr>
          <a:xfrm>
            <a:off x="2094806" y="4555373"/>
            <a:ext cx="586047" cy="374072"/>
          </a:xfrm>
          <a:prstGeom prst="rect">
            <a:avLst/>
          </a:prstGeom>
          <a:blipFill>
            <a:blip r:embed="rId6" cstate="print"/>
            <a:stretch>
              <a:fillRect/>
            </a:stretch>
          </a:blipFill>
        </p:spPr>
        <p:txBody>
          <a:bodyPr wrap="square" lIns="0" tIns="0" rIns="0" bIns="0" rtlCol="0"/>
          <a:lstStyle/>
          <a:p>
            <a:endParaRPr/>
          </a:p>
        </p:txBody>
      </p:sp>
      <p:sp>
        <p:nvSpPr>
          <p:cNvPr id="31" name="object 28"/>
          <p:cNvSpPr/>
          <p:nvPr/>
        </p:nvSpPr>
        <p:spPr>
          <a:xfrm>
            <a:off x="1823591" y="4435073"/>
            <a:ext cx="1126396" cy="563198"/>
          </a:xfrm>
          <a:prstGeom prst="rect">
            <a:avLst/>
          </a:prstGeom>
          <a:blipFill>
            <a:blip r:embed="rId4" cstate="print"/>
            <a:stretch>
              <a:fillRect/>
            </a:stretch>
          </a:blipFill>
        </p:spPr>
        <p:txBody>
          <a:bodyPr wrap="square" lIns="0" tIns="0" rIns="0" bIns="0" rtlCol="0"/>
          <a:lstStyle/>
          <a:p>
            <a:endParaRPr/>
          </a:p>
        </p:txBody>
      </p:sp>
      <p:sp>
        <p:nvSpPr>
          <p:cNvPr id="32" name="object 29"/>
          <p:cNvSpPr txBox="1"/>
          <p:nvPr/>
        </p:nvSpPr>
        <p:spPr>
          <a:xfrm>
            <a:off x="2158685" y="4616597"/>
            <a:ext cx="462915" cy="228600"/>
          </a:xfrm>
          <a:prstGeom prst="rect">
            <a:avLst/>
          </a:prstGeom>
        </p:spPr>
        <p:txBody>
          <a:bodyPr vert="horz" wrap="square" lIns="0" tIns="0" rIns="0" bIns="0" rtlCol="0">
            <a:spAutoFit/>
          </a:bodyPr>
          <a:lstStyle/>
          <a:p>
            <a:pPr marL="12700">
              <a:lnSpc>
                <a:spcPct val="100000"/>
              </a:lnSpc>
            </a:pPr>
            <a:r>
              <a:rPr sz="1600" spc="-15" dirty="0">
                <a:solidFill>
                  <a:srgbClr val="FFFFFF"/>
                </a:solidFill>
                <a:latin typeface="Calibri"/>
                <a:cs typeface="Calibri"/>
              </a:rPr>
              <a:t>Mem</a:t>
            </a:r>
            <a:endParaRPr sz="1600">
              <a:latin typeface="Calibri"/>
              <a:cs typeface="Calibri"/>
            </a:endParaRPr>
          </a:p>
        </p:txBody>
      </p:sp>
      <p:sp>
        <p:nvSpPr>
          <p:cNvPr id="33" name="object 30"/>
          <p:cNvSpPr/>
          <p:nvPr/>
        </p:nvSpPr>
        <p:spPr>
          <a:xfrm>
            <a:off x="2057400" y="5212079"/>
            <a:ext cx="1221970" cy="656705"/>
          </a:xfrm>
          <a:prstGeom prst="rect">
            <a:avLst/>
          </a:prstGeom>
          <a:blipFill>
            <a:blip r:embed="rId12" cstate="print"/>
            <a:stretch>
              <a:fillRect/>
            </a:stretch>
          </a:blipFill>
        </p:spPr>
        <p:txBody>
          <a:bodyPr wrap="square" lIns="0" tIns="0" rIns="0" bIns="0" rtlCol="0"/>
          <a:lstStyle/>
          <a:p>
            <a:endParaRPr/>
          </a:p>
        </p:txBody>
      </p:sp>
      <p:sp>
        <p:nvSpPr>
          <p:cNvPr id="34" name="object 31"/>
          <p:cNvSpPr/>
          <p:nvPr/>
        </p:nvSpPr>
        <p:spPr>
          <a:xfrm>
            <a:off x="2360814" y="5357552"/>
            <a:ext cx="610985" cy="369916"/>
          </a:xfrm>
          <a:prstGeom prst="rect">
            <a:avLst/>
          </a:prstGeom>
          <a:blipFill>
            <a:blip r:embed="rId13" cstate="print"/>
            <a:stretch>
              <a:fillRect/>
            </a:stretch>
          </a:blipFill>
        </p:spPr>
        <p:txBody>
          <a:bodyPr wrap="square" lIns="0" tIns="0" rIns="0" bIns="0" rtlCol="0"/>
          <a:lstStyle/>
          <a:p>
            <a:endParaRPr/>
          </a:p>
        </p:txBody>
      </p:sp>
      <p:sp>
        <p:nvSpPr>
          <p:cNvPr id="35" name="object 32"/>
          <p:cNvSpPr/>
          <p:nvPr/>
        </p:nvSpPr>
        <p:spPr>
          <a:xfrm>
            <a:off x="2105190" y="5234816"/>
            <a:ext cx="1126396" cy="563197"/>
          </a:xfrm>
          <a:prstGeom prst="rect">
            <a:avLst/>
          </a:prstGeom>
          <a:blipFill>
            <a:blip r:embed="rId10" cstate="print"/>
            <a:stretch>
              <a:fillRect/>
            </a:stretch>
          </a:blipFill>
        </p:spPr>
        <p:txBody>
          <a:bodyPr wrap="square" lIns="0" tIns="0" rIns="0" bIns="0" rtlCol="0"/>
          <a:lstStyle/>
          <a:p>
            <a:endParaRPr/>
          </a:p>
        </p:txBody>
      </p:sp>
      <p:sp>
        <p:nvSpPr>
          <p:cNvPr id="36" name="object 33"/>
          <p:cNvSpPr txBox="1"/>
          <p:nvPr/>
        </p:nvSpPr>
        <p:spPr>
          <a:xfrm>
            <a:off x="2422920" y="5416339"/>
            <a:ext cx="497840" cy="228600"/>
          </a:xfrm>
          <a:prstGeom prst="rect">
            <a:avLst/>
          </a:prstGeom>
        </p:spPr>
        <p:txBody>
          <a:bodyPr vert="horz" wrap="square" lIns="0" tIns="0" rIns="0" bIns="0" rtlCol="0">
            <a:spAutoFit/>
          </a:bodyPr>
          <a:lstStyle/>
          <a:p>
            <a:pPr marL="12700">
              <a:lnSpc>
                <a:spcPct val="100000"/>
              </a:lnSpc>
            </a:pPr>
            <a:r>
              <a:rPr sz="1600" spc="-10" dirty="0">
                <a:solidFill>
                  <a:srgbClr val="FFFFFF"/>
                </a:solidFill>
                <a:latin typeface="Calibri"/>
                <a:cs typeface="Calibri"/>
              </a:rPr>
              <a:t>Pro</a:t>
            </a:r>
            <a:r>
              <a:rPr sz="1600" spc="-15" dirty="0">
                <a:solidFill>
                  <a:srgbClr val="FFFFFF"/>
                </a:solidFill>
                <a:latin typeface="Calibri"/>
                <a:cs typeface="Calibri"/>
              </a:rPr>
              <a:t>c1</a:t>
            </a:r>
            <a:endParaRPr sz="1600">
              <a:latin typeface="Calibri"/>
              <a:cs typeface="Calibri"/>
            </a:endParaRPr>
          </a:p>
        </p:txBody>
      </p:sp>
      <p:sp>
        <p:nvSpPr>
          <p:cNvPr id="37" name="object 34"/>
          <p:cNvSpPr/>
          <p:nvPr/>
        </p:nvSpPr>
        <p:spPr>
          <a:xfrm>
            <a:off x="3142211" y="4414057"/>
            <a:ext cx="1217814" cy="652549"/>
          </a:xfrm>
          <a:prstGeom prst="rect">
            <a:avLst/>
          </a:prstGeom>
          <a:blipFill>
            <a:blip r:embed="rId14" cstate="print"/>
            <a:stretch>
              <a:fillRect/>
            </a:stretch>
          </a:blipFill>
        </p:spPr>
        <p:txBody>
          <a:bodyPr wrap="square" lIns="0" tIns="0" rIns="0" bIns="0" rtlCol="0"/>
          <a:lstStyle/>
          <a:p>
            <a:endParaRPr/>
          </a:p>
        </p:txBody>
      </p:sp>
      <p:sp>
        <p:nvSpPr>
          <p:cNvPr id="38" name="object 35"/>
          <p:cNvSpPr/>
          <p:nvPr/>
        </p:nvSpPr>
        <p:spPr>
          <a:xfrm>
            <a:off x="3453937" y="4555373"/>
            <a:ext cx="590203" cy="374072"/>
          </a:xfrm>
          <a:prstGeom prst="rect">
            <a:avLst/>
          </a:prstGeom>
          <a:blipFill>
            <a:blip r:embed="rId15" cstate="print"/>
            <a:stretch>
              <a:fillRect/>
            </a:stretch>
          </a:blipFill>
        </p:spPr>
        <p:txBody>
          <a:bodyPr wrap="square" lIns="0" tIns="0" rIns="0" bIns="0" rtlCol="0"/>
          <a:lstStyle/>
          <a:p>
            <a:endParaRPr/>
          </a:p>
        </p:txBody>
      </p:sp>
      <p:sp>
        <p:nvSpPr>
          <p:cNvPr id="39" name="object 36"/>
          <p:cNvSpPr/>
          <p:nvPr/>
        </p:nvSpPr>
        <p:spPr>
          <a:xfrm>
            <a:off x="3186531" y="4435073"/>
            <a:ext cx="1126396" cy="563198"/>
          </a:xfrm>
          <a:prstGeom prst="rect">
            <a:avLst/>
          </a:prstGeom>
          <a:blipFill>
            <a:blip r:embed="rId7" cstate="print"/>
            <a:stretch>
              <a:fillRect/>
            </a:stretch>
          </a:blipFill>
        </p:spPr>
        <p:txBody>
          <a:bodyPr wrap="square" lIns="0" tIns="0" rIns="0" bIns="0" rtlCol="0"/>
          <a:lstStyle/>
          <a:p>
            <a:endParaRPr/>
          </a:p>
        </p:txBody>
      </p:sp>
      <p:sp>
        <p:nvSpPr>
          <p:cNvPr id="40" name="object 37"/>
          <p:cNvSpPr txBox="1"/>
          <p:nvPr/>
        </p:nvSpPr>
        <p:spPr>
          <a:xfrm>
            <a:off x="3521625" y="4616597"/>
            <a:ext cx="462915" cy="228600"/>
          </a:xfrm>
          <a:prstGeom prst="rect">
            <a:avLst/>
          </a:prstGeom>
        </p:spPr>
        <p:txBody>
          <a:bodyPr vert="horz" wrap="square" lIns="0" tIns="0" rIns="0" bIns="0" rtlCol="0">
            <a:spAutoFit/>
          </a:bodyPr>
          <a:lstStyle/>
          <a:p>
            <a:pPr marL="12700">
              <a:lnSpc>
                <a:spcPct val="100000"/>
              </a:lnSpc>
            </a:pPr>
            <a:r>
              <a:rPr sz="1600" spc="-15" dirty="0">
                <a:solidFill>
                  <a:srgbClr val="FFFFFF"/>
                </a:solidFill>
                <a:latin typeface="Calibri"/>
                <a:cs typeface="Calibri"/>
              </a:rPr>
              <a:t>Mem</a:t>
            </a:r>
            <a:endParaRPr sz="1600">
              <a:latin typeface="Calibri"/>
              <a:cs typeface="Calibri"/>
            </a:endParaRPr>
          </a:p>
        </p:txBody>
      </p:sp>
      <p:sp>
        <p:nvSpPr>
          <p:cNvPr id="41" name="object 38"/>
          <p:cNvSpPr/>
          <p:nvPr/>
        </p:nvSpPr>
        <p:spPr>
          <a:xfrm>
            <a:off x="3420686" y="5212079"/>
            <a:ext cx="1217814" cy="656705"/>
          </a:xfrm>
          <a:prstGeom prst="rect">
            <a:avLst/>
          </a:prstGeom>
          <a:blipFill>
            <a:blip r:embed="rId16" cstate="print"/>
            <a:stretch>
              <a:fillRect/>
            </a:stretch>
          </a:blipFill>
        </p:spPr>
        <p:txBody>
          <a:bodyPr wrap="square" lIns="0" tIns="0" rIns="0" bIns="0" rtlCol="0"/>
          <a:lstStyle/>
          <a:p>
            <a:endParaRPr/>
          </a:p>
        </p:txBody>
      </p:sp>
      <p:sp>
        <p:nvSpPr>
          <p:cNvPr id="42" name="object 39"/>
          <p:cNvSpPr/>
          <p:nvPr/>
        </p:nvSpPr>
        <p:spPr>
          <a:xfrm>
            <a:off x="3724102" y="5357552"/>
            <a:ext cx="610985" cy="369916"/>
          </a:xfrm>
          <a:prstGeom prst="rect">
            <a:avLst/>
          </a:prstGeom>
          <a:blipFill>
            <a:blip r:embed="rId17" cstate="print"/>
            <a:stretch>
              <a:fillRect/>
            </a:stretch>
          </a:blipFill>
        </p:spPr>
        <p:txBody>
          <a:bodyPr wrap="square" lIns="0" tIns="0" rIns="0" bIns="0" rtlCol="0"/>
          <a:lstStyle/>
          <a:p>
            <a:endParaRPr/>
          </a:p>
        </p:txBody>
      </p:sp>
      <p:sp>
        <p:nvSpPr>
          <p:cNvPr id="43" name="object 40"/>
          <p:cNvSpPr/>
          <p:nvPr/>
        </p:nvSpPr>
        <p:spPr>
          <a:xfrm>
            <a:off x="3468129" y="5234816"/>
            <a:ext cx="1126396" cy="563197"/>
          </a:xfrm>
          <a:prstGeom prst="rect">
            <a:avLst/>
          </a:prstGeom>
          <a:blipFill>
            <a:blip r:embed="rId18" cstate="print"/>
            <a:stretch>
              <a:fillRect/>
            </a:stretch>
          </a:blipFill>
        </p:spPr>
        <p:txBody>
          <a:bodyPr wrap="square" lIns="0" tIns="0" rIns="0" bIns="0" rtlCol="0"/>
          <a:lstStyle/>
          <a:p>
            <a:endParaRPr/>
          </a:p>
        </p:txBody>
      </p:sp>
      <p:sp>
        <p:nvSpPr>
          <p:cNvPr id="44" name="object 41"/>
          <p:cNvSpPr txBox="1"/>
          <p:nvPr/>
        </p:nvSpPr>
        <p:spPr>
          <a:xfrm>
            <a:off x="3785861" y="5416339"/>
            <a:ext cx="497840" cy="228600"/>
          </a:xfrm>
          <a:prstGeom prst="rect">
            <a:avLst/>
          </a:prstGeom>
        </p:spPr>
        <p:txBody>
          <a:bodyPr vert="horz" wrap="square" lIns="0" tIns="0" rIns="0" bIns="0" rtlCol="0">
            <a:spAutoFit/>
          </a:bodyPr>
          <a:lstStyle/>
          <a:p>
            <a:pPr marL="12700">
              <a:lnSpc>
                <a:spcPct val="100000"/>
              </a:lnSpc>
            </a:pPr>
            <a:r>
              <a:rPr sz="1600" spc="-10" dirty="0">
                <a:solidFill>
                  <a:srgbClr val="FFFFFF"/>
                </a:solidFill>
                <a:latin typeface="Calibri"/>
                <a:cs typeface="Calibri"/>
              </a:rPr>
              <a:t>Pro</a:t>
            </a:r>
            <a:r>
              <a:rPr sz="1600" spc="-15" dirty="0">
                <a:solidFill>
                  <a:srgbClr val="FFFFFF"/>
                </a:solidFill>
                <a:latin typeface="Calibri"/>
                <a:cs typeface="Calibri"/>
              </a:rPr>
              <a:t>c2</a:t>
            </a:r>
            <a:endParaRPr sz="1600">
              <a:latin typeface="Calibri"/>
              <a:cs typeface="Calibri"/>
            </a:endParaRPr>
          </a:p>
        </p:txBody>
      </p:sp>
      <p:sp>
        <p:nvSpPr>
          <p:cNvPr id="45" name="object 42"/>
          <p:cNvSpPr/>
          <p:nvPr/>
        </p:nvSpPr>
        <p:spPr>
          <a:xfrm>
            <a:off x="4505497" y="4414057"/>
            <a:ext cx="1217814" cy="652549"/>
          </a:xfrm>
          <a:prstGeom prst="rect">
            <a:avLst/>
          </a:prstGeom>
          <a:blipFill>
            <a:blip r:embed="rId19" cstate="print"/>
            <a:stretch>
              <a:fillRect/>
            </a:stretch>
          </a:blipFill>
        </p:spPr>
        <p:txBody>
          <a:bodyPr wrap="square" lIns="0" tIns="0" rIns="0" bIns="0" rtlCol="0"/>
          <a:lstStyle/>
          <a:p>
            <a:endParaRPr/>
          </a:p>
        </p:txBody>
      </p:sp>
      <p:sp>
        <p:nvSpPr>
          <p:cNvPr id="46" name="object 43"/>
          <p:cNvSpPr/>
          <p:nvPr/>
        </p:nvSpPr>
        <p:spPr>
          <a:xfrm>
            <a:off x="4817225" y="4555373"/>
            <a:ext cx="590203" cy="374072"/>
          </a:xfrm>
          <a:prstGeom prst="rect">
            <a:avLst/>
          </a:prstGeom>
          <a:blipFill>
            <a:blip r:embed="rId15" cstate="print"/>
            <a:stretch>
              <a:fillRect/>
            </a:stretch>
          </a:blipFill>
        </p:spPr>
        <p:txBody>
          <a:bodyPr wrap="square" lIns="0" tIns="0" rIns="0" bIns="0" rtlCol="0"/>
          <a:lstStyle/>
          <a:p>
            <a:endParaRPr/>
          </a:p>
        </p:txBody>
      </p:sp>
      <p:sp>
        <p:nvSpPr>
          <p:cNvPr id="47" name="object 44"/>
          <p:cNvSpPr/>
          <p:nvPr/>
        </p:nvSpPr>
        <p:spPr>
          <a:xfrm>
            <a:off x="4549471" y="4435073"/>
            <a:ext cx="1126396" cy="563198"/>
          </a:xfrm>
          <a:prstGeom prst="rect">
            <a:avLst/>
          </a:prstGeom>
          <a:blipFill>
            <a:blip r:embed="rId4" cstate="print"/>
            <a:stretch>
              <a:fillRect/>
            </a:stretch>
          </a:blipFill>
        </p:spPr>
        <p:txBody>
          <a:bodyPr wrap="square" lIns="0" tIns="0" rIns="0" bIns="0" rtlCol="0"/>
          <a:lstStyle/>
          <a:p>
            <a:endParaRPr/>
          </a:p>
        </p:txBody>
      </p:sp>
      <p:sp>
        <p:nvSpPr>
          <p:cNvPr id="48" name="object 45"/>
          <p:cNvSpPr txBox="1"/>
          <p:nvPr/>
        </p:nvSpPr>
        <p:spPr>
          <a:xfrm>
            <a:off x="4884565" y="4616597"/>
            <a:ext cx="462915" cy="228600"/>
          </a:xfrm>
          <a:prstGeom prst="rect">
            <a:avLst/>
          </a:prstGeom>
        </p:spPr>
        <p:txBody>
          <a:bodyPr vert="horz" wrap="square" lIns="0" tIns="0" rIns="0" bIns="0" rtlCol="0">
            <a:spAutoFit/>
          </a:bodyPr>
          <a:lstStyle/>
          <a:p>
            <a:pPr marL="12700">
              <a:lnSpc>
                <a:spcPct val="100000"/>
              </a:lnSpc>
            </a:pPr>
            <a:r>
              <a:rPr sz="1600" spc="-15" dirty="0">
                <a:solidFill>
                  <a:srgbClr val="FFFFFF"/>
                </a:solidFill>
                <a:latin typeface="Calibri"/>
                <a:cs typeface="Calibri"/>
              </a:rPr>
              <a:t>Mem</a:t>
            </a:r>
            <a:endParaRPr sz="1600">
              <a:latin typeface="Calibri"/>
              <a:cs typeface="Calibri"/>
            </a:endParaRPr>
          </a:p>
        </p:txBody>
      </p:sp>
      <p:sp>
        <p:nvSpPr>
          <p:cNvPr id="49" name="object 46"/>
          <p:cNvSpPr/>
          <p:nvPr/>
        </p:nvSpPr>
        <p:spPr>
          <a:xfrm>
            <a:off x="4783974" y="5212079"/>
            <a:ext cx="1217814" cy="656705"/>
          </a:xfrm>
          <a:prstGeom prst="rect">
            <a:avLst/>
          </a:prstGeom>
          <a:blipFill>
            <a:blip r:embed="rId20" cstate="print"/>
            <a:stretch>
              <a:fillRect/>
            </a:stretch>
          </a:blipFill>
        </p:spPr>
        <p:txBody>
          <a:bodyPr wrap="square" lIns="0" tIns="0" rIns="0" bIns="0" rtlCol="0"/>
          <a:lstStyle/>
          <a:p>
            <a:endParaRPr/>
          </a:p>
        </p:txBody>
      </p:sp>
      <p:sp>
        <p:nvSpPr>
          <p:cNvPr id="50" name="object 47"/>
          <p:cNvSpPr/>
          <p:nvPr/>
        </p:nvSpPr>
        <p:spPr>
          <a:xfrm>
            <a:off x="5253643" y="5357552"/>
            <a:ext cx="282632" cy="369916"/>
          </a:xfrm>
          <a:prstGeom prst="rect">
            <a:avLst/>
          </a:prstGeom>
          <a:blipFill>
            <a:blip r:embed="rId21" cstate="print"/>
            <a:stretch>
              <a:fillRect/>
            </a:stretch>
          </a:blipFill>
        </p:spPr>
        <p:txBody>
          <a:bodyPr wrap="square" lIns="0" tIns="0" rIns="0" bIns="0" rtlCol="0"/>
          <a:lstStyle/>
          <a:p>
            <a:endParaRPr/>
          </a:p>
        </p:txBody>
      </p:sp>
      <p:sp>
        <p:nvSpPr>
          <p:cNvPr id="51" name="object 48"/>
          <p:cNvSpPr/>
          <p:nvPr/>
        </p:nvSpPr>
        <p:spPr>
          <a:xfrm>
            <a:off x="4831069" y="5234816"/>
            <a:ext cx="1126396" cy="563197"/>
          </a:xfrm>
          <a:prstGeom prst="rect">
            <a:avLst/>
          </a:prstGeom>
          <a:blipFill>
            <a:blip r:embed="rId10" cstate="print"/>
            <a:stretch>
              <a:fillRect/>
            </a:stretch>
          </a:blipFill>
        </p:spPr>
        <p:txBody>
          <a:bodyPr wrap="square" lIns="0" tIns="0" rIns="0" bIns="0" rtlCol="0"/>
          <a:lstStyle/>
          <a:p>
            <a:endParaRPr/>
          </a:p>
        </p:txBody>
      </p:sp>
      <p:sp>
        <p:nvSpPr>
          <p:cNvPr id="52" name="object 49"/>
          <p:cNvSpPr txBox="1"/>
          <p:nvPr/>
        </p:nvSpPr>
        <p:spPr>
          <a:xfrm>
            <a:off x="5314594" y="5416339"/>
            <a:ext cx="165735" cy="228600"/>
          </a:xfrm>
          <a:prstGeom prst="rect">
            <a:avLst/>
          </a:prstGeom>
        </p:spPr>
        <p:txBody>
          <a:bodyPr vert="horz" wrap="square" lIns="0" tIns="0" rIns="0" bIns="0" rtlCol="0">
            <a:spAutoFit/>
          </a:bodyPr>
          <a:lstStyle/>
          <a:p>
            <a:pPr marL="12700">
              <a:lnSpc>
                <a:spcPct val="100000"/>
              </a:lnSpc>
            </a:pPr>
            <a:r>
              <a:rPr sz="1600" dirty="0">
                <a:solidFill>
                  <a:srgbClr val="FFFFFF"/>
                </a:solidFill>
                <a:latin typeface="Calibri"/>
                <a:cs typeface="Calibri"/>
              </a:rPr>
              <a:t>…</a:t>
            </a:r>
            <a:endParaRPr sz="1600">
              <a:latin typeface="Calibri"/>
              <a:cs typeface="Calibri"/>
            </a:endParaRPr>
          </a:p>
        </p:txBody>
      </p:sp>
      <p:sp>
        <p:nvSpPr>
          <p:cNvPr id="53" name="object 50"/>
          <p:cNvSpPr/>
          <p:nvPr/>
        </p:nvSpPr>
        <p:spPr>
          <a:xfrm>
            <a:off x="5864628" y="4414057"/>
            <a:ext cx="1221970" cy="652549"/>
          </a:xfrm>
          <a:prstGeom prst="rect">
            <a:avLst/>
          </a:prstGeom>
          <a:blipFill>
            <a:blip r:embed="rId22" cstate="print"/>
            <a:stretch>
              <a:fillRect/>
            </a:stretch>
          </a:blipFill>
        </p:spPr>
        <p:txBody>
          <a:bodyPr wrap="square" lIns="0" tIns="0" rIns="0" bIns="0" rtlCol="0"/>
          <a:lstStyle/>
          <a:p>
            <a:endParaRPr/>
          </a:p>
        </p:txBody>
      </p:sp>
      <p:sp>
        <p:nvSpPr>
          <p:cNvPr id="54" name="object 51"/>
          <p:cNvSpPr/>
          <p:nvPr/>
        </p:nvSpPr>
        <p:spPr>
          <a:xfrm>
            <a:off x="6180512" y="4555373"/>
            <a:ext cx="586047" cy="374072"/>
          </a:xfrm>
          <a:prstGeom prst="rect">
            <a:avLst/>
          </a:prstGeom>
          <a:blipFill>
            <a:blip r:embed="rId23" cstate="print"/>
            <a:stretch>
              <a:fillRect/>
            </a:stretch>
          </a:blipFill>
        </p:spPr>
        <p:txBody>
          <a:bodyPr wrap="square" lIns="0" tIns="0" rIns="0" bIns="0" rtlCol="0"/>
          <a:lstStyle/>
          <a:p>
            <a:endParaRPr/>
          </a:p>
        </p:txBody>
      </p:sp>
      <p:sp>
        <p:nvSpPr>
          <p:cNvPr id="55" name="object 52"/>
          <p:cNvSpPr/>
          <p:nvPr/>
        </p:nvSpPr>
        <p:spPr>
          <a:xfrm>
            <a:off x="5912410" y="4435073"/>
            <a:ext cx="1126396" cy="563198"/>
          </a:xfrm>
          <a:prstGeom prst="rect">
            <a:avLst/>
          </a:prstGeom>
          <a:blipFill>
            <a:blip r:embed="rId7" cstate="print"/>
            <a:stretch>
              <a:fillRect/>
            </a:stretch>
          </a:blipFill>
        </p:spPr>
        <p:txBody>
          <a:bodyPr wrap="square" lIns="0" tIns="0" rIns="0" bIns="0" rtlCol="0"/>
          <a:lstStyle/>
          <a:p>
            <a:endParaRPr/>
          </a:p>
        </p:txBody>
      </p:sp>
      <p:sp>
        <p:nvSpPr>
          <p:cNvPr id="56" name="object 53"/>
          <p:cNvSpPr txBox="1"/>
          <p:nvPr/>
        </p:nvSpPr>
        <p:spPr>
          <a:xfrm>
            <a:off x="6247504" y="4616597"/>
            <a:ext cx="462915" cy="228600"/>
          </a:xfrm>
          <a:prstGeom prst="rect">
            <a:avLst/>
          </a:prstGeom>
        </p:spPr>
        <p:txBody>
          <a:bodyPr vert="horz" wrap="square" lIns="0" tIns="0" rIns="0" bIns="0" rtlCol="0">
            <a:spAutoFit/>
          </a:bodyPr>
          <a:lstStyle/>
          <a:p>
            <a:pPr marL="12700">
              <a:lnSpc>
                <a:spcPct val="100000"/>
              </a:lnSpc>
            </a:pPr>
            <a:r>
              <a:rPr sz="1600" spc="-15" dirty="0">
                <a:solidFill>
                  <a:srgbClr val="FFFFFF"/>
                </a:solidFill>
                <a:latin typeface="Calibri"/>
                <a:cs typeface="Calibri"/>
              </a:rPr>
              <a:t>Mem</a:t>
            </a:r>
            <a:endParaRPr sz="1600">
              <a:latin typeface="Calibri"/>
              <a:cs typeface="Calibri"/>
            </a:endParaRPr>
          </a:p>
        </p:txBody>
      </p:sp>
      <p:sp>
        <p:nvSpPr>
          <p:cNvPr id="57" name="object 54"/>
          <p:cNvSpPr/>
          <p:nvPr/>
        </p:nvSpPr>
        <p:spPr>
          <a:xfrm>
            <a:off x="6147260" y="5212079"/>
            <a:ext cx="1217814" cy="656705"/>
          </a:xfrm>
          <a:prstGeom prst="rect">
            <a:avLst/>
          </a:prstGeom>
          <a:blipFill>
            <a:blip r:embed="rId24" cstate="print"/>
            <a:stretch>
              <a:fillRect/>
            </a:stretch>
          </a:blipFill>
        </p:spPr>
        <p:txBody>
          <a:bodyPr wrap="square" lIns="0" tIns="0" rIns="0" bIns="0" rtlCol="0"/>
          <a:lstStyle/>
          <a:p>
            <a:endParaRPr/>
          </a:p>
        </p:txBody>
      </p:sp>
      <p:sp>
        <p:nvSpPr>
          <p:cNvPr id="58" name="object 55"/>
          <p:cNvSpPr/>
          <p:nvPr/>
        </p:nvSpPr>
        <p:spPr>
          <a:xfrm>
            <a:off x="6616930" y="5357552"/>
            <a:ext cx="282632" cy="369916"/>
          </a:xfrm>
          <a:prstGeom prst="rect">
            <a:avLst/>
          </a:prstGeom>
          <a:blipFill>
            <a:blip r:embed="rId21" cstate="print"/>
            <a:stretch>
              <a:fillRect/>
            </a:stretch>
          </a:blipFill>
        </p:spPr>
        <p:txBody>
          <a:bodyPr wrap="square" lIns="0" tIns="0" rIns="0" bIns="0" rtlCol="0"/>
          <a:lstStyle/>
          <a:p>
            <a:endParaRPr/>
          </a:p>
        </p:txBody>
      </p:sp>
      <p:sp>
        <p:nvSpPr>
          <p:cNvPr id="59" name="object 56"/>
          <p:cNvSpPr/>
          <p:nvPr/>
        </p:nvSpPr>
        <p:spPr>
          <a:xfrm>
            <a:off x="6194008" y="5234816"/>
            <a:ext cx="1126396" cy="563197"/>
          </a:xfrm>
          <a:prstGeom prst="rect">
            <a:avLst/>
          </a:prstGeom>
          <a:blipFill>
            <a:blip r:embed="rId18" cstate="print"/>
            <a:stretch>
              <a:fillRect/>
            </a:stretch>
          </a:blipFill>
        </p:spPr>
        <p:txBody>
          <a:bodyPr wrap="square" lIns="0" tIns="0" rIns="0" bIns="0" rtlCol="0"/>
          <a:lstStyle/>
          <a:p>
            <a:endParaRPr/>
          </a:p>
        </p:txBody>
      </p:sp>
      <p:sp>
        <p:nvSpPr>
          <p:cNvPr id="60" name="object 57"/>
          <p:cNvSpPr txBox="1"/>
          <p:nvPr/>
        </p:nvSpPr>
        <p:spPr>
          <a:xfrm>
            <a:off x="6677533" y="5416339"/>
            <a:ext cx="165735" cy="228600"/>
          </a:xfrm>
          <a:prstGeom prst="rect">
            <a:avLst/>
          </a:prstGeom>
        </p:spPr>
        <p:txBody>
          <a:bodyPr vert="horz" wrap="square" lIns="0" tIns="0" rIns="0" bIns="0" rtlCol="0">
            <a:spAutoFit/>
          </a:bodyPr>
          <a:lstStyle/>
          <a:p>
            <a:pPr marL="12700">
              <a:lnSpc>
                <a:spcPct val="100000"/>
              </a:lnSpc>
            </a:pPr>
            <a:r>
              <a:rPr sz="1600" dirty="0">
                <a:solidFill>
                  <a:srgbClr val="FFFFFF"/>
                </a:solidFill>
                <a:latin typeface="Calibri"/>
                <a:cs typeface="Calibri"/>
              </a:rPr>
              <a:t>…</a:t>
            </a:r>
            <a:endParaRPr sz="1600">
              <a:latin typeface="Calibri"/>
              <a:cs typeface="Calibri"/>
            </a:endParaRPr>
          </a:p>
        </p:txBody>
      </p:sp>
      <p:sp>
        <p:nvSpPr>
          <p:cNvPr id="61" name="object 58"/>
          <p:cNvSpPr/>
          <p:nvPr/>
        </p:nvSpPr>
        <p:spPr>
          <a:xfrm>
            <a:off x="7227916" y="4414057"/>
            <a:ext cx="1217814" cy="652549"/>
          </a:xfrm>
          <a:prstGeom prst="rect">
            <a:avLst/>
          </a:prstGeom>
          <a:blipFill>
            <a:blip r:embed="rId25" cstate="print"/>
            <a:stretch>
              <a:fillRect/>
            </a:stretch>
          </a:blipFill>
        </p:spPr>
        <p:txBody>
          <a:bodyPr wrap="square" lIns="0" tIns="0" rIns="0" bIns="0" rtlCol="0"/>
          <a:lstStyle/>
          <a:p>
            <a:endParaRPr/>
          </a:p>
        </p:txBody>
      </p:sp>
      <p:sp>
        <p:nvSpPr>
          <p:cNvPr id="62" name="object 59"/>
          <p:cNvSpPr/>
          <p:nvPr/>
        </p:nvSpPr>
        <p:spPr>
          <a:xfrm>
            <a:off x="7543800" y="4555373"/>
            <a:ext cx="586047" cy="374072"/>
          </a:xfrm>
          <a:prstGeom prst="rect">
            <a:avLst/>
          </a:prstGeom>
          <a:blipFill>
            <a:blip r:embed="rId23" cstate="print"/>
            <a:stretch>
              <a:fillRect/>
            </a:stretch>
          </a:blipFill>
        </p:spPr>
        <p:txBody>
          <a:bodyPr wrap="square" lIns="0" tIns="0" rIns="0" bIns="0" rtlCol="0"/>
          <a:lstStyle/>
          <a:p>
            <a:endParaRPr/>
          </a:p>
        </p:txBody>
      </p:sp>
      <p:sp>
        <p:nvSpPr>
          <p:cNvPr id="63" name="object 60"/>
          <p:cNvSpPr/>
          <p:nvPr/>
        </p:nvSpPr>
        <p:spPr>
          <a:xfrm>
            <a:off x="7275349" y="4435073"/>
            <a:ext cx="1126394" cy="563198"/>
          </a:xfrm>
          <a:prstGeom prst="rect">
            <a:avLst/>
          </a:prstGeom>
          <a:blipFill>
            <a:blip r:embed="rId7" cstate="print"/>
            <a:stretch>
              <a:fillRect/>
            </a:stretch>
          </a:blipFill>
        </p:spPr>
        <p:txBody>
          <a:bodyPr wrap="square" lIns="0" tIns="0" rIns="0" bIns="0" rtlCol="0"/>
          <a:lstStyle/>
          <a:p>
            <a:endParaRPr/>
          </a:p>
        </p:txBody>
      </p:sp>
      <p:sp>
        <p:nvSpPr>
          <p:cNvPr id="64" name="object 61"/>
          <p:cNvSpPr txBox="1"/>
          <p:nvPr/>
        </p:nvSpPr>
        <p:spPr>
          <a:xfrm>
            <a:off x="7610443" y="4616597"/>
            <a:ext cx="462915" cy="228600"/>
          </a:xfrm>
          <a:prstGeom prst="rect">
            <a:avLst/>
          </a:prstGeom>
        </p:spPr>
        <p:txBody>
          <a:bodyPr vert="horz" wrap="square" lIns="0" tIns="0" rIns="0" bIns="0" rtlCol="0">
            <a:spAutoFit/>
          </a:bodyPr>
          <a:lstStyle/>
          <a:p>
            <a:pPr marL="12700">
              <a:lnSpc>
                <a:spcPct val="100000"/>
              </a:lnSpc>
            </a:pPr>
            <a:r>
              <a:rPr sz="1600" spc="-15" dirty="0">
                <a:solidFill>
                  <a:srgbClr val="FFFFFF"/>
                </a:solidFill>
                <a:latin typeface="Calibri"/>
                <a:cs typeface="Calibri"/>
              </a:rPr>
              <a:t>Mem</a:t>
            </a:r>
            <a:endParaRPr sz="1600">
              <a:latin typeface="Calibri"/>
              <a:cs typeface="Calibri"/>
            </a:endParaRPr>
          </a:p>
        </p:txBody>
      </p:sp>
      <p:sp>
        <p:nvSpPr>
          <p:cNvPr id="65" name="object 62"/>
          <p:cNvSpPr/>
          <p:nvPr/>
        </p:nvSpPr>
        <p:spPr>
          <a:xfrm>
            <a:off x="7510548" y="5212079"/>
            <a:ext cx="1217814" cy="656705"/>
          </a:xfrm>
          <a:prstGeom prst="rect">
            <a:avLst/>
          </a:prstGeom>
          <a:blipFill>
            <a:blip r:embed="rId26" cstate="print"/>
            <a:stretch>
              <a:fillRect/>
            </a:stretch>
          </a:blipFill>
        </p:spPr>
        <p:txBody>
          <a:bodyPr wrap="square" lIns="0" tIns="0" rIns="0" bIns="0" rtlCol="0"/>
          <a:lstStyle/>
          <a:p>
            <a:endParaRPr/>
          </a:p>
        </p:txBody>
      </p:sp>
      <p:sp>
        <p:nvSpPr>
          <p:cNvPr id="66" name="object 63"/>
          <p:cNvSpPr/>
          <p:nvPr/>
        </p:nvSpPr>
        <p:spPr>
          <a:xfrm>
            <a:off x="7801494" y="5357552"/>
            <a:ext cx="635923" cy="369916"/>
          </a:xfrm>
          <a:prstGeom prst="rect">
            <a:avLst/>
          </a:prstGeom>
          <a:blipFill>
            <a:blip r:embed="rId27" cstate="print"/>
            <a:stretch>
              <a:fillRect/>
            </a:stretch>
          </a:blipFill>
        </p:spPr>
        <p:txBody>
          <a:bodyPr wrap="square" lIns="0" tIns="0" rIns="0" bIns="0" rtlCol="0"/>
          <a:lstStyle/>
          <a:p>
            <a:endParaRPr/>
          </a:p>
        </p:txBody>
      </p:sp>
      <p:sp>
        <p:nvSpPr>
          <p:cNvPr id="67" name="object 64"/>
          <p:cNvSpPr/>
          <p:nvPr/>
        </p:nvSpPr>
        <p:spPr>
          <a:xfrm>
            <a:off x="7556948" y="5234816"/>
            <a:ext cx="1126396" cy="563197"/>
          </a:xfrm>
          <a:prstGeom prst="rect">
            <a:avLst/>
          </a:prstGeom>
          <a:blipFill>
            <a:blip r:embed="rId10" cstate="print"/>
            <a:stretch>
              <a:fillRect/>
            </a:stretch>
          </a:blipFill>
        </p:spPr>
        <p:txBody>
          <a:bodyPr wrap="square" lIns="0" tIns="0" rIns="0" bIns="0" rtlCol="0"/>
          <a:lstStyle/>
          <a:p>
            <a:endParaRPr/>
          </a:p>
        </p:txBody>
      </p:sp>
      <p:sp>
        <p:nvSpPr>
          <p:cNvPr id="68" name="object 66"/>
          <p:cNvSpPr txBox="1"/>
          <p:nvPr/>
        </p:nvSpPr>
        <p:spPr>
          <a:xfrm>
            <a:off x="7860589" y="5416339"/>
            <a:ext cx="525780" cy="228600"/>
          </a:xfrm>
          <a:prstGeom prst="rect">
            <a:avLst/>
          </a:prstGeom>
        </p:spPr>
        <p:txBody>
          <a:bodyPr vert="horz" wrap="square" lIns="0" tIns="0" rIns="0" bIns="0" rtlCol="0">
            <a:spAutoFit/>
          </a:bodyPr>
          <a:lstStyle/>
          <a:p>
            <a:pPr marL="12700">
              <a:lnSpc>
                <a:spcPct val="100000"/>
              </a:lnSpc>
            </a:pPr>
            <a:r>
              <a:rPr sz="1600" spc="-10" dirty="0">
                <a:solidFill>
                  <a:srgbClr val="FFFFFF"/>
                </a:solidFill>
                <a:latin typeface="Calibri"/>
                <a:cs typeface="Calibri"/>
              </a:rPr>
              <a:t>Pro</a:t>
            </a:r>
            <a:r>
              <a:rPr sz="1600" spc="-15" dirty="0">
                <a:solidFill>
                  <a:srgbClr val="FFFFFF"/>
                </a:solidFill>
                <a:latin typeface="Calibri"/>
                <a:cs typeface="Calibri"/>
              </a:rPr>
              <a:t>cN</a:t>
            </a:r>
            <a:endParaRPr sz="1600">
              <a:latin typeface="Calibri"/>
              <a:cs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Openmp</a:t>
            </a:r>
            <a:endParaRPr lang="zh-CN" altLang="en-US" dirty="0"/>
          </a:p>
        </p:txBody>
      </p:sp>
      <p:sp>
        <p:nvSpPr>
          <p:cNvPr id="3" name="内容占位符 2"/>
          <p:cNvSpPr>
            <a:spLocks noGrp="1"/>
          </p:cNvSpPr>
          <p:nvPr>
            <p:ph idx="1"/>
          </p:nvPr>
        </p:nvSpPr>
        <p:spPr/>
        <p:txBody>
          <a:bodyPr>
            <a:normAutofit/>
          </a:bodyPr>
          <a:lstStyle/>
          <a:p>
            <a:pPr marL="12700" marR="5080">
              <a:lnSpc>
                <a:spcPct val="98800"/>
              </a:lnSpc>
            </a:pPr>
            <a:r>
              <a:rPr lang="en-US" sz="2000" spc="-15" dirty="0">
                <a:latin typeface="Calibri"/>
                <a:cs typeface="Calibri"/>
              </a:rPr>
              <a:t>A process, such as an MPI task, </a:t>
            </a:r>
            <a:r>
              <a:rPr lang="en-US" sz="2000" spc="-15" dirty="0">
                <a:solidFill>
                  <a:srgbClr val="FF0000"/>
                </a:solidFill>
                <a:latin typeface="Calibri"/>
                <a:cs typeface="Calibri"/>
              </a:rPr>
              <a:t>owns</a:t>
            </a:r>
            <a:r>
              <a:rPr lang="en-US" sz="2000" spc="-15" dirty="0">
                <a:latin typeface="Calibri"/>
                <a:cs typeface="Calibri"/>
              </a:rPr>
              <a:t> a lot of state information about the process, including the memory, </a:t>
            </a:r>
            <a:r>
              <a:rPr lang="en-US" sz="2000" spc="-15" dirty="0" err="1">
                <a:latin typeface="Calibri"/>
                <a:cs typeface="Calibri"/>
              </a:rPr>
              <a:t>ﬁle</a:t>
            </a:r>
            <a:r>
              <a:rPr lang="en-US" sz="2000" spc="-15" dirty="0">
                <a:latin typeface="Calibri"/>
                <a:cs typeface="Calibri"/>
              </a:rPr>
              <a:t> handles, etc. Threads, launched by the process, </a:t>
            </a:r>
            <a:r>
              <a:rPr lang="en-US" sz="2000" spc="-15" dirty="0">
                <a:solidFill>
                  <a:srgbClr val="FF0000"/>
                </a:solidFill>
                <a:latin typeface="Calibri"/>
                <a:cs typeface="Calibri"/>
              </a:rPr>
              <a:t>share </a:t>
            </a:r>
            <a:r>
              <a:rPr lang="en-US" sz="2000" spc="-15" dirty="0">
                <a:latin typeface="Calibri"/>
                <a:cs typeface="Calibri"/>
              </a:rPr>
              <a:t>the state information, </a:t>
            </a:r>
            <a:r>
              <a:rPr lang="en-US" sz="2000" spc="-15" dirty="0">
                <a:solidFill>
                  <a:srgbClr val="FF0000"/>
                </a:solidFill>
                <a:latin typeface="Calibri"/>
                <a:cs typeface="Calibri"/>
              </a:rPr>
              <a:t>including memory</a:t>
            </a:r>
            <a:r>
              <a:rPr lang="en-US" sz="2000" spc="-15" dirty="0">
                <a:latin typeface="Calibri"/>
                <a:cs typeface="Calibri"/>
              </a:rPr>
              <a:t>,  of the launching process and so are </a:t>
            </a:r>
            <a:r>
              <a:rPr lang="en-US" sz="2000" i="1" spc="-15" dirty="0">
                <a:latin typeface="Calibri"/>
                <a:cs typeface="Calibri"/>
              </a:rPr>
              <a:t>considered light weight processes</a:t>
            </a:r>
            <a:r>
              <a:rPr lang="en-US" sz="2000" spc="-15" dirty="0">
                <a:latin typeface="Calibri"/>
                <a:cs typeface="Calibri"/>
              </a:rPr>
              <a:t>.</a:t>
            </a:r>
          </a:p>
          <a:p>
            <a:pPr marL="12700" marR="125730">
              <a:lnSpc>
                <a:spcPct val="101899"/>
              </a:lnSpc>
            </a:pPr>
            <a:r>
              <a:rPr lang="en-US" sz="2000" spc="-15" dirty="0">
                <a:latin typeface="Calibri"/>
                <a:cs typeface="Calibri"/>
              </a:rPr>
              <a:t>Since memory references amongst a team of threads are shared: </a:t>
            </a:r>
            <a:r>
              <a:rPr lang="en-US" sz="2000" i="1" spc="-15" dirty="0" err="1">
                <a:solidFill>
                  <a:srgbClr val="FF0000"/>
                </a:solidFill>
                <a:latin typeface="Calibri"/>
                <a:cs typeface="Calibri"/>
              </a:rPr>
              <a:t>OpenMP</a:t>
            </a:r>
            <a:r>
              <a:rPr lang="en-US" sz="2000" i="1" spc="-15" dirty="0">
                <a:solidFill>
                  <a:srgbClr val="FF0000"/>
                </a:solidFill>
                <a:latin typeface="Calibri"/>
                <a:cs typeface="Calibri"/>
              </a:rPr>
              <a:t> requires that the programmer ensures that memory references are handled correctly</a:t>
            </a:r>
            <a:r>
              <a:rPr lang="en-US" sz="2000" spc="-15" dirty="0">
                <a:latin typeface="Calibri"/>
                <a:cs typeface="Calibri"/>
              </a:rPr>
              <a:t>.</a:t>
            </a:r>
          </a:p>
          <a:p>
            <a:pPr marL="12700" marR="175895">
              <a:lnSpc>
                <a:spcPct val="101899"/>
              </a:lnSpc>
            </a:pPr>
            <a:r>
              <a:rPr lang="en-US" sz="2000" spc="-15" dirty="0">
                <a:latin typeface="Calibri"/>
                <a:cs typeface="Calibri"/>
              </a:rPr>
              <a:t>It is possible, for both paradigms to be used in one application to improve either speed, or scaling, or both. This is the so called hybrid parallel programming model.</a:t>
            </a:r>
          </a:p>
          <a:p>
            <a:endParaRPr lang="zh-CN" altLang="en-US" dirty="0"/>
          </a:p>
        </p:txBody>
      </p:sp>
      <p:sp>
        <p:nvSpPr>
          <p:cNvPr id="69" name="object 3"/>
          <p:cNvSpPr/>
          <p:nvPr/>
        </p:nvSpPr>
        <p:spPr>
          <a:xfrm>
            <a:off x="4571998" y="5114513"/>
            <a:ext cx="3529329" cy="245110"/>
          </a:xfrm>
          <a:custGeom>
            <a:avLst/>
            <a:gdLst/>
            <a:ahLst/>
            <a:cxnLst/>
            <a:rect l="l" t="t" r="r" b="b"/>
            <a:pathLst>
              <a:path w="3529329" h="245110">
                <a:moveTo>
                  <a:pt x="0" y="0"/>
                </a:moveTo>
                <a:lnTo>
                  <a:pt x="0" y="122489"/>
                </a:lnTo>
                <a:lnTo>
                  <a:pt x="3528902" y="122489"/>
                </a:lnTo>
                <a:lnTo>
                  <a:pt x="3528902" y="244980"/>
                </a:lnTo>
              </a:path>
            </a:pathLst>
          </a:custGeom>
          <a:ln w="9524">
            <a:solidFill>
              <a:srgbClr val="144960"/>
            </a:solidFill>
          </a:ln>
        </p:spPr>
        <p:txBody>
          <a:bodyPr wrap="square" lIns="0" tIns="0" rIns="0" bIns="0" rtlCol="0"/>
          <a:lstStyle/>
          <a:p>
            <a:endParaRPr/>
          </a:p>
        </p:txBody>
      </p:sp>
      <p:sp>
        <p:nvSpPr>
          <p:cNvPr id="70" name="object 4"/>
          <p:cNvSpPr/>
          <p:nvPr/>
        </p:nvSpPr>
        <p:spPr>
          <a:xfrm>
            <a:off x="4571998" y="5114513"/>
            <a:ext cx="2117725" cy="245110"/>
          </a:xfrm>
          <a:custGeom>
            <a:avLst/>
            <a:gdLst/>
            <a:ahLst/>
            <a:cxnLst/>
            <a:rect l="l" t="t" r="r" b="b"/>
            <a:pathLst>
              <a:path w="2117725" h="245110">
                <a:moveTo>
                  <a:pt x="0" y="0"/>
                </a:moveTo>
                <a:lnTo>
                  <a:pt x="0" y="122489"/>
                </a:lnTo>
                <a:lnTo>
                  <a:pt x="2117341" y="122489"/>
                </a:lnTo>
                <a:lnTo>
                  <a:pt x="2117341" y="244980"/>
                </a:lnTo>
              </a:path>
            </a:pathLst>
          </a:custGeom>
          <a:ln w="9524">
            <a:solidFill>
              <a:srgbClr val="144960"/>
            </a:solidFill>
          </a:ln>
        </p:spPr>
        <p:txBody>
          <a:bodyPr wrap="square" lIns="0" tIns="0" rIns="0" bIns="0" rtlCol="0"/>
          <a:lstStyle/>
          <a:p>
            <a:endParaRPr/>
          </a:p>
        </p:txBody>
      </p:sp>
      <p:sp>
        <p:nvSpPr>
          <p:cNvPr id="71" name="object 5"/>
          <p:cNvSpPr/>
          <p:nvPr/>
        </p:nvSpPr>
        <p:spPr>
          <a:xfrm>
            <a:off x="4571998" y="5114513"/>
            <a:ext cx="706120" cy="245110"/>
          </a:xfrm>
          <a:custGeom>
            <a:avLst/>
            <a:gdLst/>
            <a:ahLst/>
            <a:cxnLst/>
            <a:rect l="l" t="t" r="r" b="b"/>
            <a:pathLst>
              <a:path w="706120" h="245110">
                <a:moveTo>
                  <a:pt x="0" y="0"/>
                </a:moveTo>
                <a:lnTo>
                  <a:pt x="0" y="122489"/>
                </a:lnTo>
                <a:lnTo>
                  <a:pt x="705779" y="122489"/>
                </a:lnTo>
                <a:lnTo>
                  <a:pt x="705779" y="244980"/>
                </a:lnTo>
              </a:path>
            </a:pathLst>
          </a:custGeom>
          <a:ln w="9524">
            <a:solidFill>
              <a:srgbClr val="144960"/>
            </a:solidFill>
          </a:ln>
        </p:spPr>
        <p:txBody>
          <a:bodyPr wrap="square" lIns="0" tIns="0" rIns="0" bIns="0" rtlCol="0"/>
          <a:lstStyle/>
          <a:p>
            <a:endParaRPr/>
          </a:p>
        </p:txBody>
      </p:sp>
      <p:sp>
        <p:nvSpPr>
          <p:cNvPr id="72" name="object 6"/>
          <p:cNvSpPr/>
          <p:nvPr/>
        </p:nvSpPr>
        <p:spPr>
          <a:xfrm>
            <a:off x="3866219" y="5114513"/>
            <a:ext cx="706120" cy="245110"/>
          </a:xfrm>
          <a:custGeom>
            <a:avLst/>
            <a:gdLst/>
            <a:ahLst/>
            <a:cxnLst/>
            <a:rect l="l" t="t" r="r" b="b"/>
            <a:pathLst>
              <a:path w="706120" h="245110">
                <a:moveTo>
                  <a:pt x="705779" y="0"/>
                </a:moveTo>
                <a:lnTo>
                  <a:pt x="705779" y="122489"/>
                </a:lnTo>
                <a:lnTo>
                  <a:pt x="0" y="122489"/>
                </a:lnTo>
                <a:lnTo>
                  <a:pt x="0" y="244980"/>
                </a:lnTo>
              </a:path>
            </a:pathLst>
          </a:custGeom>
          <a:ln w="9524">
            <a:solidFill>
              <a:srgbClr val="144960"/>
            </a:solidFill>
          </a:ln>
        </p:spPr>
        <p:txBody>
          <a:bodyPr wrap="square" lIns="0" tIns="0" rIns="0" bIns="0" rtlCol="0"/>
          <a:lstStyle/>
          <a:p>
            <a:endParaRPr/>
          </a:p>
        </p:txBody>
      </p:sp>
      <p:sp>
        <p:nvSpPr>
          <p:cNvPr id="73" name="object 7"/>
          <p:cNvSpPr/>
          <p:nvPr/>
        </p:nvSpPr>
        <p:spPr>
          <a:xfrm>
            <a:off x="2454655" y="5114513"/>
            <a:ext cx="2117725" cy="245110"/>
          </a:xfrm>
          <a:custGeom>
            <a:avLst/>
            <a:gdLst/>
            <a:ahLst/>
            <a:cxnLst/>
            <a:rect l="l" t="t" r="r" b="b"/>
            <a:pathLst>
              <a:path w="2117725" h="245110">
                <a:moveTo>
                  <a:pt x="2117341" y="0"/>
                </a:moveTo>
                <a:lnTo>
                  <a:pt x="2117341" y="122489"/>
                </a:lnTo>
                <a:lnTo>
                  <a:pt x="0" y="122489"/>
                </a:lnTo>
                <a:lnTo>
                  <a:pt x="0" y="244980"/>
                </a:lnTo>
              </a:path>
            </a:pathLst>
          </a:custGeom>
          <a:ln w="9524">
            <a:solidFill>
              <a:srgbClr val="144960"/>
            </a:solidFill>
          </a:ln>
        </p:spPr>
        <p:txBody>
          <a:bodyPr wrap="square" lIns="0" tIns="0" rIns="0" bIns="0" rtlCol="0"/>
          <a:lstStyle/>
          <a:p>
            <a:endParaRPr/>
          </a:p>
        </p:txBody>
      </p:sp>
      <p:sp>
        <p:nvSpPr>
          <p:cNvPr id="74" name="object 8"/>
          <p:cNvSpPr/>
          <p:nvPr/>
        </p:nvSpPr>
        <p:spPr>
          <a:xfrm>
            <a:off x="1043094" y="5114513"/>
            <a:ext cx="3529329" cy="245110"/>
          </a:xfrm>
          <a:custGeom>
            <a:avLst/>
            <a:gdLst/>
            <a:ahLst/>
            <a:cxnLst/>
            <a:rect l="l" t="t" r="r" b="b"/>
            <a:pathLst>
              <a:path w="3529329" h="245110">
                <a:moveTo>
                  <a:pt x="3528903" y="0"/>
                </a:moveTo>
                <a:lnTo>
                  <a:pt x="3528903" y="122489"/>
                </a:lnTo>
                <a:lnTo>
                  <a:pt x="0" y="122489"/>
                </a:lnTo>
                <a:lnTo>
                  <a:pt x="0" y="244980"/>
                </a:lnTo>
              </a:path>
            </a:pathLst>
          </a:custGeom>
          <a:ln w="9524">
            <a:solidFill>
              <a:srgbClr val="144960"/>
            </a:solidFill>
          </a:ln>
        </p:spPr>
        <p:txBody>
          <a:bodyPr wrap="square" lIns="0" tIns="0" rIns="0" bIns="0" rtlCol="0"/>
          <a:lstStyle/>
          <a:p>
            <a:endParaRPr/>
          </a:p>
        </p:txBody>
      </p:sp>
      <p:sp>
        <p:nvSpPr>
          <p:cNvPr id="75" name="object 9"/>
          <p:cNvSpPr/>
          <p:nvPr/>
        </p:nvSpPr>
        <p:spPr>
          <a:xfrm>
            <a:off x="3944388" y="4509654"/>
            <a:ext cx="1255221" cy="673330"/>
          </a:xfrm>
          <a:prstGeom prst="rect">
            <a:avLst/>
          </a:prstGeom>
          <a:blipFill>
            <a:blip r:embed="rId2" cstate="print"/>
            <a:stretch>
              <a:fillRect/>
            </a:stretch>
          </a:blipFill>
        </p:spPr>
        <p:txBody>
          <a:bodyPr wrap="square" lIns="0" tIns="0" rIns="0" bIns="0" rtlCol="0"/>
          <a:lstStyle/>
          <a:p>
            <a:endParaRPr/>
          </a:p>
        </p:txBody>
      </p:sp>
      <p:sp>
        <p:nvSpPr>
          <p:cNvPr id="76" name="object 10"/>
          <p:cNvSpPr/>
          <p:nvPr/>
        </p:nvSpPr>
        <p:spPr>
          <a:xfrm>
            <a:off x="3944388" y="4588624"/>
            <a:ext cx="1246909" cy="523701"/>
          </a:xfrm>
          <a:prstGeom prst="rect">
            <a:avLst/>
          </a:prstGeom>
          <a:blipFill>
            <a:blip r:embed="rId3" cstate="print"/>
            <a:stretch>
              <a:fillRect/>
            </a:stretch>
          </a:blipFill>
        </p:spPr>
        <p:txBody>
          <a:bodyPr wrap="square" lIns="0" tIns="0" rIns="0" bIns="0" rtlCol="0"/>
          <a:lstStyle/>
          <a:p>
            <a:endParaRPr/>
          </a:p>
        </p:txBody>
      </p:sp>
      <p:sp>
        <p:nvSpPr>
          <p:cNvPr id="77" name="object 11"/>
          <p:cNvSpPr/>
          <p:nvPr/>
        </p:nvSpPr>
        <p:spPr>
          <a:xfrm>
            <a:off x="3988709" y="4531223"/>
            <a:ext cx="1166578" cy="583289"/>
          </a:xfrm>
          <a:prstGeom prst="rect">
            <a:avLst/>
          </a:prstGeom>
          <a:blipFill>
            <a:blip r:embed="rId4" cstate="print"/>
            <a:stretch>
              <a:fillRect/>
            </a:stretch>
          </a:blipFill>
        </p:spPr>
        <p:txBody>
          <a:bodyPr wrap="square" lIns="0" tIns="0" rIns="0" bIns="0" rtlCol="0"/>
          <a:lstStyle/>
          <a:p>
            <a:pPr algn="ctr"/>
            <a:r>
              <a:rPr lang="en-US" sz="2400" dirty="0">
                <a:solidFill>
                  <a:schemeClr val="bg1"/>
                </a:solidFill>
              </a:rPr>
              <a:t>memory</a:t>
            </a:r>
            <a:endParaRPr sz="2400" dirty="0">
              <a:solidFill>
                <a:schemeClr val="bg1"/>
              </a:solidFill>
            </a:endParaRPr>
          </a:p>
        </p:txBody>
      </p:sp>
      <p:sp>
        <p:nvSpPr>
          <p:cNvPr id="78" name="object 12"/>
          <p:cNvSpPr/>
          <p:nvPr/>
        </p:nvSpPr>
        <p:spPr>
          <a:xfrm>
            <a:off x="415636" y="5336770"/>
            <a:ext cx="1255221" cy="673330"/>
          </a:xfrm>
          <a:prstGeom prst="rect">
            <a:avLst/>
          </a:prstGeom>
          <a:blipFill>
            <a:blip r:embed="rId5" cstate="print"/>
            <a:stretch>
              <a:fillRect/>
            </a:stretch>
          </a:blipFill>
        </p:spPr>
        <p:txBody>
          <a:bodyPr wrap="square" lIns="0" tIns="0" rIns="0" bIns="0" rtlCol="0"/>
          <a:lstStyle/>
          <a:p>
            <a:endParaRPr/>
          </a:p>
        </p:txBody>
      </p:sp>
      <p:sp>
        <p:nvSpPr>
          <p:cNvPr id="79" name="object 13"/>
          <p:cNvSpPr/>
          <p:nvPr/>
        </p:nvSpPr>
        <p:spPr>
          <a:xfrm>
            <a:off x="673330" y="5415741"/>
            <a:ext cx="735676" cy="523701"/>
          </a:xfrm>
          <a:prstGeom prst="rect">
            <a:avLst/>
          </a:prstGeom>
          <a:blipFill>
            <a:blip r:embed="rId6" cstate="print"/>
            <a:stretch>
              <a:fillRect/>
            </a:stretch>
          </a:blipFill>
        </p:spPr>
        <p:txBody>
          <a:bodyPr wrap="square" lIns="0" tIns="0" rIns="0" bIns="0" rtlCol="0"/>
          <a:lstStyle/>
          <a:p>
            <a:endParaRPr/>
          </a:p>
        </p:txBody>
      </p:sp>
      <p:sp>
        <p:nvSpPr>
          <p:cNvPr id="80" name="object 14"/>
          <p:cNvSpPr/>
          <p:nvPr/>
        </p:nvSpPr>
        <p:spPr>
          <a:xfrm>
            <a:off x="459804" y="5359493"/>
            <a:ext cx="1166578" cy="583288"/>
          </a:xfrm>
          <a:prstGeom prst="rect">
            <a:avLst/>
          </a:prstGeom>
          <a:blipFill>
            <a:blip r:embed="rId7" cstate="print"/>
            <a:stretch>
              <a:fillRect/>
            </a:stretch>
          </a:blipFill>
        </p:spPr>
        <p:txBody>
          <a:bodyPr wrap="square" lIns="0" tIns="0" rIns="0" bIns="0" rtlCol="0"/>
          <a:lstStyle/>
          <a:p>
            <a:endParaRPr/>
          </a:p>
        </p:txBody>
      </p:sp>
      <p:sp>
        <p:nvSpPr>
          <p:cNvPr id="81" name="object 15"/>
          <p:cNvSpPr/>
          <p:nvPr/>
        </p:nvSpPr>
        <p:spPr>
          <a:xfrm>
            <a:off x="1824643" y="5336770"/>
            <a:ext cx="1259378" cy="673330"/>
          </a:xfrm>
          <a:prstGeom prst="rect">
            <a:avLst/>
          </a:prstGeom>
          <a:blipFill>
            <a:blip r:embed="rId8" cstate="print"/>
            <a:stretch>
              <a:fillRect/>
            </a:stretch>
          </a:blipFill>
        </p:spPr>
        <p:txBody>
          <a:bodyPr wrap="square" lIns="0" tIns="0" rIns="0" bIns="0" rtlCol="0"/>
          <a:lstStyle/>
          <a:p>
            <a:endParaRPr/>
          </a:p>
        </p:txBody>
      </p:sp>
      <p:sp>
        <p:nvSpPr>
          <p:cNvPr id="82" name="object 16"/>
          <p:cNvSpPr/>
          <p:nvPr/>
        </p:nvSpPr>
        <p:spPr>
          <a:xfrm>
            <a:off x="2082337" y="5415741"/>
            <a:ext cx="739832" cy="523701"/>
          </a:xfrm>
          <a:prstGeom prst="rect">
            <a:avLst/>
          </a:prstGeom>
          <a:blipFill>
            <a:blip r:embed="rId9" cstate="print"/>
            <a:stretch>
              <a:fillRect/>
            </a:stretch>
          </a:blipFill>
        </p:spPr>
        <p:txBody>
          <a:bodyPr wrap="square" lIns="0" tIns="0" rIns="0" bIns="0" rtlCol="0"/>
          <a:lstStyle/>
          <a:p>
            <a:endParaRPr/>
          </a:p>
        </p:txBody>
      </p:sp>
      <p:sp>
        <p:nvSpPr>
          <p:cNvPr id="83" name="object 17"/>
          <p:cNvSpPr/>
          <p:nvPr/>
        </p:nvSpPr>
        <p:spPr>
          <a:xfrm>
            <a:off x="1871366" y="5359493"/>
            <a:ext cx="1166578" cy="583288"/>
          </a:xfrm>
          <a:prstGeom prst="rect">
            <a:avLst/>
          </a:prstGeom>
          <a:blipFill>
            <a:blip r:embed="rId10" cstate="print"/>
            <a:stretch>
              <a:fillRect/>
            </a:stretch>
          </a:blipFill>
        </p:spPr>
        <p:txBody>
          <a:bodyPr wrap="square" lIns="0" tIns="0" rIns="0" bIns="0" rtlCol="0"/>
          <a:lstStyle/>
          <a:p>
            <a:endParaRPr/>
          </a:p>
        </p:txBody>
      </p:sp>
      <p:sp>
        <p:nvSpPr>
          <p:cNvPr id="84" name="object 18"/>
          <p:cNvSpPr/>
          <p:nvPr/>
        </p:nvSpPr>
        <p:spPr>
          <a:xfrm>
            <a:off x="3237806" y="5336770"/>
            <a:ext cx="1259378" cy="673330"/>
          </a:xfrm>
          <a:prstGeom prst="rect">
            <a:avLst/>
          </a:prstGeom>
          <a:blipFill>
            <a:blip r:embed="rId11" cstate="print"/>
            <a:stretch>
              <a:fillRect/>
            </a:stretch>
          </a:blipFill>
        </p:spPr>
        <p:txBody>
          <a:bodyPr wrap="square" lIns="0" tIns="0" rIns="0" bIns="0" rtlCol="0"/>
          <a:lstStyle/>
          <a:p>
            <a:endParaRPr/>
          </a:p>
        </p:txBody>
      </p:sp>
      <p:sp>
        <p:nvSpPr>
          <p:cNvPr id="85" name="object 19"/>
          <p:cNvSpPr/>
          <p:nvPr/>
        </p:nvSpPr>
        <p:spPr>
          <a:xfrm>
            <a:off x="3495502" y="5415741"/>
            <a:ext cx="739832" cy="523701"/>
          </a:xfrm>
          <a:prstGeom prst="rect">
            <a:avLst/>
          </a:prstGeom>
          <a:blipFill>
            <a:blip r:embed="rId12" cstate="print"/>
            <a:stretch>
              <a:fillRect/>
            </a:stretch>
          </a:blipFill>
        </p:spPr>
        <p:txBody>
          <a:bodyPr wrap="square" lIns="0" tIns="0" rIns="0" bIns="0" rtlCol="0"/>
          <a:lstStyle/>
          <a:p>
            <a:endParaRPr/>
          </a:p>
        </p:txBody>
      </p:sp>
      <p:sp>
        <p:nvSpPr>
          <p:cNvPr id="86" name="object 20"/>
          <p:cNvSpPr/>
          <p:nvPr/>
        </p:nvSpPr>
        <p:spPr>
          <a:xfrm>
            <a:off x="3282928" y="5359493"/>
            <a:ext cx="1166578" cy="583288"/>
          </a:xfrm>
          <a:prstGeom prst="rect">
            <a:avLst/>
          </a:prstGeom>
          <a:blipFill>
            <a:blip r:embed="rId7" cstate="print"/>
            <a:stretch>
              <a:fillRect/>
            </a:stretch>
          </a:blipFill>
        </p:spPr>
        <p:txBody>
          <a:bodyPr wrap="square" lIns="0" tIns="0" rIns="0" bIns="0" rtlCol="0"/>
          <a:lstStyle/>
          <a:p>
            <a:endParaRPr/>
          </a:p>
        </p:txBody>
      </p:sp>
      <p:sp>
        <p:nvSpPr>
          <p:cNvPr id="87" name="object 21"/>
          <p:cNvSpPr/>
          <p:nvPr/>
        </p:nvSpPr>
        <p:spPr>
          <a:xfrm>
            <a:off x="4646814" y="5336770"/>
            <a:ext cx="1259378" cy="673330"/>
          </a:xfrm>
          <a:prstGeom prst="rect">
            <a:avLst/>
          </a:prstGeom>
          <a:blipFill>
            <a:blip r:embed="rId13" cstate="print"/>
            <a:stretch>
              <a:fillRect/>
            </a:stretch>
          </a:blipFill>
        </p:spPr>
        <p:txBody>
          <a:bodyPr wrap="square" lIns="0" tIns="0" rIns="0" bIns="0" rtlCol="0"/>
          <a:lstStyle/>
          <a:p>
            <a:endParaRPr/>
          </a:p>
        </p:txBody>
      </p:sp>
      <p:sp>
        <p:nvSpPr>
          <p:cNvPr id="88" name="object 22"/>
          <p:cNvSpPr/>
          <p:nvPr/>
        </p:nvSpPr>
        <p:spPr>
          <a:xfrm>
            <a:off x="5095702" y="5415741"/>
            <a:ext cx="357447" cy="523701"/>
          </a:xfrm>
          <a:prstGeom prst="rect">
            <a:avLst/>
          </a:prstGeom>
          <a:blipFill>
            <a:blip r:embed="rId14" cstate="print"/>
            <a:stretch>
              <a:fillRect/>
            </a:stretch>
          </a:blipFill>
        </p:spPr>
        <p:txBody>
          <a:bodyPr wrap="square" lIns="0" tIns="0" rIns="0" bIns="0" rtlCol="0"/>
          <a:lstStyle/>
          <a:p>
            <a:endParaRPr/>
          </a:p>
        </p:txBody>
      </p:sp>
      <p:sp>
        <p:nvSpPr>
          <p:cNvPr id="89" name="object 23"/>
          <p:cNvSpPr/>
          <p:nvPr/>
        </p:nvSpPr>
        <p:spPr>
          <a:xfrm>
            <a:off x="4694489" y="5359493"/>
            <a:ext cx="1166578" cy="583288"/>
          </a:xfrm>
          <a:prstGeom prst="rect">
            <a:avLst/>
          </a:prstGeom>
          <a:blipFill>
            <a:blip r:embed="rId7" cstate="print"/>
            <a:stretch>
              <a:fillRect/>
            </a:stretch>
          </a:blipFill>
        </p:spPr>
        <p:txBody>
          <a:bodyPr wrap="square" lIns="0" tIns="0" rIns="0" bIns="0" rtlCol="0"/>
          <a:lstStyle/>
          <a:p>
            <a:endParaRPr/>
          </a:p>
        </p:txBody>
      </p:sp>
      <p:sp>
        <p:nvSpPr>
          <p:cNvPr id="90" name="object 24"/>
          <p:cNvSpPr/>
          <p:nvPr/>
        </p:nvSpPr>
        <p:spPr>
          <a:xfrm>
            <a:off x="6059977" y="5336770"/>
            <a:ext cx="1259378" cy="673330"/>
          </a:xfrm>
          <a:prstGeom prst="rect">
            <a:avLst/>
          </a:prstGeom>
          <a:blipFill>
            <a:blip r:embed="rId15" cstate="print"/>
            <a:stretch>
              <a:fillRect/>
            </a:stretch>
          </a:blipFill>
        </p:spPr>
        <p:txBody>
          <a:bodyPr wrap="square" lIns="0" tIns="0" rIns="0" bIns="0" rtlCol="0"/>
          <a:lstStyle/>
          <a:p>
            <a:endParaRPr/>
          </a:p>
        </p:txBody>
      </p:sp>
      <p:sp>
        <p:nvSpPr>
          <p:cNvPr id="91" name="object 25"/>
          <p:cNvSpPr/>
          <p:nvPr/>
        </p:nvSpPr>
        <p:spPr>
          <a:xfrm>
            <a:off x="6508865" y="5415741"/>
            <a:ext cx="357447" cy="523701"/>
          </a:xfrm>
          <a:prstGeom prst="rect">
            <a:avLst/>
          </a:prstGeom>
          <a:blipFill>
            <a:blip r:embed="rId16" cstate="print"/>
            <a:stretch>
              <a:fillRect/>
            </a:stretch>
          </a:blipFill>
        </p:spPr>
        <p:txBody>
          <a:bodyPr wrap="square" lIns="0" tIns="0" rIns="0" bIns="0" rtlCol="0"/>
          <a:lstStyle/>
          <a:p>
            <a:endParaRPr/>
          </a:p>
        </p:txBody>
      </p:sp>
      <p:sp>
        <p:nvSpPr>
          <p:cNvPr id="92" name="object 26"/>
          <p:cNvSpPr/>
          <p:nvPr/>
        </p:nvSpPr>
        <p:spPr>
          <a:xfrm>
            <a:off x="6106050" y="5359493"/>
            <a:ext cx="1166578" cy="583288"/>
          </a:xfrm>
          <a:prstGeom prst="rect">
            <a:avLst/>
          </a:prstGeom>
          <a:blipFill>
            <a:blip r:embed="rId10" cstate="print"/>
            <a:stretch>
              <a:fillRect/>
            </a:stretch>
          </a:blipFill>
        </p:spPr>
        <p:txBody>
          <a:bodyPr wrap="square" lIns="0" tIns="0" rIns="0" bIns="0" rtlCol="0"/>
          <a:lstStyle/>
          <a:p>
            <a:endParaRPr/>
          </a:p>
        </p:txBody>
      </p:sp>
      <p:sp>
        <p:nvSpPr>
          <p:cNvPr id="93" name="object 27"/>
          <p:cNvSpPr/>
          <p:nvPr/>
        </p:nvSpPr>
        <p:spPr>
          <a:xfrm>
            <a:off x="7473140" y="5336770"/>
            <a:ext cx="1255221" cy="673330"/>
          </a:xfrm>
          <a:prstGeom prst="rect">
            <a:avLst/>
          </a:prstGeom>
          <a:blipFill>
            <a:blip r:embed="rId17" cstate="print"/>
            <a:stretch>
              <a:fillRect/>
            </a:stretch>
          </a:blipFill>
        </p:spPr>
        <p:txBody>
          <a:bodyPr wrap="square" lIns="0" tIns="0" rIns="0" bIns="0" rtlCol="0"/>
          <a:lstStyle/>
          <a:p>
            <a:endParaRPr/>
          </a:p>
        </p:txBody>
      </p:sp>
      <p:sp>
        <p:nvSpPr>
          <p:cNvPr id="94" name="object 28"/>
          <p:cNvSpPr/>
          <p:nvPr/>
        </p:nvSpPr>
        <p:spPr>
          <a:xfrm>
            <a:off x="7701740" y="5415741"/>
            <a:ext cx="793865" cy="523701"/>
          </a:xfrm>
          <a:prstGeom prst="rect">
            <a:avLst/>
          </a:prstGeom>
          <a:blipFill>
            <a:blip r:embed="rId18" cstate="print"/>
            <a:stretch>
              <a:fillRect/>
            </a:stretch>
          </a:blipFill>
        </p:spPr>
        <p:txBody>
          <a:bodyPr wrap="square" lIns="0" tIns="0" rIns="0" bIns="0" rtlCol="0"/>
          <a:lstStyle/>
          <a:p>
            <a:endParaRPr/>
          </a:p>
        </p:txBody>
      </p:sp>
      <p:sp>
        <p:nvSpPr>
          <p:cNvPr id="95" name="object 29"/>
          <p:cNvSpPr/>
          <p:nvPr/>
        </p:nvSpPr>
        <p:spPr>
          <a:xfrm>
            <a:off x="7517612" y="5359493"/>
            <a:ext cx="1166580" cy="583288"/>
          </a:xfrm>
          <a:prstGeom prst="rect">
            <a:avLst/>
          </a:prstGeom>
          <a:blipFill>
            <a:blip r:embed="rId7" cstate="print"/>
            <a:stretch>
              <a:fillRect/>
            </a:stretch>
          </a:blipFill>
        </p:spPr>
        <p:txBody>
          <a:bodyPr wrap="square" lIns="0" tIns="0" rIns="0" bIns="0" rtlCol="0"/>
          <a:lstStyle/>
          <a:p>
            <a:endParaRPr/>
          </a:p>
        </p:txBody>
      </p:sp>
      <p:sp>
        <p:nvSpPr>
          <p:cNvPr id="96" name="object 31"/>
          <p:cNvSpPr txBox="1"/>
          <p:nvPr/>
        </p:nvSpPr>
        <p:spPr>
          <a:xfrm>
            <a:off x="736998" y="5501913"/>
            <a:ext cx="618490" cy="342900"/>
          </a:xfrm>
          <a:prstGeom prst="rect">
            <a:avLst/>
          </a:prstGeom>
        </p:spPr>
        <p:txBody>
          <a:bodyPr vert="horz" wrap="square" lIns="0" tIns="0" rIns="0" bIns="0" rtlCol="0">
            <a:spAutoFit/>
          </a:bodyPr>
          <a:lstStyle/>
          <a:p>
            <a:pPr marL="12700">
              <a:lnSpc>
                <a:spcPct val="100000"/>
              </a:lnSpc>
            </a:pPr>
            <a:r>
              <a:rPr sz="2500" dirty="0">
                <a:solidFill>
                  <a:srgbClr val="FFFFFF"/>
                </a:solidFill>
                <a:latin typeface="Calibri"/>
                <a:cs typeface="Calibri"/>
              </a:rPr>
              <a:t>Th</a:t>
            </a:r>
            <a:r>
              <a:rPr sz="2500" spc="-5" dirty="0">
                <a:solidFill>
                  <a:srgbClr val="FFFFFF"/>
                </a:solidFill>
                <a:latin typeface="Calibri"/>
                <a:cs typeface="Calibri"/>
              </a:rPr>
              <a:t>r</a:t>
            </a:r>
            <a:r>
              <a:rPr sz="2500" spc="-15" dirty="0">
                <a:solidFill>
                  <a:srgbClr val="FFFFFF"/>
                </a:solidFill>
                <a:latin typeface="Calibri"/>
                <a:cs typeface="Calibri"/>
              </a:rPr>
              <a:t>1</a:t>
            </a:r>
            <a:endParaRPr sz="2500">
              <a:latin typeface="Calibri"/>
              <a:cs typeface="Calibri"/>
            </a:endParaRPr>
          </a:p>
        </p:txBody>
      </p:sp>
      <p:sp>
        <p:nvSpPr>
          <p:cNvPr id="97" name="object 32"/>
          <p:cNvSpPr txBox="1"/>
          <p:nvPr/>
        </p:nvSpPr>
        <p:spPr>
          <a:xfrm>
            <a:off x="2148560" y="5501913"/>
            <a:ext cx="618490" cy="342900"/>
          </a:xfrm>
          <a:prstGeom prst="rect">
            <a:avLst/>
          </a:prstGeom>
        </p:spPr>
        <p:txBody>
          <a:bodyPr vert="horz" wrap="square" lIns="0" tIns="0" rIns="0" bIns="0" rtlCol="0">
            <a:spAutoFit/>
          </a:bodyPr>
          <a:lstStyle/>
          <a:p>
            <a:pPr marL="12700">
              <a:lnSpc>
                <a:spcPct val="100000"/>
              </a:lnSpc>
            </a:pPr>
            <a:r>
              <a:rPr sz="2500" dirty="0">
                <a:solidFill>
                  <a:srgbClr val="FFFFFF"/>
                </a:solidFill>
                <a:latin typeface="Calibri"/>
                <a:cs typeface="Calibri"/>
              </a:rPr>
              <a:t>Th</a:t>
            </a:r>
            <a:r>
              <a:rPr sz="2500" spc="-5" dirty="0">
                <a:solidFill>
                  <a:srgbClr val="FFFFFF"/>
                </a:solidFill>
                <a:latin typeface="Calibri"/>
                <a:cs typeface="Calibri"/>
              </a:rPr>
              <a:t>r</a:t>
            </a:r>
            <a:r>
              <a:rPr sz="2500" spc="-15" dirty="0">
                <a:solidFill>
                  <a:srgbClr val="FFFFFF"/>
                </a:solidFill>
                <a:latin typeface="Calibri"/>
                <a:cs typeface="Calibri"/>
              </a:rPr>
              <a:t>2</a:t>
            </a:r>
            <a:endParaRPr sz="2500">
              <a:latin typeface="Calibri"/>
              <a:cs typeface="Calibri"/>
            </a:endParaRPr>
          </a:p>
        </p:txBody>
      </p:sp>
      <p:sp>
        <p:nvSpPr>
          <p:cNvPr id="98" name="object 33"/>
          <p:cNvSpPr txBox="1"/>
          <p:nvPr/>
        </p:nvSpPr>
        <p:spPr>
          <a:xfrm>
            <a:off x="3560121" y="5501913"/>
            <a:ext cx="618490" cy="342900"/>
          </a:xfrm>
          <a:prstGeom prst="rect">
            <a:avLst/>
          </a:prstGeom>
        </p:spPr>
        <p:txBody>
          <a:bodyPr vert="horz" wrap="square" lIns="0" tIns="0" rIns="0" bIns="0" rtlCol="0">
            <a:spAutoFit/>
          </a:bodyPr>
          <a:lstStyle/>
          <a:p>
            <a:pPr marL="12700">
              <a:lnSpc>
                <a:spcPct val="100000"/>
              </a:lnSpc>
            </a:pPr>
            <a:r>
              <a:rPr sz="2500" dirty="0">
                <a:solidFill>
                  <a:srgbClr val="FFFFFF"/>
                </a:solidFill>
                <a:latin typeface="Calibri"/>
                <a:cs typeface="Calibri"/>
              </a:rPr>
              <a:t>Th</a:t>
            </a:r>
            <a:r>
              <a:rPr sz="2500" spc="-5" dirty="0">
                <a:solidFill>
                  <a:srgbClr val="FFFFFF"/>
                </a:solidFill>
                <a:latin typeface="Calibri"/>
                <a:cs typeface="Calibri"/>
              </a:rPr>
              <a:t>r</a:t>
            </a:r>
            <a:r>
              <a:rPr sz="2500" spc="-15" dirty="0">
                <a:solidFill>
                  <a:srgbClr val="FFFFFF"/>
                </a:solidFill>
                <a:latin typeface="Calibri"/>
                <a:cs typeface="Calibri"/>
              </a:rPr>
              <a:t>3</a:t>
            </a:r>
            <a:endParaRPr sz="2500">
              <a:latin typeface="Calibri"/>
              <a:cs typeface="Calibri"/>
            </a:endParaRPr>
          </a:p>
        </p:txBody>
      </p:sp>
      <p:sp>
        <p:nvSpPr>
          <p:cNvPr id="99" name="object 34"/>
          <p:cNvSpPr txBox="1"/>
          <p:nvPr/>
        </p:nvSpPr>
        <p:spPr>
          <a:xfrm>
            <a:off x="5158647" y="5501913"/>
            <a:ext cx="245110" cy="342900"/>
          </a:xfrm>
          <a:prstGeom prst="rect">
            <a:avLst/>
          </a:prstGeom>
        </p:spPr>
        <p:txBody>
          <a:bodyPr vert="horz" wrap="square" lIns="0" tIns="0" rIns="0" bIns="0" rtlCol="0">
            <a:spAutoFit/>
          </a:bodyPr>
          <a:lstStyle/>
          <a:p>
            <a:pPr marL="12700">
              <a:lnSpc>
                <a:spcPct val="100000"/>
              </a:lnSpc>
            </a:pPr>
            <a:r>
              <a:rPr sz="2500" dirty="0">
                <a:solidFill>
                  <a:srgbClr val="FFFFFF"/>
                </a:solidFill>
                <a:latin typeface="Calibri"/>
                <a:cs typeface="Calibri"/>
              </a:rPr>
              <a:t>…</a:t>
            </a:r>
            <a:endParaRPr sz="2500">
              <a:latin typeface="Calibri"/>
              <a:cs typeface="Calibri"/>
            </a:endParaRPr>
          </a:p>
        </p:txBody>
      </p:sp>
      <p:sp>
        <p:nvSpPr>
          <p:cNvPr id="100" name="object 35"/>
          <p:cNvSpPr txBox="1"/>
          <p:nvPr/>
        </p:nvSpPr>
        <p:spPr>
          <a:xfrm>
            <a:off x="6570209" y="5501913"/>
            <a:ext cx="245110" cy="342900"/>
          </a:xfrm>
          <a:prstGeom prst="rect">
            <a:avLst/>
          </a:prstGeom>
        </p:spPr>
        <p:txBody>
          <a:bodyPr vert="horz" wrap="square" lIns="0" tIns="0" rIns="0" bIns="0" rtlCol="0">
            <a:spAutoFit/>
          </a:bodyPr>
          <a:lstStyle/>
          <a:p>
            <a:pPr marL="12700">
              <a:lnSpc>
                <a:spcPct val="100000"/>
              </a:lnSpc>
            </a:pPr>
            <a:r>
              <a:rPr sz="2500" dirty="0">
                <a:solidFill>
                  <a:srgbClr val="FFFFFF"/>
                </a:solidFill>
                <a:latin typeface="Calibri"/>
                <a:cs typeface="Calibri"/>
              </a:rPr>
              <a:t>…</a:t>
            </a:r>
            <a:endParaRPr sz="2500">
              <a:latin typeface="Calibri"/>
              <a:cs typeface="Calibri"/>
            </a:endParaRPr>
          </a:p>
        </p:txBody>
      </p:sp>
      <p:sp>
        <p:nvSpPr>
          <p:cNvPr id="101" name="object 36"/>
          <p:cNvSpPr txBox="1"/>
          <p:nvPr/>
        </p:nvSpPr>
        <p:spPr>
          <a:xfrm>
            <a:off x="7772792" y="5501913"/>
            <a:ext cx="662940" cy="342900"/>
          </a:xfrm>
          <a:prstGeom prst="rect">
            <a:avLst/>
          </a:prstGeom>
        </p:spPr>
        <p:txBody>
          <a:bodyPr vert="horz" wrap="square" lIns="0" tIns="0" rIns="0" bIns="0" rtlCol="0">
            <a:spAutoFit/>
          </a:bodyPr>
          <a:lstStyle/>
          <a:p>
            <a:pPr marL="12700">
              <a:lnSpc>
                <a:spcPct val="100000"/>
              </a:lnSpc>
            </a:pPr>
            <a:r>
              <a:rPr sz="2500" dirty="0">
                <a:solidFill>
                  <a:srgbClr val="FFFFFF"/>
                </a:solidFill>
                <a:latin typeface="Calibri"/>
                <a:cs typeface="Calibri"/>
              </a:rPr>
              <a:t>Th</a:t>
            </a:r>
            <a:r>
              <a:rPr sz="2500" spc="-5" dirty="0">
                <a:solidFill>
                  <a:srgbClr val="FFFFFF"/>
                </a:solidFill>
                <a:latin typeface="Calibri"/>
                <a:cs typeface="Calibri"/>
              </a:rPr>
              <a:t>r</a:t>
            </a:r>
            <a:r>
              <a:rPr sz="2500" spc="-20" dirty="0">
                <a:solidFill>
                  <a:srgbClr val="FFFFFF"/>
                </a:solidFill>
                <a:latin typeface="Calibri"/>
                <a:cs typeface="Calibri"/>
              </a:rPr>
              <a:t>N</a:t>
            </a:r>
            <a:endParaRPr sz="250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214282" y="500042"/>
            <a:ext cx="8715436" cy="642942"/>
          </a:xfrm>
        </p:spPr>
        <p:txBody>
          <a:bodyPr>
            <a:noAutofit/>
          </a:bodyPr>
          <a:lstStyle/>
          <a:p>
            <a:r>
              <a:rPr kumimoji="0" lang="en-US" altLang="zh-CN" sz="4400" dirty="0"/>
              <a:t>Outline</a:t>
            </a:r>
            <a:endParaRPr kumimoji="0" lang="zh-CN" altLang="en-US" sz="4400" dirty="0"/>
          </a:p>
        </p:txBody>
      </p:sp>
      <p:sp>
        <p:nvSpPr>
          <p:cNvPr id="14338" name="内容占位符 2"/>
          <p:cNvSpPr>
            <a:spLocks noGrp="1"/>
          </p:cNvSpPr>
          <p:nvPr>
            <p:ph idx="1"/>
          </p:nvPr>
        </p:nvSpPr>
        <p:spPr>
          <a:xfrm>
            <a:off x="214282" y="1214422"/>
            <a:ext cx="8715436" cy="5286412"/>
          </a:xfrm>
        </p:spPr>
        <p:txBody>
          <a:bodyPr>
            <a:normAutofit/>
          </a:bodyPr>
          <a:lstStyle/>
          <a:p>
            <a:pPr>
              <a:buFont typeface="Times" charset="0"/>
              <a:buChar char="•"/>
            </a:pPr>
            <a:r>
              <a:rPr lang="en-US" altLang="zh-CN" dirty="0">
                <a:ea typeface="ＭＳ Ｐゴシック" pitchFamily="34" charset="-128"/>
              </a:rPr>
              <a:t>Shared Memory Hardware</a:t>
            </a:r>
          </a:p>
          <a:p>
            <a:pPr>
              <a:buFont typeface="Times" charset="0"/>
              <a:buChar char="•"/>
            </a:pPr>
            <a:r>
              <a:rPr lang="en-US" altLang="zh-CN" dirty="0">
                <a:ea typeface="ＭＳ Ｐゴシック" pitchFamily="34" charset="-128"/>
              </a:rPr>
              <a:t>Parallel Programming with Threads </a:t>
            </a:r>
          </a:p>
          <a:p>
            <a:r>
              <a:rPr lang="en-US" altLang="zh-CN" dirty="0">
                <a:ea typeface="ＭＳ Ｐゴシック" pitchFamily="34" charset="-128"/>
              </a:rPr>
              <a:t>Parallel Programming with </a:t>
            </a:r>
            <a:r>
              <a:rPr lang="en-US" altLang="zh-CN" dirty="0" err="1">
                <a:ea typeface="ＭＳ Ｐゴシック" pitchFamily="34" charset="-128"/>
              </a:rPr>
              <a:t>OpenMP</a:t>
            </a:r>
            <a:endParaRPr lang="en-US" altLang="zh-CN" dirty="0">
              <a:ea typeface="ＭＳ Ｐゴシック" pitchFamily="34" charset="-128"/>
            </a:endParaRPr>
          </a:p>
          <a:p>
            <a:pPr lvl="1"/>
            <a:r>
              <a:rPr lang="en-US" altLang="zh-CN" dirty="0">
                <a:ea typeface="ＭＳ Ｐゴシック" pitchFamily="34" charset="-128"/>
              </a:rPr>
              <a:t>See </a:t>
            </a:r>
            <a:r>
              <a:rPr lang="en-US" altLang="zh-CN" dirty="0">
                <a:ea typeface="ＭＳ Ｐゴシック" pitchFamily="34" charset="-128"/>
                <a:hlinkClick r:id="rId2"/>
              </a:rPr>
              <a:t>http://www.nersc.gov/nusers/help/tutorials/openmp/</a:t>
            </a:r>
            <a:endParaRPr lang="en-US" altLang="zh-CN" dirty="0">
              <a:ea typeface="ＭＳ Ｐゴシック" pitchFamily="34" charset="-128"/>
            </a:endParaRPr>
          </a:p>
          <a:p>
            <a:r>
              <a:rPr lang="en-US" altLang="zh-CN" dirty="0">
                <a:ea typeface="ＭＳ Ｐゴシック" pitchFamily="34" charset="-128"/>
              </a:rPr>
              <a:t>Summary</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41740" y="6599620"/>
            <a:ext cx="224154" cy="203835"/>
          </a:xfrm>
          <a:prstGeom prst="rect">
            <a:avLst/>
          </a:prstGeom>
        </p:spPr>
        <p:txBody>
          <a:bodyPr vert="horz" wrap="square" lIns="0" tIns="0" rIns="0" bIns="0" rtlCol="0">
            <a:spAutoFit/>
          </a:bodyPr>
          <a:lstStyle/>
          <a:p>
            <a:pPr marL="12700">
              <a:lnSpc>
                <a:spcPct val="100000"/>
              </a:lnSpc>
            </a:pPr>
            <a:r>
              <a:rPr sz="1400" spc="-5" dirty="0">
                <a:solidFill>
                  <a:srgbClr val="FFFFFF"/>
                </a:solidFill>
                <a:latin typeface="Arial"/>
                <a:cs typeface="Arial"/>
              </a:rPr>
              <a:t>21</a:t>
            </a:r>
            <a:endParaRPr sz="1400">
              <a:latin typeface="Arial"/>
              <a:cs typeface="Arial"/>
            </a:endParaRPr>
          </a:p>
        </p:txBody>
      </p:sp>
      <p:sp>
        <p:nvSpPr>
          <p:cNvPr id="3" name="object 3"/>
          <p:cNvSpPr txBox="1"/>
          <p:nvPr/>
        </p:nvSpPr>
        <p:spPr>
          <a:xfrm>
            <a:off x="266801" y="507665"/>
            <a:ext cx="6927215" cy="492443"/>
          </a:xfrm>
          <a:prstGeom prst="rect">
            <a:avLst/>
          </a:prstGeom>
        </p:spPr>
        <p:txBody>
          <a:bodyPr vert="horz" wrap="square" lIns="0" tIns="0" rIns="0" bIns="0" rtlCol="0">
            <a:spAutoFit/>
          </a:bodyPr>
          <a:lstStyle/>
          <a:p>
            <a:pPr marL="12700">
              <a:lnSpc>
                <a:spcPct val="100000"/>
              </a:lnSpc>
            </a:pPr>
            <a:r>
              <a:rPr sz="3200" b="1" dirty="0">
                <a:latin typeface="Arial"/>
                <a:cs typeface="Arial"/>
              </a:rPr>
              <a:t>Ope</a:t>
            </a:r>
            <a:r>
              <a:rPr sz="3200" b="1" spc="-15" dirty="0">
                <a:latin typeface="Arial"/>
                <a:cs typeface="Arial"/>
              </a:rPr>
              <a:t>n</a:t>
            </a:r>
            <a:r>
              <a:rPr sz="3200" b="1" dirty="0">
                <a:latin typeface="Arial"/>
                <a:cs typeface="Arial"/>
              </a:rPr>
              <a:t>MP</a:t>
            </a:r>
            <a:r>
              <a:rPr sz="3200" b="1" spc="-40" dirty="0">
                <a:latin typeface="Arial"/>
                <a:cs typeface="Arial"/>
              </a:rPr>
              <a:t> </a:t>
            </a:r>
            <a:r>
              <a:rPr sz="3200" b="1" spc="-5" dirty="0">
                <a:latin typeface="Arial"/>
                <a:cs typeface="Arial"/>
              </a:rPr>
              <a:t>Ba</a:t>
            </a:r>
            <a:r>
              <a:rPr sz="3200" b="1" spc="-15" dirty="0">
                <a:latin typeface="Arial"/>
                <a:cs typeface="Arial"/>
              </a:rPr>
              <a:t>s</a:t>
            </a:r>
            <a:r>
              <a:rPr sz="3200" b="1" dirty="0">
                <a:latin typeface="Arial"/>
                <a:cs typeface="Arial"/>
              </a:rPr>
              <a:t>ic</a:t>
            </a:r>
            <a:r>
              <a:rPr sz="3200" b="1" spc="-10" dirty="0">
                <a:latin typeface="Arial"/>
                <a:cs typeface="Arial"/>
              </a:rPr>
              <a:t> </a:t>
            </a:r>
            <a:r>
              <a:rPr sz="3200" b="1" spc="-5" dirty="0">
                <a:latin typeface="Arial"/>
                <a:cs typeface="Arial"/>
              </a:rPr>
              <a:t>Def</a:t>
            </a:r>
            <a:r>
              <a:rPr sz="3200" b="1" spc="-20" dirty="0">
                <a:latin typeface="Arial"/>
                <a:cs typeface="Arial"/>
              </a:rPr>
              <a:t>s</a:t>
            </a:r>
            <a:r>
              <a:rPr sz="3200" b="1" dirty="0">
                <a:latin typeface="Arial"/>
                <a:cs typeface="Arial"/>
              </a:rPr>
              <a:t>:</a:t>
            </a:r>
            <a:r>
              <a:rPr sz="3200" b="1" spc="-25" dirty="0">
                <a:latin typeface="Arial"/>
                <a:cs typeface="Arial"/>
              </a:rPr>
              <a:t> </a:t>
            </a:r>
            <a:r>
              <a:rPr sz="3200" b="1" dirty="0">
                <a:latin typeface="Arial"/>
                <a:cs typeface="Arial"/>
              </a:rPr>
              <a:t>Sol</a:t>
            </a:r>
            <a:r>
              <a:rPr sz="3200" b="1" spc="-15" dirty="0">
                <a:latin typeface="Arial"/>
                <a:cs typeface="Arial"/>
              </a:rPr>
              <a:t>u</a:t>
            </a:r>
            <a:r>
              <a:rPr sz="3200" b="1" dirty="0">
                <a:latin typeface="Arial"/>
                <a:cs typeface="Arial"/>
              </a:rPr>
              <a:t>tion</a:t>
            </a:r>
            <a:r>
              <a:rPr sz="3200" b="1" spc="-35" dirty="0">
                <a:latin typeface="Arial"/>
                <a:cs typeface="Arial"/>
              </a:rPr>
              <a:t> </a:t>
            </a:r>
            <a:r>
              <a:rPr sz="3200" b="1" dirty="0">
                <a:latin typeface="Arial"/>
                <a:cs typeface="Arial"/>
              </a:rPr>
              <a:t>Sta</a:t>
            </a:r>
            <a:r>
              <a:rPr sz="3200" b="1" spc="-20" dirty="0">
                <a:latin typeface="Arial"/>
                <a:cs typeface="Arial"/>
              </a:rPr>
              <a:t>c</a:t>
            </a:r>
            <a:r>
              <a:rPr sz="3200" b="1" dirty="0">
                <a:latin typeface="Arial"/>
                <a:cs typeface="Arial"/>
              </a:rPr>
              <a:t>k</a:t>
            </a:r>
            <a:endParaRPr sz="3200" dirty="0">
              <a:latin typeface="Arial"/>
              <a:cs typeface="Arial"/>
            </a:endParaRPr>
          </a:p>
        </p:txBody>
      </p:sp>
      <p:sp>
        <p:nvSpPr>
          <p:cNvPr id="4" name="object 4"/>
          <p:cNvSpPr txBox="1"/>
          <p:nvPr/>
        </p:nvSpPr>
        <p:spPr>
          <a:xfrm>
            <a:off x="635000" y="3770376"/>
            <a:ext cx="8229600" cy="457200"/>
          </a:xfrm>
          <a:prstGeom prst="rect">
            <a:avLst/>
          </a:prstGeom>
          <a:solidFill>
            <a:srgbClr val="660066"/>
          </a:solidFill>
          <a:ln w="12700">
            <a:solidFill>
              <a:srgbClr val="FFFFFF"/>
            </a:solidFill>
          </a:ln>
        </p:spPr>
        <p:txBody>
          <a:bodyPr vert="horz" wrap="square" lIns="0" tIns="0" rIns="0" bIns="0" rtlCol="0">
            <a:spAutoFit/>
          </a:bodyPr>
          <a:lstStyle/>
          <a:p>
            <a:pPr marL="2630805">
              <a:lnSpc>
                <a:spcPct val="100000"/>
              </a:lnSpc>
            </a:pPr>
            <a:r>
              <a:rPr sz="2000" b="1" dirty="0">
                <a:solidFill>
                  <a:srgbClr val="FFFFFF"/>
                </a:solidFill>
                <a:latin typeface="Arial"/>
                <a:cs typeface="Arial"/>
              </a:rPr>
              <a:t>OpenMP</a:t>
            </a:r>
            <a:r>
              <a:rPr sz="2000" b="1" spc="-60" dirty="0">
                <a:solidFill>
                  <a:srgbClr val="FFFFFF"/>
                </a:solidFill>
                <a:latin typeface="Arial"/>
                <a:cs typeface="Arial"/>
              </a:rPr>
              <a:t> </a:t>
            </a:r>
            <a:r>
              <a:rPr sz="2000" b="1" spc="-5" dirty="0">
                <a:solidFill>
                  <a:srgbClr val="FFFFFF"/>
                </a:solidFill>
                <a:latin typeface="Arial"/>
                <a:cs typeface="Arial"/>
              </a:rPr>
              <a:t>Run</a:t>
            </a:r>
            <a:r>
              <a:rPr sz="2000" b="1" spc="5" dirty="0">
                <a:solidFill>
                  <a:srgbClr val="FFFFFF"/>
                </a:solidFill>
                <a:latin typeface="Arial"/>
                <a:cs typeface="Arial"/>
              </a:rPr>
              <a:t>t</a:t>
            </a:r>
            <a:r>
              <a:rPr sz="2000" b="1" dirty="0">
                <a:solidFill>
                  <a:srgbClr val="FFFFFF"/>
                </a:solidFill>
                <a:latin typeface="Arial"/>
                <a:cs typeface="Arial"/>
              </a:rPr>
              <a:t>i</a:t>
            </a:r>
            <a:r>
              <a:rPr sz="2000" b="1" spc="-15" dirty="0">
                <a:solidFill>
                  <a:srgbClr val="FFFFFF"/>
                </a:solidFill>
                <a:latin typeface="Arial"/>
                <a:cs typeface="Arial"/>
              </a:rPr>
              <a:t>m</a:t>
            </a:r>
            <a:r>
              <a:rPr sz="2000" b="1" dirty="0">
                <a:solidFill>
                  <a:srgbClr val="FFFFFF"/>
                </a:solidFill>
                <a:latin typeface="Arial"/>
                <a:cs typeface="Arial"/>
              </a:rPr>
              <a:t>e</a:t>
            </a:r>
            <a:r>
              <a:rPr sz="2000" b="1" spc="-30" dirty="0">
                <a:solidFill>
                  <a:srgbClr val="FFFFFF"/>
                </a:solidFill>
                <a:latin typeface="Arial"/>
                <a:cs typeface="Arial"/>
              </a:rPr>
              <a:t> </a:t>
            </a:r>
            <a:r>
              <a:rPr sz="2000" b="1" dirty="0">
                <a:solidFill>
                  <a:srgbClr val="FFFFFF"/>
                </a:solidFill>
                <a:latin typeface="Arial"/>
                <a:cs typeface="Arial"/>
              </a:rPr>
              <a:t>l</a:t>
            </a:r>
            <a:r>
              <a:rPr sz="2000" b="1" spc="-10" dirty="0">
                <a:solidFill>
                  <a:srgbClr val="FFFFFF"/>
                </a:solidFill>
                <a:latin typeface="Arial"/>
                <a:cs typeface="Arial"/>
              </a:rPr>
              <a:t>i</a:t>
            </a:r>
            <a:r>
              <a:rPr sz="2000" b="1" dirty="0">
                <a:solidFill>
                  <a:srgbClr val="FFFFFF"/>
                </a:solidFill>
                <a:latin typeface="Arial"/>
                <a:cs typeface="Arial"/>
              </a:rPr>
              <a:t>brary</a:t>
            </a:r>
            <a:endParaRPr sz="2000">
              <a:latin typeface="Arial"/>
              <a:cs typeface="Arial"/>
            </a:endParaRPr>
          </a:p>
        </p:txBody>
      </p:sp>
      <p:sp>
        <p:nvSpPr>
          <p:cNvPr id="5" name="object 5"/>
          <p:cNvSpPr txBox="1"/>
          <p:nvPr/>
        </p:nvSpPr>
        <p:spPr>
          <a:xfrm>
            <a:off x="635000" y="4379976"/>
            <a:ext cx="8229600" cy="457200"/>
          </a:xfrm>
          <a:prstGeom prst="rect">
            <a:avLst/>
          </a:prstGeom>
          <a:solidFill>
            <a:srgbClr val="660066"/>
          </a:solidFill>
          <a:ln w="12700">
            <a:solidFill>
              <a:srgbClr val="FFFFFF"/>
            </a:solidFill>
          </a:ln>
        </p:spPr>
        <p:txBody>
          <a:bodyPr vert="horz" wrap="square" lIns="0" tIns="0" rIns="0" bIns="0" rtlCol="0">
            <a:spAutoFit/>
          </a:bodyPr>
          <a:lstStyle/>
          <a:p>
            <a:pPr marL="883919">
              <a:lnSpc>
                <a:spcPct val="100000"/>
              </a:lnSpc>
            </a:pPr>
            <a:r>
              <a:rPr sz="2000" b="1" dirty="0">
                <a:solidFill>
                  <a:srgbClr val="FFFFFF"/>
                </a:solidFill>
                <a:latin typeface="Arial"/>
                <a:cs typeface="Arial"/>
              </a:rPr>
              <a:t>OS</a:t>
            </a:r>
            <a:r>
              <a:rPr sz="2000" b="1" spc="-10" dirty="0">
                <a:solidFill>
                  <a:srgbClr val="FFFFFF"/>
                </a:solidFill>
                <a:latin typeface="Arial"/>
                <a:cs typeface="Arial"/>
              </a:rPr>
              <a:t>/</a:t>
            </a:r>
            <a:r>
              <a:rPr sz="2000" b="1" spc="-5" dirty="0">
                <a:solidFill>
                  <a:srgbClr val="FFFFFF"/>
                </a:solidFill>
                <a:latin typeface="Arial"/>
                <a:cs typeface="Arial"/>
              </a:rPr>
              <a:t>s</a:t>
            </a:r>
            <a:r>
              <a:rPr sz="2000" b="1" spc="-35" dirty="0">
                <a:solidFill>
                  <a:srgbClr val="FFFFFF"/>
                </a:solidFill>
                <a:latin typeface="Arial"/>
                <a:cs typeface="Arial"/>
              </a:rPr>
              <a:t>y</a:t>
            </a:r>
            <a:r>
              <a:rPr sz="2000" b="1" spc="-5" dirty="0">
                <a:solidFill>
                  <a:srgbClr val="FFFFFF"/>
                </a:solidFill>
                <a:latin typeface="Arial"/>
                <a:cs typeface="Arial"/>
              </a:rPr>
              <a:t>s</a:t>
            </a:r>
            <a:r>
              <a:rPr sz="2000" b="1" dirty="0">
                <a:solidFill>
                  <a:srgbClr val="FFFFFF"/>
                </a:solidFill>
                <a:latin typeface="Arial"/>
                <a:cs typeface="Arial"/>
              </a:rPr>
              <a:t>t</a:t>
            </a:r>
            <a:r>
              <a:rPr sz="2000" b="1" spc="-5" dirty="0">
                <a:solidFill>
                  <a:srgbClr val="FFFFFF"/>
                </a:solidFill>
                <a:latin typeface="Arial"/>
                <a:cs typeface="Arial"/>
              </a:rPr>
              <a:t>e</a:t>
            </a:r>
            <a:r>
              <a:rPr sz="2000" b="1" dirty="0">
                <a:solidFill>
                  <a:srgbClr val="FFFFFF"/>
                </a:solidFill>
                <a:latin typeface="Arial"/>
                <a:cs typeface="Arial"/>
              </a:rPr>
              <a:t>m</a:t>
            </a:r>
            <a:r>
              <a:rPr sz="2000" b="1" spc="-10" dirty="0">
                <a:solidFill>
                  <a:srgbClr val="FFFFFF"/>
                </a:solidFill>
                <a:latin typeface="Arial"/>
                <a:cs typeface="Arial"/>
              </a:rPr>
              <a:t> </a:t>
            </a:r>
            <a:r>
              <a:rPr sz="2000" b="1" spc="-5" dirty="0">
                <a:solidFill>
                  <a:srgbClr val="FFFFFF"/>
                </a:solidFill>
                <a:latin typeface="Arial"/>
                <a:cs typeface="Arial"/>
              </a:rPr>
              <a:t>suppor</a:t>
            </a:r>
            <a:r>
              <a:rPr sz="2000" b="1" dirty="0">
                <a:solidFill>
                  <a:srgbClr val="FFFFFF"/>
                </a:solidFill>
                <a:latin typeface="Arial"/>
                <a:cs typeface="Arial"/>
              </a:rPr>
              <a:t>t</a:t>
            </a:r>
            <a:r>
              <a:rPr sz="2000" b="1" spc="-10" dirty="0">
                <a:solidFill>
                  <a:srgbClr val="FFFFFF"/>
                </a:solidFill>
                <a:latin typeface="Arial"/>
                <a:cs typeface="Arial"/>
              </a:rPr>
              <a:t> </a:t>
            </a:r>
            <a:r>
              <a:rPr sz="2000" b="1" dirty="0">
                <a:solidFill>
                  <a:srgbClr val="FFFFFF"/>
                </a:solidFill>
                <a:latin typeface="Arial"/>
                <a:cs typeface="Arial"/>
              </a:rPr>
              <a:t>for</a:t>
            </a:r>
            <a:r>
              <a:rPr sz="2000" b="1" spc="-15" dirty="0">
                <a:solidFill>
                  <a:srgbClr val="FFFFFF"/>
                </a:solidFill>
                <a:latin typeface="Arial"/>
                <a:cs typeface="Arial"/>
              </a:rPr>
              <a:t> </a:t>
            </a:r>
            <a:r>
              <a:rPr sz="2000" b="1" spc="-5" dirty="0">
                <a:solidFill>
                  <a:srgbClr val="FFFFFF"/>
                </a:solidFill>
                <a:latin typeface="Arial"/>
                <a:cs typeface="Arial"/>
              </a:rPr>
              <a:t>share</a:t>
            </a:r>
            <a:r>
              <a:rPr sz="2000" b="1" dirty="0">
                <a:solidFill>
                  <a:srgbClr val="FFFFFF"/>
                </a:solidFill>
                <a:latin typeface="Arial"/>
                <a:cs typeface="Arial"/>
              </a:rPr>
              <a:t>d</a:t>
            </a:r>
            <a:r>
              <a:rPr sz="2000" b="1" spc="-25" dirty="0">
                <a:solidFill>
                  <a:srgbClr val="FFFFFF"/>
                </a:solidFill>
                <a:latin typeface="Arial"/>
                <a:cs typeface="Arial"/>
              </a:rPr>
              <a:t> </a:t>
            </a:r>
            <a:r>
              <a:rPr sz="2000" b="1" spc="-5" dirty="0">
                <a:solidFill>
                  <a:srgbClr val="FFFFFF"/>
                </a:solidFill>
                <a:latin typeface="Arial"/>
                <a:cs typeface="Arial"/>
              </a:rPr>
              <a:t>me</a:t>
            </a:r>
            <a:r>
              <a:rPr sz="2000" b="1" spc="-15" dirty="0">
                <a:solidFill>
                  <a:srgbClr val="FFFFFF"/>
                </a:solidFill>
                <a:latin typeface="Arial"/>
                <a:cs typeface="Arial"/>
              </a:rPr>
              <a:t>m</a:t>
            </a:r>
            <a:r>
              <a:rPr sz="2000" b="1" dirty="0">
                <a:solidFill>
                  <a:srgbClr val="FFFFFF"/>
                </a:solidFill>
                <a:latin typeface="Arial"/>
                <a:cs typeface="Arial"/>
              </a:rPr>
              <a:t>ory</a:t>
            </a:r>
            <a:r>
              <a:rPr sz="2000" b="1" spc="-20" dirty="0">
                <a:solidFill>
                  <a:srgbClr val="FFFFFF"/>
                </a:solidFill>
                <a:latin typeface="Arial"/>
                <a:cs typeface="Arial"/>
              </a:rPr>
              <a:t> </a:t>
            </a:r>
            <a:r>
              <a:rPr sz="2000" b="1" spc="-5" dirty="0">
                <a:solidFill>
                  <a:srgbClr val="FFFFFF"/>
                </a:solidFill>
                <a:latin typeface="Arial"/>
                <a:cs typeface="Arial"/>
              </a:rPr>
              <a:t>an</a:t>
            </a:r>
            <a:r>
              <a:rPr sz="2000" b="1" dirty="0">
                <a:solidFill>
                  <a:srgbClr val="FFFFFF"/>
                </a:solidFill>
                <a:latin typeface="Arial"/>
                <a:cs typeface="Arial"/>
              </a:rPr>
              <a:t>d threading</a:t>
            </a:r>
            <a:endParaRPr sz="2000">
              <a:latin typeface="Arial"/>
              <a:cs typeface="Arial"/>
            </a:endParaRPr>
          </a:p>
        </p:txBody>
      </p:sp>
      <p:sp>
        <p:nvSpPr>
          <p:cNvPr id="6" name="object 6"/>
          <p:cNvSpPr/>
          <p:nvPr/>
        </p:nvSpPr>
        <p:spPr>
          <a:xfrm>
            <a:off x="533400" y="3541776"/>
            <a:ext cx="8458200" cy="1905"/>
          </a:xfrm>
          <a:custGeom>
            <a:avLst/>
            <a:gdLst/>
            <a:ahLst/>
            <a:cxnLst/>
            <a:rect l="l" t="t" r="r" b="b"/>
            <a:pathLst>
              <a:path w="8458200" h="1904">
                <a:moveTo>
                  <a:pt x="0" y="0"/>
                </a:moveTo>
                <a:lnTo>
                  <a:pt x="8458200" y="1524"/>
                </a:lnTo>
              </a:path>
            </a:pathLst>
          </a:custGeom>
          <a:ln w="76200">
            <a:solidFill>
              <a:schemeClr val="tx2">
                <a:lumMod val="60000"/>
                <a:lumOff val="40000"/>
              </a:schemeClr>
            </a:solidFill>
          </a:ln>
        </p:spPr>
        <p:txBody>
          <a:bodyPr wrap="square" lIns="0" tIns="0" rIns="0" bIns="0" rtlCol="0"/>
          <a:lstStyle/>
          <a:p>
            <a:endParaRPr/>
          </a:p>
        </p:txBody>
      </p:sp>
      <p:sp>
        <p:nvSpPr>
          <p:cNvPr id="8" name="object 8"/>
          <p:cNvSpPr txBox="1"/>
          <p:nvPr/>
        </p:nvSpPr>
        <p:spPr>
          <a:xfrm>
            <a:off x="635000" y="2627248"/>
            <a:ext cx="2413000" cy="685800"/>
          </a:xfrm>
          <a:prstGeom prst="rect">
            <a:avLst/>
          </a:prstGeom>
          <a:solidFill>
            <a:srgbClr val="001B72"/>
          </a:solidFill>
          <a:ln w="12700">
            <a:solidFill>
              <a:srgbClr val="FFFFFF"/>
            </a:solidFill>
          </a:ln>
        </p:spPr>
        <p:txBody>
          <a:bodyPr vert="horz" wrap="square" lIns="0" tIns="0" rIns="0" bIns="0" rtlCol="0">
            <a:spAutoFit/>
          </a:bodyPr>
          <a:lstStyle/>
          <a:p>
            <a:pPr marL="649605" marR="549910" indent="-91440">
              <a:lnSpc>
                <a:spcPct val="100000"/>
              </a:lnSpc>
            </a:pPr>
            <a:r>
              <a:rPr sz="2000" b="1" spc="-5" dirty="0">
                <a:solidFill>
                  <a:srgbClr val="FFFFFF"/>
                </a:solidFill>
                <a:latin typeface="Arial"/>
                <a:cs typeface="Arial"/>
              </a:rPr>
              <a:t>Direc</a:t>
            </a:r>
            <a:r>
              <a:rPr sz="2000" b="1" spc="5" dirty="0">
                <a:solidFill>
                  <a:srgbClr val="FFFFFF"/>
                </a:solidFill>
                <a:latin typeface="Arial"/>
                <a:cs typeface="Arial"/>
              </a:rPr>
              <a:t>t</a:t>
            </a:r>
            <a:r>
              <a:rPr sz="2000" b="1" dirty="0">
                <a:solidFill>
                  <a:srgbClr val="FFFFFF"/>
                </a:solidFill>
                <a:latin typeface="Arial"/>
                <a:cs typeface="Arial"/>
              </a:rPr>
              <a:t>i</a:t>
            </a:r>
            <a:r>
              <a:rPr sz="2000" b="1" spc="-30" dirty="0">
                <a:solidFill>
                  <a:srgbClr val="FFFFFF"/>
                </a:solidFill>
                <a:latin typeface="Arial"/>
                <a:cs typeface="Arial"/>
              </a:rPr>
              <a:t>v</a:t>
            </a:r>
            <a:r>
              <a:rPr sz="2000" b="1" spc="-5" dirty="0">
                <a:solidFill>
                  <a:srgbClr val="FFFFFF"/>
                </a:solidFill>
                <a:latin typeface="Arial"/>
                <a:cs typeface="Arial"/>
              </a:rPr>
              <a:t>es, Compi</a:t>
            </a:r>
            <a:r>
              <a:rPr sz="2000" b="1" dirty="0">
                <a:solidFill>
                  <a:srgbClr val="FFFFFF"/>
                </a:solidFill>
                <a:latin typeface="Arial"/>
                <a:cs typeface="Arial"/>
              </a:rPr>
              <a:t>ler</a:t>
            </a:r>
            <a:endParaRPr sz="2000">
              <a:latin typeface="Arial"/>
              <a:cs typeface="Arial"/>
            </a:endParaRPr>
          </a:p>
        </p:txBody>
      </p:sp>
      <p:sp>
        <p:nvSpPr>
          <p:cNvPr id="9" name="object 9"/>
          <p:cNvSpPr txBox="1"/>
          <p:nvPr/>
        </p:nvSpPr>
        <p:spPr>
          <a:xfrm>
            <a:off x="3276600" y="2627248"/>
            <a:ext cx="3048000" cy="609600"/>
          </a:xfrm>
          <a:prstGeom prst="rect">
            <a:avLst/>
          </a:prstGeom>
          <a:solidFill>
            <a:srgbClr val="001B72"/>
          </a:solidFill>
          <a:ln w="12700">
            <a:solidFill>
              <a:srgbClr val="FFFFFF"/>
            </a:solidFill>
          </a:ln>
        </p:spPr>
        <p:txBody>
          <a:bodyPr vert="horz" wrap="square" lIns="0" tIns="0" rIns="0" bIns="0" rtlCol="0">
            <a:spAutoFit/>
          </a:bodyPr>
          <a:lstStyle/>
          <a:p>
            <a:pPr marL="582930">
              <a:lnSpc>
                <a:spcPct val="100000"/>
              </a:lnSpc>
            </a:pPr>
            <a:r>
              <a:rPr sz="2000" b="1" dirty="0">
                <a:solidFill>
                  <a:srgbClr val="FFFFFF"/>
                </a:solidFill>
                <a:latin typeface="Arial"/>
                <a:cs typeface="Arial"/>
              </a:rPr>
              <a:t>OpenMP</a:t>
            </a:r>
            <a:r>
              <a:rPr sz="2000" b="1" spc="-60" dirty="0">
                <a:solidFill>
                  <a:srgbClr val="FFFFFF"/>
                </a:solidFill>
                <a:latin typeface="Arial"/>
                <a:cs typeface="Arial"/>
              </a:rPr>
              <a:t> </a:t>
            </a:r>
            <a:r>
              <a:rPr sz="2000" b="1" dirty="0">
                <a:solidFill>
                  <a:srgbClr val="FFFFFF"/>
                </a:solidFill>
                <a:latin typeface="Arial"/>
                <a:cs typeface="Arial"/>
              </a:rPr>
              <a:t>l</a:t>
            </a:r>
            <a:r>
              <a:rPr sz="2000" b="1" spc="-10" dirty="0">
                <a:solidFill>
                  <a:srgbClr val="FFFFFF"/>
                </a:solidFill>
                <a:latin typeface="Arial"/>
                <a:cs typeface="Arial"/>
              </a:rPr>
              <a:t>i</a:t>
            </a:r>
            <a:r>
              <a:rPr sz="2000" b="1" dirty="0">
                <a:solidFill>
                  <a:srgbClr val="FFFFFF"/>
                </a:solidFill>
                <a:latin typeface="Arial"/>
                <a:cs typeface="Arial"/>
              </a:rPr>
              <a:t>brary</a:t>
            </a:r>
            <a:endParaRPr sz="2000">
              <a:latin typeface="Arial"/>
              <a:cs typeface="Arial"/>
            </a:endParaRPr>
          </a:p>
        </p:txBody>
      </p:sp>
      <p:sp>
        <p:nvSpPr>
          <p:cNvPr id="10" name="object 10"/>
          <p:cNvSpPr txBox="1"/>
          <p:nvPr/>
        </p:nvSpPr>
        <p:spPr>
          <a:xfrm>
            <a:off x="6553200" y="2627248"/>
            <a:ext cx="2311400" cy="609600"/>
          </a:xfrm>
          <a:prstGeom prst="rect">
            <a:avLst/>
          </a:prstGeom>
          <a:solidFill>
            <a:srgbClr val="001B72"/>
          </a:solidFill>
          <a:ln w="12700">
            <a:solidFill>
              <a:srgbClr val="FFFFFF"/>
            </a:solidFill>
          </a:ln>
        </p:spPr>
        <p:txBody>
          <a:bodyPr vert="horz" wrap="square" lIns="0" tIns="0" rIns="0" bIns="0" rtlCol="0">
            <a:spAutoFit/>
          </a:bodyPr>
          <a:lstStyle/>
          <a:p>
            <a:pPr marL="600075" marR="401955" indent="-262255">
              <a:lnSpc>
                <a:spcPct val="100000"/>
              </a:lnSpc>
            </a:pPr>
            <a:r>
              <a:rPr sz="2000" b="1" dirty="0">
                <a:solidFill>
                  <a:srgbClr val="FFFFFF"/>
                </a:solidFill>
                <a:latin typeface="Arial"/>
                <a:cs typeface="Arial"/>
              </a:rPr>
              <a:t>En</a:t>
            </a:r>
            <a:r>
              <a:rPr sz="2000" b="1" spc="-30" dirty="0">
                <a:solidFill>
                  <a:srgbClr val="FFFFFF"/>
                </a:solidFill>
                <a:latin typeface="Arial"/>
                <a:cs typeface="Arial"/>
              </a:rPr>
              <a:t>v</a:t>
            </a:r>
            <a:r>
              <a:rPr sz="2000" b="1" dirty="0">
                <a:solidFill>
                  <a:srgbClr val="FFFFFF"/>
                </a:solidFill>
                <a:latin typeface="Arial"/>
                <a:cs typeface="Arial"/>
              </a:rPr>
              <a:t>iron</a:t>
            </a:r>
            <a:r>
              <a:rPr sz="2000" b="1" spc="-15" dirty="0">
                <a:solidFill>
                  <a:srgbClr val="FFFFFF"/>
                </a:solidFill>
                <a:latin typeface="Arial"/>
                <a:cs typeface="Arial"/>
              </a:rPr>
              <a:t>m</a:t>
            </a:r>
            <a:r>
              <a:rPr sz="2000" b="1" spc="-5" dirty="0">
                <a:solidFill>
                  <a:srgbClr val="FFFFFF"/>
                </a:solidFill>
                <a:latin typeface="Arial"/>
                <a:cs typeface="Arial"/>
              </a:rPr>
              <a:t>ent </a:t>
            </a:r>
            <a:r>
              <a:rPr sz="2000" b="1" spc="-25" dirty="0">
                <a:solidFill>
                  <a:srgbClr val="FFFFFF"/>
                </a:solidFill>
                <a:latin typeface="Arial"/>
                <a:cs typeface="Arial"/>
              </a:rPr>
              <a:t>v</a:t>
            </a:r>
            <a:r>
              <a:rPr sz="2000" b="1" spc="-5" dirty="0">
                <a:solidFill>
                  <a:srgbClr val="FFFFFF"/>
                </a:solidFill>
                <a:latin typeface="Arial"/>
                <a:cs typeface="Arial"/>
              </a:rPr>
              <a:t>ariables</a:t>
            </a:r>
            <a:endParaRPr sz="2000">
              <a:latin typeface="Arial"/>
              <a:cs typeface="Arial"/>
            </a:endParaRPr>
          </a:p>
        </p:txBody>
      </p:sp>
      <p:sp>
        <p:nvSpPr>
          <p:cNvPr id="11" name="object 11"/>
          <p:cNvSpPr/>
          <p:nvPr/>
        </p:nvSpPr>
        <p:spPr>
          <a:xfrm>
            <a:off x="533400" y="2500306"/>
            <a:ext cx="8458200" cy="635"/>
          </a:xfrm>
          <a:custGeom>
            <a:avLst/>
            <a:gdLst/>
            <a:ahLst/>
            <a:cxnLst/>
            <a:rect l="l" t="t" r="r" b="b"/>
            <a:pathLst>
              <a:path w="8458200" h="635">
                <a:moveTo>
                  <a:pt x="0" y="0"/>
                </a:moveTo>
                <a:lnTo>
                  <a:pt x="8458200" y="126"/>
                </a:lnTo>
              </a:path>
            </a:pathLst>
          </a:custGeom>
          <a:ln w="76200">
            <a:solidFill>
              <a:srgbClr val="0070C0"/>
            </a:solidFill>
          </a:ln>
        </p:spPr>
        <p:txBody>
          <a:bodyPr wrap="square" lIns="0" tIns="0" rIns="0" bIns="0" rtlCol="0"/>
          <a:lstStyle/>
          <a:p>
            <a:endParaRPr/>
          </a:p>
        </p:txBody>
      </p:sp>
      <p:sp>
        <p:nvSpPr>
          <p:cNvPr id="12" name="object 12"/>
          <p:cNvSpPr/>
          <p:nvPr/>
        </p:nvSpPr>
        <p:spPr>
          <a:xfrm>
            <a:off x="97770" y="2704210"/>
            <a:ext cx="189865" cy="489584"/>
          </a:xfrm>
          <a:custGeom>
            <a:avLst/>
            <a:gdLst/>
            <a:ahLst/>
            <a:cxnLst/>
            <a:rect l="l" t="t" r="r" b="b"/>
            <a:pathLst>
              <a:path w="189865" h="489585">
                <a:moveTo>
                  <a:pt x="36790" y="378518"/>
                </a:moveTo>
                <a:lnTo>
                  <a:pt x="1515" y="412750"/>
                </a:lnTo>
                <a:lnTo>
                  <a:pt x="0" y="488950"/>
                </a:lnTo>
                <a:lnTo>
                  <a:pt x="145091" y="489585"/>
                </a:lnTo>
                <a:lnTo>
                  <a:pt x="145205" y="460248"/>
                </a:lnTo>
                <a:lnTo>
                  <a:pt x="90481" y="459993"/>
                </a:lnTo>
                <a:lnTo>
                  <a:pt x="65830" y="459866"/>
                </a:lnTo>
                <a:lnTo>
                  <a:pt x="24662" y="459739"/>
                </a:lnTo>
                <a:lnTo>
                  <a:pt x="24786" y="434608"/>
                </a:lnTo>
                <a:lnTo>
                  <a:pt x="25119" y="427989"/>
                </a:lnTo>
                <a:lnTo>
                  <a:pt x="25793" y="424561"/>
                </a:lnTo>
                <a:lnTo>
                  <a:pt x="26670" y="419735"/>
                </a:lnTo>
                <a:lnTo>
                  <a:pt x="28830" y="415925"/>
                </a:lnTo>
                <a:lnTo>
                  <a:pt x="32277" y="412750"/>
                </a:lnTo>
                <a:lnTo>
                  <a:pt x="35718" y="409701"/>
                </a:lnTo>
                <a:lnTo>
                  <a:pt x="40074" y="408177"/>
                </a:lnTo>
                <a:lnTo>
                  <a:pt x="88089" y="408177"/>
                </a:lnTo>
                <a:lnTo>
                  <a:pt x="87496" y="405384"/>
                </a:lnTo>
                <a:lnTo>
                  <a:pt x="85223" y="400303"/>
                </a:lnTo>
                <a:lnTo>
                  <a:pt x="81781" y="395350"/>
                </a:lnTo>
                <a:lnTo>
                  <a:pt x="78339" y="390271"/>
                </a:lnTo>
                <a:lnTo>
                  <a:pt x="73590" y="386206"/>
                </a:lnTo>
                <a:lnTo>
                  <a:pt x="63958" y="381298"/>
                </a:lnTo>
                <a:lnTo>
                  <a:pt x="53529" y="378983"/>
                </a:lnTo>
                <a:lnTo>
                  <a:pt x="36790" y="378518"/>
                </a:lnTo>
                <a:close/>
              </a:path>
              <a:path w="189865" h="489585">
                <a:moveTo>
                  <a:pt x="88089" y="408177"/>
                </a:moveTo>
                <a:lnTo>
                  <a:pt x="49650" y="408177"/>
                </a:lnTo>
                <a:lnTo>
                  <a:pt x="53397" y="409321"/>
                </a:lnTo>
                <a:lnTo>
                  <a:pt x="56622" y="411479"/>
                </a:lnTo>
                <a:lnTo>
                  <a:pt x="65944" y="432308"/>
                </a:lnTo>
                <a:lnTo>
                  <a:pt x="65830" y="459866"/>
                </a:lnTo>
                <a:lnTo>
                  <a:pt x="90481" y="459866"/>
                </a:lnTo>
                <a:lnTo>
                  <a:pt x="90425" y="432308"/>
                </a:lnTo>
                <a:lnTo>
                  <a:pt x="89932" y="420950"/>
                </a:lnTo>
                <a:lnTo>
                  <a:pt x="88601" y="410590"/>
                </a:lnTo>
                <a:lnTo>
                  <a:pt x="88089" y="408177"/>
                </a:lnTo>
                <a:close/>
              </a:path>
              <a:path w="189865" h="489585">
                <a:moveTo>
                  <a:pt x="43668" y="286765"/>
                </a:moveTo>
                <a:lnTo>
                  <a:pt x="40138" y="292608"/>
                </a:lnTo>
                <a:lnTo>
                  <a:pt x="38373" y="298703"/>
                </a:lnTo>
                <a:lnTo>
                  <a:pt x="38322" y="309625"/>
                </a:lnTo>
                <a:lnTo>
                  <a:pt x="39439" y="313563"/>
                </a:lnTo>
                <a:lnTo>
                  <a:pt x="43897" y="320675"/>
                </a:lnTo>
                <a:lnTo>
                  <a:pt x="48533" y="324612"/>
                </a:lnTo>
                <a:lnTo>
                  <a:pt x="55568" y="329056"/>
                </a:lnTo>
                <a:lnTo>
                  <a:pt x="40620" y="329056"/>
                </a:lnTo>
                <a:lnTo>
                  <a:pt x="40519" y="354838"/>
                </a:lnTo>
                <a:lnTo>
                  <a:pt x="145624" y="355346"/>
                </a:lnTo>
                <a:lnTo>
                  <a:pt x="145738" y="327533"/>
                </a:lnTo>
                <a:lnTo>
                  <a:pt x="99663" y="327143"/>
                </a:lnTo>
                <a:lnTo>
                  <a:pt x="86478" y="326313"/>
                </a:lnTo>
                <a:lnTo>
                  <a:pt x="63252" y="312419"/>
                </a:lnTo>
                <a:lnTo>
                  <a:pt x="63290" y="304546"/>
                </a:lnTo>
                <a:lnTo>
                  <a:pt x="64827" y="300227"/>
                </a:lnTo>
                <a:lnTo>
                  <a:pt x="67875" y="295528"/>
                </a:lnTo>
                <a:lnTo>
                  <a:pt x="43668" y="286765"/>
                </a:lnTo>
                <a:close/>
              </a:path>
              <a:path w="189865" h="489585">
                <a:moveTo>
                  <a:pt x="82387" y="173578"/>
                </a:moveTo>
                <a:lnTo>
                  <a:pt x="48297" y="194777"/>
                </a:lnTo>
                <a:lnTo>
                  <a:pt x="39020" y="233683"/>
                </a:lnTo>
                <a:lnTo>
                  <a:pt x="41684" y="245477"/>
                </a:lnTo>
                <a:lnTo>
                  <a:pt x="67214" y="275268"/>
                </a:lnTo>
                <a:lnTo>
                  <a:pt x="91890" y="281050"/>
                </a:lnTo>
                <a:lnTo>
                  <a:pt x="92543" y="281050"/>
                </a:lnTo>
                <a:lnTo>
                  <a:pt x="136961" y="261556"/>
                </a:lnTo>
                <a:lnTo>
                  <a:pt x="142015" y="252602"/>
                </a:lnTo>
                <a:lnTo>
                  <a:pt x="93491" y="252602"/>
                </a:lnTo>
                <a:lnTo>
                  <a:pt x="83064" y="252475"/>
                </a:lnTo>
                <a:lnTo>
                  <a:pt x="61360" y="219455"/>
                </a:lnTo>
                <a:lnTo>
                  <a:pt x="64154" y="213360"/>
                </a:lnTo>
                <a:lnTo>
                  <a:pt x="69716" y="208534"/>
                </a:lnTo>
                <a:lnTo>
                  <a:pt x="75279" y="203580"/>
                </a:lnTo>
                <a:lnTo>
                  <a:pt x="83204" y="201167"/>
                </a:lnTo>
                <a:lnTo>
                  <a:pt x="142076" y="201167"/>
                </a:lnTo>
                <a:lnTo>
                  <a:pt x="140255" y="197397"/>
                </a:lnTo>
                <a:lnTo>
                  <a:pt x="131574" y="186849"/>
                </a:lnTo>
                <a:lnTo>
                  <a:pt x="123215" y="180656"/>
                </a:lnTo>
                <a:lnTo>
                  <a:pt x="112837" y="176347"/>
                </a:lnTo>
                <a:lnTo>
                  <a:pt x="99531" y="173971"/>
                </a:lnTo>
                <a:lnTo>
                  <a:pt x="82387" y="173578"/>
                </a:lnTo>
                <a:close/>
              </a:path>
              <a:path w="189865" h="489585">
                <a:moveTo>
                  <a:pt x="142076" y="201167"/>
                </a:moveTo>
                <a:lnTo>
                  <a:pt x="83204" y="201167"/>
                </a:lnTo>
                <a:lnTo>
                  <a:pt x="104044" y="201294"/>
                </a:lnTo>
                <a:lnTo>
                  <a:pt x="112096" y="203708"/>
                </a:lnTo>
                <a:lnTo>
                  <a:pt x="123132" y="213613"/>
                </a:lnTo>
                <a:lnTo>
                  <a:pt x="125761" y="219455"/>
                </a:lnTo>
                <a:lnTo>
                  <a:pt x="125825" y="234187"/>
                </a:lnTo>
                <a:lnTo>
                  <a:pt x="123031" y="240284"/>
                </a:lnTo>
                <a:lnTo>
                  <a:pt x="111906" y="250189"/>
                </a:lnTo>
                <a:lnTo>
                  <a:pt x="103905" y="252602"/>
                </a:lnTo>
                <a:lnTo>
                  <a:pt x="142015" y="252602"/>
                </a:lnTo>
                <a:lnTo>
                  <a:pt x="144778" y="247706"/>
                </a:lnTo>
                <a:lnTo>
                  <a:pt x="147507" y="236159"/>
                </a:lnTo>
                <a:lnTo>
                  <a:pt x="148292" y="221219"/>
                </a:lnTo>
                <a:lnTo>
                  <a:pt x="145759" y="208793"/>
                </a:lnTo>
                <a:lnTo>
                  <a:pt x="142076" y="201167"/>
                </a:lnTo>
                <a:close/>
              </a:path>
              <a:path w="189865" h="489585">
                <a:moveTo>
                  <a:pt x="41725" y="54737"/>
                </a:moveTo>
                <a:lnTo>
                  <a:pt x="41624" y="80772"/>
                </a:lnTo>
                <a:lnTo>
                  <a:pt x="55330" y="81549"/>
                </a:lnTo>
                <a:lnTo>
                  <a:pt x="46359" y="90673"/>
                </a:lnTo>
                <a:lnTo>
                  <a:pt x="40983" y="101964"/>
                </a:lnTo>
                <a:lnTo>
                  <a:pt x="39215" y="116095"/>
                </a:lnTo>
                <a:lnTo>
                  <a:pt x="41571" y="126986"/>
                </a:lnTo>
                <a:lnTo>
                  <a:pt x="69497" y="153752"/>
                </a:lnTo>
                <a:lnTo>
                  <a:pt x="99292" y="157260"/>
                </a:lnTo>
                <a:lnTo>
                  <a:pt x="110675" y="155262"/>
                </a:lnTo>
                <a:lnTo>
                  <a:pt x="122340" y="150533"/>
                </a:lnTo>
                <a:lnTo>
                  <a:pt x="135209" y="142288"/>
                </a:lnTo>
                <a:lnTo>
                  <a:pt x="141361" y="133201"/>
                </a:lnTo>
                <a:lnTo>
                  <a:pt x="142493" y="129031"/>
                </a:lnTo>
                <a:lnTo>
                  <a:pt x="102952" y="129031"/>
                </a:lnTo>
                <a:lnTo>
                  <a:pt x="91801" y="128904"/>
                </a:lnTo>
                <a:lnTo>
                  <a:pt x="81184" y="128904"/>
                </a:lnTo>
                <a:lnTo>
                  <a:pt x="73285" y="126746"/>
                </a:lnTo>
                <a:lnTo>
                  <a:pt x="68129" y="122300"/>
                </a:lnTo>
                <a:lnTo>
                  <a:pt x="62960" y="117983"/>
                </a:lnTo>
                <a:lnTo>
                  <a:pt x="60394" y="112522"/>
                </a:lnTo>
                <a:lnTo>
                  <a:pt x="60445" y="98933"/>
                </a:lnTo>
                <a:lnTo>
                  <a:pt x="63112" y="93344"/>
                </a:lnTo>
                <a:lnTo>
                  <a:pt x="68408" y="88900"/>
                </a:lnTo>
                <a:lnTo>
                  <a:pt x="73704" y="84327"/>
                </a:lnTo>
                <a:lnTo>
                  <a:pt x="81794" y="82168"/>
                </a:lnTo>
                <a:lnTo>
                  <a:pt x="186539" y="82168"/>
                </a:lnTo>
                <a:lnTo>
                  <a:pt x="184461" y="75564"/>
                </a:lnTo>
                <a:lnTo>
                  <a:pt x="150999" y="55758"/>
                </a:lnTo>
                <a:lnTo>
                  <a:pt x="136048" y="55117"/>
                </a:lnTo>
                <a:lnTo>
                  <a:pt x="41725" y="54737"/>
                </a:lnTo>
                <a:close/>
              </a:path>
              <a:path w="189865" h="489585">
                <a:moveTo>
                  <a:pt x="186742" y="82803"/>
                </a:moveTo>
                <a:lnTo>
                  <a:pt x="129698" y="82803"/>
                </a:lnTo>
                <a:lnTo>
                  <a:pt x="151237" y="82930"/>
                </a:lnTo>
                <a:lnTo>
                  <a:pt x="155492" y="83438"/>
                </a:lnTo>
                <a:lnTo>
                  <a:pt x="168027" y="98933"/>
                </a:lnTo>
                <a:lnTo>
                  <a:pt x="167976" y="111887"/>
                </a:lnTo>
                <a:lnTo>
                  <a:pt x="166973" y="115950"/>
                </a:lnTo>
                <a:lnTo>
                  <a:pt x="164979" y="118617"/>
                </a:lnTo>
                <a:lnTo>
                  <a:pt x="163595" y="120523"/>
                </a:lnTo>
                <a:lnTo>
                  <a:pt x="161042" y="121792"/>
                </a:lnTo>
                <a:lnTo>
                  <a:pt x="157346" y="122300"/>
                </a:lnTo>
                <a:lnTo>
                  <a:pt x="153358" y="154050"/>
                </a:lnTo>
                <a:lnTo>
                  <a:pt x="188249" y="120910"/>
                </a:lnTo>
                <a:lnTo>
                  <a:pt x="189325" y="95758"/>
                </a:lnTo>
                <a:lnTo>
                  <a:pt x="188372" y="87884"/>
                </a:lnTo>
                <a:lnTo>
                  <a:pt x="186742" y="82803"/>
                </a:lnTo>
                <a:close/>
              </a:path>
              <a:path w="189865" h="489585">
                <a:moveTo>
                  <a:pt x="186539" y="82168"/>
                </a:moveTo>
                <a:lnTo>
                  <a:pt x="92678" y="82168"/>
                </a:lnTo>
                <a:lnTo>
                  <a:pt x="103104" y="82296"/>
                </a:lnTo>
                <a:lnTo>
                  <a:pt x="110966" y="84581"/>
                </a:lnTo>
                <a:lnTo>
                  <a:pt x="121558" y="93979"/>
                </a:lnTo>
                <a:lnTo>
                  <a:pt x="124186" y="99822"/>
                </a:lnTo>
                <a:lnTo>
                  <a:pt x="124136" y="112902"/>
                </a:lnTo>
                <a:lnTo>
                  <a:pt x="121519" y="118237"/>
                </a:lnTo>
                <a:lnTo>
                  <a:pt x="111131" y="126873"/>
                </a:lnTo>
                <a:lnTo>
                  <a:pt x="102952" y="129031"/>
                </a:lnTo>
                <a:lnTo>
                  <a:pt x="142493" y="129031"/>
                </a:lnTo>
                <a:lnTo>
                  <a:pt x="144698" y="120910"/>
                </a:lnTo>
                <a:lnTo>
                  <a:pt x="144809" y="117983"/>
                </a:lnTo>
                <a:lnTo>
                  <a:pt x="145177" y="103838"/>
                </a:lnTo>
                <a:lnTo>
                  <a:pt x="139572" y="92510"/>
                </a:lnTo>
                <a:lnTo>
                  <a:pt x="129698" y="82803"/>
                </a:lnTo>
                <a:lnTo>
                  <a:pt x="186742" y="82803"/>
                </a:lnTo>
                <a:lnTo>
                  <a:pt x="186539" y="82168"/>
                </a:lnTo>
                <a:close/>
              </a:path>
              <a:path w="189865" h="489585">
                <a:moveTo>
                  <a:pt x="119246" y="0"/>
                </a:moveTo>
                <a:lnTo>
                  <a:pt x="119132" y="27812"/>
                </a:lnTo>
                <a:lnTo>
                  <a:pt x="146945" y="27939"/>
                </a:lnTo>
                <a:lnTo>
                  <a:pt x="147046" y="126"/>
                </a:lnTo>
                <a:lnTo>
                  <a:pt x="119246" y="0"/>
                </a:lnTo>
                <a:close/>
              </a:path>
            </a:pathLst>
          </a:custGeom>
          <a:solidFill>
            <a:schemeClr val="tx1"/>
          </a:solidFill>
        </p:spPr>
        <p:txBody>
          <a:bodyPr wrap="square" lIns="0" tIns="0" rIns="0" bIns="0" rtlCol="0"/>
          <a:lstStyle/>
          <a:p>
            <a:endParaRPr/>
          </a:p>
        </p:txBody>
      </p:sp>
      <p:sp>
        <p:nvSpPr>
          <p:cNvPr id="13" name="object 13"/>
          <p:cNvSpPr/>
          <p:nvPr/>
        </p:nvSpPr>
        <p:spPr>
          <a:xfrm>
            <a:off x="342760" y="2679573"/>
            <a:ext cx="187960" cy="523875"/>
          </a:xfrm>
          <a:custGeom>
            <a:avLst/>
            <a:gdLst/>
            <a:ahLst/>
            <a:cxnLst/>
            <a:rect l="l" t="t" r="r" b="b"/>
            <a:pathLst>
              <a:path w="187959" h="523875">
                <a:moveTo>
                  <a:pt x="126" y="493649"/>
                </a:moveTo>
                <a:lnTo>
                  <a:pt x="0" y="522986"/>
                </a:lnTo>
                <a:lnTo>
                  <a:pt x="143903" y="523493"/>
                </a:lnTo>
                <a:lnTo>
                  <a:pt x="144020" y="494156"/>
                </a:lnTo>
                <a:lnTo>
                  <a:pt x="119583" y="494156"/>
                </a:lnTo>
                <a:lnTo>
                  <a:pt x="126" y="493649"/>
                </a:lnTo>
                <a:close/>
              </a:path>
              <a:path w="187959" h="523875">
                <a:moveTo>
                  <a:pt x="119875" y="421259"/>
                </a:moveTo>
                <a:lnTo>
                  <a:pt x="119583" y="494156"/>
                </a:lnTo>
                <a:lnTo>
                  <a:pt x="144020" y="494156"/>
                </a:lnTo>
                <a:lnTo>
                  <a:pt x="144310" y="421386"/>
                </a:lnTo>
                <a:lnTo>
                  <a:pt x="119875" y="421259"/>
                </a:lnTo>
                <a:close/>
              </a:path>
              <a:path w="187959" h="523875">
                <a:moveTo>
                  <a:pt x="135023" y="342773"/>
                </a:moveTo>
                <a:lnTo>
                  <a:pt x="73266" y="342773"/>
                </a:lnTo>
                <a:lnTo>
                  <a:pt x="76605" y="344218"/>
                </a:lnTo>
                <a:lnTo>
                  <a:pt x="79591" y="354568"/>
                </a:lnTo>
                <a:lnTo>
                  <a:pt x="82884" y="370459"/>
                </a:lnTo>
                <a:lnTo>
                  <a:pt x="84569" y="379475"/>
                </a:lnTo>
                <a:lnTo>
                  <a:pt x="86702" y="386841"/>
                </a:lnTo>
                <a:lnTo>
                  <a:pt x="89154" y="391922"/>
                </a:lnTo>
                <a:lnTo>
                  <a:pt x="91605" y="397128"/>
                </a:lnTo>
                <a:lnTo>
                  <a:pt x="95161" y="401065"/>
                </a:lnTo>
                <a:lnTo>
                  <a:pt x="99796" y="403987"/>
                </a:lnTo>
                <a:lnTo>
                  <a:pt x="104432" y="406780"/>
                </a:lnTo>
                <a:lnTo>
                  <a:pt x="109727" y="408177"/>
                </a:lnTo>
                <a:lnTo>
                  <a:pt x="115844" y="408304"/>
                </a:lnTo>
                <a:lnTo>
                  <a:pt x="128178" y="405825"/>
                </a:lnTo>
                <a:lnTo>
                  <a:pt x="139012" y="397877"/>
                </a:lnTo>
                <a:lnTo>
                  <a:pt x="144883" y="387204"/>
                </a:lnTo>
                <a:lnTo>
                  <a:pt x="145865" y="380491"/>
                </a:lnTo>
                <a:lnTo>
                  <a:pt x="116801" y="380491"/>
                </a:lnTo>
                <a:lnTo>
                  <a:pt x="108953" y="380364"/>
                </a:lnTo>
                <a:lnTo>
                  <a:pt x="105689" y="378587"/>
                </a:lnTo>
                <a:lnTo>
                  <a:pt x="101561" y="372617"/>
                </a:lnTo>
                <a:lnTo>
                  <a:pt x="99961" y="367538"/>
                </a:lnTo>
                <a:lnTo>
                  <a:pt x="96723" y="352043"/>
                </a:lnTo>
                <a:lnTo>
                  <a:pt x="95326" y="346455"/>
                </a:lnTo>
                <a:lnTo>
                  <a:pt x="94157" y="342900"/>
                </a:lnTo>
                <a:lnTo>
                  <a:pt x="135147" y="342900"/>
                </a:lnTo>
                <a:close/>
              </a:path>
              <a:path w="187959" h="523875">
                <a:moveTo>
                  <a:pt x="77736" y="315467"/>
                </a:moveTo>
                <a:lnTo>
                  <a:pt x="65658" y="315467"/>
                </a:lnTo>
                <a:lnTo>
                  <a:pt x="57353" y="316611"/>
                </a:lnTo>
                <a:lnTo>
                  <a:pt x="37751" y="350440"/>
                </a:lnTo>
                <a:lnTo>
                  <a:pt x="37449" y="368559"/>
                </a:lnTo>
                <a:lnTo>
                  <a:pt x="39977" y="381266"/>
                </a:lnTo>
                <a:lnTo>
                  <a:pt x="45157" y="391595"/>
                </a:lnTo>
                <a:lnTo>
                  <a:pt x="54211" y="399778"/>
                </a:lnTo>
                <a:lnTo>
                  <a:pt x="66789" y="405256"/>
                </a:lnTo>
                <a:lnTo>
                  <a:pt x="71437" y="379984"/>
                </a:lnTo>
                <a:lnTo>
                  <a:pt x="66560" y="378205"/>
                </a:lnTo>
                <a:lnTo>
                  <a:pt x="63157" y="376047"/>
                </a:lnTo>
                <a:lnTo>
                  <a:pt x="59283" y="370459"/>
                </a:lnTo>
                <a:lnTo>
                  <a:pt x="58331" y="366522"/>
                </a:lnTo>
                <a:lnTo>
                  <a:pt x="58381" y="354329"/>
                </a:lnTo>
                <a:lnTo>
                  <a:pt x="59537" y="349376"/>
                </a:lnTo>
                <a:lnTo>
                  <a:pt x="64109" y="344042"/>
                </a:lnTo>
                <a:lnTo>
                  <a:pt x="67932" y="342773"/>
                </a:lnTo>
                <a:lnTo>
                  <a:pt x="135023" y="342773"/>
                </a:lnTo>
                <a:lnTo>
                  <a:pt x="133159" y="340867"/>
                </a:lnTo>
                <a:lnTo>
                  <a:pt x="133680" y="340613"/>
                </a:lnTo>
                <a:lnTo>
                  <a:pt x="134772" y="340360"/>
                </a:lnTo>
                <a:lnTo>
                  <a:pt x="136423" y="339851"/>
                </a:lnTo>
                <a:lnTo>
                  <a:pt x="140055" y="338836"/>
                </a:lnTo>
                <a:lnTo>
                  <a:pt x="142798" y="337947"/>
                </a:lnTo>
                <a:lnTo>
                  <a:pt x="144652" y="337185"/>
                </a:lnTo>
                <a:lnTo>
                  <a:pt x="144741" y="315975"/>
                </a:lnTo>
                <a:lnTo>
                  <a:pt x="119430" y="315975"/>
                </a:lnTo>
                <a:lnTo>
                  <a:pt x="77736" y="315467"/>
                </a:lnTo>
                <a:close/>
              </a:path>
              <a:path w="187959" h="523875">
                <a:moveTo>
                  <a:pt x="135147" y="342900"/>
                </a:moveTo>
                <a:lnTo>
                  <a:pt x="106362" y="342900"/>
                </a:lnTo>
                <a:lnTo>
                  <a:pt x="110883" y="343280"/>
                </a:lnTo>
                <a:lnTo>
                  <a:pt x="113245" y="344042"/>
                </a:lnTo>
                <a:lnTo>
                  <a:pt x="127342" y="360044"/>
                </a:lnTo>
                <a:lnTo>
                  <a:pt x="127316" y="366522"/>
                </a:lnTo>
                <a:lnTo>
                  <a:pt x="116801" y="380491"/>
                </a:lnTo>
                <a:lnTo>
                  <a:pt x="145865" y="380491"/>
                </a:lnTo>
                <a:lnTo>
                  <a:pt x="146888" y="373506"/>
                </a:lnTo>
                <a:lnTo>
                  <a:pt x="146900" y="367284"/>
                </a:lnTo>
                <a:lnTo>
                  <a:pt x="145770" y="361568"/>
                </a:lnTo>
                <a:lnTo>
                  <a:pt x="141198" y="350647"/>
                </a:lnTo>
                <a:lnTo>
                  <a:pt x="137756" y="345566"/>
                </a:lnTo>
                <a:lnTo>
                  <a:pt x="135147" y="342900"/>
                </a:lnTo>
                <a:close/>
              </a:path>
              <a:path w="187959" h="523875">
                <a:moveTo>
                  <a:pt x="144767" y="309752"/>
                </a:moveTo>
                <a:lnTo>
                  <a:pt x="119430" y="315975"/>
                </a:lnTo>
                <a:lnTo>
                  <a:pt x="144741" y="315975"/>
                </a:lnTo>
                <a:lnTo>
                  <a:pt x="144767" y="309752"/>
                </a:lnTo>
                <a:close/>
              </a:path>
              <a:path w="187959" h="523875">
                <a:moveTo>
                  <a:pt x="40119" y="192912"/>
                </a:moveTo>
                <a:lnTo>
                  <a:pt x="40004" y="221741"/>
                </a:lnTo>
                <a:lnTo>
                  <a:pt x="114528" y="246634"/>
                </a:lnTo>
                <a:lnTo>
                  <a:pt x="39801" y="271399"/>
                </a:lnTo>
                <a:lnTo>
                  <a:pt x="39687" y="300989"/>
                </a:lnTo>
                <a:lnTo>
                  <a:pt x="145249" y="261492"/>
                </a:lnTo>
                <a:lnTo>
                  <a:pt x="185660" y="261492"/>
                </a:lnTo>
                <a:lnTo>
                  <a:pt x="173431" y="244221"/>
                </a:lnTo>
                <a:lnTo>
                  <a:pt x="170205" y="241935"/>
                </a:lnTo>
                <a:lnTo>
                  <a:pt x="165531" y="239649"/>
                </a:lnTo>
                <a:lnTo>
                  <a:pt x="159397" y="237109"/>
                </a:lnTo>
                <a:lnTo>
                  <a:pt x="141122" y="230504"/>
                </a:lnTo>
                <a:lnTo>
                  <a:pt x="40119" y="192912"/>
                </a:lnTo>
                <a:close/>
              </a:path>
              <a:path w="187959" h="523875">
                <a:moveTo>
                  <a:pt x="185660" y="261492"/>
                </a:moveTo>
                <a:lnTo>
                  <a:pt x="145249" y="261492"/>
                </a:lnTo>
                <a:lnTo>
                  <a:pt x="151117" y="263143"/>
                </a:lnTo>
                <a:lnTo>
                  <a:pt x="155943" y="265556"/>
                </a:lnTo>
                <a:lnTo>
                  <a:pt x="159727" y="268604"/>
                </a:lnTo>
                <a:lnTo>
                  <a:pt x="163499" y="271779"/>
                </a:lnTo>
                <a:lnTo>
                  <a:pt x="165379" y="276605"/>
                </a:lnTo>
                <a:lnTo>
                  <a:pt x="165255" y="287274"/>
                </a:lnTo>
                <a:lnTo>
                  <a:pt x="164896" y="290449"/>
                </a:lnTo>
                <a:lnTo>
                  <a:pt x="164020" y="294766"/>
                </a:lnTo>
                <a:lnTo>
                  <a:pt x="185801" y="292353"/>
                </a:lnTo>
                <a:lnTo>
                  <a:pt x="186944" y="287274"/>
                </a:lnTo>
                <a:lnTo>
                  <a:pt x="187528" y="282066"/>
                </a:lnTo>
                <a:lnTo>
                  <a:pt x="187566" y="271399"/>
                </a:lnTo>
                <a:lnTo>
                  <a:pt x="187032" y="266700"/>
                </a:lnTo>
                <a:lnTo>
                  <a:pt x="185660" y="261492"/>
                </a:lnTo>
                <a:close/>
              </a:path>
              <a:path w="187959" h="523875">
                <a:moveTo>
                  <a:pt x="97301" y="89770"/>
                </a:moveTo>
                <a:lnTo>
                  <a:pt x="60129" y="98689"/>
                </a:lnTo>
                <a:lnTo>
                  <a:pt x="38094" y="143255"/>
                </a:lnTo>
                <a:lnTo>
                  <a:pt x="38196" y="144017"/>
                </a:lnTo>
                <a:lnTo>
                  <a:pt x="66856" y="183194"/>
                </a:lnTo>
                <a:lnTo>
                  <a:pt x="93805" y="187962"/>
                </a:lnTo>
                <a:lnTo>
                  <a:pt x="107445" y="186857"/>
                </a:lnTo>
                <a:lnTo>
                  <a:pt x="143339" y="159741"/>
                </a:lnTo>
                <a:lnTo>
                  <a:pt x="143394" y="159512"/>
                </a:lnTo>
                <a:lnTo>
                  <a:pt x="100825" y="159512"/>
                </a:lnTo>
                <a:lnTo>
                  <a:pt x="100799" y="159003"/>
                </a:lnTo>
                <a:lnTo>
                  <a:pt x="76212" y="159003"/>
                </a:lnTo>
                <a:lnTo>
                  <a:pt x="70218" y="156972"/>
                </a:lnTo>
                <a:lnTo>
                  <a:pt x="61417" y="149098"/>
                </a:lnTo>
                <a:lnTo>
                  <a:pt x="59220" y="144017"/>
                </a:lnTo>
                <a:lnTo>
                  <a:pt x="59270" y="132334"/>
                </a:lnTo>
                <a:lnTo>
                  <a:pt x="61379" y="127507"/>
                </a:lnTo>
                <a:lnTo>
                  <a:pt x="69799" y="119634"/>
                </a:lnTo>
                <a:lnTo>
                  <a:pt x="75920" y="117601"/>
                </a:lnTo>
                <a:lnTo>
                  <a:pt x="83972" y="117348"/>
                </a:lnTo>
                <a:lnTo>
                  <a:pt x="98695" y="117348"/>
                </a:lnTo>
                <a:lnTo>
                  <a:pt x="97301" y="89770"/>
                </a:lnTo>
                <a:close/>
              </a:path>
              <a:path w="187959" h="523875">
                <a:moveTo>
                  <a:pt x="116839" y="91439"/>
                </a:moveTo>
                <a:lnTo>
                  <a:pt x="112077" y="119125"/>
                </a:lnTo>
                <a:lnTo>
                  <a:pt x="117347" y="120650"/>
                </a:lnTo>
                <a:lnTo>
                  <a:pt x="121158" y="122936"/>
                </a:lnTo>
                <a:lnTo>
                  <a:pt x="125895" y="128777"/>
                </a:lnTo>
                <a:lnTo>
                  <a:pt x="127023" y="132334"/>
                </a:lnTo>
                <a:lnTo>
                  <a:pt x="126946" y="143438"/>
                </a:lnTo>
                <a:lnTo>
                  <a:pt x="100825" y="159512"/>
                </a:lnTo>
                <a:lnTo>
                  <a:pt x="143394" y="159512"/>
                </a:lnTo>
                <a:lnTo>
                  <a:pt x="146514" y="146554"/>
                </a:lnTo>
                <a:lnTo>
                  <a:pt x="147414" y="129567"/>
                </a:lnTo>
                <a:lnTo>
                  <a:pt x="144471" y="117601"/>
                </a:lnTo>
                <a:lnTo>
                  <a:pt x="144357" y="117348"/>
                </a:lnTo>
                <a:lnTo>
                  <a:pt x="138088" y="105778"/>
                </a:lnTo>
                <a:lnTo>
                  <a:pt x="128898" y="97378"/>
                </a:lnTo>
                <a:lnTo>
                  <a:pt x="116839" y="91439"/>
                </a:lnTo>
                <a:close/>
              </a:path>
              <a:path w="187959" h="523875">
                <a:moveTo>
                  <a:pt x="98695" y="117348"/>
                </a:moveTo>
                <a:lnTo>
                  <a:pt x="83972" y="117348"/>
                </a:lnTo>
                <a:lnTo>
                  <a:pt x="83807" y="159003"/>
                </a:lnTo>
                <a:lnTo>
                  <a:pt x="100799" y="159003"/>
                </a:lnTo>
                <a:lnTo>
                  <a:pt x="98695" y="117348"/>
                </a:lnTo>
                <a:close/>
              </a:path>
              <a:path w="187959" h="523875">
                <a:moveTo>
                  <a:pt x="43764" y="0"/>
                </a:moveTo>
                <a:lnTo>
                  <a:pt x="40246" y="5841"/>
                </a:lnTo>
                <a:lnTo>
                  <a:pt x="38468" y="11937"/>
                </a:lnTo>
                <a:lnTo>
                  <a:pt x="38430" y="22732"/>
                </a:lnTo>
                <a:lnTo>
                  <a:pt x="39535" y="26797"/>
                </a:lnTo>
                <a:lnTo>
                  <a:pt x="43992" y="33909"/>
                </a:lnTo>
                <a:lnTo>
                  <a:pt x="48628" y="37846"/>
                </a:lnTo>
                <a:lnTo>
                  <a:pt x="55664" y="42290"/>
                </a:lnTo>
                <a:lnTo>
                  <a:pt x="40728" y="42290"/>
                </a:lnTo>
                <a:lnTo>
                  <a:pt x="40627" y="68072"/>
                </a:lnTo>
                <a:lnTo>
                  <a:pt x="145732" y="68452"/>
                </a:lnTo>
                <a:lnTo>
                  <a:pt x="145834" y="40639"/>
                </a:lnTo>
                <a:lnTo>
                  <a:pt x="99778" y="40308"/>
                </a:lnTo>
                <a:lnTo>
                  <a:pt x="86583" y="39486"/>
                </a:lnTo>
                <a:lnTo>
                  <a:pt x="78155" y="38100"/>
                </a:lnTo>
                <a:lnTo>
                  <a:pt x="72555" y="36449"/>
                </a:lnTo>
                <a:lnTo>
                  <a:pt x="68681" y="34416"/>
                </a:lnTo>
                <a:lnTo>
                  <a:pt x="66547" y="31623"/>
                </a:lnTo>
                <a:lnTo>
                  <a:pt x="64414" y="28955"/>
                </a:lnTo>
                <a:lnTo>
                  <a:pt x="63360" y="25653"/>
                </a:lnTo>
                <a:lnTo>
                  <a:pt x="63385" y="17652"/>
                </a:lnTo>
                <a:lnTo>
                  <a:pt x="64922" y="13335"/>
                </a:lnTo>
                <a:lnTo>
                  <a:pt x="67983" y="8636"/>
                </a:lnTo>
                <a:lnTo>
                  <a:pt x="43764" y="0"/>
                </a:lnTo>
                <a:close/>
              </a:path>
            </a:pathLst>
          </a:custGeom>
          <a:solidFill>
            <a:schemeClr val="tx1"/>
          </a:solidFill>
        </p:spPr>
        <p:txBody>
          <a:bodyPr wrap="square" lIns="0" tIns="0" rIns="0" bIns="0" rtlCol="0"/>
          <a:lstStyle/>
          <a:p>
            <a:endParaRPr/>
          </a:p>
        </p:txBody>
      </p:sp>
      <p:sp>
        <p:nvSpPr>
          <p:cNvPr id="14" name="object 14"/>
          <p:cNvSpPr/>
          <p:nvPr/>
        </p:nvSpPr>
        <p:spPr>
          <a:xfrm>
            <a:off x="609600" y="1194874"/>
            <a:ext cx="8229600" cy="609600"/>
          </a:xfrm>
          <a:custGeom>
            <a:avLst/>
            <a:gdLst/>
            <a:ahLst/>
            <a:cxnLst/>
            <a:rect l="l" t="t" r="r" b="b"/>
            <a:pathLst>
              <a:path w="8229600" h="609600">
                <a:moveTo>
                  <a:pt x="0" y="609600"/>
                </a:moveTo>
                <a:lnTo>
                  <a:pt x="8229600" y="609600"/>
                </a:lnTo>
                <a:lnTo>
                  <a:pt x="8229600" y="0"/>
                </a:lnTo>
                <a:lnTo>
                  <a:pt x="0" y="0"/>
                </a:lnTo>
                <a:lnTo>
                  <a:pt x="0" y="609600"/>
                </a:lnTo>
                <a:close/>
              </a:path>
            </a:pathLst>
          </a:custGeom>
          <a:solidFill>
            <a:srgbClr val="51DC00"/>
          </a:solidFill>
        </p:spPr>
        <p:txBody>
          <a:bodyPr wrap="square" lIns="0" tIns="0" rIns="0" bIns="0" rtlCol="0"/>
          <a:lstStyle/>
          <a:p>
            <a:endParaRPr/>
          </a:p>
        </p:txBody>
      </p:sp>
      <p:sp>
        <p:nvSpPr>
          <p:cNvPr id="15" name="object 15"/>
          <p:cNvSpPr/>
          <p:nvPr/>
        </p:nvSpPr>
        <p:spPr>
          <a:xfrm>
            <a:off x="609600" y="1194874"/>
            <a:ext cx="8229600" cy="609600"/>
          </a:xfrm>
          <a:custGeom>
            <a:avLst/>
            <a:gdLst/>
            <a:ahLst/>
            <a:cxnLst/>
            <a:rect l="l" t="t" r="r" b="b"/>
            <a:pathLst>
              <a:path w="8229600" h="609600">
                <a:moveTo>
                  <a:pt x="0" y="609600"/>
                </a:moveTo>
                <a:lnTo>
                  <a:pt x="8229600" y="609600"/>
                </a:lnTo>
                <a:lnTo>
                  <a:pt x="8229600" y="0"/>
                </a:lnTo>
                <a:lnTo>
                  <a:pt x="0" y="0"/>
                </a:lnTo>
                <a:lnTo>
                  <a:pt x="0" y="609600"/>
                </a:lnTo>
                <a:close/>
              </a:path>
            </a:pathLst>
          </a:custGeom>
          <a:ln w="12700">
            <a:solidFill>
              <a:srgbClr val="FFFFFF"/>
            </a:solidFill>
          </a:ln>
        </p:spPr>
        <p:txBody>
          <a:bodyPr wrap="square" lIns="0" tIns="0" rIns="0" bIns="0" rtlCol="0"/>
          <a:lstStyle/>
          <a:p>
            <a:endParaRPr/>
          </a:p>
        </p:txBody>
      </p:sp>
      <p:sp>
        <p:nvSpPr>
          <p:cNvPr id="16" name="object 16"/>
          <p:cNvSpPr/>
          <p:nvPr/>
        </p:nvSpPr>
        <p:spPr>
          <a:xfrm>
            <a:off x="7705725" y="1794950"/>
            <a:ext cx="1133475" cy="619125"/>
          </a:xfrm>
          <a:custGeom>
            <a:avLst/>
            <a:gdLst/>
            <a:ahLst/>
            <a:cxnLst/>
            <a:rect l="l" t="t" r="r" b="b"/>
            <a:pathLst>
              <a:path w="1133475" h="619125">
                <a:moveTo>
                  <a:pt x="0" y="619125"/>
                </a:moveTo>
                <a:lnTo>
                  <a:pt x="1133475" y="619125"/>
                </a:lnTo>
                <a:lnTo>
                  <a:pt x="1133475" y="0"/>
                </a:lnTo>
                <a:lnTo>
                  <a:pt x="0" y="0"/>
                </a:lnTo>
                <a:lnTo>
                  <a:pt x="0" y="619125"/>
                </a:lnTo>
                <a:close/>
              </a:path>
            </a:pathLst>
          </a:custGeom>
          <a:solidFill>
            <a:srgbClr val="51DC00"/>
          </a:solidFill>
        </p:spPr>
        <p:txBody>
          <a:bodyPr wrap="square" lIns="0" tIns="0" rIns="0" bIns="0" rtlCol="0"/>
          <a:lstStyle/>
          <a:p>
            <a:endParaRPr/>
          </a:p>
        </p:txBody>
      </p:sp>
      <p:sp>
        <p:nvSpPr>
          <p:cNvPr id="17" name="object 17"/>
          <p:cNvSpPr/>
          <p:nvPr/>
        </p:nvSpPr>
        <p:spPr>
          <a:xfrm>
            <a:off x="7705725" y="1347274"/>
            <a:ext cx="1133475" cy="1066800"/>
          </a:xfrm>
          <a:custGeom>
            <a:avLst/>
            <a:gdLst/>
            <a:ahLst/>
            <a:cxnLst/>
            <a:rect l="l" t="t" r="r" b="b"/>
            <a:pathLst>
              <a:path w="1133475" h="1066800">
                <a:moveTo>
                  <a:pt x="0" y="1066800"/>
                </a:moveTo>
                <a:lnTo>
                  <a:pt x="1133475" y="1066800"/>
                </a:lnTo>
                <a:lnTo>
                  <a:pt x="1133475" y="0"/>
                </a:lnTo>
                <a:lnTo>
                  <a:pt x="0" y="0"/>
                </a:lnTo>
                <a:lnTo>
                  <a:pt x="0" y="1066800"/>
                </a:lnTo>
                <a:close/>
              </a:path>
            </a:pathLst>
          </a:custGeom>
          <a:ln w="12700">
            <a:solidFill>
              <a:srgbClr val="FFFFFF"/>
            </a:solidFill>
          </a:ln>
        </p:spPr>
        <p:txBody>
          <a:bodyPr wrap="square" lIns="0" tIns="0" rIns="0" bIns="0" rtlCol="0"/>
          <a:lstStyle/>
          <a:p>
            <a:endParaRPr/>
          </a:p>
        </p:txBody>
      </p:sp>
      <p:sp>
        <p:nvSpPr>
          <p:cNvPr id="18" name="object 18"/>
          <p:cNvSpPr/>
          <p:nvPr/>
        </p:nvSpPr>
        <p:spPr>
          <a:xfrm>
            <a:off x="7467600" y="1271074"/>
            <a:ext cx="1367155" cy="523875"/>
          </a:xfrm>
          <a:custGeom>
            <a:avLst/>
            <a:gdLst/>
            <a:ahLst/>
            <a:cxnLst/>
            <a:rect l="l" t="t" r="r" b="b"/>
            <a:pathLst>
              <a:path w="1367154" h="523875">
                <a:moveTo>
                  <a:pt x="0" y="523875"/>
                </a:moveTo>
                <a:lnTo>
                  <a:pt x="1366901" y="523875"/>
                </a:lnTo>
                <a:lnTo>
                  <a:pt x="1366901" y="0"/>
                </a:lnTo>
                <a:lnTo>
                  <a:pt x="0" y="0"/>
                </a:lnTo>
                <a:lnTo>
                  <a:pt x="0" y="523875"/>
                </a:lnTo>
                <a:close/>
              </a:path>
            </a:pathLst>
          </a:custGeom>
          <a:solidFill>
            <a:srgbClr val="51DC00"/>
          </a:solidFill>
        </p:spPr>
        <p:txBody>
          <a:bodyPr wrap="square" lIns="0" tIns="0" rIns="0" bIns="0" rtlCol="0"/>
          <a:lstStyle/>
          <a:p>
            <a:endParaRPr/>
          </a:p>
        </p:txBody>
      </p:sp>
      <p:sp>
        <p:nvSpPr>
          <p:cNvPr id="19" name="object 19"/>
          <p:cNvSpPr txBox="1"/>
          <p:nvPr/>
        </p:nvSpPr>
        <p:spPr>
          <a:xfrm>
            <a:off x="609600" y="1956875"/>
            <a:ext cx="6934200" cy="457200"/>
          </a:xfrm>
          <a:prstGeom prst="rect">
            <a:avLst/>
          </a:prstGeom>
          <a:solidFill>
            <a:srgbClr val="51DC00"/>
          </a:solidFill>
          <a:ln w="12700">
            <a:solidFill>
              <a:srgbClr val="FFFFFF"/>
            </a:solidFill>
          </a:ln>
        </p:spPr>
        <p:txBody>
          <a:bodyPr vert="horz" wrap="square" lIns="0" tIns="0" rIns="0" bIns="0" rtlCol="0">
            <a:spAutoFit/>
          </a:bodyPr>
          <a:lstStyle/>
          <a:p>
            <a:pPr marL="635" algn="ctr">
              <a:lnSpc>
                <a:spcPct val="100000"/>
              </a:lnSpc>
            </a:pPr>
            <a:r>
              <a:rPr sz="2000" b="1" spc="-5" dirty="0">
                <a:latin typeface="Arial"/>
                <a:cs typeface="Arial"/>
              </a:rPr>
              <a:t>Application</a:t>
            </a:r>
            <a:endParaRPr sz="2000">
              <a:latin typeface="Arial"/>
              <a:cs typeface="Arial"/>
            </a:endParaRPr>
          </a:p>
        </p:txBody>
      </p:sp>
      <p:sp>
        <p:nvSpPr>
          <p:cNvPr id="20" name="object 20"/>
          <p:cNvSpPr txBox="1"/>
          <p:nvPr/>
        </p:nvSpPr>
        <p:spPr>
          <a:xfrm>
            <a:off x="4001261" y="1345005"/>
            <a:ext cx="1142365" cy="280035"/>
          </a:xfrm>
          <a:prstGeom prst="rect">
            <a:avLst/>
          </a:prstGeom>
        </p:spPr>
        <p:txBody>
          <a:bodyPr vert="horz" wrap="square" lIns="0" tIns="0" rIns="0" bIns="0" rtlCol="0">
            <a:spAutoFit/>
          </a:bodyPr>
          <a:lstStyle/>
          <a:p>
            <a:pPr marL="12700">
              <a:lnSpc>
                <a:spcPct val="100000"/>
              </a:lnSpc>
            </a:pPr>
            <a:r>
              <a:rPr sz="2000" b="1" dirty="0">
                <a:latin typeface="Arial"/>
                <a:cs typeface="Arial"/>
              </a:rPr>
              <a:t>End</a:t>
            </a:r>
            <a:r>
              <a:rPr sz="2000" b="1" spc="-10" dirty="0">
                <a:latin typeface="Arial"/>
                <a:cs typeface="Arial"/>
              </a:rPr>
              <a:t> </a:t>
            </a:r>
            <a:r>
              <a:rPr sz="2000" b="1" spc="-5" dirty="0">
                <a:latin typeface="Arial"/>
                <a:cs typeface="Arial"/>
              </a:rPr>
              <a:t>U</a:t>
            </a:r>
            <a:r>
              <a:rPr sz="2000" b="1" dirty="0">
                <a:latin typeface="Arial"/>
                <a:cs typeface="Arial"/>
              </a:rPr>
              <a:t>s</a:t>
            </a:r>
            <a:r>
              <a:rPr sz="2000" b="1" spc="-5" dirty="0">
                <a:latin typeface="Arial"/>
                <a:cs typeface="Arial"/>
              </a:rPr>
              <a:t>er</a:t>
            </a:r>
            <a:endParaRPr sz="2000">
              <a:latin typeface="Arial"/>
              <a:cs typeface="Arial"/>
            </a:endParaRPr>
          </a:p>
        </p:txBody>
      </p:sp>
      <p:sp>
        <p:nvSpPr>
          <p:cNvPr id="21" name="object 21"/>
          <p:cNvSpPr/>
          <p:nvPr/>
        </p:nvSpPr>
        <p:spPr>
          <a:xfrm>
            <a:off x="156159" y="1321427"/>
            <a:ext cx="191135" cy="964565"/>
          </a:xfrm>
          <a:custGeom>
            <a:avLst/>
            <a:gdLst/>
            <a:ahLst/>
            <a:cxnLst/>
            <a:rect l="l" t="t" r="r" b="b"/>
            <a:pathLst>
              <a:path w="191135" h="964564">
                <a:moveTo>
                  <a:pt x="126" y="934974"/>
                </a:moveTo>
                <a:lnTo>
                  <a:pt x="0" y="964311"/>
                </a:lnTo>
                <a:lnTo>
                  <a:pt x="91458" y="964386"/>
                </a:lnTo>
                <a:lnTo>
                  <a:pt x="104244" y="963502"/>
                </a:lnTo>
                <a:lnTo>
                  <a:pt x="138294" y="944479"/>
                </a:lnTo>
                <a:lnTo>
                  <a:pt x="142653" y="935355"/>
                </a:lnTo>
                <a:lnTo>
                  <a:pt x="78701" y="935355"/>
                </a:lnTo>
                <a:lnTo>
                  <a:pt x="126" y="934974"/>
                </a:lnTo>
                <a:close/>
              </a:path>
              <a:path w="191135" h="964564">
                <a:moveTo>
                  <a:pt x="469" y="848613"/>
                </a:moveTo>
                <a:lnTo>
                  <a:pt x="355" y="877951"/>
                </a:lnTo>
                <a:lnTo>
                  <a:pt x="92100" y="878332"/>
                </a:lnTo>
                <a:lnTo>
                  <a:pt x="100304" y="878713"/>
                </a:lnTo>
                <a:lnTo>
                  <a:pt x="122796" y="897763"/>
                </a:lnTo>
                <a:lnTo>
                  <a:pt x="122732" y="914273"/>
                </a:lnTo>
                <a:lnTo>
                  <a:pt x="91173" y="935355"/>
                </a:lnTo>
                <a:lnTo>
                  <a:pt x="142653" y="935355"/>
                </a:lnTo>
                <a:lnTo>
                  <a:pt x="145220" y="929981"/>
                </a:lnTo>
                <a:lnTo>
                  <a:pt x="147122" y="918121"/>
                </a:lnTo>
                <a:lnTo>
                  <a:pt x="147774" y="901959"/>
                </a:lnTo>
                <a:lnTo>
                  <a:pt x="146544" y="888383"/>
                </a:lnTo>
                <a:lnTo>
                  <a:pt x="121180" y="854198"/>
                </a:lnTo>
                <a:lnTo>
                  <a:pt x="76669" y="848868"/>
                </a:lnTo>
                <a:lnTo>
                  <a:pt x="469" y="848613"/>
                </a:lnTo>
                <a:close/>
              </a:path>
              <a:path w="191135" h="964564">
                <a:moveTo>
                  <a:pt x="145311" y="757936"/>
                </a:moveTo>
                <a:lnTo>
                  <a:pt x="114719" y="757936"/>
                </a:lnTo>
                <a:lnTo>
                  <a:pt x="119926" y="758063"/>
                </a:lnTo>
                <a:lnTo>
                  <a:pt x="122402" y="759206"/>
                </a:lnTo>
                <a:lnTo>
                  <a:pt x="124231" y="761746"/>
                </a:lnTo>
                <a:lnTo>
                  <a:pt x="126860" y="765301"/>
                </a:lnTo>
                <a:lnTo>
                  <a:pt x="128155" y="770763"/>
                </a:lnTo>
                <a:lnTo>
                  <a:pt x="128104" y="784479"/>
                </a:lnTo>
                <a:lnTo>
                  <a:pt x="126669" y="789574"/>
                </a:lnTo>
                <a:lnTo>
                  <a:pt x="123863" y="793114"/>
                </a:lnTo>
                <a:lnTo>
                  <a:pt x="121043" y="796798"/>
                </a:lnTo>
                <a:lnTo>
                  <a:pt x="116928" y="799211"/>
                </a:lnTo>
                <a:lnTo>
                  <a:pt x="111506" y="800354"/>
                </a:lnTo>
                <a:lnTo>
                  <a:pt x="115658" y="828294"/>
                </a:lnTo>
                <a:lnTo>
                  <a:pt x="144497" y="801795"/>
                </a:lnTo>
                <a:lnTo>
                  <a:pt x="148143" y="773634"/>
                </a:lnTo>
                <a:lnTo>
                  <a:pt x="146423" y="760834"/>
                </a:lnTo>
                <a:lnTo>
                  <a:pt x="145311" y="757936"/>
                </a:lnTo>
                <a:close/>
              </a:path>
              <a:path w="191135" h="964564">
                <a:moveTo>
                  <a:pt x="61639" y="735073"/>
                </a:moveTo>
                <a:lnTo>
                  <a:pt x="51856" y="741413"/>
                </a:lnTo>
                <a:lnTo>
                  <a:pt x="42612" y="753208"/>
                </a:lnTo>
                <a:lnTo>
                  <a:pt x="39453" y="764915"/>
                </a:lnTo>
                <a:lnTo>
                  <a:pt x="38353" y="780022"/>
                </a:lnTo>
                <a:lnTo>
                  <a:pt x="39444" y="793845"/>
                </a:lnTo>
                <a:lnTo>
                  <a:pt x="43208" y="805664"/>
                </a:lnTo>
                <a:lnTo>
                  <a:pt x="50243" y="816164"/>
                </a:lnTo>
                <a:lnTo>
                  <a:pt x="60355" y="822149"/>
                </a:lnTo>
                <a:lnTo>
                  <a:pt x="74899" y="823936"/>
                </a:lnTo>
                <a:lnTo>
                  <a:pt x="86056" y="819529"/>
                </a:lnTo>
                <a:lnTo>
                  <a:pt x="95998" y="808605"/>
                </a:lnTo>
                <a:lnTo>
                  <a:pt x="99732" y="799483"/>
                </a:lnTo>
                <a:lnTo>
                  <a:pt x="100083" y="798322"/>
                </a:lnTo>
                <a:lnTo>
                  <a:pt x="64668" y="798322"/>
                </a:lnTo>
                <a:lnTo>
                  <a:pt x="62801" y="797306"/>
                </a:lnTo>
                <a:lnTo>
                  <a:pt x="61353" y="795147"/>
                </a:lnTo>
                <a:lnTo>
                  <a:pt x="59321" y="791972"/>
                </a:lnTo>
                <a:lnTo>
                  <a:pt x="58318" y="786764"/>
                </a:lnTo>
                <a:lnTo>
                  <a:pt x="58381" y="773634"/>
                </a:lnTo>
                <a:lnTo>
                  <a:pt x="59474" y="769112"/>
                </a:lnTo>
                <a:lnTo>
                  <a:pt x="61671" y="766063"/>
                </a:lnTo>
                <a:lnTo>
                  <a:pt x="63855" y="762888"/>
                </a:lnTo>
                <a:lnTo>
                  <a:pt x="67005" y="760857"/>
                </a:lnTo>
                <a:lnTo>
                  <a:pt x="71094" y="759713"/>
                </a:lnTo>
                <a:lnTo>
                  <a:pt x="61639" y="735073"/>
                </a:lnTo>
                <a:close/>
              </a:path>
              <a:path w="191135" h="964564">
                <a:moveTo>
                  <a:pt x="109732" y="730250"/>
                </a:moveTo>
                <a:lnTo>
                  <a:pt x="78974" y="773684"/>
                </a:lnTo>
                <a:lnTo>
                  <a:pt x="75154" y="788103"/>
                </a:lnTo>
                <a:lnTo>
                  <a:pt x="72034" y="795655"/>
                </a:lnTo>
                <a:lnTo>
                  <a:pt x="70650" y="797433"/>
                </a:lnTo>
                <a:lnTo>
                  <a:pt x="68961" y="798322"/>
                </a:lnTo>
                <a:lnTo>
                  <a:pt x="100083" y="798322"/>
                </a:lnTo>
                <a:lnTo>
                  <a:pt x="103690" y="786373"/>
                </a:lnTo>
                <a:lnTo>
                  <a:pt x="107903" y="769112"/>
                </a:lnTo>
                <a:lnTo>
                  <a:pt x="109016" y="764413"/>
                </a:lnTo>
                <a:lnTo>
                  <a:pt x="110248" y="761364"/>
                </a:lnTo>
                <a:lnTo>
                  <a:pt x="111569" y="759968"/>
                </a:lnTo>
                <a:lnTo>
                  <a:pt x="112966" y="758698"/>
                </a:lnTo>
                <a:lnTo>
                  <a:pt x="114719" y="757936"/>
                </a:lnTo>
                <a:lnTo>
                  <a:pt x="145311" y="757936"/>
                </a:lnTo>
                <a:lnTo>
                  <a:pt x="141990" y="749287"/>
                </a:lnTo>
                <a:lnTo>
                  <a:pt x="134224" y="738365"/>
                </a:lnTo>
                <a:lnTo>
                  <a:pt x="123712" y="732218"/>
                </a:lnTo>
                <a:lnTo>
                  <a:pt x="109732" y="730250"/>
                </a:lnTo>
                <a:close/>
              </a:path>
              <a:path w="191135" h="964564">
                <a:moveTo>
                  <a:pt x="98139" y="615530"/>
                </a:moveTo>
                <a:lnTo>
                  <a:pt x="60997" y="624414"/>
                </a:lnTo>
                <a:lnTo>
                  <a:pt x="38926" y="669135"/>
                </a:lnTo>
                <a:lnTo>
                  <a:pt x="41290" y="680870"/>
                </a:lnTo>
                <a:lnTo>
                  <a:pt x="67660" y="708918"/>
                </a:lnTo>
                <a:lnTo>
                  <a:pt x="94575" y="713739"/>
                </a:lnTo>
                <a:lnTo>
                  <a:pt x="108246" y="712556"/>
                </a:lnTo>
                <a:lnTo>
                  <a:pt x="144183" y="685469"/>
                </a:lnTo>
                <a:lnTo>
                  <a:pt x="144226" y="685292"/>
                </a:lnTo>
                <a:lnTo>
                  <a:pt x="101676" y="685292"/>
                </a:lnTo>
                <a:lnTo>
                  <a:pt x="101644" y="684657"/>
                </a:lnTo>
                <a:lnTo>
                  <a:pt x="77063" y="684657"/>
                </a:lnTo>
                <a:lnTo>
                  <a:pt x="71069" y="682751"/>
                </a:lnTo>
                <a:lnTo>
                  <a:pt x="66675" y="678814"/>
                </a:lnTo>
                <a:lnTo>
                  <a:pt x="62268" y="674751"/>
                </a:lnTo>
                <a:lnTo>
                  <a:pt x="60071" y="669798"/>
                </a:lnTo>
                <a:lnTo>
                  <a:pt x="60121" y="657987"/>
                </a:lnTo>
                <a:lnTo>
                  <a:pt x="62230" y="653161"/>
                </a:lnTo>
                <a:lnTo>
                  <a:pt x="70650" y="645287"/>
                </a:lnTo>
                <a:lnTo>
                  <a:pt x="76771" y="643255"/>
                </a:lnTo>
                <a:lnTo>
                  <a:pt x="84823" y="643127"/>
                </a:lnTo>
                <a:lnTo>
                  <a:pt x="99538" y="643127"/>
                </a:lnTo>
                <a:lnTo>
                  <a:pt x="98139" y="615530"/>
                </a:lnTo>
                <a:close/>
              </a:path>
              <a:path w="191135" h="964564">
                <a:moveTo>
                  <a:pt x="117690" y="617093"/>
                </a:moveTo>
                <a:lnTo>
                  <a:pt x="112928" y="644779"/>
                </a:lnTo>
                <a:lnTo>
                  <a:pt x="118198" y="646302"/>
                </a:lnTo>
                <a:lnTo>
                  <a:pt x="122021" y="648588"/>
                </a:lnTo>
                <a:lnTo>
                  <a:pt x="124383" y="651637"/>
                </a:lnTo>
                <a:lnTo>
                  <a:pt x="126746" y="654558"/>
                </a:lnTo>
                <a:lnTo>
                  <a:pt x="127833" y="657987"/>
                </a:lnTo>
                <a:lnTo>
                  <a:pt x="127832" y="669135"/>
                </a:lnTo>
                <a:lnTo>
                  <a:pt x="125552" y="674370"/>
                </a:lnTo>
                <a:lnTo>
                  <a:pt x="120954" y="678561"/>
                </a:lnTo>
                <a:lnTo>
                  <a:pt x="116357" y="682879"/>
                </a:lnTo>
                <a:lnTo>
                  <a:pt x="109931" y="685038"/>
                </a:lnTo>
                <a:lnTo>
                  <a:pt x="101676" y="685292"/>
                </a:lnTo>
                <a:lnTo>
                  <a:pt x="144226" y="685292"/>
                </a:lnTo>
                <a:lnTo>
                  <a:pt x="147365" y="672294"/>
                </a:lnTo>
                <a:lnTo>
                  <a:pt x="148270" y="655267"/>
                </a:lnTo>
                <a:lnTo>
                  <a:pt x="145311" y="643255"/>
                </a:lnTo>
                <a:lnTo>
                  <a:pt x="138898" y="631508"/>
                </a:lnTo>
                <a:lnTo>
                  <a:pt x="129721" y="623117"/>
                </a:lnTo>
                <a:lnTo>
                  <a:pt x="117690" y="617093"/>
                </a:lnTo>
                <a:close/>
              </a:path>
              <a:path w="191135" h="964564">
                <a:moveTo>
                  <a:pt x="99538" y="643127"/>
                </a:moveTo>
                <a:lnTo>
                  <a:pt x="84823" y="643127"/>
                </a:lnTo>
                <a:lnTo>
                  <a:pt x="84658" y="684657"/>
                </a:lnTo>
                <a:lnTo>
                  <a:pt x="101644" y="684657"/>
                </a:lnTo>
                <a:lnTo>
                  <a:pt x="99538" y="643127"/>
                </a:lnTo>
                <a:close/>
              </a:path>
              <a:path w="191135" h="964564">
                <a:moveTo>
                  <a:pt x="41579" y="567944"/>
                </a:moveTo>
                <a:lnTo>
                  <a:pt x="41478" y="593851"/>
                </a:lnTo>
                <a:lnTo>
                  <a:pt x="146583" y="594233"/>
                </a:lnTo>
                <a:lnTo>
                  <a:pt x="146690" y="568071"/>
                </a:lnTo>
                <a:lnTo>
                  <a:pt x="56527" y="568071"/>
                </a:lnTo>
                <a:lnTo>
                  <a:pt x="41579" y="567944"/>
                </a:lnTo>
                <a:close/>
              </a:path>
              <a:path w="191135" h="964564">
                <a:moveTo>
                  <a:pt x="44615" y="525780"/>
                </a:moveTo>
                <a:lnTo>
                  <a:pt x="41097" y="531622"/>
                </a:lnTo>
                <a:lnTo>
                  <a:pt x="39319" y="537718"/>
                </a:lnTo>
                <a:lnTo>
                  <a:pt x="39281" y="548513"/>
                </a:lnTo>
                <a:lnTo>
                  <a:pt x="40386" y="552450"/>
                </a:lnTo>
                <a:lnTo>
                  <a:pt x="44843" y="559562"/>
                </a:lnTo>
                <a:lnTo>
                  <a:pt x="49479" y="563626"/>
                </a:lnTo>
                <a:lnTo>
                  <a:pt x="56527" y="568071"/>
                </a:lnTo>
                <a:lnTo>
                  <a:pt x="146690" y="568071"/>
                </a:lnTo>
                <a:lnTo>
                  <a:pt x="146697" y="566420"/>
                </a:lnTo>
                <a:lnTo>
                  <a:pt x="100627" y="566030"/>
                </a:lnTo>
                <a:lnTo>
                  <a:pt x="87434" y="565201"/>
                </a:lnTo>
                <a:lnTo>
                  <a:pt x="64211" y="551307"/>
                </a:lnTo>
                <a:lnTo>
                  <a:pt x="64236" y="543433"/>
                </a:lnTo>
                <a:lnTo>
                  <a:pt x="65773" y="539114"/>
                </a:lnTo>
                <a:lnTo>
                  <a:pt x="68834" y="534416"/>
                </a:lnTo>
                <a:lnTo>
                  <a:pt x="44615" y="525780"/>
                </a:lnTo>
                <a:close/>
              </a:path>
              <a:path w="191135" h="964564">
                <a:moveTo>
                  <a:pt x="2146" y="429006"/>
                </a:moveTo>
                <a:lnTo>
                  <a:pt x="2044" y="456819"/>
                </a:lnTo>
                <a:lnTo>
                  <a:pt x="147129" y="457454"/>
                </a:lnTo>
                <a:lnTo>
                  <a:pt x="147243" y="429641"/>
                </a:lnTo>
                <a:lnTo>
                  <a:pt x="2146" y="429006"/>
                </a:lnTo>
                <a:close/>
              </a:path>
              <a:path w="191135" h="964564">
                <a:moveTo>
                  <a:pt x="137933" y="342646"/>
                </a:moveTo>
                <a:lnTo>
                  <a:pt x="70891" y="342646"/>
                </a:lnTo>
                <a:lnTo>
                  <a:pt x="76225" y="342773"/>
                </a:lnTo>
                <a:lnTo>
                  <a:pt x="79564" y="344187"/>
                </a:lnTo>
                <a:lnTo>
                  <a:pt x="82550" y="354474"/>
                </a:lnTo>
                <a:lnTo>
                  <a:pt x="85819" y="370332"/>
                </a:lnTo>
                <a:lnTo>
                  <a:pt x="87528" y="379475"/>
                </a:lnTo>
                <a:lnTo>
                  <a:pt x="89662" y="386842"/>
                </a:lnTo>
                <a:lnTo>
                  <a:pt x="94564" y="397001"/>
                </a:lnTo>
                <a:lnTo>
                  <a:pt x="98120" y="401066"/>
                </a:lnTo>
                <a:lnTo>
                  <a:pt x="102755" y="403860"/>
                </a:lnTo>
                <a:lnTo>
                  <a:pt x="107391" y="406781"/>
                </a:lnTo>
                <a:lnTo>
                  <a:pt x="112687" y="408177"/>
                </a:lnTo>
                <a:lnTo>
                  <a:pt x="118922" y="408177"/>
                </a:lnTo>
                <a:lnTo>
                  <a:pt x="131181" y="405724"/>
                </a:lnTo>
                <a:lnTo>
                  <a:pt x="141968" y="397752"/>
                </a:lnTo>
                <a:lnTo>
                  <a:pt x="147840" y="387079"/>
                </a:lnTo>
                <a:lnTo>
                  <a:pt x="148817" y="380364"/>
                </a:lnTo>
                <a:lnTo>
                  <a:pt x="111912" y="380364"/>
                </a:lnTo>
                <a:lnTo>
                  <a:pt x="108648" y="378587"/>
                </a:lnTo>
                <a:lnTo>
                  <a:pt x="106083" y="374904"/>
                </a:lnTo>
                <a:lnTo>
                  <a:pt x="104521" y="372491"/>
                </a:lnTo>
                <a:lnTo>
                  <a:pt x="102920" y="367538"/>
                </a:lnTo>
                <a:lnTo>
                  <a:pt x="99682" y="352044"/>
                </a:lnTo>
                <a:lnTo>
                  <a:pt x="98285" y="346329"/>
                </a:lnTo>
                <a:lnTo>
                  <a:pt x="97116" y="342773"/>
                </a:lnTo>
                <a:lnTo>
                  <a:pt x="138054" y="342773"/>
                </a:lnTo>
                <a:close/>
              </a:path>
              <a:path w="191135" h="964564">
                <a:moveTo>
                  <a:pt x="68618" y="315341"/>
                </a:moveTo>
                <a:lnTo>
                  <a:pt x="40706" y="350333"/>
                </a:lnTo>
                <a:lnTo>
                  <a:pt x="40404" y="368442"/>
                </a:lnTo>
                <a:lnTo>
                  <a:pt x="42921" y="381145"/>
                </a:lnTo>
                <a:lnTo>
                  <a:pt x="48078" y="391545"/>
                </a:lnTo>
                <a:lnTo>
                  <a:pt x="57137" y="399741"/>
                </a:lnTo>
                <a:lnTo>
                  <a:pt x="69748" y="405130"/>
                </a:lnTo>
                <a:lnTo>
                  <a:pt x="74396" y="379984"/>
                </a:lnTo>
                <a:lnTo>
                  <a:pt x="69519" y="378206"/>
                </a:lnTo>
                <a:lnTo>
                  <a:pt x="66116" y="375920"/>
                </a:lnTo>
                <a:lnTo>
                  <a:pt x="62242" y="370332"/>
                </a:lnTo>
                <a:lnTo>
                  <a:pt x="61290" y="366522"/>
                </a:lnTo>
                <a:lnTo>
                  <a:pt x="61341" y="354202"/>
                </a:lnTo>
                <a:lnTo>
                  <a:pt x="62496" y="349250"/>
                </a:lnTo>
                <a:lnTo>
                  <a:pt x="64782" y="346583"/>
                </a:lnTo>
                <a:lnTo>
                  <a:pt x="67068" y="344043"/>
                </a:lnTo>
                <a:lnTo>
                  <a:pt x="70891" y="342646"/>
                </a:lnTo>
                <a:lnTo>
                  <a:pt x="137933" y="342646"/>
                </a:lnTo>
                <a:lnTo>
                  <a:pt x="136118" y="340741"/>
                </a:lnTo>
                <a:lnTo>
                  <a:pt x="136639" y="340613"/>
                </a:lnTo>
                <a:lnTo>
                  <a:pt x="137731" y="340233"/>
                </a:lnTo>
                <a:lnTo>
                  <a:pt x="139382" y="339851"/>
                </a:lnTo>
                <a:lnTo>
                  <a:pt x="143014" y="338836"/>
                </a:lnTo>
                <a:lnTo>
                  <a:pt x="145757" y="337947"/>
                </a:lnTo>
                <a:lnTo>
                  <a:pt x="147612" y="337185"/>
                </a:lnTo>
                <a:lnTo>
                  <a:pt x="147700" y="315849"/>
                </a:lnTo>
                <a:lnTo>
                  <a:pt x="113157" y="315849"/>
                </a:lnTo>
                <a:lnTo>
                  <a:pt x="68618" y="315341"/>
                </a:lnTo>
                <a:close/>
              </a:path>
              <a:path w="191135" h="964564">
                <a:moveTo>
                  <a:pt x="138054" y="342773"/>
                </a:moveTo>
                <a:lnTo>
                  <a:pt x="97116" y="342773"/>
                </a:lnTo>
                <a:lnTo>
                  <a:pt x="109321" y="342900"/>
                </a:lnTo>
                <a:lnTo>
                  <a:pt x="113842" y="343281"/>
                </a:lnTo>
                <a:lnTo>
                  <a:pt x="130302" y="360045"/>
                </a:lnTo>
                <a:lnTo>
                  <a:pt x="130263" y="369443"/>
                </a:lnTo>
                <a:lnTo>
                  <a:pt x="128828" y="373252"/>
                </a:lnTo>
                <a:lnTo>
                  <a:pt x="125971" y="376047"/>
                </a:lnTo>
                <a:lnTo>
                  <a:pt x="123126" y="378968"/>
                </a:lnTo>
                <a:lnTo>
                  <a:pt x="119761" y="380364"/>
                </a:lnTo>
                <a:lnTo>
                  <a:pt x="148817" y="380364"/>
                </a:lnTo>
                <a:lnTo>
                  <a:pt x="149834" y="373380"/>
                </a:lnTo>
                <a:lnTo>
                  <a:pt x="149860" y="367284"/>
                </a:lnTo>
                <a:lnTo>
                  <a:pt x="148729" y="361442"/>
                </a:lnTo>
                <a:lnTo>
                  <a:pt x="145646" y="354202"/>
                </a:lnTo>
                <a:lnTo>
                  <a:pt x="144157" y="350647"/>
                </a:lnTo>
                <a:lnTo>
                  <a:pt x="140716" y="345567"/>
                </a:lnTo>
                <a:lnTo>
                  <a:pt x="138054" y="342773"/>
                </a:lnTo>
                <a:close/>
              </a:path>
              <a:path w="191135" h="964564">
                <a:moveTo>
                  <a:pt x="147726" y="309625"/>
                </a:moveTo>
                <a:lnTo>
                  <a:pt x="142697" y="312038"/>
                </a:lnTo>
                <a:lnTo>
                  <a:pt x="137985" y="313689"/>
                </a:lnTo>
                <a:lnTo>
                  <a:pt x="129209" y="315468"/>
                </a:lnTo>
                <a:lnTo>
                  <a:pt x="122389" y="315849"/>
                </a:lnTo>
                <a:lnTo>
                  <a:pt x="147700" y="315849"/>
                </a:lnTo>
                <a:lnTo>
                  <a:pt x="147726" y="309625"/>
                </a:lnTo>
                <a:close/>
              </a:path>
              <a:path w="191135" h="964564">
                <a:moveTo>
                  <a:pt x="43078" y="192912"/>
                </a:moveTo>
                <a:lnTo>
                  <a:pt x="42964" y="221742"/>
                </a:lnTo>
                <a:lnTo>
                  <a:pt x="117487" y="246507"/>
                </a:lnTo>
                <a:lnTo>
                  <a:pt x="42760" y="271399"/>
                </a:lnTo>
                <a:lnTo>
                  <a:pt x="42646" y="300989"/>
                </a:lnTo>
                <a:lnTo>
                  <a:pt x="148209" y="261366"/>
                </a:lnTo>
                <a:lnTo>
                  <a:pt x="188619" y="261366"/>
                </a:lnTo>
                <a:lnTo>
                  <a:pt x="187782" y="258191"/>
                </a:lnTo>
                <a:lnTo>
                  <a:pt x="186220" y="254635"/>
                </a:lnTo>
                <a:lnTo>
                  <a:pt x="184226" y="251841"/>
                </a:lnTo>
                <a:lnTo>
                  <a:pt x="182219" y="248920"/>
                </a:lnTo>
                <a:lnTo>
                  <a:pt x="179616" y="246380"/>
                </a:lnTo>
                <a:lnTo>
                  <a:pt x="176390" y="244221"/>
                </a:lnTo>
                <a:lnTo>
                  <a:pt x="173164" y="241935"/>
                </a:lnTo>
                <a:lnTo>
                  <a:pt x="168490" y="239649"/>
                </a:lnTo>
                <a:lnTo>
                  <a:pt x="162356" y="237109"/>
                </a:lnTo>
                <a:lnTo>
                  <a:pt x="43078" y="192912"/>
                </a:lnTo>
                <a:close/>
              </a:path>
              <a:path w="191135" h="964564">
                <a:moveTo>
                  <a:pt x="188619" y="261366"/>
                </a:moveTo>
                <a:lnTo>
                  <a:pt x="148209" y="261366"/>
                </a:lnTo>
                <a:lnTo>
                  <a:pt x="154076" y="263144"/>
                </a:lnTo>
                <a:lnTo>
                  <a:pt x="158902" y="265430"/>
                </a:lnTo>
                <a:lnTo>
                  <a:pt x="166458" y="271780"/>
                </a:lnTo>
                <a:lnTo>
                  <a:pt x="168338" y="276479"/>
                </a:lnTo>
                <a:lnTo>
                  <a:pt x="168214" y="287274"/>
                </a:lnTo>
                <a:lnTo>
                  <a:pt x="167855" y="290449"/>
                </a:lnTo>
                <a:lnTo>
                  <a:pt x="166979" y="294767"/>
                </a:lnTo>
                <a:lnTo>
                  <a:pt x="188760" y="292354"/>
                </a:lnTo>
                <a:lnTo>
                  <a:pt x="189903" y="287274"/>
                </a:lnTo>
                <a:lnTo>
                  <a:pt x="190487" y="281939"/>
                </a:lnTo>
                <a:lnTo>
                  <a:pt x="190525" y="271399"/>
                </a:lnTo>
                <a:lnTo>
                  <a:pt x="189992" y="266573"/>
                </a:lnTo>
                <a:lnTo>
                  <a:pt x="188619" y="261366"/>
                </a:lnTo>
                <a:close/>
              </a:path>
              <a:path w="191135" h="964564">
                <a:moveTo>
                  <a:pt x="100252" y="89750"/>
                </a:moveTo>
                <a:lnTo>
                  <a:pt x="63108" y="98632"/>
                </a:lnTo>
                <a:lnTo>
                  <a:pt x="41034" y="143347"/>
                </a:lnTo>
                <a:lnTo>
                  <a:pt x="43396" y="155085"/>
                </a:lnTo>
                <a:lnTo>
                  <a:pt x="69761" y="183136"/>
                </a:lnTo>
                <a:lnTo>
                  <a:pt x="96670" y="187959"/>
                </a:lnTo>
                <a:lnTo>
                  <a:pt x="110347" y="186778"/>
                </a:lnTo>
                <a:lnTo>
                  <a:pt x="146288" y="159698"/>
                </a:lnTo>
                <a:lnTo>
                  <a:pt x="146333" y="159512"/>
                </a:lnTo>
                <a:lnTo>
                  <a:pt x="103784" y="159512"/>
                </a:lnTo>
                <a:lnTo>
                  <a:pt x="103758" y="159004"/>
                </a:lnTo>
                <a:lnTo>
                  <a:pt x="79171" y="159004"/>
                </a:lnTo>
                <a:lnTo>
                  <a:pt x="73177" y="156972"/>
                </a:lnTo>
                <a:lnTo>
                  <a:pt x="68770" y="153035"/>
                </a:lnTo>
                <a:lnTo>
                  <a:pt x="64376" y="148971"/>
                </a:lnTo>
                <a:lnTo>
                  <a:pt x="62179" y="144018"/>
                </a:lnTo>
                <a:lnTo>
                  <a:pt x="62230" y="132207"/>
                </a:lnTo>
                <a:lnTo>
                  <a:pt x="64338" y="127381"/>
                </a:lnTo>
                <a:lnTo>
                  <a:pt x="72758" y="119507"/>
                </a:lnTo>
                <a:lnTo>
                  <a:pt x="78879" y="117475"/>
                </a:lnTo>
                <a:lnTo>
                  <a:pt x="86931" y="117348"/>
                </a:lnTo>
                <a:lnTo>
                  <a:pt x="101649" y="117348"/>
                </a:lnTo>
                <a:lnTo>
                  <a:pt x="100252" y="89750"/>
                </a:lnTo>
                <a:close/>
              </a:path>
              <a:path w="191135" h="964564">
                <a:moveTo>
                  <a:pt x="119799" y="91312"/>
                </a:moveTo>
                <a:lnTo>
                  <a:pt x="115036" y="118999"/>
                </a:lnTo>
                <a:lnTo>
                  <a:pt x="120307" y="120523"/>
                </a:lnTo>
                <a:lnTo>
                  <a:pt x="124117" y="122809"/>
                </a:lnTo>
                <a:lnTo>
                  <a:pt x="126479" y="125857"/>
                </a:lnTo>
                <a:lnTo>
                  <a:pt x="128854" y="128777"/>
                </a:lnTo>
                <a:lnTo>
                  <a:pt x="129942" y="132207"/>
                </a:lnTo>
                <a:lnTo>
                  <a:pt x="129944" y="143347"/>
                </a:lnTo>
                <a:lnTo>
                  <a:pt x="127660" y="148589"/>
                </a:lnTo>
                <a:lnTo>
                  <a:pt x="123063" y="152781"/>
                </a:lnTo>
                <a:lnTo>
                  <a:pt x="118452" y="157099"/>
                </a:lnTo>
                <a:lnTo>
                  <a:pt x="112039" y="159258"/>
                </a:lnTo>
                <a:lnTo>
                  <a:pt x="103784" y="159512"/>
                </a:lnTo>
                <a:lnTo>
                  <a:pt x="146333" y="159512"/>
                </a:lnTo>
                <a:lnTo>
                  <a:pt x="149473" y="146524"/>
                </a:lnTo>
                <a:lnTo>
                  <a:pt x="150378" y="129502"/>
                </a:lnTo>
                <a:lnTo>
                  <a:pt x="147410" y="117492"/>
                </a:lnTo>
                <a:lnTo>
                  <a:pt x="141007" y="105728"/>
                </a:lnTo>
                <a:lnTo>
                  <a:pt x="131829" y="97337"/>
                </a:lnTo>
                <a:lnTo>
                  <a:pt x="119799" y="91312"/>
                </a:lnTo>
                <a:close/>
              </a:path>
              <a:path w="191135" h="964564">
                <a:moveTo>
                  <a:pt x="101649" y="117348"/>
                </a:moveTo>
                <a:lnTo>
                  <a:pt x="86931" y="117348"/>
                </a:lnTo>
                <a:lnTo>
                  <a:pt x="86766" y="158876"/>
                </a:lnTo>
                <a:lnTo>
                  <a:pt x="79171" y="159004"/>
                </a:lnTo>
                <a:lnTo>
                  <a:pt x="103758" y="159004"/>
                </a:lnTo>
                <a:lnTo>
                  <a:pt x="101649" y="117348"/>
                </a:lnTo>
                <a:close/>
              </a:path>
              <a:path w="191135" h="964564">
                <a:moveTo>
                  <a:pt x="43688" y="42163"/>
                </a:moveTo>
                <a:lnTo>
                  <a:pt x="43586" y="68072"/>
                </a:lnTo>
                <a:lnTo>
                  <a:pt x="148691" y="68452"/>
                </a:lnTo>
                <a:lnTo>
                  <a:pt x="148787" y="42291"/>
                </a:lnTo>
                <a:lnTo>
                  <a:pt x="58623" y="42291"/>
                </a:lnTo>
                <a:lnTo>
                  <a:pt x="43688" y="42163"/>
                </a:lnTo>
                <a:close/>
              </a:path>
              <a:path w="191135" h="964564">
                <a:moveTo>
                  <a:pt x="46723" y="0"/>
                </a:moveTo>
                <a:lnTo>
                  <a:pt x="43205" y="5842"/>
                </a:lnTo>
                <a:lnTo>
                  <a:pt x="41427" y="11937"/>
                </a:lnTo>
                <a:lnTo>
                  <a:pt x="41389" y="22733"/>
                </a:lnTo>
                <a:lnTo>
                  <a:pt x="42494" y="26797"/>
                </a:lnTo>
                <a:lnTo>
                  <a:pt x="44716" y="30225"/>
                </a:lnTo>
                <a:lnTo>
                  <a:pt x="46951" y="33782"/>
                </a:lnTo>
                <a:lnTo>
                  <a:pt x="51587" y="37846"/>
                </a:lnTo>
                <a:lnTo>
                  <a:pt x="58623" y="42291"/>
                </a:lnTo>
                <a:lnTo>
                  <a:pt x="148787" y="42291"/>
                </a:lnTo>
                <a:lnTo>
                  <a:pt x="148793" y="40639"/>
                </a:lnTo>
                <a:lnTo>
                  <a:pt x="102737" y="40253"/>
                </a:lnTo>
                <a:lnTo>
                  <a:pt x="89542" y="39454"/>
                </a:lnTo>
                <a:lnTo>
                  <a:pt x="66319" y="25654"/>
                </a:lnTo>
                <a:lnTo>
                  <a:pt x="66344" y="17652"/>
                </a:lnTo>
                <a:lnTo>
                  <a:pt x="67881" y="13335"/>
                </a:lnTo>
                <a:lnTo>
                  <a:pt x="70942" y="8636"/>
                </a:lnTo>
                <a:lnTo>
                  <a:pt x="46723" y="0"/>
                </a:lnTo>
                <a:close/>
              </a:path>
            </a:pathLst>
          </a:custGeom>
          <a:solidFill>
            <a:schemeClr val="tx1"/>
          </a:solidFill>
        </p:spPr>
        <p:txBody>
          <a:bodyPr wrap="square" lIns="0" tIns="0" rIns="0" bIns="0" rtlCol="0"/>
          <a:lstStyle/>
          <a:p>
            <a:endParaRPr/>
          </a:p>
        </p:txBody>
      </p:sp>
      <p:sp>
        <p:nvSpPr>
          <p:cNvPr id="22" name="object 22"/>
          <p:cNvSpPr/>
          <p:nvPr/>
        </p:nvSpPr>
        <p:spPr>
          <a:xfrm>
            <a:off x="503237" y="5054600"/>
            <a:ext cx="8458835" cy="1905"/>
          </a:xfrm>
          <a:custGeom>
            <a:avLst/>
            <a:gdLst/>
            <a:ahLst/>
            <a:cxnLst/>
            <a:rect l="l" t="t" r="r" b="b"/>
            <a:pathLst>
              <a:path w="8458835" h="1904">
                <a:moveTo>
                  <a:pt x="0" y="0"/>
                </a:moveTo>
                <a:lnTo>
                  <a:pt x="8458263" y="1650"/>
                </a:lnTo>
              </a:path>
            </a:pathLst>
          </a:custGeom>
          <a:ln w="76200">
            <a:solidFill>
              <a:schemeClr val="tx2">
                <a:lumMod val="60000"/>
                <a:lumOff val="40000"/>
              </a:schemeClr>
            </a:solidFill>
          </a:ln>
        </p:spPr>
        <p:txBody>
          <a:bodyPr wrap="square" lIns="0" tIns="0" rIns="0" bIns="0" rtlCol="0"/>
          <a:lstStyle/>
          <a:p>
            <a:endParaRPr/>
          </a:p>
        </p:txBody>
      </p:sp>
      <p:sp>
        <p:nvSpPr>
          <p:cNvPr id="23" name="object 23"/>
          <p:cNvSpPr/>
          <p:nvPr/>
        </p:nvSpPr>
        <p:spPr>
          <a:xfrm>
            <a:off x="990600" y="5794793"/>
            <a:ext cx="7239000" cy="469900"/>
          </a:xfrm>
          <a:custGeom>
            <a:avLst/>
            <a:gdLst/>
            <a:ahLst/>
            <a:cxnLst/>
            <a:rect l="l" t="t" r="r" b="b"/>
            <a:pathLst>
              <a:path w="7239000" h="469900">
                <a:moveTo>
                  <a:pt x="0" y="469480"/>
                </a:moveTo>
                <a:lnTo>
                  <a:pt x="7239000" y="469480"/>
                </a:lnTo>
                <a:lnTo>
                  <a:pt x="7239000" y="0"/>
                </a:lnTo>
                <a:lnTo>
                  <a:pt x="0" y="0"/>
                </a:lnTo>
                <a:lnTo>
                  <a:pt x="0" y="469480"/>
                </a:lnTo>
                <a:close/>
              </a:path>
            </a:pathLst>
          </a:custGeom>
          <a:solidFill>
            <a:srgbClr val="FFFFFF"/>
          </a:solidFill>
        </p:spPr>
        <p:txBody>
          <a:bodyPr wrap="square" lIns="0" tIns="0" rIns="0" bIns="0" rtlCol="0"/>
          <a:lstStyle/>
          <a:p>
            <a:endParaRPr/>
          </a:p>
        </p:txBody>
      </p:sp>
      <p:sp>
        <p:nvSpPr>
          <p:cNvPr id="24" name="object 24"/>
          <p:cNvSpPr/>
          <p:nvPr/>
        </p:nvSpPr>
        <p:spPr>
          <a:xfrm>
            <a:off x="990600" y="5794793"/>
            <a:ext cx="7239000" cy="469900"/>
          </a:xfrm>
          <a:custGeom>
            <a:avLst/>
            <a:gdLst/>
            <a:ahLst/>
            <a:cxnLst/>
            <a:rect l="l" t="t" r="r" b="b"/>
            <a:pathLst>
              <a:path w="7239000" h="469900">
                <a:moveTo>
                  <a:pt x="0" y="469480"/>
                </a:moveTo>
                <a:lnTo>
                  <a:pt x="7239000" y="469480"/>
                </a:lnTo>
                <a:lnTo>
                  <a:pt x="7239000" y="0"/>
                </a:lnTo>
                <a:lnTo>
                  <a:pt x="0" y="0"/>
                </a:lnTo>
                <a:lnTo>
                  <a:pt x="0" y="469480"/>
                </a:lnTo>
                <a:close/>
              </a:path>
            </a:pathLst>
          </a:custGeom>
          <a:ln w="12700">
            <a:solidFill>
              <a:srgbClr val="000000"/>
            </a:solidFill>
          </a:ln>
        </p:spPr>
        <p:txBody>
          <a:bodyPr wrap="square" lIns="0" tIns="0" rIns="0" bIns="0" rtlCol="0"/>
          <a:lstStyle/>
          <a:p>
            <a:endParaRPr/>
          </a:p>
        </p:txBody>
      </p:sp>
      <p:sp>
        <p:nvSpPr>
          <p:cNvPr id="25" name="object 25"/>
          <p:cNvSpPr/>
          <p:nvPr/>
        </p:nvSpPr>
        <p:spPr>
          <a:xfrm>
            <a:off x="3813809" y="5218112"/>
            <a:ext cx="1085850" cy="409575"/>
          </a:xfrm>
          <a:custGeom>
            <a:avLst/>
            <a:gdLst/>
            <a:ahLst/>
            <a:cxnLst/>
            <a:rect l="l" t="t" r="r" b="b"/>
            <a:pathLst>
              <a:path w="1085850" h="409575">
                <a:moveTo>
                  <a:pt x="0" y="409409"/>
                </a:moveTo>
                <a:lnTo>
                  <a:pt x="1085850" y="409409"/>
                </a:lnTo>
                <a:lnTo>
                  <a:pt x="1085850" y="0"/>
                </a:lnTo>
                <a:lnTo>
                  <a:pt x="0" y="0"/>
                </a:lnTo>
                <a:lnTo>
                  <a:pt x="0" y="409409"/>
                </a:lnTo>
                <a:close/>
              </a:path>
            </a:pathLst>
          </a:custGeom>
          <a:solidFill>
            <a:srgbClr val="FFFFFF"/>
          </a:solidFill>
        </p:spPr>
        <p:txBody>
          <a:bodyPr wrap="square" lIns="0" tIns="0" rIns="0" bIns="0" rtlCol="0"/>
          <a:lstStyle/>
          <a:p>
            <a:endParaRPr/>
          </a:p>
        </p:txBody>
      </p:sp>
      <p:sp>
        <p:nvSpPr>
          <p:cNvPr id="26" name="object 26"/>
          <p:cNvSpPr/>
          <p:nvPr/>
        </p:nvSpPr>
        <p:spPr>
          <a:xfrm>
            <a:off x="3813809" y="5218112"/>
            <a:ext cx="1085850" cy="409575"/>
          </a:xfrm>
          <a:custGeom>
            <a:avLst/>
            <a:gdLst/>
            <a:ahLst/>
            <a:cxnLst/>
            <a:rect l="l" t="t" r="r" b="b"/>
            <a:pathLst>
              <a:path w="1085850" h="409575">
                <a:moveTo>
                  <a:pt x="0" y="409409"/>
                </a:moveTo>
                <a:lnTo>
                  <a:pt x="1085850" y="409409"/>
                </a:lnTo>
                <a:lnTo>
                  <a:pt x="1085850" y="0"/>
                </a:lnTo>
                <a:lnTo>
                  <a:pt x="0" y="0"/>
                </a:lnTo>
                <a:lnTo>
                  <a:pt x="0" y="409409"/>
                </a:lnTo>
                <a:close/>
              </a:path>
            </a:pathLst>
          </a:custGeom>
          <a:ln w="12700">
            <a:solidFill>
              <a:srgbClr val="000000"/>
            </a:solidFill>
          </a:ln>
        </p:spPr>
        <p:txBody>
          <a:bodyPr wrap="square" lIns="0" tIns="0" rIns="0" bIns="0" rtlCol="0"/>
          <a:lstStyle/>
          <a:p>
            <a:endParaRPr/>
          </a:p>
        </p:txBody>
      </p:sp>
      <p:sp>
        <p:nvSpPr>
          <p:cNvPr id="27" name="object 27"/>
          <p:cNvSpPr/>
          <p:nvPr/>
        </p:nvSpPr>
        <p:spPr>
          <a:xfrm>
            <a:off x="2366010" y="5218112"/>
            <a:ext cx="1085850" cy="409575"/>
          </a:xfrm>
          <a:custGeom>
            <a:avLst/>
            <a:gdLst/>
            <a:ahLst/>
            <a:cxnLst/>
            <a:rect l="l" t="t" r="r" b="b"/>
            <a:pathLst>
              <a:path w="1085850" h="409575">
                <a:moveTo>
                  <a:pt x="0" y="409409"/>
                </a:moveTo>
                <a:lnTo>
                  <a:pt x="1085850" y="409409"/>
                </a:lnTo>
                <a:lnTo>
                  <a:pt x="1085850" y="0"/>
                </a:lnTo>
                <a:lnTo>
                  <a:pt x="0" y="0"/>
                </a:lnTo>
                <a:lnTo>
                  <a:pt x="0" y="409409"/>
                </a:lnTo>
                <a:close/>
              </a:path>
            </a:pathLst>
          </a:custGeom>
          <a:solidFill>
            <a:srgbClr val="FFFFFF"/>
          </a:solidFill>
        </p:spPr>
        <p:txBody>
          <a:bodyPr wrap="square" lIns="0" tIns="0" rIns="0" bIns="0" rtlCol="0"/>
          <a:lstStyle/>
          <a:p>
            <a:endParaRPr/>
          </a:p>
        </p:txBody>
      </p:sp>
      <p:sp>
        <p:nvSpPr>
          <p:cNvPr id="28" name="object 28"/>
          <p:cNvSpPr/>
          <p:nvPr/>
        </p:nvSpPr>
        <p:spPr>
          <a:xfrm>
            <a:off x="2366010" y="5218112"/>
            <a:ext cx="1085850" cy="409575"/>
          </a:xfrm>
          <a:custGeom>
            <a:avLst/>
            <a:gdLst/>
            <a:ahLst/>
            <a:cxnLst/>
            <a:rect l="l" t="t" r="r" b="b"/>
            <a:pathLst>
              <a:path w="1085850" h="409575">
                <a:moveTo>
                  <a:pt x="0" y="409409"/>
                </a:moveTo>
                <a:lnTo>
                  <a:pt x="1085850" y="409409"/>
                </a:lnTo>
                <a:lnTo>
                  <a:pt x="1085850" y="0"/>
                </a:lnTo>
                <a:lnTo>
                  <a:pt x="0" y="0"/>
                </a:lnTo>
                <a:lnTo>
                  <a:pt x="0" y="409409"/>
                </a:lnTo>
                <a:close/>
              </a:path>
            </a:pathLst>
          </a:custGeom>
          <a:ln w="12700">
            <a:solidFill>
              <a:srgbClr val="000000"/>
            </a:solidFill>
          </a:ln>
        </p:spPr>
        <p:txBody>
          <a:bodyPr wrap="square" lIns="0" tIns="0" rIns="0" bIns="0" rtlCol="0"/>
          <a:lstStyle/>
          <a:p>
            <a:endParaRPr/>
          </a:p>
        </p:txBody>
      </p:sp>
      <p:sp>
        <p:nvSpPr>
          <p:cNvPr id="29" name="object 29"/>
          <p:cNvSpPr txBox="1"/>
          <p:nvPr/>
        </p:nvSpPr>
        <p:spPr>
          <a:xfrm>
            <a:off x="2445257" y="5293122"/>
            <a:ext cx="3831590" cy="916940"/>
          </a:xfrm>
          <a:prstGeom prst="rect">
            <a:avLst/>
          </a:prstGeom>
        </p:spPr>
        <p:txBody>
          <a:bodyPr vert="horz" wrap="square" lIns="0" tIns="0" rIns="0" bIns="0" rtlCol="0">
            <a:spAutoFit/>
          </a:bodyPr>
          <a:lstStyle/>
          <a:p>
            <a:pPr marL="12700">
              <a:lnSpc>
                <a:spcPct val="100000"/>
              </a:lnSpc>
              <a:tabLst>
                <a:tab pos="1460500" algn="l"/>
              </a:tabLst>
            </a:pPr>
            <a:r>
              <a:rPr sz="2000" b="1" dirty="0">
                <a:latin typeface="Arial"/>
                <a:cs typeface="Arial"/>
              </a:rPr>
              <a:t>Pro</a:t>
            </a:r>
            <a:r>
              <a:rPr sz="2000" b="1" spc="-5" dirty="0">
                <a:latin typeface="Arial"/>
                <a:cs typeface="Arial"/>
              </a:rPr>
              <a:t>c</a:t>
            </a:r>
            <a:r>
              <a:rPr sz="1950" b="1" spc="15" baseline="-21367" dirty="0">
                <a:latin typeface="Arial"/>
                <a:cs typeface="Arial"/>
              </a:rPr>
              <a:t>2</a:t>
            </a:r>
            <a:r>
              <a:rPr sz="1950" b="1" baseline="-21367" dirty="0">
                <a:latin typeface="Arial"/>
                <a:cs typeface="Arial"/>
              </a:rPr>
              <a:t>	</a:t>
            </a:r>
            <a:r>
              <a:rPr sz="2000" b="1" dirty="0">
                <a:latin typeface="Arial"/>
                <a:cs typeface="Arial"/>
              </a:rPr>
              <a:t>Pro</a:t>
            </a:r>
            <a:r>
              <a:rPr sz="2000" b="1" spc="-5" dirty="0">
                <a:latin typeface="Arial"/>
                <a:cs typeface="Arial"/>
              </a:rPr>
              <a:t>c</a:t>
            </a:r>
            <a:r>
              <a:rPr sz="1950" b="1" spc="15" baseline="-21367" dirty="0">
                <a:latin typeface="Arial"/>
                <a:cs typeface="Arial"/>
              </a:rPr>
              <a:t>3</a:t>
            </a:r>
            <a:endParaRPr sz="1950" baseline="-21367">
              <a:latin typeface="Arial"/>
              <a:cs typeface="Arial"/>
            </a:endParaRPr>
          </a:p>
          <a:p>
            <a:pPr>
              <a:lnSpc>
                <a:spcPct val="100000"/>
              </a:lnSpc>
              <a:spcBef>
                <a:spcPts val="9"/>
              </a:spcBef>
            </a:pPr>
            <a:endParaRPr sz="1850">
              <a:latin typeface="Times New Roman"/>
              <a:cs typeface="Times New Roman"/>
            </a:endParaRPr>
          </a:p>
          <a:p>
            <a:pPr marL="510540">
              <a:lnSpc>
                <a:spcPct val="100000"/>
              </a:lnSpc>
            </a:pPr>
            <a:r>
              <a:rPr sz="2400" b="1" spc="-20" dirty="0">
                <a:latin typeface="Arial"/>
                <a:cs typeface="Arial"/>
              </a:rPr>
              <a:t>Sh</a:t>
            </a:r>
            <a:r>
              <a:rPr sz="2400" b="1" spc="-25" dirty="0">
                <a:latin typeface="Arial"/>
                <a:cs typeface="Arial"/>
              </a:rPr>
              <a:t>a</a:t>
            </a:r>
            <a:r>
              <a:rPr sz="2400" b="1" spc="-5" dirty="0">
                <a:latin typeface="Arial"/>
                <a:cs typeface="Arial"/>
              </a:rPr>
              <a:t>re</a:t>
            </a:r>
            <a:r>
              <a:rPr sz="2400" b="1" dirty="0">
                <a:latin typeface="Arial"/>
                <a:cs typeface="Arial"/>
              </a:rPr>
              <a:t>d</a:t>
            </a:r>
            <a:r>
              <a:rPr sz="2400" b="1" spc="-85" dirty="0">
                <a:latin typeface="Arial"/>
                <a:cs typeface="Arial"/>
              </a:rPr>
              <a:t> </a:t>
            </a:r>
            <a:r>
              <a:rPr sz="2400" b="1" spc="-25" dirty="0">
                <a:latin typeface="Arial"/>
                <a:cs typeface="Arial"/>
              </a:rPr>
              <a:t>Add</a:t>
            </a:r>
            <a:r>
              <a:rPr sz="2400" b="1" spc="-5" dirty="0">
                <a:latin typeface="Arial"/>
                <a:cs typeface="Arial"/>
              </a:rPr>
              <a:t>res</a:t>
            </a:r>
            <a:r>
              <a:rPr sz="2400" b="1" dirty="0">
                <a:latin typeface="Arial"/>
                <a:cs typeface="Arial"/>
              </a:rPr>
              <a:t>s</a:t>
            </a:r>
            <a:r>
              <a:rPr sz="2400" b="1" spc="10" dirty="0">
                <a:latin typeface="Arial"/>
                <a:cs typeface="Arial"/>
              </a:rPr>
              <a:t> </a:t>
            </a:r>
            <a:r>
              <a:rPr sz="2400" b="1" spc="-20" dirty="0">
                <a:latin typeface="Arial"/>
                <a:cs typeface="Arial"/>
              </a:rPr>
              <a:t>Sp</a:t>
            </a:r>
            <a:r>
              <a:rPr sz="2400" b="1" spc="-25" dirty="0">
                <a:latin typeface="Arial"/>
                <a:cs typeface="Arial"/>
              </a:rPr>
              <a:t>a</a:t>
            </a:r>
            <a:r>
              <a:rPr sz="2400" b="1" spc="-5" dirty="0">
                <a:latin typeface="Arial"/>
                <a:cs typeface="Arial"/>
              </a:rPr>
              <a:t>ce</a:t>
            </a:r>
            <a:endParaRPr sz="2400">
              <a:latin typeface="Arial"/>
              <a:cs typeface="Arial"/>
            </a:endParaRPr>
          </a:p>
        </p:txBody>
      </p:sp>
      <p:sp>
        <p:nvSpPr>
          <p:cNvPr id="30" name="object 30"/>
          <p:cNvSpPr/>
          <p:nvPr/>
        </p:nvSpPr>
        <p:spPr>
          <a:xfrm>
            <a:off x="990600" y="5218112"/>
            <a:ext cx="1085850" cy="409575"/>
          </a:xfrm>
          <a:custGeom>
            <a:avLst/>
            <a:gdLst/>
            <a:ahLst/>
            <a:cxnLst/>
            <a:rect l="l" t="t" r="r" b="b"/>
            <a:pathLst>
              <a:path w="1085850" h="409575">
                <a:moveTo>
                  <a:pt x="0" y="409409"/>
                </a:moveTo>
                <a:lnTo>
                  <a:pt x="1085850" y="409409"/>
                </a:lnTo>
                <a:lnTo>
                  <a:pt x="1085850" y="0"/>
                </a:lnTo>
                <a:lnTo>
                  <a:pt x="0" y="0"/>
                </a:lnTo>
                <a:lnTo>
                  <a:pt x="0" y="409409"/>
                </a:lnTo>
                <a:close/>
              </a:path>
            </a:pathLst>
          </a:custGeom>
          <a:solidFill>
            <a:srgbClr val="FFFFFF"/>
          </a:solidFill>
        </p:spPr>
        <p:txBody>
          <a:bodyPr wrap="square" lIns="0" tIns="0" rIns="0" bIns="0" rtlCol="0"/>
          <a:lstStyle/>
          <a:p>
            <a:endParaRPr/>
          </a:p>
        </p:txBody>
      </p:sp>
      <p:sp>
        <p:nvSpPr>
          <p:cNvPr id="31" name="object 31"/>
          <p:cNvSpPr/>
          <p:nvPr/>
        </p:nvSpPr>
        <p:spPr>
          <a:xfrm>
            <a:off x="990600" y="5218112"/>
            <a:ext cx="1085850" cy="409575"/>
          </a:xfrm>
          <a:custGeom>
            <a:avLst/>
            <a:gdLst/>
            <a:ahLst/>
            <a:cxnLst/>
            <a:rect l="l" t="t" r="r" b="b"/>
            <a:pathLst>
              <a:path w="1085850" h="409575">
                <a:moveTo>
                  <a:pt x="0" y="409409"/>
                </a:moveTo>
                <a:lnTo>
                  <a:pt x="1085850" y="409409"/>
                </a:lnTo>
                <a:lnTo>
                  <a:pt x="1085850" y="0"/>
                </a:lnTo>
                <a:lnTo>
                  <a:pt x="0" y="0"/>
                </a:lnTo>
                <a:lnTo>
                  <a:pt x="0" y="409409"/>
                </a:lnTo>
                <a:close/>
              </a:path>
            </a:pathLst>
          </a:custGeom>
          <a:ln w="12700">
            <a:solidFill>
              <a:srgbClr val="000000"/>
            </a:solidFill>
          </a:ln>
        </p:spPr>
        <p:txBody>
          <a:bodyPr wrap="square" lIns="0" tIns="0" rIns="0" bIns="0" rtlCol="0"/>
          <a:lstStyle/>
          <a:p>
            <a:endParaRPr/>
          </a:p>
        </p:txBody>
      </p:sp>
      <p:sp>
        <p:nvSpPr>
          <p:cNvPr id="32" name="object 32"/>
          <p:cNvSpPr txBox="1"/>
          <p:nvPr/>
        </p:nvSpPr>
        <p:spPr>
          <a:xfrm>
            <a:off x="1069644" y="5293122"/>
            <a:ext cx="732790" cy="280035"/>
          </a:xfrm>
          <a:prstGeom prst="rect">
            <a:avLst/>
          </a:prstGeom>
        </p:spPr>
        <p:txBody>
          <a:bodyPr vert="horz" wrap="square" lIns="0" tIns="0" rIns="0" bIns="0" rtlCol="0">
            <a:spAutoFit/>
          </a:bodyPr>
          <a:lstStyle/>
          <a:p>
            <a:pPr marL="12700">
              <a:lnSpc>
                <a:spcPct val="100000"/>
              </a:lnSpc>
            </a:pPr>
            <a:r>
              <a:rPr sz="2000" b="1" dirty="0">
                <a:latin typeface="Arial"/>
                <a:cs typeface="Arial"/>
              </a:rPr>
              <a:t>Proc1</a:t>
            </a:r>
            <a:endParaRPr sz="2000">
              <a:latin typeface="Arial"/>
              <a:cs typeface="Arial"/>
            </a:endParaRPr>
          </a:p>
        </p:txBody>
      </p:sp>
      <p:sp>
        <p:nvSpPr>
          <p:cNvPr id="33" name="object 33"/>
          <p:cNvSpPr/>
          <p:nvPr/>
        </p:nvSpPr>
        <p:spPr>
          <a:xfrm>
            <a:off x="6709409" y="5218112"/>
            <a:ext cx="1158240" cy="409575"/>
          </a:xfrm>
          <a:custGeom>
            <a:avLst/>
            <a:gdLst/>
            <a:ahLst/>
            <a:cxnLst/>
            <a:rect l="l" t="t" r="r" b="b"/>
            <a:pathLst>
              <a:path w="1158240" h="409575">
                <a:moveTo>
                  <a:pt x="0" y="409409"/>
                </a:moveTo>
                <a:lnTo>
                  <a:pt x="1158240" y="409409"/>
                </a:lnTo>
                <a:lnTo>
                  <a:pt x="1158240" y="0"/>
                </a:lnTo>
                <a:lnTo>
                  <a:pt x="0" y="0"/>
                </a:lnTo>
                <a:lnTo>
                  <a:pt x="0" y="409409"/>
                </a:lnTo>
                <a:close/>
              </a:path>
            </a:pathLst>
          </a:custGeom>
          <a:solidFill>
            <a:srgbClr val="FFFFFF"/>
          </a:solidFill>
        </p:spPr>
        <p:txBody>
          <a:bodyPr wrap="square" lIns="0" tIns="0" rIns="0" bIns="0" rtlCol="0"/>
          <a:lstStyle/>
          <a:p>
            <a:endParaRPr/>
          </a:p>
        </p:txBody>
      </p:sp>
      <p:sp>
        <p:nvSpPr>
          <p:cNvPr id="34" name="object 34"/>
          <p:cNvSpPr/>
          <p:nvPr/>
        </p:nvSpPr>
        <p:spPr>
          <a:xfrm>
            <a:off x="6709409" y="5218112"/>
            <a:ext cx="1158240" cy="409575"/>
          </a:xfrm>
          <a:custGeom>
            <a:avLst/>
            <a:gdLst/>
            <a:ahLst/>
            <a:cxnLst/>
            <a:rect l="l" t="t" r="r" b="b"/>
            <a:pathLst>
              <a:path w="1158240" h="409575">
                <a:moveTo>
                  <a:pt x="0" y="409409"/>
                </a:moveTo>
                <a:lnTo>
                  <a:pt x="1158240" y="409409"/>
                </a:lnTo>
                <a:lnTo>
                  <a:pt x="1158240" y="0"/>
                </a:lnTo>
                <a:lnTo>
                  <a:pt x="0" y="0"/>
                </a:lnTo>
                <a:lnTo>
                  <a:pt x="0" y="409409"/>
                </a:lnTo>
                <a:close/>
              </a:path>
            </a:pathLst>
          </a:custGeom>
          <a:ln w="12700">
            <a:solidFill>
              <a:srgbClr val="000000"/>
            </a:solidFill>
          </a:ln>
        </p:spPr>
        <p:txBody>
          <a:bodyPr wrap="square" lIns="0" tIns="0" rIns="0" bIns="0" rtlCol="0"/>
          <a:lstStyle/>
          <a:p>
            <a:endParaRPr/>
          </a:p>
        </p:txBody>
      </p:sp>
      <p:sp>
        <p:nvSpPr>
          <p:cNvPr id="35" name="object 35"/>
          <p:cNvSpPr txBox="1"/>
          <p:nvPr/>
        </p:nvSpPr>
        <p:spPr>
          <a:xfrm>
            <a:off x="6789166" y="5293122"/>
            <a:ext cx="775335" cy="280035"/>
          </a:xfrm>
          <a:prstGeom prst="rect">
            <a:avLst/>
          </a:prstGeom>
        </p:spPr>
        <p:txBody>
          <a:bodyPr vert="horz" wrap="square" lIns="0" tIns="0" rIns="0" bIns="0" rtlCol="0">
            <a:spAutoFit/>
          </a:bodyPr>
          <a:lstStyle/>
          <a:p>
            <a:pPr marL="12700">
              <a:lnSpc>
                <a:spcPct val="100000"/>
              </a:lnSpc>
            </a:pPr>
            <a:r>
              <a:rPr sz="2000" b="1" dirty="0">
                <a:latin typeface="Arial"/>
                <a:cs typeface="Arial"/>
              </a:rPr>
              <a:t>ProcN</a:t>
            </a:r>
            <a:endParaRPr sz="2000">
              <a:latin typeface="Arial"/>
              <a:cs typeface="Arial"/>
            </a:endParaRPr>
          </a:p>
        </p:txBody>
      </p:sp>
      <p:sp>
        <p:nvSpPr>
          <p:cNvPr id="36" name="object 36"/>
          <p:cNvSpPr/>
          <p:nvPr/>
        </p:nvSpPr>
        <p:spPr>
          <a:xfrm>
            <a:off x="1497330" y="5527675"/>
            <a:ext cx="0" cy="311150"/>
          </a:xfrm>
          <a:custGeom>
            <a:avLst/>
            <a:gdLst/>
            <a:ahLst/>
            <a:cxnLst/>
            <a:rect l="l" t="t" r="r" b="b"/>
            <a:pathLst>
              <a:path h="311150">
                <a:moveTo>
                  <a:pt x="0" y="0"/>
                </a:moveTo>
                <a:lnTo>
                  <a:pt x="0" y="310553"/>
                </a:lnTo>
              </a:path>
            </a:pathLst>
          </a:custGeom>
          <a:ln w="38100">
            <a:solidFill>
              <a:srgbClr val="FFFFFF"/>
            </a:solidFill>
          </a:ln>
        </p:spPr>
        <p:txBody>
          <a:bodyPr wrap="square" lIns="0" tIns="0" rIns="0" bIns="0" rtlCol="0"/>
          <a:lstStyle/>
          <a:p>
            <a:endParaRPr/>
          </a:p>
        </p:txBody>
      </p:sp>
      <p:sp>
        <p:nvSpPr>
          <p:cNvPr id="37" name="object 37"/>
          <p:cNvSpPr/>
          <p:nvPr/>
        </p:nvSpPr>
        <p:spPr>
          <a:xfrm>
            <a:off x="2872739" y="5527675"/>
            <a:ext cx="0" cy="311150"/>
          </a:xfrm>
          <a:custGeom>
            <a:avLst/>
            <a:gdLst/>
            <a:ahLst/>
            <a:cxnLst/>
            <a:rect l="l" t="t" r="r" b="b"/>
            <a:pathLst>
              <a:path h="311150">
                <a:moveTo>
                  <a:pt x="0" y="0"/>
                </a:moveTo>
                <a:lnTo>
                  <a:pt x="0" y="310553"/>
                </a:lnTo>
              </a:path>
            </a:pathLst>
          </a:custGeom>
          <a:ln w="38100">
            <a:solidFill>
              <a:srgbClr val="FFFFFF"/>
            </a:solidFill>
          </a:ln>
        </p:spPr>
        <p:txBody>
          <a:bodyPr wrap="square" lIns="0" tIns="0" rIns="0" bIns="0" rtlCol="0"/>
          <a:lstStyle/>
          <a:p>
            <a:endParaRPr/>
          </a:p>
        </p:txBody>
      </p:sp>
      <p:sp>
        <p:nvSpPr>
          <p:cNvPr id="38" name="object 38"/>
          <p:cNvSpPr/>
          <p:nvPr/>
        </p:nvSpPr>
        <p:spPr>
          <a:xfrm>
            <a:off x="4320540" y="5527675"/>
            <a:ext cx="0" cy="311150"/>
          </a:xfrm>
          <a:custGeom>
            <a:avLst/>
            <a:gdLst/>
            <a:ahLst/>
            <a:cxnLst/>
            <a:rect l="l" t="t" r="r" b="b"/>
            <a:pathLst>
              <a:path h="311150">
                <a:moveTo>
                  <a:pt x="0" y="0"/>
                </a:moveTo>
                <a:lnTo>
                  <a:pt x="0" y="310553"/>
                </a:lnTo>
              </a:path>
            </a:pathLst>
          </a:custGeom>
          <a:ln w="38100">
            <a:solidFill>
              <a:srgbClr val="FFFFFF"/>
            </a:solidFill>
          </a:ln>
        </p:spPr>
        <p:txBody>
          <a:bodyPr wrap="square" lIns="0" tIns="0" rIns="0" bIns="0" rtlCol="0"/>
          <a:lstStyle/>
          <a:p>
            <a:endParaRPr/>
          </a:p>
        </p:txBody>
      </p:sp>
      <p:sp>
        <p:nvSpPr>
          <p:cNvPr id="39" name="object 39"/>
          <p:cNvSpPr/>
          <p:nvPr/>
        </p:nvSpPr>
        <p:spPr>
          <a:xfrm>
            <a:off x="7216140" y="5527675"/>
            <a:ext cx="0" cy="311150"/>
          </a:xfrm>
          <a:custGeom>
            <a:avLst/>
            <a:gdLst/>
            <a:ahLst/>
            <a:cxnLst/>
            <a:rect l="l" t="t" r="r" b="b"/>
            <a:pathLst>
              <a:path h="311150">
                <a:moveTo>
                  <a:pt x="0" y="0"/>
                </a:moveTo>
                <a:lnTo>
                  <a:pt x="0" y="310553"/>
                </a:lnTo>
              </a:path>
            </a:pathLst>
          </a:custGeom>
          <a:ln w="38100">
            <a:solidFill>
              <a:srgbClr val="FFFFFF"/>
            </a:solidFill>
          </a:ln>
        </p:spPr>
        <p:txBody>
          <a:bodyPr wrap="square" lIns="0" tIns="0" rIns="0" bIns="0" rtlCol="0"/>
          <a:lstStyle/>
          <a:p>
            <a:endParaRPr/>
          </a:p>
        </p:txBody>
      </p:sp>
      <p:sp>
        <p:nvSpPr>
          <p:cNvPr id="40" name="object 40"/>
          <p:cNvSpPr/>
          <p:nvPr/>
        </p:nvSpPr>
        <p:spPr>
          <a:xfrm>
            <a:off x="5406390" y="5350861"/>
            <a:ext cx="144780" cy="87630"/>
          </a:xfrm>
          <a:custGeom>
            <a:avLst/>
            <a:gdLst/>
            <a:ahLst/>
            <a:cxnLst/>
            <a:rect l="l" t="t" r="r" b="b"/>
            <a:pathLst>
              <a:path w="144779" h="87629">
                <a:moveTo>
                  <a:pt x="60380" y="0"/>
                </a:moveTo>
                <a:lnTo>
                  <a:pt x="17334" y="14918"/>
                </a:lnTo>
                <a:lnTo>
                  <a:pt x="0" y="43717"/>
                </a:lnTo>
                <a:lnTo>
                  <a:pt x="1035" y="51180"/>
                </a:lnTo>
                <a:lnTo>
                  <a:pt x="34745" y="79963"/>
                </a:lnTo>
                <a:lnTo>
                  <a:pt x="88131" y="87100"/>
                </a:lnTo>
                <a:lnTo>
                  <a:pt x="103577" y="83725"/>
                </a:lnTo>
                <a:lnTo>
                  <a:pt x="137128" y="61573"/>
                </a:lnTo>
                <a:lnTo>
                  <a:pt x="144305" y="38629"/>
                </a:lnTo>
                <a:lnTo>
                  <a:pt x="140881" y="29500"/>
                </a:lnTo>
                <a:lnTo>
                  <a:pt x="97439" y="3545"/>
                </a:lnTo>
                <a:lnTo>
                  <a:pt x="60380" y="0"/>
                </a:lnTo>
                <a:close/>
              </a:path>
            </a:pathLst>
          </a:custGeom>
          <a:solidFill>
            <a:schemeClr val="tx1"/>
          </a:solidFill>
          <a:ln>
            <a:solidFill>
              <a:schemeClr val="tx1"/>
            </a:solidFill>
          </a:ln>
        </p:spPr>
        <p:txBody>
          <a:bodyPr wrap="square" lIns="0" tIns="0" rIns="0" bIns="0" rtlCol="0"/>
          <a:lstStyle/>
          <a:p>
            <a:endParaRPr/>
          </a:p>
        </p:txBody>
      </p:sp>
      <p:sp>
        <p:nvSpPr>
          <p:cNvPr id="41" name="object 41"/>
          <p:cNvSpPr/>
          <p:nvPr/>
        </p:nvSpPr>
        <p:spPr>
          <a:xfrm>
            <a:off x="5406390" y="5350861"/>
            <a:ext cx="144780" cy="87630"/>
          </a:xfrm>
          <a:custGeom>
            <a:avLst/>
            <a:gdLst/>
            <a:ahLst/>
            <a:cxnLst/>
            <a:rect l="l" t="t" r="r" b="b"/>
            <a:pathLst>
              <a:path w="144779" h="87629">
                <a:moveTo>
                  <a:pt x="0" y="43717"/>
                </a:moveTo>
                <a:lnTo>
                  <a:pt x="29490" y="7998"/>
                </a:lnTo>
                <a:lnTo>
                  <a:pt x="60380" y="0"/>
                </a:lnTo>
                <a:lnTo>
                  <a:pt x="80038" y="802"/>
                </a:lnTo>
                <a:lnTo>
                  <a:pt x="124751" y="13968"/>
                </a:lnTo>
                <a:lnTo>
                  <a:pt x="144305" y="38629"/>
                </a:lnTo>
                <a:lnTo>
                  <a:pt x="142538" y="50796"/>
                </a:lnTo>
                <a:lnTo>
                  <a:pt x="103577" y="83725"/>
                </a:lnTo>
                <a:lnTo>
                  <a:pt x="88131" y="87100"/>
                </a:lnTo>
                <a:lnTo>
                  <a:pt x="67886" y="86511"/>
                </a:lnTo>
                <a:lnTo>
                  <a:pt x="22075" y="74418"/>
                </a:lnTo>
                <a:lnTo>
                  <a:pt x="0" y="43717"/>
                </a:lnTo>
                <a:close/>
              </a:path>
            </a:pathLst>
          </a:custGeom>
          <a:solidFill>
            <a:schemeClr val="tx1"/>
          </a:solidFill>
          <a:ln w="12700">
            <a:solidFill>
              <a:schemeClr val="tx1"/>
            </a:solidFill>
          </a:ln>
        </p:spPr>
        <p:txBody>
          <a:bodyPr wrap="square" lIns="0" tIns="0" rIns="0" bIns="0" rtlCol="0"/>
          <a:lstStyle/>
          <a:p>
            <a:endParaRPr/>
          </a:p>
        </p:txBody>
      </p:sp>
      <p:sp>
        <p:nvSpPr>
          <p:cNvPr id="42" name="object 42"/>
          <p:cNvSpPr/>
          <p:nvPr/>
        </p:nvSpPr>
        <p:spPr>
          <a:xfrm>
            <a:off x="5768340" y="5350861"/>
            <a:ext cx="144780" cy="87630"/>
          </a:xfrm>
          <a:custGeom>
            <a:avLst/>
            <a:gdLst/>
            <a:ahLst/>
            <a:cxnLst/>
            <a:rect l="l" t="t" r="r" b="b"/>
            <a:pathLst>
              <a:path w="144779" h="87629">
                <a:moveTo>
                  <a:pt x="60380" y="0"/>
                </a:moveTo>
                <a:lnTo>
                  <a:pt x="17334" y="14918"/>
                </a:lnTo>
                <a:lnTo>
                  <a:pt x="0" y="43717"/>
                </a:lnTo>
                <a:lnTo>
                  <a:pt x="1035" y="51180"/>
                </a:lnTo>
                <a:lnTo>
                  <a:pt x="34745" y="79963"/>
                </a:lnTo>
                <a:lnTo>
                  <a:pt x="88131" y="87100"/>
                </a:lnTo>
                <a:lnTo>
                  <a:pt x="103577" y="83725"/>
                </a:lnTo>
                <a:lnTo>
                  <a:pt x="137128" y="61573"/>
                </a:lnTo>
                <a:lnTo>
                  <a:pt x="144305" y="38629"/>
                </a:lnTo>
                <a:lnTo>
                  <a:pt x="140881" y="29500"/>
                </a:lnTo>
                <a:lnTo>
                  <a:pt x="97439" y="3545"/>
                </a:lnTo>
                <a:lnTo>
                  <a:pt x="60380" y="0"/>
                </a:lnTo>
                <a:close/>
              </a:path>
            </a:pathLst>
          </a:custGeom>
          <a:solidFill>
            <a:schemeClr val="tx1"/>
          </a:solidFill>
          <a:ln>
            <a:solidFill>
              <a:schemeClr val="tx1"/>
            </a:solidFill>
          </a:ln>
        </p:spPr>
        <p:txBody>
          <a:bodyPr wrap="square" lIns="0" tIns="0" rIns="0" bIns="0" rtlCol="0"/>
          <a:lstStyle/>
          <a:p>
            <a:endParaRPr/>
          </a:p>
        </p:txBody>
      </p:sp>
      <p:sp>
        <p:nvSpPr>
          <p:cNvPr id="43" name="object 43"/>
          <p:cNvSpPr/>
          <p:nvPr/>
        </p:nvSpPr>
        <p:spPr>
          <a:xfrm>
            <a:off x="5768340" y="5350861"/>
            <a:ext cx="144780" cy="87630"/>
          </a:xfrm>
          <a:custGeom>
            <a:avLst/>
            <a:gdLst/>
            <a:ahLst/>
            <a:cxnLst/>
            <a:rect l="l" t="t" r="r" b="b"/>
            <a:pathLst>
              <a:path w="144779" h="87629">
                <a:moveTo>
                  <a:pt x="0" y="43717"/>
                </a:moveTo>
                <a:lnTo>
                  <a:pt x="29490" y="7998"/>
                </a:lnTo>
                <a:lnTo>
                  <a:pt x="60380" y="0"/>
                </a:lnTo>
                <a:lnTo>
                  <a:pt x="80038" y="802"/>
                </a:lnTo>
                <a:lnTo>
                  <a:pt x="124751" y="13968"/>
                </a:lnTo>
                <a:lnTo>
                  <a:pt x="144305" y="38629"/>
                </a:lnTo>
                <a:lnTo>
                  <a:pt x="142538" y="50796"/>
                </a:lnTo>
                <a:lnTo>
                  <a:pt x="103577" y="83725"/>
                </a:lnTo>
                <a:lnTo>
                  <a:pt x="88131" y="87100"/>
                </a:lnTo>
                <a:lnTo>
                  <a:pt x="67886" y="86511"/>
                </a:lnTo>
                <a:lnTo>
                  <a:pt x="22075" y="74418"/>
                </a:lnTo>
                <a:lnTo>
                  <a:pt x="0" y="43717"/>
                </a:lnTo>
                <a:close/>
              </a:path>
            </a:pathLst>
          </a:custGeom>
          <a:solidFill>
            <a:schemeClr val="tx1"/>
          </a:solidFill>
          <a:ln w="12700">
            <a:solidFill>
              <a:schemeClr val="tx1"/>
            </a:solidFill>
          </a:ln>
        </p:spPr>
        <p:txBody>
          <a:bodyPr wrap="square" lIns="0" tIns="0" rIns="0" bIns="0" rtlCol="0"/>
          <a:lstStyle/>
          <a:p>
            <a:endParaRPr/>
          </a:p>
        </p:txBody>
      </p:sp>
      <p:sp>
        <p:nvSpPr>
          <p:cNvPr id="44" name="object 44"/>
          <p:cNvSpPr/>
          <p:nvPr/>
        </p:nvSpPr>
        <p:spPr>
          <a:xfrm>
            <a:off x="6130290" y="5350861"/>
            <a:ext cx="144780" cy="87630"/>
          </a:xfrm>
          <a:custGeom>
            <a:avLst/>
            <a:gdLst/>
            <a:ahLst/>
            <a:cxnLst/>
            <a:rect l="l" t="t" r="r" b="b"/>
            <a:pathLst>
              <a:path w="144779" h="87629">
                <a:moveTo>
                  <a:pt x="60380" y="0"/>
                </a:moveTo>
                <a:lnTo>
                  <a:pt x="17334" y="14918"/>
                </a:lnTo>
                <a:lnTo>
                  <a:pt x="0" y="43717"/>
                </a:lnTo>
                <a:lnTo>
                  <a:pt x="1035" y="51180"/>
                </a:lnTo>
                <a:lnTo>
                  <a:pt x="34745" y="79963"/>
                </a:lnTo>
                <a:lnTo>
                  <a:pt x="88131" y="87100"/>
                </a:lnTo>
                <a:lnTo>
                  <a:pt x="103577" y="83725"/>
                </a:lnTo>
                <a:lnTo>
                  <a:pt x="137128" y="61573"/>
                </a:lnTo>
                <a:lnTo>
                  <a:pt x="144305" y="38629"/>
                </a:lnTo>
                <a:lnTo>
                  <a:pt x="140881" y="29500"/>
                </a:lnTo>
                <a:lnTo>
                  <a:pt x="97439" y="3545"/>
                </a:lnTo>
                <a:lnTo>
                  <a:pt x="60380" y="0"/>
                </a:lnTo>
                <a:close/>
              </a:path>
            </a:pathLst>
          </a:custGeom>
          <a:solidFill>
            <a:schemeClr val="tx1"/>
          </a:solidFill>
          <a:ln>
            <a:solidFill>
              <a:schemeClr val="tx1"/>
            </a:solidFill>
          </a:ln>
        </p:spPr>
        <p:txBody>
          <a:bodyPr wrap="square" lIns="0" tIns="0" rIns="0" bIns="0" rtlCol="0"/>
          <a:lstStyle/>
          <a:p>
            <a:endParaRPr/>
          </a:p>
        </p:txBody>
      </p:sp>
      <p:sp>
        <p:nvSpPr>
          <p:cNvPr id="45" name="object 45"/>
          <p:cNvSpPr/>
          <p:nvPr/>
        </p:nvSpPr>
        <p:spPr>
          <a:xfrm>
            <a:off x="6130290" y="5350861"/>
            <a:ext cx="144780" cy="87630"/>
          </a:xfrm>
          <a:custGeom>
            <a:avLst/>
            <a:gdLst/>
            <a:ahLst/>
            <a:cxnLst/>
            <a:rect l="l" t="t" r="r" b="b"/>
            <a:pathLst>
              <a:path w="144779" h="87629">
                <a:moveTo>
                  <a:pt x="0" y="43717"/>
                </a:moveTo>
                <a:lnTo>
                  <a:pt x="29490" y="7998"/>
                </a:lnTo>
                <a:lnTo>
                  <a:pt x="60380" y="0"/>
                </a:lnTo>
                <a:lnTo>
                  <a:pt x="80038" y="802"/>
                </a:lnTo>
                <a:lnTo>
                  <a:pt x="124751" y="13968"/>
                </a:lnTo>
                <a:lnTo>
                  <a:pt x="144305" y="38629"/>
                </a:lnTo>
                <a:lnTo>
                  <a:pt x="142538" y="50796"/>
                </a:lnTo>
                <a:lnTo>
                  <a:pt x="103577" y="83725"/>
                </a:lnTo>
                <a:lnTo>
                  <a:pt x="88131" y="87100"/>
                </a:lnTo>
                <a:lnTo>
                  <a:pt x="67886" y="86511"/>
                </a:lnTo>
                <a:lnTo>
                  <a:pt x="22075" y="74418"/>
                </a:lnTo>
                <a:lnTo>
                  <a:pt x="0" y="43717"/>
                </a:lnTo>
                <a:close/>
              </a:path>
            </a:pathLst>
          </a:custGeom>
          <a:solidFill>
            <a:schemeClr val="tx1"/>
          </a:solidFill>
          <a:ln w="12700">
            <a:solidFill>
              <a:schemeClr val="tx1"/>
            </a:solidFill>
          </a:ln>
        </p:spPr>
        <p:txBody>
          <a:bodyPr wrap="square" lIns="0" tIns="0" rIns="0" bIns="0" rtlCol="0"/>
          <a:lstStyle/>
          <a:p>
            <a:endParaRPr/>
          </a:p>
        </p:txBody>
      </p:sp>
      <p:sp>
        <p:nvSpPr>
          <p:cNvPr id="46" name="object 46"/>
          <p:cNvSpPr/>
          <p:nvPr/>
        </p:nvSpPr>
        <p:spPr>
          <a:xfrm>
            <a:off x="148869" y="5578855"/>
            <a:ext cx="165100" cy="364490"/>
          </a:xfrm>
          <a:custGeom>
            <a:avLst/>
            <a:gdLst/>
            <a:ahLst/>
            <a:cxnLst/>
            <a:rect l="l" t="t" r="r" b="b"/>
            <a:pathLst>
              <a:path w="165100" h="364489">
                <a:moveTo>
                  <a:pt x="139" y="330365"/>
                </a:moveTo>
                <a:lnTo>
                  <a:pt x="0" y="363397"/>
                </a:lnTo>
                <a:lnTo>
                  <a:pt x="163639" y="364058"/>
                </a:lnTo>
                <a:lnTo>
                  <a:pt x="163766" y="331012"/>
                </a:lnTo>
                <a:lnTo>
                  <a:pt x="92227" y="330733"/>
                </a:lnTo>
                <a:lnTo>
                  <a:pt x="64541" y="330619"/>
                </a:lnTo>
                <a:lnTo>
                  <a:pt x="139" y="330365"/>
                </a:lnTo>
                <a:close/>
              </a:path>
              <a:path w="165100" h="364489">
                <a:moveTo>
                  <a:pt x="520" y="232587"/>
                </a:moveTo>
                <a:lnTo>
                  <a:pt x="393" y="265620"/>
                </a:lnTo>
                <a:lnTo>
                  <a:pt x="64795" y="265874"/>
                </a:lnTo>
                <a:lnTo>
                  <a:pt x="64541" y="330619"/>
                </a:lnTo>
                <a:lnTo>
                  <a:pt x="92227" y="330619"/>
                </a:lnTo>
                <a:lnTo>
                  <a:pt x="92481" y="265988"/>
                </a:lnTo>
                <a:lnTo>
                  <a:pt x="164034" y="265988"/>
                </a:lnTo>
                <a:lnTo>
                  <a:pt x="164160" y="233235"/>
                </a:lnTo>
                <a:lnTo>
                  <a:pt x="520" y="232587"/>
                </a:lnTo>
                <a:close/>
              </a:path>
              <a:path w="165100" h="364489">
                <a:moveTo>
                  <a:pt x="164034" y="265988"/>
                </a:moveTo>
                <a:lnTo>
                  <a:pt x="92481" y="265988"/>
                </a:lnTo>
                <a:lnTo>
                  <a:pt x="164033" y="266280"/>
                </a:lnTo>
                <a:lnTo>
                  <a:pt x="164034" y="265988"/>
                </a:lnTo>
                <a:close/>
              </a:path>
              <a:path w="165100" h="364489">
                <a:moveTo>
                  <a:pt x="1460" y="0"/>
                </a:moveTo>
                <a:lnTo>
                  <a:pt x="1320" y="33274"/>
                </a:lnTo>
                <a:lnTo>
                  <a:pt x="115519" y="58851"/>
                </a:lnTo>
                <a:lnTo>
                  <a:pt x="1104" y="87083"/>
                </a:lnTo>
                <a:lnTo>
                  <a:pt x="952" y="126365"/>
                </a:lnTo>
                <a:lnTo>
                  <a:pt x="113233" y="156730"/>
                </a:lnTo>
                <a:lnTo>
                  <a:pt x="736" y="180949"/>
                </a:lnTo>
                <a:lnTo>
                  <a:pt x="596" y="214769"/>
                </a:lnTo>
                <a:lnTo>
                  <a:pt x="164388" y="176364"/>
                </a:lnTo>
                <a:lnTo>
                  <a:pt x="164528" y="140525"/>
                </a:lnTo>
                <a:lnTo>
                  <a:pt x="42329" y="107556"/>
                </a:lnTo>
                <a:lnTo>
                  <a:pt x="164795" y="75450"/>
                </a:lnTo>
                <a:lnTo>
                  <a:pt x="164934" y="40411"/>
                </a:lnTo>
                <a:lnTo>
                  <a:pt x="1460" y="0"/>
                </a:lnTo>
                <a:close/>
              </a:path>
            </a:pathLst>
          </a:custGeom>
          <a:solidFill>
            <a:schemeClr val="tx1"/>
          </a:solidFill>
        </p:spPr>
        <p:txBody>
          <a:bodyPr wrap="square" lIns="0" tIns="0" rIns="0" bIns="0" rtlCol="0"/>
          <a:lstStyle/>
          <a:p>
            <a:endParaRPr/>
          </a:p>
        </p:txBody>
      </p:sp>
      <p:sp>
        <p:nvSpPr>
          <p:cNvPr id="50" name="TextBox 49"/>
          <p:cNvSpPr txBox="1"/>
          <p:nvPr/>
        </p:nvSpPr>
        <p:spPr>
          <a:xfrm rot="16200000">
            <a:off x="-364723" y="4135879"/>
            <a:ext cx="1360181" cy="369332"/>
          </a:xfrm>
          <a:prstGeom prst="rect">
            <a:avLst/>
          </a:prstGeom>
          <a:noFill/>
        </p:spPr>
        <p:txBody>
          <a:bodyPr wrap="none" rtlCol="0">
            <a:spAutoFit/>
          </a:bodyPr>
          <a:lstStyle/>
          <a:p>
            <a:r>
              <a:rPr lang="en-US" altLang="zh-CN" dirty="0" smtClean="0"/>
              <a:t>System layer</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Fork-Join Parallelism</a:t>
            </a:r>
            <a:endParaRPr lang="zh-CN" altLang="en-US" dirty="0"/>
          </a:p>
        </p:txBody>
      </p:sp>
      <p:sp>
        <p:nvSpPr>
          <p:cNvPr id="3" name="内容占位符 2"/>
          <p:cNvSpPr>
            <a:spLocks noGrp="1"/>
          </p:cNvSpPr>
          <p:nvPr>
            <p:ph idx="1"/>
          </p:nvPr>
        </p:nvSpPr>
        <p:spPr>
          <a:xfrm>
            <a:off x="0" y="1285860"/>
            <a:ext cx="9144000" cy="4143404"/>
          </a:xfrm>
        </p:spPr>
        <p:txBody>
          <a:bodyPr/>
          <a:lstStyle/>
          <a:p>
            <a:pPr marL="355600" marR="701675">
              <a:lnSpc>
                <a:spcPts val="2110"/>
              </a:lnSpc>
              <a:buFont typeface="Arial"/>
              <a:buChar char="•"/>
              <a:tabLst>
                <a:tab pos="355600" algn="l"/>
              </a:tabLst>
            </a:pPr>
            <a:r>
              <a:rPr lang="en-US" sz="2200" spc="-20" dirty="0" err="1">
                <a:latin typeface="Calibri"/>
                <a:cs typeface="Calibri"/>
              </a:rPr>
              <a:t>Open</a:t>
            </a:r>
            <a:r>
              <a:rPr lang="en-US" sz="2200" spc="-35" dirty="0" err="1">
                <a:latin typeface="Calibri"/>
                <a:cs typeface="Calibri"/>
              </a:rPr>
              <a:t>M</a:t>
            </a:r>
            <a:r>
              <a:rPr lang="en-US" sz="2200" spc="-15" dirty="0" err="1">
                <a:latin typeface="Calibri"/>
                <a:cs typeface="Calibri"/>
              </a:rPr>
              <a:t>P</a:t>
            </a:r>
            <a:r>
              <a:rPr lang="en-US" sz="2200" spc="25" dirty="0">
                <a:latin typeface="Calibri"/>
                <a:cs typeface="Calibri"/>
              </a:rPr>
              <a:t> </a:t>
            </a:r>
            <a:r>
              <a:rPr lang="en-US" sz="2200" spc="-20" dirty="0">
                <a:latin typeface="Calibri"/>
                <a:cs typeface="Calibri"/>
              </a:rPr>
              <a:t>p</a:t>
            </a:r>
            <a:r>
              <a:rPr lang="en-US" sz="2200" spc="-45" dirty="0">
                <a:latin typeface="Calibri"/>
                <a:cs typeface="Calibri"/>
              </a:rPr>
              <a:t>r</a:t>
            </a:r>
            <a:r>
              <a:rPr lang="en-US" sz="2200" spc="-15" dirty="0">
                <a:latin typeface="Calibri"/>
                <a:cs typeface="Calibri"/>
              </a:rPr>
              <a:t>og</a:t>
            </a:r>
            <a:r>
              <a:rPr lang="en-US" sz="2200" spc="-60" dirty="0">
                <a:latin typeface="Calibri"/>
                <a:cs typeface="Calibri"/>
              </a:rPr>
              <a:t>r</a:t>
            </a:r>
            <a:r>
              <a:rPr lang="en-US" sz="2200" spc="-15" dirty="0">
                <a:latin typeface="Calibri"/>
                <a:cs typeface="Calibri"/>
              </a:rPr>
              <a:t>am</a:t>
            </a:r>
            <a:r>
              <a:rPr lang="en-US" sz="2200" spc="5" dirty="0">
                <a:latin typeface="Calibri"/>
                <a:cs typeface="Calibri"/>
              </a:rPr>
              <a:t> </a:t>
            </a:r>
            <a:r>
              <a:rPr lang="en-US" sz="2200" spc="-15" dirty="0">
                <a:latin typeface="Calibri"/>
                <a:cs typeface="Calibri"/>
              </a:rPr>
              <a:t>begin</a:t>
            </a:r>
            <a:r>
              <a:rPr lang="en-US" sz="2200" dirty="0">
                <a:latin typeface="Calibri"/>
                <a:cs typeface="Calibri"/>
              </a:rPr>
              <a:t> </a:t>
            </a:r>
            <a:r>
              <a:rPr lang="en-US" sz="2200" spc="-10" dirty="0">
                <a:latin typeface="Calibri"/>
                <a:cs typeface="Calibri"/>
              </a:rPr>
              <a:t>as</a:t>
            </a:r>
            <a:r>
              <a:rPr lang="en-US" sz="2200" spc="5" dirty="0">
                <a:latin typeface="Calibri"/>
                <a:cs typeface="Calibri"/>
              </a:rPr>
              <a:t> </a:t>
            </a:r>
            <a:r>
              <a:rPr lang="en-US" sz="2200" spc="-15" dirty="0">
                <a:latin typeface="Calibri"/>
                <a:cs typeface="Calibri"/>
              </a:rPr>
              <a:t>a</a:t>
            </a:r>
            <a:r>
              <a:rPr lang="en-US" sz="2200" spc="-5" dirty="0">
                <a:latin typeface="Calibri"/>
                <a:cs typeface="Calibri"/>
              </a:rPr>
              <a:t> </a:t>
            </a:r>
            <a:r>
              <a:rPr lang="en-US" sz="2200" spc="-15" dirty="0">
                <a:latin typeface="Calibri"/>
                <a:cs typeface="Calibri"/>
              </a:rPr>
              <a:t>single</a:t>
            </a:r>
            <a:r>
              <a:rPr lang="en-US" sz="2200" dirty="0">
                <a:latin typeface="Calibri"/>
                <a:cs typeface="Calibri"/>
              </a:rPr>
              <a:t> </a:t>
            </a:r>
            <a:r>
              <a:rPr lang="en-US" sz="2200" spc="-20" dirty="0">
                <a:latin typeface="Calibri"/>
                <a:cs typeface="Calibri"/>
              </a:rPr>
              <a:t>p</a:t>
            </a:r>
            <a:r>
              <a:rPr lang="en-US" sz="2200" spc="-45" dirty="0">
                <a:latin typeface="Calibri"/>
                <a:cs typeface="Calibri"/>
              </a:rPr>
              <a:t>r</a:t>
            </a:r>
            <a:r>
              <a:rPr lang="en-US" sz="2200" spc="-10" dirty="0">
                <a:latin typeface="Calibri"/>
                <a:cs typeface="Calibri"/>
              </a:rPr>
              <a:t>ocess:</a:t>
            </a:r>
            <a:r>
              <a:rPr lang="en-US" sz="2200" spc="-5" dirty="0">
                <a:latin typeface="Calibri"/>
                <a:cs typeface="Calibri"/>
              </a:rPr>
              <a:t> </a:t>
            </a:r>
            <a:r>
              <a:rPr lang="en-US" sz="2200" spc="-10" dirty="0">
                <a:latin typeface="Calibri"/>
                <a:cs typeface="Calibri"/>
              </a:rPr>
              <a:t>the</a:t>
            </a:r>
            <a:r>
              <a:rPr lang="en-US" sz="2200" spc="25" dirty="0">
                <a:latin typeface="Calibri"/>
                <a:cs typeface="Calibri"/>
              </a:rPr>
              <a:t> </a:t>
            </a:r>
            <a:r>
              <a:rPr lang="en-US" sz="2200" i="1" spc="-15" dirty="0">
                <a:latin typeface="Calibri"/>
                <a:cs typeface="Calibri"/>
              </a:rPr>
              <a:t>ma</a:t>
            </a:r>
            <a:r>
              <a:rPr lang="en-US" sz="2200" i="1" spc="-35" dirty="0">
                <a:latin typeface="Calibri"/>
                <a:cs typeface="Calibri"/>
              </a:rPr>
              <a:t>s</a:t>
            </a:r>
            <a:r>
              <a:rPr lang="en-US" sz="2200" i="1" spc="-40" dirty="0">
                <a:latin typeface="Calibri"/>
                <a:cs typeface="Calibri"/>
              </a:rPr>
              <a:t>t</a:t>
            </a:r>
            <a:r>
              <a:rPr lang="en-US" sz="2200" i="1" spc="-10" dirty="0">
                <a:latin typeface="Calibri"/>
                <a:cs typeface="Calibri"/>
              </a:rPr>
              <a:t>er thr</a:t>
            </a:r>
            <a:r>
              <a:rPr lang="en-US" sz="2200" i="1" spc="-25" dirty="0">
                <a:latin typeface="Calibri"/>
                <a:cs typeface="Calibri"/>
              </a:rPr>
              <a:t>e</a:t>
            </a:r>
            <a:r>
              <a:rPr lang="en-US" sz="2200" i="1" spc="-20" dirty="0">
                <a:latin typeface="Calibri"/>
                <a:cs typeface="Calibri"/>
              </a:rPr>
              <a:t>a</a:t>
            </a:r>
            <a:r>
              <a:rPr lang="en-US" sz="2200" i="1" spc="-15" dirty="0">
                <a:latin typeface="Calibri"/>
                <a:cs typeface="Calibri"/>
              </a:rPr>
              <a:t>d</a:t>
            </a:r>
            <a:r>
              <a:rPr lang="en-US" sz="2200" spc="-10" dirty="0">
                <a:latin typeface="Calibri"/>
                <a:cs typeface="Calibri"/>
              </a:rPr>
              <a:t>.</a:t>
            </a:r>
            <a:r>
              <a:rPr lang="en-US" sz="2200" spc="-5" dirty="0">
                <a:latin typeface="Calibri"/>
                <a:cs typeface="Calibri"/>
              </a:rPr>
              <a:t> </a:t>
            </a:r>
            <a:r>
              <a:rPr lang="en-US" sz="2200" spc="-25" dirty="0">
                <a:latin typeface="Calibri"/>
                <a:cs typeface="Calibri"/>
              </a:rPr>
              <a:t>T</a:t>
            </a:r>
            <a:r>
              <a:rPr lang="en-US" sz="2200" spc="-20" dirty="0">
                <a:latin typeface="Calibri"/>
                <a:cs typeface="Calibri"/>
              </a:rPr>
              <a:t>he</a:t>
            </a:r>
            <a:r>
              <a:rPr lang="en-US" sz="2200" spc="-10" dirty="0">
                <a:latin typeface="Calibri"/>
                <a:cs typeface="Calibri"/>
              </a:rPr>
              <a:t> </a:t>
            </a:r>
            <a:r>
              <a:rPr lang="en-US" sz="2200" spc="-15" dirty="0">
                <a:latin typeface="Calibri"/>
                <a:cs typeface="Calibri"/>
              </a:rPr>
              <a:t>ma</a:t>
            </a:r>
            <a:r>
              <a:rPr lang="en-US" sz="2200" spc="-30" dirty="0">
                <a:latin typeface="Calibri"/>
                <a:cs typeface="Calibri"/>
              </a:rPr>
              <a:t>s</a:t>
            </a:r>
            <a:r>
              <a:rPr lang="en-US" sz="2200" spc="-40" dirty="0">
                <a:latin typeface="Calibri"/>
                <a:cs typeface="Calibri"/>
              </a:rPr>
              <a:t>t</a:t>
            </a:r>
            <a:r>
              <a:rPr lang="en-US" sz="2200" spc="-10" dirty="0">
                <a:latin typeface="Calibri"/>
                <a:cs typeface="Calibri"/>
              </a:rPr>
              <a:t>er</a:t>
            </a:r>
            <a:r>
              <a:rPr lang="en-US" sz="2200" spc="15" dirty="0">
                <a:latin typeface="Calibri"/>
                <a:cs typeface="Calibri"/>
              </a:rPr>
              <a:t> </a:t>
            </a:r>
            <a:r>
              <a:rPr lang="en-US" sz="2200" spc="-10" dirty="0">
                <a:latin typeface="Calibri"/>
                <a:cs typeface="Calibri"/>
              </a:rPr>
              <a:t>th</a:t>
            </a:r>
            <a:r>
              <a:rPr lang="en-US" sz="2200" spc="-40" dirty="0">
                <a:latin typeface="Calibri"/>
                <a:cs typeface="Calibri"/>
              </a:rPr>
              <a:t>r</a:t>
            </a:r>
            <a:r>
              <a:rPr lang="en-US" sz="2200" spc="-15" dirty="0">
                <a:latin typeface="Calibri"/>
                <a:cs typeface="Calibri"/>
              </a:rPr>
              <a:t>ead</a:t>
            </a:r>
            <a:r>
              <a:rPr lang="en-US" sz="2200" spc="-5" dirty="0">
                <a:latin typeface="Calibri"/>
                <a:cs typeface="Calibri"/>
              </a:rPr>
              <a:t> </a:t>
            </a:r>
            <a:r>
              <a:rPr lang="en-US" sz="2200" spc="-55" dirty="0">
                <a:latin typeface="Calibri"/>
                <a:cs typeface="Calibri"/>
              </a:rPr>
              <a:t>e</a:t>
            </a:r>
            <a:r>
              <a:rPr lang="en-US" sz="2200" spc="-75" dirty="0">
                <a:latin typeface="Calibri"/>
                <a:cs typeface="Calibri"/>
              </a:rPr>
              <a:t>x</a:t>
            </a:r>
            <a:r>
              <a:rPr lang="en-US" sz="2200" spc="-15" dirty="0">
                <a:latin typeface="Calibri"/>
                <a:cs typeface="Calibri"/>
              </a:rPr>
              <a:t>ec</a:t>
            </a:r>
            <a:r>
              <a:rPr lang="en-US" sz="2200" spc="-25" dirty="0">
                <a:latin typeface="Calibri"/>
                <a:cs typeface="Calibri"/>
              </a:rPr>
              <a:t>u</a:t>
            </a:r>
            <a:r>
              <a:rPr lang="en-US" sz="2200" spc="-40" dirty="0">
                <a:latin typeface="Calibri"/>
                <a:cs typeface="Calibri"/>
              </a:rPr>
              <a:t>t</a:t>
            </a:r>
            <a:r>
              <a:rPr lang="en-US" sz="2200" spc="-10" dirty="0">
                <a:latin typeface="Calibri"/>
                <a:cs typeface="Calibri"/>
              </a:rPr>
              <a:t>es</a:t>
            </a:r>
            <a:r>
              <a:rPr lang="en-US" sz="2200" spc="30" dirty="0">
                <a:latin typeface="Calibri"/>
                <a:cs typeface="Calibri"/>
              </a:rPr>
              <a:t> </a:t>
            </a:r>
            <a:r>
              <a:rPr lang="en-US" sz="2200" spc="-20" dirty="0">
                <a:latin typeface="Calibri"/>
                <a:cs typeface="Calibri"/>
              </a:rPr>
              <a:t>seque</a:t>
            </a:r>
            <a:r>
              <a:rPr lang="en-US" sz="2200" spc="-40" dirty="0">
                <a:latin typeface="Calibri"/>
                <a:cs typeface="Calibri"/>
              </a:rPr>
              <a:t>n</a:t>
            </a:r>
            <a:r>
              <a:rPr lang="en-US" sz="2200" spc="-10" dirty="0">
                <a:latin typeface="Calibri"/>
                <a:cs typeface="Calibri"/>
              </a:rPr>
              <a:t>tially</a:t>
            </a:r>
            <a:r>
              <a:rPr lang="en-US" sz="2200" dirty="0">
                <a:latin typeface="Calibri"/>
                <a:cs typeface="Calibri"/>
              </a:rPr>
              <a:t> </a:t>
            </a:r>
            <a:r>
              <a:rPr lang="en-US" sz="2200" spc="-20" dirty="0">
                <a:latin typeface="Calibri"/>
                <a:cs typeface="Calibri"/>
              </a:rPr>
              <a:t>u</a:t>
            </a:r>
            <a:r>
              <a:rPr lang="en-US" sz="2200" spc="-40" dirty="0">
                <a:latin typeface="Calibri"/>
                <a:cs typeface="Calibri"/>
              </a:rPr>
              <a:t>n</a:t>
            </a:r>
            <a:r>
              <a:rPr lang="en-US" sz="2200" spc="-10" dirty="0">
                <a:latin typeface="Calibri"/>
                <a:cs typeface="Calibri"/>
              </a:rPr>
              <a:t>til</a:t>
            </a:r>
            <a:r>
              <a:rPr lang="en-US" sz="2200" dirty="0">
                <a:latin typeface="Calibri"/>
                <a:cs typeface="Calibri"/>
              </a:rPr>
              <a:t> </a:t>
            </a:r>
            <a:r>
              <a:rPr lang="en-US" sz="2200" spc="-10" dirty="0">
                <a:latin typeface="Calibri"/>
                <a:cs typeface="Calibri"/>
              </a:rPr>
              <a:t>the</a:t>
            </a:r>
            <a:r>
              <a:rPr lang="en-US" sz="2200" spc="-5" dirty="0">
                <a:latin typeface="Calibri"/>
                <a:cs typeface="Calibri"/>
              </a:rPr>
              <a:t> </a:t>
            </a:r>
            <a:r>
              <a:rPr lang="en-US" sz="2200" spc="-15" dirty="0">
                <a:latin typeface="Calibri"/>
                <a:cs typeface="Calibri"/>
              </a:rPr>
              <a:t>fi</a:t>
            </a:r>
            <a:r>
              <a:rPr lang="en-US" sz="2200" spc="-40" dirty="0">
                <a:latin typeface="Calibri"/>
                <a:cs typeface="Calibri"/>
              </a:rPr>
              <a:t>r</a:t>
            </a:r>
            <a:r>
              <a:rPr lang="en-US" sz="2200" spc="-30" dirty="0">
                <a:latin typeface="Calibri"/>
                <a:cs typeface="Calibri"/>
              </a:rPr>
              <a:t>s</a:t>
            </a:r>
            <a:r>
              <a:rPr lang="en-US" sz="2200" spc="-10" dirty="0">
                <a:latin typeface="Calibri"/>
                <a:cs typeface="Calibri"/>
              </a:rPr>
              <a:t>t</a:t>
            </a:r>
            <a:r>
              <a:rPr lang="en-US" sz="2200" dirty="0">
                <a:latin typeface="Calibri"/>
                <a:cs typeface="Calibri"/>
              </a:rPr>
              <a:t> </a:t>
            </a:r>
            <a:r>
              <a:rPr lang="en-US" sz="2200" i="1" spc="-15" dirty="0">
                <a:latin typeface="Calibri"/>
                <a:cs typeface="Calibri"/>
              </a:rPr>
              <a:t>paralle</a:t>
            </a:r>
            <a:r>
              <a:rPr lang="en-US" sz="2200" i="1" dirty="0">
                <a:latin typeface="Calibri"/>
                <a:cs typeface="Calibri"/>
              </a:rPr>
              <a:t>l</a:t>
            </a:r>
            <a:r>
              <a:rPr lang="en-US" sz="2200" i="1" spc="-20" dirty="0">
                <a:latin typeface="Calibri"/>
                <a:cs typeface="Calibri"/>
              </a:rPr>
              <a:t> </a:t>
            </a:r>
            <a:r>
              <a:rPr lang="en-US" sz="2200" i="1" spc="-10" dirty="0">
                <a:latin typeface="Calibri"/>
                <a:cs typeface="Calibri"/>
              </a:rPr>
              <a:t>region</a:t>
            </a:r>
            <a:r>
              <a:rPr lang="en-US" sz="2200" i="1" spc="-5" dirty="0">
                <a:latin typeface="Calibri"/>
                <a:cs typeface="Calibri"/>
              </a:rPr>
              <a:t> </a:t>
            </a:r>
            <a:r>
              <a:rPr lang="en-US" sz="2200" spc="-40" dirty="0">
                <a:latin typeface="Calibri"/>
                <a:cs typeface="Calibri"/>
              </a:rPr>
              <a:t>c</a:t>
            </a:r>
            <a:r>
              <a:rPr lang="en-US" sz="2200" spc="-15" dirty="0">
                <a:latin typeface="Calibri"/>
                <a:cs typeface="Calibri"/>
              </a:rPr>
              <a:t>o</a:t>
            </a:r>
            <a:r>
              <a:rPr lang="en-US" sz="2200" spc="-20" dirty="0">
                <a:latin typeface="Calibri"/>
                <a:cs typeface="Calibri"/>
              </a:rPr>
              <a:t>n</a:t>
            </a:r>
            <a:r>
              <a:rPr lang="en-US" sz="2200" spc="-30" dirty="0">
                <a:latin typeface="Calibri"/>
                <a:cs typeface="Calibri"/>
              </a:rPr>
              <a:t>s</a:t>
            </a:r>
            <a:r>
              <a:rPr lang="en-US" sz="2200" spc="-10" dirty="0">
                <a:latin typeface="Calibri"/>
                <a:cs typeface="Calibri"/>
              </a:rPr>
              <a:t>tru</a:t>
            </a:r>
            <a:r>
              <a:rPr lang="en-US" sz="2200" spc="-20" dirty="0">
                <a:latin typeface="Calibri"/>
                <a:cs typeface="Calibri"/>
              </a:rPr>
              <a:t>c</a:t>
            </a:r>
            <a:r>
              <a:rPr lang="en-US" sz="2200" spc="-10" dirty="0">
                <a:latin typeface="Calibri"/>
                <a:cs typeface="Calibri"/>
              </a:rPr>
              <a:t>t</a:t>
            </a:r>
            <a:r>
              <a:rPr lang="en-US" sz="2200" spc="-5" dirty="0">
                <a:latin typeface="Calibri"/>
                <a:cs typeface="Calibri"/>
              </a:rPr>
              <a:t> </a:t>
            </a:r>
            <a:r>
              <a:rPr lang="en-US" sz="2200" spc="-10" dirty="0">
                <a:latin typeface="Calibri"/>
                <a:cs typeface="Calibri"/>
              </a:rPr>
              <a:t>is</a:t>
            </a:r>
            <a:r>
              <a:rPr lang="en-US" sz="2200" spc="5" dirty="0">
                <a:latin typeface="Calibri"/>
                <a:cs typeface="Calibri"/>
              </a:rPr>
              <a:t> </a:t>
            </a:r>
            <a:r>
              <a:rPr lang="en-US" sz="2200" spc="-15" dirty="0">
                <a:latin typeface="Calibri"/>
                <a:cs typeface="Calibri"/>
              </a:rPr>
              <a:t>e</a:t>
            </a:r>
            <a:r>
              <a:rPr lang="en-US" sz="2200" spc="-25" dirty="0">
                <a:latin typeface="Calibri"/>
                <a:cs typeface="Calibri"/>
              </a:rPr>
              <a:t>n</a:t>
            </a:r>
            <a:r>
              <a:rPr lang="en-US" sz="2200" spc="-40" dirty="0">
                <a:latin typeface="Calibri"/>
                <a:cs typeface="Calibri"/>
              </a:rPr>
              <a:t>c</a:t>
            </a:r>
            <a:r>
              <a:rPr lang="en-US" sz="2200" spc="-15" dirty="0">
                <a:latin typeface="Calibri"/>
                <a:cs typeface="Calibri"/>
              </a:rPr>
              <a:t>o</a:t>
            </a:r>
            <a:r>
              <a:rPr lang="en-US" sz="2200" spc="-20" dirty="0">
                <a:latin typeface="Calibri"/>
                <a:cs typeface="Calibri"/>
              </a:rPr>
              <a:t>u</a:t>
            </a:r>
            <a:r>
              <a:rPr lang="en-US" sz="2200" spc="-45" dirty="0">
                <a:latin typeface="Calibri"/>
                <a:cs typeface="Calibri"/>
              </a:rPr>
              <a:t>n</a:t>
            </a:r>
            <a:r>
              <a:rPr lang="en-US" sz="2200" spc="-40" dirty="0">
                <a:latin typeface="Calibri"/>
                <a:cs typeface="Calibri"/>
              </a:rPr>
              <a:t>t</a:t>
            </a:r>
            <a:r>
              <a:rPr lang="en-US" sz="2200" spc="-15" dirty="0">
                <a:latin typeface="Calibri"/>
                <a:cs typeface="Calibri"/>
              </a:rPr>
              <a:t>e</a:t>
            </a:r>
            <a:r>
              <a:rPr lang="en-US" sz="2200" spc="-35" dirty="0">
                <a:latin typeface="Calibri"/>
                <a:cs typeface="Calibri"/>
              </a:rPr>
              <a:t>r</a:t>
            </a:r>
            <a:r>
              <a:rPr lang="en-US" sz="2200" spc="-10" dirty="0">
                <a:latin typeface="Calibri"/>
                <a:cs typeface="Calibri"/>
              </a:rPr>
              <a:t>ed.</a:t>
            </a:r>
            <a:endParaRPr lang="en-US" sz="2200" dirty="0">
              <a:latin typeface="Calibri"/>
              <a:cs typeface="Calibri"/>
            </a:endParaRPr>
          </a:p>
          <a:p>
            <a:pPr marL="355600">
              <a:spcBef>
                <a:spcPts val="15"/>
              </a:spcBef>
              <a:buFont typeface="Arial"/>
              <a:buChar char="•"/>
              <a:tabLst>
                <a:tab pos="355600" algn="l"/>
              </a:tabLst>
            </a:pPr>
            <a:r>
              <a:rPr lang="en-US" sz="2200" spc="-15" dirty="0">
                <a:latin typeface="Calibri"/>
                <a:cs typeface="Calibri"/>
              </a:rPr>
              <a:t>When</a:t>
            </a:r>
            <a:r>
              <a:rPr lang="en-US" sz="2200" spc="5" dirty="0">
                <a:latin typeface="Calibri"/>
                <a:cs typeface="Calibri"/>
              </a:rPr>
              <a:t> </a:t>
            </a:r>
            <a:r>
              <a:rPr lang="en-US" sz="2200" spc="-15" dirty="0">
                <a:latin typeface="Calibri"/>
                <a:cs typeface="Calibri"/>
              </a:rPr>
              <a:t>a</a:t>
            </a:r>
            <a:r>
              <a:rPr lang="en-US" sz="2200" spc="-5" dirty="0">
                <a:latin typeface="Calibri"/>
                <a:cs typeface="Calibri"/>
              </a:rPr>
              <a:t> </a:t>
            </a:r>
            <a:r>
              <a:rPr lang="en-US" sz="2200" spc="-20" dirty="0">
                <a:latin typeface="Calibri"/>
                <a:cs typeface="Calibri"/>
              </a:rPr>
              <a:t>pa</a:t>
            </a:r>
            <a:r>
              <a:rPr lang="en-US" sz="2200" spc="-55" dirty="0">
                <a:latin typeface="Calibri"/>
                <a:cs typeface="Calibri"/>
              </a:rPr>
              <a:t>r</a:t>
            </a:r>
            <a:r>
              <a:rPr lang="en-US" sz="2200" spc="-10" dirty="0">
                <a:latin typeface="Calibri"/>
                <a:cs typeface="Calibri"/>
              </a:rPr>
              <a:t>allel</a:t>
            </a:r>
            <a:r>
              <a:rPr lang="en-US" sz="2200" spc="-15" dirty="0">
                <a:latin typeface="Calibri"/>
                <a:cs typeface="Calibri"/>
              </a:rPr>
              <a:t> </a:t>
            </a:r>
            <a:r>
              <a:rPr lang="en-US" sz="2200" spc="-35" dirty="0">
                <a:latin typeface="Calibri"/>
                <a:cs typeface="Calibri"/>
              </a:rPr>
              <a:t>r</a:t>
            </a:r>
            <a:r>
              <a:rPr lang="en-US" sz="2200" spc="-10" dirty="0">
                <a:latin typeface="Calibri"/>
                <a:cs typeface="Calibri"/>
              </a:rPr>
              <a:t>egion is</a:t>
            </a:r>
            <a:r>
              <a:rPr lang="en-US" sz="2200" spc="-5" dirty="0">
                <a:latin typeface="Calibri"/>
                <a:cs typeface="Calibri"/>
              </a:rPr>
              <a:t> </a:t>
            </a:r>
            <a:r>
              <a:rPr lang="en-US" sz="2200" spc="-15" dirty="0">
                <a:latin typeface="Calibri"/>
                <a:cs typeface="Calibri"/>
              </a:rPr>
              <a:t>en</a:t>
            </a:r>
            <a:r>
              <a:rPr lang="en-US" sz="2200" spc="-50" dirty="0">
                <a:latin typeface="Calibri"/>
                <a:cs typeface="Calibri"/>
              </a:rPr>
              <a:t>c</a:t>
            </a:r>
            <a:r>
              <a:rPr lang="en-US" sz="2200" spc="-15" dirty="0">
                <a:latin typeface="Calibri"/>
                <a:cs typeface="Calibri"/>
              </a:rPr>
              <a:t>o</a:t>
            </a:r>
            <a:r>
              <a:rPr lang="en-US" sz="2200" spc="-20" dirty="0">
                <a:latin typeface="Calibri"/>
                <a:cs typeface="Calibri"/>
              </a:rPr>
              <a:t>u</a:t>
            </a:r>
            <a:r>
              <a:rPr lang="en-US" sz="2200" spc="-45" dirty="0">
                <a:latin typeface="Calibri"/>
                <a:cs typeface="Calibri"/>
              </a:rPr>
              <a:t>n</a:t>
            </a:r>
            <a:r>
              <a:rPr lang="en-US" sz="2200" spc="-40" dirty="0">
                <a:latin typeface="Calibri"/>
                <a:cs typeface="Calibri"/>
              </a:rPr>
              <a:t>t</a:t>
            </a:r>
            <a:r>
              <a:rPr lang="en-US" sz="2200" spc="-15" dirty="0">
                <a:latin typeface="Calibri"/>
                <a:cs typeface="Calibri"/>
              </a:rPr>
              <a:t>e</a:t>
            </a:r>
            <a:r>
              <a:rPr lang="en-US" sz="2200" spc="-35" dirty="0">
                <a:latin typeface="Calibri"/>
                <a:cs typeface="Calibri"/>
              </a:rPr>
              <a:t>r</a:t>
            </a:r>
            <a:r>
              <a:rPr lang="en-US" sz="2200" spc="-10" dirty="0">
                <a:latin typeface="Calibri"/>
                <a:cs typeface="Calibri"/>
              </a:rPr>
              <a:t>ed,</a:t>
            </a:r>
            <a:r>
              <a:rPr lang="en-US" sz="2200" spc="10" dirty="0">
                <a:latin typeface="Calibri"/>
                <a:cs typeface="Calibri"/>
              </a:rPr>
              <a:t> </a:t>
            </a:r>
            <a:r>
              <a:rPr lang="en-US" sz="2200" spc="-15" dirty="0">
                <a:latin typeface="Calibri"/>
                <a:cs typeface="Calibri"/>
              </a:rPr>
              <a:t>ma</a:t>
            </a:r>
            <a:r>
              <a:rPr lang="en-US" sz="2200" spc="-30" dirty="0">
                <a:latin typeface="Calibri"/>
                <a:cs typeface="Calibri"/>
              </a:rPr>
              <a:t>s</a:t>
            </a:r>
            <a:r>
              <a:rPr lang="en-US" sz="2200" spc="-40" dirty="0">
                <a:latin typeface="Calibri"/>
                <a:cs typeface="Calibri"/>
              </a:rPr>
              <a:t>t</a:t>
            </a:r>
            <a:r>
              <a:rPr lang="en-US" sz="2200" spc="-10" dirty="0">
                <a:latin typeface="Calibri"/>
                <a:cs typeface="Calibri"/>
              </a:rPr>
              <a:t>er</a:t>
            </a:r>
            <a:r>
              <a:rPr lang="en-US" sz="2200" spc="15" dirty="0">
                <a:latin typeface="Calibri"/>
                <a:cs typeface="Calibri"/>
              </a:rPr>
              <a:t> </a:t>
            </a:r>
            <a:r>
              <a:rPr lang="en-US" sz="2200" spc="-10" dirty="0">
                <a:latin typeface="Calibri"/>
                <a:cs typeface="Calibri"/>
              </a:rPr>
              <a:t>th</a:t>
            </a:r>
            <a:r>
              <a:rPr lang="en-US" sz="2200" spc="-40" dirty="0">
                <a:latin typeface="Calibri"/>
                <a:cs typeface="Calibri"/>
              </a:rPr>
              <a:t>r</a:t>
            </a:r>
            <a:r>
              <a:rPr lang="en-US" sz="2200" spc="-15" dirty="0">
                <a:latin typeface="Calibri"/>
                <a:cs typeface="Calibri"/>
              </a:rPr>
              <a:t>ead</a:t>
            </a:r>
            <a:endParaRPr lang="en-US" sz="2200" dirty="0">
              <a:latin typeface="Calibri"/>
              <a:cs typeface="Calibri"/>
            </a:endParaRPr>
          </a:p>
          <a:p>
            <a:pPr marL="756285" lvl="1" indent="-286385">
              <a:spcBef>
                <a:spcPts val="5"/>
              </a:spcBef>
              <a:buFont typeface="Arial"/>
              <a:buChar char="–"/>
              <a:tabLst>
                <a:tab pos="756920" algn="l"/>
              </a:tabLst>
            </a:pPr>
            <a:r>
              <a:rPr lang="en-US" sz="2000" spc="-5" dirty="0">
                <a:latin typeface="Calibri"/>
                <a:cs typeface="Calibri"/>
              </a:rPr>
              <a:t>C</a:t>
            </a:r>
            <a:r>
              <a:rPr lang="en-US" sz="2000" spc="-30" dirty="0">
                <a:latin typeface="Calibri"/>
                <a:cs typeface="Calibri"/>
              </a:rPr>
              <a:t>r</a:t>
            </a:r>
            <a:r>
              <a:rPr lang="en-US" sz="2000" dirty="0">
                <a:latin typeface="Calibri"/>
                <a:cs typeface="Calibri"/>
              </a:rPr>
              <a:t>e</a:t>
            </a:r>
            <a:r>
              <a:rPr lang="en-US" sz="2000" spc="-30" dirty="0">
                <a:latin typeface="Calibri"/>
                <a:cs typeface="Calibri"/>
              </a:rPr>
              <a:t>a</a:t>
            </a:r>
            <a:r>
              <a:rPr lang="en-US" sz="2000" spc="-25" dirty="0">
                <a:latin typeface="Calibri"/>
                <a:cs typeface="Calibri"/>
              </a:rPr>
              <a:t>t</a:t>
            </a:r>
            <a:r>
              <a:rPr lang="en-US" sz="2000" dirty="0">
                <a:latin typeface="Calibri"/>
                <a:cs typeface="Calibri"/>
              </a:rPr>
              <a:t>e</a:t>
            </a:r>
            <a:r>
              <a:rPr lang="en-US" sz="2000" spc="10" dirty="0">
                <a:latin typeface="Calibri"/>
                <a:cs typeface="Calibri"/>
              </a:rPr>
              <a:t> </a:t>
            </a:r>
            <a:r>
              <a:rPr lang="en-US" sz="2000" dirty="0">
                <a:latin typeface="Calibri"/>
                <a:cs typeface="Calibri"/>
              </a:rPr>
              <a:t>a </a:t>
            </a:r>
            <a:r>
              <a:rPr lang="en-US" sz="2000" spc="5" dirty="0">
                <a:latin typeface="Calibri"/>
                <a:cs typeface="Calibri"/>
              </a:rPr>
              <a:t>g</a:t>
            </a:r>
            <a:r>
              <a:rPr lang="en-US" sz="2000" spc="-40" dirty="0">
                <a:latin typeface="Calibri"/>
                <a:cs typeface="Calibri"/>
              </a:rPr>
              <a:t>r</a:t>
            </a:r>
            <a:r>
              <a:rPr lang="en-US" sz="2000" spc="-5" dirty="0">
                <a:latin typeface="Calibri"/>
                <a:cs typeface="Calibri"/>
              </a:rPr>
              <a:t>ou</a:t>
            </a:r>
            <a:r>
              <a:rPr lang="en-US" sz="2000" dirty="0">
                <a:latin typeface="Calibri"/>
                <a:cs typeface="Calibri"/>
              </a:rPr>
              <a:t>p</a:t>
            </a:r>
            <a:r>
              <a:rPr lang="en-US" sz="2000" spc="-30" dirty="0">
                <a:latin typeface="Calibri"/>
                <a:cs typeface="Calibri"/>
              </a:rPr>
              <a:t> </a:t>
            </a:r>
            <a:r>
              <a:rPr lang="en-US" sz="2000" spc="-5" dirty="0">
                <a:latin typeface="Calibri"/>
                <a:cs typeface="Calibri"/>
              </a:rPr>
              <a:t>o</a:t>
            </a:r>
            <a:r>
              <a:rPr lang="en-US" sz="2000" dirty="0">
                <a:latin typeface="Calibri"/>
                <a:cs typeface="Calibri"/>
              </a:rPr>
              <a:t>f t</a:t>
            </a:r>
            <a:r>
              <a:rPr lang="en-US" sz="2000" spc="5" dirty="0">
                <a:latin typeface="Calibri"/>
                <a:cs typeface="Calibri"/>
              </a:rPr>
              <a:t>h</a:t>
            </a:r>
            <a:r>
              <a:rPr lang="en-US" sz="2000" spc="-30" dirty="0">
                <a:latin typeface="Calibri"/>
                <a:cs typeface="Calibri"/>
              </a:rPr>
              <a:t>r</a:t>
            </a:r>
            <a:r>
              <a:rPr lang="en-US" sz="2000" dirty="0">
                <a:latin typeface="Calibri"/>
                <a:cs typeface="Calibri"/>
              </a:rPr>
              <a:t>eads</a:t>
            </a:r>
            <a:r>
              <a:rPr lang="en-US" sz="2000" spc="-5" dirty="0">
                <a:latin typeface="Calibri"/>
                <a:cs typeface="Calibri"/>
              </a:rPr>
              <a:t> </a:t>
            </a:r>
            <a:r>
              <a:rPr lang="en-US" sz="2000" spc="-10" dirty="0">
                <a:latin typeface="Calibri"/>
                <a:cs typeface="Calibri"/>
              </a:rPr>
              <a:t>b</a:t>
            </a:r>
            <a:r>
              <a:rPr lang="en-US" sz="2000" dirty="0">
                <a:latin typeface="Calibri"/>
                <a:cs typeface="Calibri"/>
              </a:rPr>
              <a:t>y</a:t>
            </a:r>
            <a:r>
              <a:rPr lang="en-US" sz="2000" spc="-5" dirty="0">
                <a:latin typeface="Calibri"/>
                <a:cs typeface="Calibri"/>
              </a:rPr>
              <a:t> </a:t>
            </a:r>
            <a:r>
              <a:rPr lang="en-US" sz="2000" b="1" spc="-10" dirty="0">
                <a:latin typeface="Calibri"/>
                <a:cs typeface="Calibri"/>
              </a:rPr>
              <a:t>F</a:t>
            </a:r>
            <a:r>
              <a:rPr lang="en-US" sz="2000" b="1" spc="-5" dirty="0">
                <a:latin typeface="Calibri"/>
                <a:cs typeface="Calibri"/>
              </a:rPr>
              <a:t>ORK</a:t>
            </a:r>
            <a:r>
              <a:rPr lang="en-US" sz="2000" dirty="0">
                <a:latin typeface="Calibri"/>
                <a:cs typeface="Calibri"/>
              </a:rPr>
              <a:t>.</a:t>
            </a:r>
          </a:p>
          <a:p>
            <a:pPr marL="756285" lvl="1" indent="-286385">
              <a:lnSpc>
                <a:spcPts val="2160"/>
              </a:lnSpc>
              <a:buFont typeface="Arial"/>
              <a:buChar char="–"/>
              <a:tabLst>
                <a:tab pos="756920" algn="l"/>
              </a:tabLst>
            </a:pPr>
            <a:r>
              <a:rPr lang="en-US" sz="2000" dirty="0">
                <a:latin typeface="Calibri"/>
                <a:cs typeface="Calibri"/>
              </a:rPr>
              <a:t>Be</a:t>
            </a:r>
            <a:r>
              <a:rPr lang="en-US" sz="2000" spc="-15" dirty="0">
                <a:latin typeface="Calibri"/>
                <a:cs typeface="Calibri"/>
              </a:rPr>
              <a:t>c</a:t>
            </a:r>
            <a:r>
              <a:rPr lang="en-US" sz="2000" spc="-5" dirty="0">
                <a:latin typeface="Calibri"/>
                <a:cs typeface="Calibri"/>
              </a:rPr>
              <a:t>o</a:t>
            </a:r>
            <a:r>
              <a:rPr lang="en-US" sz="2000" spc="-10" dirty="0">
                <a:latin typeface="Calibri"/>
                <a:cs typeface="Calibri"/>
              </a:rPr>
              <a:t>m</a:t>
            </a:r>
            <a:r>
              <a:rPr lang="en-US" sz="2000" dirty="0">
                <a:latin typeface="Calibri"/>
                <a:cs typeface="Calibri"/>
              </a:rPr>
              <a:t>es</a:t>
            </a:r>
            <a:r>
              <a:rPr lang="en-US" sz="2000" spc="-10" dirty="0">
                <a:latin typeface="Calibri"/>
                <a:cs typeface="Calibri"/>
              </a:rPr>
              <a:t> </a:t>
            </a:r>
            <a:r>
              <a:rPr lang="en-US" sz="2000" dirty="0">
                <a:latin typeface="Calibri"/>
                <a:cs typeface="Calibri"/>
              </a:rPr>
              <a:t>the</a:t>
            </a:r>
            <a:r>
              <a:rPr lang="en-US" sz="2000" spc="-10" dirty="0">
                <a:latin typeface="Calibri"/>
                <a:cs typeface="Calibri"/>
              </a:rPr>
              <a:t> m</a:t>
            </a:r>
            <a:r>
              <a:rPr lang="en-US" sz="2000" dirty="0">
                <a:latin typeface="Calibri"/>
                <a:cs typeface="Calibri"/>
              </a:rPr>
              <a:t>a</a:t>
            </a:r>
            <a:r>
              <a:rPr lang="en-US" sz="2000" spc="-35" dirty="0">
                <a:latin typeface="Calibri"/>
                <a:cs typeface="Calibri"/>
              </a:rPr>
              <a:t>s</a:t>
            </a:r>
            <a:r>
              <a:rPr lang="en-US" sz="2000" spc="-25" dirty="0">
                <a:latin typeface="Calibri"/>
                <a:cs typeface="Calibri"/>
              </a:rPr>
              <a:t>t</a:t>
            </a:r>
            <a:r>
              <a:rPr lang="en-US" sz="2000" dirty="0">
                <a:latin typeface="Calibri"/>
                <a:cs typeface="Calibri"/>
              </a:rPr>
              <a:t>er</a:t>
            </a:r>
            <a:r>
              <a:rPr lang="en-US" sz="2000" spc="15" dirty="0">
                <a:latin typeface="Calibri"/>
                <a:cs typeface="Calibri"/>
              </a:rPr>
              <a:t> </a:t>
            </a:r>
            <a:r>
              <a:rPr lang="en-US" sz="2000" spc="-5" dirty="0">
                <a:latin typeface="Calibri"/>
                <a:cs typeface="Calibri"/>
              </a:rPr>
              <a:t>o</a:t>
            </a:r>
            <a:r>
              <a:rPr lang="en-US" sz="2000" dirty="0">
                <a:latin typeface="Calibri"/>
                <a:cs typeface="Calibri"/>
              </a:rPr>
              <a:t>f</a:t>
            </a:r>
            <a:r>
              <a:rPr lang="en-US" sz="2000" spc="-10" dirty="0">
                <a:latin typeface="Calibri"/>
                <a:cs typeface="Calibri"/>
              </a:rPr>
              <a:t> </a:t>
            </a:r>
            <a:r>
              <a:rPr lang="en-US" sz="2000" dirty="0">
                <a:latin typeface="Calibri"/>
                <a:cs typeface="Calibri"/>
              </a:rPr>
              <a:t>this</a:t>
            </a:r>
            <a:r>
              <a:rPr lang="en-US" sz="2000" spc="5" dirty="0">
                <a:latin typeface="Calibri"/>
                <a:cs typeface="Calibri"/>
              </a:rPr>
              <a:t> </a:t>
            </a:r>
            <a:r>
              <a:rPr lang="en-US" sz="2000" dirty="0">
                <a:latin typeface="Calibri"/>
                <a:cs typeface="Calibri"/>
              </a:rPr>
              <a:t>g</a:t>
            </a:r>
            <a:r>
              <a:rPr lang="en-US" sz="2000" spc="-40" dirty="0">
                <a:latin typeface="Calibri"/>
                <a:cs typeface="Calibri"/>
              </a:rPr>
              <a:t>r</a:t>
            </a:r>
            <a:r>
              <a:rPr lang="en-US" sz="2000" spc="-5" dirty="0">
                <a:latin typeface="Calibri"/>
                <a:cs typeface="Calibri"/>
              </a:rPr>
              <a:t>ou</a:t>
            </a:r>
            <a:r>
              <a:rPr lang="en-US" sz="2000" dirty="0">
                <a:latin typeface="Calibri"/>
                <a:cs typeface="Calibri"/>
              </a:rPr>
              <a:t>p</a:t>
            </a:r>
            <a:r>
              <a:rPr lang="en-US" sz="2000" spc="-30" dirty="0">
                <a:latin typeface="Calibri"/>
                <a:cs typeface="Calibri"/>
              </a:rPr>
              <a:t> </a:t>
            </a:r>
            <a:r>
              <a:rPr lang="en-US" sz="2000" spc="-5" dirty="0">
                <a:latin typeface="Calibri"/>
                <a:cs typeface="Calibri"/>
              </a:rPr>
              <a:t>o</a:t>
            </a:r>
            <a:r>
              <a:rPr lang="en-US" sz="2000" dirty="0">
                <a:latin typeface="Calibri"/>
                <a:cs typeface="Calibri"/>
              </a:rPr>
              <a:t>f th</a:t>
            </a:r>
            <a:r>
              <a:rPr lang="en-US" sz="2000" spc="-25" dirty="0">
                <a:latin typeface="Calibri"/>
                <a:cs typeface="Calibri"/>
              </a:rPr>
              <a:t>r</a:t>
            </a:r>
            <a:r>
              <a:rPr lang="en-US" sz="2000" dirty="0">
                <a:latin typeface="Calibri"/>
                <a:cs typeface="Calibri"/>
              </a:rPr>
              <a:t>ead</a:t>
            </a:r>
            <a:r>
              <a:rPr lang="en-US" sz="2000" spc="-10" dirty="0">
                <a:latin typeface="Calibri"/>
                <a:cs typeface="Calibri"/>
              </a:rPr>
              <a:t>s</a:t>
            </a:r>
            <a:r>
              <a:rPr lang="en-US" sz="2000" dirty="0">
                <a:latin typeface="Calibri"/>
                <a:cs typeface="Calibri"/>
              </a:rPr>
              <a:t>,</a:t>
            </a:r>
            <a:r>
              <a:rPr lang="en-US" sz="2000" spc="-10" dirty="0">
                <a:latin typeface="Calibri"/>
                <a:cs typeface="Calibri"/>
              </a:rPr>
              <a:t> </a:t>
            </a:r>
            <a:r>
              <a:rPr lang="en-US" sz="2000" dirty="0">
                <a:latin typeface="Calibri"/>
                <a:cs typeface="Calibri"/>
              </a:rPr>
              <a:t>and </a:t>
            </a:r>
            <a:r>
              <a:rPr lang="en-US" sz="2000" spc="-10" dirty="0">
                <a:latin typeface="Calibri"/>
                <a:cs typeface="Calibri"/>
              </a:rPr>
              <a:t>i</a:t>
            </a:r>
            <a:r>
              <a:rPr lang="en-US" sz="2000" dirty="0">
                <a:latin typeface="Calibri"/>
                <a:cs typeface="Calibri"/>
              </a:rPr>
              <a:t>s</a:t>
            </a:r>
            <a:r>
              <a:rPr lang="en-US" sz="2000" spc="5" dirty="0">
                <a:latin typeface="Calibri"/>
                <a:cs typeface="Calibri"/>
              </a:rPr>
              <a:t> </a:t>
            </a:r>
            <a:r>
              <a:rPr lang="en-US" sz="2000" dirty="0">
                <a:latin typeface="Calibri"/>
                <a:cs typeface="Calibri"/>
              </a:rPr>
              <a:t>as</a:t>
            </a:r>
            <a:r>
              <a:rPr lang="en-US" sz="2000" spc="-15" dirty="0">
                <a:latin typeface="Calibri"/>
                <a:cs typeface="Calibri"/>
              </a:rPr>
              <a:t>s</a:t>
            </a:r>
            <a:r>
              <a:rPr lang="en-US" sz="2000" dirty="0">
                <a:latin typeface="Calibri"/>
                <a:cs typeface="Calibri"/>
              </a:rPr>
              <a:t>igned</a:t>
            </a:r>
            <a:r>
              <a:rPr lang="en-US" sz="2000" spc="-10" dirty="0">
                <a:latin typeface="Calibri"/>
                <a:cs typeface="Calibri"/>
              </a:rPr>
              <a:t> </a:t>
            </a:r>
            <a:r>
              <a:rPr lang="en-US" sz="2000" dirty="0">
                <a:latin typeface="Calibri"/>
                <a:cs typeface="Calibri"/>
              </a:rPr>
              <a:t>the</a:t>
            </a:r>
            <a:r>
              <a:rPr lang="en-US" sz="2000" spc="-10" dirty="0">
                <a:latin typeface="Calibri"/>
                <a:cs typeface="Calibri"/>
              </a:rPr>
              <a:t> </a:t>
            </a:r>
            <a:r>
              <a:rPr lang="en-US" sz="2000" dirty="0">
                <a:latin typeface="Calibri"/>
                <a:cs typeface="Calibri"/>
              </a:rPr>
              <a:t>th</a:t>
            </a:r>
            <a:r>
              <a:rPr lang="en-US" sz="2000" spc="-30" dirty="0">
                <a:latin typeface="Calibri"/>
                <a:cs typeface="Calibri"/>
              </a:rPr>
              <a:t>r</a:t>
            </a:r>
            <a:r>
              <a:rPr lang="en-US" sz="2000" dirty="0">
                <a:latin typeface="Calibri"/>
                <a:cs typeface="Calibri"/>
              </a:rPr>
              <a:t>ead</a:t>
            </a:r>
            <a:r>
              <a:rPr lang="en-US" sz="2000" spc="-5" dirty="0">
                <a:latin typeface="Calibri"/>
                <a:cs typeface="Calibri"/>
              </a:rPr>
              <a:t> </a:t>
            </a:r>
            <a:r>
              <a:rPr lang="en-US" sz="2000" dirty="0">
                <a:latin typeface="Calibri"/>
                <a:cs typeface="Calibri"/>
              </a:rPr>
              <a:t>id</a:t>
            </a:r>
            <a:r>
              <a:rPr lang="en-US" sz="2000" spc="5" dirty="0">
                <a:latin typeface="Calibri"/>
                <a:cs typeface="Calibri"/>
              </a:rPr>
              <a:t> </a:t>
            </a:r>
            <a:r>
              <a:rPr lang="en-US" sz="2000" dirty="0">
                <a:latin typeface="Calibri"/>
                <a:cs typeface="Calibri"/>
              </a:rPr>
              <a:t>0</a:t>
            </a:r>
          </a:p>
          <a:p>
            <a:pPr marL="756285">
              <a:lnSpc>
                <a:spcPts val="2155"/>
              </a:lnSpc>
              <a:buNone/>
            </a:pPr>
            <a:r>
              <a:rPr lang="en-US" sz="2000" dirty="0">
                <a:latin typeface="Calibri"/>
                <a:cs typeface="Calibri"/>
              </a:rPr>
              <a:t>      w</a:t>
            </a:r>
            <a:r>
              <a:rPr lang="en-US" sz="2000" spc="-10" dirty="0">
                <a:latin typeface="Calibri"/>
                <a:cs typeface="Calibri"/>
              </a:rPr>
              <a:t>i</a:t>
            </a:r>
            <a:r>
              <a:rPr lang="en-US" sz="2000" dirty="0">
                <a:latin typeface="Calibri"/>
                <a:cs typeface="Calibri"/>
              </a:rPr>
              <a:t>thin the</a:t>
            </a:r>
            <a:r>
              <a:rPr lang="en-US" sz="2000" spc="-10" dirty="0">
                <a:latin typeface="Calibri"/>
                <a:cs typeface="Calibri"/>
              </a:rPr>
              <a:t> </a:t>
            </a:r>
            <a:r>
              <a:rPr lang="en-US" sz="2000" dirty="0">
                <a:latin typeface="Calibri"/>
                <a:cs typeface="Calibri"/>
              </a:rPr>
              <a:t>g</a:t>
            </a:r>
            <a:r>
              <a:rPr lang="en-US" sz="2000" spc="-40" dirty="0">
                <a:latin typeface="Calibri"/>
                <a:cs typeface="Calibri"/>
              </a:rPr>
              <a:t>r</a:t>
            </a:r>
            <a:r>
              <a:rPr lang="en-US" sz="2000" spc="-5" dirty="0">
                <a:latin typeface="Calibri"/>
                <a:cs typeface="Calibri"/>
              </a:rPr>
              <a:t>ou</a:t>
            </a:r>
            <a:r>
              <a:rPr lang="en-US" sz="2000" spc="5" dirty="0">
                <a:latin typeface="Calibri"/>
                <a:cs typeface="Calibri"/>
              </a:rPr>
              <a:t>p</a:t>
            </a:r>
            <a:r>
              <a:rPr lang="en-US" sz="2000" dirty="0">
                <a:latin typeface="Calibri"/>
                <a:cs typeface="Calibri"/>
              </a:rPr>
              <a:t>.</a:t>
            </a:r>
          </a:p>
          <a:p>
            <a:pPr marL="355600">
              <a:lnSpc>
                <a:spcPts val="2370"/>
              </a:lnSpc>
              <a:buFont typeface="Arial"/>
              <a:buChar char="•"/>
              <a:tabLst>
                <a:tab pos="355600" algn="l"/>
              </a:tabLst>
            </a:pPr>
            <a:r>
              <a:rPr lang="en-US" sz="2200" spc="-20" dirty="0">
                <a:latin typeface="Calibri"/>
                <a:cs typeface="Calibri"/>
              </a:rPr>
              <a:t>Th</a:t>
            </a:r>
            <a:r>
              <a:rPr lang="en-US" sz="2200" spc="-15" dirty="0">
                <a:latin typeface="Calibri"/>
                <a:cs typeface="Calibri"/>
              </a:rPr>
              <a:t>e</a:t>
            </a:r>
            <a:r>
              <a:rPr lang="en-US" sz="2200" spc="10" dirty="0">
                <a:latin typeface="Calibri"/>
                <a:cs typeface="Calibri"/>
              </a:rPr>
              <a:t> </a:t>
            </a:r>
            <a:r>
              <a:rPr lang="en-US" sz="2200" spc="-30" dirty="0">
                <a:latin typeface="Calibri"/>
                <a:cs typeface="Calibri"/>
              </a:rPr>
              <a:t>s</a:t>
            </a:r>
            <a:r>
              <a:rPr lang="en-US" sz="2200" spc="-40" dirty="0">
                <a:latin typeface="Calibri"/>
                <a:cs typeface="Calibri"/>
              </a:rPr>
              <a:t>t</a:t>
            </a:r>
            <a:r>
              <a:rPr lang="en-US" sz="2200" spc="-35" dirty="0">
                <a:latin typeface="Calibri"/>
                <a:cs typeface="Calibri"/>
              </a:rPr>
              <a:t>a</a:t>
            </a:r>
            <a:r>
              <a:rPr lang="en-US" sz="2200" spc="-40" dirty="0">
                <a:latin typeface="Calibri"/>
                <a:cs typeface="Calibri"/>
              </a:rPr>
              <a:t>t</a:t>
            </a:r>
            <a:r>
              <a:rPr lang="en-US" sz="2200" spc="-15" dirty="0">
                <a:latin typeface="Calibri"/>
                <a:cs typeface="Calibri"/>
              </a:rPr>
              <a:t>eme</a:t>
            </a:r>
            <a:r>
              <a:rPr lang="en-US" sz="2200" spc="-50" dirty="0">
                <a:latin typeface="Calibri"/>
                <a:cs typeface="Calibri"/>
              </a:rPr>
              <a:t>n</a:t>
            </a:r>
            <a:r>
              <a:rPr lang="en-US" sz="2200" spc="-10" dirty="0">
                <a:latin typeface="Calibri"/>
                <a:cs typeface="Calibri"/>
              </a:rPr>
              <a:t>t</a:t>
            </a:r>
            <a:r>
              <a:rPr lang="en-US" sz="2200" spc="35" dirty="0">
                <a:latin typeface="Calibri"/>
                <a:cs typeface="Calibri"/>
              </a:rPr>
              <a:t> </a:t>
            </a:r>
            <a:r>
              <a:rPr lang="en-US" sz="2200" spc="-10" dirty="0">
                <a:latin typeface="Calibri"/>
                <a:cs typeface="Calibri"/>
              </a:rPr>
              <a:t>in</a:t>
            </a:r>
            <a:r>
              <a:rPr lang="en-US" sz="2200" spc="-5" dirty="0">
                <a:latin typeface="Calibri"/>
                <a:cs typeface="Calibri"/>
              </a:rPr>
              <a:t> </a:t>
            </a:r>
            <a:r>
              <a:rPr lang="en-US" sz="2200" spc="-25" dirty="0">
                <a:latin typeface="Calibri"/>
                <a:cs typeface="Calibri"/>
              </a:rPr>
              <a:t>t</a:t>
            </a:r>
            <a:r>
              <a:rPr lang="en-US" sz="2200" spc="-20" dirty="0">
                <a:latin typeface="Calibri"/>
                <a:cs typeface="Calibri"/>
              </a:rPr>
              <a:t>h</a:t>
            </a:r>
            <a:r>
              <a:rPr lang="en-US" sz="2200" spc="-15" dirty="0">
                <a:latin typeface="Calibri"/>
                <a:cs typeface="Calibri"/>
              </a:rPr>
              <a:t>e</a:t>
            </a:r>
            <a:r>
              <a:rPr lang="en-US" sz="2200" dirty="0">
                <a:latin typeface="Calibri"/>
                <a:cs typeface="Calibri"/>
              </a:rPr>
              <a:t> </a:t>
            </a:r>
            <a:r>
              <a:rPr lang="en-US" sz="2200" spc="-20" dirty="0">
                <a:latin typeface="Calibri"/>
                <a:cs typeface="Calibri"/>
              </a:rPr>
              <a:t>p</a:t>
            </a:r>
            <a:r>
              <a:rPr lang="en-US" sz="2200" spc="-40" dirty="0">
                <a:latin typeface="Calibri"/>
                <a:cs typeface="Calibri"/>
              </a:rPr>
              <a:t>r</a:t>
            </a:r>
            <a:r>
              <a:rPr lang="en-US" sz="2200" spc="-15" dirty="0">
                <a:latin typeface="Calibri"/>
                <a:cs typeface="Calibri"/>
              </a:rPr>
              <a:t>og</a:t>
            </a:r>
            <a:r>
              <a:rPr lang="en-US" sz="2200" spc="-60" dirty="0">
                <a:latin typeface="Calibri"/>
                <a:cs typeface="Calibri"/>
              </a:rPr>
              <a:t>r</a:t>
            </a:r>
            <a:r>
              <a:rPr lang="en-US" sz="2200" spc="-15" dirty="0">
                <a:latin typeface="Calibri"/>
                <a:cs typeface="Calibri"/>
              </a:rPr>
              <a:t>am</a:t>
            </a:r>
            <a:r>
              <a:rPr lang="en-US" sz="2200" spc="5" dirty="0">
                <a:latin typeface="Calibri"/>
                <a:cs typeface="Calibri"/>
              </a:rPr>
              <a:t> </a:t>
            </a:r>
            <a:r>
              <a:rPr lang="en-US" sz="2200" spc="-10" dirty="0">
                <a:latin typeface="Calibri"/>
                <a:cs typeface="Calibri"/>
              </a:rPr>
              <a:t>th</a:t>
            </a:r>
            <a:r>
              <a:rPr lang="en-US" sz="2200" spc="-45" dirty="0">
                <a:latin typeface="Calibri"/>
                <a:cs typeface="Calibri"/>
              </a:rPr>
              <a:t>a</a:t>
            </a:r>
            <a:r>
              <a:rPr lang="en-US" sz="2200" spc="-10" dirty="0">
                <a:latin typeface="Calibri"/>
                <a:cs typeface="Calibri"/>
              </a:rPr>
              <a:t>t</a:t>
            </a:r>
            <a:r>
              <a:rPr lang="en-US" sz="2200" spc="-5" dirty="0">
                <a:latin typeface="Calibri"/>
                <a:cs typeface="Calibri"/>
              </a:rPr>
              <a:t> </a:t>
            </a:r>
            <a:r>
              <a:rPr lang="en-US" sz="2200" spc="-10" dirty="0">
                <a:latin typeface="Calibri"/>
                <a:cs typeface="Calibri"/>
              </a:rPr>
              <a:t>a</a:t>
            </a:r>
            <a:r>
              <a:rPr lang="en-US" sz="2200" spc="-35" dirty="0">
                <a:latin typeface="Calibri"/>
                <a:cs typeface="Calibri"/>
              </a:rPr>
              <a:t>r</a:t>
            </a:r>
            <a:r>
              <a:rPr lang="en-US" sz="2200" spc="-15" dirty="0">
                <a:latin typeface="Calibri"/>
                <a:cs typeface="Calibri"/>
              </a:rPr>
              <a:t>e</a:t>
            </a:r>
            <a:r>
              <a:rPr lang="en-US" sz="2200" dirty="0">
                <a:latin typeface="Calibri"/>
                <a:cs typeface="Calibri"/>
              </a:rPr>
              <a:t> </a:t>
            </a:r>
            <a:r>
              <a:rPr lang="en-US" sz="2200" spc="-25" dirty="0">
                <a:latin typeface="Calibri"/>
                <a:cs typeface="Calibri"/>
              </a:rPr>
              <a:t>e</a:t>
            </a:r>
            <a:r>
              <a:rPr lang="en-US" sz="2200" spc="-15" dirty="0">
                <a:latin typeface="Calibri"/>
                <a:cs typeface="Calibri"/>
              </a:rPr>
              <a:t>nclosed</a:t>
            </a:r>
            <a:r>
              <a:rPr lang="en-US" sz="2200" spc="5" dirty="0">
                <a:latin typeface="Calibri"/>
                <a:cs typeface="Calibri"/>
              </a:rPr>
              <a:t> </a:t>
            </a:r>
            <a:r>
              <a:rPr lang="en-US" sz="2200" spc="-30" dirty="0">
                <a:latin typeface="Calibri"/>
                <a:cs typeface="Calibri"/>
              </a:rPr>
              <a:t>b</a:t>
            </a:r>
            <a:r>
              <a:rPr lang="en-US" sz="2200" spc="-10" dirty="0">
                <a:latin typeface="Calibri"/>
                <a:cs typeface="Calibri"/>
              </a:rPr>
              <a:t>y</a:t>
            </a:r>
            <a:r>
              <a:rPr lang="en-US" sz="2200" spc="5" dirty="0">
                <a:latin typeface="Calibri"/>
                <a:cs typeface="Calibri"/>
              </a:rPr>
              <a:t> </a:t>
            </a:r>
            <a:r>
              <a:rPr lang="en-US" sz="2200" spc="-10" dirty="0">
                <a:latin typeface="Calibri"/>
                <a:cs typeface="Calibri"/>
              </a:rPr>
              <a:t>the</a:t>
            </a:r>
            <a:r>
              <a:rPr lang="en-US" sz="2200" spc="40" dirty="0">
                <a:latin typeface="Calibri"/>
                <a:cs typeface="Calibri"/>
              </a:rPr>
              <a:t> </a:t>
            </a:r>
            <a:r>
              <a:rPr lang="en-US" sz="2200" i="1" spc="-15" dirty="0">
                <a:latin typeface="Calibri"/>
                <a:cs typeface="Calibri"/>
              </a:rPr>
              <a:t>paralle</a:t>
            </a:r>
            <a:r>
              <a:rPr lang="en-US" sz="2200" i="1" dirty="0">
                <a:latin typeface="Calibri"/>
                <a:cs typeface="Calibri"/>
              </a:rPr>
              <a:t>l</a:t>
            </a:r>
            <a:r>
              <a:rPr lang="en-US" sz="2200" i="1" spc="-20" dirty="0">
                <a:latin typeface="Calibri"/>
                <a:cs typeface="Calibri"/>
              </a:rPr>
              <a:t> </a:t>
            </a:r>
            <a:r>
              <a:rPr lang="en-US" sz="2200" i="1" spc="-10" dirty="0">
                <a:latin typeface="Calibri"/>
                <a:cs typeface="Calibri"/>
              </a:rPr>
              <a:t>region</a:t>
            </a:r>
            <a:endParaRPr lang="en-US" sz="2200" dirty="0">
              <a:latin typeface="Calibri"/>
              <a:cs typeface="Calibri"/>
            </a:endParaRPr>
          </a:p>
          <a:p>
            <a:pPr marL="355600">
              <a:lnSpc>
                <a:spcPts val="2375"/>
              </a:lnSpc>
              <a:buNone/>
            </a:pPr>
            <a:r>
              <a:rPr lang="en-US" sz="2200" spc="-40" dirty="0">
                <a:latin typeface="Calibri"/>
                <a:cs typeface="Calibri"/>
              </a:rPr>
              <a:t>      c</a:t>
            </a:r>
            <a:r>
              <a:rPr lang="en-US" sz="2200" spc="-15" dirty="0">
                <a:latin typeface="Calibri"/>
                <a:cs typeface="Calibri"/>
              </a:rPr>
              <a:t>o</a:t>
            </a:r>
            <a:r>
              <a:rPr lang="en-US" sz="2200" spc="-20" dirty="0">
                <a:latin typeface="Calibri"/>
                <a:cs typeface="Calibri"/>
              </a:rPr>
              <a:t>n</a:t>
            </a:r>
            <a:r>
              <a:rPr lang="en-US" sz="2200" spc="-30" dirty="0">
                <a:latin typeface="Calibri"/>
                <a:cs typeface="Calibri"/>
              </a:rPr>
              <a:t>s</a:t>
            </a:r>
            <a:r>
              <a:rPr lang="en-US" sz="2200" spc="-10" dirty="0">
                <a:latin typeface="Calibri"/>
                <a:cs typeface="Calibri"/>
              </a:rPr>
              <a:t>tru</a:t>
            </a:r>
            <a:r>
              <a:rPr lang="en-US" sz="2200" spc="-20" dirty="0">
                <a:latin typeface="Calibri"/>
                <a:cs typeface="Calibri"/>
              </a:rPr>
              <a:t>c</a:t>
            </a:r>
            <a:r>
              <a:rPr lang="en-US" sz="2200" spc="-10" dirty="0">
                <a:latin typeface="Calibri"/>
                <a:cs typeface="Calibri"/>
              </a:rPr>
              <a:t>t</a:t>
            </a:r>
            <a:r>
              <a:rPr lang="en-US" sz="2200" spc="-5" dirty="0">
                <a:latin typeface="Calibri"/>
                <a:cs typeface="Calibri"/>
              </a:rPr>
              <a:t> </a:t>
            </a:r>
            <a:r>
              <a:rPr lang="en-US" sz="2200" spc="-10" dirty="0">
                <a:latin typeface="Calibri"/>
                <a:cs typeface="Calibri"/>
              </a:rPr>
              <a:t>a</a:t>
            </a:r>
            <a:r>
              <a:rPr lang="en-US" sz="2200" spc="-35" dirty="0">
                <a:latin typeface="Calibri"/>
                <a:cs typeface="Calibri"/>
              </a:rPr>
              <a:t>r</a:t>
            </a:r>
            <a:r>
              <a:rPr lang="en-US" sz="2200" spc="-15" dirty="0">
                <a:latin typeface="Calibri"/>
                <a:cs typeface="Calibri"/>
              </a:rPr>
              <a:t>e</a:t>
            </a:r>
            <a:r>
              <a:rPr lang="en-US" sz="2200" dirty="0">
                <a:latin typeface="Calibri"/>
                <a:cs typeface="Calibri"/>
              </a:rPr>
              <a:t> </a:t>
            </a:r>
            <a:r>
              <a:rPr lang="en-US" sz="2200" spc="-20" dirty="0">
                <a:latin typeface="Calibri"/>
                <a:cs typeface="Calibri"/>
              </a:rPr>
              <a:t>the</a:t>
            </a:r>
            <a:r>
              <a:rPr lang="en-US" sz="2200" spc="-15" dirty="0">
                <a:latin typeface="Calibri"/>
                <a:cs typeface="Calibri"/>
              </a:rPr>
              <a:t>n</a:t>
            </a:r>
            <a:r>
              <a:rPr lang="en-US" sz="2200" spc="15" dirty="0">
                <a:latin typeface="Calibri"/>
                <a:cs typeface="Calibri"/>
              </a:rPr>
              <a:t> </a:t>
            </a:r>
            <a:r>
              <a:rPr lang="en-US" sz="2200" spc="-55" dirty="0">
                <a:latin typeface="Calibri"/>
                <a:cs typeface="Calibri"/>
              </a:rPr>
              <a:t>e</a:t>
            </a:r>
            <a:r>
              <a:rPr lang="en-US" sz="2200" spc="-75" dirty="0">
                <a:latin typeface="Calibri"/>
                <a:cs typeface="Calibri"/>
              </a:rPr>
              <a:t>x</a:t>
            </a:r>
            <a:r>
              <a:rPr lang="en-US" sz="2200" spc="-15" dirty="0">
                <a:latin typeface="Calibri"/>
                <a:cs typeface="Calibri"/>
              </a:rPr>
              <a:t>ec</a:t>
            </a:r>
            <a:r>
              <a:rPr lang="en-US" sz="2200" spc="-25" dirty="0">
                <a:latin typeface="Calibri"/>
                <a:cs typeface="Calibri"/>
              </a:rPr>
              <a:t>u</a:t>
            </a:r>
            <a:r>
              <a:rPr lang="en-US" sz="2200" spc="-40" dirty="0">
                <a:latin typeface="Calibri"/>
                <a:cs typeface="Calibri"/>
              </a:rPr>
              <a:t>t</a:t>
            </a:r>
            <a:r>
              <a:rPr lang="en-US" sz="2200" spc="-15" dirty="0">
                <a:latin typeface="Calibri"/>
                <a:cs typeface="Calibri"/>
              </a:rPr>
              <a:t>ed</a:t>
            </a:r>
            <a:r>
              <a:rPr lang="en-US" sz="2200" spc="20" dirty="0">
                <a:latin typeface="Calibri"/>
                <a:cs typeface="Calibri"/>
              </a:rPr>
              <a:t> </a:t>
            </a:r>
            <a:r>
              <a:rPr lang="en-US" sz="2200" spc="-10" dirty="0">
                <a:latin typeface="Calibri"/>
                <a:cs typeface="Calibri"/>
              </a:rPr>
              <a:t>in</a:t>
            </a:r>
            <a:r>
              <a:rPr lang="en-US" sz="2200" spc="-5" dirty="0">
                <a:latin typeface="Calibri"/>
                <a:cs typeface="Calibri"/>
              </a:rPr>
              <a:t> </a:t>
            </a:r>
            <a:r>
              <a:rPr lang="en-US" sz="2200" spc="-25" dirty="0">
                <a:latin typeface="Calibri"/>
                <a:cs typeface="Calibri"/>
              </a:rPr>
              <a:t>p</a:t>
            </a:r>
            <a:r>
              <a:rPr lang="en-US" sz="2200" spc="-15" dirty="0">
                <a:latin typeface="Calibri"/>
                <a:cs typeface="Calibri"/>
              </a:rPr>
              <a:t>a</a:t>
            </a:r>
            <a:r>
              <a:rPr lang="en-US" sz="2200" spc="-55" dirty="0">
                <a:latin typeface="Calibri"/>
                <a:cs typeface="Calibri"/>
              </a:rPr>
              <a:t>r</a:t>
            </a:r>
            <a:r>
              <a:rPr lang="en-US" sz="2200" spc="-10" dirty="0">
                <a:latin typeface="Calibri"/>
                <a:cs typeface="Calibri"/>
              </a:rPr>
              <a:t>allel</a:t>
            </a:r>
            <a:r>
              <a:rPr lang="en-US" sz="2200" spc="-15" dirty="0">
                <a:latin typeface="Calibri"/>
                <a:cs typeface="Calibri"/>
              </a:rPr>
              <a:t> am</a:t>
            </a:r>
            <a:r>
              <a:rPr lang="en-US" sz="2200" spc="-10" dirty="0">
                <a:latin typeface="Calibri"/>
                <a:cs typeface="Calibri"/>
              </a:rPr>
              <a:t>o</a:t>
            </a:r>
            <a:r>
              <a:rPr lang="en-US" sz="2200" spc="-20" dirty="0">
                <a:latin typeface="Calibri"/>
                <a:cs typeface="Calibri"/>
              </a:rPr>
              <a:t>n</a:t>
            </a:r>
            <a:r>
              <a:rPr lang="en-US" sz="2200" spc="-15" dirty="0">
                <a:latin typeface="Calibri"/>
                <a:cs typeface="Calibri"/>
              </a:rPr>
              <a:t>g</a:t>
            </a:r>
            <a:r>
              <a:rPr lang="en-US" sz="2200" dirty="0">
                <a:latin typeface="Calibri"/>
                <a:cs typeface="Calibri"/>
              </a:rPr>
              <a:t> </a:t>
            </a:r>
            <a:r>
              <a:rPr lang="en-US" sz="2200" spc="-10" dirty="0">
                <a:latin typeface="Calibri"/>
                <a:cs typeface="Calibri"/>
              </a:rPr>
              <a:t>these</a:t>
            </a:r>
            <a:r>
              <a:rPr lang="en-US" sz="2200" spc="30" dirty="0">
                <a:latin typeface="Calibri"/>
                <a:cs typeface="Calibri"/>
              </a:rPr>
              <a:t> </a:t>
            </a:r>
            <a:r>
              <a:rPr lang="en-US" sz="2200" spc="-10" dirty="0">
                <a:latin typeface="Calibri"/>
                <a:cs typeface="Calibri"/>
              </a:rPr>
              <a:t>th</a:t>
            </a:r>
            <a:r>
              <a:rPr lang="en-US" sz="2200" spc="-40" dirty="0">
                <a:latin typeface="Calibri"/>
                <a:cs typeface="Calibri"/>
              </a:rPr>
              <a:t>r</a:t>
            </a:r>
            <a:r>
              <a:rPr lang="en-US" sz="2200" spc="-10" dirty="0">
                <a:latin typeface="Calibri"/>
                <a:cs typeface="Calibri"/>
              </a:rPr>
              <a:t>eads.</a:t>
            </a:r>
            <a:endParaRPr lang="en-US" sz="2200" dirty="0">
              <a:latin typeface="Calibri"/>
              <a:cs typeface="Calibri"/>
            </a:endParaRPr>
          </a:p>
          <a:p>
            <a:pPr marL="355600" marR="5080">
              <a:lnSpc>
                <a:spcPct val="80000"/>
              </a:lnSpc>
              <a:spcBef>
                <a:spcPts val="525"/>
              </a:spcBef>
              <a:buFont typeface="Arial"/>
              <a:buChar char="•"/>
              <a:tabLst>
                <a:tab pos="355600" algn="l"/>
              </a:tabLst>
            </a:pPr>
            <a:r>
              <a:rPr lang="en-US" sz="2200" b="1" spc="-15" dirty="0">
                <a:latin typeface="Calibri"/>
                <a:cs typeface="Calibri"/>
              </a:rPr>
              <a:t>J</a:t>
            </a:r>
            <a:r>
              <a:rPr lang="en-US" sz="2200" b="1" spc="-10" dirty="0">
                <a:latin typeface="Calibri"/>
                <a:cs typeface="Calibri"/>
              </a:rPr>
              <a:t>OI</a:t>
            </a:r>
            <a:r>
              <a:rPr lang="en-US" sz="2200" b="1" spc="-5" dirty="0">
                <a:latin typeface="Calibri"/>
                <a:cs typeface="Calibri"/>
              </a:rPr>
              <a:t>N</a:t>
            </a:r>
            <a:r>
              <a:rPr lang="en-US" sz="2200" spc="-10" dirty="0">
                <a:latin typeface="Calibri"/>
                <a:cs typeface="Calibri"/>
              </a:rPr>
              <a:t>:</a:t>
            </a:r>
            <a:r>
              <a:rPr lang="en-US" sz="2200" dirty="0">
                <a:latin typeface="Calibri"/>
                <a:cs typeface="Calibri"/>
              </a:rPr>
              <a:t> </a:t>
            </a:r>
            <a:r>
              <a:rPr lang="en-US" sz="2200" spc="-15" dirty="0">
                <a:latin typeface="Calibri"/>
                <a:cs typeface="Calibri"/>
              </a:rPr>
              <a:t>When</a:t>
            </a:r>
            <a:r>
              <a:rPr lang="en-US" sz="2200" spc="-5" dirty="0">
                <a:latin typeface="Calibri"/>
                <a:cs typeface="Calibri"/>
              </a:rPr>
              <a:t> </a:t>
            </a:r>
            <a:r>
              <a:rPr lang="en-US" sz="2200" spc="-10" dirty="0">
                <a:latin typeface="Calibri"/>
                <a:cs typeface="Calibri"/>
              </a:rPr>
              <a:t>the</a:t>
            </a:r>
            <a:r>
              <a:rPr lang="en-US" sz="2200" spc="10" dirty="0">
                <a:latin typeface="Calibri"/>
                <a:cs typeface="Calibri"/>
              </a:rPr>
              <a:t> </a:t>
            </a:r>
            <a:r>
              <a:rPr lang="en-US" sz="2200" spc="-10" dirty="0">
                <a:latin typeface="Calibri"/>
                <a:cs typeface="Calibri"/>
              </a:rPr>
              <a:t>th</a:t>
            </a:r>
            <a:r>
              <a:rPr lang="en-US" sz="2200" spc="-40" dirty="0">
                <a:latin typeface="Calibri"/>
                <a:cs typeface="Calibri"/>
              </a:rPr>
              <a:t>r</a:t>
            </a:r>
            <a:r>
              <a:rPr lang="en-US" sz="2200" spc="-15" dirty="0">
                <a:latin typeface="Calibri"/>
                <a:cs typeface="Calibri"/>
              </a:rPr>
              <a:t>eads</a:t>
            </a:r>
            <a:r>
              <a:rPr lang="en-US" sz="2200" dirty="0">
                <a:latin typeface="Calibri"/>
                <a:cs typeface="Calibri"/>
              </a:rPr>
              <a:t> </a:t>
            </a:r>
            <a:r>
              <a:rPr lang="en-US" sz="2200" spc="-45" dirty="0">
                <a:latin typeface="Calibri"/>
                <a:cs typeface="Calibri"/>
              </a:rPr>
              <a:t>c</a:t>
            </a:r>
            <a:r>
              <a:rPr lang="en-US" sz="2200" spc="-15" dirty="0">
                <a:latin typeface="Calibri"/>
                <a:cs typeface="Calibri"/>
              </a:rPr>
              <a:t>ompl</a:t>
            </a:r>
            <a:r>
              <a:rPr lang="en-US" sz="2200" spc="-35" dirty="0">
                <a:latin typeface="Calibri"/>
                <a:cs typeface="Calibri"/>
              </a:rPr>
              <a:t>e</a:t>
            </a:r>
            <a:r>
              <a:rPr lang="en-US" sz="2200" spc="-40" dirty="0">
                <a:latin typeface="Calibri"/>
                <a:cs typeface="Calibri"/>
              </a:rPr>
              <a:t>t</a:t>
            </a:r>
            <a:r>
              <a:rPr lang="en-US" sz="2200" spc="-15" dirty="0">
                <a:latin typeface="Calibri"/>
                <a:cs typeface="Calibri"/>
              </a:rPr>
              <a:t>e</a:t>
            </a:r>
            <a:r>
              <a:rPr lang="en-US" sz="2200" spc="25" dirty="0">
                <a:latin typeface="Calibri"/>
                <a:cs typeface="Calibri"/>
              </a:rPr>
              <a:t> </a:t>
            </a:r>
            <a:r>
              <a:rPr lang="en-US" sz="2200" spc="-55" dirty="0">
                <a:latin typeface="Calibri"/>
                <a:cs typeface="Calibri"/>
              </a:rPr>
              <a:t>e</a:t>
            </a:r>
            <a:r>
              <a:rPr lang="en-US" sz="2200" spc="-75" dirty="0">
                <a:latin typeface="Calibri"/>
                <a:cs typeface="Calibri"/>
              </a:rPr>
              <a:t>x</a:t>
            </a:r>
            <a:r>
              <a:rPr lang="en-US" sz="2200" spc="-15" dirty="0">
                <a:latin typeface="Calibri"/>
                <a:cs typeface="Calibri"/>
              </a:rPr>
              <a:t>ec</a:t>
            </a:r>
            <a:r>
              <a:rPr lang="en-US" sz="2200" spc="-25" dirty="0">
                <a:latin typeface="Calibri"/>
                <a:cs typeface="Calibri"/>
              </a:rPr>
              <a:t>u</a:t>
            </a:r>
            <a:r>
              <a:rPr lang="en-US" sz="2200" spc="-10" dirty="0">
                <a:latin typeface="Calibri"/>
                <a:cs typeface="Calibri"/>
              </a:rPr>
              <a:t>ting</a:t>
            </a:r>
            <a:r>
              <a:rPr lang="en-US" sz="2200" spc="15" dirty="0">
                <a:latin typeface="Calibri"/>
                <a:cs typeface="Calibri"/>
              </a:rPr>
              <a:t> </a:t>
            </a:r>
            <a:r>
              <a:rPr lang="en-US" sz="2200" spc="-10" dirty="0">
                <a:latin typeface="Calibri"/>
                <a:cs typeface="Calibri"/>
              </a:rPr>
              <a:t>the</a:t>
            </a:r>
            <a:r>
              <a:rPr lang="en-US" sz="2200" spc="10" dirty="0">
                <a:latin typeface="Calibri"/>
                <a:cs typeface="Calibri"/>
              </a:rPr>
              <a:t> </a:t>
            </a:r>
            <a:r>
              <a:rPr lang="en-US" sz="2200" spc="-30" dirty="0">
                <a:latin typeface="Calibri"/>
                <a:cs typeface="Calibri"/>
              </a:rPr>
              <a:t>s</a:t>
            </a:r>
            <a:r>
              <a:rPr lang="en-US" sz="2200" spc="-40" dirty="0">
                <a:latin typeface="Calibri"/>
                <a:cs typeface="Calibri"/>
              </a:rPr>
              <a:t>t</a:t>
            </a:r>
            <a:r>
              <a:rPr lang="en-US" sz="2200" spc="-35" dirty="0">
                <a:latin typeface="Calibri"/>
                <a:cs typeface="Calibri"/>
              </a:rPr>
              <a:t>a</a:t>
            </a:r>
            <a:r>
              <a:rPr lang="en-US" sz="2200" spc="-40" dirty="0">
                <a:latin typeface="Calibri"/>
                <a:cs typeface="Calibri"/>
              </a:rPr>
              <a:t>t</a:t>
            </a:r>
            <a:r>
              <a:rPr lang="en-US" sz="2200" spc="-15" dirty="0">
                <a:latin typeface="Calibri"/>
                <a:cs typeface="Calibri"/>
              </a:rPr>
              <a:t>eme</a:t>
            </a:r>
            <a:r>
              <a:rPr lang="en-US" sz="2200" spc="-50" dirty="0">
                <a:latin typeface="Calibri"/>
                <a:cs typeface="Calibri"/>
              </a:rPr>
              <a:t>n</a:t>
            </a:r>
            <a:r>
              <a:rPr lang="en-US" sz="2200" spc="-10" dirty="0">
                <a:latin typeface="Calibri"/>
                <a:cs typeface="Calibri"/>
              </a:rPr>
              <a:t>t</a:t>
            </a:r>
            <a:r>
              <a:rPr lang="en-US" sz="2200" spc="35" dirty="0">
                <a:latin typeface="Calibri"/>
                <a:cs typeface="Calibri"/>
              </a:rPr>
              <a:t> </a:t>
            </a:r>
            <a:r>
              <a:rPr lang="en-US" sz="2200" spc="-10" dirty="0">
                <a:latin typeface="Calibri"/>
                <a:cs typeface="Calibri"/>
              </a:rPr>
              <a:t>in</a:t>
            </a:r>
            <a:r>
              <a:rPr lang="en-US" sz="2200" spc="-5" dirty="0">
                <a:latin typeface="Calibri"/>
                <a:cs typeface="Calibri"/>
              </a:rPr>
              <a:t> </a:t>
            </a:r>
            <a:r>
              <a:rPr lang="en-US" sz="2200" spc="-25" dirty="0">
                <a:latin typeface="Calibri"/>
                <a:cs typeface="Calibri"/>
              </a:rPr>
              <a:t>t</a:t>
            </a:r>
            <a:r>
              <a:rPr lang="en-US" sz="2200" spc="-20" dirty="0">
                <a:latin typeface="Calibri"/>
                <a:cs typeface="Calibri"/>
              </a:rPr>
              <a:t>h</a:t>
            </a:r>
            <a:r>
              <a:rPr lang="en-US" sz="2200" spc="-15" dirty="0">
                <a:latin typeface="Calibri"/>
                <a:cs typeface="Calibri"/>
              </a:rPr>
              <a:t>e</a:t>
            </a:r>
            <a:r>
              <a:rPr lang="en-US" sz="2200" spc="30" dirty="0">
                <a:latin typeface="Calibri"/>
                <a:cs typeface="Calibri"/>
              </a:rPr>
              <a:t> </a:t>
            </a:r>
            <a:r>
              <a:rPr lang="en-US" sz="2200" i="1" spc="-15" dirty="0">
                <a:latin typeface="Calibri"/>
                <a:cs typeface="Calibri"/>
              </a:rPr>
              <a:t>paralle</a:t>
            </a:r>
            <a:r>
              <a:rPr lang="en-US" sz="2200" i="1" dirty="0">
                <a:latin typeface="Calibri"/>
                <a:cs typeface="Calibri"/>
              </a:rPr>
              <a:t>l </a:t>
            </a:r>
            <a:r>
              <a:rPr lang="en-US" sz="2200" i="1" spc="-10" dirty="0">
                <a:latin typeface="Calibri"/>
                <a:cs typeface="Calibri"/>
              </a:rPr>
              <a:t>re</a:t>
            </a:r>
            <a:r>
              <a:rPr lang="en-US" sz="2200" i="1" spc="-25" dirty="0">
                <a:latin typeface="Calibri"/>
                <a:cs typeface="Calibri"/>
              </a:rPr>
              <a:t>g</a:t>
            </a:r>
            <a:r>
              <a:rPr lang="en-US" sz="2200" i="1" spc="-10" dirty="0">
                <a:latin typeface="Calibri"/>
                <a:cs typeface="Calibri"/>
              </a:rPr>
              <a:t>ion</a:t>
            </a:r>
            <a:r>
              <a:rPr lang="en-US" sz="2200" i="1" spc="-15" dirty="0">
                <a:latin typeface="Calibri"/>
                <a:cs typeface="Calibri"/>
              </a:rPr>
              <a:t> </a:t>
            </a:r>
            <a:r>
              <a:rPr lang="en-US" sz="2200" spc="-45" dirty="0">
                <a:latin typeface="Calibri"/>
                <a:cs typeface="Calibri"/>
              </a:rPr>
              <a:t>c</a:t>
            </a:r>
            <a:r>
              <a:rPr lang="en-US" sz="2200" spc="-20" dirty="0">
                <a:latin typeface="Calibri"/>
                <a:cs typeface="Calibri"/>
              </a:rPr>
              <a:t>on</a:t>
            </a:r>
            <a:r>
              <a:rPr lang="en-US" sz="2200" spc="-30" dirty="0">
                <a:latin typeface="Calibri"/>
                <a:cs typeface="Calibri"/>
              </a:rPr>
              <a:t>s</a:t>
            </a:r>
            <a:r>
              <a:rPr lang="en-US" sz="2200" spc="-10" dirty="0">
                <a:latin typeface="Calibri"/>
                <a:cs typeface="Calibri"/>
              </a:rPr>
              <a:t>tru</a:t>
            </a:r>
            <a:r>
              <a:rPr lang="en-US" sz="2200" spc="-25" dirty="0">
                <a:latin typeface="Calibri"/>
                <a:cs typeface="Calibri"/>
              </a:rPr>
              <a:t>c</a:t>
            </a:r>
            <a:r>
              <a:rPr lang="en-US" sz="2200" spc="-10" dirty="0">
                <a:latin typeface="Calibri"/>
                <a:cs typeface="Calibri"/>
              </a:rPr>
              <a:t>t,</a:t>
            </a:r>
            <a:r>
              <a:rPr lang="en-US" sz="2200" dirty="0">
                <a:latin typeface="Calibri"/>
                <a:cs typeface="Calibri"/>
              </a:rPr>
              <a:t> </a:t>
            </a:r>
            <a:r>
              <a:rPr lang="en-US" sz="2200" spc="-10" dirty="0">
                <a:latin typeface="Calibri"/>
                <a:cs typeface="Calibri"/>
              </a:rPr>
              <a:t>th</a:t>
            </a:r>
            <a:r>
              <a:rPr lang="en-US" sz="2200" spc="-35" dirty="0">
                <a:latin typeface="Calibri"/>
                <a:cs typeface="Calibri"/>
              </a:rPr>
              <a:t>e</a:t>
            </a:r>
            <a:r>
              <a:rPr lang="en-US" sz="2200" spc="-10" dirty="0">
                <a:latin typeface="Calibri"/>
                <a:cs typeface="Calibri"/>
              </a:rPr>
              <a:t>y</a:t>
            </a:r>
            <a:r>
              <a:rPr lang="en-US" sz="2200" dirty="0">
                <a:latin typeface="Calibri"/>
                <a:cs typeface="Calibri"/>
              </a:rPr>
              <a:t> </a:t>
            </a:r>
            <a:r>
              <a:rPr lang="en-US" sz="2200" spc="-45" dirty="0">
                <a:latin typeface="Calibri"/>
                <a:cs typeface="Calibri"/>
              </a:rPr>
              <a:t>s</a:t>
            </a:r>
            <a:r>
              <a:rPr lang="en-US" sz="2200" spc="-15" dirty="0">
                <a:latin typeface="Calibri"/>
                <a:cs typeface="Calibri"/>
              </a:rPr>
              <a:t>yn</a:t>
            </a:r>
            <a:r>
              <a:rPr lang="en-US" sz="2200" spc="-25" dirty="0">
                <a:latin typeface="Calibri"/>
                <a:cs typeface="Calibri"/>
              </a:rPr>
              <a:t>c</a:t>
            </a:r>
            <a:r>
              <a:rPr lang="en-US" sz="2200" spc="-20" dirty="0">
                <a:latin typeface="Calibri"/>
                <a:cs typeface="Calibri"/>
              </a:rPr>
              <a:t>h</a:t>
            </a:r>
            <a:r>
              <a:rPr lang="en-US" sz="2200" spc="-50" dirty="0">
                <a:latin typeface="Calibri"/>
                <a:cs typeface="Calibri"/>
              </a:rPr>
              <a:t>r</a:t>
            </a:r>
            <a:r>
              <a:rPr lang="en-US" sz="2200" spc="-5" dirty="0">
                <a:latin typeface="Calibri"/>
                <a:cs typeface="Calibri"/>
              </a:rPr>
              <a:t>oni</a:t>
            </a:r>
            <a:r>
              <a:rPr lang="en-US" sz="2200" spc="-50" dirty="0">
                <a:latin typeface="Calibri"/>
                <a:cs typeface="Calibri"/>
              </a:rPr>
              <a:t>z</a:t>
            </a:r>
            <a:r>
              <a:rPr lang="en-US" sz="2200" spc="-15" dirty="0">
                <a:latin typeface="Calibri"/>
                <a:cs typeface="Calibri"/>
              </a:rPr>
              <a:t>e</a:t>
            </a:r>
            <a:r>
              <a:rPr lang="en-US" sz="2200" dirty="0">
                <a:latin typeface="Calibri"/>
                <a:cs typeface="Calibri"/>
              </a:rPr>
              <a:t> </a:t>
            </a:r>
            <a:r>
              <a:rPr lang="en-US" sz="2200" spc="-15" dirty="0">
                <a:latin typeface="Calibri"/>
                <a:cs typeface="Calibri"/>
              </a:rPr>
              <a:t>a</a:t>
            </a:r>
            <a:r>
              <a:rPr lang="en-US" sz="2200" spc="-5" dirty="0">
                <a:latin typeface="Calibri"/>
                <a:cs typeface="Calibri"/>
              </a:rPr>
              <a:t>n</a:t>
            </a:r>
            <a:r>
              <a:rPr lang="en-US" sz="2200" dirty="0">
                <a:latin typeface="Calibri"/>
                <a:cs typeface="Calibri"/>
              </a:rPr>
              <a:t>d</a:t>
            </a:r>
            <a:r>
              <a:rPr lang="en-US" sz="2200" spc="-10" dirty="0">
                <a:latin typeface="Calibri"/>
                <a:cs typeface="Calibri"/>
              </a:rPr>
              <a:t> </a:t>
            </a:r>
            <a:r>
              <a:rPr lang="en-US" sz="2200" spc="-40" dirty="0">
                <a:latin typeface="Calibri"/>
                <a:cs typeface="Calibri"/>
              </a:rPr>
              <a:t>t</a:t>
            </a:r>
            <a:r>
              <a:rPr lang="en-US" sz="2200" spc="-15" dirty="0">
                <a:latin typeface="Calibri"/>
                <a:cs typeface="Calibri"/>
              </a:rPr>
              <a:t>ermi</a:t>
            </a:r>
            <a:r>
              <a:rPr lang="en-US" sz="2200" spc="-20" dirty="0">
                <a:latin typeface="Calibri"/>
                <a:cs typeface="Calibri"/>
              </a:rPr>
              <a:t>n</a:t>
            </a:r>
            <a:r>
              <a:rPr lang="en-US" sz="2200" spc="-40" dirty="0">
                <a:latin typeface="Calibri"/>
                <a:cs typeface="Calibri"/>
              </a:rPr>
              <a:t>at</a:t>
            </a:r>
            <a:r>
              <a:rPr lang="en-US" sz="2200" spc="-10" dirty="0">
                <a:latin typeface="Calibri"/>
                <a:cs typeface="Calibri"/>
              </a:rPr>
              <a:t>e,</a:t>
            </a:r>
            <a:r>
              <a:rPr lang="en-US" sz="2200" spc="15" dirty="0">
                <a:latin typeface="Calibri"/>
                <a:cs typeface="Calibri"/>
              </a:rPr>
              <a:t> </a:t>
            </a:r>
            <a:r>
              <a:rPr lang="en-US" sz="2200" spc="-10" dirty="0">
                <a:latin typeface="Calibri"/>
                <a:cs typeface="Calibri"/>
              </a:rPr>
              <a:t>le</a:t>
            </a:r>
            <a:r>
              <a:rPr lang="en-US" sz="2200" spc="-55" dirty="0">
                <a:latin typeface="Calibri"/>
                <a:cs typeface="Calibri"/>
              </a:rPr>
              <a:t>a</a:t>
            </a:r>
            <a:r>
              <a:rPr lang="en-US" sz="2200" spc="-10" dirty="0">
                <a:latin typeface="Calibri"/>
                <a:cs typeface="Calibri"/>
              </a:rPr>
              <a:t>ving</a:t>
            </a:r>
            <a:r>
              <a:rPr lang="en-US" sz="2200" spc="-15" dirty="0">
                <a:latin typeface="Calibri"/>
                <a:cs typeface="Calibri"/>
              </a:rPr>
              <a:t> onl</a:t>
            </a:r>
            <a:r>
              <a:rPr lang="en-US" sz="2200" spc="-10" dirty="0">
                <a:latin typeface="Calibri"/>
                <a:cs typeface="Calibri"/>
              </a:rPr>
              <a:t>y</a:t>
            </a:r>
            <a:r>
              <a:rPr lang="en-US" sz="2200" spc="10" dirty="0">
                <a:latin typeface="Calibri"/>
                <a:cs typeface="Calibri"/>
              </a:rPr>
              <a:t> </a:t>
            </a:r>
            <a:r>
              <a:rPr lang="en-US" sz="2200" spc="-10" dirty="0">
                <a:latin typeface="Calibri"/>
                <a:cs typeface="Calibri"/>
              </a:rPr>
              <a:t>t</a:t>
            </a:r>
            <a:r>
              <a:rPr lang="en-US" sz="2200" spc="-25" dirty="0">
                <a:latin typeface="Calibri"/>
                <a:cs typeface="Calibri"/>
              </a:rPr>
              <a:t>h</a:t>
            </a:r>
            <a:r>
              <a:rPr lang="en-US" sz="2200" spc="-15" dirty="0">
                <a:latin typeface="Calibri"/>
                <a:cs typeface="Calibri"/>
              </a:rPr>
              <a:t>e ma</a:t>
            </a:r>
            <a:r>
              <a:rPr lang="en-US" sz="2200" spc="-30" dirty="0">
                <a:latin typeface="Calibri"/>
                <a:cs typeface="Calibri"/>
              </a:rPr>
              <a:t>s</a:t>
            </a:r>
            <a:r>
              <a:rPr lang="en-US" sz="2200" spc="-40" dirty="0">
                <a:latin typeface="Calibri"/>
                <a:cs typeface="Calibri"/>
              </a:rPr>
              <a:t>t</a:t>
            </a:r>
            <a:r>
              <a:rPr lang="en-US" sz="2200" spc="-10" dirty="0">
                <a:latin typeface="Calibri"/>
                <a:cs typeface="Calibri"/>
              </a:rPr>
              <a:t>er</a:t>
            </a:r>
            <a:r>
              <a:rPr lang="en-US" sz="2200" spc="15" dirty="0">
                <a:latin typeface="Calibri"/>
                <a:cs typeface="Calibri"/>
              </a:rPr>
              <a:t> </a:t>
            </a:r>
            <a:r>
              <a:rPr lang="en-US" sz="2200" spc="-10" dirty="0">
                <a:latin typeface="Calibri"/>
                <a:cs typeface="Calibri"/>
              </a:rPr>
              <a:t>th</a:t>
            </a:r>
            <a:r>
              <a:rPr lang="en-US" sz="2200" spc="-40" dirty="0">
                <a:latin typeface="Calibri"/>
                <a:cs typeface="Calibri"/>
              </a:rPr>
              <a:t>r</a:t>
            </a:r>
            <a:r>
              <a:rPr lang="en-US" sz="2200" spc="-10" dirty="0">
                <a:latin typeface="Calibri"/>
                <a:cs typeface="Calibri"/>
              </a:rPr>
              <a:t>ead.</a:t>
            </a:r>
            <a:endParaRPr lang="en-US" sz="2200" dirty="0">
              <a:latin typeface="Calibri"/>
              <a:cs typeface="Calibri"/>
            </a:endParaRPr>
          </a:p>
        </p:txBody>
      </p:sp>
      <p:sp>
        <p:nvSpPr>
          <p:cNvPr id="4" name="object 5"/>
          <p:cNvSpPr/>
          <p:nvPr/>
        </p:nvSpPr>
        <p:spPr>
          <a:xfrm>
            <a:off x="1191285" y="4929198"/>
            <a:ext cx="6952615" cy="1689862"/>
          </a:xfrm>
          <a:prstGeom prst="rect">
            <a:avLst/>
          </a:prstGeom>
          <a:blipFill>
            <a:blip r:embed="rId2" cstate="print"/>
            <a:stretch>
              <a:fillRect/>
            </a:stretch>
          </a:blipFill>
        </p:spPr>
        <p:txBody>
          <a:bodyPr wrap="square" lIns="0" tIns="0" rIns="0" bIns="0" rtlCol="0"/>
          <a:lstStyle/>
          <a:p>
            <a:endParaRPr/>
          </a:p>
        </p:txBody>
      </p:sp>
      <p:sp>
        <p:nvSpPr>
          <p:cNvPr id="5" name="object 6"/>
          <p:cNvSpPr txBox="1"/>
          <p:nvPr/>
        </p:nvSpPr>
        <p:spPr>
          <a:xfrm>
            <a:off x="142844" y="6429396"/>
            <a:ext cx="2858770" cy="254000"/>
          </a:xfrm>
          <a:prstGeom prst="rect">
            <a:avLst/>
          </a:prstGeom>
        </p:spPr>
        <p:txBody>
          <a:bodyPr vert="horz" wrap="square" lIns="0" tIns="0" rIns="0" bIns="0" rtlCol="0">
            <a:spAutoFit/>
          </a:bodyPr>
          <a:lstStyle/>
          <a:p>
            <a:pPr marL="12700">
              <a:lnSpc>
                <a:spcPct val="100000"/>
              </a:lnSpc>
            </a:pPr>
            <a:r>
              <a:rPr sz="1800" dirty="0">
                <a:latin typeface="Calibri"/>
                <a:cs typeface="Calibri"/>
              </a:rPr>
              <a:t>Ma</a:t>
            </a:r>
            <a:r>
              <a:rPr sz="1800" spc="-25" dirty="0">
                <a:latin typeface="Calibri"/>
                <a:cs typeface="Calibri"/>
              </a:rPr>
              <a:t>s</a:t>
            </a:r>
            <a:r>
              <a:rPr sz="1800" spc="-40" dirty="0">
                <a:latin typeface="Calibri"/>
                <a:cs typeface="Calibri"/>
              </a:rPr>
              <a:t>t</a:t>
            </a:r>
            <a:r>
              <a:rPr sz="1800" spc="-10" dirty="0">
                <a:latin typeface="Calibri"/>
                <a:cs typeface="Calibri"/>
              </a:rPr>
              <a:t>er</a:t>
            </a:r>
            <a:r>
              <a:rPr sz="1800" spc="-5" dirty="0">
                <a:latin typeface="Calibri"/>
                <a:cs typeface="Calibri"/>
              </a:rPr>
              <a:t> </a:t>
            </a:r>
            <a:r>
              <a:rPr sz="1800" spc="-10" dirty="0">
                <a:latin typeface="Calibri"/>
                <a:cs typeface="Calibri"/>
              </a:rPr>
              <a:t>th</a:t>
            </a:r>
            <a:r>
              <a:rPr sz="1800" spc="-40" dirty="0">
                <a:latin typeface="Calibri"/>
                <a:cs typeface="Calibri"/>
              </a:rPr>
              <a:t>r</a:t>
            </a:r>
            <a:r>
              <a:rPr sz="1800" spc="-10" dirty="0">
                <a:latin typeface="Calibri"/>
                <a:cs typeface="Calibri"/>
              </a:rPr>
              <a:t>ea</a:t>
            </a:r>
            <a:r>
              <a:rPr sz="1800" dirty="0">
                <a:latin typeface="Calibri"/>
                <a:cs typeface="Calibri"/>
              </a:rPr>
              <a:t>d</a:t>
            </a:r>
            <a:r>
              <a:rPr sz="1800" spc="10" dirty="0">
                <a:latin typeface="Calibri"/>
                <a:cs typeface="Calibri"/>
              </a:rPr>
              <a:t> </a:t>
            </a:r>
            <a:r>
              <a:rPr sz="1800" spc="-5" dirty="0">
                <a:latin typeface="Calibri"/>
                <a:cs typeface="Calibri"/>
              </a:rPr>
              <a:t>i</a:t>
            </a:r>
            <a:r>
              <a:rPr sz="1800" dirty="0">
                <a:latin typeface="Calibri"/>
                <a:cs typeface="Calibri"/>
              </a:rPr>
              <a:t>s </a:t>
            </a:r>
            <a:r>
              <a:rPr sz="1800" spc="-5" dirty="0">
                <a:latin typeface="Calibri"/>
                <a:cs typeface="Calibri"/>
              </a:rPr>
              <a:t>s</a:t>
            </a:r>
            <a:r>
              <a:rPr sz="1800" dirty="0">
                <a:latin typeface="Calibri"/>
                <a:cs typeface="Calibri"/>
              </a:rPr>
              <a:t>h</a:t>
            </a:r>
            <a:r>
              <a:rPr sz="1800" spc="-15" dirty="0">
                <a:latin typeface="Calibri"/>
                <a:cs typeface="Calibri"/>
              </a:rPr>
              <a:t>o</a:t>
            </a:r>
            <a:r>
              <a:rPr sz="1800" dirty="0">
                <a:latin typeface="Calibri"/>
                <a:cs typeface="Calibri"/>
              </a:rPr>
              <a:t>wn</a:t>
            </a:r>
            <a:r>
              <a:rPr sz="1800" spc="5" dirty="0">
                <a:latin typeface="Calibri"/>
                <a:cs typeface="Calibri"/>
              </a:rPr>
              <a:t> </a:t>
            </a:r>
            <a:r>
              <a:rPr sz="1800" spc="-5" dirty="0">
                <a:latin typeface="Calibri"/>
                <a:cs typeface="Calibri"/>
              </a:rPr>
              <a:t>i</a:t>
            </a:r>
            <a:r>
              <a:rPr sz="1800" dirty="0">
                <a:latin typeface="Calibri"/>
                <a:cs typeface="Calibri"/>
              </a:rPr>
              <a:t>n</a:t>
            </a:r>
            <a:r>
              <a:rPr sz="1800" spc="10" dirty="0">
                <a:latin typeface="Calibri"/>
                <a:cs typeface="Calibri"/>
              </a:rPr>
              <a:t> </a:t>
            </a:r>
            <a:r>
              <a:rPr sz="1800" spc="-40" dirty="0">
                <a:latin typeface="Calibri"/>
                <a:cs typeface="Calibri"/>
              </a:rPr>
              <a:t>r</a:t>
            </a:r>
            <a:r>
              <a:rPr sz="1800" spc="-10" dirty="0">
                <a:latin typeface="Calibri"/>
                <a:cs typeface="Calibri"/>
              </a:rPr>
              <a:t>ed</a:t>
            </a:r>
            <a:r>
              <a:rPr sz="1800" dirty="0">
                <a:latin typeface="Calibri"/>
                <a:cs typeface="Calibri"/>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pc="-5" dirty="0"/>
              <a:t>Our first </a:t>
            </a:r>
            <a:r>
              <a:rPr lang="en-US" spc="-5" dirty="0" err="1"/>
              <a:t>OpenM</a:t>
            </a:r>
            <a:r>
              <a:rPr lang="en-US" dirty="0" err="1"/>
              <a:t>P</a:t>
            </a:r>
            <a:r>
              <a:rPr lang="en-US"/>
              <a:t> Example</a:t>
            </a:r>
            <a:endParaRPr lang="zh-CN" altLang="en-US" dirty="0"/>
          </a:p>
        </p:txBody>
      </p:sp>
      <p:sp>
        <p:nvSpPr>
          <p:cNvPr id="4" name="object 3"/>
          <p:cNvSpPr txBox="1"/>
          <p:nvPr/>
        </p:nvSpPr>
        <p:spPr>
          <a:xfrm>
            <a:off x="214282" y="1785926"/>
            <a:ext cx="4714908" cy="3554819"/>
          </a:xfrm>
          <a:prstGeom prst="rect">
            <a:avLst/>
          </a:prstGeom>
        </p:spPr>
        <p:style>
          <a:lnRef idx="1">
            <a:schemeClr val="accent1"/>
          </a:lnRef>
          <a:fillRef idx="3">
            <a:schemeClr val="accent1"/>
          </a:fillRef>
          <a:effectRef idx="2">
            <a:schemeClr val="accent1"/>
          </a:effectRef>
          <a:fontRef idx="minor">
            <a:schemeClr val="lt1"/>
          </a:fontRef>
        </p:style>
        <p:txBody>
          <a:bodyPr vert="horz" wrap="square" lIns="0" tIns="0" rIns="0" bIns="0" rtlCol="0">
            <a:spAutoFit/>
          </a:bodyPr>
          <a:lstStyle/>
          <a:p>
            <a:pPr marL="12700">
              <a:lnSpc>
                <a:spcPct val="100000"/>
              </a:lnSpc>
            </a:pPr>
            <a:r>
              <a:rPr sz="1800" dirty="0">
                <a:latin typeface="Calibri"/>
                <a:cs typeface="Calibri"/>
              </a:rPr>
              <a:t>#inc</a:t>
            </a:r>
            <a:r>
              <a:rPr sz="1800" spc="-10" dirty="0">
                <a:latin typeface="Calibri"/>
                <a:cs typeface="Calibri"/>
              </a:rPr>
              <a:t>l</a:t>
            </a:r>
            <a:r>
              <a:rPr sz="1800" spc="-5" dirty="0">
                <a:latin typeface="Calibri"/>
                <a:cs typeface="Calibri"/>
              </a:rPr>
              <a:t>u</a:t>
            </a:r>
            <a:r>
              <a:rPr sz="1800" dirty="0">
                <a:latin typeface="Calibri"/>
                <a:cs typeface="Calibri"/>
              </a:rPr>
              <a:t>d</a:t>
            </a:r>
            <a:r>
              <a:rPr sz="1800" spc="-10" dirty="0">
                <a:latin typeface="Calibri"/>
                <a:cs typeface="Calibri"/>
              </a:rPr>
              <a:t>e</a:t>
            </a:r>
            <a:r>
              <a:rPr sz="1800" spc="25" dirty="0">
                <a:latin typeface="Calibri"/>
                <a:cs typeface="Calibri"/>
              </a:rPr>
              <a:t> </a:t>
            </a:r>
            <a:r>
              <a:rPr sz="1800" spc="10" dirty="0">
                <a:latin typeface="Calibri"/>
                <a:cs typeface="Calibri"/>
              </a:rPr>
              <a:t>&lt;</a:t>
            </a:r>
            <a:r>
              <a:rPr sz="1800" spc="-20" dirty="0">
                <a:latin typeface="Calibri"/>
                <a:cs typeface="Calibri"/>
              </a:rPr>
              <a:t>s</a:t>
            </a:r>
            <a:r>
              <a:rPr sz="1800" spc="-40" dirty="0">
                <a:latin typeface="Calibri"/>
                <a:cs typeface="Calibri"/>
              </a:rPr>
              <a:t>t</a:t>
            </a:r>
            <a:r>
              <a:rPr sz="1800" spc="-5" dirty="0">
                <a:latin typeface="Calibri"/>
                <a:cs typeface="Calibri"/>
              </a:rPr>
              <a:t>dl</a:t>
            </a:r>
            <a:r>
              <a:rPr sz="1800" spc="-10" dirty="0">
                <a:latin typeface="Calibri"/>
                <a:cs typeface="Calibri"/>
              </a:rPr>
              <a:t>i</a:t>
            </a:r>
            <a:r>
              <a:rPr sz="1800" spc="-5" dirty="0">
                <a:latin typeface="Calibri"/>
                <a:cs typeface="Calibri"/>
              </a:rPr>
              <a:t>b</a:t>
            </a:r>
            <a:r>
              <a:rPr sz="1800" dirty="0">
                <a:latin typeface="Calibri"/>
                <a:cs typeface="Calibri"/>
              </a:rPr>
              <a:t>.h&gt;</a:t>
            </a:r>
          </a:p>
          <a:p>
            <a:pPr marL="12700">
              <a:lnSpc>
                <a:spcPct val="100000"/>
              </a:lnSpc>
            </a:pPr>
            <a:r>
              <a:rPr sz="1800" dirty="0">
                <a:latin typeface="Calibri"/>
                <a:cs typeface="Calibri"/>
              </a:rPr>
              <a:t>#inc</a:t>
            </a:r>
            <a:r>
              <a:rPr sz="1800" spc="-10" dirty="0">
                <a:latin typeface="Calibri"/>
                <a:cs typeface="Calibri"/>
              </a:rPr>
              <a:t>l</a:t>
            </a:r>
            <a:r>
              <a:rPr sz="1800" spc="-5" dirty="0">
                <a:latin typeface="Calibri"/>
                <a:cs typeface="Calibri"/>
              </a:rPr>
              <a:t>u</a:t>
            </a:r>
            <a:r>
              <a:rPr sz="1800" dirty="0">
                <a:latin typeface="Calibri"/>
                <a:cs typeface="Calibri"/>
              </a:rPr>
              <a:t>d</a:t>
            </a:r>
            <a:r>
              <a:rPr sz="1800" spc="-10" dirty="0">
                <a:latin typeface="Calibri"/>
                <a:cs typeface="Calibri"/>
              </a:rPr>
              <a:t>e</a:t>
            </a:r>
            <a:r>
              <a:rPr sz="1800" spc="25" dirty="0">
                <a:latin typeface="Calibri"/>
                <a:cs typeface="Calibri"/>
              </a:rPr>
              <a:t> </a:t>
            </a:r>
            <a:r>
              <a:rPr sz="1800" spc="10" dirty="0">
                <a:latin typeface="Calibri"/>
                <a:cs typeface="Calibri"/>
              </a:rPr>
              <a:t>&lt;</a:t>
            </a:r>
            <a:r>
              <a:rPr sz="1800" spc="-20" dirty="0">
                <a:latin typeface="Calibri"/>
                <a:cs typeface="Calibri"/>
              </a:rPr>
              <a:t>s</a:t>
            </a:r>
            <a:r>
              <a:rPr sz="1800" spc="-40" dirty="0">
                <a:latin typeface="Calibri"/>
                <a:cs typeface="Calibri"/>
              </a:rPr>
              <a:t>t</a:t>
            </a:r>
            <a:r>
              <a:rPr sz="1800" spc="-5" dirty="0">
                <a:latin typeface="Calibri"/>
                <a:cs typeface="Calibri"/>
              </a:rPr>
              <a:t>dio.</a:t>
            </a:r>
            <a:r>
              <a:rPr sz="1800" dirty="0">
                <a:latin typeface="Calibri"/>
                <a:cs typeface="Calibri"/>
              </a:rPr>
              <a:t>h&gt;</a:t>
            </a:r>
          </a:p>
          <a:p>
            <a:pPr marL="12700">
              <a:lnSpc>
                <a:spcPct val="100000"/>
              </a:lnSpc>
            </a:pPr>
            <a:r>
              <a:rPr sz="1800" dirty="0">
                <a:latin typeface="Calibri"/>
                <a:cs typeface="Calibri"/>
              </a:rPr>
              <a:t>#inc</a:t>
            </a:r>
            <a:r>
              <a:rPr sz="1800" spc="-10" dirty="0">
                <a:latin typeface="Calibri"/>
                <a:cs typeface="Calibri"/>
              </a:rPr>
              <a:t>l</a:t>
            </a:r>
            <a:r>
              <a:rPr sz="1800" spc="-5" dirty="0">
                <a:latin typeface="Calibri"/>
                <a:cs typeface="Calibri"/>
              </a:rPr>
              <a:t>u</a:t>
            </a:r>
            <a:r>
              <a:rPr sz="1800" dirty="0">
                <a:latin typeface="Calibri"/>
                <a:cs typeface="Calibri"/>
              </a:rPr>
              <a:t>d</a:t>
            </a:r>
            <a:r>
              <a:rPr sz="1800" spc="-10" dirty="0">
                <a:latin typeface="Calibri"/>
                <a:cs typeface="Calibri"/>
              </a:rPr>
              <a:t>e</a:t>
            </a:r>
            <a:r>
              <a:rPr sz="1800" spc="25" dirty="0">
                <a:latin typeface="Calibri"/>
                <a:cs typeface="Calibri"/>
              </a:rPr>
              <a:t> </a:t>
            </a:r>
            <a:r>
              <a:rPr sz="1800" spc="-5" dirty="0">
                <a:latin typeface="Calibri"/>
                <a:cs typeface="Calibri"/>
              </a:rPr>
              <a:t>"omp</a:t>
            </a:r>
            <a:r>
              <a:rPr sz="1800" spc="5" dirty="0">
                <a:latin typeface="Calibri"/>
                <a:cs typeface="Calibri"/>
              </a:rPr>
              <a:t>.</a:t>
            </a:r>
            <a:r>
              <a:rPr sz="1800" dirty="0">
                <a:latin typeface="Calibri"/>
                <a:cs typeface="Calibri"/>
              </a:rPr>
              <a:t>h</a:t>
            </a:r>
            <a:r>
              <a:rPr sz="1800" spc="-10" dirty="0">
                <a:latin typeface="Calibri"/>
                <a:cs typeface="Calibri"/>
              </a:rPr>
              <a:t>"</a:t>
            </a:r>
            <a:endParaRPr lang="en-US" sz="1800" spc="-10" dirty="0">
              <a:latin typeface="Calibri"/>
              <a:cs typeface="Calibri"/>
            </a:endParaRPr>
          </a:p>
          <a:p>
            <a:pPr marL="12700">
              <a:lnSpc>
                <a:spcPct val="100000"/>
              </a:lnSpc>
            </a:pPr>
            <a:endParaRPr sz="1800" dirty="0">
              <a:latin typeface="Calibri"/>
              <a:cs typeface="Calibri"/>
            </a:endParaRPr>
          </a:p>
          <a:p>
            <a:pPr marL="12700">
              <a:lnSpc>
                <a:spcPct val="100000"/>
              </a:lnSpc>
            </a:pPr>
            <a:r>
              <a:rPr sz="1800" spc="-5" dirty="0">
                <a:latin typeface="Calibri"/>
                <a:cs typeface="Calibri"/>
              </a:rPr>
              <a:t>i</a:t>
            </a:r>
            <a:r>
              <a:rPr sz="1800" spc="-10" dirty="0">
                <a:latin typeface="Calibri"/>
                <a:cs typeface="Calibri"/>
              </a:rPr>
              <a:t>nt</a:t>
            </a:r>
            <a:r>
              <a:rPr sz="1800" spc="5" dirty="0">
                <a:latin typeface="Calibri"/>
                <a:cs typeface="Calibri"/>
              </a:rPr>
              <a:t> </a:t>
            </a:r>
            <a:r>
              <a:rPr sz="1800" dirty="0">
                <a:latin typeface="Calibri"/>
                <a:cs typeface="Calibri"/>
              </a:rPr>
              <a:t>main()</a:t>
            </a:r>
          </a:p>
          <a:p>
            <a:pPr marL="12700">
              <a:lnSpc>
                <a:spcPct val="100000"/>
              </a:lnSpc>
            </a:pPr>
            <a:r>
              <a:rPr sz="1800" dirty="0">
                <a:latin typeface="Calibri"/>
                <a:cs typeface="Calibri"/>
              </a:rPr>
              <a:t>{</a:t>
            </a:r>
          </a:p>
          <a:p>
            <a:pPr marL="220979">
              <a:lnSpc>
                <a:spcPct val="100000"/>
              </a:lnSpc>
            </a:pPr>
            <a:r>
              <a:rPr sz="1800" dirty="0">
                <a:solidFill>
                  <a:srgbClr val="FFFF00"/>
                </a:solidFill>
                <a:latin typeface="Calibri"/>
                <a:cs typeface="Calibri"/>
              </a:rPr>
              <a:t>#p</a:t>
            </a:r>
            <a:r>
              <a:rPr sz="1800" spc="-50" dirty="0">
                <a:solidFill>
                  <a:srgbClr val="FFFF00"/>
                </a:solidFill>
                <a:latin typeface="Calibri"/>
                <a:cs typeface="Calibri"/>
              </a:rPr>
              <a:t>r</a:t>
            </a:r>
            <a:r>
              <a:rPr sz="1800" spc="-10" dirty="0">
                <a:solidFill>
                  <a:srgbClr val="FFFF00"/>
                </a:solidFill>
                <a:latin typeface="Calibri"/>
                <a:cs typeface="Calibri"/>
              </a:rPr>
              <a:t>agma</a:t>
            </a:r>
            <a:r>
              <a:rPr sz="1800" spc="5" dirty="0">
                <a:solidFill>
                  <a:srgbClr val="FFFF00"/>
                </a:solidFill>
                <a:latin typeface="Calibri"/>
                <a:cs typeface="Calibri"/>
              </a:rPr>
              <a:t> </a:t>
            </a:r>
            <a:r>
              <a:rPr sz="1800" spc="-5" dirty="0">
                <a:solidFill>
                  <a:srgbClr val="FFFF00"/>
                </a:solidFill>
                <a:latin typeface="Calibri"/>
                <a:cs typeface="Calibri"/>
              </a:rPr>
              <a:t>om</a:t>
            </a:r>
            <a:r>
              <a:rPr sz="1800" dirty="0">
                <a:solidFill>
                  <a:srgbClr val="FFFF00"/>
                </a:solidFill>
                <a:latin typeface="Calibri"/>
                <a:cs typeface="Calibri"/>
              </a:rPr>
              <a:t>p</a:t>
            </a:r>
            <a:r>
              <a:rPr sz="1800" spc="15" dirty="0">
                <a:solidFill>
                  <a:srgbClr val="FFFF00"/>
                </a:solidFill>
                <a:latin typeface="Calibri"/>
                <a:cs typeface="Calibri"/>
              </a:rPr>
              <a:t> </a:t>
            </a:r>
            <a:r>
              <a:rPr sz="1800" spc="-5" dirty="0">
                <a:solidFill>
                  <a:srgbClr val="FFFF00"/>
                </a:solidFill>
                <a:latin typeface="Calibri"/>
                <a:cs typeface="Calibri"/>
              </a:rPr>
              <a:t>pa</a:t>
            </a:r>
            <a:r>
              <a:rPr sz="1800" spc="-35" dirty="0">
                <a:solidFill>
                  <a:srgbClr val="FFFF00"/>
                </a:solidFill>
                <a:latin typeface="Calibri"/>
                <a:cs typeface="Calibri"/>
              </a:rPr>
              <a:t>r</a:t>
            </a:r>
            <a:r>
              <a:rPr sz="1800" dirty="0">
                <a:solidFill>
                  <a:srgbClr val="FFFF00"/>
                </a:solidFill>
                <a:latin typeface="Calibri"/>
                <a:cs typeface="Calibri"/>
              </a:rPr>
              <a:t>al</a:t>
            </a:r>
            <a:r>
              <a:rPr sz="1800" spc="-10" dirty="0">
                <a:solidFill>
                  <a:srgbClr val="FFFF00"/>
                </a:solidFill>
                <a:latin typeface="Calibri"/>
                <a:cs typeface="Calibri"/>
              </a:rPr>
              <a:t>l</a:t>
            </a:r>
            <a:r>
              <a:rPr sz="1800" dirty="0">
                <a:solidFill>
                  <a:srgbClr val="FFFF00"/>
                </a:solidFill>
                <a:latin typeface="Calibri"/>
                <a:cs typeface="Calibri"/>
              </a:rPr>
              <a:t>el</a:t>
            </a:r>
          </a:p>
          <a:p>
            <a:pPr marL="220979">
              <a:lnSpc>
                <a:spcPct val="100000"/>
              </a:lnSpc>
            </a:pPr>
            <a:r>
              <a:rPr sz="1800" dirty="0">
                <a:solidFill>
                  <a:srgbClr val="FFFF00"/>
                </a:solidFill>
                <a:latin typeface="Calibri"/>
                <a:cs typeface="Calibri"/>
              </a:rPr>
              <a:t>{</a:t>
            </a:r>
          </a:p>
          <a:p>
            <a:pPr marL="431800" marR="624840">
              <a:lnSpc>
                <a:spcPct val="100000"/>
              </a:lnSpc>
            </a:pPr>
            <a:r>
              <a:rPr sz="1800" spc="-5" dirty="0">
                <a:solidFill>
                  <a:srgbClr val="FFFF00"/>
                </a:solidFill>
                <a:latin typeface="Calibri"/>
                <a:cs typeface="Calibri"/>
              </a:rPr>
              <a:t>i</a:t>
            </a:r>
            <a:r>
              <a:rPr sz="1800" spc="-10" dirty="0">
                <a:solidFill>
                  <a:srgbClr val="FFFF00"/>
                </a:solidFill>
                <a:latin typeface="Calibri"/>
                <a:cs typeface="Calibri"/>
              </a:rPr>
              <a:t>nt</a:t>
            </a:r>
            <a:r>
              <a:rPr sz="1800" spc="10" dirty="0">
                <a:solidFill>
                  <a:srgbClr val="FFFF00"/>
                </a:solidFill>
                <a:latin typeface="Calibri"/>
                <a:cs typeface="Calibri"/>
              </a:rPr>
              <a:t> </a:t>
            </a:r>
            <a:r>
              <a:rPr sz="1800" dirty="0">
                <a:solidFill>
                  <a:srgbClr val="FFFF00"/>
                </a:solidFill>
                <a:latin typeface="Calibri"/>
                <a:cs typeface="Calibri"/>
              </a:rPr>
              <a:t>ID</a:t>
            </a:r>
            <a:r>
              <a:rPr sz="1800" spc="-5" dirty="0">
                <a:solidFill>
                  <a:srgbClr val="FFFF00"/>
                </a:solidFill>
                <a:latin typeface="Calibri"/>
                <a:cs typeface="Calibri"/>
              </a:rPr>
              <a:t> </a:t>
            </a:r>
            <a:r>
              <a:rPr sz="1800" dirty="0">
                <a:solidFill>
                  <a:srgbClr val="FFFF00"/>
                </a:solidFill>
                <a:latin typeface="Calibri"/>
                <a:cs typeface="Calibri"/>
              </a:rPr>
              <a:t>=</a:t>
            </a:r>
            <a:r>
              <a:rPr sz="1800" spc="5" dirty="0">
                <a:solidFill>
                  <a:srgbClr val="FFFF00"/>
                </a:solidFill>
                <a:latin typeface="Calibri"/>
                <a:cs typeface="Calibri"/>
              </a:rPr>
              <a:t> </a:t>
            </a:r>
            <a:r>
              <a:rPr sz="1800" spc="-5" dirty="0">
                <a:solidFill>
                  <a:srgbClr val="FFFF00"/>
                </a:solidFill>
                <a:latin typeface="Calibri"/>
                <a:cs typeface="Calibri"/>
              </a:rPr>
              <a:t>omp</a:t>
            </a:r>
            <a:r>
              <a:rPr sz="1800" spc="5" dirty="0">
                <a:solidFill>
                  <a:srgbClr val="FFFF00"/>
                </a:solidFill>
                <a:latin typeface="Calibri"/>
                <a:cs typeface="Calibri"/>
              </a:rPr>
              <a:t>_</a:t>
            </a:r>
            <a:r>
              <a:rPr sz="1800" spc="-20" dirty="0">
                <a:solidFill>
                  <a:srgbClr val="FFFF00"/>
                </a:solidFill>
                <a:latin typeface="Calibri"/>
                <a:cs typeface="Calibri"/>
              </a:rPr>
              <a:t>ge</a:t>
            </a:r>
            <a:r>
              <a:rPr sz="1800" spc="-10" dirty="0">
                <a:solidFill>
                  <a:srgbClr val="FFFF00"/>
                </a:solidFill>
                <a:latin typeface="Calibri"/>
                <a:cs typeface="Calibri"/>
              </a:rPr>
              <a:t>t_th</a:t>
            </a:r>
            <a:r>
              <a:rPr sz="1800" spc="-40" dirty="0">
                <a:solidFill>
                  <a:srgbClr val="FFFF00"/>
                </a:solidFill>
                <a:latin typeface="Calibri"/>
                <a:cs typeface="Calibri"/>
              </a:rPr>
              <a:t>r</a:t>
            </a:r>
            <a:r>
              <a:rPr sz="1800" spc="-10" dirty="0">
                <a:solidFill>
                  <a:srgbClr val="FFFF00"/>
                </a:solidFill>
                <a:latin typeface="Calibri"/>
                <a:cs typeface="Calibri"/>
              </a:rPr>
              <a:t>ea</a:t>
            </a:r>
            <a:r>
              <a:rPr sz="1800" spc="-5" dirty="0">
                <a:solidFill>
                  <a:srgbClr val="FFFF00"/>
                </a:solidFill>
                <a:latin typeface="Calibri"/>
                <a:cs typeface="Calibri"/>
              </a:rPr>
              <a:t>d</a:t>
            </a:r>
            <a:r>
              <a:rPr sz="1800" spc="5" dirty="0">
                <a:solidFill>
                  <a:srgbClr val="FFFF00"/>
                </a:solidFill>
                <a:latin typeface="Calibri"/>
                <a:cs typeface="Calibri"/>
              </a:rPr>
              <a:t>_</a:t>
            </a:r>
            <a:r>
              <a:rPr sz="1800" spc="-5" dirty="0">
                <a:solidFill>
                  <a:srgbClr val="FFFF00"/>
                </a:solidFill>
                <a:latin typeface="Calibri"/>
                <a:cs typeface="Calibri"/>
              </a:rPr>
              <a:t>n</a:t>
            </a:r>
            <a:r>
              <a:rPr sz="1800" dirty="0">
                <a:solidFill>
                  <a:srgbClr val="FFFF00"/>
                </a:solidFill>
                <a:latin typeface="Calibri"/>
                <a:cs typeface="Calibri"/>
              </a:rPr>
              <a:t>u</a:t>
            </a:r>
            <a:r>
              <a:rPr sz="1800" spc="-5" dirty="0">
                <a:solidFill>
                  <a:srgbClr val="FFFF00"/>
                </a:solidFill>
                <a:latin typeface="Calibri"/>
                <a:cs typeface="Calibri"/>
              </a:rPr>
              <a:t>m</a:t>
            </a:r>
            <a:r>
              <a:rPr sz="1800" spc="-10" dirty="0">
                <a:solidFill>
                  <a:srgbClr val="FFFF00"/>
                </a:solidFill>
                <a:latin typeface="Calibri"/>
                <a:cs typeface="Calibri"/>
              </a:rPr>
              <a:t>(); </a:t>
            </a:r>
            <a:r>
              <a:rPr sz="1800" spc="-5" dirty="0">
                <a:solidFill>
                  <a:srgbClr val="FFFF00"/>
                </a:solidFill>
                <a:latin typeface="Calibri"/>
                <a:cs typeface="Calibri"/>
              </a:rPr>
              <a:t>pri</a:t>
            </a:r>
            <a:r>
              <a:rPr sz="1800" spc="-10" dirty="0">
                <a:solidFill>
                  <a:srgbClr val="FFFF00"/>
                </a:solidFill>
                <a:latin typeface="Calibri"/>
                <a:cs typeface="Calibri"/>
              </a:rPr>
              <a:t>n</a:t>
            </a:r>
            <a:r>
              <a:rPr sz="1800" dirty="0">
                <a:solidFill>
                  <a:srgbClr val="FFFF00"/>
                </a:solidFill>
                <a:latin typeface="Calibri"/>
                <a:cs typeface="Calibri"/>
              </a:rPr>
              <a:t>tf</a:t>
            </a:r>
            <a:r>
              <a:rPr sz="1800" spc="-5" dirty="0">
                <a:solidFill>
                  <a:srgbClr val="FFFF00"/>
                </a:solidFill>
                <a:latin typeface="Calibri"/>
                <a:cs typeface="Calibri"/>
              </a:rPr>
              <a:t>(</a:t>
            </a:r>
            <a:r>
              <a:rPr sz="1800" spc="-10" dirty="0">
                <a:solidFill>
                  <a:srgbClr val="FFFF00"/>
                </a:solidFill>
                <a:latin typeface="Calibri"/>
                <a:cs typeface="Calibri"/>
              </a:rPr>
              <a:t>"H</a:t>
            </a:r>
            <a:r>
              <a:rPr sz="1800" dirty="0">
                <a:solidFill>
                  <a:srgbClr val="FFFF00"/>
                </a:solidFill>
                <a:latin typeface="Calibri"/>
                <a:cs typeface="Calibri"/>
              </a:rPr>
              <a:t>el</a:t>
            </a:r>
            <a:r>
              <a:rPr sz="1800" spc="-10" dirty="0">
                <a:solidFill>
                  <a:srgbClr val="FFFF00"/>
                </a:solidFill>
                <a:latin typeface="Calibri"/>
                <a:cs typeface="Calibri"/>
              </a:rPr>
              <a:t>l</a:t>
            </a:r>
            <a:r>
              <a:rPr sz="1800" dirty="0">
                <a:solidFill>
                  <a:srgbClr val="FFFF00"/>
                </a:solidFill>
                <a:latin typeface="Calibri"/>
                <a:cs typeface="Calibri"/>
              </a:rPr>
              <a:t>o</a:t>
            </a:r>
            <a:r>
              <a:rPr sz="1800" spc="45" dirty="0">
                <a:solidFill>
                  <a:srgbClr val="FFFF00"/>
                </a:solidFill>
                <a:latin typeface="Calibri"/>
                <a:cs typeface="Calibri"/>
              </a:rPr>
              <a:t> </a:t>
            </a:r>
            <a:r>
              <a:rPr sz="1800" spc="-5" dirty="0">
                <a:solidFill>
                  <a:srgbClr val="FFFF00"/>
                </a:solidFill>
                <a:latin typeface="Calibri"/>
                <a:cs typeface="Calibri"/>
              </a:rPr>
              <a:t>(</a:t>
            </a:r>
            <a:r>
              <a:rPr sz="1800" spc="-10" dirty="0">
                <a:solidFill>
                  <a:srgbClr val="FFFF00"/>
                </a:solidFill>
                <a:latin typeface="Calibri"/>
                <a:cs typeface="Calibri"/>
              </a:rPr>
              <a:t>%</a:t>
            </a:r>
            <a:r>
              <a:rPr sz="1800" spc="-5" dirty="0">
                <a:solidFill>
                  <a:srgbClr val="FFFF00"/>
                </a:solidFill>
                <a:latin typeface="Calibri"/>
                <a:cs typeface="Calibri"/>
              </a:rPr>
              <a:t>d</a:t>
            </a:r>
            <a:r>
              <a:rPr sz="1800" dirty="0">
                <a:solidFill>
                  <a:srgbClr val="FFFF00"/>
                </a:solidFill>
                <a:latin typeface="Calibri"/>
                <a:cs typeface="Calibri"/>
              </a:rPr>
              <a:t>)\</a:t>
            </a:r>
            <a:r>
              <a:rPr sz="1800" spc="-15" dirty="0">
                <a:solidFill>
                  <a:srgbClr val="FFFF00"/>
                </a:solidFill>
                <a:latin typeface="Calibri"/>
                <a:cs typeface="Calibri"/>
              </a:rPr>
              <a:t>n"</a:t>
            </a:r>
            <a:r>
              <a:rPr sz="1800" spc="-5" dirty="0">
                <a:solidFill>
                  <a:srgbClr val="FFFF00"/>
                </a:solidFill>
                <a:latin typeface="Calibri"/>
                <a:cs typeface="Calibri"/>
              </a:rPr>
              <a:t>,</a:t>
            </a:r>
            <a:r>
              <a:rPr sz="1800" spc="30" dirty="0">
                <a:solidFill>
                  <a:srgbClr val="FFFF00"/>
                </a:solidFill>
                <a:latin typeface="Calibri"/>
                <a:cs typeface="Calibri"/>
              </a:rPr>
              <a:t> </a:t>
            </a:r>
            <a:r>
              <a:rPr sz="1800" dirty="0">
                <a:solidFill>
                  <a:srgbClr val="FFFF00"/>
                </a:solidFill>
                <a:latin typeface="Calibri"/>
                <a:cs typeface="Calibri"/>
              </a:rPr>
              <a:t>ID</a:t>
            </a:r>
            <a:r>
              <a:rPr sz="1800" spc="-10" dirty="0">
                <a:solidFill>
                  <a:srgbClr val="FFFF00"/>
                </a:solidFill>
                <a:latin typeface="Calibri"/>
                <a:cs typeface="Calibri"/>
              </a:rPr>
              <a:t>)</a:t>
            </a:r>
            <a:r>
              <a:rPr sz="1800" spc="-5" dirty="0">
                <a:solidFill>
                  <a:srgbClr val="FFFF00"/>
                </a:solidFill>
                <a:latin typeface="Calibri"/>
                <a:cs typeface="Calibri"/>
              </a:rPr>
              <a:t>;</a:t>
            </a:r>
            <a:endParaRPr sz="1800" dirty="0">
              <a:solidFill>
                <a:srgbClr val="FFFF00"/>
              </a:solidFill>
              <a:latin typeface="Calibri"/>
              <a:cs typeface="Calibri"/>
            </a:endParaRPr>
          </a:p>
          <a:p>
            <a:pPr marL="431800">
              <a:lnSpc>
                <a:spcPct val="100000"/>
              </a:lnSpc>
            </a:pPr>
            <a:r>
              <a:rPr sz="1800" spc="-5" dirty="0">
                <a:solidFill>
                  <a:srgbClr val="FFFF00"/>
                </a:solidFill>
                <a:latin typeface="Calibri"/>
                <a:cs typeface="Calibri"/>
              </a:rPr>
              <a:t>pri</a:t>
            </a:r>
            <a:r>
              <a:rPr sz="1800" spc="-10" dirty="0">
                <a:solidFill>
                  <a:srgbClr val="FFFF00"/>
                </a:solidFill>
                <a:latin typeface="Calibri"/>
                <a:cs typeface="Calibri"/>
              </a:rPr>
              <a:t>n</a:t>
            </a:r>
            <a:r>
              <a:rPr sz="1800" dirty="0">
                <a:solidFill>
                  <a:srgbClr val="FFFF00"/>
                </a:solidFill>
                <a:latin typeface="Calibri"/>
                <a:cs typeface="Calibri"/>
              </a:rPr>
              <a:t>tf</a:t>
            </a:r>
            <a:r>
              <a:rPr sz="1800" spc="-5" dirty="0">
                <a:solidFill>
                  <a:srgbClr val="FFFF00"/>
                </a:solidFill>
                <a:latin typeface="Calibri"/>
                <a:cs typeface="Calibri"/>
              </a:rPr>
              <a:t>(</a:t>
            </a:r>
            <a:r>
              <a:rPr sz="1800" dirty="0">
                <a:solidFill>
                  <a:srgbClr val="FFFF00"/>
                </a:solidFill>
                <a:latin typeface="Calibri"/>
                <a:cs typeface="Calibri"/>
              </a:rPr>
              <a:t>"</a:t>
            </a:r>
            <a:r>
              <a:rPr sz="1800" spc="15" dirty="0">
                <a:solidFill>
                  <a:srgbClr val="FFFF00"/>
                </a:solidFill>
                <a:latin typeface="Calibri"/>
                <a:cs typeface="Calibri"/>
              </a:rPr>
              <a:t> </a:t>
            </a:r>
            <a:r>
              <a:rPr sz="1800" spc="-30" dirty="0">
                <a:solidFill>
                  <a:srgbClr val="FFFF00"/>
                </a:solidFill>
                <a:latin typeface="Calibri"/>
                <a:cs typeface="Calibri"/>
              </a:rPr>
              <a:t>w</a:t>
            </a:r>
            <a:r>
              <a:rPr sz="1800" spc="-5" dirty="0">
                <a:solidFill>
                  <a:srgbClr val="FFFF00"/>
                </a:solidFill>
                <a:latin typeface="Calibri"/>
                <a:cs typeface="Calibri"/>
              </a:rPr>
              <a:t>or</a:t>
            </a:r>
            <a:r>
              <a:rPr sz="1800" spc="-10" dirty="0">
                <a:solidFill>
                  <a:srgbClr val="FFFF00"/>
                </a:solidFill>
                <a:latin typeface="Calibri"/>
                <a:cs typeface="Calibri"/>
              </a:rPr>
              <a:t>l</a:t>
            </a:r>
            <a:r>
              <a:rPr sz="1800" dirty="0">
                <a:solidFill>
                  <a:srgbClr val="FFFF00"/>
                </a:solidFill>
                <a:latin typeface="Calibri"/>
                <a:cs typeface="Calibri"/>
              </a:rPr>
              <a:t>d</a:t>
            </a:r>
            <a:r>
              <a:rPr sz="1800" spc="10" dirty="0">
                <a:solidFill>
                  <a:srgbClr val="FFFF00"/>
                </a:solidFill>
                <a:latin typeface="Calibri"/>
                <a:cs typeface="Calibri"/>
              </a:rPr>
              <a:t> </a:t>
            </a:r>
            <a:r>
              <a:rPr sz="1800" spc="-5" dirty="0">
                <a:solidFill>
                  <a:srgbClr val="FFFF00"/>
                </a:solidFill>
                <a:latin typeface="Calibri"/>
                <a:cs typeface="Calibri"/>
              </a:rPr>
              <a:t>(</a:t>
            </a:r>
            <a:r>
              <a:rPr sz="1800" spc="-10" dirty="0">
                <a:solidFill>
                  <a:srgbClr val="FFFF00"/>
                </a:solidFill>
                <a:latin typeface="Calibri"/>
                <a:cs typeface="Calibri"/>
              </a:rPr>
              <a:t>%</a:t>
            </a:r>
            <a:r>
              <a:rPr sz="1800" spc="-5" dirty="0">
                <a:solidFill>
                  <a:srgbClr val="FFFF00"/>
                </a:solidFill>
                <a:latin typeface="Calibri"/>
                <a:cs typeface="Calibri"/>
              </a:rPr>
              <a:t>d</a:t>
            </a:r>
            <a:r>
              <a:rPr sz="1800" dirty="0">
                <a:solidFill>
                  <a:srgbClr val="FFFF00"/>
                </a:solidFill>
                <a:latin typeface="Calibri"/>
                <a:cs typeface="Calibri"/>
              </a:rPr>
              <a:t>)\</a:t>
            </a:r>
            <a:r>
              <a:rPr sz="1800" spc="-15" dirty="0">
                <a:solidFill>
                  <a:srgbClr val="FFFF00"/>
                </a:solidFill>
                <a:latin typeface="Calibri"/>
                <a:cs typeface="Calibri"/>
              </a:rPr>
              <a:t>n"</a:t>
            </a:r>
            <a:r>
              <a:rPr sz="1800" spc="-5" dirty="0">
                <a:solidFill>
                  <a:srgbClr val="FFFF00"/>
                </a:solidFill>
                <a:latin typeface="Calibri"/>
                <a:cs typeface="Calibri"/>
              </a:rPr>
              <a:t>,</a:t>
            </a:r>
            <a:r>
              <a:rPr sz="1800" spc="45" dirty="0">
                <a:solidFill>
                  <a:srgbClr val="FFFF00"/>
                </a:solidFill>
                <a:latin typeface="Calibri"/>
                <a:cs typeface="Calibri"/>
              </a:rPr>
              <a:t> </a:t>
            </a:r>
            <a:r>
              <a:rPr sz="1800" dirty="0">
                <a:solidFill>
                  <a:srgbClr val="FFFF00"/>
                </a:solidFill>
                <a:latin typeface="Calibri"/>
                <a:cs typeface="Calibri"/>
              </a:rPr>
              <a:t>ID</a:t>
            </a:r>
            <a:r>
              <a:rPr sz="1800" spc="-10" dirty="0">
                <a:solidFill>
                  <a:srgbClr val="FFFF00"/>
                </a:solidFill>
                <a:latin typeface="Calibri"/>
                <a:cs typeface="Calibri"/>
              </a:rPr>
              <a:t>)</a:t>
            </a:r>
            <a:r>
              <a:rPr sz="1800" spc="-5" dirty="0">
                <a:solidFill>
                  <a:srgbClr val="FFFF00"/>
                </a:solidFill>
                <a:latin typeface="Calibri"/>
                <a:cs typeface="Calibri"/>
              </a:rPr>
              <a:t>;</a:t>
            </a:r>
            <a:endParaRPr sz="1800" dirty="0">
              <a:solidFill>
                <a:srgbClr val="FFFF00"/>
              </a:solidFill>
              <a:latin typeface="Calibri"/>
              <a:cs typeface="Calibri"/>
            </a:endParaRPr>
          </a:p>
          <a:p>
            <a:pPr marL="220979">
              <a:lnSpc>
                <a:spcPct val="100000"/>
              </a:lnSpc>
            </a:pPr>
            <a:r>
              <a:rPr sz="1800" dirty="0">
                <a:solidFill>
                  <a:srgbClr val="FFFF00"/>
                </a:solidFill>
                <a:latin typeface="Calibri"/>
                <a:cs typeface="Calibri"/>
              </a:rPr>
              <a:t>}</a:t>
            </a:r>
          </a:p>
          <a:p>
            <a:pPr marL="12700">
              <a:lnSpc>
                <a:spcPts val="1810"/>
              </a:lnSpc>
            </a:pPr>
            <a:r>
              <a:rPr sz="1800" dirty="0">
                <a:latin typeface="Calibri"/>
                <a:cs typeface="Calibri"/>
              </a:rPr>
              <a:t>}</a:t>
            </a:r>
          </a:p>
        </p:txBody>
      </p:sp>
      <p:sp>
        <p:nvSpPr>
          <p:cNvPr id="5" name="矩形 4"/>
          <p:cNvSpPr/>
          <p:nvPr/>
        </p:nvSpPr>
        <p:spPr>
          <a:xfrm>
            <a:off x="4214810" y="4500570"/>
            <a:ext cx="4714908" cy="198515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288000">
              <a:lnSpc>
                <a:spcPts val="1810"/>
              </a:lnSpc>
            </a:pPr>
            <a:r>
              <a:rPr lang="en-US" spc="-5" dirty="0">
                <a:cs typeface="Calibri"/>
              </a:rPr>
              <a:t>S</a:t>
            </a:r>
            <a:r>
              <a:rPr lang="en-US" spc="-10" dirty="0">
                <a:cs typeface="Calibri"/>
              </a:rPr>
              <a:t>et</a:t>
            </a:r>
            <a:r>
              <a:rPr lang="en-US" dirty="0">
                <a:cs typeface="Calibri"/>
              </a:rPr>
              <a:t> #</a:t>
            </a:r>
            <a:r>
              <a:rPr lang="en-US" spc="10" dirty="0">
                <a:cs typeface="Calibri"/>
              </a:rPr>
              <a:t> </a:t>
            </a:r>
            <a:r>
              <a:rPr lang="en-US" spc="-5" dirty="0">
                <a:cs typeface="Calibri"/>
              </a:rPr>
              <a:t>o</a:t>
            </a:r>
            <a:r>
              <a:rPr lang="en-US" dirty="0">
                <a:cs typeface="Calibri"/>
              </a:rPr>
              <a:t>f </a:t>
            </a:r>
            <a:r>
              <a:rPr lang="en-US" spc="-10" dirty="0">
                <a:cs typeface="Calibri"/>
              </a:rPr>
              <a:t>th</a:t>
            </a:r>
            <a:r>
              <a:rPr lang="en-US" spc="-40" dirty="0">
                <a:cs typeface="Calibri"/>
              </a:rPr>
              <a:t>r</a:t>
            </a:r>
            <a:r>
              <a:rPr lang="en-US" spc="-10" dirty="0">
                <a:cs typeface="Calibri"/>
              </a:rPr>
              <a:t>ea</a:t>
            </a:r>
            <a:r>
              <a:rPr lang="en-US" spc="-5" dirty="0">
                <a:cs typeface="Calibri"/>
              </a:rPr>
              <a:t>d</a:t>
            </a:r>
            <a:r>
              <a:rPr lang="en-US" dirty="0">
                <a:cs typeface="Calibri"/>
              </a:rPr>
              <a:t>s</a:t>
            </a:r>
            <a:r>
              <a:rPr lang="en-US" spc="5" dirty="0">
                <a:cs typeface="Calibri"/>
              </a:rPr>
              <a:t> </a:t>
            </a:r>
            <a:r>
              <a:rPr lang="en-US" spc="-35" dirty="0">
                <a:cs typeface="Calibri"/>
              </a:rPr>
              <a:t>f</a:t>
            </a:r>
            <a:r>
              <a:rPr lang="en-US" spc="-15" dirty="0">
                <a:cs typeface="Calibri"/>
              </a:rPr>
              <a:t>o</a:t>
            </a:r>
            <a:r>
              <a:rPr lang="en-US" spc="-10" dirty="0">
                <a:cs typeface="Calibri"/>
              </a:rPr>
              <a:t>r</a:t>
            </a:r>
            <a:r>
              <a:rPr lang="en-US" spc="5" dirty="0">
                <a:cs typeface="Calibri"/>
              </a:rPr>
              <a:t> </a:t>
            </a:r>
            <a:r>
              <a:rPr lang="en-US" spc="-5" dirty="0" err="1">
                <a:cs typeface="Calibri"/>
              </a:rPr>
              <a:t>Ope</a:t>
            </a:r>
            <a:r>
              <a:rPr lang="en-US" dirty="0" err="1">
                <a:cs typeface="Calibri"/>
              </a:rPr>
              <a:t>n</a:t>
            </a:r>
            <a:r>
              <a:rPr lang="en-US" spc="-15" dirty="0" err="1">
                <a:cs typeface="Calibri"/>
              </a:rPr>
              <a:t>MP</a:t>
            </a:r>
            <a:endParaRPr lang="en-US" dirty="0">
              <a:cs typeface="Calibri"/>
            </a:endParaRPr>
          </a:p>
          <a:p>
            <a:pPr marL="288000">
              <a:lnSpc>
                <a:spcPct val="100000"/>
              </a:lnSpc>
            </a:pPr>
            <a:r>
              <a:rPr lang="en-US" spc="-5" dirty="0">
                <a:cs typeface="Calibri"/>
              </a:rPr>
              <a:t>In </a:t>
            </a:r>
            <a:r>
              <a:rPr lang="en-US" spc="-5" dirty="0" err="1">
                <a:cs typeface="Calibri"/>
              </a:rPr>
              <a:t>csh</a:t>
            </a:r>
            <a:endParaRPr lang="en-US" spc="-5" dirty="0">
              <a:cs typeface="Calibri"/>
            </a:endParaRPr>
          </a:p>
          <a:p>
            <a:pPr marL="288000">
              <a:lnSpc>
                <a:spcPct val="100000"/>
              </a:lnSpc>
            </a:pPr>
            <a:r>
              <a:rPr lang="en-US" spc="-5" dirty="0" err="1">
                <a:cs typeface="Calibri"/>
              </a:rPr>
              <a:t>setenv</a:t>
            </a:r>
            <a:r>
              <a:rPr lang="en-US" spc="-5" dirty="0">
                <a:cs typeface="Calibri"/>
              </a:rPr>
              <a:t>  OMP_NUM_THREAD 8</a:t>
            </a:r>
          </a:p>
          <a:p>
            <a:pPr marL="288000">
              <a:lnSpc>
                <a:spcPct val="200000"/>
              </a:lnSpc>
              <a:tabLst>
                <a:tab pos="1552575" algn="l"/>
                <a:tab pos="2004695" algn="l"/>
              </a:tabLst>
            </a:pPr>
            <a:r>
              <a:rPr lang="en-US" spc="-5" dirty="0">
                <a:cs typeface="Calibri"/>
              </a:rPr>
              <a:t>Compile:	g++  -</a:t>
            </a:r>
            <a:r>
              <a:rPr lang="en-US" spc="-5" dirty="0" err="1">
                <a:cs typeface="Calibri"/>
              </a:rPr>
              <a:t>fopenmp</a:t>
            </a:r>
            <a:r>
              <a:rPr lang="en-US" spc="-5" dirty="0">
                <a:cs typeface="Calibri"/>
              </a:rPr>
              <a:t>  </a:t>
            </a:r>
            <a:r>
              <a:rPr lang="en-US" spc="-5" dirty="0" err="1">
                <a:cs typeface="Calibri"/>
              </a:rPr>
              <a:t>hello.c</a:t>
            </a:r>
            <a:r>
              <a:rPr lang="en-US" spc="-5" dirty="0">
                <a:cs typeface="Calibri"/>
              </a:rPr>
              <a:t> </a:t>
            </a:r>
            <a:endParaRPr lang="en-US" spc="-5" dirty="0" smtClean="0">
              <a:cs typeface="Calibri"/>
            </a:endParaRPr>
          </a:p>
          <a:p>
            <a:pPr marL="288000">
              <a:lnSpc>
                <a:spcPct val="200000"/>
              </a:lnSpc>
              <a:tabLst>
                <a:tab pos="1552575" algn="l"/>
                <a:tab pos="2004695" algn="l"/>
              </a:tabLst>
            </a:pPr>
            <a:r>
              <a:rPr lang="en-US" spc="-5" dirty="0" smtClean="0">
                <a:cs typeface="Calibri"/>
              </a:rPr>
              <a:t>Run</a:t>
            </a:r>
            <a:r>
              <a:rPr lang="en-US" spc="-5" dirty="0">
                <a:cs typeface="Calibri"/>
              </a:rPr>
              <a:t>:	./</a:t>
            </a:r>
            <a:r>
              <a:rPr lang="en-US" spc="-5" dirty="0" err="1">
                <a:cs typeface="Calibri"/>
              </a:rPr>
              <a:t>a.out</a:t>
            </a:r>
            <a:endParaRPr lang="en-US" spc="-5" dirty="0">
              <a:cs typeface="Calibri"/>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965" y="596823"/>
            <a:ext cx="8158071" cy="436017"/>
          </a:xfrm>
          <a:prstGeom prst="rect">
            <a:avLst/>
          </a:prstGeom>
        </p:spPr>
        <p:txBody>
          <a:bodyPr vert="horz" wrap="square" lIns="0" tIns="0" rIns="0" bIns="0" rtlCol="0">
            <a:spAutoFit/>
          </a:bodyPr>
          <a:lstStyle/>
          <a:p>
            <a:pPr marL="74071">
              <a:lnSpc>
                <a:spcPts val="3414"/>
              </a:lnSpc>
            </a:pPr>
            <a:r>
              <a:rPr sz="2900" spc="-22" dirty="0"/>
              <a:t>Th</a:t>
            </a:r>
            <a:r>
              <a:rPr sz="2900" dirty="0"/>
              <a:t>rea</a:t>
            </a:r>
            <a:r>
              <a:rPr sz="2900" spc="-18" dirty="0"/>
              <a:t>d</a:t>
            </a:r>
            <a:r>
              <a:rPr sz="2900" spc="-4" dirty="0"/>
              <a:t> </a:t>
            </a:r>
            <a:r>
              <a:rPr sz="2900" dirty="0"/>
              <a:t>Crea</a:t>
            </a:r>
            <a:r>
              <a:rPr sz="2900" spc="-13" dirty="0"/>
              <a:t>t</a:t>
            </a:r>
            <a:r>
              <a:rPr sz="2900" spc="-22" dirty="0"/>
              <a:t>ion</a:t>
            </a:r>
            <a:r>
              <a:rPr sz="2900" dirty="0"/>
              <a:t>:</a:t>
            </a:r>
            <a:r>
              <a:rPr sz="2900" spc="-4" dirty="0"/>
              <a:t> </a:t>
            </a:r>
            <a:r>
              <a:rPr sz="2900" dirty="0"/>
              <a:t>Para</a:t>
            </a:r>
            <a:r>
              <a:rPr sz="2900" spc="-13" dirty="0"/>
              <a:t>ll</a:t>
            </a:r>
            <a:r>
              <a:rPr sz="2900" dirty="0"/>
              <a:t>e</a:t>
            </a:r>
            <a:r>
              <a:rPr sz="2900" spc="-9" dirty="0"/>
              <a:t>l</a:t>
            </a:r>
            <a:r>
              <a:rPr sz="2900" spc="-4" dirty="0"/>
              <a:t> </a:t>
            </a:r>
            <a:r>
              <a:rPr sz="2900" dirty="0"/>
              <a:t>Re</a:t>
            </a:r>
            <a:r>
              <a:rPr sz="2900" spc="-22" dirty="0"/>
              <a:t>gion</a:t>
            </a:r>
            <a:r>
              <a:rPr sz="2900" dirty="0"/>
              <a:t>s</a:t>
            </a:r>
          </a:p>
        </p:txBody>
      </p:sp>
      <p:sp>
        <p:nvSpPr>
          <p:cNvPr id="3" name="object 3"/>
          <p:cNvSpPr txBox="1"/>
          <p:nvPr/>
        </p:nvSpPr>
        <p:spPr>
          <a:xfrm>
            <a:off x="543477" y="1310030"/>
            <a:ext cx="7421417" cy="1100301"/>
          </a:xfrm>
          <a:prstGeom prst="rect">
            <a:avLst/>
          </a:prstGeom>
        </p:spPr>
        <p:txBody>
          <a:bodyPr vert="horz" wrap="square" lIns="0" tIns="0" rIns="0" bIns="0" rtlCol="0">
            <a:spAutoFit/>
          </a:bodyPr>
          <a:lstStyle/>
          <a:p>
            <a:pPr marL="213668" indent="-202272">
              <a:buFont typeface="Arial"/>
              <a:buChar char="•"/>
              <a:tabLst>
                <a:tab pos="213668" algn="l"/>
              </a:tabLst>
            </a:pPr>
            <a:r>
              <a:rPr sz="2200" dirty="0">
                <a:latin typeface="Arial"/>
                <a:cs typeface="Arial"/>
              </a:rPr>
              <a:t>You</a:t>
            </a:r>
            <a:r>
              <a:rPr sz="2200" spc="-4" dirty="0">
                <a:latin typeface="Arial"/>
                <a:cs typeface="Arial"/>
              </a:rPr>
              <a:t> </a:t>
            </a:r>
            <a:r>
              <a:rPr sz="2200" dirty="0">
                <a:latin typeface="Arial"/>
                <a:cs typeface="Arial"/>
              </a:rPr>
              <a:t>crea</a:t>
            </a:r>
            <a:r>
              <a:rPr sz="2200" spc="-9" dirty="0">
                <a:latin typeface="Arial"/>
                <a:cs typeface="Arial"/>
              </a:rPr>
              <a:t>t</a:t>
            </a:r>
            <a:r>
              <a:rPr sz="2200" dirty="0">
                <a:latin typeface="Arial"/>
                <a:cs typeface="Arial"/>
              </a:rPr>
              <a:t>e</a:t>
            </a:r>
            <a:r>
              <a:rPr sz="2200" spc="-4" dirty="0">
                <a:latin typeface="Arial"/>
                <a:cs typeface="Arial"/>
              </a:rPr>
              <a:t> </a:t>
            </a:r>
            <a:r>
              <a:rPr sz="2200" spc="-9" dirty="0">
                <a:latin typeface="Arial"/>
                <a:cs typeface="Arial"/>
              </a:rPr>
              <a:t>t</a:t>
            </a:r>
            <a:r>
              <a:rPr sz="2200" dirty="0">
                <a:latin typeface="Arial"/>
                <a:cs typeface="Arial"/>
              </a:rPr>
              <a:t>hreads</a:t>
            </a:r>
            <a:r>
              <a:rPr sz="2200" spc="-4" dirty="0">
                <a:latin typeface="Arial"/>
                <a:cs typeface="Arial"/>
              </a:rPr>
              <a:t> </a:t>
            </a:r>
            <a:r>
              <a:rPr sz="2200" dirty="0">
                <a:latin typeface="Arial"/>
                <a:cs typeface="Arial"/>
              </a:rPr>
              <a:t>in</a:t>
            </a:r>
            <a:r>
              <a:rPr sz="2200" spc="-4" dirty="0">
                <a:latin typeface="Arial"/>
                <a:cs typeface="Arial"/>
              </a:rPr>
              <a:t> </a:t>
            </a:r>
            <a:r>
              <a:rPr sz="2200" spc="-18" dirty="0">
                <a:latin typeface="Arial"/>
                <a:cs typeface="Arial"/>
              </a:rPr>
              <a:t>O</a:t>
            </a:r>
            <a:r>
              <a:rPr sz="2200" dirty="0">
                <a:latin typeface="Arial"/>
                <a:cs typeface="Arial"/>
              </a:rPr>
              <a:t>penMP*</a:t>
            </a:r>
            <a:r>
              <a:rPr sz="2200" spc="-4" dirty="0">
                <a:latin typeface="Arial"/>
                <a:cs typeface="Arial"/>
              </a:rPr>
              <a:t> </a:t>
            </a:r>
            <a:r>
              <a:rPr sz="2200" dirty="0">
                <a:latin typeface="Arial"/>
                <a:cs typeface="Arial"/>
              </a:rPr>
              <a:t>wi</a:t>
            </a:r>
            <a:r>
              <a:rPr sz="2200" spc="-9" dirty="0">
                <a:latin typeface="Arial"/>
                <a:cs typeface="Arial"/>
              </a:rPr>
              <a:t>t</a:t>
            </a:r>
            <a:r>
              <a:rPr sz="2200" dirty="0">
                <a:latin typeface="Arial"/>
                <a:cs typeface="Arial"/>
              </a:rPr>
              <a:t>h</a:t>
            </a:r>
            <a:r>
              <a:rPr sz="2200" spc="-4" dirty="0">
                <a:latin typeface="Arial"/>
                <a:cs typeface="Arial"/>
              </a:rPr>
              <a:t> </a:t>
            </a:r>
            <a:r>
              <a:rPr sz="2200" spc="-9" dirty="0">
                <a:latin typeface="Arial"/>
                <a:cs typeface="Arial"/>
              </a:rPr>
              <a:t>t</a:t>
            </a:r>
            <a:r>
              <a:rPr sz="2200" dirty="0">
                <a:latin typeface="Arial"/>
                <a:cs typeface="Arial"/>
              </a:rPr>
              <a:t>he</a:t>
            </a:r>
            <a:r>
              <a:rPr sz="2200" spc="-4" dirty="0">
                <a:latin typeface="Arial"/>
                <a:cs typeface="Arial"/>
              </a:rPr>
              <a:t> </a:t>
            </a:r>
            <a:r>
              <a:rPr sz="2200" dirty="0">
                <a:latin typeface="Arial"/>
                <a:cs typeface="Arial"/>
              </a:rPr>
              <a:t>parallel</a:t>
            </a:r>
            <a:r>
              <a:rPr sz="2200" spc="-4" dirty="0">
                <a:latin typeface="Arial"/>
                <a:cs typeface="Arial"/>
              </a:rPr>
              <a:t> </a:t>
            </a:r>
            <a:r>
              <a:rPr sz="2200" dirty="0">
                <a:latin typeface="Arial"/>
                <a:cs typeface="Arial"/>
              </a:rPr>
              <a:t>con</a:t>
            </a:r>
            <a:r>
              <a:rPr sz="2200" spc="-9" dirty="0">
                <a:latin typeface="Arial"/>
                <a:cs typeface="Arial"/>
              </a:rPr>
              <a:t>st</a:t>
            </a:r>
            <a:r>
              <a:rPr sz="2200" dirty="0">
                <a:latin typeface="Arial"/>
                <a:cs typeface="Arial"/>
              </a:rPr>
              <a:t>ru</a:t>
            </a:r>
            <a:r>
              <a:rPr sz="2200" spc="-9" dirty="0">
                <a:latin typeface="Arial"/>
                <a:cs typeface="Arial"/>
              </a:rPr>
              <a:t>ct.</a:t>
            </a:r>
            <a:endParaRPr sz="2200" dirty="0">
              <a:latin typeface="Arial"/>
              <a:cs typeface="Arial"/>
            </a:endParaRPr>
          </a:p>
          <a:p>
            <a:pPr marL="213668" indent="-202272">
              <a:lnSpc>
                <a:spcPts val="2562"/>
              </a:lnSpc>
              <a:spcBef>
                <a:spcPts val="354"/>
              </a:spcBef>
              <a:buFont typeface="Arial"/>
              <a:buChar char="•"/>
              <a:tabLst>
                <a:tab pos="213668" algn="l"/>
              </a:tabLst>
            </a:pPr>
            <a:r>
              <a:rPr sz="2200" spc="-13" dirty="0">
                <a:latin typeface="Arial"/>
                <a:cs typeface="Arial"/>
              </a:rPr>
              <a:t>F</a:t>
            </a:r>
            <a:r>
              <a:rPr sz="2200" dirty="0">
                <a:latin typeface="Arial"/>
                <a:cs typeface="Arial"/>
              </a:rPr>
              <a:t>or</a:t>
            </a:r>
            <a:r>
              <a:rPr sz="2200" spc="-4" dirty="0">
                <a:latin typeface="Arial"/>
                <a:cs typeface="Arial"/>
              </a:rPr>
              <a:t> </a:t>
            </a:r>
            <a:r>
              <a:rPr sz="2200" dirty="0">
                <a:latin typeface="Arial"/>
                <a:cs typeface="Arial"/>
              </a:rPr>
              <a:t>example</a:t>
            </a:r>
            <a:r>
              <a:rPr sz="2200" spc="-9" dirty="0">
                <a:latin typeface="Arial"/>
                <a:cs typeface="Arial"/>
              </a:rPr>
              <a:t>,</a:t>
            </a:r>
            <a:r>
              <a:rPr sz="2200" spc="-4" dirty="0">
                <a:latin typeface="Arial"/>
                <a:cs typeface="Arial"/>
              </a:rPr>
              <a:t> </a:t>
            </a:r>
            <a:r>
              <a:rPr sz="2200" spc="-13" dirty="0">
                <a:latin typeface="Arial"/>
                <a:cs typeface="Arial"/>
              </a:rPr>
              <a:t>T</a:t>
            </a:r>
            <a:r>
              <a:rPr sz="2200" dirty="0">
                <a:latin typeface="Arial"/>
                <a:cs typeface="Arial"/>
              </a:rPr>
              <a:t>o</a:t>
            </a:r>
            <a:r>
              <a:rPr sz="2200" spc="-4" dirty="0">
                <a:latin typeface="Arial"/>
                <a:cs typeface="Arial"/>
              </a:rPr>
              <a:t> </a:t>
            </a:r>
            <a:r>
              <a:rPr sz="2200" dirty="0">
                <a:latin typeface="Arial"/>
                <a:cs typeface="Arial"/>
              </a:rPr>
              <a:t>crea</a:t>
            </a:r>
            <a:r>
              <a:rPr sz="2200" spc="-9" dirty="0">
                <a:latin typeface="Arial"/>
                <a:cs typeface="Arial"/>
              </a:rPr>
              <a:t>t</a:t>
            </a:r>
            <a:r>
              <a:rPr sz="2200" dirty="0">
                <a:latin typeface="Arial"/>
                <a:cs typeface="Arial"/>
              </a:rPr>
              <a:t>e</a:t>
            </a:r>
            <a:r>
              <a:rPr sz="2200" spc="-4" dirty="0">
                <a:latin typeface="Arial"/>
                <a:cs typeface="Arial"/>
              </a:rPr>
              <a:t> </a:t>
            </a:r>
            <a:r>
              <a:rPr sz="2200" dirty="0">
                <a:latin typeface="Arial"/>
                <a:cs typeface="Arial"/>
              </a:rPr>
              <a:t>a</a:t>
            </a:r>
            <a:r>
              <a:rPr sz="2200" spc="-4" dirty="0">
                <a:latin typeface="Arial"/>
                <a:cs typeface="Arial"/>
              </a:rPr>
              <a:t> </a:t>
            </a:r>
            <a:r>
              <a:rPr sz="2200" dirty="0">
                <a:latin typeface="Arial"/>
                <a:cs typeface="Arial"/>
              </a:rPr>
              <a:t>4</a:t>
            </a:r>
            <a:r>
              <a:rPr sz="2200" spc="-4" dirty="0">
                <a:latin typeface="Arial"/>
                <a:cs typeface="Arial"/>
              </a:rPr>
              <a:t> </a:t>
            </a:r>
            <a:r>
              <a:rPr sz="2200" spc="-9" dirty="0">
                <a:latin typeface="Arial"/>
                <a:cs typeface="Arial"/>
              </a:rPr>
              <a:t>t</a:t>
            </a:r>
            <a:r>
              <a:rPr sz="2200" dirty="0">
                <a:latin typeface="Arial"/>
                <a:cs typeface="Arial"/>
              </a:rPr>
              <a:t>hread</a:t>
            </a:r>
            <a:r>
              <a:rPr sz="2200" spc="-4" dirty="0">
                <a:latin typeface="Arial"/>
                <a:cs typeface="Arial"/>
              </a:rPr>
              <a:t> </a:t>
            </a:r>
            <a:r>
              <a:rPr sz="2200" dirty="0">
                <a:latin typeface="Arial"/>
                <a:cs typeface="Arial"/>
              </a:rPr>
              <a:t>Parallel</a:t>
            </a:r>
            <a:r>
              <a:rPr sz="2200" spc="-4" dirty="0">
                <a:latin typeface="Arial"/>
                <a:cs typeface="Arial"/>
              </a:rPr>
              <a:t> </a:t>
            </a:r>
            <a:r>
              <a:rPr sz="2200" dirty="0">
                <a:latin typeface="Arial"/>
                <a:cs typeface="Arial"/>
              </a:rPr>
              <a:t>region</a:t>
            </a:r>
            <a:r>
              <a:rPr sz="2200" spc="-9" dirty="0">
                <a:latin typeface="Arial"/>
                <a:cs typeface="Arial"/>
              </a:rPr>
              <a:t>:</a:t>
            </a:r>
            <a:endParaRPr sz="2200" dirty="0">
              <a:latin typeface="Arial"/>
              <a:cs typeface="Arial"/>
            </a:endParaRPr>
          </a:p>
        </p:txBody>
      </p:sp>
      <p:sp>
        <p:nvSpPr>
          <p:cNvPr id="4" name="object 4"/>
          <p:cNvSpPr/>
          <p:nvPr/>
        </p:nvSpPr>
        <p:spPr>
          <a:xfrm>
            <a:off x="2406270" y="2328025"/>
            <a:ext cx="5126182" cy="2363321"/>
          </a:xfrm>
          <a:custGeom>
            <a:avLst/>
            <a:gdLst/>
            <a:ahLst/>
            <a:cxnLst/>
            <a:rect l="l" t="t" r="r" b="b"/>
            <a:pathLst>
              <a:path w="5638800" h="2678429">
                <a:moveTo>
                  <a:pt x="0" y="0"/>
                </a:moveTo>
                <a:lnTo>
                  <a:pt x="5638800" y="0"/>
                </a:lnTo>
                <a:lnTo>
                  <a:pt x="5638800" y="2678297"/>
                </a:lnTo>
                <a:lnTo>
                  <a:pt x="0" y="2678297"/>
                </a:lnTo>
                <a:lnTo>
                  <a:pt x="0" y="0"/>
                </a:lnTo>
                <a:close/>
              </a:path>
            </a:pathLst>
          </a:custGeom>
        </p:spPr>
        <p:style>
          <a:lnRef idx="1">
            <a:schemeClr val="accent1"/>
          </a:lnRef>
          <a:fillRef idx="2">
            <a:schemeClr val="accent1"/>
          </a:fillRef>
          <a:effectRef idx="1">
            <a:schemeClr val="accent1"/>
          </a:effectRef>
          <a:fontRef idx="minor">
            <a:schemeClr val="dk1"/>
          </a:fontRef>
        </p:style>
        <p:txBody>
          <a:bodyPr wrap="square" lIns="0" tIns="0" rIns="0" bIns="0" rtlCol="0"/>
          <a:lstStyle/>
          <a:p>
            <a:endParaRPr/>
          </a:p>
        </p:txBody>
      </p:sp>
      <p:sp>
        <p:nvSpPr>
          <p:cNvPr id="5" name="object 5"/>
          <p:cNvSpPr txBox="1"/>
          <p:nvPr/>
        </p:nvSpPr>
        <p:spPr>
          <a:xfrm>
            <a:off x="2478428" y="2408454"/>
            <a:ext cx="3593769" cy="961802"/>
          </a:xfrm>
          <a:prstGeom prst="rect">
            <a:avLst/>
          </a:prstGeom>
        </p:spPr>
        <p:txBody>
          <a:bodyPr vert="horz" wrap="square" lIns="0" tIns="0" rIns="0" bIns="0" rtlCol="0">
            <a:spAutoFit/>
          </a:bodyPr>
          <a:lstStyle/>
          <a:p>
            <a:pPr marL="11396" marR="4559">
              <a:lnSpc>
                <a:spcPts val="2513"/>
              </a:lnSpc>
            </a:pPr>
            <a:r>
              <a:rPr sz="2200" dirty="0">
                <a:latin typeface="Arial"/>
                <a:cs typeface="Arial"/>
              </a:rPr>
              <a:t>double</a:t>
            </a:r>
            <a:r>
              <a:rPr sz="2200" spc="-121" dirty="0">
                <a:latin typeface="Arial"/>
                <a:cs typeface="Arial"/>
              </a:rPr>
              <a:t> </a:t>
            </a:r>
            <a:r>
              <a:rPr sz="2200" spc="-13" dirty="0">
                <a:latin typeface="Arial"/>
                <a:cs typeface="Arial"/>
              </a:rPr>
              <a:t>A[</a:t>
            </a:r>
            <a:r>
              <a:rPr sz="2200" dirty="0">
                <a:latin typeface="Arial"/>
                <a:cs typeface="Arial"/>
              </a:rPr>
              <a:t>1000</a:t>
            </a:r>
            <a:r>
              <a:rPr sz="2200" spc="-9" dirty="0">
                <a:latin typeface="Arial"/>
                <a:cs typeface="Arial"/>
              </a:rPr>
              <a:t>]; </a:t>
            </a:r>
            <a:r>
              <a:rPr sz="2200" dirty="0">
                <a:latin typeface="Arial"/>
                <a:cs typeface="Arial"/>
              </a:rPr>
              <a:t>omp_se</a:t>
            </a:r>
            <a:r>
              <a:rPr sz="2200" spc="-9" dirty="0">
                <a:latin typeface="Arial"/>
                <a:cs typeface="Arial"/>
              </a:rPr>
              <a:t>t</a:t>
            </a:r>
            <a:r>
              <a:rPr sz="2200" dirty="0">
                <a:latin typeface="Arial"/>
                <a:cs typeface="Arial"/>
              </a:rPr>
              <a:t>_num_</a:t>
            </a:r>
            <a:r>
              <a:rPr sz="2200" spc="-9" dirty="0">
                <a:latin typeface="Arial"/>
                <a:cs typeface="Arial"/>
              </a:rPr>
              <a:t>t</a:t>
            </a:r>
            <a:r>
              <a:rPr sz="2200" dirty="0">
                <a:latin typeface="Arial"/>
                <a:cs typeface="Arial"/>
              </a:rPr>
              <a:t>hreads(4</a:t>
            </a:r>
            <a:r>
              <a:rPr sz="2200" spc="-9" dirty="0">
                <a:latin typeface="Arial"/>
                <a:cs typeface="Arial"/>
              </a:rPr>
              <a:t>);</a:t>
            </a:r>
            <a:endParaRPr sz="2200" dirty="0">
              <a:latin typeface="Arial"/>
              <a:cs typeface="Arial"/>
            </a:endParaRPr>
          </a:p>
          <a:p>
            <a:pPr marL="11396">
              <a:lnSpc>
                <a:spcPts val="2531"/>
              </a:lnSpc>
            </a:pPr>
            <a:r>
              <a:rPr sz="2200" dirty="0">
                <a:latin typeface="Arial"/>
                <a:cs typeface="Arial"/>
              </a:rPr>
              <a:t>#pragma</a:t>
            </a:r>
            <a:r>
              <a:rPr sz="2200" spc="-4" dirty="0">
                <a:latin typeface="Arial"/>
                <a:cs typeface="Arial"/>
              </a:rPr>
              <a:t> </a:t>
            </a:r>
            <a:r>
              <a:rPr sz="2200" dirty="0">
                <a:latin typeface="Arial"/>
                <a:cs typeface="Arial"/>
              </a:rPr>
              <a:t>omp</a:t>
            </a:r>
            <a:r>
              <a:rPr sz="2200" spc="-4" dirty="0">
                <a:latin typeface="Arial"/>
                <a:cs typeface="Arial"/>
              </a:rPr>
              <a:t> </a:t>
            </a:r>
            <a:r>
              <a:rPr sz="2200" dirty="0">
                <a:latin typeface="Arial"/>
                <a:cs typeface="Arial"/>
              </a:rPr>
              <a:t>parallel</a:t>
            </a:r>
          </a:p>
        </p:txBody>
      </p:sp>
      <p:sp>
        <p:nvSpPr>
          <p:cNvPr id="6" name="object 6"/>
          <p:cNvSpPr txBox="1"/>
          <p:nvPr/>
        </p:nvSpPr>
        <p:spPr>
          <a:xfrm>
            <a:off x="2478429" y="3372160"/>
            <a:ext cx="116032" cy="338554"/>
          </a:xfrm>
          <a:prstGeom prst="rect">
            <a:avLst/>
          </a:prstGeom>
        </p:spPr>
        <p:txBody>
          <a:bodyPr vert="horz" wrap="square" lIns="0" tIns="0" rIns="0" bIns="0" rtlCol="0">
            <a:spAutoFit/>
          </a:bodyPr>
          <a:lstStyle/>
          <a:p>
            <a:pPr marL="11396"/>
            <a:r>
              <a:rPr sz="2200" spc="-9" dirty="0">
                <a:latin typeface="Arial"/>
                <a:cs typeface="Arial"/>
              </a:rPr>
              <a:t>{</a:t>
            </a:r>
            <a:endParaRPr sz="2200" dirty="0">
              <a:latin typeface="Arial"/>
              <a:cs typeface="Arial"/>
            </a:endParaRPr>
          </a:p>
        </p:txBody>
      </p:sp>
      <p:sp>
        <p:nvSpPr>
          <p:cNvPr id="7" name="object 7"/>
          <p:cNvSpPr txBox="1"/>
          <p:nvPr/>
        </p:nvSpPr>
        <p:spPr>
          <a:xfrm>
            <a:off x="3000364" y="3643314"/>
            <a:ext cx="4977074" cy="338554"/>
          </a:xfrm>
          <a:prstGeom prst="rect">
            <a:avLst/>
          </a:prstGeom>
        </p:spPr>
        <p:txBody>
          <a:bodyPr vert="horz" wrap="square" lIns="0" tIns="0" rIns="0" bIns="0" rtlCol="0">
            <a:spAutoFit/>
          </a:bodyPr>
          <a:lstStyle/>
          <a:p>
            <a:pPr marL="11396"/>
            <a:r>
              <a:rPr sz="2200" dirty="0">
                <a:latin typeface="Arial"/>
                <a:cs typeface="Arial"/>
              </a:rPr>
              <a:t>in</a:t>
            </a:r>
            <a:r>
              <a:rPr sz="2200" spc="-9" dirty="0">
                <a:latin typeface="Arial"/>
                <a:cs typeface="Arial"/>
              </a:rPr>
              <a:t>t</a:t>
            </a:r>
            <a:r>
              <a:rPr sz="2200" spc="-4" dirty="0">
                <a:latin typeface="Arial"/>
                <a:cs typeface="Arial"/>
              </a:rPr>
              <a:t> </a:t>
            </a:r>
            <a:r>
              <a:rPr sz="2200" spc="-9" dirty="0">
                <a:latin typeface="Arial"/>
                <a:cs typeface="Arial"/>
              </a:rPr>
              <a:t>I</a:t>
            </a:r>
            <a:r>
              <a:rPr sz="2200" dirty="0">
                <a:latin typeface="Arial"/>
                <a:cs typeface="Arial"/>
              </a:rPr>
              <a:t>D</a:t>
            </a:r>
            <a:r>
              <a:rPr sz="2200" spc="-4" dirty="0">
                <a:latin typeface="Arial"/>
                <a:cs typeface="Arial"/>
              </a:rPr>
              <a:t> </a:t>
            </a:r>
            <a:r>
              <a:rPr sz="2200" spc="-13" dirty="0">
                <a:latin typeface="Arial"/>
                <a:cs typeface="Arial"/>
              </a:rPr>
              <a:t>=</a:t>
            </a:r>
            <a:r>
              <a:rPr sz="2200" spc="-4" dirty="0">
                <a:latin typeface="Arial"/>
                <a:cs typeface="Arial"/>
              </a:rPr>
              <a:t> </a:t>
            </a:r>
            <a:r>
              <a:rPr sz="2200" dirty="0">
                <a:latin typeface="Arial"/>
                <a:cs typeface="Arial"/>
              </a:rPr>
              <a:t>omp_ge</a:t>
            </a:r>
            <a:r>
              <a:rPr sz="2200" spc="-9" dirty="0">
                <a:latin typeface="Arial"/>
                <a:cs typeface="Arial"/>
              </a:rPr>
              <a:t>t</a:t>
            </a:r>
            <a:r>
              <a:rPr sz="2200" dirty="0">
                <a:latin typeface="Arial"/>
                <a:cs typeface="Arial"/>
              </a:rPr>
              <a:t>_</a:t>
            </a:r>
            <a:r>
              <a:rPr sz="2200" spc="-9" dirty="0">
                <a:latin typeface="Arial"/>
                <a:cs typeface="Arial"/>
              </a:rPr>
              <a:t>t</a:t>
            </a:r>
            <a:r>
              <a:rPr sz="2200" dirty="0">
                <a:latin typeface="Arial"/>
                <a:cs typeface="Arial"/>
              </a:rPr>
              <a:t>hread_nu</a:t>
            </a:r>
            <a:r>
              <a:rPr sz="2200" spc="-13" dirty="0">
                <a:latin typeface="Arial"/>
                <a:cs typeface="Arial"/>
              </a:rPr>
              <a:t>m();</a:t>
            </a:r>
            <a:endParaRPr sz="2200" dirty="0">
              <a:latin typeface="Arial"/>
              <a:cs typeface="Arial"/>
            </a:endParaRPr>
          </a:p>
        </p:txBody>
      </p:sp>
      <p:sp>
        <p:nvSpPr>
          <p:cNvPr id="8" name="object 8"/>
          <p:cNvSpPr txBox="1"/>
          <p:nvPr/>
        </p:nvSpPr>
        <p:spPr>
          <a:xfrm>
            <a:off x="3000364" y="4000504"/>
            <a:ext cx="4071966" cy="338554"/>
          </a:xfrm>
          <a:prstGeom prst="rect">
            <a:avLst/>
          </a:prstGeom>
        </p:spPr>
        <p:txBody>
          <a:bodyPr vert="horz" wrap="square" lIns="0" tIns="0" rIns="0" bIns="0" rtlCol="0">
            <a:spAutoFit/>
          </a:bodyPr>
          <a:lstStyle/>
          <a:p>
            <a:pPr marL="11396"/>
            <a:r>
              <a:rPr sz="2200" dirty="0">
                <a:latin typeface="Arial"/>
                <a:cs typeface="Arial"/>
              </a:rPr>
              <a:t>pooh</a:t>
            </a:r>
            <a:r>
              <a:rPr sz="2200" spc="-9" dirty="0">
                <a:latin typeface="Arial"/>
                <a:cs typeface="Arial"/>
              </a:rPr>
              <a:t>(ID,A);</a:t>
            </a:r>
            <a:endParaRPr sz="2200" dirty="0">
              <a:latin typeface="Arial"/>
              <a:cs typeface="Arial"/>
            </a:endParaRPr>
          </a:p>
        </p:txBody>
      </p:sp>
      <p:sp>
        <p:nvSpPr>
          <p:cNvPr id="9" name="object 9"/>
          <p:cNvSpPr txBox="1"/>
          <p:nvPr/>
        </p:nvSpPr>
        <p:spPr>
          <a:xfrm>
            <a:off x="2478429" y="4335866"/>
            <a:ext cx="116032" cy="338554"/>
          </a:xfrm>
          <a:prstGeom prst="rect">
            <a:avLst/>
          </a:prstGeom>
        </p:spPr>
        <p:txBody>
          <a:bodyPr vert="horz" wrap="square" lIns="0" tIns="0" rIns="0" bIns="0" rtlCol="0">
            <a:spAutoFit/>
          </a:bodyPr>
          <a:lstStyle/>
          <a:p>
            <a:pPr marL="11396"/>
            <a:r>
              <a:rPr sz="2200" spc="-9" dirty="0">
                <a:latin typeface="Arial"/>
                <a:cs typeface="Arial"/>
              </a:rPr>
              <a:t>}</a:t>
            </a:r>
            <a:endParaRPr sz="2200" dirty="0">
              <a:latin typeface="Arial"/>
              <a:cs typeface="Arial"/>
            </a:endParaRPr>
          </a:p>
        </p:txBody>
      </p:sp>
      <p:sp>
        <p:nvSpPr>
          <p:cNvPr id="10" name="object 10"/>
          <p:cNvSpPr txBox="1"/>
          <p:nvPr/>
        </p:nvSpPr>
        <p:spPr>
          <a:xfrm>
            <a:off x="696454" y="5417345"/>
            <a:ext cx="6566477" cy="384721"/>
          </a:xfrm>
          <a:prstGeom prst="rect">
            <a:avLst/>
          </a:prstGeom>
        </p:spPr>
        <p:txBody>
          <a:bodyPr vert="horz" wrap="square" lIns="0" tIns="0" rIns="0" bIns="0" rtlCol="0">
            <a:spAutoFit/>
          </a:bodyPr>
          <a:lstStyle/>
          <a:p>
            <a:pPr marL="11396"/>
            <a:r>
              <a:rPr sz="1900" spc="987" dirty="0">
                <a:solidFill>
                  <a:srgbClr val="0860A8"/>
                </a:solidFill>
                <a:latin typeface="Arial"/>
                <a:cs typeface="Arial"/>
              </a:rPr>
              <a:t>l</a:t>
            </a:r>
            <a:r>
              <a:rPr sz="1900" spc="85" dirty="0">
                <a:solidFill>
                  <a:srgbClr val="0860A8"/>
                </a:solidFill>
                <a:latin typeface="Arial"/>
                <a:cs typeface="Arial"/>
              </a:rPr>
              <a:t> </a:t>
            </a:r>
            <a:r>
              <a:rPr sz="2500" dirty="0">
                <a:latin typeface="Arial"/>
                <a:cs typeface="Arial"/>
              </a:rPr>
              <a:t>Each</a:t>
            </a:r>
            <a:r>
              <a:rPr sz="2500" spc="-4" dirty="0">
                <a:latin typeface="Arial"/>
                <a:cs typeface="Arial"/>
              </a:rPr>
              <a:t> </a:t>
            </a:r>
            <a:r>
              <a:rPr sz="2500" spc="-9" dirty="0">
                <a:latin typeface="Arial"/>
                <a:cs typeface="Arial"/>
              </a:rPr>
              <a:t>t</a:t>
            </a:r>
            <a:r>
              <a:rPr sz="2500" dirty="0">
                <a:latin typeface="Arial"/>
                <a:cs typeface="Arial"/>
              </a:rPr>
              <a:t>hread</a:t>
            </a:r>
            <a:r>
              <a:rPr sz="2500" spc="-4" dirty="0">
                <a:latin typeface="Arial"/>
                <a:cs typeface="Arial"/>
              </a:rPr>
              <a:t> </a:t>
            </a:r>
            <a:r>
              <a:rPr sz="2500" dirty="0">
                <a:latin typeface="Arial"/>
                <a:cs typeface="Arial"/>
              </a:rPr>
              <a:t>calls</a:t>
            </a:r>
            <a:r>
              <a:rPr sz="2500" spc="-4" dirty="0">
                <a:latin typeface="Arial"/>
                <a:cs typeface="Arial"/>
              </a:rPr>
              <a:t> </a:t>
            </a:r>
            <a:r>
              <a:rPr sz="2500" dirty="0">
                <a:latin typeface="Arial"/>
                <a:cs typeface="Arial"/>
              </a:rPr>
              <a:t>pooh</a:t>
            </a:r>
            <a:r>
              <a:rPr sz="2500" spc="-9" dirty="0">
                <a:latin typeface="Arial"/>
                <a:cs typeface="Arial"/>
              </a:rPr>
              <a:t>(I</a:t>
            </a:r>
            <a:r>
              <a:rPr sz="2500" dirty="0">
                <a:latin typeface="Arial"/>
                <a:cs typeface="Arial"/>
              </a:rPr>
              <a:t>D</a:t>
            </a:r>
            <a:r>
              <a:rPr sz="2500" spc="-9" dirty="0">
                <a:latin typeface="Arial"/>
                <a:cs typeface="Arial"/>
              </a:rPr>
              <a:t>,</a:t>
            </a:r>
            <a:r>
              <a:rPr sz="2500" dirty="0">
                <a:latin typeface="Arial"/>
                <a:cs typeface="Arial"/>
              </a:rPr>
              <a:t>A)</a:t>
            </a:r>
            <a:r>
              <a:rPr sz="2500" spc="-4" dirty="0">
                <a:latin typeface="Arial"/>
                <a:cs typeface="Arial"/>
              </a:rPr>
              <a:t> </a:t>
            </a:r>
            <a:r>
              <a:rPr sz="2500" spc="-9" dirty="0">
                <a:latin typeface="Arial"/>
                <a:cs typeface="Arial"/>
              </a:rPr>
              <a:t>f</a:t>
            </a:r>
            <a:r>
              <a:rPr sz="2500" dirty="0">
                <a:latin typeface="Arial"/>
                <a:cs typeface="Arial"/>
              </a:rPr>
              <a:t>or</a:t>
            </a:r>
            <a:r>
              <a:rPr sz="2500" spc="-4" dirty="0">
                <a:latin typeface="Arial"/>
                <a:cs typeface="Arial"/>
              </a:rPr>
              <a:t> </a:t>
            </a:r>
            <a:r>
              <a:rPr sz="2500" dirty="0">
                <a:latin typeface="Courier New"/>
                <a:cs typeface="Courier New"/>
              </a:rPr>
              <a:t>ID</a:t>
            </a:r>
            <a:r>
              <a:rPr sz="2500" spc="-812" dirty="0">
                <a:latin typeface="Courier New"/>
                <a:cs typeface="Courier New"/>
              </a:rPr>
              <a:t> </a:t>
            </a:r>
            <a:r>
              <a:rPr sz="2500" spc="-18" dirty="0">
                <a:latin typeface="Arial"/>
                <a:cs typeface="Arial"/>
              </a:rPr>
              <a:t>=</a:t>
            </a:r>
            <a:r>
              <a:rPr sz="2500" spc="-4" dirty="0">
                <a:latin typeface="Arial"/>
                <a:cs typeface="Arial"/>
              </a:rPr>
              <a:t> </a:t>
            </a:r>
            <a:r>
              <a:rPr sz="2500" dirty="0">
                <a:latin typeface="Courier New"/>
                <a:cs typeface="Courier New"/>
              </a:rPr>
              <a:t>0</a:t>
            </a:r>
            <a:r>
              <a:rPr sz="2500" spc="-812" dirty="0">
                <a:latin typeface="Courier New"/>
                <a:cs typeface="Courier New"/>
              </a:rPr>
              <a:t> </a:t>
            </a:r>
            <a:r>
              <a:rPr sz="2500" spc="-13" dirty="0">
                <a:latin typeface="Arial"/>
                <a:cs typeface="Arial"/>
              </a:rPr>
              <a:t>to</a:t>
            </a:r>
            <a:r>
              <a:rPr sz="2500" spc="-4" dirty="0">
                <a:latin typeface="Arial"/>
                <a:cs typeface="Arial"/>
              </a:rPr>
              <a:t> </a:t>
            </a:r>
            <a:r>
              <a:rPr sz="2500" dirty="0">
                <a:latin typeface="Courier New"/>
                <a:cs typeface="Courier New"/>
              </a:rPr>
              <a:t>3</a:t>
            </a:r>
          </a:p>
        </p:txBody>
      </p:sp>
      <p:sp>
        <p:nvSpPr>
          <p:cNvPr id="11" name="object 11"/>
          <p:cNvSpPr/>
          <p:nvPr/>
        </p:nvSpPr>
        <p:spPr>
          <a:xfrm>
            <a:off x="665857" y="2655183"/>
            <a:ext cx="1541633" cy="2053732"/>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730092" y="2677188"/>
            <a:ext cx="1288472" cy="1991387"/>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605179" y="2596965"/>
            <a:ext cx="1524000" cy="2037790"/>
          </a:xfrm>
          <a:custGeom>
            <a:avLst/>
            <a:gdLst/>
            <a:ahLst/>
            <a:cxnLst/>
            <a:rect l="l" t="t" r="r" b="b"/>
            <a:pathLst>
              <a:path w="1676400" h="2309495">
                <a:moveTo>
                  <a:pt x="0" y="0"/>
                </a:moveTo>
                <a:lnTo>
                  <a:pt x="1676399" y="0"/>
                </a:lnTo>
                <a:lnTo>
                  <a:pt x="1676399" y="2308965"/>
                </a:lnTo>
                <a:lnTo>
                  <a:pt x="0" y="2308965"/>
                </a:lnTo>
                <a:lnTo>
                  <a:pt x="0" y="0"/>
                </a:lnTo>
                <a:close/>
              </a:path>
            </a:pathLst>
          </a:custGeom>
          <a:solidFill>
            <a:srgbClr val="FFFFFF"/>
          </a:solidFill>
        </p:spPr>
        <p:txBody>
          <a:bodyPr wrap="square" lIns="0" tIns="0" rIns="0" bIns="0" rtlCol="0"/>
          <a:lstStyle/>
          <a:p>
            <a:endParaRPr/>
          </a:p>
        </p:txBody>
      </p:sp>
      <p:sp>
        <p:nvSpPr>
          <p:cNvPr id="14" name="object 14"/>
          <p:cNvSpPr txBox="1"/>
          <p:nvPr/>
        </p:nvSpPr>
        <p:spPr>
          <a:xfrm>
            <a:off x="605179" y="2596965"/>
            <a:ext cx="1524000" cy="2051844"/>
          </a:xfrm>
          <a:prstGeom prst="rect">
            <a:avLst/>
          </a:prstGeom>
          <a:solidFill>
            <a:srgbClr val="FFFFFF"/>
          </a:solidFill>
          <a:ln w="9524">
            <a:solidFill>
              <a:srgbClr val="000000"/>
            </a:solidFill>
          </a:ln>
        </p:spPr>
        <p:txBody>
          <a:bodyPr vert="horz" wrap="square" lIns="0" tIns="0" rIns="0" bIns="0" rtlCol="0">
            <a:spAutoFit/>
          </a:bodyPr>
          <a:lstStyle/>
          <a:p>
            <a:pPr marL="78059" marR="181190" algn="just"/>
            <a:r>
              <a:rPr dirty="0">
                <a:latin typeface="Arial"/>
                <a:cs typeface="Arial"/>
              </a:rPr>
              <a:t>Each</a:t>
            </a:r>
            <a:r>
              <a:rPr spc="-4" dirty="0">
                <a:latin typeface="Arial"/>
                <a:cs typeface="Arial"/>
              </a:rPr>
              <a:t> </a:t>
            </a:r>
            <a:r>
              <a:rPr spc="-9" dirty="0">
                <a:latin typeface="Arial"/>
                <a:cs typeface="Arial"/>
              </a:rPr>
              <a:t>t</a:t>
            </a:r>
            <a:r>
              <a:rPr dirty="0">
                <a:latin typeface="Arial"/>
                <a:cs typeface="Arial"/>
              </a:rPr>
              <a:t>hread execu</a:t>
            </a:r>
            <a:r>
              <a:rPr spc="-9" dirty="0">
                <a:latin typeface="Arial"/>
                <a:cs typeface="Arial"/>
              </a:rPr>
              <a:t>t</a:t>
            </a:r>
            <a:r>
              <a:rPr dirty="0">
                <a:latin typeface="Arial"/>
                <a:cs typeface="Arial"/>
              </a:rPr>
              <a:t>es </a:t>
            </a:r>
            <a:r>
              <a:rPr spc="-4" dirty="0">
                <a:latin typeface="Arial"/>
                <a:cs typeface="Arial"/>
              </a:rPr>
              <a:t> </a:t>
            </a:r>
            <a:r>
              <a:rPr dirty="0">
                <a:latin typeface="Arial"/>
                <a:cs typeface="Arial"/>
              </a:rPr>
              <a:t>a copy</a:t>
            </a:r>
            <a:r>
              <a:rPr spc="-4" dirty="0">
                <a:latin typeface="Arial"/>
                <a:cs typeface="Arial"/>
              </a:rPr>
              <a:t> </a:t>
            </a:r>
            <a:r>
              <a:rPr dirty="0">
                <a:latin typeface="Arial"/>
                <a:cs typeface="Arial"/>
              </a:rPr>
              <a:t>o</a:t>
            </a:r>
            <a:r>
              <a:rPr spc="-9" dirty="0">
                <a:latin typeface="Arial"/>
                <a:cs typeface="Arial"/>
              </a:rPr>
              <a:t>f</a:t>
            </a:r>
            <a:r>
              <a:rPr spc="-4" dirty="0">
                <a:latin typeface="Arial"/>
                <a:cs typeface="Arial"/>
              </a:rPr>
              <a:t> </a:t>
            </a:r>
            <a:r>
              <a:rPr spc="-9" dirty="0">
                <a:latin typeface="Arial"/>
                <a:cs typeface="Arial"/>
              </a:rPr>
              <a:t>t</a:t>
            </a:r>
            <a:r>
              <a:rPr dirty="0">
                <a:latin typeface="Arial"/>
                <a:cs typeface="Arial"/>
              </a:rPr>
              <a:t>he</a:t>
            </a:r>
          </a:p>
          <a:p>
            <a:pPr marL="78059" marR="257542">
              <a:spcBef>
                <a:spcPts val="359"/>
              </a:spcBef>
            </a:pPr>
            <a:r>
              <a:rPr dirty="0">
                <a:latin typeface="Arial"/>
                <a:cs typeface="Arial"/>
              </a:rPr>
              <a:t>code</a:t>
            </a:r>
            <a:r>
              <a:rPr spc="99" dirty="0">
                <a:latin typeface="Arial"/>
                <a:cs typeface="Arial"/>
              </a:rPr>
              <a:t> </a:t>
            </a:r>
            <a:r>
              <a:rPr spc="-4" dirty="0">
                <a:latin typeface="Arial"/>
                <a:cs typeface="Arial"/>
              </a:rPr>
              <a:t>within </a:t>
            </a:r>
            <a:r>
              <a:rPr dirty="0">
                <a:latin typeface="Arial"/>
                <a:cs typeface="Arial"/>
              </a:rPr>
              <a:t>the </a:t>
            </a:r>
            <a:r>
              <a:rPr spc="-9" dirty="0">
                <a:latin typeface="Arial"/>
                <a:cs typeface="Arial"/>
              </a:rPr>
              <a:t>st</a:t>
            </a:r>
            <a:r>
              <a:rPr dirty="0">
                <a:latin typeface="Arial"/>
                <a:cs typeface="Arial"/>
              </a:rPr>
              <a:t>ru</a:t>
            </a:r>
            <a:r>
              <a:rPr spc="-9" dirty="0">
                <a:latin typeface="Arial"/>
                <a:cs typeface="Arial"/>
              </a:rPr>
              <a:t>ct</a:t>
            </a:r>
            <a:r>
              <a:rPr dirty="0">
                <a:latin typeface="Arial"/>
                <a:cs typeface="Arial"/>
              </a:rPr>
              <a:t>ured block</a:t>
            </a:r>
          </a:p>
        </p:txBody>
      </p:sp>
      <p:sp>
        <p:nvSpPr>
          <p:cNvPr id="15" name="object 15"/>
          <p:cNvSpPr/>
          <p:nvPr/>
        </p:nvSpPr>
        <p:spPr>
          <a:xfrm>
            <a:off x="6412976" y="2387465"/>
            <a:ext cx="2236879" cy="905842"/>
          </a:xfrm>
          <a:prstGeom prst="rect">
            <a:avLst/>
          </a:prstGeom>
          <a:blipFill>
            <a:blip r:embed="rId5" cstate="print"/>
            <a:stretch>
              <a:fillRect/>
            </a:stretch>
          </a:blipFill>
        </p:spPr>
        <p:txBody>
          <a:bodyPr wrap="square" lIns="0" tIns="0" rIns="0" bIns="0" rtlCol="0"/>
          <a:lstStyle/>
          <a:p>
            <a:endParaRPr/>
          </a:p>
        </p:txBody>
      </p:sp>
      <p:sp>
        <p:nvSpPr>
          <p:cNvPr id="16" name="object 16"/>
          <p:cNvSpPr/>
          <p:nvPr/>
        </p:nvSpPr>
        <p:spPr>
          <a:xfrm>
            <a:off x="6480987" y="2409468"/>
            <a:ext cx="2040396" cy="869169"/>
          </a:xfrm>
          <a:prstGeom prst="rect">
            <a:avLst/>
          </a:prstGeom>
          <a:blipFill>
            <a:blip r:embed="rId6" cstate="print"/>
            <a:stretch>
              <a:fillRect/>
            </a:stretch>
          </a:blipFill>
        </p:spPr>
        <p:txBody>
          <a:bodyPr wrap="square" lIns="0" tIns="0" rIns="0" bIns="0" rtlCol="0"/>
          <a:lstStyle/>
          <a:p>
            <a:endParaRPr/>
          </a:p>
        </p:txBody>
      </p:sp>
      <p:sp>
        <p:nvSpPr>
          <p:cNvPr id="17" name="object 17"/>
          <p:cNvSpPr/>
          <p:nvPr/>
        </p:nvSpPr>
        <p:spPr>
          <a:xfrm>
            <a:off x="6354817" y="2328025"/>
            <a:ext cx="2216727" cy="888066"/>
          </a:xfrm>
          <a:custGeom>
            <a:avLst/>
            <a:gdLst/>
            <a:ahLst/>
            <a:cxnLst/>
            <a:rect l="l" t="t" r="r" b="b"/>
            <a:pathLst>
              <a:path w="2438400" h="1006475">
                <a:moveTo>
                  <a:pt x="0" y="0"/>
                </a:moveTo>
                <a:lnTo>
                  <a:pt x="2438398" y="0"/>
                </a:lnTo>
                <a:lnTo>
                  <a:pt x="2438398" y="1006475"/>
                </a:lnTo>
                <a:lnTo>
                  <a:pt x="0" y="1006475"/>
                </a:lnTo>
                <a:lnTo>
                  <a:pt x="0" y="0"/>
                </a:lnTo>
                <a:close/>
              </a:path>
            </a:pathLst>
          </a:custGeom>
          <a:solidFill>
            <a:srgbClr val="FFFFFF"/>
          </a:solidFill>
        </p:spPr>
        <p:txBody>
          <a:bodyPr wrap="square" lIns="0" tIns="0" rIns="0" bIns="0" rtlCol="0"/>
          <a:lstStyle/>
          <a:p>
            <a:endParaRPr/>
          </a:p>
        </p:txBody>
      </p:sp>
      <p:sp>
        <p:nvSpPr>
          <p:cNvPr id="18" name="object 18"/>
          <p:cNvSpPr/>
          <p:nvPr/>
        </p:nvSpPr>
        <p:spPr>
          <a:xfrm>
            <a:off x="6354816" y="2328025"/>
            <a:ext cx="2216727" cy="888066"/>
          </a:xfrm>
          <a:custGeom>
            <a:avLst/>
            <a:gdLst/>
            <a:ahLst/>
            <a:cxnLst/>
            <a:rect l="l" t="t" r="r" b="b"/>
            <a:pathLst>
              <a:path w="2438400" h="1006475">
                <a:moveTo>
                  <a:pt x="0" y="0"/>
                </a:moveTo>
                <a:lnTo>
                  <a:pt x="2438398" y="0"/>
                </a:lnTo>
                <a:lnTo>
                  <a:pt x="2438398" y="1006474"/>
                </a:lnTo>
                <a:lnTo>
                  <a:pt x="0" y="1006474"/>
                </a:lnTo>
                <a:lnTo>
                  <a:pt x="0" y="0"/>
                </a:lnTo>
                <a:close/>
              </a:path>
            </a:pathLst>
          </a:custGeom>
          <a:ln w="12699">
            <a:solidFill>
              <a:srgbClr val="000000"/>
            </a:solidFill>
          </a:ln>
        </p:spPr>
        <p:txBody>
          <a:bodyPr wrap="square" lIns="0" tIns="0" rIns="0" bIns="0" rtlCol="0"/>
          <a:lstStyle/>
          <a:p>
            <a:endParaRPr/>
          </a:p>
        </p:txBody>
      </p:sp>
      <p:sp>
        <p:nvSpPr>
          <p:cNvPr id="19" name="object 19"/>
          <p:cNvSpPr txBox="1"/>
          <p:nvPr/>
        </p:nvSpPr>
        <p:spPr>
          <a:xfrm>
            <a:off x="6426399" y="2399673"/>
            <a:ext cx="2012950" cy="276999"/>
          </a:xfrm>
          <a:prstGeom prst="rect">
            <a:avLst/>
          </a:prstGeom>
        </p:spPr>
        <p:txBody>
          <a:bodyPr vert="horz" wrap="square" lIns="0" tIns="0" rIns="0" bIns="0" rtlCol="0">
            <a:spAutoFit/>
          </a:bodyPr>
          <a:lstStyle/>
          <a:p>
            <a:pPr marL="11396"/>
            <a:r>
              <a:rPr dirty="0">
                <a:latin typeface="Arial"/>
                <a:cs typeface="Arial"/>
              </a:rPr>
              <a:t>Run</a:t>
            </a:r>
            <a:r>
              <a:rPr spc="-9" dirty="0">
                <a:latin typeface="Arial"/>
                <a:cs typeface="Arial"/>
              </a:rPr>
              <a:t>time</a:t>
            </a:r>
            <a:r>
              <a:rPr spc="-4" dirty="0">
                <a:latin typeface="Arial"/>
                <a:cs typeface="Arial"/>
              </a:rPr>
              <a:t> </a:t>
            </a:r>
            <a:r>
              <a:rPr spc="-9" dirty="0">
                <a:latin typeface="Arial"/>
                <a:cs typeface="Arial"/>
              </a:rPr>
              <a:t>f</a:t>
            </a:r>
            <a:r>
              <a:rPr dirty="0">
                <a:latin typeface="Arial"/>
                <a:cs typeface="Arial"/>
              </a:rPr>
              <a:t>un</a:t>
            </a:r>
            <a:r>
              <a:rPr spc="-9" dirty="0">
                <a:latin typeface="Arial"/>
                <a:cs typeface="Arial"/>
              </a:rPr>
              <a:t>ct</a:t>
            </a:r>
            <a:r>
              <a:rPr dirty="0">
                <a:latin typeface="Arial"/>
                <a:cs typeface="Arial"/>
              </a:rPr>
              <a:t>ion</a:t>
            </a:r>
            <a:r>
              <a:rPr spc="-4" dirty="0">
                <a:latin typeface="Arial"/>
                <a:cs typeface="Arial"/>
              </a:rPr>
              <a:t> </a:t>
            </a:r>
            <a:r>
              <a:rPr spc="-9" dirty="0">
                <a:latin typeface="Arial"/>
                <a:cs typeface="Arial"/>
              </a:rPr>
              <a:t>t</a:t>
            </a:r>
            <a:r>
              <a:rPr dirty="0">
                <a:latin typeface="Arial"/>
                <a:cs typeface="Arial"/>
              </a:rPr>
              <a:t>o</a:t>
            </a:r>
          </a:p>
        </p:txBody>
      </p:sp>
      <p:sp>
        <p:nvSpPr>
          <p:cNvPr id="20" name="object 20"/>
          <p:cNvSpPr txBox="1"/>
          <p:nvPr/>
        </p:nvSpPr>
        <p:spPr>
          <a:xfrm>
            <a:off x="6426397" y="2668614"/>
            <a:ext cx="1743364" cy="276999"/>
          </a:xfrm>
          <a:prstGeom prst="rect">
            <a:avLst/>
          </a:prstGeom>
        </p:spPr>
        <p:txBody>
          <a:bodyPr vert="horz" wrap="square" lIns="0" tIns="0" rIns="0" bIns="0" rtlCol="0">
            <a:spAutoFit/>
          </a:bodyPr>
          <a:lstStyle/>
          <a:p>
            <a:pPr marL="11396"/>
            <a:r>
              <a:rPr dirty="0">
                <a:latin typeface="Arial"/>
                <a:cs typeface="Arial"/>
              </a:rPr>
              <a:t>reque</a:t>
            </a:r>
            <a:r>
              <a:rPr spc="-9" dirty="0">
                <a:latin typeface="Arial"/>
                <a:cs typeface="Arial"/>
              </a:rPr>
              <a:t>st</a:t>
            </a:r>
            <a:r>
              <a:rPr spc="-4" dirty="0">
                <a:latin typeface="Arial"/>
                <a:cs typeface="Arial"/>
              </a:rPr>
              <a:t> </a:t>
            </a:r>
            <a:r>
              <a:rPr dirty="0">
                <a:latin typeface="Arial"/>
                <a:cs typeface="Arial"/>
              </a:rPr>
              <a:t>a</a:t>
            </a:r>
            <a:r>
              <a:rPr spc="-4" dirty="0">
                <a:latin typeface="Arial"/>
                <a:cs typeface="Arial"/>
              </a:rPr>
              <a:t> </a:t>
            </a:r>
            <a:r>
              <a:rPr dirty="0">
                <a:latin typeface="Arial"/>
                <a:cs typeface="Arial"/>
              </a:rPr>
              <a:t>ce</a:t>
            </a:r>
            <a:r>
              <a:rPr spc="-9" dirty="0">
                <a:latin typeface="Arial"/>
                <a:cs typeface="Arial"/>
              </a:rPr>
              <a:t>rt</a:t>
            </a:r>
            <a:r>
              <a:rPr dirty="0">
                <a:latin typeface="Arial"/>
                <a:cs typeface="Arial"/>
              </a:rPr>
              <a:t>ain</a:t>
            </a:r>
          </a:p>
        </p:txBody>
      </p:sp>
      <p:sp>
        <p:nvSpPr>
          <p:cNvPr id="21" name="object 21"/>
          <p:cNvSpPr txBox="1"/>
          <p:nvPr/>
        </p:nvSpPr>
        <p:spPr>
          <a:xfrm>
            <a:off x="6426399" y="2937555"/>
            <a:ext cx="1897495" cy="276999"/>
          </a:xfrm>
          <a:prstGeom prst="rect">
            <a:avLst/>
          </a:prstGeom>
        </p:spPr>
        <p:txBody>
          <a:bodyPr vert="horz" wrap="square" lIns="0" tIns="0" rIns="0" bIns="0" rtlCol="0">
            <a:spAutoFit/>
          </a:bodyPr>
          <a:lstStyle/>
          <a:p>
            <a:pPr marL="11396"/>
            <a:r>
              <a:rPr dirty="0">
                <a:latin typeface="Arial"/>
                <a:cs typeface="Arial"/>
              </a:rPr>
              <a:t>number</a:t>
            </a:r>
            <a:r>
              <a:rPr spc="-4" dirty="0">
                <a:latin typeface="Arial"/>
                <a:cs typeface="Arial"/>
              </a:rPr>
              <a:t> </a:t>
            </a:r>
            <a:r>
              <a:rPr dirty="0">
                <a:latin typeface="Arial"/>
                <a:cs typeface="Arial"/>
              </a:rPr>
              <a:t>o</a:t>
            </a:r>
            <a:r>
              <a:rPr spc="-9" dirty="0">
                <a:latin typeface="Arial"/>
                <a:cs typeface="Arial"/>
              </a:rPr>
              <a:t>f</a:t>
            </a:r>
            <a:r>
              <a:rPr spc="-4" dirty="0">
                <a:latin typeface="Arial"/>
                <a:cs typeface="Arial"/>
              </a:rPr>
              <a:t> </a:t>
            </a:r>
            <a:r>
              <a:rPr spc="-9" dirty="0">
                <a:latin typeface="Arial"/>
                <a:cs typeface="Arial"/>
              </a:rPr>
              <a:t>t</a:t>
            </a:r>
            <a:r>
              <a:rPr dirty="0">
                <a:latin typeface="Arial"/>
                <a:cs typeface="Arial"/>
              </a:rPr>
              <a:t>hreads</a:t>
            </a:r>
          </a:p>
        </p:txBody>
      </p:sp>
      <p:sp>
        <p:nvSpPr>
          <p:cNvPr id="22" name="object 22"/>
          <p:cNvSpPr/>
          <p:nvPr/>
        </p:nvSpPr>
        <p:spPr>
          <a:xfrm>
            <a:off x="5904196" y="2731436"/>
            <a:ext cx="450849" cy="62753"/>
          </a:xfrm>
          <a:custGeom>
            <a:avLst/>
            <a:gdLst/>
            <a:ahLst/>
            <a:cxnLst/>
            <a:rect l="l" t="t" r="r" b="b"/>
            <a:pathLst>
              <a:path w="495934" h="71119">
                <a:moveTo>
                  <a:pt x="495682" y="0"/>
                </a:moveTo>
                <a:lnTo>
                  <a:pt x="0" y="70811"/>
                </a:lnTo>
              </a:path>
            </a:pathLst>
          </a:custGeom>
          <a:ln w="38099">
            <a:solidFill>
              <a:srgbClr val="000000"/>
            </a:solidFill>
          </a:ln>
        </p:spPr>
        <p:txBody>
          <a:bodyPr wrap="square" lIns="0" tIns="0" rIns="0" bIns="0" rtlCol="0"/>
          <a:lstStyle/>
          <a:p>
            <a:endParaRPr/>
          </a:p>
        </p:txBody>
      </p:sp>
      <p:sp>
        <p:nvSpPr>
          <p:cNvPr id="23" name="object 23"/>
          <p:cNvSpPr/>
          <p:nvPr/>
        </p:nvSpPr>
        <p:spPr>
          <a:xfrm>
            <a:off x="5869906" y="2755886"/>
            <a:ext cx="73891" cy="66675"/>
          </a:xfrm>
          <a:custGeom>
            <a:avLst/>
            <a:gdLst/>
            <a:ahLst/>
            <a:cxnLst/>
            <a:rect l="l" t="t" r="r" b="b"/>
            <a:pathLst>
              <a:path w="81279" h="75564">
                <a:moveTo>
                  <a:pt x="70045" y="0"/>
                </a:moveTo>
                <a:lnTo>
                  <a:pt x="0" y="48492"/>
                </a:lnTo>
                <a:lnTo>
                  <a:pt x="80821" y="75434"/>
                </a:lnTo>
                <a:lnTo>
                  <a:pt x="70045" y="0"/>
                </a:lnTo>
                <a:close/>
              </a:path>
            </a:pathLst>
          </a:custGeom>
          <a:solidFill>
            <a:srgbClr val="000000"/>
          </a:solidFill>
        </p:spPr>
        <p:txBody>
          <a:bodyPr wrap="square" lIns="0" tIns="0" rIns="0" bIns="0" rtlCol="0"/>
          <a:lstStyle/>
          <a:p>
            <a:endParaRPr/>
          </a:p>
        </p:txBody>
      </p:sp>
      <p:sp>
        <p:nvSpPr>
          <p:cNvPr id="24" name="object 24"/>
          <p:cNvSpPr/>
          <p:nvPr/>
        </p:nvSpPr>
        <p:spPr>
          <a:xfrm>
            <a:off x="6133366" y="4413361"/>
            <a:ext cx="2452254" cy="641791"/>
          </a:xfrm>
          <a:prstGeom prst="rect">
            <a:avLst/>
          </a:prstGeom>
          <a:blipFill>
            <a:blip r:embed="rId7" cstate="print"/>
            <a:stretch>
              <a:fillRect/>
            </a:stretch>
          </a:blipFill>
        </p:spPr>
        <p:txBody>
          <a:bodyPr wrap="square" lIns="0" tIns="0" rIns="0" bIns="0" rtlCol="0"/>
          <a:lstStyle/>
          <a:p>
            <a:endParaRPr/>
          </a:p>
        </p:txBody>
      </p:sp>
      <p:sp>
        <p:nvSpPr>
          <p:cNvPr id="25" name="object 25"/>
          <p:cNvSpPr/>
          <p:nvPr/>
        </p:nvSpPr>
        <p:spPr>
          <a:xfrm>
            <a:off x="6201378" y="4439032"/>
            <a:ext cx="2168865" cy="601450"/>
          </a:xfrm>
          <a:prstGeom prst="rect">
            <a:avLst/>
          </a:prstGeom>
          <a:blipFill>
            <a:blip r:embed="rId8" cstate="print"/>
            <a:stretch>
              <a:fillRect/>
            </a:stretch>
          </a:blipFill>
        </p:spPr>
        <p:txBody>
          <a:bodyPr wrap="square" lIns="0" tIns="0" rIns="0" bIns="0" rtlCol="0"/>
          <a:lstStyle/>
          <a:p>
            <a:endParaRPr/>
          </a:p>
        </p:txBody>
      </p:sp>
      <p:sp>
        <p:nvSpPr>
          <p:cNvPr id="26" name="object 26"/>
          <p:cNvSpPr/>
          <p:nvPr/>
        </p:nvSpPr>
        <p:spPr>
          <a:xfrm>
            <a:off x="6077726" y="4357694"/>
            <a:ext cx="2424545" cy="619125"/>
          </a:xfrm>
          <a:custGeom>
            <a:avLst/>
            <a:gdLst/>
            <a:ahLst/>
            <a:cxnLst/>
            <a:rect l="l" t="t" r="r" b="b"/>
            <a:pathLst>
              <a:path w="2667000" h="701675">
                <a:moveTo>
                  <a:pt x="0" y="0"/>
                </a:moveTo>
                <a:lnTo>
                  <a:pt x="2666998" y="0"/>
                </a:lnTo>
                <a:lnTo>
                  <a:pt x="2666998" y="701675"/>
                </a:lnTo>
                <a:lnTo>
                  <a:pt x="0" y="701675"/>
                </a:lnTo>
                <a:lnTo>
                  <a:pt x="0" y="0"/>
                </a:lnTo>
                <a:close/>
              </a:path>
            </a:pathLst>
          </a:custGeom>
          <a:solidFill>
            <a:srgbClr val="FFFFFF"/>
          </a:solidFill>
        </p:spPr>
        <p:txBody>
          <a:bodyPr wrap="square" lIns="0" tIns="0" rIns="0" bIns="0" rtlCol="0"/>
          <a:lstStyle/>
          <a:p>
            <a:endParaRPr/>
          </a:p>
        </p:txBody>
      </p:sp>
      <p:sp>
        <p:nvSpPr>
          <p:cNvPr id="27" name="object 27"/>
          <p:cNvSpPr/>
          <p:nvPr/>
        </p:nvSpPr>
        <p:spPr>
          <a:xfrm>
            <a:off x="6077726" y="4357694"/>
            <a:ext cx="2424545" cy="619125"/>
          </a:xfrm>
          <a:custGeom>
            <a:avLst/>
            <a:gdLst/>
            <a:ahLst/>
            <a:cxnLst/>
            <a:rect l="l" t="t" r="r" b="b"/>
            <a:pathLst>
              <a:path w="2667000" h="701675">
                <a:moveTo>
                  <a:pt x="0" y="0"/>
                </a:moveTo>
                <a:lnTo>
                  <a:pt x="2666999" y="0"/>
                </a:lnTo>
                <a:lnTo>
                  <a:pt x="2666999" y="701674"/>
                </a:lnTo>
                <a:lnTo>
                  <a:pt x="0" y="701674"/>
                </a:lnTo>
                <a:lnTo>
                  <a:pt x="0" y="0"/>
                </a:lnTo>
                <a:close/>
              </a:path>
            </a:pathLst>
          </a:custGeom>
          <a:ln w="19049">
            <a:solidFill>
              <a:srgbClr val="000000"/>
            </a:solidFill>
          </a:ln>
        </p:spPr>
        <p:txBody>
          <a:bodyPr wrap="square" lIns="0" tIns="0" rIns="0" bIns="0" rtlCol="0"/>
          <a:lstStyle/>
          <a:p>
            <a:endParaRPr/>
          </a:p>
        </p:txBody>
      </p:sp>
      <p:sp>
        <p:nvSpPr>
          <p:cNvPr id="28" name="object 28"/>
          <p:cNvSpPr txBox="1"/>
          <p:nvPr/>
        </p:nvSpPr>
        <p:spPr>
          <a:xfrm>
            <a:off x="6149306" y="4429340"/>
            <a:ext cx="1756064" cy="276999"/>
          </a:xfrm>
          <a:prstGeom prst="rect">
            <a:avLst/>
          </a:prstGeom>
        </p:spPr>
        <p:txBody>
          <a:bodyPr vert="horz" wrap="square" lIns="0" tIns="0" rIns="0" bIns="0" rtlCol="0">
            <a:spAutoFit/>
          </a:bodyPr>
          <a:lstStyle/>
          <a:p>
            <a:pPr marL="11396"/>
            <a:r>
              <a:rPr dirty="0">
                <a:latin typeface="Arial"/>
                <a:cs typeface="Arial"/>
              </a:rPr>
              <a:t>Run</a:t>
            </a:r>
            <a:r>
              <a:rPr spc="-9" dirty="0">
                <a:latin typeface="Arial"/>
                <a:cs typeface="Arial"/>
              </a:rPr>
              <a:t>time</a:t>
            </a:r>
            <a:r>
              <a:rPr spc="-4" dirty="0">
                <a:latin typeface="Arial"/>
                <a:cs typeface="Arial"/>
              </a:rPr>
              <a:t> </a:t>
            </a:r>
            <a:r>
              <a:rPr spc="-9" dirty="0">
                <a:latin typeface="Arial"/>
                <a:cs typeface="Arial"/>
              </a:rPr>
              <a:t>f</a:t>
            </a:r>
            <a:r>
              <a:rPr dirty="0">
                <a:latin typeface="Arial"/>
                <a:cs typeface="Arial"/>
              </a:rPr>
              <a:t>un</a:t>
            </a:r>
            <a:r>
              <a:rPr spc="-9" dirty="0">
                <a:latin typeface="Arial"/>
                <a:cs typeface="Arial"/>
              </a:rPr>
              <a:t>ct</a:t>
            </a:r>
            <a:r>
              <a:rPr dirty="0">
                <a:latin typeface="Arial"/>
                <a:cs typeface="Arial"/>
              </a:rPr>
              <a:t>ion</a:t>
            </a:r>
          </a:p>
        </p:txBody>
      </p:sp>
      <p:sp>
        <p:nvSpPr>
          <p:cNvPr id="29" name="object 29"/>
          <p:cNvSpPr txBox="1"/>
          <p:nvPr/>
        </p:nvSpPr>
        <p:spPr>
          <a:xfrm>
            <a:off x="6149308" y="4698281"/>
            <a:ext cx="2141105" cy="276999"/>
          </a:xfrm>
          <a:prstGeom prst="rect">
            <a:avLst/>
          </a:prstGeom>
        </p:spPr>
        <p:txBody>
          <a:bodyPr vert="horz" wrap="square" lIns="0" tIns="0" rIns="0" bIns="0" rtlCol="0">
            <a:spAutoFit/>
          </a:bodyPr>
          <a:lstStyle/>
          <a:p>
            <a:pPr marL="11396"/>
            <a:r>
              <a:rPr dirty="0">
                <a:latin typeface="Arial"/>
                <a:cs typeface="Arial"/>
              </a:rPr>
              <a:t>re</a:t>
            </a:r>
            <a:r>
              <a:rPr spc="-9" dirty="0">
                <a:latin typeface="Arial"/>
                <a:cs typeface="Arial"/>
              </a:rPr>
              <a:t>turning</a:t>
            </a:r>
            <a:r>
              <a:rPr spc="-4" dirty="0">
                <a:latin typeface="Arial"/>
                <a:cs typeface="Arial"/>
              </a:rPr>
              <a:t> </a:t>
            </a:r>
            <a:r>
              <a:rPr dirty="0">
                <a:latin typeface="Arial"/>
                <a:cs typeface="Arial"/>
              </a:rPr>
              <a:t>a</a:t>
            </a:r>
            <a:r>
              <a:rPr spc="-4" dirty="0">
                <a:latin typeface="Arial"/>
                <a:cs typeface="Arial"/>
              </a:rPr>
              <a:t> </a:t>
            </a:r>
            <a:r>
              <a:rPr spc="-9" dirty="0">
                <a:latin typeface="Arial"/>
                <a:cs typeface="Arial"/>
              </a:rPr>
              <a:t>t</a:t>
            </a:r>
            <a:r>
              <a:rPr dirty="0">
                <a:latin typeface="Arial"/>
                <a:cs typeface="Arial"/>
              </a:rPr>
              <a:t>hread</a:t>
            </a:r>
            <a:r>
              <a:rPr spc="-4" dirty="0">
                <a:latin typeface="Arial"/>
                <a:cs typeface="Arial"/>
              </a:rPr>
              <a:t> </a:t>
            </a:r>
            <a:r>
              <a:rPr spc="-9" dirty="0">
                <a:latin typeface="Arial"/>
                <a:cs typeface="Arial"/>
              </a:rPr>
              <a:t>I</a:t>
            </a:r>
            <a:r>
              <a:rPr dirty="0">
                <a:latin typeface="Arial"/>
                <a:cs typeface="Arial"/>
              </a:rPr>
              <a:t>D</a:t>
            </a:r>
          </a:p>
        </p:txBody>
      </p:sp>
      <p:sp>
        <p:nvSpPr>
          <p:cNvPr id="30" name="object 30"/>
          <p:cNvSpPr/>
          <p:nvPr/>
        </p:nvSpPr>
        <p:spPr>
          <a:xfrm>
            <a:off x="5681302" y="4398138"/>
            <a:ext cx="396586" cy="256615"/>
          </a:xfrm>
          <a:custGeom>
            <a:avLst/>
            <a:gdLst/>
            <a:ahLst/>
            <a:cxnLst/>
            <a:rect l="l" t="t" r="r" b="b"/>
            <a:pathLst>
              <a:path w="436245" h="290829">
                <a:moveTo>
                  <a:pt x="436065" y="290710"/>
                </a:moveTo>
                <a:lnTo>
                  <a:pt x="0" y="0"/>
                </a:lnTo>
              </a:path>
            </a:pathLst>
          </a:custGeom>
          <a:ln w="19049">
            <a:solidFill>
              <a:srgbClr val="000000"/>
            </a:solidFill>
          </a:ln>
        </p:spPr>
        <p:txBody>
          <a:bodyPr wrap="square" lIns="0" tIns="0" rIns="0" bIns="0" rtlCol="0"/>
          <a:lstStyle/>
          <a:p>
            <a:endParaRPr/>
          </a:p>
        </p:txBody>
      </p:sp>
      <p:sp>
        <p:nvSpPr>
          <p:cNvPr id="31" name="object 31"/>
          <p:cNvSpPr/>
          <p:nvPr/>
        </p:nvSpPr>
        <p:spPr>
          <a:xfrm>
            <a:off x="5643570" y="4357694"/>
            <a:ext cx="77355" cy="65554"/>
          </a:xfrm>
          <a:custGeom>
            <a:avLst/>
            <a:gdLst/>
            <a:ahLst/>
            <a:cxnLst/>
            <a:rect l="l" t="t" r="r" b="b"/>
            <a:pathLst>
              <a:path w="85089" h="74295">
                <a:moveTo>
                  <a:pt x="0" y="0"/>
                </a:moveTo>
                <a:lnTo>
                  <a:pt x="42266" y="73969"/>
                </a:lnTo>
                <a:lnTo>
                  <a:pt x="84536" y="10567"/>
                </a:lnTo>
                <a:lnTo>
                  <a:pt x="0" y="0"/>
                </a:lnTo>
                <a:close/>
              </a:path>
            </a:pathLst>
          </a:custGeom>
          <a:solidFill>
            <a:srgbClr val="000000"/>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04099" rIns="0" bIns="0" rtlCol="0">
            <a:spAutoFit/>
          </a:bodyPr>
          <a:lstStyle/>
          <a:p>
            <a:pPr marL="418790"/>
            <a:r>
              <a:rPr sz="2900" spc="-22" dirty="0"/>
              <a:t>Th</a:t>
            </a:r>
            <a:r>
              <a:rPr sz="2900" dirty="0"/>
              <a:t>rea</a:t>
            </a:r>
            <a:r>
              <a:rPr sz="2900" spc="-18" dirty="0"/>
              <a:t>d</a:t>
            </a:r>
            <a:r>
              <a:rPr sz="2900" spc="-4" dirty="0"/>
              <a:t> </a:t>
            </a:r>
            <a:r>
              <a:rPr sz="2900" dirty="0"/>
              <a:t>Crea</a:t>
            </a:r>
            <a:r>
              <a:rPr sz="2900" spc="-13" dirty="0"/>
              <a:t>t</a:t>
            </a:r>
            <a:r>
              <a:rPr sz="2900" spc="-22" dirty="0"/>
              <a:t>ion</a:t>
            </a:r>
            <a:r>
              <a:rPr sz="2900" dirty="0"/>
              <a:t>:</a:t>
            </a:r>
            <a:r>
              <a:rPr sz="2900" spc="-4" dirty="0"/>
              <a:t> </a:t>
            </a:r>
            <a:r>
              <a:rPr sz="2900" dirty="0"/>
              <a:t>Para</a:t>
            </a:r>
            <a:r>
              <a:rPr sz="2900" spc="-13" dirty="0"/>
              <a:t>ll</a:t>
            </a:r>
            <a:r>
              <a:rPr sz="2900" dirty="0"/>
              <a:t>e</a:t>
            </a:r>
            <a:r>
              <a:rPr sz="2900" spc="-9" dirty="0"/>
              <a:t>l</a:t>
            </a:r>
            <a:r>
              <a:rPr sz="2900" spc="-4" dirty="0"/>
              <a:t> </a:t>
            </a:r>
            <a:r>
              <a:rPr sz="2900" dirty="0"/>
              <a:t>Re</a:t>
            </a:r>
            <a:r>
              <a:rPr sz="2900" spc="-22" dirty="0"/>
              <a:t>gion</a:t>
            </a:r>
            <a:r>
              <a:rPr sz="2900" dirty="0"/>
              <a:t>s</a:t>
            </a:r>
          </a:p>
        </p:txBody>
      </p:sp>
      <p:sp>
        <p:nvSpPr>
          <p:cNvPr id="35" name="内容占位符 34"/>
          <p:cNvSpPr>
            <a:spLocks noGrp="1"/>
          </p:cNvSpPr>
          <p:nvPr>
            <p:ph idx="1"/>
          </p:nvPr>
        </p:nvSpPr>
        <p:spPr/>
        <p:txBody>
          <a:bodyPr/>
          <a:lstStyle/>
          <a:p>
            <a:endParaRPr lang="zh-CN" altLang="en-US" dirty="0"/>
          </a:p>
        </p:txBody>
      </p:sp>
      <p:sp>
        <p:nvSpPr>
          <p:cNvPr id="3" name="object 3"/>
          <p:cNvSpPr txBox="1"/>
          <p:nvPr/>
        </p:nvSpPr>
        <p:spPr>
          <a:xfrm>
            <a:off x="781468" y="1719963"/>
            <a:ext cx="2908877" cy="1231106"/>
          </a:xfrm>
          <a:prstGeom prst="rect">
            <a:avLst/>
          </a:prstGeom>
        </p:spPr>
        <p:txBody>
          <a:bodyPr vert="horz" wrap="square" lIns="0" tIns="0" rIns="0" bIns="0" rtlCol="0">
            <a:spAutoFit/>
          </a:bodyPr>
          <a:lstStyle/>
          <a:p>
            <a:pPr marL="630749" marR="4559" indent="-619353">
              <a:lnSpc>
                <a:spcPts val="2423"/>
              </a:lnSpc>
              <a:buFont typeface="Arial"/>
              <a:buChar char="•"/>
              <a:tabLst>
                <a:tab pos="213668" algn="l"/>
              </a:tabLst>
            </a:pPr>
            <a:r>
              <a:rPr sz="2200" dirty="0">
                <a:latin typeface="Arial"/>
                <a:cs typeface="Arial"/>
              </a:rPr>
              <a:t>Each</a:t>
            </a:r>
            <a:r>
              <a:rPr sz="2200" spc="-4" dirty="0">
                <a:latin typeface="Arial"/>
                <a:cs typeface="Arial"/>
              </a:rPr>
              <a:t> </a:t>
            </a:r>
            <a:r>
              <a:rPr sz="2200" spc="-9" dirty="0">
                <a:latin typeface="Arial"/>
                <a:cs typeface="Arial"/>
              </a:rPr>
              <a:t>t</a:t>
            </a:r>
            <a:r>
              <a:rPr sz="2200" dirty="0">
                <a:latin typeface="Arial"/>
                <a:cs typeface="Arial"/>
              </a:rPr>
              <a:t>hread</a:t>
            </a:r>
            <a:r>
              <a:rPr sz="2200" spc="-4" dirty="0">
                <a:latin typeface="Arial"/>
                <a:cs typeface="Arial"/>
              </a:rPr>
              <a:t> </a:t>
            </a:r>
            <a:r>
              <a:rPr sz="2200" dirty="0">
                <a:latin typeface="Arial"/>
                <a:cs typeface="Arial"/>
              </a:rPr>
              <a:t>execu</a:t>
            </a:r>
            <a:r>
              <a:rPr sz="2200" spc="-9" dirty="0">
                <a:latin typeface="Arial"/>
                <a:cs typeface="Arial"/>
              </a:rPr>
              <a:t>t</a:t>
            </a:r>
            <a:r>
              <a:rPr sz="2200" dirty="0">
                <a:latin typeface="Arial"/>
                <a:cs typeface="Arial"/>
              </a:rPr>
              <a:t>es </a:t>
            </a:r>
            <a:r>
              <a:rPr sz="2200" spc="-9" dirty="0">
                <a:latin typeface="Arial"/>
                <a:cs typeface="Arial"/>
              </a:rPr>
              <a:t>t</a:t>
            </a:r>
            <a:r>
              <a:rPr sz="2200" dirty="0">
                <a:latin typeface="Arial"/>
                <a:cs typeface="Arial"/>
              </a:rPr>
              <a:t>he</a:t>
            </a:r>
            <a:r>
              <a:rPr sz="2200" spc="-4" dirty="0">
                <a:latin typeface="Arial"/>
                <a:cs typeface="Arial"/>
              </a:rPr>
              <a:t> </a:t>
            </a:r>
            <a:r>
              <a:rPr sz="2200" dirty="0">
                <a:latin typeface="Arial"/>
                <a:cs typeface="Arial"/>
              </a:rPr>
              <a:t>same</a:t>
            </a:r>
            <a:r>
              <a:rPr sz="2200" spc="-4" dirty="0">
                <a:latin typeface="Arial"/>
                <a:cs typeface="Arial"/>
              </a:rPr>
              <a:t> </a:t>
            </a:r>
            <a:r>
              <a:rPr sz="2200" dirty="0">
                <a:latin typeface="Arial"/>
                <a:cs typeface="Arial"/>
              </a:rPr>
              <a:t>code redundan</a:t>
            </a:r>
            <a:r>
              <a:rPr sz="2200" spc="-9" dirty="0">
                <a:latin typeface="Arial"/>
                <a:cs typeface="Arial"/>
              </a:rPr>
              <a:t>t</a:t>
            </a:r>
            <a:r>
              <a:rPr sz="2200" dirty="0">
                <a:latin typeface="Arial"/>
                <a:cs typeface="Arial"/>
              </a:rPr>
              <a:t>l</a:t>
            </a:r>
            <a:r>
              <a:rPr sz="2200" spc="-9" dirty="0">
                <a:latin typeface="Arial"/>
                <a:cs typeface="Arial"/>
              </a:rPr>
              <a:t>y.</a:t>
            </a:r>
            <a:endParaRPr sz="2200" dirty="0">
              <a:latin typeface="Arial"/>
              <a:cs typeface="Arial"/>
            </a:endParaRPr>
          </a:p>
        </p:txBody>
      </p:sp>
      <p:sp>
        <p:nvSpPr>
          <p:cNvPr id="4" name="object 4"/>
          <p:cNvSpPr txBox="1"/>
          <p:nvPr/>
        </p:nvSpPr>
        <p:spPr>
          <a:xfrm>
            <a:off x="3948565" y="1389822"/>
            <a:ext cx="4644159" cy="2082621"/>
          </a:xfrm>
          <a:prstGeom prst="rect">
            <a:avLst/>
          </a:prstGeom>
          <a:solidFill>
            <a:srgbClr val="FFFEE7"/>
          </a:solidFill>
          <a:ln w="9524">
            <a:solidFill>
              <a:srgbClr val="CE1C00"/>
            </a:solidFill>
          </a:ln>
        </p:spPr>
        <p:txBody>
          <a:bodyPr vert="horz" wrap="square" lIns="0" tIns="0" rIns="0" bIns="0" rtlCol="0">
            <a:spAutoFit/>
          </a:bodyPr>
          <a:lstStyle/>
          <a:p>
            <a:pPr marL="384603"/>
            <a:r>
              <a:rPr dirty="0">
                <a:latin typeface="Arial"/>
                <a:cs typeface="Arial"/>
              </a:rPr>
              <a:t>double</a:t>
            </a:r>
            <a:r>
              <a:rPr spc="-102" dirty="0">
                <a:latin typeface="Arial"/>
                <a:cs typeface="Arial"/>
              </a:rPr>
              <a:t> </a:t>
            </a:r>
            <a:r>
              <a:rPr spc="-9" dirty="0">
                <a:latin typeface="Arial"/>
                <a:cs typeface="Arial"/>
              </a:rPr>
              <a:t>A[</a:t>
            </a:r>
            <a:r>
              <a:rPr dirty="0">
                <a:latin typeface="Arial"/>
                <a:cs typeface="Arial"/>
              </a:rPr>
              <a:t>1000</a:t>
            </a:r>
            <a:r>
              <a:rPr spc="-9" dirty="0">
                <a:latin typeface="Arial"/>
                <a:cs typeface="Arial"/>
              </a:rPr>
              <a:t>];</a:t>
            </a:r>
            <a:endParaRPr dirty="0">
              <a:latin typeface="Arial"/>
              <a:cs typeface="Arial"/>
            </a:endParaRPr>
          </a:p>
          <a:p>
            <a:pPr marL="384603"/>
            <a:r>
              <a:rPr dirty="0">
                <a:latin typeface="Arial"/>
                <a:cs typeface="Arial"/>
              </a:rPr>
              <a:t>#pragma</a:t>
            </a:r>
            <a:r>
              <a:rPr spc="-4" dirty="0">
                <a:latin typeface="Arial"/>
                <a:cs typeface="Arial"/>
              </a:rPr>
              <a:t> </a:t>
            </a:r>
            <a:r>
              <a:rPr dirty="0">
                <a:latin typeface="Arial"/>
                <a:cs typeface="Arial"/>
              </a:rPr>
              <a:t>omp</a:t>
            </a:r>
            <a:r>
              <a:rPr spc="-4" dirty="0">
                <a:latin typeface="Arial"/>
                <a:cs typeface="Arial"/>
              </a:rPr>
              <a:t> </a:t>
            </a:r>
            <a:r>
              <a:rPr dirty="0">
                <a:latin typeface="Arial"/>
                <a:cs typeface="Arial"/>
              </a:rPr>
              <a:t>parallel</a:t>
            </a:r>
            <a:r>
              <a:rPr spc="-4" dirty="0">
                <a:latin typeface="Arial"/>
                <a:cs typeface="Arial"/>
              </a:rPr>
              <a:t> </a:t>
            </a:r>
            <a:r>
              <a:rPr dirty="0">
                <a:latin typeface="Arial"/>
                <a:cs typeface="Arial"/>
              </a:rPr>
              <a:t>num_</a:t>
            </a:r>
            <a:r>
              <a:rPr spc="-9" dirty="0">
                <a:latin typeface="Arial"/>
                <a:cs typeface="Arial"/>
              </a:rPr>
              <a:t>t</a:t>
            </a:r>
            <a:r>
              <a:rPr dirty="0">
                <a:latin typeface="Arial"/>
                <a:cs typeface="Arial"/>
              </a:rPr>
              <a:t>hreads(4)</a:t>
            </a:r>
          </a:p>
          <a:p>
            <a:pPr marL="384603"/>
            <a:r>
              <a:rPr spc="-9" dirty="0">
                <a:latin typeface="Arial"/>
                <a:cs typeface="Arial"/>
              </a:rPr>
              <a:t>{</a:t>
            </a:r>
            <a:endParaRPr dirty="0">
              <a:latin typeface="Arial"/>
              <a:cs typeface="Arial"/>
            </a:endParaRPr>
          </a:p>
          <a:p>
            <a:pPr marL="637587" marR="684309" indent="8547">
              <a:lnSpc>
                <a:spcPts val="2082"/>
              </a:lnSpc>
              <a:spcBef>
                <a:spcPts val="555"/>
              </a:spcBef>
            </a:pPr>
            <a:r>
              <a:rPr dirty="0">
                <a:latin typeface="Arial"/>
                <a:cs typeface="Arial"/>
              </a:rPr>
              <a:t>in</a:t>
            </a:r>
            <a:r>
              <a:rPr spc="-9" dirty="0">
                <a:latin typeface="Arial"/>
                <a:cs typeface="Arial"/>
              </a:rPr>
              <a:t>t</a:t>
            </a:r>
            <a:r>
              <a:rPr spc="-4" dirty="0">
                <a:latin typeface="Arial"/>
                <a:cs typeface="Arial"/>
              </a:rPr>
              <a:t> </a:t>
            </a:r>
            <a:r>
              <a:rPr spc="-9" dirty="0">
                <a:latin typeface="Arial"/>
                <a:cs typeface="Arial"/>
              </a:rPr>
              <a:t>I</a:t>
            </a:r>
            <a:r>
              <a:rPr dirty="0">
                <a:latin typeface="Arial"/>
                <a:cs typeface="Arial"/>
              </a:rPr>
              <a:t>D</a:t>
            </a:r>
            <a:r>
              <a:rPr spc="-4" dirty="0">
                <a:latin typeface="Arial"/>
                <a:cs typeface="Arial"/>
              </a:rPr>
              <a:t> </a:t>
            </a:r>
            <a:r>
              <a:rPr spc="-13" dirty="0">
                <a:latin typeface="Arial"/>
                <a:cs typeface="Arial"/>
              </a:rPr>
              <a:t>=</a:t>
            </a:r>
            <a:r>
              <a:rPr spc="-4" dirty="0">
                <a:latin typeface="Arial"/>
                <a:cs typeface="Arial"/>
              </a:rPr>
              <a:t> </a:t>
            </a:r>
            <a:r>
              <a:rPr dirty="0">
                <a:latin typeface="Arial"/>
                <a:cs typeface="Arial"/>
              </a:rPr>
              <a:t>omp_ge</a:t>
            </a:r>
            <a:r>
              <a:rPr spc="-9" dirty="0">
                <a:latin typeface="Arial"/>
                <a:cs typeface="Arial"/>
              </a:rPr>
              <a:t>t</a:t>
            </a:r>
            <a:r>
              <a:rPr dirty="0">
                <a:latin typeface="Arial"/>
                <a:cs typeface="Arial"/>
              </a:rPr>
              <a:t>_</a:t>
            </a:r>
            <a:r>
              <a:rPr spc="-9" dirty="0">
                <a:latin typeface="Arial"/>
                <a:cs typeface="Arial"/>
              </a:rPr>
              <a:t>t</a:t>
            </a:r>
            <a:r>
              <a:rPr dirty="0">
                <a:latin typeface="Arial"/>
                <a:cs typeface="Arial"/>
              </a:rPr>
              <a:t>hread_nu</a:t>
            </a:r>
            <a:r>
              <a:rPr spc="-9" dirty="0">
                <a:latin typeface="Arial"/>
                <a:cs typeface="Arial"/>
              </a:rPr>
              <a:t>m(); </a:t>
            </a:r>
            <a:r>
              <a:rPr dirty="0">
                <a:latin typeface="Arial"/>
                <a:cs typeface="Arial"/>
              </a:rPr>
              <a:t>pooh</a:t>
            </a:r>
            <a:r>
              <a:rPr spc="-9" dirty="0">
                <a:latin typeface="Arial"/>
                <a:cs typeface="Arial"/>
              </a:rPr>
              <a:t>(I</a:t>
            </a:r>
            <a:r>
              <a:rPr dirty="0">
                <a:latin typeface="Arial"/>
                <a:cs typeface="Arial"/>
              </a:rPr>
              <a:t>D</a:t>
            </a:r>
            <a:r>
              <a:rPr spc="-9" dirty="0">
                <a:latin typeface="Arial"/>
                <a:cs typeface="Arial"/>
              </a:rPr>
              <a:t>,</a:t>
            </a:r>
            <a:r>
              <a:rPr spc="-102" dirty="0">
                <a:latin typeface="Arial"/>
                <a:cs typeface="Arial"/>
              </a:rPr>
              <a:t> </a:t>
            </a:r>
            <a:r>
              <a:rPr spc="-9" dirty="0">
                <a:latin typeface="Arial"/>
                <a:cs typeface="Arial"/>
              </a:rPr>
              <a:t>A);</a:t>
            </a:r>
            <a:endParaRPr dirty="0">
              <a:latin typeface="Arial"/>
              <a:cs typeface="Arial"/>
            </a:endParaRPr>
          </a:p>
          <a:p>
            <a:pPr marL="384603">
              <a:lnSpc>
                <a:spcPts val="2095"/>
              </a:lnSpc>
            </a:pPr>
            <a:r>
              <a:rPr spc="-9" dirty="0">
                <a:latin typeface="Arial"/>
                <a:cs typeface="Arial"/>
              </a:rPr>
              <a:t>}</a:t>
            </a:r>
            <a:endParaRPr dirty="0">
              <a:latin typeface="Arial"/>
              <a:cs typeface="Arial"/>
            </a:endParaRPr>
          </a:p>
          <a:p>
            <a:pPr marL="384603">
              <a:spcBef>
                <a:spcPts val="431"/>
              </a:spcBef>
            </a:pPr>
            <a:r>
              <a:rPr dirty="0">
                <a:latin typeface="Arial"/>
                <a:cs typeface="Arial"/>
              </a:rPr>
              <a:t>prin</a:t>
            </a:r>
            <a:r>
              <a:rPr spc="-9" dirty="0">
                <a:latin typeface="Arial"/>
                <a:cs typeface="Arial"/>
              </a:rPr>
              <a:t>tf(“all</a:t>
            </a:r>
            <a:r>
              <a:rPr spc="-4" dirty="0">
                <a:latin typeface="Arial"/>
                <a:cs typeface="Arial"/>
              </a:rPr>
              <a:t> </a:t>
            </a:r>
            <a:r>
              <a:rPr dirty="0">
                <a:latin typeface="Arial"/>
                <a:cs typeface="Arial"/>
              </a:rPr>
              <a:t>done</a:t>
            </a:r>
            <a:r>
              <a:rPr spc="-9" dirty="0">
                <a:latin typeface="Arial"/>
                <a:cs typeface="Arial"/>
              </a:rPr>
              <a:t>\</a:t>
            </a:r>
            <a:r>
              <a:rPr dirty="0">
                <a:latin typeface="Arial"/>
                <a:cs typeface="Arial"/>
              </a:rPr>
              <a:t>n</a:t>
            </a:r>
            <a:r>
              <a:rPr spc="-9" dirty="0">
                <a:latin typeface="Arial"/>
                <a:cs typeface="Arial"/>
              </a:rPr>
              <a:t>”);</a:t>
            </a:r>
            <a:endParaRPr dirty="0">
              <a:latin typeface="Arial"/>
              <a:cs typeface="Arial"/>
            </a:endParaRPr>
          </a:p>
        </p:txBody>
      </p:sp>
      <p:sp>
        <p:nvSpPr>
          <p:cNvPr id="5" name="object 5"/>
          <p:cNvSpPr/>
          <p:nvPr/>
        </p:nvSpPr>
        <p:spPr>
          <a:xfrm>
            <a:off x="2913180" y="3619500"/>
            <a:ext cx="0" cy="266140"/>
          </a:xfrm>
          <a:custGeom>
            <a:avLst/>
            <a:gdLst/>
            <a:ahLst/>
            <a:cxnLst/>
            <a:rect l="l" t="t" r="r" b="b"/>
            <a:pathLst>
              <a:path h="301625">
                <a:moveTo>
                  <a:pt x="0" y="0"/>
                </a:moveTo>
                <a:lnTo>
                  <a:pt x="0" y="301624"/>
                </a:lnTo>
              </a:path>
            </a:pathLst>
          </a:custGeom>
          <a:ln w="25399">
            <a:solidFill>
              <a:srgbClr val="000000"/>
            </a:solidFill>
          </a:ln>
        </p:spPr>
        <p:txBody>
          <a:bodyPr wrap="square" lIns="0" tIns="0" rIns="0" bIns="0" rtlCol="0"/>
          <a:lstStyle/>
          <a:p>
            <a:endParaRPr/>
          </a:p>
        </p:txBody>
      </p:sp>
      <p:sp>
        <p:nvSpPr>
          <p:cNvPr id="6" name="object 6"/>
          <p:cNvSpPr txBox="1"/>
          <p:nvPr/>
        </p:nvSpPr>
        <p:spPr>
          <a:xfrm>
            <a:off x="1646693" y="3922550"/>
            <a:ext cx="2667577" cy="276999"/>
          </a:xfrm>
          <a:prstGeom prst="rect">
            <a:avLst/>
          </a:prstGeom>
        </p:spPr>
        <p:txBody>
          <a:bodyPr vert="horz" wrap="square" lIns="0" tIns="0" rIns="0" bIns="0" rtlCol="0">
            <a:spAutoFit/>
          </a:bodyPr>
          <a:lstStyle/>
          <a:p>
            <a:pPr marL="11396"/>
            <a:r>
              <a:rPr dirty="0">
                <a:latin typeface="Arial"/>
                <a:cs typeface="Arial"/>
              </a:rPr>
              <a:t>omp_se</a:t>
            </a:r>
            <a:r>
              <a:rPr spc="-9" dirty="0">
                <a:latin typeface="Arial"/>
                <a:cs typeface="Arial"/>
              </a:rPr>
              <a:t>t_num_threads(4)</a:t>
            </a:r>
            <a:endParaRPr dirty="0">
              <a:latin typeface="Arial"/>
              <a:cs typeface="Arial"/>
            </a:endParaRPr>
          </a:p>
        </p:txBody>
      </p:sp>
      <p:sp>
        <p:nvSpPr>
          <p:cNvPr id="7" name="object 7"/>
          <p:cNvSpPr/>
          <p:nvPr/>
        </p:nvSpPr>
        <p:spPr>
          <a:xfrm>
            <a:off x="2920395" y="4247031"/>
            <a:ext cx="0" cy="467846"/>
          </a:xfrm>
          <a:custGeom>
            <a:avLst/>
            <a:gdLst/>
            <a:ahLst/>
            <a:cxnLst/>
            <a:rect l="l" t="t" r="r" b="b"/>
            <a:pathLst>
              <a:path h="530225">
                <a:moveTo>
                  <a:pt x="0" y="0"/>
                </a:moveTo>
                <a:lnTo>
                  <a:pt x="0" y="530224"/>
                </a:lnTo>
              </a:path>
            </a:pathLst>
          </a:custGeom>
          <a:ln w="25399">
            <a:solidFill>
              <a:srgbClr val="000000"/>
            </a:solidFill>
          </a:ln>
        </p:spPr>
        <p:txBody>
          <a:bodyPr wrap="square" lIns="0" tIns="0" rIns="0" bIns="0" rtlCol="0"/>
          <a:lstStyle/>
          <a:p>
            <a:endParaRPr/>
          </a:p>
        </p:txBody>
      </p:sp>
      <p:sp>
        <p:nvSpPr>
          <p:cNvPr id="8" name="object 8"/>
          <p:cNvSpPr/>
          <p:nvPr/>
        </p:nvSpPr>
        <p:spPr>
          <a:xfrm>
            <a:off x="2923283" y="4445934"/>
            <a:ext cx="3945659" cy="0"/>
          </a:xfrm>
          <a:custGeom>
            <a:avLst/>
            <a:gdLst/>
            <a:ahLst/>
            <a:cxnLst/>
            <a:rect l="l" t="t" r="r" b="b"/>
            <a:pathLst>
              <a:path w="4340225">
                <a:moveTo>
                  <a:pt x="0" y="0"/>
                </a:moveTo>
                <a:lnTo>
                  <a:pt x="4340223" y="0"/>
                </a:lnTo>
              </a:path>
            </a:pathLst>
          </a:custGeom>
          <a:ln w="25399">
            <a:solidFill>
              <a:srgbClr val="000000"/>
            </a:solidFill>
          </a:ln>
        </p:spPr>
        <p:txBody>
          <a:bodyPr wrap="square" lIns="0" tIns="0" rIns="0" bIns="0" rtlCol="0"/>
          <a:lstStyle/>
          <a:p>
            <a:endParaRPr/>
          </a:p>
        </p:txBody>
      </p:sp>
      <p:sp>
        <p:nvSpPr>
          <p:cNvPr id="9" name="object 9"/>
          <p:cNvSpPr txBox="1"/>
          <p:nvPr/>
        </p:nvSpPr>
        <p:spPr>
          <a:xfrm>
            <a:off x="3871454" y="4819020"/>
            <a:ext cx="1037359" cy="276999"/>
          </a:xfrm>
          <a:prstGeom prst="rect">
            <a:avLst/>
          </a:prstGeom>
        </p:spPr>
        <p:txBody>
          <a:bodyPr vert="horz" wrap="square" lIns="0" tIns="0" rIns="0" bIns="0" rtlCol="0">
            <a:spAutoFit/>
          </a:bodyPr>
          <a:lstStyle/>
          <a:p>
            <a:pPr marL="11396"/>
            <a:r>
              <a:rPr dirty="0">
                <a:latin typeface="Arial"/>
                <a:cs typeface="Arial"/>
              </a:rPr>
              <a:t>pooh(1</a:t>
            </a:r>
            <a:r>
              <a:rPr spc="-9" dirty="0">
                <a:latin typeface="Arial"/>
                <a:cs typeface="Arial"/>
              </a:rPr>
              <a:t>,A)</a:t>
            </a:r>
            <a:endParaRPr dirty="0">
              <a:latin typeface="Arial"/>
              <a:cs typeface="Arial"/>
            </a:endParaRPr>
          </a:p>
        </p:txBody>
      </p:sp>
      <p:sp>
        <p:nvSpPr>
          <p:cNvPr id="10" name="object 10"/>
          <p:cNvSpPr txBox="1"/>
          <p:nvPr/>
        </p:nvSpPr>
        <p:spPr>
          <a:xfrm>
            <a:off x="5199182" y="4819020"/>
            <a:ext cx="1037359" cy="276999"/>
          </a:xfrm>
          <a:prstGeom prst="rect">
            <a:avLst/>
          </a:prstGeom>
        </p:spPr>
        <p:txBody>
          <a:bodyPr vert="horz" wrap="square" lIns="0" tIns="0" rIns="0" bIns="0" rtlCol="0">
            <a:spAutoFit/>
          </a:bodyPr>
          <a:lstStyle/>
          <a:p>
            <a:pPr marL="11396"/>
            <a:r>
              <a:rPr dirty="0">
                <a:latin typeface="Arial"/>
                <a:cs typeface="Arial"/>
              </a:rPr>
              <a:t>pooh(2</a:t>
            </a:r>
            <a:r>
              <a:rPr spc="-9" dirty="0">
                <a:latin typeface="Arial"/>
                <a:cs typeface="Arial"/>
              </a:rPr>
              <a:t>,A)</a:t>
            </a:r>
            <a:endParaRPr dirty="0">
              <a:latin typeface="Arial"/>
              <a:cs typeface="Arial"/>
            </a:endParaRPr>
          </a:p>
        </p:txBody>
      </p:sp>
      <p:sp>
        <p:nvSpPr>
          <p:cNvPr id="11" name="object 11"/>
          <p:cNvSpPr txBox="1"/>
          <p:nvPr/>
        </p:nvSpPr>
        <p:spPr>
          <a:xfrm>
            <a:off x="6457634" y="4819020"/>
            <a:ext cx="1037359" cy="276999"/>
          </a:xfrm>
          <a:prstGeom prst="rect">
            <a:avLst/>
          </a:prstGeom>
        </p:spPr>
        <p:txBody>
          <a:bodyPr vert="horz" wrap="square" lIns="0" tIns="0" rIns="0" bIns="0" rtlCol="0">
            <a:spAutoFit/>
          </a:bodyPr>
          <a:lstStyle/>
          <a:p>
            <a:pPr marL="11396"/>
            <a:r>
              <a:rPr dirty="0">
                <a:latin typeface="Arial"/>
                <a:cs typeface="Arial"/>
              </a:rPr>
              <a:t>pooh(3</a:t>
            </a:r>
            <a:r>
              <a:rPr spc="-9" dirty="0">
                <a:latin typeface="Arial"/>
                <a:cs typeface="Arial"/>
              </a:rPr>
              <a:t>,A)</a:t>
            </a:r>
            <a:endParaRPr dirty="0">
              <a:latin typeface="Arial"/>
              <a:cs typeface="Arial"/>
            </a:endParaRPr>
          </a:p>
        </p:txBody>
      </p:sp>
      <p:sp>
        <p:nvSpPr>
          <p:cNvPr id="12" name="object 12"/>
          <p:cNvSpPr/>
          <p:nvPr/>
        </p:nvSpPr>
        <p:spPr>
          <a:xfrm>
            <a:off x="2908850" y="5098678"/>
            <a:ext cx="0" cy="602316"/>
          </a:xfrm>
          <a:custGeom>
            <a:avLst/>
            <a:gdLst/>
            <a:ahLst/>
            <a:cxnLst/>
            <a:rect l="l" t="t" r="r" b="b"/>
            <a:pathLst>
              <a:path h="682625">
                <a:moveTo>
                  <a:pt x="0" y="0"/>
                </a:moveTo>
                <a:lnTo>
                  <a:pt x="0" y="682624"/>
                </a:lnTo>
              </a:path>
            </a:pathLst>
          </a:custGeom>
          <a:ln w="25399">
            <a:solidFill>
              <a:srgbClr val="000000"/>
            </a:solidFill>
          </a:ln>
        </p:spPr>
        <p:txBody>
          <a:bodyPr wrap="square" lIns="0" tIns="0" rIns="0" bIns="0" rtlCol="0"/>
          <a:lstStyle/>
          <a:p>
            <a:endParaRPr/>
          </a:p>
        </p:txBody>
      </p:sp>
      <p:sp>
        <p:nvSpPr>
          <p:cNvPr id="13" name="object 13"/>
          <p:cNvSpPr/>
          <p:nvPr/>
        </p:nvSpPr>
        <p:spPr>
          <a:xfrm>
            <a:off x="4375123" y="4448736"/>
            <a:ext cx="0" cy="266140"/>
          </a:xfrm>
          <a:custGeom>
            <a:avLst/>
            <a:gdLst/>
            <a:ahLst/>
            <a:cxnLst/>
            <a:rect l="l" t="t" r="r" b="b"/>
            <a:pathLst>
              <a:path h="301625">
                <a:moveTo>
                  <a:pt x="0" y="0"/>
                </a:moveTo>
                <a:lnTo>
                  <a:pt x="1" y="301624"/>
                </a:lnTo>
              </a:path>
            </a:pathLst>
          </a:custGeom>
          <a:ln w="25399">
            <a:solidFill>
              <a:srgbClr val="000000"/>
            </a:solidFill>
          </a:ln>
        </p:spPr>
        <p:txBody>
          <a:bodyPr wrap="square" lIns="0" tIns="0" rIns="0" bIns="0" rtlCol="0"/>
          <a:lstStyle/>
          <a:p>
            <a:endParaRPr/>
          </a:p>
        </p:txBody>
      </p:sp>
      <p:sp>
        <p:nvSpPr>
          <p:cNvPr id="14" name="object 14"/>
          <p:cNvSpPr/>
          <p:nvPr/>
        </p:nvSpPr>
        <p:spPr>
          <a:xfrm>
            <a:off x="5691305" y="4448736"/>
            <a:ext cx="0" cy="266140"/>
          </a:xfrm>
          <a:custGeom>
            <a:avLst/>
            <a:gdLst/>
            <a:ahLst/>
            <a:cxnLst/>
            <a:rect l="l" t="t" r="r" b="b"/>
            <a:pathLst>
              <a:path h="301625">
                <a:moveTo>
                  <a:pt x="0" y="0"/>
                </a:moveTo>
                <a:lnTo>
                  <a:pt x="1" y="301624"/>
                </a:lnTo>
              </a:path>
            </a:pathLst>
          </a:custGeom>
          <a:ln w="25399">
            <a:solidFill>
              <a:srgbClr val="000000"/>
            </a:solidFill>
          </a:ln>
        </p:spPr>
        <p:txBody>
          <a:bodyPr wrap="square" lIns="0" tIns="0" rIns="0" bIns="0" rtlCol="0"/>
          <a:lstStyle/>
          <a:p>
            <a:endParaRPr/>
          </a:p>
        </p:txBody>
      </p:sp>
      <p:sp>
        <p:nvSpPr>
          <p:cNvPr id="15" name="object 15"/>
          <p:cNvSpPr/>
          <p:nvPr/>
        </p:nvSpPr>
        <p:spPr>
          <a:xfrm>
            <a:off x="6868941" y="4448736"/>
            <a:ext cx="0" cy="266140"/>
          </a:xfrm>
          <a:custGeom>
            <a:avLst/>
            <a:gdLst/>
            <a:ahLst/>
            <a:cxnLst/>
            <a:rect l="l" t="t" r="r" b="b"/>
            <a:pathLst>
              <a:path h="301625">
                <a:moveTo>
                  <a:pt x="0" y="0"/>
                </a:moveTo>
                <a:lnTo>
                  <a:pt x="0" y="301624"/>
                </a:lnTo>
              </a:path>
            </a:pathLst>
          </a:custGeom>
          <a:ln w="25399">
            <a:solidFill>
              <a:srgbClr val="000000"/>
            </a:solidFill>
          </a:ln>
        </p:spPr>
        <p:txBody>
          <a:bodyPr wrap="square" lIns="0" tIns="0" rIns="0" bIns="0" rtlCol="0"/>
          <a:lstStyle/>
          <a:p>
            <a:endParaRPr/>
          </a:p>
        </p:txBody>
      </p:sp>
      <p:sp>
        <p:nvSpPr>
          <p:cNvPr id="16" name="object 16"/>
          <p:cNvSpPr/>
          <p:nvPr/>
        </p:nvSpPr>
        <p:spPr>
          <a:xfrm>
            <a:off x="2911738" y="5432051"/>
            <a:ext cx="3945659" cy="0"/>
          </a:xfrm>
          <a:custGeom>
            <a:avLst/>
            <a:gdLst/>
            <a:ahLst/>
            <a:cxnLst/>
            <a:rect l="l" t="t" r="r" b="b"/>
            <a:pathLst>
              <a:path w="4340225">
                <a:moveTo>
                  <a:pt x="0" y="0"/>
                </a:moveTo>
                <a:lnTo>
                  <a:pt x="4340223" y="0"/>
                </a:lnTo>
              </a:path>
            </a:pathLst>
          </a:custGeom>
          <a:ln w="25399">
            <a:solidFill>
              <a:srgbClr val="000000"/>
            </a:solidFill>
          </a:ln>
        </p:spPr>
        <p:txBody>
          <a:bodyPr wrap="square" lIns="0" tIns="0" rIns="0" bIns="0" rtlCol="0"/>
          <a:lstStyle/>
          <a:p>
            <a:endParaRPr/>
          </a:p>
        </p:txBody>
      </p:sp>
      <p:sp>
        <p:nvSpPr>
          <p:cNvPr id="17" name="object 17"/>
          <p:cNvSpPr/>
          <p:nvPr/>
        </p:nvSpPr>
        <p:spPr>
          <a:xfrm>
            <a:off x="4363577" y="5098678"/>
            <a:ext cx="0" cy="333375"/>
          </a:xfrm>
          <a:custGeom>
            <a:avLst/>
            <a:gdLst/>
            <a:ahLst/>
            <a:cxnLst/>
            <a:rect l="l" t="t" r="r" b="b"/>
            <a:pathLst>
              <a:path h="377825">
                <a:moveTo>
                  <a:pt x="0" y="0"/>
                </a:moveTo>
                <a:lnTo>
                  <a:pt x="1" y="377824"/>
                </a:lnTo>
              </a:path>
            </a:pathLst>
          </a:custGeom>
          <a:ln w="25399">
            <a:solidFill>
              <a:srgbClr val="000000"/>
            </a:solidFill>
          </a:ln>
        </p:spPr>
        <p:txBody>
          <a:bodyPr wrap="square" lIns="0" tIns="0" rIns="0" bIns="0" rtlCol="0"/>
          <a:lstStyle/>
          <a:p>
            <a:endParaRPr/>
          </a:p>
        </p:txBody>
      </p:sp>
      <p:sp>
        <p:nvSpPr>
          <p:cNvPr id="18" name="object 18"/>
          <p:cNvSpPr/>
          <p:nvPr/>
        </p:nvSpPr>
        <p:spPr>
          <a:xfrm>
            <a:off x="5679759" y="5098678"/>
            <a:ext cx="0" cy="333375"/>
          </a:xfrm>
          <a:custGeom>
            <a:avLst/>
            <a:gdLst/>
            <a:ahLst/>
            <a:cxnLst/>
            <a:rect l="l" t="t" r="r" b="b"/>
            <a:pathLst>
              <a:path h="377825">
                <a:moveTo>
                  <a:pt x="0" y="0"/>
                </a:moveTo>
                <a:lnTo>
                  <a:pt x="1" y="377824"/>
                </a:lnTo>
              </a:path>
            </a:pathLst>
          </a:custGeom>
          <a:ln w="25399">
            <a:solidFill>
              <a:srgbClr val="000000"/>
            </a:solidFill>
          </a:ln>
        </p:spPr>
        <p:txBody>
          <a:bodyPr wrap="square" lIns="0" tIns="0" rIns="0" bIns="0" rtlCol="0"/>
          <a:lstStyle/>
          <a:p>
            <a:endParaRPr/>
          </a:p>
        </p:txBody>
      </p:sp>
      <p:sp>
        <p:nvSpPr>
          <p:cNvPr id="19" name="object 19"/>
          <p:cNvSpPr txBox="1"/>
          <p:nvPr/>
        </p:nvSpPr>
        <p:spPr>
          <a:xfrm>
            <a:off x="2012574" y="5719692"/>
            <a:ext cx="1910195" cy="276999"/>
          </a:xfrm>
          <a:prstGeom prst="rect">
            <a:avLst/>
          </a:prstGeom>
        </p:spPr>
        <p:txBody>
          <a:bodyPr vert="horz" wrap="square" lIns="0" tIns="0" rIns="0" bIns="0" rtlCol="0">
            <a:spAutoFit/>
          </a:bodyPr>
          <a:lstStyle/>
          <a:p>
            <a:pPr marL="11396"/>
            <a:r>
              <a:rPr dirty="0">
                <a:latin typeface="Arial"/>
                <a:cs typeface="Arial"/>
              </a:rPr>
              <a:t>prin</a:t>
            </a:r>
            <a:r>
              <a:rPr spc="-9" dirty="0">
                <a:latin typeface="Arial"/>
                <a:cs typeface="Arial"/>
              </a:rPr>
              <a:t>tf(“all</a:t>
            </a:r>
            <a:r>
              <a:rPr spc="-4" dirty="0">
                <a:latin typeface="Arial"/>
                <a:cs typeface="Arial"/>
              </a:rPr>
              <a:t> </a:t>
            </a:r>
            <a:r>
              <a:rPr dirty="0">
                <a:latin typeface="Arial"/>
                <a:cs typeface="Arial"/>
              </a:rPr>
              <a:t>done</a:t>
            </a:r>
            <a:r>
              <a:rPr spc="-9" dirty="0">
                <a:latin typeface="Arial"/>
                <a:cs typeface="Arial"/>
              </a:rPr>
              <a:t>\</a:t>
            </a:r>
            <a:r>
              <a:rPr dirty="0">
                <a:latin typeface="Arial"/>
                <a:cs typeface="Arial"/>
              </a:rPr>
              <a:t>n</a:t>
            </a:r>
            <a:r>
              <a:rPr spc="-9" dirty="0">
                <a:latin typeface="Arial"/>
                <a:cs typeface="Arial"/>
              </a:rPr>
              <a:t>”);</a:t>
            </a:r>
            <a:endParaRPr dirty="0">
              <a:latin typeface="Arial"/>
              <a:cs typeface="Arial"/>
            </a:endParaRPr>
          </a:p>
        </p:txBody>
      </p:sp>
      <p:sp>
        <p:nvSpPr>
          <p:cNvPr id="20" name="object 20"/>
          <p:cNvSpPr/>
          <p:nvPr/>
        </p:nvSpPr>
        <p:spPr>
          <a:xfrm>
            <a:off x="6857395" y="5098678"/>
            <a:ext cx="0" cy="333375"/>
          </a:xfrm>
          <a:custGeom>
            <a:avLst/>
            <a:gdLst/>
            <a:ahLst/>
            <a:cxnLst/>
            <a:rect l="l" t="t" r="r" b="b"/>
            <a:pathLst>
              <a:path h="377825">
                <a:moveTo>
                  <a:pt x="0" y="0"/>
                </a:moveTo>
                <a:lnTo>
                  <a:pt x="0" y="377824"/>
                </a:lnTo>
              </a:path>
            </a:pathLst>
          </a:custGeom>
          <a:ln w="25399">
            <a:solidFill>
              <a:srgbClr val="000000"/>
            </a:solidFill>
          </a:ln>
        </p:spPr>
        <p:txBody>
          <a:bodyPr wrap="square" lIns="0" tIns="0" rIns="0" bIns="0" rtlCol="0"/>
          <a:lstStyle/>
          <a:p>
            <a:endParaRPr/>
          </a:p>
        </p:txBody>
      </p:sp>
      <p:sp>
        <p:nvSpPr>
          <p:cNvPr id="21" name="object 21"/>
          <p:cNvSpPr txBox="1"/>
          <p:nvPr/>
        </p:nvSpPr>
        <p:spPr>
          <a:xfrm>
            <a:off x="2439818" y="4819020"/>
            <a:ext cx="1037359" cy="276999"/>
          </a:xfrm>
          <a:prstGeom prst="rect">
            <a:avLst/>
          </a:prstGeom>
        </p:spPr>
        <p:txBody>
          <a:bodyPr vert="horz" wrap="square" lIns="0" tIns="0" rIns="0" bIns="0" rtlCol="0">
            <a:spAutoFit/>
          </a:bodyPr>
          <a:lstStyle/>
          <a:p>
            <a:pPr marL="11396"/>
            <a:r>
              <a:rPr dirty="0">
                <a:latin typeface="Arial"/>
                <a:cs typeface="Arial"/>
              </a:rPr>
              <a:t>pooh(0</a:t>
            </a:r>
            <a:r>
              <a:rPr spc="-9" dirty="0">
                <a:latin typeface="Arial"/>
                <a:cs typeface="Arial"/>
              </a:rPr>
              <a:t>,A)</a:t>
            </a:r>
            <a:endParaRPr dirty="0">
              <a:latin typeface="Arial"/>
              <a:cs typeface="Arial"/>
            </a:endParaRPr>
          </a:p>
        </p:txBody>
      </p:sp>
      <p:sp>
        <p:nvSpPr>
          <p:cNvPr id="22" name="object 22"/>
          <p:cNvSpPr txBox="1"/>
          <p:nvPr/>
        </p:nvSpPr>
        <p:spPr>
          <a:xfrm>
            <a:off x="2103555" y="3261403"/>
            <a:ext cx="1628486" cy="276999"/>
          </a:xfrm>
          <a:prstGeom prst="rect">
            <a:avLst/>
          </a:prstGeom>
        </p:spPr>
        <p:txBody>
          <a:bodyPr vert="horz" wrap="square" lIns="0" tIns="0" rIns="0" bIns="0" rtlCol="0">
            <a:spAutoFit/>
          </a:bodyPr>
          <a:lstStyle/>
          <a:p>
            <a:pPr marL="11396"/>
            <a:r>
              <a:rPr dirty="0">
                <a:latin typeface="Arial"/>
                <a:cs typeface="Arial"/>
              </a:rPr>
              <a:t>double</a:t>
            </a:r>
            <a:r>
              <a:rPr spc="-102" dirty="0">
                <a:latin typeface="Arial"/>
                <a:cs typeface="Arial"/>
              </a:rPr>
              <a:t> </a:t>
            </a:r>
            <a:r>
              <a:rPr spc="-9" dirty="0">
                <a:latin typeface="Arial"/>
                <a:cs typeface="Arial"/>
              </a:rPr>
              <a:t>A[</a:t>
            </a:r>
            <a:r>
              <a:rPr dirty="0">
                <a:latin typeface="Arial"/>
                <a:cs typeface="Arial"/>
              </a:rPr>
              <a:t>1000</a:t>
            </a:r>
            <a:r>
              <a:rPr spc="-9" dirty="0">
                <a:latin typeface="Arial"/>
                <a:cs typeface="Arial"/>
              </a:rPr>
              <a:t>];</a:t>
            </a:r>
            <a:endParaRPr dirty="0">
              <a:latin typeface="Arial"/>
              <a:cs typeface="Arial"/>
            </a:endParaRPr>
          </a:p>
        </p:txBody>
      </p:sp>
      <p:sp>
        <p:nvSpPr>
          <p:cNvPr id="23" name="object 23"/>
          <p:cNvSpPr/>
          <p:nvPr/>
        </p:nvSpPr>
        <p:spPr>
          <a:xfrm>
            <a:off x="2913180" y="2958353"/>
            <a:ext cx="0" cy="266140"/>
          </a:xfrm>
          <a:custGeom>
            <a:avLst/>
            <a:gdLst/>
            <a:ahLst/>
            <a:cxnLst/>
            <a:rect l="l" t="t" r="r" b="b"/>
            <a:pathLst>
              <a:path h="301625">
                <a:moveTo>
                  <a:pt x="0" y="0"/>
                </a:moveTo>
                <a:lnTo>
                  <a:pt x="0" y="301624"/>
                </a:lnTo>
              </a:path>
            </a:pathLst>
          </a:custGeom>
          <a:ln w="25399">
            <a:solidFill>
              <a:srgbClr val="000000"/>
            </a:solidFill>
          </a:ln>
        </p:spPr>
        <p:txBody>
          <a:bodyPr wrap="square" lIns="0" tIns="0" rIns="0" bIns="0" rtlCol="0"/>
          <a:lstStyle/>
          <a:p>
            <a:endParaRPr/>
          </a:p>
        </p:txBody>
      </p:sp>
      <p:sp>
        <p:nvSpPr>
          <p:cNvPr id="24" name="object 24"/>
          <p:cNvSpPr/>
          <p:nvPr/>
        </p:nvSpPr>
        <p:spPr>
          <a:xfrm>
            <a:off x="737649" y="4378852"/>
            <a:ext cx="1322478" cy="1298252"/>
          </a:xfrm>
          <a:prstGeom prst="rect">
            <a:avLst/>
          </a:prstGeom>
          <a:blipFill>
            <a:blip r:embed="rId3" cstate="print"/>
            <a:stretch>
              <a:fillRect/>
            </a:stretch>
          </a:blipFill>
        </p:spPr>
        <p:txBody>
          <a:bodyPr wrap="square" lIns="0" tIns="0" rIns="0" bIns="0" rtlCol="0"/>
          <a:lstStyle/>
          <a:p>
            <a:endParaRPr/>
          </a:p>
        </p:txBody>
      </p:sp>
      <p:sp>
        <p:nvSpPr>
          <p:cNvPr id="25" name="object 25"/>
          <p:cNvSpPr/>
          <p:nvPr/>
        </p:nvSpPr>
        <p:spPr>
          <a:xfrm>
            <a:off x="786771" y="4397187"/>
            <a:ext cx="1114661" cy="1261578"/>
          </a:xfrm>
          <a:prstGeom prst="rect">
            <a:avLst/>
          </a:prstGeom>
          <a:blipFill>
            <a:blip r:embed="rId4" cstate="print"/>
            <a:stretch>
              <a:fillRect/>
            </a:stretch>
          </a:blipFill>
        </p:spPr>
        <p:txBody>
          <a:bodyPr wrap="square" lIns="0" tIns="0" rIns="0" bIns="0" rtlCol="0"/>
          <a:lstStyle/>
          <a:p>
            <a:endParaRPr/>
          </a:p>
        </p:txBody>
      </p:sp>
      <p:sp>
        <p:nvSpPr>
          <p:cNvPr id="26" name="object 26"/>
          <p:cNvSpPr txBox="1"/>
          <p:nvPr/>
        </p:nvSpPr>
        <p:spPr>
          <a:xfrm>
            <a:off x="670475" y="4314265"/>
            <a:ext cx="1316182" cy="1661993"/>
          </a:xfrm>
          <a:prstGeom prst="rect">
            <a:avLst/>
          </a:prstGeom>
          <a:solidFill>
            <a:srgbClr val="F5F5F5"/>
          </a:solidFill>
        </p:spPr>
        <p:txBody>
          <a:bodyPr vert="horz" wrap="square" lIns="0" tIns="0" rIns="0" bIns="0" rtlCol="0">
            <a:spAutoFit/>
          </a:bodyPr>
          <a:lstStyle/>
          <a:p>
            <a:pPr marL="82618" marR="171505">
              <a:lnSpc>
                <a:spcPct val="99500"/>
              </a:lnSpc>
            </a:pPr>
            <a:r>
              <a:rPr spc="-13" dirty="0">
                <a:solidFill>
                  <a:srgbClr val="002060"/>
                </a:solidFill>
                <a:latin typeface="Arial"/>
                <a:cs typeface="Arial"/>
              </a:rPr>
              <a:t>A</a:t>
            </a:r>
            <a:r>
              <a:rPr spc="-90" dirty="0">
                <a:solidFill>
                  <a:srgbClr val="002060"/>
                </a:solidFill>
                <a:latin typeface="Arial"/>
                <a:cs typeface="Arial"/>
              </a:rPr>
              <a:t> </a:t>
            </a:r>
            <a:r>
              <a:rPr dirty="0">
                <a:solidFill>
                  <a:srgbClr val="002060"/>
                </a:solidFill>
                <a:latin typeface="Arial"/>
                <a:cs typeface="Arial"/>
              </a:rPr>
              <a:t>single copy</a:t>
            </a:r>
            <a:r>
              <a:rPr spc="-4" dirty="0">
                <a:solidFill>
                  <a:srgbClr val="002060"/>
                </a:solidFill>
                <a:latin typeface="Arial"/>
                <a:cs typeface="Arial"/>
              </a:rPr>
              <a:t> </a:t>
            </a:r>
            <a:r>
              <a:rPr dirty="0">
                <a:solidFill>
                  <a:srgbClr val="002060"/>
                </a:solidFill>
                <a:latin typeface="Arial"/>
                <a:cs typeface="Arial"/>
              </a:rPr>
              <a:t>o</a:t>
            </a:r>
            <a:r>
              <a:rPr spc="-4" dirty="0">
                <a:solidFill>
                  <a:srgbClr val="002060"/>
                </a:solidFill>
                <a:latin typeface="Arial"/>
                <a:cs typeface="Arial"/>
              </a:rPr>
              <a:t>f</a:t>
            </a:r>
            <a:r>
              <a:rPr spc="-90" dirty="0">
                <a:solidFill>
                  <a:srgbClr val="002060"/>
                </a:solidFill>
                <a:latin typeface="Arial"/>
                <a:cs typeface="Arial"/>
              </a:rPr>
              <a:t> </a:t>
            </a:r>
            <a:r>
              <a:rPr spc="-13" dirty="0">
                <a:solidFill>
                  <a:srgbClr val="002060"/>
                </a:solidFill>
                <a:latin typeface="Arial"/>
                <a:cs typeface="Arial"/>
              </a:rPr>
              <a:t>A</a:t>
            </a:r>
            <a:r>
              <a:rPr spc="-90" dirty="0">
                <a:solidFill>
                  <a:srgbClr val="002060"/>
                </a:solidFill>
                <a:latin typeface="Arial"/>
                <a:cs typeface="Arial"/>
              </a:rPr>
              <a:t> </a:t>
            </a:r>
            <a:r>
              <a:rPr dirty="0">
                <a:solidFill>
                  <a:srgbClr val="002060"/>
                </a:solidFill>
                <a:latin typeface="Arial"/>
                <a:cs typeface="Arial"/>
              </a:rPr>
              <a:t>is shared </a:t>
            </a:r>
            <a:r>
              <a:rPr spc="-4" dirty="0">
                <a:solidFill>
                  <a:srgbClr val="002060"/>
                </a:solidFill>
                <a:latin typeface="Arial"/>
                <a:cs typeface="Arial"/>
              </a:rPr>
              <a:t>betwee</a:t>
            </a:r>
            <a:r>
              <a:rPr dirty="0">
                <a:solidFill>
                  <a:srgbClr val="002060"/>
                </a:solidFill>
                <a:latin typeface="Arial"/>
                <a:cs typeface="Arial"/>
              </a:rPr>
              <a:t>n </a:t>
            </a:r>
            <a:r>
              <a:rPr spc="-4" dirty="0">
                <a:solidFill>
                  <a:srgbClr val="002060"/>
                </a:solidFill>
                <a:latin typeface="Arial"/>
                <a:cs typeface="Arial"/>
              </a:rPr>
              <a:t>all t</a:t>
            </a:r>
            <a:r>
              <a:rPr dirty="0">
                <a:solidFill>
                  <a:srgbClr val="002060"/>
                </a:solidFill>
                <a:latin typeface="Arial"/>
                <a:cs typeface="Arial"/>
              </a:rPr>
              <a:t>hread</a:t>
            </a:r>
            <a:r>
              <a:rPr spc="-9" dirty="0">
                <a:solidFill>
                  <a:srgbClr val="002060"/>
                </a:solidFill>
                <a:latin typeface="Arial"/>
                <a:cs typeface="Arial"/>
              </a:rPr>
              <a:t>s.</a:t>
            </a:r>
            <a:endParaRPr dirty="0">
              <a:latin typeface="Arial"/>
              <a:cs typeface="Arial"/>
            </a:endParaRPr>
          </a:p>
        </p:txBody>
      </p:sp>
      <p:sp>
        <p:nvSpPr>
          <p:cNvPr id="27" name="object 27"/>
          <p:cNvSpPr/>
          <p:nvPr/>
        </p:nvSpPr>
        <p:spPr>
          <a:xfrm>
            <a:off x="2080465" y="4980875"/>
            <a:ext cx="253423" cy="62193"/>
          </a:xfrm>
          <a:custGeom>
            <a:avLst/>
            <a:gdLst/>
            <a:ahLst/>
            <a:cxnLst/>
            <a:rect l="l" t="t" r="r" b="b"/>
            <a:pathLst>
              <a:path w="278764" h="70485">
                <a:moveTo>
                  <a:pt x="0" y="70009"/>
                </a:moveTo>
                <a:lnTo>
                  <a:pt x="278578" y="0"/>
                </a:lnTo>
              </a:path>
            </a:pathLst>
          </a:custGeom>
          <a:ln w="12699">
            <a:solidFill>
              <a:srgbClr val="000000"/>
            </a:solidFill>
          </a:ln>
        </p:spPr>
        <p:txBody>
          <a:bodyPr wrap="square" lIns="0" tIns="0" rIns="0" bIns="0" rtlCol="0"/>
          <a:lstStyle/>
          <a:p>
            <a:endParaRPr/>
          </a:p>
        </p:txBody>
      </p:sp>
      <p:sp>
        <p:nvSpPr>
          <p:cNvPr id="28" name="object 28"/>
          <p:cNvSpPr/>
          <p:nvPr/>
        </p:nvSpPr>
        <p:spPr>
          <a:xfrm>
            <a:off x="2280488" y="4959197"/>
            <a:ext cx="75623" cy="65554"/>
          </a:xfrm>
          <a:custGeom>
            <a:avLst/>
            <a:gdLst/>
            <a:ahLst/>
            <a:cxnLst/>
            <a:rect l="l" t="t" r="r" b="b"/>
            <a:pathLst>
              <a:path w="83185" h="74295">
                <a:moveTo>
                  <a:pt x="0" y="0"/>
                </a:moveTo>
                <a:lnTo>
                  <a:pt x="33920" y="30759"/>
                </a:lnTo>
                <a:lnTo>
                  <a:pt x="18572" y="73901"/>
                </a:lnTo>
                <a:lnTo>
                  <a:pt x="83187" y="18378"/>
                </a:lnTo>
                <a:lnTo>
                  <a:pt x="0" y="0"/>
                </a:lnTo>
                <a:close/>
              </a:path>
            </a:pathLst>
          </a:custGeom>
          <a:solidFill>
            <a:srgbClr val="000000"/>
          </a:solidFill>
        </p:spPr>
        <p:txBody>
          <a:bodyPr wrap="square" lIns="0" tIns="0" rIns="0" bIns="0" rtlCol="0"/>
          <a:lstStyle/>
          <a:p>
            <a:endParaRPr/>
          </a:p>
        </p:txBody>
      </p:sp>
      <p:sp>
        <p:nvSpPr>
          <p:cNvPr id="29" name="object 29"/>
          <p:cNvSpPr/>
          <p:nvPr/>
        </p:nvSpPr>
        <p:spPr>
          <a:xfrm>
            <a:off x="4361244" y="5710109"/>
            <a:ext cx="4163920" cy="575779"/>
          </a:xfrm>
          <a:prstGeom prst="rect">
            <a:avLst/>
          </a:prstGeom>
          <a:blipFill>
            <a:blip r:embed="rId5" cstate="print"/>
            <a:stretch>
              <a:fillRect/>
            </a:stretch>
          </a:blipFill>
        </p:spPr>
        <p:txBody>
          <a:bodyPr wrap="square" lIns="0" tIns="0" rIns="0" bIns="0" rtlCol="0"/>
          <a:lstStyle/>
          <a:p>
            <a:endParaRPr/>
          </a:p>
        </p:txBody>
      </p:sp>
      <p:sp>
        <p:nvSpPr>
          <p:cNvPr id="30" name="object 30"/>
          <p:cNvSpPr/>
          <p:nvPr/>
        </p:nvSpPr>
        <p:spPr>
          <a:xfrm>
            <a:off x="4421701" y="5728446"/>
            <a:ext cx="3922095" cy="535436"/>
          </a:xfrm>
          <a:prstGeom prst="rect">
            <a:avLst/>
          </a:prstGeom>
          <a:blipFill>
            <a:blip r:embed="rId6" cstate="print"/>
            <a:stretch>
              <a:fillRect/>
            </a:stretch>
          </a:blipFill>
        </p:spPr>
        <p:txBody>
          <a:bodyPr wrap="square" lIns="0" tIns="0" rIns="0" bIns="0" rtlCol="0"/>
          <a:lstStyle/>
          <a:p>
            <a:endParaRPr/>
          </a:p>
        </p:txBody>
      </p:sp>
      <p:sp>
        <p:nvSpPr>
          <p:cNvPr id="31" name="object 31"/>
          <p:cNvSpPr txBox="1"/>
          <p:nvPr/>
        </p:nvSpPr>
        <p:spPr>
          <a:xfrm>
            <a:off x="4295748" y="5647766"/>
            <a:ext cx="4156364" cy="487313"/>
          </a:xfrm>
          <a:prstGeom prst="rect">
            <a:avLst/>
          </a:prstGeom>
          <a:solidFill>
            <a:srgbClr val="F5F5F5"/>
          </a:solidFill>
        </p:spPr>
        <p:txBody>
          <a:bodyPr vert="horz" wrap="square" lIns="0" tIns="0" rIns="0" bIns="0" rtlCol="0">
            <a:spAutoFit/>
          </a:bodyPr>
          <a:lstStyle/>
          <a:p>
            <a:pPr marL="82618" marR="193156">
              <a:lnSpc>
                <a:spcPts val="1885"/>
              </a:lnSpc>
            </a:pPr>
            <a:r>
              <a:rPr spc="-13" dirty="0">
                <a:solidFill>
                  <a:srgbClr val="002060"/>
                </a:solidFill>
                <a:latin typeface="Arial"/>
                <a:cs typeface="Arial"/>
              </a:rPr>
              <a:t>Threads</a:t>
            </a:r>
            <a:r>
              <a:rPr spc="-4" dirty="0">
                <a:solidFill>
                  <a:srgbClr val="002060"/>
                </a:solidFill>
                <a:latin typeface="Arial"/>
                <a:cs typeface="Arial"/>
              </a:rPr>
              <a:t> </a:t>
            </a:r>
            <a:r>
              <a:rPr dirty="0">
                <a:solidFill>
                  <a:srgbClr val="002060"/>
                </a:solidFill>
                <a:latin typeface="Arial"/>
                <a:cs typeface="Arial"/>
              </a:rPr>
              <a:t>wai</a:t>
            </a:r>
            <a:r>
              <a:rPr spc="-4" dirty="0">
                <a:solidFill>
                  <a:srgbClr val="002060"/>
                </a:solidFill>
                <a:latin typeface="Arial"/>
                <a:cs typeface="Arial"/>
              </a:rPr>
              <a:t>t</a:t>
            </a:r>
            <a:r>
              <a:rPr dirty="0">
                <a:solidFill>
                  <a:srgbClr val="002060"/>
                </a:solidFill>
                <a:latin typeface="Arial"/>
                <a:cs typeface="Arial"/>
              </a:rPr>
              <a:t> </a:t>
            </a:r>
            <a:r>
              <a:rPr spc="-4" dirty="0">
                <a:solidFill>
                  <a:srgbClr val="002060"/>
                </a:solidFill>
                <a:latin typeface="Arial"/>
                <a:cs typeface="Arial"/>
              </a:rPr>
              <a:t> </a:t>
            </a:r>
            <a:r>
              <a:rPr dirty="0">
                <a:solidFill>
                  <a:srgbClr val="002060"/>
                </a:solidFill>
                <a:latin typeface="Arial"/>
                <a:cs typeface="Arial"/>
              </a:rPr>
              <a:t>here </a:t>
            </a:r>
            <a:r>
              <a:rPr spc="-4" dirty="0">
                <a:solidFill>
                  <a:srgbClr val="002060"/>
                </a:solidFill>
                <a:latin typeface="Arial"/>
                <a:cs typeface="Arial"/>
              </a:rPr>
              <a:t> f</a:t>
            </a:r>
            <a:r>
              <a:rPr dirty="0">
                <a:solidFill>
                  <a:srgbClr val="002060"/>
                </a:solidFill>
                <a:latin typeface="Arial"/>
                <a:cs typeface="Arial"/>
              </a:rPr>
              <a:t>or</a:t>
            </a:r>
            <a:r>
              <a:rPr spc="-4" dirty="0">
                <a:solidFill>
                  <a:srgbClr val="002060"/>
                </a:solidFill>
                <a:latin typeface="Arial"/>
                <a:cs typeface="Arial"/>
              </a:rPr>
              <a:t> </a:t>
            </a:r>
            <a:r>
              <a:rPr dirty="0">
                <a:solidFill>
                  <a:srgbClr val="002060"/>
                </a:solidFill>
                <a:latin typeface="Arial"/>
                <a:cs typeface="Arial"/>
              </a:rPr>
              <a:t>all</a:t>
            </a:r>
            <a:r>
              <a:rPr spc="-4" dirty="0">
                <a:solidFill>
                  <a:srgbClr val="002060"/>
                </a:solidFill>
                <a:latin typeface="Arial"/>
                <a:cs typeface="Arial"/>
              </a:rPr>
              <a:t> t</a:t>
            </a:r>
            <a:r>
              <a:rPr dirty="0">
                <a:solidFill>
                  <a:srgbClr val="002060"/>
                </a:solidFill>
                <a:latin typeface="Arial"/>
                <a:cs typeface="Arial"/>
              </a:rPr>
              <a:t>hreads</a:t>
            </a:r>
            <a:r>
              <a:rPr spc="-4" dirty="0">
                <a:solidFill>
                  <a:srgbClr val="002060"/>
                </a:solidFill>
                <a:latin typeface="Arial"/>
                <a:cs typeface="Arial"/>
              </a:rPr>
              <a:t> t</a:t>
            </a:r>
            <a:r>
              <a:rPr dirty="0">
                <a:solidFill>
                  <a:srgbClr val="002060"/>
                </a:solidFill>
                <a:latin typeface="Arial"/>
                <a:cs typeface="Arial"/>
              </a:rPr>
              <a:t>o</a:t>
            </a:r>
            <a:r>
              <a:rPr spc="-4" dirty="0">
                <a:solidFill>
                  <a:srgbClr val="002060"/>
                </a:solidFill>
                <a:latin typeface="Arial"/>
                <a:cs typeface="Arial"/>
              </a:rPr>
              <a:t> f</a:t>
            </a:r>
            <a:r>
              <a:rPr dirty="0">
                <a:solidFill>
                  <a:srgbClr val="002060"/>
                </a:solidFill>
                <a:latin typeface="Arial"/>
                <a:cs typeface="Arial"/>
              </a:rPr>
              <a:t>inish be</a:t>
            </a:r>
            <a:r>
              <a:rPr spc="-4" dirty="0">
                <a:solidFill>
                  <a:srgbClr val="002060"/>
                </a:solidFill>
                <a:latin typeface="Arial"/>
                <a:cs typeface="Arial"/>
              </a:rPr>
              <a:t>f</a:t>
            </a:r>
            <a:r>
              <a:rPr dirty="0">
                <a:solidFill>
                  <a:srgbClr val="002060"/>
                </a:solidFill>
                <a:latin typeface="Arial"/>
                <a:cs typeface="Arial"/>
              </a:rPr>
              <a:t>ore</a:t>
            </a:r>
            <a:r>
              <a:rPr spc="-4" dirty="0">
                <a:solidFill>
                  <a:srgbClr val="002060"/>
                </a:solidFill>
                <a:latin typeface="Arial"/>
                <a:cs typeface="Arial"/>
              </a:rPr>
              <a:t> </a:t>
            </a:r>
            <a:r>
              <a:rPr dirty="0">
                <a:solidFill>
                  <a:srgbClr val="002060"/>
                </a:solidFill>
                <a:latin typeface="Arial"/>
                <a:cs typeface="Arial"/>
              </a:rPr>
              <a:t>proceeding</a:t>
            </a:r>
            <a:r>
              <a:rPr spc="-4" dirty="0">
                <a:solidFill>
                  <a:srgbClr val="002060"/>
                </a:solidFill>
                <a:latin typeface="Arial"/>
                <a:cs typeface="Arial"/>
              </a:rPr>
              <a:t> </a:t>
            </a:r>
            <a:r>
              <a:rPr dirty="0">
                <a:solidFill>
                  <a:srgbClr val="002060"/>
                </a:solidFill>
                <a:latin typeface="Arial"/>
                <a:cs typeface="Arial"/>
              </a:rPr>
              <a:t>(i</a:t>
            </a:r>
            <a:r>
              <a:rPr spc="-4" dirty="0">
                <a:solidFill>
                  <a:srgbClr val="002060"/>
                </a:solidFill>
                <a:latin typeface="Arial"/>
                <a:cs typeface="Arial"/>
              </a:rPr>
              <a:t>.</a:t>
            </a:r>
            <a:r>
              <a:rPr dirty="0">
                <a:solidFill>
                  <a:srgbClr val="002060"/>
                </a:solidFill>
                <a:latin typeface="Arial"/>
                <a:cs typeface="Arial"/>
              </a:rPr>
              <a:t>e</a:t>
            </a:r>
            <a:r>
              <a:rPr spc="-4" dirty="0">
                <a:solidFill>
                  <a:srgbClr val="002060"/>
                </a:solidFill>
                <a:latin typeface="Arial"/>
                <a:cs typeface="Arial"/>
              </a:rPr>
              <a:t>. </a:t>
            </a:r>
            <a:r>
              <a:rPr dirty="0">
                <a:solidFill>
                  <a:srgbClr val="002060"/>
                </a:solidFill>
                <a:latin typeface="Arial"/>
                <a:cs typeface="Arial"/>
              </a:rPr>
              <a:t>a</a:t>
            </a:r>
            <a:r>
              <a:rPr spc="-4" dirty="0">
                <a:solidFill>
                  <a:srgbClr val="002060"/>
                </a:solidFill>
                <a:latin typeface="Arial"/>
                <a:cs typeface="Arial"/>
              </a:rPr>
              <a:t> </a:t>
            </a:r>
            <a:r>
              <a:rPr i="1" dirty="0">
                <a:solidFill>
                  <a:srgbClr val="002F73"/>
                </a:solidFill>
                <a:latin typeface="Arial"/>
                <a:cs typeface="Arial"/>
              </a:rPr>
              <a:t>barrie</a:t>
            </a:r>
            <a:r>
              <a:rPr i="1" spc="-4" dirty="0">
                <a:solidFill>
                  <a:srgbClr val="002F73"/>
                </a:solidFill>
                <a:latin typeface="Arial"/>
                <a:cs typeface="Arial"/>
              </a:rPr>
              <a:t>r</a:t>
            </a:r>
            <a:r>
              <a:rPr dirty="0">
                <a:solidFill>
                  <a:srgbClr val="002060"/>
                </a:solidFill>
                <a:latin typeface="Arial"/>
                <a:cs typeface="Arial"/>
              </a:rPr>
              <a:t>)</a:t>
            </a:r>
            <a:endParaRPr dirty="0">
              <a:latin typeface="Arial"/>
              <a:cs typeface="Arial"/>
            </a:endParaRPr>
          </a:p>
        </p:txBody>
      </p:sp>
      <p:sp>
        <p:nvSpPr>
          <p:cNvPr id="32" name="object 32"/>
          <p:cNvSpPr/>
          <p:nvPr/>
        </p:nvSpPr>
        <p:spPr>
          <a:xfrm>
            <a:off x="3001472" y="5453146"/>
            <a:ext cx="1225550" cy="396688"/>
          </a:xfrm>
          <a:custGeom>
            <a:avLst/>
            <a:gdLst/>
            <a:ahLst/>
            <a:cxnLst/>
            <a:rect l="l" t="t" r="r" b="b"/>
            <a:pathLst>
              <a:path w="1348104" h="449579">
                <a:moveTo>
                  <a:pt x="1347503" y="449167"/>
                </a:moveTo>
                <a:lnTo>
                  <a:pt x="0" y="0"/>
                </a:lnTo>
              </a:path>
            </a:pathLst>
          </a:custGeom>
          <a:ln w="12699">
            <a:solidFill>
              <a:srgbClr val="000000"/>
            </a:solidFill>
          </a:ln>
        </p:spPr>
        <p:txBody>
          <a:bodyPr wrap="square" lIns="0" tIns="0" rIns="0" bIns="0" rtlCol="0"/>
          <a:lstStyle/>
          <a:p>
            <a:endParaRPr/>
          </a:p>
        </p:txBody>
      </p:sp>
      <p:sp>
        <p:nvSpPr>
          <p:cNvPr id="33" name="object 33"/>
          <p:cNvSpPr/>
          <p:nvPr/>
        </p:nvSpPr>
        <p:spPr>
          <a:xfrm>
            <a:off x="2979568" y="5438971"/>
            <a:ext cx="51377" cy="42582"/>
          </a:xfrm>
          <a:custGeom>
            <a:avLst/>
            <a:gdLst/>
            <a:ahLst/>
            <a:cxnLst/>
            <a:rect l="l" t="t" r="r" b="b"/>
            <a:pathLst>
              <a:path w="56514" h="48260">
                <a:moveTo>
                  <a:pt x="56224" y="0"/>
                </a:moveTo>
                <a:lnTo>
                  <a:pt x="0" y="8032"/>
                </a:lnTo>
                <a:lnTo>
                  <a:pt x="40161" y="48193"/>
                </a:lnTo>
                <a:lnTo>
                  <a:pt x="56224" y="0"/>
                </a:lnTo>
                <a:close/>
              </a:path>
            </a:pathLst>
          </a:custGeom>
          <a:solidFill>
            <a:srgbClr val="000000"/>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74071"/>
            <a:r>
              <a:rPr sz="2900" spc="-27" dirty="0"/>
              <a:t>Op</a:t>
            </a:r>
            <a:r>
              <a:rPr sz="2900" dirty="0"/>
              <a:t>e</a:t>
            </a:r>
            <a:r>
              <a:rPr sz="2900" spc="-22" dirty="0"/>
              <a:t>n</a:t>
            </a:r>
            <a:r>
              <a:rPr sz="2900" dirty="0"/>
              <a:t>MP:</a:t>
            </a:r>
            <a:r>
              <a:rPr sz="2900" spc="-4" dirty="0"/>
              <a:t> </a:t>
            </a:r>
            <a:r>
              <a:rPr sz="2900" spc="-27" dirty="0"/>
              <a:t>wh</a:t>
            </a:r>
            <a:r>
              <a:rPr sz="2900" dirty="0"/>
              <a:t>at</a:t>
            </a:r>
            <a:r>
              <a:rPr sz="2900" spc="-4" dirty="0"/>
              <a:t> </a:t>
            </a:r>
            <a:r>
              <a:rPr sz="2900" spc="-13" dirty="0"/>
              <a:t>t</a:t>
            </a:r>
            <a:r>
              <a:rPr sz="2900" spc="-22" dirty="0"/>
              <a:t>h</a:t>
            </a:r>
            <a:r>
              <a:rPr sz="2900" dirty="0"/>
              <a:t>e</a:t>
            </a:r>
            <a:r>
              <a:rPr sz="2900" spc="-4" dirty="0"/>
              <a:t> </a:t>
            </a:r>
            <a:r>
              <a:rPr sz="2900" dirty="0"/>
              <a:t>c</a:t>
            </a:r>
            <a:r>
              <a:rPr sz="2900" spc="-22" dirty="0"/>
              <a:t>o</a:t>
            </a:r>
            <a:r>
              <a:rPr sz="2900" dirty="0"/>
              <a:t>m</a:t>
            </a:r>
            <a:r>
              <a:rPr sz="2900" spc="-18" dirty="0"/>
              <a:t>pil</a:t>
            </a:r>
            <a:r>
              <a:rPr sz="2900" dirty="0"/>
              <a:t>er</a:t>
            </a:r>
            <a:r>
              <a:rPr sz="2900" spc="-4" dirty="0"/>
              <a:t> </a:t>
            </a:r>
            <a:r>
              <a:rPr sz="2900" spc="-22" dirty="0"/>
              <a:t>do</a:t>
            </a:r>
            <a:r>
              <a:rPr sz="2900" dirty="0"/>
              <a:t>es</a:t>
            </a:r>
          </a:p>
        </p:txBody>
      </p:sp>
      <p:sp>
        <p:nvSpPr>
          <p:cNvPr id="3" name="object 3"/>
          <p:cNvSpPr txBox="1"/>
          <p:nvPr/>
        </p:nvSpPr>
        <p:spPr>
          <a:xfrm>
            <a:off x="593945" y="1360140"/>
            <a:ext cx="4289136" cy="1538883"/>
          </a:xfrm>
          <a:prstGeom prst="rect">
            <a:avLst/>
          </a:prstGeom>
          <a:solidFill>
            <a:srgbClr val="FFFEE7"/>
          </a:solidFill>
          <a:ln w="28574">
            <a:solidFill>
              <a:srgbClr val="CE1C00"/>
            </a:solidFill>
          </a:ln>
        </p:spPr>
        <p:txBody>
          <a:bodyPr vert="horz" wrap="square" lIns="0" tIns="0" rIns="0" bIns="0" rtlCol="0">
            <a:spAutoFit/>
          </a:bodyPr>
          <a:lstStyle/>
          <a:p>
            <a:pPr>
              <a:lnSpc>
                <a:spcPct val="100000"/>
              </a:lnSpc>
            </a:pPr>
            <a:r>
              <a:rPr spc="-9" dirty="0">
                <a:latin typeface="Consolas"/>
                <a:cs typeface="Consolas"/>
              </a:rPr>
              <a:t>#pragma</a:t>
            </a:r>
            <a:r>
              <a:rPr spc="-4" dirty="0">
                <a:latin typeface="Consolas"/>
                <a:cs typeface="Consolas"/>
              </a:rPr>
              <a:t> </a:t>
            </a:r>
            <a:r>
              <a:rPr spc="-9" dirty="0">
                <a:latin typeface="Consolas"/>
                <a:cs typeface="Consolas"/>
              </a:rPr>
              <a:t>omp</a:t>
            </a:r>
            <a:r>
              <a:rPr spc="-4" dirty="0">
                <a:latin typeface="Consolas"/>
                <a:cs typeface="Consolas"/>
              </a:rPr>
              <a:t> </a:t>
            </a:r>
            <a:r>
              <a:rPr spc="-9" dirty="0">
                <a:latin typeface="Consolas"/>
                <a:cs typeface="Consolas"/>
              </a:rPr>
              <a:t>parallel</a:t>
            </a:r>
            <a:r>
              <a:rPr spc="-4" dirty="0">
                <a:latin typeface="Consolas"/>
                <a:cs typeface="Consolas"/>
              </a:rPr>
              <a:t> </a:t>
            </a:r>
            <a:r>
              <a:rPr spc="-9" dirty="0">
                <a:latin typeface="Consolas"/>
                <a:cs typeface="Consolas"/>
              </a:rPr>
              <a:t>num_threads(4)</a:t>
            </a:r>
            <a:endParaRPr dirty="0">
              <a:latin typeface="Consolas"/>
              <a:cs typeface="Consolas"/>
            </a:endParaRPr>
          </a:p>
          <a:p>
            <a:pPr>
              <a:spcBef>
                <a:spcPts val="332"/>
              </a:spcBef>
            </a:pPr>
            <a:r>
              <a:rPr spc="-9" dirty="0">
                <a:latin typeface="Consolas"/>
                <a:cs typeface="Consolas"/>
              </a:rPr>
              <a:t>{</a:t>
            </a:r>
            <a:endParaRPr dirty="0">
              <a:latin typeface="Consolas"/>
              <a:cs typeface="Consolas"/>
            </a:endParaRPr>
          </a:p>
          <a:p>
            <a:pPr marL="438163">
              <a:spcBef>
                <a:spcPts val="394"/>
              </a:spcBef>
            </a:pPr>
            <a:r>
              <a:rPr spc="-9" dirty="0">
                <a:latin typeface="Consolas"/>
                <a:cs typeface="Consolas"/>
              </a:rPr>
              <a:t>foobar</a:t>
            </a:r>
            <a:r>
              <a:rPr spc="-4" dirty="0">
                <a:latin typeface="Consolas"/>
                <a:cs typeface="Consolas"/>
              </a:rPr>
              <a:t> </a:t>
            </a:r>
            <a:r>
              <a:rPr spc="-9" dirty="0">
                <a:latin typeface="Consolas"/>
                <a:cs typeface="Consolas"/>
              </a:rPr>
              <a:t>();</a:t>
            </a:r>
            <a:endParaRPr dirty="0">
              <a:latin typeface="Consolas"/>
              <a:cs typeface="Consolas"/>
            </a:endParaRPr>
          </a:p>
          <a:p>
            <a:pPr>
              <a:spcBef>
                <a:spcPts val="394"/>
              </a:spcBef>
            </a:pPr>
            <a:r>
              <a:rPr spc="-9" dirty="0">
                <a:latin typeface="Consolas"/>
                <a:cs typeface="Consolas"/>
              </a:rPr>
              <a:t>}</a:t>
            </a:r>
            <a:endParaRPr dirty="0">
              <a:latin typeface="Consolas"/>
              <a:cs typeface="Consolas"/>
            </a:endParaRPr>
          </a:p>
        </p:txBody>
      </p:sp>
      <p:sp>
        <p:nvSpPr>
          <p:cNvPr id="4" name="object 4"/>
          <p:cNvSpPr txBox="1"/>
          <p:nvPr/>
        </p:nvSpPr>
        <p:spPr>
          <a:xfrm>
            <a:off x="5123374" y="1339403"/>
            <a:ext cx="3806344" cy="4172809"/>
          </a:xfrm>
          <a:prstGeom prst="rect">
            <a:avLst/>
          </a:prstGeom>
          <a:solidFill>
            <a:srgbClr val="FFFEE7"/>
          </a:solidFill>
          <a:ln w="28574">
            <a:solidFill>
              <a:schemeClr val="accent1"/>
            </a:solidFill>
          </a:ln>
        </p:spPr>
        <p:txBody>
          <a:bodyPr vert="horz" wrap="square" lIns="0" tIns="0" rIns="0" bIns="0" rtlCol="0">
            <a:spAutoFit/>
          </a:bodyPr>
          <a:lstStyle/>
          <a:p>
            <a:pPr marL="68374"/>
            <a:r>
              <a:rPr spc="-9" dirty="0">
                <a:latin typeface="Consolas"/>
                <a:cs typeface="Consolas"/>
              </a:rPr>
              <a:t>void</a:t>
            </a:r>
            <a:r>
              <a:rPr spc="-4" dirty="0">
                <a:latin typeface="Consolas"/>
                <a:cs typeface="Consolas"/>
              </a:rPr>
              <a:t> </a:t>
            </a:r>
            <a:r>
              <a:rPr spc="-9" dirty="0">
                <a:latin typeface="Consolas"/>
                <a:cs typeface="Consolas"/>
              </a:rPr>
              <a:t>thunk</a:t>
            </a:r>
            <a:r>
              <a:rPr spc="-4" dirty="0">
                <a:latin typeface="Consolas"/>
                <a:cs typeface="Consolas"/>
              </a:rPr>
              <a:t> </a:t>
            </a:r>
            <a:r>
              <a:rPr spc="-9" dirty="0">
                <a:latin typeface="Consolas"/>
                <a:cs typeface="Consolas"/>
              </a:rPr>
              <a:t>()</a:t>
            </a:r>
            <a:endParaRPr dirty="0">
              <a:latin typeface="Consolas"/>
              <a:cs typeface="Consolas"/>
            </a:endParaRPr>
          </a:p>
          <a:p>
            <a:pPr marL="68374">
              <a:spcBef>
                <a:spcPts val="332"/>
              </a:spcBef>
            </a:pPr>
            <a:r>
              <a:rPr spc="-9" dirty="0">
                <a:latin typeface="Consolas"/>
                <a:cs typeface="Consolas"/>
              </a:rPr>
              <a:t>{</a:t>
            </a:r>
            <a:endParaRPr dirty="0">
              <a:latin typeface="Consolas"/>
              <a:cs typeface="Consolas"/>
            </a:endParaRPr>
          </a:p>
          <a:p>
            <a:pPr marR="1163496" algn="ctr">
              <a:spcBef>
                <a:spcPts val="394"/>
              </a:spcBef>
            </a:pPr>
            <a:r>
              <a:rPr spc="-9" dirty="0">
                <a:latin typeface="Consolas"/>
                <a:cs typeface="Consolas"/>
              </a:rPr>
              <a:t>foobar</a:t>
            </a:r>
            <a:r>
              <a:rPr spc="-4" dirty="0">
                <a:latin typeface="Consolas"/>
                <a:cs typeface="Consolas"/>
              </a:rPr>
              <a:t> </a:t>
            </a:r>
            <a:r>
              <a:rPr spc="-9" dirty="0">
                <a:latin typeface="Consolas"/>
                <a:cs typeface="Consolas"/>
              </a:rPr>
              <a:t>();</a:t>
            </a:r>
            <a:endParaRPr dirty="0">
              <a:latin typeface="Consolas"/>
              <a:cs typeface="Consolas"/>
            </a:endParaRPr>
          </a:p>
          <a:p>
            <a:pPr marL="68374">
              <a:spcBef>
                <a:spcPts val="394"/>
              </a:spcBef>
            </a:pPr>
            <a:r>
              <a:rPr spc="-9" dirty="0">
                <a:latin typeface="Consolas"/>
                <a:cs typeface="Consolas"/>
              </a:rPr>
              <a:t>}</a:t>
            </a:r>
            <a:endParaRPr dirty="0">
              <a:latin typeface="Consolas"/>
              <a:cs typeface="Consolas"/>
            </a:endParaRPr>
          </a:p>
          <a:p>
            <a:pPr>
              <a:spcBef>
                <a:spcPts val="45"/>
              </a:spcBef>
            </a:pPr>
            <a:endParaRPr sz="2300" dirty="0">
              <a:latin typeface="Times New Roman"/>
              <a:cs typeface="Times New Roman"/>
            </a:endParaRPr>
          </a:p>
          <a:p>
            <a:pPr marL="68374"/>
            <a:r>
              <a:rPr spc="-9" dirty="0">
                <a:latin typeface="Consolas"/>
                <a:cs typeface="Consolas"/>
              </a:rPr>
              <a:t>pthread_t</a:t>
            </a:r>
            <a:r>
              <a:rPr spc="-4" dirty="0">
                <a:latin typeface="Consolas"/>
                <a:cs typeface="Consolas"/>
              </a:rPr>
              <a:t> </a:t>
            </a:r>
            <a:r>
              <a:rPr spc="-9" dirty="0">
                <a:latin typeface="Consolas"/>
                <a:cs typeface="Consolas"/>
              </a:rPr>
              <a:t>tid[4];</a:t>
            </a:r>
            <a:endParaRPr dirty="0">
              <a:latin typeface="Consolas"/>
              <a:cs typeface="Consolas"/>
            </a:endParaRPr>
          </a:p>
          <a:p>
            <a:pPr marL="376056" marR="217086" indent="-307682">
              <a:lnSpc>
                <a:spcPct val="120400"/>
              </a:lnSpc>
            </a:pPr>
            <a:r>
              <a:rPr spc="-9" dirty="0">
                <a:latin typeface="Consolas"/>
                <a:cs typeface="Consolas"/>
              </a:rPr>
              <a:t>for</a:t>
            </a:r>
            <a:r>
              <a:rPr spc="-4" dirty="0">
                <a:latin typeface="Consolas"/>
                <a:cs typeface="Consolas"/>
              </a:rPr>
              <a:t> </a:t>
            </a:r>
            <a:r>
              <a:rPr spc="-9" dirty="0">
                <a:latin typeface="Consolas"/>
                <a:cs typeface="Consolas"/>
              </a:rPr>
              <a:t>(int</a:t>
            </a:r>
            <a:r>
              <a:rPr spc="-4" dirty="0">
                <a:latin typeface="Consolas"/>
                <a:cs typeface="Consolas"/>
              </a:rPr>
              <a:t> </a:t>
            </a:r>
            <a:r>
              <a:rPr spc="-9" dirty="0">
                <a:latin typeface="Consolas"/>
                <a:cs typeface="Consolas"/>
              </a:rPr>
              <a:t>i</a:t>
            </a:r>
            <a:r>
              <a:rPr spc="-4" dirty="0">
                <a:latin typeface="Consolas"/>
                <a:cs typeface="Consolas"/>
              </a:rPr>
              <a:t> </a:t>
            </a:r>
            <a:r>
              <a:rPr spc="-9" dirty="0">
                <a:latin typeface="Consolas"/>
                <a:cs typeface="Consolas"/>
              </a:rPr>
              <a:t>=</a:t>
            </a:r>
            <a:r>
              <a:rPr spc="-4" dirty="0">
                <a:latin typeface="Consolas"/>
                <a:cs typeface="Consolas"/>
              </a:rPr>
              <a:t> </a:t>
            </a:r>
            <a:r>
              <a:rPr spc="-9" dirty="0">
                <a:latin typeface="Consolas"/>
                <a:cs typeface="Consolas"/>
              </a:rPr>
              <a:t>1;</a:t>
            </a:r>
            <a:r>
              <a:rPr spc="-4" dirty="0">
                <a:latin typeface="Consolas"/>
                <a:cs typeface="Consolas"/>
              </a:rPr>
              <a:t> </a:t>
            </a:r>
            <a:r>
              <a:rPr spc="-9" dirty="0">
                <a:latin typeface="Consolas"/>
                <a:cs typeface="Consolas"/>
              </a:rPr>
              <a:t>i</a:t>
            </a:r>
            <a:r>
              <a:rPr spc="-4" dirty="0">
                <a:latin typeface="Consolas"/>
                <a:cs typeface="Consolas"/>
              </a:rPr>
              <a:t> </a:t>
            </a:r>
            <a:r>
              <a:rPr spc="-9" dirty="0">
                <a:latin typeface="Consolas"/>
                <a:cs typeface="Consolas"/>
              </a:rPr>
              <a:t>&lt;</a:t>
            </a:r>
            <a:r>
              <a:rPr spc="-4" dirty="0">
                <a:latin typeface="Consolas"/>
                <a:cs typeface="Consolas"/>
              </a:rPr>
              <a:t> </a:t>
            </a:r>
            <a:r>
              <a:rPr spc="-9" dirty="0">
                <a:latin typeface="Consolas"/>
                <a:cs typeface="Consolas"/>
              </a:rPr>
              <a:t>4;</a:t>
            </a:r>
            <a:r>
              <a:rPr spc="-4" dirty="0">
                <a:latin typeface="Consolas"/>
                <a:cs typeface="Consolas"/>
              </a:rPr>
              <a:t> </a:t>
            </a:r>
            <a:r>
              <a:rPr spc="-9" dirty="0">
                <a:latin typeface="Consolas"/>
                <a:cs typeface="Consolas"/>
              </a:rPr>
              <a:t>++i) pthread_create</a:t>
            </a:r>
            <a:r>
              <a:rPr spc="-4" dirty="0">
                <a:latin typeface="Consolas"/>
                <a:cs typeface="Consolas"/>
              </a:rPr>
              <a:t> </a:t>
            </a:r>
            <a:r>
              <a:rPr spc="-9" dirty="0">
                <a:latin typeface="Consolas"/>
                <a:cs typeface="Consolas"/>
              </a:rPr>
              <a:t>(</a:t>
            </a:r>
            <a:endParaRPr dirty="0">
              <a:latin typeface="Consolas"/>
              <a:cs typeface="Consolas"/>
            </a:endParaRPr>
          </a:p>
          <a:p>
            <a:pPr marL="68374" marR="104270" indent="901966">
              <a:lnSpc>
                <a:spcPct val="115700"/>
              </a:lnSpc>
              <a:spcBef>
                <a:spcPts val="90"/>
              </a:spcBef>
            </a:pPr>
            <a:r>
              <a:rPr spc="-9" dirty="0">
                <a:latin typeface="Consolas"/>
                <a:cs typeface="Consolas"/>
              </a:rPr>
              <a:t>&amp;tid[i],0,thunk, 0); thunk();</a:t>
            </a:r>
            <a:endParaRPr dirty="0">
              <a:latin typeface="Consolas"/>
              <a:cs typeface="Consolas"/>
            </a:endParaRPr>
          </a:p>
          <a:p>
            <a:pPr>
              <a:spcBef>
                <a:spcPts val="11"/>
              </a:spcBef>
            </a:pPr>
            <a:endParaRPr sz="2000" dirty="0">
              <a:latin typeface="Times New Roman"/>
              <a:cs typeface="Times New Roman"/>
            </a:endParaRPr>
          </a:p>
          <a:p>
            <a:pPr marL="519071" marR="217086" indent="-451267">
              <a:lnSpc>
                <a:spcPct val="120400"/>
              </a:lnSpc>
            </a:pPr>
            <a:r>
              <a:rPr spc="-9" dirty="0">
                <a:latin typeface="Consolas"/>
                <a:cs typeface="Consolas"/>
              </a:rPr>
              <a:t>for</a:t>
            </a:r>
            <a:r>
              <a:rPr spc="-4" dirty="0">
                <a:latin typeface="Consolas"/>
                <a:cs typeface="Consolas"/>
              </a:rPr>
              <a:t> </a:t>
            </a:r>
            <a:r>
              <a:rPr spc="-9" dirty="0">
                <a:latin typeface="Consolas"/>
                <a:cs typeface="Consolas"/>
              </a:rPr>
              <a:t>(int</a:t>
            </a:r>
            <a:r>
              <a:rPr spc="-4" dirty="0">
                <a:latin typeface="Consolas"/>
                <a:cs typeface="Consolas"/>
              </a:rPr>
              <a:t> </a:t>
            </a:r>
            <a:r>
              <a:rPr spc="-9" dirty="0">
                <a:latin typeface="Consolas"/>
                <a:cs typeface="Consolas"/>
              </a:rPr>
              <a:t>i</a:t>
            </a:r>
            <a:r>
              <a:rPr spc="-4" dirty="0">
                <a:latin typeface="Consolas"/>
                <a:cs typeface="Consolas"/>
              </a:rPr>
              <a:t> </a:t>
            </a:r>
            <a:r>
              <a:rPr spc="-9" dirty="0">
                <a:latin typeface="Consolas"/>
                <a:cs typeface="Consolas"/>
              </a:rPr>
              <a:t>=</a:t>
            </a:r>
            <a:r>
              <a:rPr spc="-4" dirty="0">
                <a:latin typeface="Consolas"/>
                <a:cs typeface="Consolas"/>
              </a:rPr>
              <a:t> </a:t>
            </a:r>
            <a:r>
              <a:rPr spc="-9" dirty="0">
                <a:latin typeface="Consolas"/>
                <a:cs typeface="Consolas"/>
              </a:rPr>
              <a:t>1;</a:t>
            </a:r>
            <a:r>
              <a:rPr spc="-4" dirty="0">
                <a:latin typeface="Consolas"/>
                <a:cs typeface="Consolas"/>
              </a:rPr>
              <a:t> </a:t>
            </a:r>
            <a:r>
              <a:rPr spc="-9" dirty="0">
                <a:latin typeface="Consolas"/>
                <a:cs typeface="Consolas"/>
              </a:rPr>
              <a:t>i</a:t>
            </a:r>
            <a:r>
              <a:rPr spc="-4" dirty="0">
                <a:latin typeface="Consolas"/>
                <a:cs typeface="Consolas"/>
              </a:rPr>
              <a:t> </a:t>
            </a:r>
            <a:r>
              <a:rPr spc="-9" dirty="0">
                <a:latin typeface="Consolas"/>
                <a:cs typeface="Consolas"/>
              </a:rPr>
              <a:t>&lt;</a:t>
            </a:r>
            <a:r>
              <a:rPr spc="-4" dirty="0">
                <a:latin typeface="Consolas"/>
                <a:cs typeface="Consolas"/>
              </a:rPr>
              <a:t> </a:t>
            </a:r>
            <a:r>
              <a:rPr spc="-9" dirty="0">
                <a:latin typeface="Consolas"/>
                <a:cs typeface="Consolas"/>
              </a:rPr>
              <a:t>4;</a:t>
            </a:r>
            <a:r>
              <a:rPr spc="-4" dirty="0">
                <a:latin typeface="Consolas"/>
                <a:cs typeface="Consolas"/>
              </a:rPr>
              <a:t> </a:t>
            </a:r>
            <a:r>
              <a:rPr spc="-9" dirty="0">
                <a:latin typeface="Consolas"/>
                <a:cs typeface="Consolas"/>
              </a:rPr>
              <a:t>++i) pthread_join</a:t>
            </a:r>
            <a:r>
              <a:rPr spc="-4" dirty="0">
                <a:latin typeface="Consolas"/>
                <a:cs typeface="Consolas"/>
              </a:rPr>
              <a:t> </a:t>
            </a:r>
            <a:r>
              <a:rPr spc="-9" dirty="0">
                <a:latin typeface="Consolas"/>
                <a:cs typeface="Consolas"/>
              </a:rPr>
              <a:t>(tid[i]);</a:t>
            </a:r>
            <a:endParaRPr dirty="0">
              <a:latin typeface="Consolas"/>
              <a:cs typeface="Consolas"/>
            </a:endParaRPr>
          </a:p>
        </p:txBody>
      </p:sp>
      <p:sp>
        <p:nvSpPr>
          <p:cNvPr id="5" name="object 5"/>
          <p:cNvSpPr txBox="1"/>
          <p:nvPr/>
        </p:nvSpPr>
        <p:spPr>
          <a:xfrm>
            <a:off x="604090" y="2927665"/>
            <a:ext cx="3997036" cy="3625993"/>
          </a:xfrm>
          <a:prstGeom prst="rect">
            <a:avLst/>
          </a:prstGeom>
        </p:spPr>
        <p:txBody>
          <a:bodyPr vert="horz" wrap="square" lIns="0" tIns="0" rIns="0" bIns="0" rtlCol="0">
            <a:spAutoFit/>
          </a:bodyPr>
          <a:lstStyle/>
          <a:p>
            <a:pPr marL="319078" marR="84328" indent="-307682">
              <a:lnSpc>
                <a:spcPct val="97200"/>
              </a:lnSpc>
              <a:buClr>
                <a:srgbClr val="000080"/>
              </a:buClr>
              <a:buSzPct val="150000"/>
              <a:buFont typeface="Arial"/>
              <a:buChar char="▪"/>
              <a:tabLst>
                <a:tab pos="319078" algn="l"/>
              </a:tabLst>
            </a:pPr>
            <a:r>
              <a:rPr spc="-13" dirty="0">
                <a:latin typeface="Arial"/>
                <a:cs typeface="Arial"/>
              </a:rPr>
              <a:t>The</a:t>
            </a:r>
            <a:r>
              <a:rPr spc="-4" dirty="0">
                <a:latin typeface="Arial"/>
                <a:cs typeface="Arial"/>
              </a:rPr>
              <a:t> </a:t>
            </a:r>
            <a:r>
              <a:rPr spc="-13" dirty="0">
                <a:latin typeface="Arial"/>
                <a:cs typeface="Arial"/>
              </a:rPr>
              <a:t>O</a:t>
            </a:r>
            <a:r>
              <a:rPr dirty="0">
                <a:latin typeface="Arial"/>
                <a:cs typeface="Arial"/>
              </a:rPr>
              <a:t>penMP</a:t>
            </a:r>
            <a:r>
              <a:rPr spc="-4" dirty="0">
                <a:latin typeface="Arial"/>
                <a:cs typeface="Arial"/>
              </a:rPr>
              <a:t> </a:t>
            </a:r>
            <a:r>
              <a:rPr dirty="0">
                <a:latin typeface="Arial"/>
                <a:cs typeface="Arial"/>
              </a:rPr>
              <a:t>compiler</a:t>
            </a:r>
            <a:r>
              <a:rPr spc="-4" dirty="0">
                <a:latin typeface="Arial"/>
                <a:cs typeface="Arial"/>
              </a:rPr>
              <a:t> </a:t>
            </a:r>
            <a:r>
              <a:rPr dirty="0">
                <a:latin typeface="Arial"/>
                <a:cs typeface="Arial"/>
              </a:rPr>
              <a:t>genera</a:t>
            </a:r>
            <a:r>
              <a:rPr spc="-4" dirty="0">
                <a:latin typeface="Arial"/>
                <a:cs typeface="Arial"/>
              </a:rPr>
              <a:t>t</a:t>
            </a:r>
            <a:r>
              <a:rPr dirty="0">
                <a:latin typeface="Arial"/>
                <a:cs typeface="Arial"/>
              </a:rPr>
              <a:t>es</a:t>
            </a:r>
            <a:r>
              <a:rPr spc="-4" dirty="0">
                <a:latin typeface="Arial"/>
                <a:cs typeface="Arial"/>
              </a:rPr>
              <a:t> </a:t>
            </a:r>
            <a:r>
              <a:rPr dirty="0">
                <a:latin typeface="Arial"/>
                <a:cs typeface="Arial"/>
              </a:rPr>
              <a:t>code logically</a:t>
            </a:r>
            <a:r>
              <a:rPr spc="-4" dirty="0">
                <a:latin typeface="Arial"/>
                <a:cs typeface="Arial"/>
              </a:rPr>
              <a:t> </a:t>
            </a:r>
            <a:r>
              <a:rPr dirty="0">
                <a:latin typeface="Arial"/>
                <a:cs typeface="Arial"/>
              </a:rPr>
              <a:t>analogous</a:t>
            </a:r>
            <a:r>
              <a:rPr spc="-4" dirty="0">
                <a:latin typeface="Arial"/>
                <a:cs typeface="Arial"/>
              </a:rPr>
              <a:t> t</a:t>
            </a:r>
            <a:r>
              <a:rPr dirty="0">
                <a:latin typeface="Arial"/>
                <a:cs typeface="Arial"/>
              </a:rPr>
              <a:t>o</a:t>
            </a:r>
            <a:r>
              <a:rPr spc="-4" dirty="0">
                <a:latin typeface="Arial"/>
                <a:cs typeface="Arial"/>
              </a:rPr>
              <a:t> t</a:t>
            </a:r>
            <a:r>
              <a:rPr dirty="0">
                <a:latin typeface="Arial"/>
                <a:cs typeface="Arial"/>
              </a:rPr>
              <a:t>ha</a:t>
            </a:r>
            <a:r>
              <a:rPr spc="-4" dirty="0">
                <a:latin typeface="Arial"/>
                <a:cs typeface="Arial"/>
              </a:rPr>
              <a:t>t </a:t>
            </a:r>
            <a:r>
              <a:rPr dirty="0">
                <a:latin typeface="Arial"/>
                <a:cs typeface="Arial"/>
              </a:rPr>
              <a:t>on</a:t>
            </a:r>
            <a:r>
              <a:rPr spc="-4" dirty="0">
                <a:latin typeface="Arial"/>
                <a:cs typeface="Arial"/>
              </a:rPr>
              <a:t> t</a:t>
            </a:r>
            <a:r>
              <a:rPr dirty="0">
                <a:latin typeface="Arial"/>
                <a:cs typeface="Arial"/>
              </a:rPr>
              <a:t>he</a:t>
            </a:r>
            <a:r>
              <a:rPr spc="-4" dirty="0">
                <a:latin typeface="Arial"/>
                <a:cs typeface="Arial"/>
              </a:rPr>
              <a:t> </a:t>
            </a:r>
            <a:r>
              <a:rPr dirty="0">
                <a:latin typeface="Arial"/>
                <a:cs typeface="Arial"/>
              </a:rPr>
              <a:t>righ</a:t>
            </a:r>
            <a:r>
              <a:rPr spc="-4" dirty="0">
                <a:latin typeface="Arial"/>
                <a:cs typeface="Arial"/>
              </a:rPr>
              <a:t>t </a:t>
            </a:r>
            <a:r>
              <a:rPr dirty="0">
                <a:latin typeface="Arial"/>
                <a:cs typeface="Arial"/>
              </a:rPr>
              <a:t>o</a:t>
            </a:r>
            <a:r>
              <a:rPr spc="-4" dirty="0">
                <a:latin typeface="Arial"/>
                <a:cs typeface="Arial"/>
              </a:rPr>
              <a:t>f t</a:t>
            </a:r>
            <a:r>
              <a:rPr dirty="0">
                <a:latin typeface="Arial"/>
                <a:cs typeface="Arial"/>
              </a:rPr>
              <a:t>his</a:t>
            </a:r>
            <a:r>
              <a:rPr spc="-4" dirty="0">
                <a:latin typeface="Arial"/>
                <a:cs typeface="Arial"/>
              </a:rPr>
              <a:t> </a:t>
            </a:r>
            <a:r>
              <a:rPr dirty="0">
                <a:latin typeface="Arial"/>
                <a:cs typeface="Arial"/>
              </a:rPr>
              <a:t>slide</a:t>
            </a:r>
            <a:r>
              <a:rPr spc="-4" dirty="0">
                <a:latin typeface="Arial"/>
                <a:cs typeface="Arial"/>
              </a:rPr>
              <a:t>, </a:t>
            </a:r>
            <a:r>
              <a:rPr dirty="0">
                <a:latin typeface="Arial"/>
                <a:cs typeface="Arial"/>
              </a:rPr>
              <a:t>given</a:t>
            </a:r>
            <a:r>
              <a:rPr spc="-4" dirty="0">
                <a:latin typeface="Arial"/>
                <a:cs typeface="Arial"/>
              </a:rPr>
              <a:t> </a:t>
            </a:r>
            <a:r>
              <a:rPr dirty="0">
                <a:latin typeface="Arial"/>
                <a:cs typeface="Arial"/>
              </a:rPr>
              <a:t>an</a:t>
            </a:r>
            <a:r>
              <a:rPr spc="-4" dirty="0">
                <a:latin typeface="Arial"/>
                <a:cs typeface="Arial"/>
              </a:rPr>
              <a:t> </a:t>
            </a:r>
            <a:r>
              <a:rPr spc="-13" dirty="0">
                <a:latin typeface="Arial"/>
                <a:cs typeface="Arial"/>
              </a:rPr>
              <a:t>O</a:t>
            </a:r>
            <a:r>
              <a:rPr dirty="0">
                <a:latin typeface="Arial"/>
                <a:cs typeface="Arial"/>
              </a:rPr>
              <a:t>penMP</a:t>
            </a:r>
            <a:r>
              <a:rPr spc="-4" dirty="0">
                <a:latin typeface="Arial"/>
                <a:cs typeface="Arial"/>
              </a:rPr>
              <a:t> </a:t>
            </a:r>
            <a:r>
              <a:rPr dirty="0">
                <a:latin typeface="Arial"/>
                <a:cs typeface="Arial"/>
              </a:rPr>
              <a:t>pragma such</a:t>
            </a:r>
            <a:r>
              <a:rPr spc="-4" dirty="0">
                <a:latin typeface="Arial"/>
                <a:cs typeface="Arial"/>
              </a:rPr>
              <a:t> </a:t>
            </a:r>
            <a:r>
              <a:rPr dirty="0">
                <a:latin typeface="Arial"/>
                <a:cs typeface="Arial"/>
              </a:rPr>
              <a:t>as</a:t>
            </a:r>
            <a:r>
              <a:rPr spc="-4" dirty="0">
                <a:latin typeface="Arial"/>
                <a:cs typeface="Arial"/>
              </a:rPr>
              <a:t> t</a:t>
            </a:r>
            <a:r>
              <a:rPr dirty="0">
                <a:latin typeface="Arial"/>
                <a:cs typeface="Arial"/>
              </a:rPr>
              <a:t>ha</a:t>
            </a:r>
            <a:r>
              <a:rPr spc="-4" dirty="0">
                <a:latin typeface="Arial"/>
                <a:cs typeface="Arial"/>
              </a:rPr>
              <a:t>t </a:t>
            </a:r>
            <a:r>
              <a:rPr dirty="0">
                <a:latin typeface="Arial"/>
                <a:cs typeface="Arial"/>
              </a:rPr>
              <a:t>on</a:t>
            </a:r>
            <a:r>
              <a:rPr spc="-4" dirty="0">
                <a:latin typeface="Arial"/>
                <a:cs typeface="Arial"/>
              </a:rPr>
              <a:t> t</a:t>
            </a:r>
            <a:r>
              <a:rPr dirty="0">
                <a:latin typeface="Arial"/>
                <a:cs typeface="Arial"/>
              </a:rPr>
              <a:t>he</a:t>
            </a:r>
            <a:r>
              <a:rPr spc="-4" dirty="0">
                <a:latin typeface="Arial"/>
                <a:cs typeface="Arial"/>
              </a:rPr>
              <a:t> t</a:t>
            </a:r>
            <a:r>
              <a:rPr dirty="0">
                <a:latin typeface="Arial"/>
                <a:cs typeface="Arial"/>
              </a:rPr>
              <a:t>op-le</a:t>
            </a:r>
            <a:r>
              <a:rPr spc="-4" dirty="0">
                <a:latin typeface="Arial"/>
                <a:cs typeface="Arial"/>
              </a:rPr>
              <a:t>ft</a:t>
            </a:r>
            <a:endParaRPr dirty="0">
              <a:latin typeface="Arial"/>
              <a:cs typeface="Arial"/>
            </a:endParaRPr>
          </a:p>
          <a:p>
            <a:pPr marL="319078" indent="-307682">
              <a:lnSpc>
                <a:spcPts val="2445"/>
              </a:lnSpc>
              <a:buClr>
                <a:srgbClr val="000080"/>
              </a:buClr>
              <a:buSzPct val="150000"/>
              <a:buFont typeface="Arial"/>
              <a:buChar char="▪"/>
              <a:tabLst>
                <a:tab pos="319078" algn="l"/>
              </a:tabLst>
            </a:pPr>
            <a:r>
              <a:rPr dirty="0">
                <a:latin typeface="Arial"/>
                <a:cs typeface="Arial"/>
              </a:rPr>
              <a:t>All</a:t>
            </a:r>
            <a:r>
              <a:rPr spc="-4" dirty="0">
                <a:latin typeface="Arial"/>
                <a:cs typeface="Arial"/>
              </a:rPr>
              <a:t> </a:t>
            </a:r>
            <a:r>
              <a:rPr dirty="0">
                <a:latin typeface="Arial"/>
                <a:cs typeface="Arial"/>
              </a:rPr>
              <a:t>known</a:t>
            </a:r>
            <a:r>
              <a:rPr spc="-4" dirty="0">
                <a:latin typeface="Arial"/>
                <a:cs typeface="Arial"/>
              </a:rPr>
              <a:t> </a:t>
            </a:r>
            <a:r>
              <a:rPr spc="-13" dirty="0">
                <a:latin typeface="Arial"/>
                <a:cs typeface="Arial"/>
              </a:rPr>
              <a:t>O</a:t>
            </a:r>
            <a:r>
              <a:rPr dirty="0">
                <a:latin typeface="Arial"/>
                <a:cs typeface="Arial"/>
              </a:rPr>
              <a:t>penMP</a:t>
            </a:r>
            <a:r>
              <a:rPr spc="-4" dirty="0">
                <a:latin typeface="Arial"/>
                <a:cs typeface="Arial"/>
              </a:rPr>
              <a:t> </a:t>
            </a:r>
            <a:r>
              <a:rPr dirty="0">
                <a:latin typeface="Arial"/>
                <a:cs typeface="Arial"/>
              </a:rPr>
              <a:t>implemen</a:t>
            </a:r>
            <a:r>
              <a:rPr spc="-4" dirty="0">
                <a:latin typeface="Arial"/>
                <a:cs typeface="Arial"/>
              </a:rPr>
              <a:t>t</a:t>
            </a:r>
            <a:r>
              <a:rPr dirty="0">
                <a:latin typeface="Arial"/>
                <a:cs typeface="Arial"/>
              </a:rPr>
              <a:t>a</a:t>
            </a:r>
            <a:r>
              <a:rPr spc="-4" dirty="0">
                <a:latin typeface="Arial"/>
                <a:cs typeface="Arial"/>
              </a:rPr>
              <a:t>t</a:t>
            </a:r>
            <a:r>
              <a:rPr dirty="0">
                <a:latin typeface="Arial"/>
                <a:cs typeface="Arial"/>
              </a:rPr>
              <a:t>ions</a:t>
            </a:r>
          </a:p>
          <a:p>
            <a:pPr marL="318509" marR="38175">
              <a:lnSpc>
                <a:spcPts val="1885"/>
              </a:lnSpc>
              <a:spcBef>
                <a:spcPts val="31"/>
              </a:spcBef>
            </a:pPr>
            <a:r>
              <a:rPr dirty="0">
                <a:latin typeface="Arial"/>
                <a:cs typeface="Arial"/>
              </a:rPr>
              <a:t>use</a:t>
            </a:r>
            <a:r>
              <a:rPr spc="-4" dirty="0">
                <a:latin typeface="Arial"/>
                <a:cs typeface="Arial"/>
              </a:rPr>
              <a:t> </a:t>
            </a:r>
            <a:r>
              <a:rPr dirty="0">
                <a:latin typeface="Arial"/>
                <a:cs typeface="Arial"/>
              </a:rPr>
              <a:t>a</a:t>
            </a:r>
            <a:r>
              <a:rPr spc="-4" dirty="0">
                <a:latin typeface="Arial"/>
                <a:cs typeface="Arial"/>
              </a:rPr>
              <a:t> t</a:t>
            </a:r>
            <a:r>
              <a:rPr dirty="0">
                <a:latin typeface="Arial"/>
                <a:cs typeface="Arial"/>
              </a:rPr>
              <a:t>hread</a:t>
            </a:r>
            <a:r>
              <a:rPr spc="-4" dirty="0">
                <a:latin typeface="Arial"/>
                <a:cs typeface="Arial"/>
              </a:rPr>
              <a:t> </a:t>
            </a:r>
            <a:r>
              <a:rPr dirty="0">
                <a:latin typeface="Arial"/>
                <a:cs typeface="Arial"/>
              </a:rPr>
              <a:t>pool</a:t>
            </a:r>
            <a:r>
              <a:rPr spc="-4" dirty="0">
                <a:latin typeface="Arial"/>
                <a:cs typeface="Arial"/>
              </a:rPr>
              <a:t> </a:t>
            </a:r>
            <a:r>
              <a:rPr dirty="0">
                <a:latin typeface="Arial"/>
                <a:cs typeface="Arial"/>
              </a:rPr>
              <a:t>so</a:t>
            </a:r>
            <a:r>
              <a:rPr spc="-4" dirty="0">
                <a:latin typeface="Arial"/>
                <a:cs typeface="Arial"/>
              </a:rPr>
              <a:t> f</a:t>
            </a:r>
            <a:r>
              <a:rPr dirty="0">
                <a:latin typeface="Arial"/>
                <a:cs typeface="Arial"/>
              </a:rPr>
              <a:t>ull</a:t>
            </a:r>
            <a:r>
              <a:rPr spc="-4" dirty="0">
                <a:latin typeface="Arial"/>
                <a:cs typeface="Arial"/>
              </a:rPr>
              <a:t> </a:t>
            </a:r>
            <a:r>
              <a:rPr dirty="0">
                <a:latin typeface="Arial"/>
                <a:cs typeface="Arial"/>
              </a:rPr>
              <a:t>co</a:t>
            </a:r>
            <a:r>
              <a:rPr spc="-9" dirty="0">
                <a:latin typeface="Arial"/>
                <a:cs typeface="Arial"/>
              </a:rPr>
              <a:t>st</a:t>
            </a:r>
            <a:r>
              <a:rPr spc="-4" dirty="0">
                <a:latin typeface="Arial"/>
                <a:cs typeface="Arial"/>
              </a:rPr>
              <a:t> </a:t>
            </a:r>
            <a:r>
              <a:rPr dirty="0">
                <a:latin typeface="Arial"/>
                <a:cs typeface="Arial"/>
              </a:rPr>
              <a:t>o</a:t>
            </a:r>
            <a:r>
              <a:rPr spc="-4" dirty="0">
                <a:latin typeface="Arial"/>
                <a:cs typeface="Arial"/>
              </a:rPr>
              <a:t>f t</a:t>
            </a:r>
            <a:r>
              <a:rPr dirty="0">
                <a:latin typeface="Arial"/>
                <a:cs typeface="Arial"/>
              </a:rPr>
              <a:t>hreads crea</a:t>
            </a:r>
            <a:r>
              <a:rPr spc="-4" dirty="0">
                <a:latin typeface="Arial"/>
                <a:cs typeface="Arial"/>
              </a:rPr>
              <a:t>t</a:t>
            </a:r>
            <a:r>
              <a:rPr dirty="0">
                <a:latin typeface="Arial"/>
                <a:cs typeface="Arial"/>
              </a:rPr>
              <a:t>ion</a:t>
            </a:r>
            <a:r>
              <a:rPr spc="-4" dirty="0">
                <a:latin typeface="Arial"/>
                <a:cs typeface="Arial"/>
              </a:rPr>
              <a:t> </a:t>
            </a:r>
            <a:r>
              <a:rPr dirty="0">
                <a:latin typeface="Arial"/>
                <a:cs typeface="Arial"/>
              </a:rPr>
              <a:t>and</a:t>
            </a:r>
            <a:r>
              <a:rPr spc="-4" dirty="0">
                <a:latin typeface="Arial"/>
                <a:cs typeface="Arial"/>
              </a:rPr>
              <a:t> </a:t>
            </a:r>
            <a:r>
              <a:rPr dirty="0">
                <a:latin typeface="Arial"/>
                <a:cs typeface="Arial"/>
              </a:rPr>
              <a:t>de</a:t>
            </a:r>
            <a:r>
              <a:rPr spc="-9" dirty="0">
                <a:latin typeface="Arial"/>
                <a:cs typeface="Arial"/>
              </a:rPr>
              <a:t>st</a:t>
            </a:r>
            <a:r>
              <a:rPr dirty="0">
                <a:latin typeface="Arial"/>
                <a:cs typeface="Arial"/>
              </a:rPr>
              <a:t>ru</a:t>
            </a:r>
            <a:r>
              <a:rPr spc="-9" dirty="0">
                <a:latin typeface="Arial"/>
                <a:cs typeface="Arial"/>
              </a:rPr>
              <a:t>ct</a:t>
            </a:r>
            <a:r>
              <a:rPr dirty="0">
                <a:latin typeface="Arial"/>
                <a:cs typeface="Arial"/>
              </a:rPr>
              <a:t>ion</a:t>
            </a:r>
            <a:r>
              <a:rPr spc="-4" dirty="0">
                <a:latin typeface="Arial"/>
                <a:cs typeface="Arial"/>
              </a:rPr>
              <a:t> </a:t>
            </a:r>
            <a:r>
              <a:rPr dirty="0">
                <a:latin typeface="Arial"/>
                <a:cs typeface="Arial"/>
              </a:rPr>
              <a:t>is</a:t>
            </a:r>
            <a:r>
              <a:rPr spc="-4" dirty="0">
                <a:latin typeface="Arial"/>
                <a:cs typeface="Arial"/>
              </a:rPr>
              <a:t> </a:t>
            </a:r>
            <a:r>
              <a:rPr dirty="0">
                <a:latin typeface="Arial"/>
                <a:cs typeface="Arial"/>
              </a:rPr>
              <a:t>no</a:t>
            </a:r>
            <a:r>
              <a:rPr spc="-4" dirty="0">
                <a:latin typeface="Arial"/>
                <a:cs typeface="Arial"/>
              </a:rPr>
              <a:t>t </a:t>
            </a:r>
            <a:r>
              <a:rPr dirty="0">
                <a:latin typeface="Arial"/>
                <a:cs typeface="Arial"/>
              </a:rPr>
              <a:t>incurred</a:t>
            </a:r>
            <a:r>
              <a:rPr lang="en-US" dirty="0">
                <a:latin typeface="Arial"/>
                <a:cs typeface="Arial"/>
              </a:rPr>
              <a:t> </a:t>
            </a:r>
            <a:r>
              <a:rPr spc="-4" dirty="0">
                <a:latin typeface="Arial"/>
                <a:cs typeface="Arial"/>
              </a:rPr>
              <a:t>for </a:t>
            </a:r>
            <a:r>
              <a:rPr dirty="0">
                <a:latin typeface="Arial"/>
                <a:cs typeface="Arial"/>
              </a:rPr>
              <a:t>reach</a:t>
            </a:r>
            <a:r>
              <a:rPr spc="-4" dirty="0">
                <a:latin typeface="Arial"/>
                <a:cs typeface="Arial"/>
              </a:rPr>
              <a:t> </a:t>
            </a:r>
            <a:r>
              <a:rPr dirty="0">
                <a:latin typeface="Arial"/>
                <a:cs typeface="Arial"/>
              </a:rPr>
              <a:t>parallel</a:t>
            </a:r>
            <a:r>
              <a:rPr spc="-4" dirty="0">
                <a:latin typeface="Arial"/>
                <a:cs typeface="Arial"/>
              </a:rPr>
              <a:t> </a:t>
            </a:r>
            <a:r>
              <a:rPr dirty="0">
                <a:latin typeface="Arial"/>
                <a:cs typeface="Arial"/>
              </a:rPr>
              <a:t>region</a:t>
            </a:r>
            <a:r>
              <a:rPr spc="-4" dirty="0">
                <a:latin typeface="Arial"/>
                <a:cs typeface="Arial"/>
              </a:rPr>
              <a:t>.</a:t>
            </a:r>
            <a:endParaRPr dirty="0">
              <a:latin typeface="Arial"/>
              <a:cs typeface="Arial"/>
            </a:endParaRPr>
          </a:p>
          <a:p>
            <a:pPr marL="319078" indent="-307682">
              <a:lnSpc>
                <a:spcPts val="2637"/>
              </a:lnSpc>
              <a:buClr>
                <a:srgbClr val="000080"/>
              </a:buClr>
              <a:buSzPct val="150000"/>
              <a:buFont typeface="Arial"/>
              <a:buChar char="▪"/>
              <a:tabLst>
                <a:tab pos="319078" algn="l"/>
              </a:tabLst>
            </a:pPr>
            <a:r>
              <a:rPr spc="-13" dirty="0">
                <a:latin typeface="Arial"/>
                <a:cs typeface="Arial"/>
              </a:rPr>
              <a:t>Only</a:t>
            </a:r>
            <a:r>
              <a:rPr spc="-4" dirty="0">
                <a:latin typeface="Arial"/>
                <a:cs typeface="Arial"/>
              </a:rPr>
              <a:t> t</a:t>
            </a:r>
            <a:r>
              <a:rPr dirty="0">
                <a:latin typeface="Arial"/>
                <a:cs typeface="Arial"/>
              </a:rPr>
              <a:t>hree</a:t>
            </a:r>
            <a:r>
              <a:rPr spc="-4" dirty="0">
                <a:latin typeface="Arial"/>
                <a:cs typeface="Arial"/>
              </a:rPr>
              <a:t> t</a:t>
            </a:r>
            <a:r>
              <a:rPr dirty="0">
                <a:latin typeface="Arial"/>
                <a:cs typeface="Arial"/>
              </a:rPr>
              <a:t>hreads</a:t>
            </a:r>
            <a:r>
              <a:rPr spc="-4" dirty="0">
                <a:latin typeface="Arial"/>
                <a:cs typeface="Arial"/>
              </a:rPr>
              <a:t> </a:t>
            </a:r>
            <a:r>
              <a:rPr dirty="0">
                <a:latin typeface="Arial"/>
                <a:cs typeface="Arial"/>
              </a:rPr>
              <a:t>are</a:t>
            </a:r>
            <a:r>
              <a:rPr spc="-4" dirty="0">
                <a:latin typeface="Arial"/>
                <a:cs typeface="Arial"/>
              </a:rPr>
              <a:t> </a:t>
            </a:r>
            <a:r>
              <a:rPr dirty="0">
                <a:latin typeface="Arial"/>
                <a:cs typeface="Arial"/>
              </a:rPr>
              <a:t>crea</a:t>
            </a:r>
            <a:r>
              <a:rPr spc="-4" dirty="0">
                <a:latin typeface="Arial"/>
                <a:cs typeface="Arial"/>
              </a:rPr>
              <a:t>t</a:t>
            </a:r>
            <a:r>
              <a:rPr dirty="0">
                <a:latin typeface="Arial"/>
                <a:cs typeface="Arial"/>
              </a:rPr>
              <a:t>ed</a:t>
            </a:r>
            <a:r>
              <a:rPr spc="-4" dirty="0">
                <a:latin typeface="Arial"/>
                <a:cs typeface="Arial"/>
              </a:rPr>
              <a:t> </a:t>
            </a:r>
            <a:r>
              <a:rPr dirty="0">
                <a:latin typeface="Arial"/>
                <a:cs typeface="Arial"/>
              </a:rPr>
              <a:t>because</a:t>
            </a:r>
            <a:r>
              <a:rPr lang="en-US" dirty="0">
                <a:latin typeface="Arial"/>
                <a:cs typeface="Arial"/>
              </a:rPr>
              <a:t> </a:t>
            </a:r>
            <a:r>
              <a:rPr spc="-4" dirty="0">
                <a:latin typeface="Arial"/>
                <a:cs typeface="Arial"/>
              </a:rPr>
              <a:t>the </a:t>
            </a:r>
            <a:r>
              <a:rPr dirty="0">
                <a:latin typeface="Arial"/>
                <a:cs typeface="Arial"/>
              </a:rPr>
              <a:t>la</a:t>
            </a:r>
            <a:r>
              <a:rPr spc="-9" dirty="0">
                <a:latin typeface="Arial"/>
                <a:cs typeface="Arial"/>
              </a:rPr>
              <a:t>st</a:t>
            </a:r>
            <a:r>
              <a:rPr spc="-4" dirty="0">
                <a:latin typeface="Arial"/>
                <a:cs typeface="Arial"/>
              </a:rPr>
              <a:t> </a:t>
            </a:r>
            <a:r>
              <a:rPr dirty="0">
                <a:latin typeface="Arial"/>
                <a:cs typeface="Arial"/>
              </a:rPr>
              <a:t>parallel</a:t>
            </a:r>
            <a:r>
              <a:rPr spc="-4" dirty="0">
                <a:latin typeface="Arial"/>
                <a:cs typeface="Arial"/>
              </a:rPr>
              <a:t> </a:t>
            </a:r>
            <a:r>
              <a:rPr dirty="0">
                <a:latin typeface="Arial"/>
                <a:cs typeface="Arial"/>
              </a:rPr>
              <a:t>se</a:t>
            </a:r>
            <a:r>
              <a:rPr spc="-9" dirty="0">
                <a:latin typeface="Arial"/>
                <a:cs typeface="Arial"/>
              </a:rPr>
              <a:t>ct</a:t>
            </a:r>
            <a:r>
              <a:rPr dirty="0">
                <a:latin typeface="Arial"/>
                <a:cs typeface="Arial"/>
              </a:rPr>
              <a:t>ion</a:t>
            </a:r>
            <a:r>
              <a:rPr spc="-4" dirty="0">
                <a:latin typeface="Arial"/>
                <a:cs typeface="Arial"/>
              </a:rPr>
              <a:t> </a:t>
            </a:r>
            <a:r>
              <a:rPr dirty="0">
                <a:latin typeface="Arial"/>
                <a:cs typeface="Arial"/>
              </a:rPr>
              <a:t>will</a:t>
            </a:r>
            <a:r>
              <a:rPr spc="-4" dirty="0">
                <a:latin typeface="Arial"/>
                <a:cs typeface="Arial"/>
              </a:rPr>
              <a:t> </a:t>
            </a:r>
            <a:r>
              <a:rPr dirty="0">
                <a:latin typeface="Arial"/>
                <a:cs typeface="Arial"/>
              </a:rPr>
              <a:t>be</a:t>
            </a:r>
            <a:r>
              <a:rPr spc="-4" dirty="0">
                <a:latin typeface="Arial"/>
                <a:cs typeface="Arial"/>
              </a:rPr>
              <a:t> </a:t>
            </a:r>
            <a:r>
              <a:rPr dirty="0">
                <a:latin typeface="Arial"/>
                <a:cs typeface="Arial"/>
              </a:rPr>
              <a:t>invoked </a:t>
            </a:r>
            <a:r>
              <a:rPr spc="-4" dirty="0">
                <a:latin typeface="Arial"/>
                <a:cs typeface="Arial"/>
              </a:rPr>
              <a:t>f</a:t>
            </a:r>
            <a:r>
              <a:rPr dirty="0">
                <a:latin typeface="Arial"/>
                <a:cs typeface="Arial"/>
              </a:rPr>
              <a:t>rom</a:t>
            </a:r>
            <a:r>
              <a:rPr spc="-4" dirty="0">
                <a:latin typeface="Arial"/>
                <a:cs typeface="Arial"/>
              </a:rPr>
              <a:t> t</a:t>
            </a:r>
            <a:r>
              <a:rPr dirty="0">
                <a:latin typeface="Arial"/>
                <a:cs typeface="Arial"/>
              </a:rPr>
              <a:t>he</a:t>
            </a:r>
            <a:r>
              <a:rPr spc="-4" dirty="0">
                <a:latin typeface="Arial"/>
                <a:cs typeface="Arial"/>
              </a:rPr>
              <a:t> </a:t>
            </a:r>
            <a:r>
              <a:rPr dirty="0">
                <a:latin typeface="Arial"/>
                <a:cs typeface="Arial"/>
              </a:rPr>
              <a:t>paren</a:t>
            </a:r>
            <a:r>
              <a:rPr spc="-4" dirty="0">
                <a:latin typeface="Arial"/>
                <a:cs typeface="Arial"/>
              </a:rPr>
              <a:t>t t</a:t>
            </a:r>
            <a:r>
              <a:rPr dirty="0">
                <a:latin typeface="Arial"/>
                <a:cs typeface="Arial"/>
              </a:rPr>
              <a:t>hread</a:t>
            </a:r>
            <a:r>
              <a:rPr spc="-4" dirty="0">
                <a:latin typeface="Arial"/>
                <a:cs typeface="Arial"/>
              </a:rPr>
              <a:t>.</a:t>
            </a:r>
            <a:endParaRPr dirty="0">
              <a:latin typeface="Arial"/>
              <a:cs typeface="Aria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ea typeface="ＭＳ Ｐゴシック" pitchFamily="34" charset="-128"/>
              </a:rPr>
              <a:t>Programming Model – Concurrent Loops</a:t>
            </a:r>
            <a:endParaRPr lang="zh-CN" altLang="en-US" sz="4000" dirty="0"/>
          </a:p>
        </p:txBody>
      </p:sp>
      <p:sp>
        <p:nvSpPr>
          <p:cNvPr id="4" name="Rectangle 3"/>
          <p:cNvSpPr txBox="1">
            <a:spLocks noChangeArrowheads="1"/>
          </p:cNvSpPr>
          <p:nvPr/>
        </p:nvSpPr>
        <p:spPr>
          <a:xfrm>
            <a:off x="609600" y="1447824"/>
            <a:ext cx="3927475" cy="3076575"/>
          </a:xfrm>
          <a:prstGeom prst="rect">
            <a:avLst/>
          </a:prstGeom>
        </p:spPr>
        <p:txBody>
          <a:bodyPr vert="horz" lIns="91440" tIns="45720" rIns="91440" bIns="45720" rtlCol="0">
            <a:normAutofit fontScale="925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err="1">
                <a:ln>
                  <a:noFill/>
                </a:ln>
                <a:solidFill>
                  <a:schemeClr val="tx1"/>
                </a:solidFill>
                <a:effectLst/>
                <a:uLnTx/>
                <a:uFillTx/>
                <a:latin typeface="Arial (正文)"/>
                <a:ea typeface="ＭＳ Ｐゴシック" pitchFamily="34" charset="-128"/>
                <a:cs typeface="+mn-cs"/>
              </a:rPr>
              <a:t>OpenMP</a:t>
            </a:r>
            <a:r>
              <a:rPr kumimoji="0" lang="en-US" altLang="zh-CN" sz="2000" b="0" i="0" u="none" strike="noStrike" kern="1200" cap="none" spc="0" normalizeH="0" baseline="0" noProof="0" dirty="0">
                <a:ln>
                  <a:noFill/>
                </a:ln>
                <a:solidFill>
                  <a:schemeClr val="tx1"/>
                </a:solidFill>
                <a:effectLst/>
                <a:uLnTx/>
                <a:uFillTx/>
                <a:latin typeface="Arial (正文)"/>
                <a:ea typeface="ＭＳ Ｐゴシック" pitchFamily="34" charset="-128"/>
                <a:cs typeface="+mn-cs"/>
              </a:rPr>
              <a:t> easily parallelizes loops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1800" b="0" i="0" u="none" strike="noStrike" kern="1200" cap="none" spc="0" normalizeH="0" baseline="0" noProof="0" dirty="0">
                <a:ln>
                  <a:noFill/>
                </a:ln>
                <a:solidFill>
                  <a:schemeClr val="tx1"/>
                </a:solidFill>
                <a:effectLst/>
                <a:uLnTx/>
                <a:uFillTx/>
                <a:latin typeface="Arial (正文)"/>
                <a:ea typeface="ＭＳ Ｐゴシック" pitchFamily="34" charset="-128"/>
                <a:cs typeface="+mn-cs"/>
              </a:rPr>
              <a:t>Requires: No data dependencies (reads/write or write/write pairs) between iterations!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1800" b="0" i="0" u="none" strike="noStrike" kern="1200" cap="none" spc="0" normalizeH="0" baseline="0" noProof="0" dirty="0">
              <a:ln>
                <a:noFill/>
              </a:ln>
              <a:solidFill>
                <a:schemeClr val="tx1"/>
              </a:solidFill>
              <a:effectLst/>
              <a:uLnTx/>
              <a:uFillTx/>
              <a:latin typeface="Arial (正文)"/>
              <a:ea typeface="ＭＳ Ｐゴシック" pitchFamily="34" charset="-128"/>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Arial (正文)"/>
                <a:ea typeface="ＭＳ Ｐゴシック" pitchFamily="34" charset="-128"/>
                <a:cs typeface="+mn-cs"/>
              </a:rPr>
              <a:t>Preprocessor calculates loop bounds for each thread directly from </a:t>
            </a:r>
            <a:r>
              <a:rPr kumimoji="0" lang="en-US" altLang="zh-CN" sz="2000" b="0" i="1" u="none" strike="noStrike" kern="1200" cap="none" spc="0" normalizeH="0" baseline="0" noProof="0" dirty="0">
                <a:ln>
                  <a:noFill/>
                </a:ln>
                <a:solidFill>
                  <a:schemeClr val="tx1"/>
                </a:solidFill>
                <a:effectLst/>
                <a:uLnTx/>
                <a:uFillTx/>
                <a:latin typeface="Arial (正文)"/>
                <a:ea typeface="ＭＳ Ｐゴシック" pitchFamily="34" charset="-128"/>
                <a:cs typeface="+mn-cs"/>
              </a:rPr>
              <a:t>serial</a:t>
            </a:r>
            <a:r>
              <a:rPr kumimoji="0" lang="en-US" altLang="zh-CN" sz="2000" b="0" i="0" u="none" strike="noStrike" kern="1200" cap="none" spc="0" normalizeH="0" baseline="0" noProof="0" dirty="0">
                <a:ln>
                  <a:noFill/>
                </a:ln>
                <a:solidFill>
                  <a:schemeClr val="tx1"/>
                </a:solidFill>
                <a:effectLst/>
                <a:uLnTx/>
                <a:uFillTx/>
                <a:latin typeface="Arial (正文)"/>
                <a:ea typeface="ＭＳ Ｐゴシック" pitchFamily="34" charset="-128"/>
                <a:cs typeface="+mn-cs"/>
              </a:rPr>
              <a:t> source</a:t>
            </a:r>
          </a:p>
        </p:txBody>
      </p:sp>
      <p:grpSp>
        <p:nvGrpSpPr>
          <p:cNvPr id="5" name="Group 16"/>
          <p:cNvGrpSpPr>
            <a:grpSpLocks/>
          </p:cNvGrpSpPr>
          <p:nvPr/>
        </p:nvGrpSpPr>
        <p:grpSpPr bwMode="auto">
          <a:xfrm>
            <a:off x="5168900" y="1663700"/>
            <a:ext cx="3048000" cy="3314700"/>
            <a:chOff x="3680" y="1040"/>
            <a:chExt cx="1920" cy="2088"/>
          </a:xfrm>
        </p:grpSpPr>
        <p:grpSp>
          <p:nvGrpSpPr>
            <p:cNvPr id="6" name="Group 17"/>
            <p:cNvGrpSpPr>
              <a:grpSpLocks/>
            </p:cNvGrpSpPr>
            <p:nvPr/>
          </p:nvGrpSpPr>
          <p:grpSpPr bwMode="auto">
            <a:xfrm>
              <a:off x="4160" y="2504"/>
              <a:ext cx="736" cy="400"/>
              <a:chOff x="4080" y="1856"/>
              <a:chExt cx="736" cy="400"/>
            </a:xfrm>
          </p:grpSpPr>
          <p:sp>
            <p:nvSpPr>
              <p:cNvPr id="33" name="AutoShape 18"/>
              <p:cNvSpPr>
                <a:spLocks noChangeArrowheads="1"/>
              </p:cNvSpPr>
              <p:nvPr/>
            </p:nvSpPr>
            <p:spPr bwMode="auto">
              <a:xfrm>
                <a:off x="4080" y="1856"/>
                <a:ext cx="736" cy="400"/>
              </a:xfrm>
              <a:prstGeom prst="flowChartDecision">
                <a:avLst/>
              </a:prstGeom>
              <a:noFill/>
              <a:ln w="38100">
                <a:solidFill>
                  <a:schemeClr val="accent2"/>
                </a:solidFill>
                <a:miter lim="800000"/>
                <a:headEnd type="none" w="sm" len="sm"/>
                <a:tailEnd type="none" w="sm" len="sm"/>
              </a:ln>
            </p:spPr>
            <p:txBody>
              <a:bodyPr wrap="none" anchor="ctr"/>
              <a:lstStyle/>
              <a:p>
                <a:endParaRPr lang="zh-CN" altLang="zh-CN"/>
              </a:p>
            </p:txBody>
          </p:sp>
          <p:sp>
            <p:nvSpPr>
              <p:cNvPr id="34" name="Text Box 19"/>
              <p:cNvSpPr txBox="1">
                <a:spLocks noChangeArrowheads="1"/>
              </p:cNvSpPr>
              <p:nvPr/>
            </p:nvSpPr>
            <p:spPr bwMode="auto">
              <a:xfrm>
                <a:off x="4352" y="1928"/>
                <a:ext cx="208" cy="231"/>
              </a:xfrm>
              <a:prstGeom prst="rect">
                <a:avLst/>
              </a:prstGeom>
              <a:noFill/>
              <a:ln w="12700">
                <a:noFill/>
                <a:miter lim="800000"/>
                <a:headEnd type="none" w="sm" len="sm"/>
                <a:tailEnd type="none" w="sm" len="sm"/>
              </a:ln>
            </p:spPr>
            <p:txBody>
              <a:bodyPr>
                <a:spAutoFit/>
              </a:bodyPr>
              <a:lstStyle/>
              <a:p>
                <a:pPr algn="l">
                  <a:spcBef>
                    <a:spcPct val="50000"/>
                  </a:spcBef>
                </a:pPr>
                <a:r>
                  <a:rPr lang="en-US" altLang="zh-CN" sz="1800" b="0">
                    <a:solidFill>
                      <a:schemeClr val="tx1"/>
                    </a:solidFill>
                  </a:rPr>
                  <a:t>?</a:t>
                </a:r>
              </a:p>
            </p:txBody>
          </p:sp>
        </p:grpSp>
        <p:grpSp>
          <p:nvGrpSpPr>
            <p:cNvPr id="7" name="Group 20"/>
            <p:cNvGrpSpPr>
              <a:grpSpLocks/>
            </p:cNvGrpSpPr>
            <p:nvPr/>
          </p:nvGrpSpPr>
          <p:grpSpPr bwMode="auto">
            <a:xfrm>
              <a:off x="4512" y="1040"/>
              <a:ext cx="1088" cy="1680"/>
              <a:chOff x="4512" y="1040"/>
              <a:chExt cx="1088" cy="1680"/>
            </a:xfrm>
          </p:grpSpPr>
          <p:sp>
            <p:nvSpPr>
              <p:cNvPr id="29" name="Line 21"/>
              <p:cNvSpPr>
                <a:spLocks noChangeShapeType="1"/>
              </p:cNvSpPr>
              <p:nvPr/>
            </p:nvSpPr>
            <p:spPr bwMode="auto">
              <a:xfrm>
                <a:off x="4525" y="1054"/>
                <a:ext cx="0" cy="367"/>
              </a:xfrm>
              <a:prstGeom prst="line">
                <a:avLst/>
              </a:prstGeom>
              <a:noFill/>
              <a:ln w="57150">
                <a:solidFill>
                  <a:srgbClr val="FF3300"/>
                </a:solidFill>
                <a:round/>
                <a:headEnd type="none" w="sm" len="sm"/>
                <a:tailEnd type="triangle" w="sm" len="sm"/>
              </a:ln>
            </p:spPr>
            <p:txBody>
              <a:bodyPr/>
              <a:lstStyle/>
              <a:p>
                <a:endParaRPr lang="zh-CN" altLang="en-US"/>
              </a:p>
            </p:txBody>
          </p:sp>
          <p:sp>
            <p:nvSpPr>
              <p:cNvPr id="30" name="Line 22"/>
              <p:cNvSpPr>
                <a:spLocks noChangeShapeType="1"/>
              </p:cNvSpPr>
              <p:nvPr/>
            </p:nvSpPr>
            <p:spPr bwMode="auto">
              <a:xfrm>
                <a:off x="4512" y="1040"/>
                <a:ext cx="1061" cy="0"/>
              </a:xfrm>
              <a:prstGeom prst="line">
                <a:avLst/>
              </a:prstGeom>
              <a:noFill/>
              <a:ln w="57150">
                <a:solidFill>
                  <a:srgbClr val="FF3300"/>
                </a:solidFill>
                <a:round/>
                <a:headEnd type="none" w="sm" len="sm"/>
                <a:tailEnd type="none" w="sm" len="sm"/>
              </a:ln>
            </p:spPr>
            <p:txBody>
              <a:bodyPr/>
              <a:lstStyle/>
              <a:p>
                <a:endParaRPr lang="zh-CN" altLang="en-US"/>
              </a:p>
            </p:txBody>
          </p:sp>
          <p:sp>
            <p:nvSpPr>
              <p:cNvPr id="31" name="Line 23"/>
              <p:cNvSpPr>
                <a:spLocks noChangeShapeType="1"/>
              </p:cNvSpPr>
              <p:nvPr/>
            </p:nvSpPr>
            <p:spPr bwMode="auto">
              <a:xfrm>
                <a:off x="5573" y="1040"/>
                <a:ext cx="0" cy="1680"/>
              </a:xfrm>
              <a:prstGeom prst="line">
                <a:avLst/>
              </a:prstGeom>
              <a:noFill/>
              <a:ln w="57150">
                <a:solidFill>
                  <a:srgbClr val="FF3300"/>
                </a:solidFill>
                <a:round/>
                <a:headEnd type="none" w="sm" len="sm"/>
                <a:tailEnd type="none" w="sm" len="sm"/>
              </a:ln>
            </p:spPr>
            <p:txBody>
              <a:bodyPr/>
              <a:lstStyle/>
              <a:p>
                <a:endParaRPr lang="zh-CN" altLang="en-US"/>
              </a:p>
            </p:txBody>
          </p:sp>
          <p:sp>
            <p:nvSpPr>
              <p:cNvPr id="32" name="Line 24"/>
              <p:cNvSpPr>
                <a:spLocks noChangeShapeType="1"/>
              </p:cNvSpPr>
              <p:nvPr/>
            </p:nvSpPr>
            <p:spPr bwMode="auto">
              <a:xfrm>
                <a:off x="4901" y="2698"/>
                <a:ext cx="699" cy="8"/>
              </a:xfrm>
              <a:prstGeom prst="line">
                <a:avLst/>
              </a:prstGeom>
              <a:noFill/>
              <a:ln w="57150">
                <a:solidFill>
                  <a:srgbClr val="FF3300"/>
                </a:solidFill>
                <a:round/>
                <a:headEnd type="none" w="sm" len="sm"/>
                <a:tailEnd type="none" w="sm" len="sm"/>
              </a:ln>
            </p:spPr>
            <p:txBody>
              <a:bodyPr/>
              <a:lstStyle/>
              <a:p>
                <a:endParaRPr lang="zh-CN" altLang="en-US"/>
              </a:p>
            </p:txBody>
          </p:sp>
        </p:grpSp>
        <p:sp>
          <p:nvSpPr>
            <p:cNvPr id="8" name="Line 25"/>
            <p:cNvSpPr>
              <a:spLocks noChangeShapeType="1"/>
            </p:cNvSpPr>
            <p:nvPr/>
          </p:nvSpPr>
          <p:spPr bwMode="auto">
            <a:xfrm>
              <a:off x="4520" y="2920"/>
              <a:ext cx="0" cy="208"/>
            </a:xfrm>
            <a:prstGeom prst="line">
              <a:avLst/>
            </a:prstGeom>
            <a:noFill/>
            <a:ln w="57150">
              <a:solidFill>
                <a:srgbClr val="FF3300"/>
              </a:solidFill>
              <a:round/>
              <a:headEnd type="none" w="sm" len="sm"/>
              <a:tailEnd type="triangle" w="sm" len="sm"/>
            </a:ln>
          </p:spPr>
          <p:txBody>
            <a:bodyPr/>
            <a:lstStyle/>
            <a:p>
              <a:endParaRPr lang="zh-CN" altLang="en-US"/>
            </a:p>
          </p:txBody>
        </p:sp>
        <p:grpSp>
          <p:nvGrpSpPr>
            <p:cNvPr id="9" name="Group 26"/>
            <p:cNvGrpSpPr>
              <a:grpSpLocks/>
            </p:cNvGrpSpPr>
            <p:nvPr/>
          </p:nvGrpSpPr>
          <p:grpSpPr bwMode="auto">
            <a:xfrm>
              <a:off x="3680" y="1424"/>
              <a:ext cx="1792" cy="728"/>
              <a:chOff x="3368" y="1560"/>
              <a:chExt cx="1792" cy="728"/>
            </a:xfrm>
          </p:grpSpPr>
          <p:grpSp>
            <p:nvGrpSpPr>
              <p:cNvPr id="11" name="Group 27"/>
              <p:cNvGrpSpPr>
                <a:grpSpLocks/>
              </p:cNvGrpSpPr>
              <p:nvPr/>
            </p:nvGrpSpPr>
            <p:grpSpPr bwMode="auto">
              <a:xfrm>
                <a:off x="3824" y="1568"/>
                <a:ext cx="400" cy="720"/>
                <a:chOff x="3960" y="1248"/>
                <a:chExt cx="400" cy="720"/>
              </a:xfrm>
            </p:grpSpPr>
            <p:sp>
              <p:nvSpPr>
                <p:cNvPr id="26" name="Rectangle 28"/>
                <p:cNvSpPr>
                  <a:spLocks noChangeArrowheads="1"/>
                </p:cNvSpPr>
                <p:nvPr/>
              </p:nvSpPr>
              <p:spPr bwMode="auto">
                <a:xfrm>
                  <a:off x="3960" y="1456"/>
                  <a:ext cx="400" cy="296"/>
                </a:xfrm>
                <a:prstGeom prst="rect">
                  <a:avLst/>
                </a:prstGeom>
                <a:solidFill>
                  <a:schemeClr val="accent1"/>
                </a:solidFill>
                <a:ln w="12700">
                  <a:solidFill>
                    <a:schemeClr val="accent1"/>
                  </a:solidFill>
                  <a:miter lim="800000"/>
                  <a:headEnd type="none" w="sm" len="sm"/>
                  <a:tailEnd type="none" w="sm" len="sm"/>
                </a:ln>
              </p:spPr>
              <p:txBody>
                <a:bodyPr wrap="none" anchor="ctr"/>
                <a:lstStyle/>
                <a:p>
                  <a:endParaRPr lang="zh-CN" altLang="zh-CN"/>
                </a:p>
              </p:txBody>
            </p:sp>
            <p:sp>
              <p:nvSpPr>
                <p:cNvPr id="27" name="Line 29"/>
                <p:cNvSpPr>
                  <a:spLocks noChangeShapeType="1"/>
                </p:cNvSpPr>
                <p:nvPr/>
              </p:nvSpPr>
              <p:spPr bwMode="auto">
                <a:xfrm>
                  <a:off x="4168" y="1760"/>
                  <a:ext cx="0" cy="208"/>
                </a:xfrm>
                <a:prstGeom prst="line">
                  <a:avLst/>
                </a:prstGeom>
                <a:noFill/>
                <a:ln w="57150">
                  <a:solidFill>
                    <a:srgbClr val="FF3300"/>
                  </a:solidFill>
                  <a:round/>
                  <a:headEnd type="none" w="sm" len="sm"/>
                  <a:tailEnd type="triangle" w="sm" len="sm"/>
                </a:ln>
              </p:spPr>
              <p:txBody>
                <a:bodyPr/>
                <a:lstStyle/>
                <a:p>
                  <a:endParaRPr lang="zh-CN" altLang="en-US"/>
                </a:p>
              </p:txBody>
            </p:sp>
            <p:sp>
              <p:nvSpPr>
                <p:cNvPr id="28" name="Line 30"/>
                <p:cNvSpPr>
                  <a:spLocks noChangeShapeType="1"/>
                </p:cNvSpPr>
                <p:nvPr/>
              </p:nvSpPr>
              <p:spPr bwMode="auto">
                <a:xfrm>
                  <a:off x="4160" y="1248"/>
                  <a:ext cx="0" cy="208"/>
                </a:xfrm>
                <a:prstGeom prst="line">
                  <a:avLst/>
                </a:prstGeom>
                <a:noFill/>
                <a:ln w="57150">
                  <a:solidFill>
                    <a:srgbClr val="FF3300"/>
                  </a:solidFill>
                  <a:round/>
                  <a:headEnd type="none" w="sm" len="sm"/>
                  <a:tailEnd type="triangle" w="sm" len="sm"/>
                </a:ln>
              </p:spPr>
              <p:txBody>
                <a:bodyPr/>
                <a:lstStyle/>
                <a:p>
                  <a:endParaRPr lang="zh-CN" altLang="en-US"/>
                </a:p>
              </p:txBody>
            </p:sp>
          </p:grpSp>
          <p:grpSp>
            <p:nvGrpSpPr>
              <p:cNvPr id="12" name="Group 31"/>
              <p:cNvGrpSpPr>
                <a:grpSpLocks/>
              </p:cNvGrpSpPr>
              <p:nvPr/>
            </p:nvGrpSpPr>
            <p:grpSpPr bwMode="auto">
              <a:xfrm>
                <a:off x="4296" y="1568"/>
                <a:ext cx="400" cy="720"/>
                <a:chOff x="3960" y="1248"/>
                <a:chExt cx="400" cy="720"/>
              </a:xfrm>
            </p:grpSpPr>
            <p:sp>
              <p:nvSpPr>
                <p:cNvPr id="23" name="Rectangle 32"/>
                <p:cNvSpPr>
                  <a:spLocks noChangeArrowheads="1"/>
                </p:cNvSpPr>
                <p:nvPr/>
              </p:nvSpPr>
              <p:spPr bwMode="auto">
                <a:xfrm>
                  <a:off x="3960" y="1456"/>
                  <a:ext cx="400" cy="296"/>
                </a:xfrm>
                <a:prstGeom prst="rect">
                  <a:avLst/>
                </a:prstGeom>
                <a:solidFill>
                  <a:schemeClr val="accent1"/>
                </a:solidFill>
                <a:ln w="12700">
                  <a:solidFill>
                    <a:schemeClr val="accent1"/>
                  </a:solidFill>
                  <a:miter lim="800000"/>
                  <a:headEnd type="none" w="sm" len="sm"/>
                  <a:tailEnd type="none" w="sm" len="sm"/>
                </a:ln>
              </p:spPr>
              <p:txBody>
                <a:bodyPr wrap="none" anchor="ctr"/>
                <a:lstStyle/>
                <a:p>
                  <a:endParaRPr lang="zh-CN" altLang="zh-CN"/>
                </a:p>
              </p:txBody>
            </p:sp>
            <p:sp>
              <p:nvSpPr>
                <p:cNvPr id="24" name="Line 33"/>
                <p:cNvSpPr>
                  <a:spLocks noChangeShapeType="1"/>
                </p:cNvSpPr>
                <p:nvPr/>
              </p:nvSpPr>
              <p:spPr bwMode="auto">
                <a:xfrm>
                  <a:off x="4168" y="1760"/>
                  <a:ext cx="0" cy="208"/>
                </a:xfrm>
                <a:prstGeom prst="line">
                  <a:avLst/>
                </a:prstGeom>
                <a:noFill/>
                <a:ln w="57150">
                  <a:solidFill>
                    <a:srgbClr val="FF3300"/>
                  </a:solidFill>
                  <a:round/>
                  <a:headEnd type="none" w="sm" len="sm"/>
                  <a:tailEnd type="triangle" w="sm" len="sm"/>
                </a:ln>
              </p:spPr>
              <p:txBody>
                <a:bodyPr/>
                <a:lstStyle/>
                <a:p>
                  <a:endParaRPr lang="zh-CN" altLang="en-US"/>
                </a:p>
              </p:txBody>
            </p:sp>
            <p:sp>
              <p:nvSpPr>
                <p:cNvPr id="25" name="Line 34"/>
                <p:cNvSpPr>
                  <a:spLocks noChangeShapeType="1"/>
                </p:cNvSpPr>
                <p:nvPr/>
              </p:nvSpPr>
              <p:spPr bwMode="auto">
                <a:xfrm>
                  <a:off x="4160" y="1248"/>
                  <a:ext cx="0" cy="208"/>
                </a:xfrm>
                <a:prstGeom prst="line">
                  <a:avLst/>
                </a:prstGeom>
                <a:noFill/>
                <a:ln w="57150">
                  <a:solidFill>
                    <a:srgbClr val="FF3300"/>
                  </a:solidFill>
                  <a:round/>
                  <a:headEnd type="none" w="sm" len="sm"/>
                  <a:tailEnd type="triangle" w="sm" len="sm"/>
                </a:ln>
              </p:spPr>
              <p:txBody>
                <a:bodyPr/>
                <a:lstStyle/>
                <a:p>
                  <a:endParaRPr lang="zh-CN" altLang="en-US"/>
                </a:p>
              </p:txBody>
            </p:sp>
          </p:grpSp>
          <p:grpSp>
            <p:nvGrpSpPr>
              <p:cNvPr id="13" name="Group 35"/>
              <p:cNvGrpSpPr>
                <a:grpSpLocks/>
              </p:cNvGrpSpPr>
              <p:nvPr/>
            </p:nvGrpSpPr>
            <p:grpSpPr bwMode="auto">
              <a:xfrm>
                <a:off x="4760" y="1568"/>
                <a:ext cx="400" cy="720"/>
                <a:chOff x="3960" y="1248"/>
                <a:chExt cx="400" cy="720"/>
              </a:xfrm>
            </p:grpSpPr>
            <p:sp>
              <p:nvSpPr>
                <p:cNvPr id="20" name="Rectangle 36"/>
                <p:cNvSpPr>
                  <a:spLocks noChangeArrowheads="1"/>
                </p:cNvSpPr>
                <p:nvPr/>
              </p:nvSpPr>
              <p:spPr bwMode="auto">
                <a:xfrm>
                  <a:off x="3960" y="1456"/>
                  <a:ext cx="400" cy="296"/>
                </a:xfrm>
                <a:prstGeom prst="rect">
                  <a:avLst/>
                </a:prstGeom>
                <a:solidFill>
                  <a:schemeClr val="accent1"/>
                </a:solidFill>
                <a:ln w="12700">
                  <a:solidFill>
                    <a:schemeClr val="accent1"/>
                  </a:solidFill>
                  <a:miter lim="800000"/>
                  <a:headEnd type="none" w="sm" len="sm"/>
                  <a:tailEnd type="none" w="sm" len="sm"/>
                </a:ln>
              </p:spPr>
              <p:txBody>
                <a:bodyPr wrap="none" anchor="ctr"/>
                <a:lstStyle/>
                <a:p>
                  <a:endParaRPr lang="zh-CN" altLang="zh-CN"/>
                </a:p>
              </p:txBody>
            </p:sp>
            <p:sp>
              <p:nvSpPr>
                <p:cNvPr id="21" name="Line 37"/>
                <p:cNvSpPr>
                  <a:spLocks noChangeShapeType="1"/>
                </p:cNvSpPr>
                <p:nvPr/>
              </p:nvSpPr>
              <p:spPr bwMode="auto">
                <a:xfrm>
                  <a:off x="4168" y="1760"/>
                  <a:ext cx="0" cy="208"/>
                </a:xfrm>
                <a:prstGeom prst="line">
                  <a:avLst/>
                </a:prstGeom>
                <a:noFill/>
                <a:ln w="57150">
                  <a:solidFill>
                    <a:srgbClr val="FF3300"/>
                  </a:solidFill>
                  <a:round/>
                  <a:headEnd type="none" w="sm" len="sm"/>
                  <a:tailEnd type="triangle" w="sm" len="sm"/>
                </a:ln>
              </p:spPr>
              <p:txBody>
                <a:bodyPr/>
                <a:lstStyle/>
                <a:p>
                  <a:endParaRPr lang="zh-CN" altLang="en-US"/>
                </a:p>
              </p:txBody>
            </p:sp>
            <p:sp>
              <p:nvSpPr>
                <p:cNvPr id="22" name="Line 38"/>
                <p:cNvSpPr>
                  <a:spLocks noChangeShapeType="1"/>
                </p:cNvSpPr>
                <p:nvPr/>
              </p:nvSpPr>
              <p:spPr bwMode="auto">
                <a:xfrm>
                  <a:off x="4160" y="1248"/>
                  <a:ext cx="0" cy="208"/>
                </a:xfrm>
                <a:prstGeom prst="line">
                  <a:avLst/>
                </a:prstGeom>
                <a:noFill/>
                <a:ln w="57150">
                  <a:solidFill>
                    <a:srgbClr val="FF3300"/>
                  </a:solidFill>
                  <a:round/>
                  <a:headEnd type="none" w="sm" len="sm"/>
                  <a:tailEnd type="triangle" w="sm" len="sm"/>
                </a:ln>
              </p:spPr>
              <p:txBody>
                <a:bodyPr/>
                <a:lstStyle/>
                <a:p>
                  <a:endParaRPr lang="zh-CN" altLang="en-US"/>
                </a:p>
              </p:txBody>
            </p:sp>
          </p:grpSp>
          <p:grpSp>
            <p:nvGrpSpPr>
              <p:cNvPr id="14" name="Group 39"/>
              <p:cNvGrpSpPr>
                <a:grpSpLocks/>
              </p:cNvGrpSpPr>
              <p:nvPr/>
            </p:nvGrpSpPr>
            <p:grpSpPr bwMode="auto">
              <a:xfrm>
                <a:off x="3368" y="1568"/>
                <a:ext cx="400" cy="720"/>
                <a:chOff x="3960" y="1248"/>
                <a:chExt cx="400" cy="720"/>
              </a:xfrm>
            </p:grpSpPr>
            <p:sp>
              <p:nvSpPr>
                <p:cNvPr id="17" name="Rectangle 40"/>
                <p:cNvSpPr>
                  <a:spLocks noChangeArrowheads="1"/>
                </p:cNvSpPr>
                <p:nvPr/>
              </p:nvSpPr>
              <p:spPr bwMode="auto">
                <a:xfrm>
                  <a:off x="3960" y="1456"/>
                  <a:ext cx="400" cy="296"/>
                </a:xfrm>
                <a:prstGeom prst="rect">
                  <a:avLst/>
                </a:prstGeom>
                <a:solidFill>
                  <a:schemeClr val="accent1"/>
                </a:solidFill>
                <a:ln w="12700">
                  <a:solidFill>
                    <a:schemeClr val="accent1"/>
                  </a:solidFill>
                  <a:miter lim="800000"/>
                  <a:headEnd type="none" w="sm" len="sm"/>
                  <a:tailEnd type="none" w="sm" len="sm"/>
                </a:ln>
              </p:spPr>
              <p:txBody>
                <a:bodyPr wrap="none" anchor="ctr"/>
                <a:lstStyle/>
                <a:p>
                  <a:endParaRPr lang="zh-CN" altLang="zh-CN"/>
                </a:p>
              </p:txBody>
            </p:sp>
            <p:sp>
              <p:nvSpPr>
                <p:cNvPr id="18" name="Line 41"/>
                <p:cNvSpPr>
                  <a:spLocks noChangeShapeType="1"/>
                </p:cNvSpPr>
                <p:nvPr/>
              </p:nvSpPr>
              <p:spPr bwMode="auto">
                <a:xfrm>
                  <a:off x="4168" y="1760"/>
                  <a:ext cx="0" cy="208"/>
                </a:xfrm>
                <a:prstGeom prst="line">
                  <a:avLst/>
                </a:prstGeom>
                <a:noFill/>
                <a:ln w="57150">
                  <a:solidFill>
                    <a:srgbClr val="FF3300"/>
                  </a:solidFill>
                  <a:round/>
                  <a:headEnd type="none" w="sm" len="sm"/>
                  <a:tailEnd type="triangle" w="sm" len="sm"/>
                </a:ln>
              </p:spPr>
              <p:txBody>
                <a:bodyPr/>
                <a:lstStyle/>
                <a:p>
                  <a:endParaRPr lang="zh-CN" altLang="en-US"/>
                </a:p>
              </p:txBody>
            </p:sp>
            <p:sp>
              <p:nvSpPr>
                <p:cNvPr id="19" name="Line 42"/>
                <p:cNvSpPr>
                  <a:spLocks noChangeShapeType="1"/>
                </p:cNvSpPr>
                <p:nvPr/>
              </p:nvSpPr>
              <p:spPr bwMode="auto">
                <a:xfrm>
                  <a:off x="4160" y="1248"/>
                  <a:ext cx="0" cy="208"/>
                </a:xfrm>
                <a:prstGeom prst="line">
                  <a:avLst/>
                </a:prstGeom>
                <a:noFill/>
                <a:ln w="57150">
                  <a:solidFill>
                    <a:srgbClr val="FF3300"/>
                  </a:solidFill>
                  <a:round/>
                  <a:headEnd type="none" w="sm" len="sm"/>
                  <a:tailEnd type="triangle" w="sm" len="sm"/>
                </a:ln>
              </p:spPr>
              <p:txBody>
                <a:bodyPr/>
                <a:lstStyle/>
                <a:p>
                  <a:endParaRPr lang="zh-CN" altLang="en-US"/>
                </a:p>
              </p:txBody>
            </p:sp>
          </p:grpSp>
          <p:sp>
            <p:nvSpPr>
              <p:cNvPr id="15" name="Line 43"/>
              <p:cNvSpPr>
                <a:spLocks noChangeShapeType="1"/>
              </p:cNvSpPr>
              <p:nvPr/>
            </p:nvSpPr>
            <p:spPr bwMode="auto">
              <a:xfrm flipH="1">
                <a:off x="3560" y="1560"/>
                <a:ext cx="1416" cy="8"/>
              </a:xfrm>
              <a:prstGeom prst="line">
                <a:avLst/>
              </a:prstGeom>
              <a:noFill/>
              <a:ln w="57150">
                <a:solidFill>
                  <a:srgbClr val="FF3300"/>
                </a:solidFill>
                <a:round/>
                <a:headEnd type="none" w="sm" len="sm"/>
                <a:tailEnd type="none" w="sm" len="sm"/>
              </a:ln>
            </p:spPr>
            <p:txBody>
              <a:bodyPr/>
              <a:lstStyle/>
              <a:p>
                <a:endParaRPr lang="zh-CN" altLang="en-US"/>
              </a:p>
            </p:txBody>
          </p:sp>
          <p:sp>
            <p:nvSpPr>
              <p:cNvPr id="16" name="Line 44"/>
              <p:cNvSpPr>
                <a:spLocks noChangeShapeType="1"/>
              </p:cNvSpPr>
              <p:nvPr/>
            </p:nvSpPr>
            <p:spPr bwMode="auto">
              <a:xfrm flipH="1">
                <a:off x="3552" y="2280"/>
                <a:ext cx="1416" cy="8"/>
              </a:xfrm>
              <a:prstGeom prst="line">
                <a:avLst/>
              </a:prstGeom>
              <a:noFill/>
              <a:ln w="57150">
                <a:solidFill>
                  <a:srgbClr val="FF3300"/>
                </a:solidFill>
                <a:round/>
                <a:headEnd type="none" w="sm" len="sm"/>
                <a:tailEnd type="none" w="sm" len="sm"/>
              </a:ln>
            </p:spPr>
            <p:txBody>
              <a:bodyPr/>
              <a:lstStyle/>
              <a:p>
                <a:endParaRPr lang="zh-CN" altLang="en-US"/>
              </a:p>
            </p:txBody>
          </p:sp>
        </p:grpSp>
        <p:sp>
          <p:nvSpPr>
            <p:cNvPr id="10" name="Line 45"/>
            <p:cNvSpPr>
              <a:spLocks noChangeShapeType="1"/>
            </p:cNvSpPr>
            <p:nvPr/>
          </p:nvSpPr>
          <p:spPr bwMode="auto">
            <a:xfrm>
              <a:off x="4536" y="2168"/>
              <a:ext cx="0" cy="336"/>
            </a:xfrm>
            <a:prstGeom prst="line">
              <a:avLst/>
            </a:prstGeom>
            <a:noFill/>
            <a:ln w="57150">
              <a:solidFill>
                <a:srgbClr val="FF3300"/>
              </a:solidFill>
              <a:round/>
              <a:headEnd type="none" w="sm" len="sm"/>
              <a:tailEnd type="triangle" w="sm" len="sm"/>
            </a:ln>
          </p:spPr>
          <p:txBody>
            <a:bodyPr/>
            <a:lstStyle/>
            <a:p>
              <a:endParaRPr lang="zh-CN" altLang="en-US"/>
            </a:p>
          </p:txBody>
        </p:sp>
      </p:grpSp>
      <p:sp>
        <p:nvSpPr>
          <p:cNvPr id="35" name="Text Box 46"/>
          <p:cNvSpPr txBox="1">
            <a:spLocks noChangeArrowheads="1"/>
          </p:cNvSpPr>
          <p:nvPr/>
        </p:nvSpPr>
        <p:spPr bwMode="auto">
          <a:xfrm>
            <a:off x="965200" y="4856187"/>
            <a:ext cx="3987800" cy="2073275"/>
          </a:xfrm>
          <a:prstGeom prst="rect">
            <a:avLst/>
          </a:prstGeom>
          <a:noFill/>
          <a:ln w="12700">
            <a:noFill/>
            <a:miter lim="800000"/>
            <a:headEnd type="none" w="sm" len="sm"/>
            <a:tailEnd type="none" w="sm" len="sm"/>
          </a:ln>
        </p:spPr>
        <p:txBody>
          <a:bodyPr>
            <a:spAutoFit/>
          </a:bodyPr>
          <a:lstStyle/>
          <a:p>
            <a:pPr algn="l">
              <a:spcBef>
                <a:spcPct val="50000"/>
              </a:spcBef>
            </a:pPr>
            <a:endParaRPr lang="en-US" altLang="zh-CN">
              <a:solidFill>
                <a:schemeClr val="tx1"/>
              </a:solidFill>
              <a:latin typeface="Courier New" pitchFamily="49" charset="0"/>
              <a:cs typeface="Courier New" pitchFamily="49" charset="0"/>
            </a:endParaRPr>
          </a:p>
          <a:p>
            <a:pPr algn="l">
              <a:spcBef>
                <a:spcPct val="50000"/>
              </a:spcBef>
            </a:pPr>
            <a:r>
              <a:rPr lang="en-US" altLang="zh-CN">
                <a:solidFill>
                  <a:schemeClr val="tx1"/>
                </a:solidFill>
                <a:latin typeface="Courier New" pitchFamily="49" charset="0"/>
                <a:cs typeface="Courier New" pitchFamily="49" charset="0"/>
              </a:rPr>
              <a:t>for( i=0; i &lt; 25; i++ ) {</a:t>
            </a:r>
          </a:p>
          <a:p>
            <a:pPr algn="l">
              <a:spcBef>
                <a:spcPct val="50000"/>
              </a:spcBef>
            </a:pPr>
            <a:r>
              <a:rPr lang="en-US" altLang="zh-CN">
                <a:solidFill>
                  <a:schemeClr val="tx1"/>
                </a:solidFill>
                <a:latin typeface="Courier New" pitchFamily="49" charset="0"/>
                <a:cs typeface="Courier New" pitchFamily="49" charset="0"/>
              </a:rPr>
              <a:t>  printf(</a:t>
            </a:r>
            <a:r>
              <a:rPr lang="ja-JP" altLang="en-US">
                <a:solidFill>
                  <a:schemeClr val="tx1"/>
                </a:solidFill>
                <a:latin typeface="Courier New" pitchFamily="49" charset="0"/>
                <a:cs typeface="Courier New" pitchFamily="49" charset="0"/>
              </a:rPr>
              <a:t>“</a:t>
            </a:r>
            <a:r>
              <a:rPr lang="en-US" altLang="ja-JP">
                <a:solidFill>
                  <a:schemeClr val="tx1"/>
                </a:solidFill>
                <a:latin typeface="Courier New" pitchFamily="49" charset="0"/>
                <a:cs typeface="Courier New" pitchFamily="49" charset="0"/>
              </a:rPr>
              <a:t>Foo</a:t>
            </a:r>
            <a:r>
              <a:rPr lang="ja-JP" altLang="en-US">
                <a:solidFill>
                  <a:schemeClr val="tx1"/>
                </a:solidFill>
                <a:latin typeface="Courier New" pitchFamily="49" charset="0"/>
                <a:cs typeface="Courier New" pitchFamily="49" charset="0"/>
              </a:rPr>
              <a:t>”</a:t>
            </a:r>
            <a:r>
              <a:rPr lang="en-US" altLang="ja-JP">
                <a:solidFill>
                  <a:schemeClr val="tx1"/>
                </a:solidFill>
                <a:latin typeface="Courier New" pitchFamily="49" charset="0"/>
                <a:cs typeface="Courier New" pitchFamily="49" charset="0"/>
              </a:rPr>
              <a:t>);</a:t>
            </a:r>
          </a:p>
          <a:p>
            <a:pPr algn="l">
              <a:spcBef>
                <a:spcPct val="50000"/>
              </a:spcBef>
            </a:pPr>
            <a:r>
              <a:rPr lang="en-US" altLang="zh-CN">
                <a:solidFill>
                  <a:schemeClr val="tx1"/>
                </a:solidFill>
                <a:latin typeface="Courier New" pitchFamily="49" charset="0"/>
                <a:cs typeface="Courier New" pitchFamily="49" charset="0"/>
              </a:rPr>
              <a:t>}</a:t>
            </a:r>
          </a:p>
        </p:txBody>
      </p:sp>
      <p:sp>
        <p:nvSpPr>
          <p:cNvPr id="36" name="Text Box 47"/>
          <p:cNvSpPr txBox="1">
            <a:spLocks noChangeArrowheads="1"/>
          </p:cNvSpPr>
          <p:nvPr/>
        </p:nvSpPr>
        <p:spPr bwMode="auto">
          <a:xfrm>
            <a:off x="901700" y="4775224"/>
            <a:ext cx="4000500" cy="396875"/>
          </a:xfrm>
          <a:prstGeom prst="rect">
            <a:avLst/>
          </a:prstGeom>
          <a:noFill/>
          <a:ln w="12700">
            <a:noFill/>
            <a:miter lim="800000"/>
            <a:headEnd type="none" w="sm" len="sm"/>
            <a:tailEnd type="none" w="sm" len="sm"/>
          </a:ln>
        </p:spPr>
        <p:txBody>
          <a:bodyPr>
            <a:spAutoFit/>
          </a:bodyPr>
          <a:lstStyle/>
          <a:p>
            <a:pPr algn="l">
              <a:spcBef>
                <a:spcPct val="50000"/>
              </a:spcBef>
            </a:pPr>
            <a:r>
              <a:rPr lang="en-US" altLang="zh-CN" dirty="0">
                <a:solidFill>
                  <a:schemeClr val="tx1"/>
                </a:solidFill>
                <a:latin typeface="Courier New" pitchFamily="49" charset="0"/>
                <a:cs typeface="Courier New" pitchFamily="49" charset="0"/>
              </a:rPr>
              <a:t>#</a:t>
            </a:r>
            <a:r>
              <a:rPr lang="en-US" altLang="zh-CN" dirty="0" err="1">
                <a:solidFill>
                  <a:schemeClr val="tx1"/>
                </a:solidFill>
                <a:latin typeface="Courier New" pitchFamily="49" charset="0"/>
                <a:cs typeface="Courier New" pitchFamily="49" charset="0"/>
              </a:rPr>
              <a:t>pragma</a:t>
            </a:r>
            <a:r>
              <a:rPr lang="en-US" altLang="zh-CN" dirty="0">
                <a:solidFill>
                  <a:schemeClr val="tx1"/>
                </a:solidFill>
                <a:latin typeface="Courier New" pitchFamily="49" charset="0"/>
                <a:cs typeface="Courier New" pitchFamily="49" charset="0"/>
              </a:rPr>
              <a:t> </a:t>
            </a:r>
            <a:r>
              <a:rPr lang="en-US" altLang="zh-CN" dirty="0" err="1">
                <a:solidFill>
                  <a:schemeClr val="tx1"/>
                </a:solidFill>
                <a:latin typeface="Courier New" pitchFamily="49" charset="0"/>
                <a:cs typeface="Courier New" pitchFamily="49" charset="0"/>
              </a:rPr>
              <a:t>omp</a:t>
            </a:r>
            <a:r>
              <a:rPr lang="en-US" altLang="zh-CN" dirty="0">
                <a:solidFill>
                  <a:schemeClr val="tx1"/>
                </a:solidFill>
                <a:latin typeface="Courier New" pitchFamily="49" charset="0"/>
                <a:cs typeface="Courier New" pitchFamily="49" charset="0"/>
              </a:rPr>
              <a:t> parallel for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2322" name="Rectangle 2"/>
          <p:cNvSpPr>
            <a:spLocks noGrp="1" noChangeArrowheads="1"/>
          </p:cNvSpPr>
          <p:nvPr>
            <p:ph type="title"/>
          </p:nvPr>
        </p:nvSpPr>
        <p:spPr/>
        <p:txBody>
          <a:bodyPr/>
          <a:lstStyle/>
          <a:p>
            <a:r>
              <a:rPr lang="en-US" altLang="zh-CN" dirty="0" err="1">
                <a:ea typeface="宋体" pitchFamily="2" charset="-122"/>
              </a:rPr>
              <a:t>OpenMP</a:t>
            </a:r>
            <a:r>
              <a:rPr lang="en-US" altLang="zh-CN" dirty="0">
                <a:ea typeface="宋体" pitchFamily="2" charset="-122"/>
              </a:rPr>
              <a:t>* </a:t>
            </a:r>
            <a:r>
              <a:rPr lang="en-US" altLang="zh-CN" dirty="0" err="1">
                <a:ea typeface="宋体" pitchFamily="2" charset="-122"/>
              </a:rPr>
              <a:t>Pragma</a:t>
            </a:r>
            <a:r>
              <a:rPr lang="en-US" altLang="zh-CN" dirty="0">
                <a:ea typeface="宋体" pitchFamily="2" charset="-122"/>
              </a:rPr>
              <a:t> Syntax</a:t>
            </a:r>
          </a:p>
        </p:txBody>
      </p:sp>
      <p:sp>
        <p:nvSpPr>
          <p:cNvPr id="1592323" name="Rectangle 3"/>
          <p:cNvSpPr>
            <a:spLocks noGrp="1" noChangeArrowheads="1"/>
          </p:cNvSpPr>
          <p:nvPr>
            <p:ph type="body" idx="1"/>
          </p:nvPr>
        </p:nvSpPr>
        <p:spPr>
          <a:xfrm>
            <a:off x="530225" y="1571611"/>
            <a:ext cx="8237538" cy="2000265"/>
          </a:xfrm>
        </p:spPr>
        <p:txBody>
          <a:bodyPr>
            <a:normAutofit fontScale="85000" lnSpcReduction="20000"/>
          </a:bodyPr>
          <a:lstStyle/>
          <a:p>
            <a:r>
              <a:rPr lang="en-US" altLang="zh-CN" dirty="0">
                <a:ea typeface="宋体" pitchFamily="2" charset="-122"/>
              </a:rPr>
              <a:t>Most constructs in </a:t>
            </a:r>
            <a:r>
              <a:rPr lang="en-US" altLang="zh-CN" dirty="0" err="1">
                <a:ea typeface="宋体" pitchFamily="2" charset="-122"/>
              </a:rPr>
              <a:t>OpenMP</a:t>
            </a:r>
            <a:r>
              <a:rPr lang="en-US" altLang="zh-CN" dirty="0">
                <a:ea typeface="宋体" pitchFamily="2" charset="-122"/>
              </a:rPr>
              <a:t>* are compiler directives </a:t>
            </a:r>
            <a:r>
              <a:rPr lang="en-US" altLang="zh-CN" dirty="0" err="1">
                <a:ea typeface="宋体" pitchFamily="2" charset="-122"/>
              </a:rPr>
              <a:t>pragmas</a:t>
            </a:r>
            <a:r>
              <a:rPr lang="en-US" altLang="zh-CN" dirty="0">
                <a:ea typeface="宋体" pitchFamily="2" charset="-122"/>
              </a:rPr>
              <a:t>.</a:t>
            </a:r>
          </a:p>
          <a:p>
            <a:pPr lvl="2"/>
            <a:r>
              <a:rPr lang="en-US" altLang="zh-CN" dirty="0">
                <a:ea typeface="宋体" pitchFamily="2" charset="-122"/>
              </a:rPr>
              <a:t>For C and C++, the </a:t>
            </a:r>
            <a:r>
              <a:rPr lang="en-US" altLang="zh-CN" dirty="0" err="1">
                <a:ea typeface="宋体" pitchFamily="2" charset="-122"/>
              </a:rPr>
              <a:t>pragmas</a:t>
            </a:r>
            <a:r>
              <a:rPr lang="en-US" altLang="zh-CN" dirty="0">
                <a:ea typeface="宋体" pitchFamily="2" charset="-122"/>
              </a:rPr>
              <a:t> take the form:</a:t>
            </a:r>
          </a:p>
          <a:p>
            <a:pPr lvl="1"/>
            <a:endParaRPr lang="en-US" altLang="zh-CN" dirty="0">
              <a:ea typeface="宋体" pitchFamily="2" charset="-122"/>
            </a:endParaRPr>
          </a:p>
          <a:p>
            <a:pPr lvl="2">
              <a:buFontTx/>
              <a:buNone/>
            </a:pPr>
            <a:r>
              <a:rPr lang="en-US" altLang="zh-CN" b="1" dirty="0">
                <a:solidFill>
                  <a:srgbClr val="FF0000"/>
                </a:solidFill>
                <a:ea typeface="宋体" pitchFamily="2" charset="-122"/>
              </a:rPr>
              <a:t>#</a:t>
            </a:r>
            <a:r>
              <a:rPr lang="en-US" altLang="zh-CN" b="1" dirty="0" err="1">
                <a:solidFill>
                  <a:srgbClr val="FF0000"/>
                </a:solidFill>
                <a:ea typeface="宋体" pitchFamily="2" charset="-122"/>
              </a:rPr>
              <a:t>pragma</a:t>
            </a:r>
            <a:r>
              <a:rPr lang="en-US" altLang="zh-CN" b="1" dirty="0">
                <a:solidFill>
                  <a:srgbClr val="FF0000"/>
                </a:solidFill>
                <a:ea typeface="宋体" pitchFamily="2" charset="-122"/>
              </a:rPr>
              <a:t> </a:t>
            </a:r>
            <a:r>
              <a:rPr lang="en-US" altLang="zh-CN" b="1" dirty="0" err="1">
                <a:solidFill>
                  <a:srgbClr val="FF0000"/>
                </a:solidFill>
                <a:ea typeface="宋体" pitchFamily="2" charset="-122"/>
              </a:rPr>
              <a:t>omp</a:t>
            </a:r>
            <a:r>
              <a:rPr lang="en-US" altLang="zh-CN" b="1" dirty="0">
                <a:solidFill>
                  <a:srgbClr val="FF0000"/>
                </a:solidFill>
                <a:ea typeface="宋体" pitchFamily="2" charset="-122"/>
              </a:rPr>
              <a:t> </a:t>
            </a:r>
            <a:r>
              <a:rPr lang="en-US" altLang="zh-CN" b="1" i="1" dirty="0">
                <a:solidFill>
                  <a:srgbClr val="FF0000"/>
                </a:solidFill>
                <a:ea typeface="宋体" pitchFamily="2" charset="-122"/>
              </a:rPr>
              <a:t>construct [clause [clause]…]</a:t>
            </a:r>
          </a:p>
          <a:p>
            <a:pPr lvl="2">
              <a:buNone/>
            </a:pPr>
            <a:r>
              <a:rPr lang="en-US" altLang="zh-CN" i="1" dirty="0">
                <a:solidFill>
                  <a:srgbClr val="FFFF66"/>
                </a:solidFill>
                <a:ea typeface="宋体" pitchFamily="2" charset="-122"/>
              </a:rPr>
              <a:t>	</a:t>
            </a:r>
            <a:endParaRPr lang="en-US" altLang="zh-CN" dirty="0">
              <a:ea typeface="宋体" pitchFamily="2" charset="-122"/>
            </a:endParaRPr>
          </a:p>
        </p:txBody>
      </p:sp>
      <p:sp>
        <p:nvSpPr>
          <p:cNvPr id="7" name="TextBox 6"/>
          <p:cNvSpPr txBox="1"/>
          <p:nvPr/>
        </p:nvSpPr>
        <p:spPr>
          <a:xfrm>
            <a:off x="1643042" y="3286124"/>
            <a:ext cx="5000660" cy="2862322"/>
          </a:xfrm>
          <a:prstGeom prst="rect">
            <a:avLst/>
          </a:prstGeom>
          <a:noFill/>
        </p:spPr>
        <p:txBody>
          <a:bodyPr wrap="square" rtlCol="0">
            <a:spAutoFit/>
          </a:bodyPr>
          <a:lstStyle/>
          <a:p>
            <a:r>
              <a:rPr lang="en-US" altLang="zh-CN" dirty="0"/>
              <a:t>where </a:t>
            </a:r>
            <a:r>
              <a:rPr lang="en-US" altLang="zh-CN" i="1" dirty="0"/>
              <a:t>clause is one of the following:</a:t>
            </a:r>
          </a:p>
          <a:p>
            <a:pPr>
              <a:buNone/>
            </a:pPr>
            <a:r>
              <a:rPr lang="en-US" altLang="zh-CN" b="1" dirty="0"/>
              <a:t>if(</a:t>
            </a:r>
            <a:r>
              <a:rPr lang="en-US" altLang="zh-CN" b="1" i="1" dirty="0"/>
              <a:t>[parallel :] scalar-expression)</a:t>
            </a:r>
          </a:p>
          <a:p>
            <a:pPr>
              <a:buNone/>
            </a:pPr>
            <a:r>
              <a:rPr lang="en-US" altLang="zh-CN" sz="1600" dirty="0"/>
              <a:t> </a:t>
            </a:r>
            <a:r>
              <a:rPr lang="en-US" altLang="zh-CN" b="1" dirty="0" err="1"/>
              <a:t>num_threads</a:t>
            </a:r>
            <a:r>
              <a:rPr lang="en-US" altLang="zh-CN" b="1" dirty="0"/>
              <a:t>(</a:t>
            </a:r>
            <a:r>
              <a:rPr lang="en-US" altLang="zh-CN" b="1" i="1" dirty="0"/>
              <a:t>integer-expression)</a:t>
            </a:r>
          </a:p>
          <a:p>
            <a:pPr>
              <a:buNone/>
            </a:pPr>
            <a:r>
              <a:rPr lang="en-US" altLang="zh-CN" sz="1600" dirty="0"/>
              <a:t> </a:t>
            </a:r>
            <a:r>
              <a:rPr lang="en-US" altLang="zh-CN" b="1" dirty="0"/>
              <a:t>default(shared | none)</a:t>
            </a:r>
          </a:p>
          <a:p>
            <a:pPr>
              <a:buNone/>
            </a:pPr>
            <a:r>
              <a:rPr lang="en-US" altLang="zh-CN" sz="1600" dirty="0"/>
              <a:t> </a:t>
            </a:r>
            <a:r>
              <a:rPr lang="en-US" altLang="zh-CN" b="1" dirty="0"/>
              <a:t>private(</a:t>
            </a:r>
            <a:r>
              <a:rPr lang="en-US" altLang="zh-CN" b="1" i="1" dirty="0"/>
              <a:t>list)</a:t>
            </a:r>
          </a:p>
          <a:p>
            <a:pPr>
              <a:buNone/>
            </a:pPr>
            <a:r>
              <a:rPr lang="en-US" altLang="zh-CN" b="1" dirty="0" err="1"/>
              <a:t>firstprivate</a:t>
            </a:r>
            <a:r>
              <a:rPr lang="en-US" altLang="zh-CN" b="1" dirty="0"/>
              <a:t>(</a:t>
            </a:r>
            <a:r>
              <a:rPr lang="en-US" altLang="zh-CN" b="1" i="1" dirty="0"/>
              <a:t>list)</a:t>
            </a:r>
          </a:p>
          <a:p>
            <a:pPr>
              <a:buNone/>
            </a:pPr>
            <a:r>
              <a:rPr lang="en-US" altLang="zh-CN" b="1" dirty="0"/>
              <a:t>shared(</a:t>
            </a:r>
            <a:r>
              <a:rPr lang="en-US" altLang="zh-CN" b="1" i="1" dirty="0"/>
              <a:t>list)</a:t>
            </a:r>
          </a:p>
          <a:p>
            <a:pPr>
              <a:buNone/>
            </a:pPr>
            <a:r>
              <a:rPr lang="en-US" altLang="zh-CN" b="1" dirty="0" err="1"/>
              <a:t>copyin</a:t>
            </a:r>
            <a:r>
              <a:rPr lang="en-US" altLang="zh-CN" b="1" dirty="0"/>
              <a:t>(</a:t>
            </a:r>
            <a:r>
              <a:rPr lang="en-US" altLang="zh-CN" b="1" i="1" dirty="0"/>
              <a:t>list)</a:t>
            </a:r>
          </a:p>
          <a:p>
            <a:pPr>
              <a:buNone/>
            </a:pPr>
            <a:r>
              <a:rPr lang="en-US" altLang="zh-CN" b="1" dirty="0"/>
              <a:t>reduction(</a:t>
            </a:r>
            <a:r>
              <a:rPr lang="en-US" altLang="zh-CN" b="1" i="1" dirty="0"/>
              <a:t>reduction-identifier : list)</a:t>
            </a:r>
          </a:p>
          <a:p>
            <a:pPr>
              <a:buNone/>
            </a:pPr>
            <a:r>
              <a:rPr lang="en-US" altLang="zh-CN" b="1" dirty="0" err="1"/>
              <a:t>proc_bind</a:t>
            </a:r>
            <a:r>
              <a:rPr lang="en-US" altLang="zh-CN" b="1" dirty="0"/>
              <a:t>(master | close | spread)</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460375" y="247650"/>
            <a:ext cx="8496300" cy="1143000"/>
          </a:xfrm>
          <a:noFill/>
        </p:spPr>
        <p:txBody>
          <a:bodyPr lIns="92075" tIns="46038" rIns="92075" bIns="46038"/>
          <a:lstStyle/>
          <a:p>
            <a:pPr eaLnBrk="1" hangingPunct="1">
              <a:lnSpc>
                <a:spcPct val="88000"/>
              </a:lnSpc>
            </a:pPr>
            <a:r>
              <a:rPr lang="en-US" altLang="zh-CN">
                <a:ea typeface="宋体" pitchFamily="2" charset="-122"/>
              </a:rPr>
              <a:t>OpenMP</a:t>
            </a:r>
            <a:r>
              <a:rPr lang="en-US" altLang="ko-KR">
                <a:ea typeface="Gulim" pitchFamily="34" charset="-127"/>
              </a:rPr>
              <a:t> Constructs</a:t>
            </a:r>
            <a:endParaRPr lang="en-US" altLang="zh-CN">
              <a:ea typeface="宋体" pitchFamily="2" charset="-122"/>
            </a:endParaRPr>
          </a:p>
        </p:txBody>
      </p:sp>
      <p:sp>
        <p:nvSpPr>
          <p:cNvPr id="8196" name="Rectangle 5"/>
          <p:cNvSpPr>
            <a:spLocks noGrp="1" noChangeArrowheads="1"/>
          </p:cNvSpPr>
          <p:nvPr>
            <p:ph type="body" idx="1"/>
          </p:nvPr>
        </p:nvSpPr>
        <p:spPr>
          <a:xfrm>
            <a:off x="285720" y="1571612"/>
            <a:ext cx="8553480" cy="4524388"/>
          </a:xfrm>
          <a:noFill/>
        </p:spPr>
        <p:txBody>
          <a:bodyPr lIns="92075" tIns="46038" rIns="92075" bIns="46038"/>
          <a:lstStyle/>
          <a:p>
            <a:pPr marL="609600" indent="-609600" eaLnBrk="1" hangingPunct="1">
              <a:buFontTx/>
              <a:buNone/>
            </a:pPr>
            <a:r>
              <a:rPr lang="en-US" altLang="zh-CN" sz="2800" dirty="0" err="1">
                <a:ea typeface="宋体" pitchFamily="2" charset="-122"/>
              </a:rPr>
              <a:t>OpenMP’s</a:t>
            </a:r>
            <a:r>
              <a:rPr lang="en-US" altLang="zh-CN" sz="2800" dirty="0">
                <a:ea typeface="宋体" pitchFamily="2" charset="-122"/>
              </a:rPr>
              <a:t> constructs:</a:t>
            </a:r>
          </a:p>
          <a:p>
            <a:pPr marL="990600" lvl="1" indent="-533400" eaLnBrk="1" hangingPunct="1">
              <a:spcBef>
                <a:spcPts val="1200"/>
              </a:spcBef>
              <a:buFontTx/>
              <a:buAutoNum type="arabicPeriod"/>
            </a:pPr>
            <a:r>
              <a:rPr lang="en-US" altLang="zh-CN" sz="2400" dirty="0">
                <a:solidFill>
                  <a:srgbClr val="0000FF"/>
                </a:solidFill>
                <a:ea typeface="宋体" pitchFamily="2" charset="-122"/>
              </a:rPr>
              <a:t>Parallel Regions</a:t>
            </a:r>
          </a:p>
          <a:p>
            <a:pPr marL="990600" lvl="1" indent="-533400" eaLnBrk="1" hangingPunct="1">
              <a:spcBef>
                <a:spcPts val="1200"/>
              </a:spcBef>
              <a:buFontTx/>
              <a:buAutoNum type="arabicPeriod"/>
            </a:pPr>
            <a:r>
              <a:rPr lang="en-US" altLang="zh-CN" sz="2400" dirty="0" err="1">
                <a:solidFill>
                  <a:srgbClr val="0000FF"/>
                </a:solidFill>
                <a:ea typeface="宋体" pitchFamily="2" charset="-122"/>
              </a:rPr>
              <a:t>Worksharing</a:t>
            </a:r>
            <a:r>
              <a:rPr lang="en-US" altLang="ko-KR" sz="2400" dirty="0">
                <a:ea typeface="Gulim" pitchFamily="34" charset="-127"/>
              </a:rPr>
              <a:t> (for/DO, sections, …)</a:t>
            </a:r>
            <a:endParaRPr lang="en-US" altLang="zh-CN" sz="2400" dirty="0">
              <a:ea typeface="宋体" pitchFamily="2" charset="-122"/>
            </a:endParaRPr>
          </a:p>
          <a:p>
            <a:pPr marL="990600" lvl="1" indent="-533400" eaLnBrk="1" hangingPunct="1">
              <a:spcBef>
                <a:spcPts val="1200"/>
              </a:spcBef>
              <a:buFontTx/>
              <a:buAutoNum type="arabicPeriod"/>
            </a:pPr>
            <a:r>
              <a:rPr lang="en-US" altLang="zh-CN" sz="2400" dirty="0">
                <a:solidFill>
                  <a:srgbClr val="0000FF"/>
                </a:solidFill>
                <a:ea typeface="宋体" pitchFamily="2" charset="-122"/>
              </a:rPr>
              <a:t>Data Environment </a:t>
            </a:r>
            <a:r>
              <a:rPr lang="en-US" altLang="ko-KR" sz="2400" dirty="0">
                <a:solidFill>
                  <a:srgbClr val="0000FF"/>
                </a:solidFill>
                <a:ea typeface="Gulim" pitchFamily="34" charset="-127"/>
              </a:rPr>
              <a:t> </a:t>
            </a:r>
            <a:r>
              <a:rPr lang="en-US" altLang="ko-KR" sz="2400" dirty="0">
                <a:ea typeface="Gulim" pitchFamily="34" charset="-127"/>
              </a:rPr>
              <a:t>(shared, private, …)</a:t>
            </a:r>
            <a:endParaRPr lang="en-US" altLang="zh-CN" sz="2400" dirty="0">
              <a:ea typeface="宋体" pitchFamily="2" charset="-122"/>
            </a:endParaRPr>
          </a:p>
          <a:p>
            <a:pPr marL="990600" lvl="1" indent="-533400" eaLnBrk="1" hangingPunct="1">
              <a:spcBef>
                <a:spcPts val="1200"/>
              </a:spcBef>
              <a:buFontTx/>
              <a:buAutoNum type="arabicPeriod"/>
            </a:pPr>
            <a:r>
              <a:rPr lang="en-US" altLang="zh-CN" sz="2400" dirty="0">
                <a:solidFill>
                  <a:srgbClr val="0000FF"/>
                </a:solidFill>
                <a:ea typeface="宋体" pitchFamily="2" charset="-122"/>
              </a:rPr>
              <a:t>Synchronization</a:t>
            </a:r>
            <a:r>
              <a:rPr lang="en-US" altLang="ko-KR" sz="2400" dirty="0">
                <a:ea typeface="Gulim" pitchFamily="34" charset="-127"/>
              </a:rPr>
              <a:t> (barrier, flush, …)</a:t>
            </a:r>
            <a:endParaRPr lang="en-US" altLang="zh-CN" sz="2400" dirty="0">
              <a:ea typeface="宋体" pitchFamily="2" charset="-122"/>
            </a:endParaRPr>
          </a:p>
          <a:p>
            <a:pPr marL="990600" lvl="1" indent="-533400" eaLnBrk="1" hangingPunct="1">
              <a:spcBef>
                <a:spcPts val="1200"/>
              </a:spcBef>
              <a:buFontTx/>
              <a:buAutoNum type="arabicPeriod"/>
            </a:pPr>
            <a:r>
              <a:rPr lang="en-US" altLang="zh-CN" sz="2400" dirty="0">
                <a:solidFill>
                  <a:srgbClr val="0000FF"/>
                </a:solidFill>
                <a:ea typeface="宋体" pitchFamily="2" charset="-122"/>
              </a:rPr>
              <a:t>Runtime functions/environment variables</a:t>
            </a:r>
            <a:r>
              <a:rPr lang="en-US" altLang="ko-KR" sz="2400" dirty="0">
                <a:solidFill>
                  <a:srgbClr val="0000FF"/>
                </a:solidFill>
                <a:ea typeface="Gulim" pitchFamily="34" charset="-127"/>
              </a:rPr>
              <a:t> </a:t>
            </a:r>
            <a:r>
              <a:rPr lang="en-US" altLang="ko-KR" sz="2400" dirty="0">
                <a:ea typeface="Gulim" pitchFamily="34" charset="-127"/>
              </a:rPr>
              <a:t>(</a:t>
            </a:r>
            <a:r>
              <a:rPr lang="en-US" altLang="ko-KR" sz="2400" dirty="0" err="1">
                <a:ea typeface="Gulim" pitchFamily="34" charset="-127"/>
              </a:rPr>
              <a:t>omp_get_num_threads</a:t>
            </a:r>
            <a:r>
              <a:rPr lang="en-US" altLang="ko-KR" sz="2400" dirty="0">
                <a:ea typeface="Gulim" pitchFamily="34" charset="-127"/>
              </a:rPr>
              <a:t>(), …)</a:t>
            </a:r>
            <a:endParaRPr lang="en-US" altLang="zh-CN" sz="2400" dirty="0">
              <a:ea typeface="宋体"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p:cNvSpPr txBox="1"/>
          <p:nvPr/>
        </p:nvSpPr>
        <p:spPr>
          <a:xfrm>
            <a:off x="3200400" y="1357377"/>
            <a:ext cx="2847975" cy="786130"/>
          </a:xfrm>
          <a:prstGeom prst="rect">
            <a:avLst/>
          </a:prstGeom>
          <a:ln w="28440">
            <a:solidFill>
              <a:srgbClr val="000066"/>
            </a:solidFill>
          </a:ln>
        </p:spPr>
        <p:txBody>
          <a:bodyPr vert="horz" wrap="square" lIns="0" tIns="0" rIns="0" bIns="0" rtlCol="0">
            <a:spAutoFit/>
          </a:bodyPr>
          <a:lstStyle/>
          <a:p>
            <a:pPr marL="759460" marR="477520" indent="-329565">
              <a:lnSpc>
                <a:spcPct val="100000"/>
              </a:lnSpc>
            </a:pPr>
            <a:r>
              <a:rPr sz="2000" spc="-5" dirty="0">
                <a:latin typeface="Calibri"/>
                <a:cs typeface="Calibri"/>
              </a:rPr>
              <a:t>O</a:t>
            </a:r>
            <a:r>
              <a:rPr sz="2000" spc="5" dirty="0">
                <a:latin typeface="Calibri"/>
                <a:cs typeface="Calibri"/>
              </a:rPr>
              <a:t>p</a:t>
            </a:r>
            <a:r>
              <a:rPr sz="2000" dirty="0">
                <a:latin typeface="Calibri"/>
                <a:cs typeface="Calibri"/>
              </a:rPr>
              <a:t>enMP</a:t>
            </a:r>
            <a:r>
              <a:rPr sz="2000" spc="-20" dirty="0">
                <a:latin typeface="Calibri"/>
                <a:cs typeface="Calibri"/>
              </a:rPr>
              <a:t> </a:t>
            </a:r>
            <a:r>
              <a:rPr sz="2000" dirty="0">
                <a:latin typeface="Calibri"/>
                <a:cs typeface="Calibri"/>
              </a:rPr>
              <a:t>langua</a:t>
            </a:r>
            <a:r>
              <a:rPr sz="2000" spc="-10" dirty="0">
                <a:latin typeface="Calibri"/>
                <a:cs typeface="Calibri"/>
              </a:rPr>
              <a:t>g</a:t>
            </a:r>
            <a:r>
              <a:rPr sz="2000" dirty="0">
                <a:latin typeface="Calibri"/>
                <a:cs typeface="Calibri"/>
              </a:rPr>
              <a:t>e </a:t>
            </a:r>
            <a:r>
              <a:rPr sz="2000" spc="-85" dirty="0">
                <a:latin typeface="Calibri"/>
                <a:cs typeface="Calibri"/>
              </a:rPr>
              <a:t>“</a:t>
            </a:r>
            <a:r>
              <a:rPr sz="2000" spc="-40" dirty="0">
                <a:latin typeface="Calibri"/>
                <a:cs typeface="Calibri"/>
              </a:rPr>
              <a:t>e</a:t>
            </a:r>
            <a:r>
              <a:rPr sz="2000" dirty="0">
                <a:latin typeface="Calibri"/>
                <a:cs typeface="Calibri"/>
              </a:rPr>
              <a:t>x</a:t>
            </a:r>
            <a:r>
              <a:rPr sz="2000" spc="-30" dirty="0">
                <a:latin typeface="Calibri"/>
                <a:cs typeface="Calibri"/>
              </a:rPr>
              <a:t>t</a:t>
            </a:r>
            <a:r>
              <a:rPr sz="2000" dirty="0">
                <a:latin typeface="Calibri"/>
                <a:cs typeface="Calibri"/>
              </a:rPr>
              <a:t>ens</a:t>
            </a:r>
            <a:r>
              <a:rPr sz="2000" spc="-10" dirty="0">
                <a:latin typeface="Calibri"/>
                <a:cs typeface="Calibri"/>
              </a:rPr>
              <a:t>i</a:t>
            </a:r>
            <a:r>
              <a:rPr sz="2000" dirty="0">
                <a:latin typeface="Calibri"/>
                <a:cs typeface="Calibri"/>
              </a:rPr>
              <a:t>ons”</a:t>
            </a:r>
            <a:endParaRPr sz="2000">
              <a:latin typeface="Calibri"/>
              <a:cs typeface="Calibri"/>
            </a:endParaRPr>
          </a:p>
        </p:txBody>
      </p:sp>
      <p:sp>
        <p:nvSpPr>
          <p:cNvPr id="5" name="object 4"/>
          <p:cNvSpPr txBox="1"/>
          <p:nvPr/>
        </p:nvSpPr>
        <p:spPr>
          <a:xfrm>
            <a:off x="152400" y="2960689"/>
            <a:ext cx="1503680" cy="863600"/>
          </a:xfrm>
          <a:prstGeom prst="rect">
            <a:avLst/>
          </a:prstGeom>
          <a:ln w="28440">
            <a:solidFill>
              <a:srgbClr val="000066"/>
            </a:solidFill>
          </a:ln>
        </p:spPr>
        <p:txBody>
          <a:bodyPr vert="horz" wrap="square" lIns="0" tIns="0" rIns="0" bIns="0" rtlCol="0">
            <a:spAutoFit/>
          </a:bodyPr>
          <a:lstStyle/>
          <a:p>
            <a:pPr marL="321310" marR="111760" indent="-203200">
              <a:lnSpc>
                <a:spcPct val="100000"/>
              </a:lnSpc>
            </a:pPr>
            <a:r>
              <a:rPr sz="1600" spc="-15" dirty="0">
                <a:latin typeface="Calibri"/>
                <a:cs typeface="Calibri"/>
              </a:rPr>
              <a:t>p</a:t>
            </a:r>
            <a:r>
              <a:rPr sz="1600" spc="-10" dirty="0">
                <a:latin typeface="Calibri"/>
                <a:cs typeface="Calibri"/>
              </a:rPr>
              <a:t>a</a:t>
            </a:r>
            <a:r>
              <a:rPr sz="1600" spc="-55" dirty="0">
                <a:latin typeface="Calibri"/>
                <a:cs typeface="Calibri"/>
              </a:rPr>
              <a:t>r</a:t>
            </a:r>
            <a:r>
              <a:rPr sz="1600" spc="-10" dirty="0">
                <a:latin typeface="Calibri"/>
                <a:cs typeface="Calibri"/>
              </a:rPr>
              <a:t>a</a:t>
            </a:r>
            <a:r>
              <a:rPr sz="1600" dirty="0">
                <a:latin typeface="Calibri"/>
                <a:cs typeface="Calibri"/>
              </a:rPr>
              <a:t>l</a:t>
            </a:r>
            <a:r>
              <a:rPr sz="1600" spc="-5" dirty="0">
                <a:latin typeface="Calibri"/>
                <a:cs typeface="Calibri"/>
              </a:rPr>
              <a:t>lel</a:t>
            </a:r>
            <a:r>
              <a:rPr sz="1600" spc="-25" dirty="0">
                <a:latin typeface="Calibri"/>
                <a:cs typeface="Calibri"/>
              </a:rPr>
              <a:t> c</a:t>
            </a:r>
            <a:r>
              <a:rPr sz="1600" spc="-15" dirty="0">
                <a:latin typeface="Calibri"/>
                <a:cs typeface="Calibri"/>
              </a:rPr>
              <a:t>o</a:t>
            </a:r>
            <a:r>
              <a:rPr sz="1600" spc="-25" dirty="0">
                <a:latin typeface="Calibri"/>
                <a:cs typeface="Calibri"/>
              </a:rPr>
              <a:t>n</a:t>
            </a:r>
            <a:r>
              <a:rPr sz="1600" spc="-10" dirty="0">
                <a:latin typeface="Calibri"/>
                <a:cs typeface="Calibri"/>
              </a:rPr>
              <a:t>t</a:t>
            </a:r>
            <a:r>
              <a:rPr sz="1600" spc="-40" dirty="0">
                <a:latin typeface="Calibri"/>
                <a:cs typeface="Calibri"/>
              </a:rPr>
              <a:t>r</a:t>
            </a:r>
            <a:r>
              <a:rPr sz="1600" spc="-15" dirty="0">
                <a:latin typeface="Calibri"/>
                <a:cs typeface="Calibri"/>
              </a:rPr>
              <a:t>ol</a:t>
            </a:r>
            <a:r>
              <a:rPr sz="1600" spc="-10" dirty="0">
                <a:latin typeface="Calibri"/>
                <a:cs typeface="Calibri"/>
              </a:rPr>
              <a:t> </a:t>
            </a:r>
            <a:r>
              <a:rPr sz="1600" spc="-25" dirty="0">
                <a:latin typeface="Calibri"/>
                <a:cs typeface="Calibri"/>
              </a:rPr>
              <a:t>s</a:t>
            </a:r>
            <a:r>
              <a:rPr sz="1600" spc="-10" dirty="0">
                <a:latin typeface="Calibri"/>
                <a:cs typeface="Calibri"/>
              </a:rPr>
              <a:t>t</a:t>
            </a:r>
            <a:r>
              <a:rPr sz="1600" spc="-15" dirty="0">
                <a:latin typeface="Calibri"/>
                <a:cs typeface="Calibri"/>
              </a:rPr>
              <a:t>ruct</a:t>
            </a:r>
            <a:r>
              <a:rPr sz="1600" spc="-5" dirty="0">
                <a:latin typeface="Calibri"/>
                <a:cs typeface="Calibri"/>
              </a:rPr>
              <a:t>u</a:t>
            </a:r>
            <a:r>
              <a:rPr sz="1600" spc="-40" dirty="0">
                <a:latin typeface="Calibri"/>
                <a:cs typeface="Calibri"/>
              </a:rPr>
              <a:t>r</a:t>
            </a:r>
            <a:r>
              <a:rPr sz="1600" spc="-10" dirty="0">
                <a:latin typeface="Calibri"/>
                <a:cs typeface="Calibri"/>
              </a:rPr>
              <a:t>es</a:t>
            </a:r>
            <a:endParaRPr sz="1600">
              <a:latin typeface="Calibri"/>
              <a:cs typeface="Calibri"/>
            </a:endParaRPr>
          </a:p>
        </p:txBody>
      </p:sp>
      <p:sp>
        <p:nvSpPr>
          <p:cNvPr id="6" name="object 5"/>
          <p:cNvSpPr txBox="1"/>
          <p:nvPr/>
        </p:nvSpPr>
        <p:spPr>
          <a:xfrm>
            <a:off x="3733800" y="2960752"/>
            <a:ext cx="1344930" cy="786130"/>
          </a:xfrm>
          <a:prstGeom prst="rect">
            <a:avLst/>
          </a:prstGeom>
          <a:ln w="28440">
            <a:solidFill>
              <a:srgbClr val="000066"/>
            </a:solidFill>
          </a:ln>
        </p:spPr>
        <p:txBody>
          <a:bodyPr vert="horz" wrap="square" lIns="0" tIns="0" rIns="0" bIns="0" rtlCol="0">
            <a:spAutoFit/>
          </a:bodyPr>
          <a:lstStyle/>
          <a:p>
            <a:pPr marR="36195" algn="ctr">
              <a:lnSpc>
                <a:spcPct val="100000"/>
              </a:lnSpc>
            </a:pPr>
            <a:r>
              <a:rPr sz="1600" spc="-15" dirty="0">
                <a:latin typeface="Calibri"/>
                <a:cs typeface="Calibri"/>
              </a:rPr>
              <a:t>d</a:t>
            </a:r>
            <a:r>
              <a:rPr sz="1600" spc="-20" dirty="0">
                <a:latin typeface="Calibri"/>
                <a:cs typeface="Calibri"/>
              </a:rPr>
              <a:t>a</a:t>
            </a:r>
            <a:r>
              <a:rPr sz="1600" spc="-30" dirty="0">
                <a:latin typeface="Calibri"/>
                <a:cs typeface="Calibri"/>
              </a:rPr>
              <a:t>t</a:t>
            </a:r>
            <a:r>
              <a:rPr sz="1600" spc="-10" dirty="0">
                <a:latin typeface="Calibri"/>
                <a:cs typeface="Calibri"/>
              </a:rPr>
              <a:t>a</a:t>
            </a:r>
            <a:endParaRPr sz="1600">
              <a:latin typeface="Calibri"/>
              <a:cs typeface="Calibri"/>
            </a:endParaRPr>
          </a:p>
          <a:p>
            <a:pPr algn="ctr">
              <a:lnSpc>
                <a:spcPct val="100000"/>
              </a:lnSpc>
            </a:pPr>
            <a:r>
              <a:rPr sz="1600" spc="-10" dirty="0">
                <a:latin typeface="Calibri"/>
                <a:cs typeface="Calibri"/>
              </a:rPr>
              <a:t>e</a:t>
            </a:r>
            <a:r>
              <a:rPr sz="1600" spc="-35" dirty="0">
                <a:latin typeface="Calibri"/>
                <a:cs typeface="Calibri"/>
              </a:rPr>
              <a:t>n</a:t>
            </a:r>
            <a:r>
              <a:rPr sz="1600" spc="-10" dirty="0">
                <a:latin typeface="Calibri"/>
                <a:cs typeface="Calibri"/>
              </a:rPr>
              <a:t>vi</a:t>
            </a:r>
            <a:r>
              <a:rPr sz="1600" spc="-35" dirty="0">
                <a:latin typeface="Calibri"/>
                <a:cs typeface="Calibri"/>
              </a:rPr>
              <a:t>r</a:t>
            </a:r>
            <a:r>
              <a:rPr sz="1600" spc="-15" dirty="0">
                <a:latin typeface="Calibri"/>
                <a:cs typeface="Calibri"/>
              </a:rPr>
              <a:t>onme</a:t>
            </a:r>
            <a:r>
              <a:rPr sz="1600" spc="-25" dirty="0">
                <a:latin typeface="Calibri"/>
                <a:cs typeface="Calibri"/>
              </a:rPr>
              <a:t>n</a:t>
            </a:r>
            <a:r>
              <a:rPr sz="1600" spc="-10" dirty="0">
                <a:latin typeface="Calibri"/>
                <a:cs typeface="Calibri"/>
              </a:rPr>
              <a:t>t</a:t>
            </a:r>
            <a:endParaRPr sz="1600">
              <a:latin typeface="Calibri"/>
              <a:cs typeface="Calibri"/>
            </a:endParaRPr>
          </a:p>
        </p:txBody>
      </p:sp>
      <p:sp>
        <p:nvSpPr>
          <p:cNvPr id="7" name="object 6"/>
          <p:cNvSpPr txBox="1"/>
          <p:nvPr/>
        </p:nvSpPr>
        <p:spPr>
          <a:xfrm>
            <a:off x="5410200" y="2960689"/>
            <a:ext cx="1503680" cy="863600"/>
          </a:xfrm>
          <a:prstGeom prst="rect">
            <a:avLst/>
          </a:prstGeom>
          <a:ln w="28440">
            <a:solidFill>
              <a:srgbClr val="000066"/>
            </a:solidFill>
          </a:ln>
        </p:spPr>
        <p:txBody>
          <a:bodyPr vert="horz" wrap="square" lIns="0" tIns="0" rIns="0" bIns="0" rtlCol="0">
            <a:spAutoFit/>
          </a:bodyPr>
          <a:lstStyle/>
          <a:p>
            <a:pPr marL="88900">
              <a:lnSpc>
                <a:spcPct val="100000"/>
              </a:lnSpc>
            </a:pPr>
            <a:r>
              <a:rPr sz="1600" spc="-35" dirty="0">
                <a:latin typeface="Calibri"/>
                <a:cs typeface="Calibri"/>
              </a:rPr>
              <a:t>s</a:t>
            </a:r>
            <a:r>
              <a:rPr sz="1600" spc="-10" dirty="0">
                <a:latin typeface="Calibri"/>
                <a:cs typeface="Calibri"/>
              </a:rPr>
              <a:t>ynch</a:t>
            </a:r>
            <a:r>
              <a:rPr sz="1600" spc="-45" dirty="0">
                <a:latin typeface="Calibri"/>
                <a:cs typeface="Calibri"/>
              </a:rPr>
              <a:t>r</a:t>
            </a:r>
            <a:r>
              <a:rPr sz="1600" spc="-15" dirty="0">
                <a:latin typeface="Calibri"/>
                <a:cs typeface="Calibri"/>
              </a:rPr>
              <a:t>on</a:t>
            </a:r>
            <a:r>
              <a:rPr sz="1600" dirty="0">
                <a:latin typeface="Calibri"/>
                <a:cs typeface="Calibri"/>
              </a:rPr>
              <a:t>i</a:t>
            </a:r>
            <a:r>
              <a:rPr sz="1600" spc="-30" dirty="0">
                <a:latin typeface="Calibri"/>
                <a:cs typeface="Calibri"/>
              </a:rPr>
              <a:t>z</a:t>
            </a:r>
            <a:r>
              <a:rPr sz="1600" spc="-20" dirty="0">
                <a:latin typeface="Calibri"/>
                <a:cs typeface="Calibri"/>
              </a:rPr>
              <a:t>a</a:t>
            </a:r>
            <a:r>
              <a:rPr sz="1600" spc="-5" dirty="0">
                <a:latin typeface="Calibri"/>
                <a:cs typeface="Calibri"/>
              </a:rPr>
              <a:t>ti</a:t>
            </a:r>
            <a:r>
              <a:rPr sz="1600" spc="-15" dirty="0">
                <a:latin typeface="Calibri"/>
                <a:cs typeface="Calibri"/>
              </a:rPr>
              <a:t>on</a:t>
            </a:r>
            <a:endParaRPr sz="1600">
              <a:latin typeface="Calibri"/>
              <a:cs typeface="Calibri"/>
            </a:endParaRPr>
          </a:p>
        </p:txBody>
      </p:sp>
      <p:sp>
        <p:nvSpPr>
          <p:cNvPr id="8" name="object 7"/>
          <p:cNvSpPr/>
          <p:nvPr/>
        </p:nvSpPr>
        <p:spPr>
          <a:xfrm>
            <a:off x="152400" y="4143312"/>
            <a:ext cx="1583055" cy="1784985"/>
          </a:xfrm>
          <a:custGeom>
            <a:avLst/>
            <a:gdLst/>
            <a:ahLst/>
            <a:cxnLst/>
            <a:rect l="l" t="t" r="r" b="b"/>
            <a:pathLst>
              <a:path w="1583055" h="1784985">
                <a:moveTo>
                  <a:pt x="0" y="0"/>
                </a:moveTo>
                <a:lnTo>
                  <a:pt x="1582801" y="0"/>
                </a:lnTo>
                <a:lnTo>
                  <a:pt x="1582801" y="1450086"/>
                </a:lnTo>
                <a:lnTo>
                  <a:pt x="1469824" y="1454052"/>
                </a:lnTo>
                <a:lnTo>
                  <a:pt x="1367533" y="1465242"/>
                </a:lnTo>
                <a:lnTo>
                  <a:pt x="1274738" y="1482591"/>
                </a:lnTo>
                <a:lnTo>
                  <a:pt x="1190254" y="1505036"/>
                </a:lnTo>
                <a:lnTo>
                  <a:pt x="1112892" y="1531511"/>
                </a:lnTo>
                <a:lnTo>
                  <a:pt x="1041467" y="1560953"/>
                </a:lnTo>
                <a:lnTo>
                  <a:pt x="974790" y="1592297"/>
                </a:lnTo>
                <a:lnTo>
                  <a:pt x="911675" y="1624479"/>
                </a:lnTo>
                <a:lnTo>
                  <a:pt x="850934" y="1656436"/>
                </a:lnTo>
                <a:lnTo>
                  <a:pt x="791381" y="1687102"/>
                </a:lnTo>
                <a:lnTo>
                  <a:pt x="731828" y="1715414"/>
                </a:lnTo>
                <a:lnTo>
                  <a:pt x="671089" y="1740308"/>
                </a:lnTo>
                <a:lnTo>
                  <a:pt x="607976" y="1760718"/>
                </a:lnTo>
                <a:lnTo>
                  <a:pt x="541301" y="1775582"/>
                </a:lnTo>
                <a:lnTo>
                  <a:pt x="469879" y="1783834"/>
                </a:lnTo>
                <a:lnTo>
                  <a:pt x="392522" y="1784411"/>
                </a:lnTo>
                <a:lnTo>
                  <a:pt x="308042" y="1776249"/>
                </a:lnTo>
                <a:lnTo>
                  <a:pt x="215254" y="1758282"/>
                </a:lnTo>
                <a:lnTo>
                  <a:pt x="112968" y="1729447"/>
                </a:lnTo>
                <a:lnTo>
                  <a:pt x="0" y="1688680"/>
                </a:lnTo>
                <a:lnTo>
                  <a:pt x="0" y="0"/>
                </a:lnTo>
                <a:close/>
              </a:path>
            </a:pathLst>
          </a:custGeom>
          <a:ln w="28440">
            <a:solidFill>
              <a:srgbClr val="000066"/>
            </a:solidFill>
          </a:ln>
        </p:spPr>
        <p:txBody>
          <a:bodyPr wrap="square" lIns="0" tIns="0" rIns="0" bIns="0" rtlCol="0"/>
          <a:lstStyle/>
          <a:p>
            <a:endParaRPr/>
          </a:p>
        </p:txBody>
      </p:sp>
      <p:sp>
        <p:nvSpPr>
          <p:cNvPr id="9" name="object 8"/>
          <p:cNvSpPr txBox="1"/>
          <p:nvPr/>
        </p:nvSpPr>
        <p:spPr>
          <a:xfrm>
            <a:off x="229615" y="4222855"/>
            <a:ext cx="1080770" cy="581660"/>
          </a:xfrm>
          <a:prstGeom prst="rect">
            <a:avLst/>
          </a:prstGeom>
        </p:spPr>
        <p:txBody>
          <a:bodyPr vert="horz" wrap="square" lIns="0" tIns="0" rIns="0" bIns="0" rtlCol="0">
            <a:spAutoFit/>
          </a:bodyPr>
          <a:lstStyle/>
          <a:p>
            <a:pPr marL="12700" marR="5080">
              <a:lnSpc>
                <a:spcPct val="102099"/>
              </a:lnSpc>
              <a:buClr>
                <a:srgbClr val="000066"/>
              </a:buClr>
              <a:buSzPct val="116666"/>
              <a:buFont typeface="Arial"/>
              <a:buChar char="•"/>
              <a:tabLst>
                <a:tab pos="114935" algn="l"/>
              </a:tabLst>
            </a:pPr>
            <a:r>
              <a:rPr sz="1200" spc="-25" dirty="0">
                <a:latin typeface="Calibri"/>
                <a:cs typeface="Calibri"/>
              </a:rPr>
              <a:t>g</a:t>
            </a:r>
            <a:r>
              <a:rPr sz="1200" dirty="0">
                <a:latin typeface="Calibri"/>
                <a:cs typeface="Calibri"/>
              </a:rPr>
              <a:t>o</a:t>
            </a:r>
            <a:r>
              <a:rPr sz="1200" spc="-25" dirty="0">
                <a:latin typeface="Calibri"/>
                <a:cs typeface="Calibri"/>
              </a:rPr>
              <a:t>v</a:t>
            </a:r>
            <a:r>
              <a:rPr sz="1200" spc="-5" dirty="0">
                <a:latin typeface="Calibri"/>
                <a:cs typeface="Calibri"/>
              </a:rPr>
              <a:t>ern</a:t>
            </a:r>
            <a:r>
              <a:rPr sz="1200" dirty="0">
                <a:latin typeface="Calibri"/>
                <a:cs typeface="Calibri"/>
              </a:rPr>
              <a:t>s</a:t>
            </a:r>
            <a:r>
              <a:rPr sz="1200" spc="-10" dirty="0">
                <a:latin typeface="Calibri"/>
                <a:cs typeface="Calibri"/>
              </a:rPr>
              <a:t> </a:t>
            </a:r>
            <a:r>
              <a:rPr sz="1200" dirty="0">
                <a:latin typeface="Calibri"/>
                <a:cs typeface="Calibri"/>
              </a:rPr>
              <a:t>flow</a:t>
            </a:r>
            <a:r>
              <a:rPr sz="1200" spc="-15" dirty="0">
                <a:latin typeface="Calibri"/>
                <a:cs typeface="Calibri"/>
              </a:rPr>
              <a:t> </a:t>
            </a:r>
            <a:r>
              <a:rPr sz="1200" dirty="0">
                <a:latin typeface="Calibri"/>
                <a:cs typeface="Calibri"/>
              </a:rPr>
              <a:t>of </a:t>
            </a:r>
            <a:r>
              <a:rPr sz="1200" spc="-25" dirty="0">
                <a:latin typeface="Calibri"/>
                <a:cs typeface="Calibri"/>
              </a:rPr>
              <a:t>c</a:t>
            </a:r>
            <a:r>
              <a:rPr sz="1200" dirty="0">
                <a:latin typeface="Calibri"/>
                <a:cs typeface="Calibri"/>
              </a:rPr>
              <a:t>o</a:t>
            </a:r>
            <a:r>
              <a:rPr sz="1200" spc="-10" dirty="0">
                <a:latin typeface="Calibri"/>
                <a:cs typeface="Calibri"/>
              </a:rPr>
              <a:t>n</a:t>
            </a:r>
            <a:r>
              <a:rPr sz="1200" spc="-5" dirty="0">
                <a:latin typeface="Calibri"/>
                <a:cs typeface="Calibri"/>
              </a:rPr>
              <a:t>t</a:t>
            </a:r>
            <a:r>
              <a:rPr sz="1200" spc="-30" dirty="0">
                <a:latin typeface="Calibri"/>
                <a:cs typeface="Calibri"/>
              </a:rPr>
              <a:t>r</a:t>
            </a:r>
            <a:r>
              <a:rPr sz="1200" dirty="0">
                <a:latin typeface="Calibri"/>
                <a:cs typeface="Calibri"/>
              </a:rPr>
              <a:t>ol</a:t>
            </a:r>
            <a:r>
              <a:rPr sz="1200" spc="-10" dirty="0">
                <a:latin typeface="Calibri"/>
                <a:cs typeface="Calibri"/>
              </a:rPr>
              <a:t> </a:t>
            </a:r>
            <a:r>
              <a:rPr sz="1200" dirty="0">
                <a:latin typeface="Calibri"/>
                <a:cs typeface="Calibri"/>
              </a:rPr>
              <a:t>in</a:t>
            </a:r>
            <a:r>
              <a:rPr sz="1200" spc="-5" dirty="0">
                <a:latin typeface="Calibri"/>
                <a:cs typeface="Calibri"/>
              </a:rPr>
              <a:t> t</a:t>
            </a:r>
            <a:r>
              <a:rPr sz="1200" dirty="0">
                <a:latin typeface="Calibri"/>
                <a:cs typeface="Calibri"/>
              </a:rPr>
              <a:t>h</a:t>
            </a:r>
            <a:r>
              <a:rPr sz="1200" spc="-10" dirty="0">
                <a:latin typeface="Calibri"/>
                <a:cs typeface="Calibri"/>
              </a:rPr>
              <a:t>e</a:t>
            </a:r>
            <a:r>
              <a:rPr sz="1200" spc="-5" dirty="0">
                <a:latin typeface="Calibri"/>
                <a:cs typeface="Calibri"/>
              </a:rPr>
              <a:t> </a:t>
            </a:r>
            <a:r>
              <a:rPr sz="1200" dirty="0">
                <a:latin typeface="Calibri"/>
                <a:cs typeface="Calibri"/>
              </a:rPr>
              <a:t>p</a:t>
            </a:r>
            <a:r>
              <a:rPr sz="1200" spc="-30" dirty="0">
                <a:latin typeface="Calibri"/>
                <a:cs typeface="Calibri"/>
              </a:rPr>
              <a:t>r</a:t>
            </a:r>
            <a:r>
              <a:rPr sz="1200" dirty="0">
                <a:latin typeface="Calibri"/>
                <a:cs typeface="Calibri"/>
              </a:rPr>
              <a:t>o</a:t>
            </a:r>
            <a:r>
              <a:rPr sz="1200" spc="-10" dirty="0">
                <a:latin typeface="Calibri"/>
                <a:cs typeface="Calibri"/>
              </a:rPr>
              <a:t>g</a:t>
            </a:r>
            <a:r>
              <a:rPr sz="1200" spc="-30" dirty="0">
                <a:latin typeface="Calibri"/>
                <a:cs typeface="Calibri"/>
              </a:rPr>
              <a:t>r</a:t>
            </a:r>
            <a:r>
              <a:rPr sz="1200" spc="-10" dirty="0">
                <a:latin typeface="Calibri"/>
                <a:cs typeface="Calibri"/>
              </a:rPr>
              <a:t>am</a:t>
            </a:r>
            <a:endParaRPr sz="1200">
              <a:latin typeface="Calibri"/>
              <a:cs typeface="Calibri"/>
            </a:endParaRPr>
          </a:p>
        </p:txBody>
      </p:sp>
      <p:sp>
        <p:nvSpPr>
          <p:cNvPr id="10" name="object 9"/>
          <p:cNvSpPr txBox="1"/>
          <p:nvPr/>
        </p:nvSpPr>
        <p:spPr>
          <a:xfrm>
            <a:off x="229615" y="5175315"/>
            <a:ext cx="1070610" cy="177800"/>
          </a:xfrm>
          <a:prstGeom prst="rect">
            <a:avLst/>
          </a:prstGeom>
        </p:spPr>
        <p:txBody>
          <a:bodyPr vert="horz" wrap="square" lIns="0" tIns="0" rIns="0" bIns="0" rtlCol="0">
            <a:spAutoFit/>
          </a:bodyPr>
          <a:lstStyle/>
          <a:p>
            <a:pPr marL="12700">
              <a:lnSpc>
                <a:spcPct val="100000"/>
              </a:lnSpc>
            </a:pPr>
            <a:r>
              <a:rPr sz="1200" b="1" spc="-10" dirty="0">
                <a:solidFill>
                  <a:srgbClr val="990000"/>
                </a:solidFill>
                <a:latin typeface="Calibri"/>
                <a:cs typeface="Calibri"/>
              </a:rPr>
              <a:t>p</a:t>
            </a:r>
            <a:r>
              <a:rPr sz="1200" b="1" spc="-15" dirty="0">
                <a:solidFill>
                  <a:srgbClr val="990000"/>
                </a:solidFill>
                <a:latin typeface="Calibri"/>
                <a:cs typeface="Calibri"/>
              </a:rPr>
              <a:t>a</a:t>
            </a:r>
            <a:r>
              <a:rPr sz="1200" b="1" spc="-20" dirty="0">
                <a:solidFill>
                  <a:srgbClr val="990000"/>
                </a:solidFill>
                <a:latin typeface="Calibri"/>
                <a:cs typeface="Calibri"/>
              </a:rPr>
              <a:t>r</a:t>
            </a:r>
            <a:r>
              <a:rPr sz="1200" b="1" spc="-15" dirty="0">
                <a:solidFill>
                  <a:srgbClr val="990000"/>
                </a:solidFill>
                <a:latin typeface="Calibri"/>
                <a:cs typeface="Calibri"/>
              </a:rPr>
              <a:t>a</a:t>
            </a:r>
            <a:r>
              <a:rPr sz="1200" b="1" spc="-5" dirty="0">
                <a:solidFill>
                  <a:srgbClr val="990000"/>
                </a:solidFill>
                <a:latin typeface="Calibri"/>
                <a:cs typeface="Calibri"/>
              </a:rPr>
              <a:t>llel</a:t>
            </a:r>
            <a:r>
              <a:rPr sz="1200" b="1" dirty="0">
                <a:solidFill>
                  <a:srgbClr val="990000"/>
                </a:solidFill>
                <a:latin typeface="Calibri"/>
                <a:cs typeface="Calibri"/>
              </a:rPr>
              <a:t> </a:t>
            </a:r>
            <a:r>
              <a:rPr sz="1200" dirty="0">
                <a:latin typeface="Calibri"/>
                <a:cs typeface="Calibri"/>
              </a:rPr>
              <a:t>di</a:t>
            </a:r>
            <a:r>
              <a:rPr sz="1200" spc="-15" dirty="0">
                <a:latin typeface="Calibri"/>
                <a:cs typeface="Calibri"/>
              </a:rPr>
              <a:t>r</a:t>
            </a:r>
            <a:r>
              <a:rPr sz="1200" spc="-5" dirty="0">
                <a:latin typeface="Calibri"/>
                <a:cs typeface="Calibri"/>
              </a:rPr>
              <a:t>ect</a:t>
            </a:r>
            <a:r>
              <a:rPr sz="1200" dirty="0">
                <a:latin typeface="Calibri"/>
                <a:cs typeface="Calibri"/>
              </a:rPr>
              <a:t>i</a:t>
            </a:r>
            <a:r>
              <a:rPr sz="1200" spc="-15" dirty="0">
                <a:latin typeface="Calibri"/>
                <a:cs typeface="Calibri"/>
              </a:rPr>
              <a:t>v</a:t>
            </a:r>
            <a:r>
              <a:rPr sz="1200" spc="-10" dirty="0">
                <a:latin typeface="Calibri"/>
                <a:cs typeface="Calibri"/>
              </a:rPr>
              <a:t>e</a:t>
            </a:r>
            <a:endParaRPr sz="1200">
              <a:latin typeface="Calibri"/>
              <a:cs typeface="Calibri"/>
            </a:endParaRPr>
          </a:p>
        </p:txBody>
      </p:sp>
      <p:sp>
        <p:nvSpPr>
          <p:cNvPr id="11" name="object 10"/>
          <p:cNvSpPr/>
          <p:nvPr/>
        </p:nvSpPr>
        <p:spPr>
          <a:xfrm>
            <a:off x="3657600" y="4143312"/>
            <a:ext cx="1503680" cy="1861185"/>
          </a:xfrm>
          <a:custGeom>
            <a:avLst/>
            <a:gdLst/>
            <a:ahLst/>
            <a:cxnLst/>
            <a:rect l="l" t="t" r="r" b="b"/>
            <a:pathLst>
              <a:path w="1503679" h="1861185">
                <a:moveTo>
                  <a:pt x="0" y="0"/>
                </a:moveTo>
                <a:lnTo>
                  <a:pt x="1503426" y="0"/>
                </a:lnTo>
                <a:lnTo>
                  <a:pt x="1503426" y="1512442"/>
                </a:lnTo>
                <a:lnTo>
                  <a:pt x="1396118" y="1516580"/>
                </a:lnTo>
                <a:lnTo>
                  <a:pt x="1298960" y="1528252"/>
                </a:lnTo>
                <a:lnTo>
                  <a:pt x="1210821" y="1546348"/>
                </a:lnTo>
                <a:lnTo>
                  <a:pt x="1130576" y="1569760"/>
                </a:lnTo>
                <a:lnTo>
                  <a:pt x="1057096" y="1597375"/>
                </a:lnTo>
                <a:lnTo>
                  <a:pt x="989254" y="1628086"/>
                </a:lnTo>
                <a:lnTo>
                  <a:pt x="925922" y="1660780"/>
                </a:lnTo>
                <a:lnTo>
                  <a:pt x="865973" y="1694349"/>
                </a:lnTo>
                <a:lnTo>
                  <a:pt x="808279" y="1727683"/>
                </a:lnTo>
                <a:lnTo>
                  <a:pt x="751712" y="1759670"/>
                </a:lnTo>
                <a:lnTo>
                  <a:pt x="695146" y="1789202"/>
                </a:lnTo>
                <a:lnTo>
                  <a:pt x="637452" y="1815168"/>
                </a:lnTo>
                <a:lnTo>
                  <a:pt x="577503" y="1836459"/>
                </a:lnTo>
                <a:lnTo>
                  <a:pt x="514171" y="1851963"/>
                </a:lnTo>
                <a:lnTo>
                  <a:pt x="446329" y="1860572"/>
                </a:lnTo>
                <a:lnTo>
                  <a:pt x="372849" y="1861174"/>
                </a:lnTo>
                <a:lnTo>
                  <a:pt x="292604" y="1852661"/>
                </a:lnTo>
                <a:lnTo>
                  <a:pt x="204465" y="1833922"/>
                </a:lnTo>
                <a:lnTo>
                  <a:pt x="107307" y="1803846"/>
                </a:lnTo>
                <a:lnTo>
                  <a:pt x="0" y="1761324"/>
                </a:lnTo>
                <a:lnTo>
                  <a:pt x="0" y="0"/>
                </a:lnTo>
                <a:close/>
              </a:path>
            </a:pathLst>
          </a:custGeom>
          <a:ln w="28440">
            <a:solidFill>
              <a:srgbClr val="000066"/>
            </a:solidFill>
          </a:ln>
        </p:spPr>
        <p:txBody>
          <a:bodyPr wrap="square" lIns="0" tIns="0" rIns="0" bIns="0" rtlCol="0"/>
          <a:lstStyle/>
          <a:p>
            <a:endParaRPr/>
          </a:p>
        </p:txBody>
      </p:sp>
      <p:sp>
        <p:nvSpPr>
          <p:cNvPr id="12" name="object 11"/>
          <p:cNvSpPr txBox="1"/>
          <p:nvPr/>
        </p:nvSpPr>
        <p:spPr>
          <a:xfrm>
            <a:off x="3735451" y="4253970"/>
            <a:ext cx="1080770" cy="581660"/>
          </a:xfrm>
          <a:prstGeom prst="rect">
            <a:avLst/>
          </a:prstGeom>
        </p:spPr>
        <p:txBody>
          <a:bodyPr vert="horz" wrap="square" lIns="0" tIns="0" rIns="0" bIns="0" rtlCol="0">
            <a:spAutoFit/>
          </a:bodyPr>
          <a:lstStyle/>
          <a:p>
            <a:pPr marL="12700" marR="5080">
              <a:lnSpc>
                <a:spcPct val="102200"/>
              </a:lnSpc>
              <a:buClr>
                <a:srgbClr val="000066"/>
              </a:buClr>
              <a:buSzPct val="116666"/>
              <a:buFont typeface="Arial"/>
              <a:buChar char="•"/>
              <a:tabLst>
                <a:tab pos="114935" algn="l"/>
              </a:tabLst>
            </a:pPr>
            <a:r>
              <a:rPr sz="1200" spc="-5" dirty="0">
                <a:latin typeface="Calibri"/>
                <a:cs typeface="Calibri"/>
              </a:rPr>
              <a:t>s</a:t>
            </a:r>
            <a:r>
              <a:rPr sz="1200" dirty="0">
                <a:latin typeface="Calibri"/>
                <a:cs typeface="Calibri"/>
              </a:rPr>
              <a:t>pecifies </a:t>
            </a:r>
            <a:r>
              <a:rPr sz="1200" spc="-25" dirty="0">
                <a:latin typeface="Calibri"/>
                <a:cs typeface="Calibri"/>
              </a:rPr>
              <a:t>v</a:t>
            </a:r>
            <a:r>
              <a:rPr sz="1200" dirty="0">
                <a:latin typeface="Calibri"/>
                <a:cs typeface="Calibri"/>
              </a:rPr>
              <a:t>ariables</a:t>
            </a:r>
            <a:r>
              <a:rPr sz="1200" spc="-20" dirty="0">
                <a:latin typeface="Calibri"/>
                <a:cs typeface="Calibri"/>
              </a:rPr>
              <a:t> </a:t>
            </a:r>
            <a:r>
              <a:rPr sz="1200" dirty="0">
                <a:latin typeface="Calibri"/>
                <a:cs typeface="Calibri"/>
              </a:rPr>
              <a:t>as </a:t>
            </a:r>
            <a:r>
              <a:rPr sz="1200" spc="-5" dirty="0">
                <a:latin typeface="Calibri"/>
                <a:cs typeface="Calibri"/>
              </a:rPr>
              <a:t>s</a:t>
            </a:r>
            <a:r>
              <a:rPr sz="1200" dirty="0">
                <a:latin typeface="Calibri"/>
                <a:cs typeface="Calibri"/>
              </a:rPr>
              <a:t>h</a:t>
            </a:r>
            <a:r>
              <a:rPr sz="1200" spc="-10" dirty="0">
                <a:latin typeface="Calibri"/>
                <a:cs typeface="Calibri"/>
              </a:rPr>
              <a:t>a</a:t>
            </a:r>
            <a:r>
              <a:rPr sz="1200" spc="-15" dirty="0">
                <a:latin typeface="Calibri"/>
                <a:cs typeface="Calibri"/>
              </a:rPr>
              <a:t>r</a:t>
            </a:r>
            <a:r>
              <a:rPr sz="1200" spc="-10" dirty="0">
                <a:latin typeface="Calibri"/>
                <a:cs typeface="Calibri"/>
              </a:rPr>
              <a:t>ed</a:t>
            </a:r>
            <a:r>
              <a:rPr sz="1200" spc="-15" dirty="0">
                <a:latin typeface="Calibri"/>
                <a:cs typeface="Calibri"/>
              </a:rPr>
              <a:t> </a:t>
            </a:r>
            <a:r>
              <a:rPr sz="1200" dirty="0">
                <a:latin typeface="Calibri"/>
                <a:cs typeface="Calibri"/>
              </a:rPr>
              <a:t>o</a:t>
            </a:r>
            <a:r>
              <a:rPr sz="1200" spc="-5" dirty="0">
                <a:latin typeface="Calibri"/>
                <a:cs typeface="Calibri"/>
              </a:rPr>
              <a:t>r</a:t>
            </a:r>
            <a:r>
              <a:rPr sz="1200" spc="-10" dirty="0">
                <a:latin typeface="Calibri"/>
                <a:cs typeface="Calibri"/>
              </a:rPr>
              <a:t> </a:t>
            </a:r>
            <a:r>
              <a:rPr sz="1200" dirty="0">
                <a:latin typeface="Calibri"/>
                <a:cs typeface="Calibri"/>
              </a:rPr>
              <a:t>p</a:t>
            </a:r>
            <a:r>
              <a:rPr sz="1200" spc="-5" dirty="0">
                <a:latin typeface="Calibri"/>
                <a:cs typeface="Calibri"/>
              </a:rPr>
              <a:t>ri</a:t>
            </a:r>
            <a:r>
              <a:rPr sz="1200" spc="-25" dirty="0">
                <a:latin typeface="Calibri"/>
                <a:cs typeface="Calibri"/>
              </a:rPr>
              <a:t>v</a:t>
            </a:r>
            <a:r>
              <a:rPr sz="1200" spc="-15" dirty="0">
                <a:latin typeface="Calibri"/>
                <a:cs typeface="Calibri"/>
              </a:rPr>
              <a:t>at</a:t>
            </a:r>
            <a:r>
              <a:rPr sz="1200" spc="-10" dirty="0">
                <a:latin typeface="Calibri"/>
                <a:cs typeface="Calibri"/>
              </a:rPr>
              <a:t>e</a:t>
            </a:r>
            <a:endParaRPr sz="1200">
              <a:latin typeface="Calibri"/>
              <a:cs typeface="Calibri"/>
            </a:endParaRPr>
          </a:p>
        </p:txBody>
      </p:sp>
      <p:sp>
        <p:nvSpPr>
          <p:cNvPr id="13" name="object 12"/>
          <p:cNvSpPr txBox="1"/>
          <p:nvPr/>
        </p:nvSpPr>
        <p:spPr>
          <a:xfrm>
            <a:off x="3735451" y="5023549"/>
            <a:ext cx="473709" cy="543560"/>
          </a:xfrm>
          <a:prstGeom prst="rect">
            <a:avLst/>
          </a:prstGeom>
        </p:spPr>
        <p:txBody>
          <a:bodyPr vert="horz" wrap="square" lIns="0" tIns="0" rIns="0" bIns="0" rtlCol="0">
            <a:spAutoFit/>
          </a:bodyPr>
          <a:lstStyle/>
          <a:p>
            <a:pPr marL="12700" marR="5080" algn="just">
              <a:lnSpc>
                <a:spcPct val="100000"/>
              </a:lnSpc>
            </a:pPr>
            <a:r>
              <a:rPr sz="1200" b="1" spc="-10" dirty="0">
                <a:solidFill>
                  <a:srgbClr val="990000"/>
                </a:solidFill>
                <a:latin typeface="Calibri"/>
                <a:cs typeface="Calibri"/>
              </a:rPr>
              <a:t>sh</a:t>
            </a:r>
            <a:r>
              <a:rPr sz="1200" b="1" spc="-15" dirty="0">
                <a:solidFill>
                  <a:srgbClr val="990000"/>
                </a:solidFill>
                <a:latin typeface="Calibri"/>
                <a:cs typeface="Calibri"/>
              </a:rPr>
              <a:t>a</a:t>
            </a:r>
            <a:r>
              <a:rPr sz="1200" b="1" spc="-10" dirty="0">
                <a:solidFill>
                  <a:srgbClr val="990000"/>
                </a:solidFill>
                <a:latin typeface="Calibri"/>
                <a:cs typeface="Calibri"/>
              </a:rPr>
              <a:t>r</a:t>
            </a:r>
            <a:r>
              <a:rPr sz="1200" b="1" spc="-5" dirty="0">
                <a:solidFill>
                  <a:srgbClr val="990000"/>
                </a:solidFill>
                <a:latin typeface="Calibri"/>
                <a:cs typeface="Calibri"/>
              </a:rPr>
              <a:t>e</a:t>
            </a:r>
            <a:r>
              <a:rPr sz="1200" b="1" spc="-10" dirty="0">
                <a:solidFill>
                  <a:srgbClr val="990000"/>
                </a:solidFill>
                <a:latin typeface="Calibri"/>
                <a:cs typeface="Calibri"/>
              </a:rPr>
              <a:t>d</a:t>
            </a:r>
            <a:r>
              <a:rPr sz="1200" b="1" spc="-5" dirty="0">
                <a:solidFill>
                  <a:srgbClr val="990000"/>
                </a:solidFill>
                <a:latin typeface="Calibri"/>
                <a:cs typeface="Calibri"/>
              </a:rPr>
              <a:t> p</a:t>
            </a:r>
            <a:r>
              <a:rPr sz="1200" b="1" dirty="0">
                <a:solidFill>
                  <a:srgbClr val="990000"/>
                </a:solidFill>
                <a:latin typeface="Calibri"/>
                <a:cs typeface="Calibri"/>
              </a:rPr>
              <a:t>r</a:t>
            </a:r>
            <a:r>
              <a:rPr sz="1200" b="1" spc="-5" dirty="0">
                <a:solidFill>
                  <a:srgbClr val="990000"/>
                </a:solidFill>
                <a:latin typeface="Calibri"/>
                <a:cs typeface="Calibri"/>
              </a:rPr>
              <a:t>i</a:t>
            </a:r>
            <a:r>
              <a:rPr sz="1200" b="1" spc="-20" dirty="0">
                <a:solidFill>
                  <a:srgbClr val="990000"/>
                </a:solidFill>
                <a:latin typeface="Calibri"/>
                <a:cs typeface="Calibri"/>
              </a:rPr>
              <a:t>v</a:t>
            </a:r>
            <a:r>
              <a:rPr sz="1200" b="1" spc="-30" dirty="0">
                <a:solidFill>
                  <a:srgbClr val="990000"/>
                </a:solidFill>
                <a:latin typeface="Calibri"/>
                <a:cs typeface="Calibri"/>
              </a:rPr>
              <a:t>a</a:t>
            </a:r>
            <a:r>
              <a:rPr sz="1200" b="1" spc="-15" dirty="0">
                <a:solidFill>
                  <a:srgbClr val="990000"/>
                </a:solidFill>
                <a:latin typeface="Calibri"/>
                <a:cs typeface="Calibri"/>
              </a:rPr>
              <a:t>t</a:t>
            </a:r>
            <a:r>
              <a:rPr sz="1200" b="1" dirty="0">
                <a:solidFill>
                  <a:srgbClr val="990000"/>
                </a:solidFill>
                <a:latin typeface="Calibri"/>
                <a:cs typeface="Calibri"/>
              </a:rPr>
              <a:t>e </a:t>
            </a:r>
            <a:r>
              <a:rPr sz="1200" spc="-10" dirty="0">
                <a:latin typeface="Calibri"/>
                <a:cs typeface="Calibri"/>
              </a:rPr>
              <a:t>c</a:t>
            </a:r>
            <a:r>
              <a:rPr sz="1200" dirty="0">
                <a:latin typeface="Calibri"/>
                <a:cs typeface="Calibri"/>
              </a:rPr>
              <a:t>la</a:t>
            </a:r>
            <a:r>
              <a:rPr sz="1200" spc="5" dirty="0">
                <a:latin typeface="Calibri"/>
                <a:cs typeface="Calibri"/>
              </a:rPr>
              <a:t>u</a:t>
            </a:r>
            <a:r>
              <a:rPr sz="1200" spc="-15" dirty="0">
                <a:latin typeface="Calibri"/>
                <a:cs typeface="Calibri"/>
              </a:rPr>
              <a:t>ses</a:t>
            </a:r>
            <a:endParaRPr sz="1200">
              <a:latin typeface="Calibri"/>
              <a:cs typeface="Calibri"/>
            </a:endParaRPr>
          </a:p>
        </p:txBody>
      </p:sp>
      <p:sp>
        <p:nvSpPr>
          <p:cNvPr id="14" name="object 13"/>
          <p:cNvSpPr/>
          <p:nvPr/>
        </p:nvSpPr>
        <p:spPr>
          <a:xfrm>
            <a:off x="5410200" y="4143312"/>
            <a:ext cx="1503680" cy="1861185"/>
          </a:xfrm>
          <a:custGeom>
            <a:avLst/>
            <a:gdLst/>
            <a:ahLst/>
            <a:cxnLst/>
            <a:rect l="l" t="t" r="r" b="b"/>
            <a:pathLst>
              <a:path w="1503679" h="1861185">
                <a:moveTo>
                  <a:pt x="0" y="0"/>
                </a:moveTo>
                <a:lnTo>
                  <a:pt x="1503426" y="0"/>
                </a:lnTo>
                <a:lnTo>
                  <a:pt x="1503426" y="1512442"/>
                </a:lnTo>
                <a:lnTo>
                  <a:pt x="1396118" y="1516580"/>
                </a:lnTo>
                <a:lnTo>
                  <a:pt x="1298960" y="1528252"/>
                </a:lnTo>
                <a:lnTo>
                  <a:pt x="1210821" y="1546348"/>
                </a:lnTo>
                <a:lnTo>
                  <a:pt x="1130576" y="1569760"/>
                </a:lnTo>
                <a:lnTo>
                  <a:pt x="1057096" y="1597375"/>
                </a:lnTo>
                <a:lnTo>
                  <a:pt x="989254" y="1628086"/>
                </a:lnTo>
                <a:lnTo>
                  <a:pt x="925922" y="1660780"/>
                </a:lnTo>
                <a:lnTo>
                  <a:pt x="865973" y="1694349"/>
                </a:lnTo>
                <a:lnTo>
                  <a:pt x="808279" y="1727683"/>
                </a:lnTo>
                <a:lnTo>
                  <a:pt x="751712" y="1759670"/>
                </a:lnTo>
                <a:lnTo>
                  <a:pt x="695146" y="1789202"/>
                </a:lnTo>
                <a:lnTo>
                  <a:pt x="637452" y="1815168"/>
                </a:lnTo>
                <a:lnTo>
                  <a:pt x="577503" y="1836459"/>
                </a:lnTo>
                <a:lnTo>
                  <a:pt x="514171" y="1851963"/>
                </a:lnTo>
                <a:lnTo>
                  <a:pt x="446329" y="1860572"/>
                </a:lnTo>
                <a:lnTo>
                  <a:pt x="372849" y="1861174"/>
                </a:lnTo>
                <a:lnTo>
                  <a:pt x="292604" y="1852661"/>
                </a:lnTo>
                <a:lnTo>
                  <a:pt x="204465" y="1833922"/>
                </a:lnTo>
                <a:lnTo>
                  <a:pt x="107307" y="1803846"/>
                </a:lnTo>
                <a:lnTo>
                  <a:pt x="0" y="1761324"/>
                </a:lnTo>
                <a:lnTo>
                  <a:pt x="0" y="0"/>
                </a:lnTo>
                <a:close/>
              </a:path>
            </a:pathLst>
          </a:custGeom>
          <a:ln w="28440">
            <a:solidFill>
              <a:srgbClr val="000066"/>
            </a:solidFill>
          </a:ln>
        </p:spPr>
        <p:txBody>
          <a:bodyPr wrap="square" lIns="0" tIns="0" rIns="0" bIns="0" rtlCol="0"/>
          <a:lstStyle/>
          <a:p>
            <a:endParaRPr/>
          </a:p>
        </p:txBody>
      </p:sp>
      <p:sp>
        <p:nvSpPr>
          <p:cNvPr id="15" name="object 14"/>
          <p:cNvSpPr txBox="1"/>
          <p:nvPr/>
        </p:nvSpPr>
        <p:spPr>
          <a:xfrm>
            <a:off x="5488304" y="4267344"/>
            <a:ext cx="1289050" cy="370205"/>
          </a:xfrm>
          <a:prstGeom prst="rect">
            <a:avLst/>
          </a:prstGeom>
        </p:spPr>
        <p:txBody>
          <a:bodyPr vert="horz" wrap="square" lIns="0" tIns="0" rIns="0" bIns="0" rtlCol="0">
            <a:spAutoFit/>
          </a:bodyPr>
          <a:lstStyle/>
          <a:p>
            <a:pPr marL="12700" marR="5080">
              <a:lnSpc>
                <a:spcPct val="100000"/>
              </a:lnSpc>
              <a:buClr>
                <a:srgbClr val="000066"/>
              </a:buClr>
              <a:buFont typeface="Arial"/>
              <a:buChar char="•"/>
              <a:tabLst>
                <a:tab pos="101600" algn="l"/>
              </a:tabLst>
            </a:pPr>
            <a:r>
              <a:rPr sz="1200" spc="-25" dirty="0">
                <a:latin typeface="Calibri"/>
                <a:cs typeface="Calibri"/>
              </a:rPr>
              <a:t>c</a:t>
            </a:r>
            <a:r>
              <a:rPr sz="1200" dirty="0">
                <a:latin typeface="Calibri"/>
                <a:cs typeface="Calibri"/>
              </a:rPr>
              <a:t>oo</a:t>
            </a:r>
            <a:r>
              <a:rPr sz="1200" spc="-20" dirty="0">
                <a:latin typeface="Calibri"/>
                <a:cs typeface="Calibri"/>
              </a:rPr>
              <a:t>r</a:t>
            </a:r>
            <a:r>
              <a:rPr sz="1200" dirty="0">
                <a:latin typeface="Calibri"/>
                <a:cs typeface="Calibri"/>
              </a:rPr>
              <a:t>din</a:t>
            </a:r>
            <a:r>
              <a:rPr sz="1200" spc="-15" dirty="0">
                <a:latin typeface="Calibri"/>
                <a:cs typeface="Calibri"/>
              </a:rPr>
              <a:t>at</a:t>
            </a:r>
            <a:r>
              <a:rPr sz="1200" spc="-10" dirty="0">
                <a:latin typeface="Calibri"/>
                <a:cs typeface="Calibri"/>
              </a:rPr>
              <a:t>es</a:t>
            </a:r>
            <a:r>
              <a:rPr sz="1200" spc="-20" dirty="0">
                <a:latin typeface="Calibri"/>
                <a:cs typeface="Calibri"/>
              </a:rPr>
              <a:t> </a:t>
            </a:r>
            <a:r>
              <a:rPr sz="1200" spc="-5" dirty="0">
                <a:latin typeface="Calibri"/>
                <a:cs typeface="Calibri"/>
              </a:rPr>
              <a:t>t</a:t>
            </a:r>
            <a:r>
              <a:rPr sz="1200" dirty="0">
                <a:latin typeface="Calibri"/>
                <a:cs typeface="Calibri"/>
              </a:rPr>
              <a:t>h</a:t>
            </a:r>
            <a:r>
              <a:rPr sz="1200" spc="-20" dirty="0">
                <a:latin typeface="Calibri"/>
                <a:cs typeface="Calibri"/>
              </a:rPr>
              <a:t>r</a:t>
            </a:r>
            <a:r>
              <a:rPr sz="1200" spc="-10" dirty="0">
                <a:latin typeface="Calibri"/>
                <a:cs typeface="Calibri"/>
              </a:rPr>
              <a:t>ea</a:t>
            </a:r>
            <a:r>
              <a:rPr sz="1200" dirty="0">
                <a:latin typeface="Calibri"/>
                <a:cs typeface="Calibri"/>
              </a:rPr>
              <a:t>d </a:t>
            </a:r>
            <a:r>
              <a:rPr sz="1200" spc="-20" dirty="0">
                <a:latin typeface="Calibri"/>
                <a:cs typeface="Calibri"/>
              </a:rPr>
              <a:t>e</a:t>
            </a:r>
            <a:r>
              <a:rPr sz="1200" spc="-40" dirty="0">
                <a:latin typeface="Calibri"/>
                <a:cs typeface="Calibri"/>
              </a:rPr>
              <a:t>x</a:t>
            </a:r>
            <a:r>
              <a:rPr sz="1200" spc="-10" dirty="0">
                <a:latin typeface="Calibri"/>
                <a:cs typeface="Calibri"/>
              </a:rPr>
              <a:t>ecut</a:t>
            </a:r>
            <a:r>
              <a:rPr sz="1200" dirty="0">
                <a:latin typeface="Calibri"/>
                <a:cs typeface="Calibri"/>
              </a:rPr>
              <a:t>ion</a:t>
            </a:r>
            <a:endParaRPr sz="1200">
              <a:latin typeface="Calibri"/>
              <a:cs typeface="Calibri"/>
            </a:endParaRPr>
          </a:p>
        </p:txBody>
      </p:sp>
      <p:sp>
        <p:nvSpPr>
          <p:cNvPr id="16" name="object 15"/>
          <p:cNvSpPr txBox="1"/>
          <p:nvPr/>
        </p:nvSpPr>
        <p:spPr>
          <a:xfrm>
            <a:off x="5488304" y="4825429"/>
            <a:ext cx="563245" cy="726440"/>
          </a:xfrm>
          <a:prstGeom prst="rect">
            <a:avLst/>
          </a:prstGeom>
        </p:spPr>
        <p:txBody>
          <a:bodyPr vert="horz" wrap="square" lIns="0" tIns="0" rIns="0" bIns="0" rtlCol="0">
            <a:spAutoFit/>
          </a:bodyPr>
          <a:lstStyle/>
          <a:p>
            <a:pPr marL="12700" marR="5080">
              <a:lnSpc>
                <a:spcPct val="100000"/>
              </a:lnSpc>
            </a:pPr>
            <a:r>
              <a:rPr sz="1200" b="1" spc="-5" dirty="0">
                <a:solidFill>
                  <a:srgbClr val="990000"/>
                </a:solidFill>
                <a:latin typeface="Calibri"/>
                <a:cs typeface="Calibri"/>
              </a:rPr>
              <a:t>c</a:t>
            </a:r>
            <a:r>
              <a:rPr sz="1200" b="1" spc="5" dirty="0">
                <a:solidFill>
                  <a:srgbClr val="990000"/>
                </a:solidFill>
                <a:latin typeface="Calibri"/>
                <a:cs typeface="Calibri"/>
              </a:rPr>
              <a:t>r</a:t>
            </a:r>
            <a:r>
              <a:rPr sz="1200" b="1" spc="-5" dirty="0">
                <a:solidFill>
                  <a:srgbClr val="990000"/>
                </a:solidFill>
                <a:latin typeface="Calibri"/>
                <a:cs typeface="Calibri"/>
              </a:rPr>
              <a:t>it</a:t>
            </a:r>
            <a:r>
              <a:rPr sz="1200" b="1" dirty="0">
                <a:solidFill>
                  <a:srgbClr val="990000"/>
                </a:solidFill>
                <a:latin typeface="Calibri"/>
                <a:cs typeface="Calibri"/>
              </a:rPr>
              <a:t>i</a:t>
            </a:r>
            <a:r>
              <a:rPr sz="1200" b="1" spc="-15" dirty="0">
                <a:solidFill>
                  <a:srgbClr val="990000"/>
                </a:solidFill>
                <a:latin typeface="Calibri"/>
                <a:cs typeface="Calibri"/>
              </a:rPr>
              <a:t>ca</a:t>
            </a:r>
            <a:r>
              <a:rPr sz="1200" b="1" spc="-5" dirty="0">
                <a:solidFill>
                  <a:srgbClr val="990000"/>
                </a:solidFill>
                <a:latin typeface="Calibri"/>
                <a:cs typeface="Calibri"/>
              </a:rPr>
              <a:t>l </a:t>
            </a:r>
            <a:r>
              <a:rPr sz="1200" b="1" spc="-30" dirty="0">
                <a:solidFill>
                  <a:srgbClr val="990000"/>
                </a:solidFill>
                <a:latin typeface="Calibri"/>
                <a:cs typeface="Calibri"/>
              </a:rPr>
              <a:t>a</a:t>
            </a:r>
            <a:r>
              <a:rPr sz="1200" b="1" spc="-15" dirty="0">
                <a:solidFill>
                  <a:srgbClr val="990000"/>
                </a:solidFill>
                <a:latin typeface="Calibri"/>
                <a:cs typeface="Calibri"/>
              </a:rPr>
              <a:t>t</a:t>
            </a:r>
            <a:r>
              <a:rPr sz="1200" b="1" dirty="0">
                <a:solidFill>
                  <a:srgbClr val="990000"/>
                </a:solidFill>
                <a:latin typeface="Calibri"/>
                <a:cs typeface="Calibri"/>
              </a:rPr>
              <a:t>omic </a:t>
            </a:r>
            <a:r>
              <a:rPr sz="1200" b="1" spc="-10" dirty="0">
                <a:solidFill>
                  <a:srgbClr val="990000"/>
                </a:solidFill>
                <a:latin typeface="Calibri"/>
                <a:cs typeface="Calibri"/>
              </a:rPr>
              <a:t>b</a:t>
            </a:r>
            <a:r>
              <a:rPr sz="1200" b="1" spc="-15" dirty="0">
                <a:solidFill>
                  <a:srgbClr val="990000"/>
                </a:solidFill>
                <a:latin typeface="Calibri"/>
                <a:cs typeface="Calibri"/>
              </a:rPr>
              <a:t>a</a:t>
            </a:r>
            <a:r>
              <a:rPr sz="1200" b="1" dirty="0">
                <a:solidFill>
                  <a:srgbClr val="990000"/>
                </a:solidFill>
                <a:latin typeface="Calibri"/>
                <a:cs typeface="Calibri"/>
              </a:rPr>
              <a:t>rr</a:t>
            </a:r>
            <a:r>
              <a:rPr sz="1200" b="1" spc="-5" dirty="0">
                <a:solidFill>
                  <a:srgbClr val="990000"/>
                </a:solidFill>
                <a:latin typeface="Calibri"/>
                <a:cs typeface="Calibri"/>
              </a:rPr>
              <a:t>ie</a:t>
            </a:r>
            <a:r>
              <a:rPr sz="1200" b="1" dirty="0">
                <a:solidFill>
                  <a:srgbClr val="990000"/>
                </a:solidFill>
                <a:latin typeface="Calibri"/>
                <a:cs typeface="Calibri"/>
              </a:rPr>
              <a:t>r </a:t>
            </a:r>
            <a:r>
              <a:rPr sz="1200" dirty="0">
                <a:latin typeface="Calibri"/>
                <a:cs typeface="Calibri"/>
              </a:rPr>
              <a:t>di</a:t>
            </a:r>
            <a:r>
              <a:rPr sz="1200" spc="-15" dirty="0">
                <a:latin typeface="Calibri"/>
                <a:cs typeface="Calibri"/>
              </a:rPr>
              <a:t>r</a:t>
            </a:r>
            <a:r>
              <a:rPr sz="1200" spc="-5" dirty="0">
                <a:latin typeface="Calibri"/>
                <a:cs typeface="Calibri"/>
              </a:rPr>
              <a:t>ect</a:t>
            </a:r>
            <a:r>
              <a:rPr sz="1200" dirty="0">
                <a:latin typeface="Calibri"/>
                <a:cs typeface="Calibri"/>
              </a:rPr>
              <a:t>i</a:t>
            </a:r>
            <a:r>
              <a:rPr sz="1200" spc="-15" dirty="0">
                <a:latin typeface="Calibri"/>
                <a:cs typeface="Calibri"/>
              </a:rPr>
              <a:t>v</a:t>
            </a:r>
            <a:r>
              <a:rPr sz="1200" spc="-10" dirty="0">
                <a:latin typeface="Calibri"/>
                <a:cs typeface="Calibri"/>
              </a:rPr>
              <a:t>e</a:t>
            </a:r>
            <a:endParaRPr sz="1200">
              <a:latin typeface="Calibri"/>
              <a:cs typeface="Calibri"/>
            </a:endParaRPr>
          </a:p>
        </p:txBody>
      </p:sp>
      <p:sp>
        <p:nvSpPr>
          <p:cNvPr id="17" name="object 16"/>
          <p:cNvSpPr txBox="1"/>
          <p:nvPr/>
        </p:nvSpPr>
        <p:spPr>
          <a:xfrm>
            <a:off x="1905000" y="2960752"/>
            <a:ext cx="1344930" cy="786130"/>
          </a:xfrm>
          <a:prstGeom prst="rect">
            <a:avLst/>
          </a:prstGeom>
          <a:ln w="28440">
            <a:solidFill>
              <a:srgbClr val="000066"/>
            </a:solidFill>
          </a:ln>
        </p:spPr>
        <p:txBody>
          <a:bodyPr vert="horz" wrap="square" lIns="0" tIns="0" rIns="0" bIns="0" rtlCol="0">
            <a:spAutoFit/>
          </a:bodyPr>
          <a:lstStyle/>
          <a:p>
            <a:pPr algn="ctr">
              <a:lnSpc>
                <a:spcPct val="100000"/>
              </a:lnSpc>
            </a:pPr>
            <a:r>
              <a:rPr sz="1600" spc="-10" dirty="0">
                <a:latin typeface="Calibri"/>
                <a:cs typeface="Calibri"/>
              </a:rPr>
              <a:t>pa</a:t>
            </a:r>
            <a:r>
              <a:rPr sz="1600" spc="-50" dirty="0">
                <a:latin typeface="Calibri"/>
                <a:cs typeface="Calibri"/>
              </a:rPr>
              <a:t>r</a:t>
            </a:r>
            <a:r>
              <a:rPr sz="1600" spc="-10" dirty="0">
                <a:latin typeface="Calibri"/>
                <a:cs typeface="Calibri"/>
              </a:rPr>
              <a:t>a</a:t>
            </a:r>
            <a:r>
              <a:rPr sz="1600" dirty="0">
                <a:latin typeface="Calibri"/>
                <a:cs typeface="Calibri"/>
              </a:rPr>
              <a:t>l</a:t>
            </a:r>
            <a:r>
              <a:rPr sz="1600" spc="-5" dirty="0">
                <a:latin typeface="Calibri"/>
                <a:cs typeface="Calibri"/>
              </a:rPr>
              <a:t>lel</a:t>
            </a:r>
            <a:r>
              <a:rPr sz="1600" spc="-25" dirty="0">
                <a:latin typeface="Calibri"/>
                <a:cs typeface="Calibri"/>
              </a:rPr>
              <a:t> </a:t>
            </a:r>
            <a:r>
              <a:rPr sz="1600" spc="-30" dirty="0">
                <a:latin typeface="Calibri"/>
                <a:cs typeface="Calibri"/>
              </a:rPr>
              <a:t>c</a:t>
            </a:r>
            <a:r>
              <a:rPr sz="1600" spc="-15" dirty="0">
                <a:latin typeface="Calibri"/>
                <a:cs typeface="Calibri"/>
              </a:rPr>
              <a:t>o</a:t>
            </a:r>
            <a:r>
              <a:rPr sz="1600" spc="-25" dirty="0">
                <a:latin typeface="Calibri"/>
                <a:cs typeface="Calibri"/>
              </a:rPr>
              <a:t>n</a:t>
            </a:r>
            <a:r>
              <a:rPr sz="1600" spc="-10" dirty="0">
                <a:latin typeface="Calibri"/>
                <a:cs typeface="Calibri"/>
              </a:rPr>
              <a:t>t</a:t>
            </a:r>
            <a:r>
              <a:rPr sz="1600" spc="-35" dirty="0">
                <a:latin typeface="Calibri"/>
                <a:cs typeface="Calibri"/>
              </a:rPr>
              <a:t>r</a:t>
            </a:r>
            <a:r>
              <a:rPr sz="1600" spc="-5" dirty="0">
                <a:latin typeface="Calibri"/>
                <a:cs typeface="Calibri"/>
              </a:rPr>
              <a:t>ol</a:t>
            </a:r>
            <a:endParaRPr sz="1600" dirty="0">
              <a:latin typeface="Calibri"/>
              <a:cs typeface="Calibri"/>
            </a:endParaRPr>
          </a:p>
          <a:p>
            <a:pPr algn="ctr">
              <a:lnSpc>
                <a:spcPct val="100000"/>
              </a:lnSpc>
            </a:pPr>
            <a:r>
              <a:rPr sz="1600" spc="-30" dirty="0">
                <a:latin typeface="Calibri"/>
                <a:cs typeface="Calibri"/>
              </a:rPr>
              <a:t>w</a:t>
            </a:r>
            <a:r>
              <a:rPr sz="1600" spc="-15" dirty="0">
                <a:latin typeface="Calibri"/>
                <a:cs typeface="Calibri"/>
              </a:rPr>
              <a:t>o</a:t>
            </a:r>
            <a:r>
              <a:rPr sz="1600" spc="-20" dirty="0">
                <a:latin typeface="Calibri"/>
                <a:cs typeface="Calibri"/>
              </a:rPr>
              <a:t>r</a:t>
            </a:r>
            <a:r>
              <a:rPr sz="1600" spc="-10" dirty="0">
                <a:latin typeface="Calibri"/>
                <a:cs typeface="Calibri"/>
              </a:rPr>
              <a:t>k</a:t>
            </a:r>
            <a:r>
              <a:rPr sz="1600" spc="30" dirty="0">
                <a:latin typeface="Calibri"/>
                <a:cs typeface="Calibri"/>
              </a:rPr>
              <a:t> </a:t>
            </a:r>
            <a:r>
              <a:rPr sz="1600" spc="-15" dirty="0">
                <a:latin typeface="Calibri"/>
                <a:cs typeface="Calibri"/>
              </a:rPr>
              <a:t>sh</a:t>
            </a:r>
            <a:r>
              <a:rPr sz="1600" spc="-10" dirty="0">
                <a:latin typeface="Calibri"/>
                <a:cs typeface="Calibri"/>
              </a:rPr>
              <a:t>a</a:t>
            </a:r>
            <a:r>
              <a:rPr sz="1600" spc="-15" dirty="0">
                <a:latin typeface="Calibri"/>
                <a:cs typeface="Calibri"/>
              </a:rPr>
              <a:t>r</a:t>
            </a:r>
            <a:r>
              <a:rPr sz="1600" spc="-5" dirty="0">
                <a:latin typeface="Calibri"/>
                <a:cs typeface="Calibri"/>
              </a:rPr>
              <a:t>i</a:t>
            </a:r>
            <a:r>
              <a:rPr sz="1600" spc="-15" dirty="0">
                <a:latin typeface="Calibri"/>
                <a:cs typeface="Calibri"/>
              </a:rPr>
              <a:t>ng</a:t>
            </a:r>
            <a:endParaRPr sz="1600" dirty="0">
              <a:latin typeface="Calibri"/>
              <a:cs typeface="Calibri"/>
            </a:endParaRPr>
          </a:p>
        </p:txBody>
      </p:sp>
      <p:sp>
        <p:nvSpPr>
          <p:cNvPr id="18" name="object 17"/>
          <p:cNvSpPr/>
          <p:nvPr/>
        </p:nvSpPr>
        <p:spPr>
          <a:xfrm>
            <a:off x="1905000" y="4143312"/>
            <a:ext cx="1503680" cy="1784985"/>
          </a:xfrm>
          <a:custGeom>
            <a:avLst/>
            <a:gdLst/>
            <a:ahLst/>
            <a:cxnLst/>
            <a:rect l="l" t="t" r="r" b="b"/>
            <a:pathLst>
              <a:path w="1503679" h="1784985">
                <a:moveTo>
                  <a:pt x="0" y="0"/>
                </a:moveTo>
                <a:lnTo>
                  <a:pt x="1503426" y="0"/>
                </a:lnTo>
                <a:lnTo>
                  <a:pt x="1503426" y="1450086"/>
                </a:lnTo>
                <a:lnTo>
                  <a:pt x="1396118" y="1454052"/>
                </a:lnTo>
                <a:lnTo>
                  <a:pt x="1298960" y="1465242"/>
                </a:lnTo>
                <a:lnTo>
                  <a:pt x="1210821" y="1482591"/>
                </a:lnTo>
                <a:lnTo>
                  <a:pt x="1130576" y="1505036"/>
                </a:lnTo>
                <a:lnTo>
                  <a:pt x="1057096" y="1531511"/>
                </a:lnTo>
                <a:lnTo>
                  <a:pt x="989254" y="1560953"/>
                </a:lnTo>
                <a:lnTo>
                  <a:pt x="925922" y="1592297"/>
                </a:lnTo>
                <a:lnTo>
                  <a:pt x="865973" y="1624479"/>
                </a:lnTo>
                <a:lnTo>
                  <a:pt x="808279" y="1656436"/>
                </a:lnTo>
                <a:lnTo>
                  <a:pt x="751713" y="1687102"/>
                </a:lnTo>
                <a:lnTo>
                  <a:pt x="695146" y="1715414"/>
                </a:lnTo>
                <a:lnTo>
                  <a:pt x="637452" y="1740308"/>
                </a:lnTo>
                <a:lnTo>
                  <a:pt x="577503" y="1760718"/>
                </a:lnTo>
                <a:lnTo>
                  <a:pt x="514171" y="1775582"/>
                </a:lnTo>
                <a:lnTo>
                  <a:pt x="446329" y="1783834"/>
                </a:lnTo>
                <a:lnTo>
                  <a:pt x="372849" y="1784411"/>
                </a:lnTo>
                <a:lnTo>
                  <a:pt x="292604" y="1776249"/>
                </a:lnTo>
                <a:lnTo>
                  <a:pt x="204465" y="1758282"/>
                </a:lnTo>
                <a:lnTo>
                  <a:pt x="107307" y="1729447"/>
                </a:lnTo>
                <a:lnTo>
                  <a:pt x="0" y="1688680"/>
                </a:lnTo>
                <a:lnTo>
                  <a:pt x="0" y="0"/>
                </a:lnTo>
                <a:close/>
              </a:path>
            </a:pathLst>
          </a:custGeom>
          <a:ln w="28440">
            <a:solidFill>
              <a:srgbClr val="000066"/>
            </a:solidFill>
          </a:ln>
        </p:spPr>
        <p:txBody>
          <a:bodyPr wrap="square" lIns="0" tIns="0" rIns="0" bIns="0" rtlCol="0"/>
          <a:lstStyle/>
          <a:p>
            <a:endParaRPr/>
          </a:p>
        </p:txBody>
      </p:sp>
      <p:sp>
        <p:nvSpPr>
          <p:cNvPr id="19" name="object 18"/>
          <p:cNvSpPr txBox="1"/>
          <p:nvPr/>
        </p:nvSpPr>
        <p:spPr>
          <a:xfrm>
            <a:off x="1982470" y="4131415"/>
            <a:ext cx="1127760" cy="398780"/>
          </a:xfrm>
          <a:prstGeom prst="rect">
            <a:avLst/>
          </a:prstGeom>
        </p:spPr>
        <p:txBody>
          <a:bodyPr vert="horz" wrap="square" lIns="0" tIns="0" rIns="0" bIns="0" rtlCol="0">
            <a:spAutoFit/>
          </a:bodyPr>
          <a:lstStyle/>
          <a:p>
            <a:pPr marL="12700" marR="5080">
              <a:lnSpc>
                <a:spcPct val="104200"/>
              </a:lnSpc>
              <a:buClr>
                <a:srgbClr val="000066"/>
              </a:buClr>
              <a:buSzPct val="116666"/>
              <a:buFont typeface="Arial"/>
              <a:buChar char="•"/>
              <a:tabLst>
                <a:tab pos="114935" algn="l"/>
              </a:tabLst>
            </a:pPr>
            <a:r>
              <a:rPr sz="1200" dirty="0">
                <a:latin typeface="Calibri"/>
                <a:cs typeface="Calibri"/>
              </a:rPr>
              <a:t>di</a:t>
            </a:r>
            <a:r>
              <a:rPr sz="1200" spc="-15" dirty="0">
                <a:latin typeface="Calibri"/>
                <a:cs typeface="Calibri"/>
              </a:rPr>
              <a:t>s</a:t>
            </a:r>
            <a:r>
              <a:rPr sz="1200" spc="-5" dirty="0">
                <a:latin typeface="Calibri"/>
                <a:cs typeface="Calibri"/>
              </a:rPr>
              <a:t>t</a:t>
            </a:r>
            <a:r>
              <a:rPr sz="1200" dirty="0">
                <a:latin typeface="Calibri"/>
                <a:cs typeface="Calibri"/>
              </a:rPr>
              <a:t>ri</a:t>
            </a:r>
            <a:r>
              <a:rPr sz="1200" spc="5" dirty="0">
                <a:latin typeface="Calibri"/>
                <a:cs typeface="Calibri"/>
              </a:rPr>
              <a:t>b</a:t>
            </a:r>
            <a:r>
              <a:rPr sz="1200" spc="-10" dirty="0">
                <a:latin typeface="Calibri"/>
                <a:cs typeface="Calibri"/>
              </a:rPr>
              <a:t>u</a:t>
            </a:r>
            <a:r>
              <a:rPr sz="1200" spc="-15" dirty="0">
                <a:latin typeface="Calibri"/>
                <a:cs typeface="Calibri"/>
              </a:rPr>
              <a:t>t</a:t>
            </a:r>
            <a:r>
              <a:rPr sz="1200" spc="-10" dirty="0">
                <a:latin typeface="Calibri"/>
                <a:cs typeface="Calibri"/>
              </a:rPr>
              <a:t>es</a:t>
            </a:r>
            <a:r>
              <a:rPr sz="1200" spc="-35" dirty="0">
                <a:latin typeface="Calibri"/>
                <a:cs typeface="Calibri"/>
              </a:rPr>
              <a:t> </a:t>
            </a:r>
            <a:r>
              <a:rPr sz="1200" spc="-30" dirty="0">
                <a:latin typeface="Calibri"/>
                <a:cs typeface="Calibri"/>
              </a:rPr>
              <a:t>w</a:t>
            </a:r>
            <a:r>
              <a:rPr sz="1200" dirty="0">
                <a:latin typeface="Calibri"/>
                <a:cs typeface="Calibri"/>
              </a:rPr>
              <a:t>o</a:t>
            </a:r>
            <a:r>
              <a:rPr sz="1200" spc="-5" dirty="0">
                <a:latin typeface="Calibri"/>
                <a:cs typeface="Calibri"/>
              </a:rPr>
              <a:t>rk </a:t>
            </a:r>
            <a:r>
              <a:rPr sz="1200" dirty="0">
                <a:latin typeface="Calibri"/>
                <a:cs typeface="Calibri"/>
              </a:rPr>
              <a:t>amon</a:t>
            </a:r>
            <a:r>
              <a:rPr sz="1200" spc="-10" dirty="0">
                <a:latin typeface="Calibri"/>
                <a:cs typeface="Calibri"/>
              </a:rPr>
              <a:t>g </a:t>
            </a:r>
            <a:r>
              <a:rPr sz="1200" spc="-5" dirty="0">
                <a:latin typeface="Calibri"/>
                <a:cs typeface="Calibri"/>
              </a:rPr>
              <a:t>t</a:t>
            </a:r>
            <a:r>
              <a:rPr sz="1200" dirty="0">
                <a:latin typeface="Calibri"/>
                <a:cs typeface="Calibri"/>
              </a:rPr>
              <a:t>h</a:t>
            </a:r>
            <a:r>
              <a:rPr sz="1200" spc="-20" dirty="0">
                <a:latin typeface="Calibri"/>
                <a:cs typeface="Calibri"/>
              </a:rPr>
              <a:t>r</a:t>
            </a:r>
            <a:r>
              <a:rPr sz="1200" spc="-10" dirty="0">
                <a:latin typeface="Calibri"/>
                <a:cs typeface="Calibri"/>
              </a:rPr>
              <a:t>ea</a:t>
            </a:r>
            <a:r>
              <a:rPr sz="1200" dirty="0">
                <a:latin typeface="Calibri"/>
                <a:cs typeface="Calibri"/>
              </a:rPr>
              <a:t>ds</a:t>
            </a:r>
            <a:endParaRPr sz="1200">
              <a:latin typeface="Calibri"/>
              <a:cs typeface="Calibri"/>
            </a:endParaRPr>
          </a:p>
        </p:txBody>
      </p:sp>
      <p:sp>
        <p:nvSpPr>
          <p:cNvPr id="20" name="object 19"/>
          <p:cNvSpPr txBox="1"/>
          <p:nvPr/>
        </p:nvSpPr>
        <p:spPr>
          <a:xfrm>
            <a:off x="1982470" y="4900766"/>
            <a:ext cx="622935" cy="727075"/>
          </a:xfrm>
          <a:prstGeom prst="rect">
            <a:avLst/>
          </a:prstGeom>
        </p:spPr>
        <p:txBody>
          <a:bodyPr vert="horz" wrap="square" lIns="0" tIns="0" rIns="0" bIns="0" rtlCol="0">
            <a:spAutoFit/>
          </a:bodyPr>
          <a:lstStyle/>
          <a:p>
            <a:pPr marL="12700">
              <a:lnSpc>
                <a:spcPct val="100000"/>
              </a:lnSpc>
            </a:pPr>
            <a:r>
              <a:rPr sz="1200" b="1" dirty="0">
                <a:solidFill>
                  <a:srgbClr val="990000"/>
                </a:solidFill>
                <a:latin typeface="Calibri"/>
                <a:cs typeface="Calibri"/>
              </a:rPr>
              <a:t>do</a:t>
            </a:r>
            <a:endParaRPr sz="1200" dirty="0">
              <a:latin typeface="Calibri"/>
              <a:cs typeface="Calibri"/>
            </a:endParaRPr>
          </a:p>
          <a:p>
            <a:pPr marL="12700" marR="5080">
              <a:lnSpc>
                <a:spcPct val="100000"/>
              </a:lnSpc>
            </a:pPr>
            <a:r>
              <a:rPr sz="1200" b="1" spc="-10" dirty="0">
                <a:solidFill>
                  <a:srgbClr val="990000"/>
                </a:solidFill>
                <a:latin typeface="Calibri"/>
                <a:cs typeface="Calibri"/>
              </a:rPr>
              <a:t>f</a:t>
            </a:r>
            <a:r>
              <a:rPr sz="1200" b="1" dirty="0">
                <a:solidFill>
                  <a:srgbClr val="990000"/>
                </a:solidFill>
                <a:latin typeface="Calibri"/>
                <a:cs typeface="Calibri"/>
              </a:rPr>
              <a:t>or sect</a:t>
            </a:r>
            <a:r>
              <a:rPr sz="1200" b="1" spc="5" dirty="0">
                <a:solidFill>
                  <a:srgbClr val="990000"/>
                </a:solidFill>
                <a:latin typeface="Calibri"/>
                <a:cs typeface="Calibri"/>
              </a:rPr>
              <a:t>i</a:t>
            </a:r>
            <a:r>
              <a:rPr sz="1200" b="1" spc="-10" dirty="0">
                <a:solidFill>
                  <a:srgbClr val="990000"/>
                </a:solidFill>
                <a:latin typeface="Calibri"/>
                <a:cs typeface="Calibri"/>
              </a:rPr>
              <a:t>o</a:t>
            </a:r>
            <a:r>
              <a:rPr sz="1200" b="1" spc="-5" dirty="0">
                <a:solidFill>
                  <a:srgbClr val="990000"/>
                </a:solidFill>
                <a:latin typeface="Calibri"/>
                <a:cs typeface="Calibri"/>
              </a:rPr>
              <a:t>ns </a:t>
            </a:r>
            <a:r>
              <a:rPr sz="1200" dirty="0">
                <a:latin typeface="Calibri"/>
                <a:cs typeface="Calibri"/>
              </a:rPr>
              <a:t>di</a:t>
            </a:r>
            <a:r>
              <a:rPr sz="1200" spc="-15" dirty="0">
                <a:latin typeface="Calibri"/>
                <a:cs typeface="Calibri"/>
              </a:rPr>
              <a:t>r</a:t>
            </a:r>
            <a:r>
              <a:rPr sz="1200" spc="-5" dirty="0">
                <a:latin typeface="Calibri"/>
                <a:cs typeface="Calibri"/>
              </a:rPr>
              <a:t>ect</a:t>
            </a:r>
            <a:r>
              <a:rPr sz="1200" dirty="0">
                <a:latin typeface="Calibri"/>
                <a:cs typeface="Calibri"/>
              </a:rPr>
              <a:t>i</a:t>
            </a:r>
            <a:r>
              <a:rPr sz="1200" spc="-15" dirty="0">
                <a:latin typeface="Calibri"/>
                <a:cs typeface="Calibri"/>
              </a:rPr>
              <a:t>v</a:t>
            </a:r>
            <a:r>
              <a:rPr sz="1200" spc="-10" dirty="0">
                <a:latin typeface="Calibri"/>
                <a:cs typeface="Calibri"/>
              </a:rPr>
              <a:t>es</a:t>
            </a:r>
            <a:endParaRPr sz="1200" dirty="0">
              <a:latin typeface="Calibri"/>
              <a:cs typeface="Calibri"/>
            </a:endParaRPr>
          </a:p>
        </p:txBody>
      </p:sp>
      <p:sp>
        <p:nvSpPr>
          <p:cNvPr id="21" name="object 20"/>
          <p:cNvSpPr txBox="1"/>
          <p:nvPr/>
        </p:nvSpPr>
        <p:spPr>
          <a:xfrm>
            <a:off x="7162800" y="2960689"/>
            <a:ext cx="1730375" cy="863600"/>
          </a:xfrm>
          <a:prstGeom prst="rect">
            <a:avLst/>
          </a:prstGeom>
          <a:ln w="28440">
            <a:solidFill>
              <a:srgbClr val="000066"/>
            </a:solidFill>
          </a:ln>
        </p:spPr>
        <p:txBody>
          <a:bodyPr vert="horz" wrap="square" lIns="0" tIns="0" rIns="0" bIns="0" rtlCol="0">
            <a:spAutoFit/>
          </a:bodyPr>
          <a:lstStyle/>
          <a:p>
            <a:pPr marL="322580" marR="312420" indent="176530">
              <a:lnSpc>
                <a:spcPct val="100000"/>
              </a:lnSpc>
            </a:pPr>
            <a:r>
              <a:rPr sz="1600" spc="-15" dirty="0">
                <a:latin typeface="Calibri"/>
                <a:cs typeface="Calibri"/>
              </a:rPr>
              <a:t>ru</a:t>
            </a:r>
            <a:r>
              <a:rPr sz="1600" spc="-20" dirty="0">
                <a:latin typeface="Calibri"/>
                <a:cs typeface="Calibri"/>
              </a:rPr>
              <a:t>n</a:t>
            </a:r>
            <a:r>
              <a:rPr sz="1600" spc="-10" dirty="0">
                <a:latin typeface="Calibri"/>
                <a:cs typeface="Calibri"/>
              </a:rPr>
              <a:t>time e</a:t>
            </a:r>
            <a:r>
              <a:rPr sz="1600" spc="-35" dirty="0">
                <a:latin typeface="Calibri"/>
                <a:cs typeface="Calibri"/>
              </a:rPr>
              <a:t>n</a:t>
            </a:r>
            <a:r>
              <a:rPr sz="1600" spc="-10" dirty="0">
                <a:latin typeface="Calibri"/>
                <a:cs typeface="Calibri"/>
              </a:rPr>
              <a:t>vi</a:t>
            </a:r>
            <a:r>
              <a:rPr sz="1600" spc="-35" dirty="0">
                <a:latin typeface="Calibri"/>
                <a:cs typeface="Calibri"/>
              </a:rPr>
              <a:t>r</a:t>
            </a:r>
            <a:r>
              <a:rPr sz="1600" spc="-15" dirty="0">
                <a:latin typeface="Calibri"/>
                <a:cs typeface="Calibri"/>
              </a:rPr>
              <a:t>onme</a:t>
            </a:r>
            <a:r>
              <a:rPr sz="1600" spc="-25" dirty="0">
                <a:latin typeface="Calibri"/>
                <a:cs typeface="Calibri"/>
              </a:rPr>
              <a:t>n</a:t>
            </a:r>
            <a:r>
              <a:rPr sz="1600" spc="-10" dirty="0">
                <a:latin typeface="Calibri"/>
                <a:cs typeface="Calibri"/>
              </a:rPr>
              <a:t>t</a:t>
            </a:r>
            <a:endParaRPr sz="1600">
              <a:latin typeface="Calibri"/>
              <a:cs typeface="Calibri"/>
            </a:endParaRPr>
          </a:p>
        </p:txBody>
      </p:sp>
      <p:sp>
        <p:nvSpPr>
          <p:cNvPr id="22" name="object 21"/>
          <p:cNvSpPr/>
          <p:nvPr/>
        </p:nvSpPr>
        <p:spPr>
          <a:xfrm>
            <a:off x="7010400" y="4124262"/>
            <a:ext cx="2057400" cy="2125980"/>
          </a:xfrm>
          <a:custGeom>
            <a:avLst/>
            <a:gdLst/>
            <a:ahLst/>
            <a:cxnLst/>
            <a:rect l="l" t="t" r="r" b="b"/>
            <a:pathLst>
              <a:path w="2057400" h="2125979">
                <a:moveTo>
                  <a:pt x="0" y="0"/>
                </a:moveTo>
                <a:lnTo>
                  <a:pt x="2057400" y="0"/>
                </a:lnTo>
                <a:lnTo>
                  <a:pt x="2057400" y="1727644"/>
                </a:lnTo>
                <a:lnTo>
                  <a:pt x="1910553" y="1732369"/>
                </a:lnTo>
                <a:lnTo>
                  <a:pt x="1777593" y="1745701"/>
                </a:lnTo>
                <a:lnTo>
                  <a:pt x="1656978" y="1766370"/>
                </a:lnTo>
                <a:lnTo>
                  <a:pt x="1547164" y="1793109"/>
                </a:lnTo>
                <a:lnTo>
                  <a:pt x="1446609" y="1824650"/>
                </a:lnTo>
                <a:lnTo>
                  <a:pt x="1353769" y="1859726"/>
                </a:lnTo>
                <a:lnTo>
                  <a:pt x="1267101" y="1897068"/>
                </a:lnTo>
                <a:lnTo>
                  <a:pt x="1185062" y="1935409"/>
                </a:lnTo>
                <a:lnTo>
                  <a:pt x="1106109" y="1973480"/>
                </a:lnTo>
                <a:lnTo>
                  <a:pt x="1028700" y="2010014"/>
                </a:lnTo>
                <a:lnTo>
                  <a:pt x="951290" y="2043743"/>
                </a:lnTo>
                <a:lnTo>
                  <a:pt x="872337" y="2073400"/>
                </a:lnTo>
                <a:lnTo>
                  <a:pt x="790298" y="2097715"/>
                </a:lnTo>
                <a:lnTo>
                  <a:pt x="703630" y="2115422"/>
                </a:lnTo>
                <a:lnTo>
                  <a:pt x="610790" y="2125253"/>
                </a:lnTo>
                <a:lnTo>
                  <a:pt x="510235" y="2125939"/>
                </a:lnTo>
                <a:lnTo>
                  <a:pt x="400421" y="2116213"/>
                </a:lnTo>
                <a:lnTo>
                  <a:pt x="279806" y="2094807"/>
                </a:lnTo>
                <a:lnTo>
                  <a:pt x="146846" y="2060453"/>
                </a:lnTo>
                <a:lnTo>
                  <a:pt x="0" y="2011883"/>
                </a:lnTo>
                <a:lnTo>
                  <a:pt x="0" y="0"/>
                </a:lnTo>
                <a:close/>
              </a:path>
            </a:pathLst>
          </a:custGeom>
          <a:ln w="28440">
            <a:solidFill>
              <a:srgbClr val="000066"/>
            </a:solidFill>
          </a:ln>
        </p:spPr>
        <p:txBody>
          <a:bodyPr wrap="square" lIns="0" tIns="0" rIns="0" bIns="0" rtlCol="0"/>
          <a:lstStyle/>
          <a:p>
            <a:endParaRPr/>
          </a:p>
        </p:txBody>
      </p:sp>
      <p:sp>
        <p:nvSpPr>
          <p:cNvPr id="23" name="object 22"/>
          <p:cNvSpPr txBox="1"/>
          <p:nvPr/>
        </p:nvSpPr>
        <p:spPr>
          <a:xfrm>
            <a:off x="7088885" y="4279789"/>
            <a:ext cx="1597025" cy="1619885"/>
          </a:xfrm>
          <a:prstGeom prst="rect">
            <a:avLst/>
          </a:prstGeom>
        </p:spPr>
        <p:txBody>
          <a:bodyPr vert="horz" wrap="square" lIns="0" tIns="0" rIns="0" bIns="0" rtlCol="0">
            <a:spAutoFit/>
          </a:bodyPr>
          <a:lstStyle/>
          <a:p>
            <a:pPr marL="12700">
              <a:lnSpc>
                <a:spcPct val="100000"/>
              </a:lnSpc>
            </a:pPr>
            <a:r>
              <a:rPr sz="1200" dirty="0">
                <a:latin typeface="Arial"/>
                <a:cs typeface="Arial"/>
              </a:rPr>
              <a:t>•</a:t>
            </a:r>
            <a:r>
              <a:rPr sz="1200" spc="-5" dirty="0">
                <a:latin typeface="Calibri"/>
                <a:cs typeface="Calibri"/>
              </a:rPr>
              <a:t>ru</a:t>
            </a:r>
            <a:r>
              <a:rPr sz="1200" spc="-10" dirty="0">
                <a:latin typeface="Calibri"/>
                <a:cs typeface="Calibri"/>
              </a:rPr>
              <a:t>ntime</a:t>
            </a:r>
            <a:r>
              <a:rPr sz="1200" spc="-25" dirty="0">
                <a:latin typeface="Calibri"/>
                <a:cs typeface="Calibri"/>
              </a:rPr>
              <a:t> </a:t>
            </a:r>
            <a:r>
              <a:rPr sz="1200" dirty="0">
                <a:latin typeface="Calibri"/>
                <a:cs typeface="Calibri"/>
              </a:rPr>
              <a:t>fun</a:t>
            </a:r>
            <a:r>
              <a:rPr sz="1200" spc="-10" dirty="0">
                <a:latin typeface="Calibri"/>
                <a:cs typeface="Calibri"/>
              </a:rPr>
              <a:t>c</a:t>
            </a:r>
            <a:r>
              <a:rPr sz="1200" spc="-5" dirty="0">
                <a:latin typeface="Calibri"/>
                <a:cs typeface="Calibri"/>
              </a:rPr>
              <a:t>t</a:t>
            </a:r>
            <a:r>
              <a:rPr sz="1200" dirty="0">
                <a:latin typeface="Calibri"/>
                <a:cs typeface="Calibri"/>
              </a:rPr>
              <a:t>io</a:t>
            </a:r>
            <a:r>
              <a:rPr sz="1200" spc="5" dirty="0">
                <a:latin typeface="Calibri"/>
                <a:cs typeface="Calibri"/>
              </a:rPr>
              <a:t>n</a:t>
            </a:r>
            <a:r>
              <a:rPr sz="1200" dirty="0">
                <a:latin typeface="Calibri"/>
                <a:cs typeface="Calibri"/>
              </a:rPr>
              <a:t>s</a:t>
            </a:r>
            <a:endParaRPr sz="1200">
              <a:latin typeface="Calibri"/>
              <a:cs typeface="Calibri"/>
            </a:endParaRPr>
          </a:p>
          <a:p>
            <a:pPr marL="12700">
              <a:lnSpc>
                <a:spcPct val="100000"/>
              </a:lnSpc>
            </a:pPr>
            <a:r>
              <a:rPr sz="1200" dirty="0">
                <a:latin typeface="Arial"/>
                <a:cs typeface="Arial"/>
              </a:rPr>
              <a:t>•</a:t>
            </a:r>
            <a:r>
              <a:rPr sz="1200" spc="-10" dirty="0">
                <a:latin typeface="Calibri"/>
                <a:cs typeface="Calibri"/>
              </a:rPr>
              <a:t>e</a:t>
            </a:r>
            <a:r>
              <a:rPr sz="1200" spc="-20" dirty="0">
                <a:latin typeface="Calibri"/>
                <a:cs typeface="Calibri"/>
              </a:rPr>
              <a:t>n</a:t>
            </a:r>
            <a:r>
              <a:rPr sz="1200" spc="-5" dirty="0">
                <a:latin typeface="Calibri"/>
                <a:cs typeface="Calibri"/>
              </a:rPr>
              <a:t>vi</a:t>
            </a:r>
            <a:r>
              <a:rPr sz="1200" spc="-30" dirty="0">
                <a:latin typeface="Calibri"/>
                <a:cs typeface="Calibri"/>
              </a:rPr>
              <a:t>r</a:t>
            </a:r>
            <a:r>
              <a:rPr sz="1200" dirty="0">
                <a:latin typeface="Calibri"/>
                <a:cs typeface="Calibri"/>
              </a:rPr>
              <a:t>on</a:t>
            </a:r>
            <a:r>
              <a:rPr sz="1200" spc="-10" dirty="0">
                <a:latin typeface="Calibri"/>
                <a:cs typeface="Calibri"/>
              </a:rPr>
              <a:t>ment</a:t>
            </a:r>
            <a:r>
              <a:rPr sz="1200" spc="-30" dirty="0">
                <a:latin typeface="Calibri"/>
                <a:cs typeface="Calibri"/>
              </a:rPr>
              <a:t> </a:t>
            </a:r>
            <a:r>
              <a:rPr sz="1200" spc="-25" dirty="0">
                <a:latin typeface="Calibri"/>
                <a:cs typeface="Calibri"/>
              </a:rPr>
              <a:t>v</a:t>
            </a:r>
            <a:r>
              <a:rPr sz="1200" dirty="0">
                <a:latin typeface="Calibri"/>
                <a:cs typeface="Calibri"/>
              </a:rPr>
              <a:t>ariables</a:t>
            </a:r>
            <a:endParaRPr sz="1200">
              <a:latin typeface="Calibri"/>
              <a:cs typeface="Calibri"/>
            </a:endParaRPr>
          </a:p>
          <a:p>
            <a:pPr marL="12700" marR="5080">
              <a:lnSpc>
                <a:spcPct val="100000"/>
              </a:lnSpc>
              <a:spcBef>
                <a:spcPts val="840"/>
              </a:spcBef>
            </a:pPr>
            <a:r>
              <a:rPr sz="1200" b="1" spc="-10" dirty="0">
                <a:solidFill>
                  <a:srgbClr val="990000"/>
                </a:solidFill>
                <a:latin typeface="Calibri"/>
                <a:cs typeface="Calibri"/>
              </a:rPr>
              <a:t>omp_s</a:t>
            </a:r>
            <a:r>
              <a:rPr sz="1200" b="1" spc="-15" dirty="0">
                <a:solidFill>
                  <a:srgbClr val="990000"/>
                </a:solidFill>
                <a:latin typeface="Calibri"/>
                <a:cs typeface="Calibri"/>
              </a:rPr>
              <a:t>e</a:t>
            </a:r>
            <a:r>
              <a:rPr sz="1200" b="1" spc="-10" dirty="0">
                <a:solidFill>
                  <a:srgbClr val="990000"/>
                </a:solidFill>
                <a:latin typeface="Calibri"/>
                <a:cs typeface="Calibri"/>
              </a:rPr>
              <a:t>t_nu</a:t>
            </a:r>
            <a:r>
              <a:rPr sz="1200" b="1" spc="-5" dirty="0">
                <a:solidFill>
                  <a:srgbClr val="990000"/>
                </a:solidFill>
                <a:latin typeface="Calibri"/>
                <a:cs typeface="Calibri"/>
              </a:rPr>
              <a:t>m</a:t>
            </a:r>
            <a:r>
              <a:rPr sz="1200" b="1" spc="-10" dirty="0">
                <a:solidFill>
                  <a:srgbClr val="990000"/>
                </a:solidFill>
                <a:latin typeface="Calibri"/>
                <a:cs typeface="Calibri"/>
              </a:rPr>
              <a:t>_</a:t>
            </a:r>
            <a:r>
              <a:rPr sz="1200" b="1" dirty="0">
                <a:solidFill>
                  <a:srgbClr val="990000"/>
                </a:solidFill>
                <a:latin typeface="Calibri"/>
                <a:cs typeface="Calibri"/>
              </a:rPr>
              <a:t>t</a:t>
            </a:r>
            <a:r>
              <a:rPr sz="1200" b="1" spc="-10" dirty="0">
                <a:solidFill>
                  <a:srgbClr val="990000"/>
                </a:solidFill>
                <a:latin typeface="Calibri"/>
                <a:cs typeface="Calibri"/>
              </a:rPr>
              <a:t>hr</a:t>
            </a:r>
            <a:r>
              <a:rPr sz="1200" b="1" spc="-5" dirty="0">
                <a:solidFill>
                  <a:srgbClr val="990000"/>
                </a:solidFill>
                <a:latin typeface="Calibri"/>
                <a:cs typeface="Calibri"/>
              </a:rPr>
              <a:t>e</a:t>
            </a:r>
            <a:r>
              <a:rPr sz="1200" b="1" spc="-15" dirty="0">
                <a:solidFill>
                  <a:srgbClr val="990000"/>
                </a:solidFill>
                <a:latin typeface="Calibri"/>
                <a:cs typeface="Calibri"/>
              </a:rPr>
              <a:t>a</a:t>
            </a:r>
            <a:r>
              <a:rPr sz="1200" b="1" spc="-10" dirty="0">
                <a:solidFill>
                  <a:srgbClr val="990000"/>
                </a:solidFill>
                <a:latin typeface="Calibri"/>
                <a:cs typeface="Calibri"/>
              </a:rPr>
              <a:t>d</a:t>
            </a:r>
            <a:r>
              <a:rPr sz="1200" b="1" spc="0" dirty="0">
                <a:solidFill>
                  <a:srgbClr val="990000"/>
                </a:solidFill>
                <a:latin typeface="Calibri"/>
                <a:cs typeface="Calibri"/>
              </a:rPr>
              <a:t>s</a:t>
            </a:r>
            <a:r>
              <a:rPr sz="1200" b="1" spc="-10" dirty="0">
                <a:solidFill>
                  <a:srgbClr val="990000"/>
                </a:solidFill>
                <a:latin typeface="Calibri"/>
                <a:cs typeface="Calibri"/>
              </a:rPr>
              <a:t>() omp_</a:t>
            </a:r>
            <a:r>
              <a:rPr sz="1200" b="1" spc="-20" dirty="0">
                <a:solidFill>
                  <a:srgbClr val="990000"/>
                </a:solidFill>
                <a:latin typeface="Calibri"/>
                <a:cs typeface="Calibri"/>
              </a:rPr>
              <a:t>ge</a:t>
            </a:r>
            <a:r>
              <a:rPr sz="1200" b="1" spc="-5" dirty="0">
                <a:solidFill>
                  <a:srgbClr val="990000"/>
                </a:solidFill>
                <a:latin typeface="Calibri"/>
                <a:cs typeface="Calibri"/>
              </a:rPr>
              <a:t>t_th</a:t>
            </a:r>
            <a:r>
              <a:rPr sz="1200" b="1" spc="-10" dirty="0">
                <a:solidFill>
                  <a:srgbClr val="990000"/>
                </a:solidFill>
                <a:latin typeface="Calibri"/>
                <a:cs typeface="Calibri"/>
              </a:rPr>
              <a:t>r</a:t>
            </a:r>
            <a:r>
              <a:rPr sz="1200" b="1" spc="-5" dirty="0">
                <a:solidFill>
                  <a:srgbClr val="990000"/>
                </a:solidFill>
                <a:latin typeface="Calibri"/>
                <a:cs typeface="Calibri"/>
              </a:rPr>
              <a:t>e</a:t>
            </a:r>
            <a:r>
              <a:rPr sz="1200" b="1" spc="-15" dirty="0">
                <a:solidFill>
                  <a:srgbClr val="990000"/>
                </a:solidFill>
                <a:latin typeface="Calibri"/>
                <a:cs typeface="Calibri"/>
              </a:rPr>
              <a:t>a</a:t>
            </a:r>
            <a:r>
              <a:rPr sz="1200" b="1" spc="-10" dirty="0">
                <a:solidFill>
                  <a:srgbClr val="990000"/>
                </a:solidFill>
                <a:latin typeface="Calibri"/>
                <a:cs typeface="Calibri"/>
              </a:rPr>
              <a:t>d_</a:t>
            </a:r>
            <a:r>
              <a:rPr sz="1200" b="1" spc="-5" dirty="0">
                <a:solidFill>
                  <a:srgbClr val="990000"/>
                </a:solidFill>
                <a:latin typeface="Calibri"/>
                <a:cs typeface="Calibri"/>
              </a:rPr>
              <a:t>n</a:t>
            </a:r>
            <a:r>
              <a:rPr sz="1200" b="1" spc="-10" dirty="0">
                <a:solidFill>
                  <a:srgbClr val="990000"/>
                </a:solidFill>
                <a:latin typeface="Calibri"/>
                <a:cs typeface="Calibri"/>
              </a:rPr>
              <a:t>u</a:t>
            </a:r>
            <a:r>
              <a:rPr sz="1200" b="1" spc="5" dirty="0">
                <a:solidFill>
                  <a:srgbClr val="990000"/>
                </a:solidFill>
                <a:latin typeface="Calibri"/>
                <a:cs typeface="Calibri"/>
              </a:rPr>
              <a:t>m</a:t>
            </a:r>
            <a:r>
              <a:rPr sz="1200" b="1" spc="-10" dirty="0">
                <a:solidFill>
                  <a:srgbClr val="990000"/>
                </a:solidFill>
                <a:latin typeface="Calibri"/>
                <a:cs typeface="Calibri"/>
              </a:rPr>
              <a:t>() </a:t>
            </a:r>
            <a:r>
              <a:rPr sz="1100" b="1" spc="-5" dirty="0">
                <a:solidFill>
                  <a:srgbClr val="990000"/>
                </a:solidFill>
                <a:latin typeface="Calibri"/>
                <a:cs typeface="Calibri"/>
              </a:rPr>
              <a:t>O</a:t>
            </a:r>
            <a:r>
              <a:rPr sz="1100" b="1" spc="-10" dirty="0">
                <a:solidFill>
                  <a:srgbClr val="990000"/>
                </a:solidFill>
                <a:latin typeface="Calibri"/>
                <a:cs typeface="Calibri"/>
              </a:rPr>
              <a:t>M</a:t>
            </a:r>
            <a:r>
              <a:rPr sz="1100" b="1" spc="-5" dirty="0">
                <a:solidFill>
                  <a:srgbClr val="990000"/>
                </a:solidFill>
                <a:latin typeface="Calibri"/>
                <a:cs typeface="Calibri"/>
              </a:rPr>
              <a:t>P_</a:t>
            </a:r>
            <a:r>
              <a:rPr sz="1100" b="1" spc="5" dirty="0">
                <a:solidFill>
                  <a:srgbClr val="990000"/>
                </a:solidFill>
                <a:latin typeface="Calibri"/>
                <a:cs typeface="Calibri"/>
              </a:rPr>
              <a:t>N</a:t>
            </a:r>
            <a:r>
              <a:rPr sz="1100" b="1" dirty="0">
                <a:solidFill>
                  <a:srgbClr val="990000"/>
                </a:solidFill>
                <a:latin typeface="Calibri"/>
                <a:cs typeface="Calibri"/>
              </a:rPr>
              <a:t>U</a:t>
            </a:r>
            <a:r>
              <a:rPr sz="1100" b="1" spc="-10" dirty="0">
                <a:solidFill>
                  <a:srgbClr val="990000"/>
                </a:solidFill>
                <a:latin typeface="Calibri"/>
                <a:cs typeface="Calibri"/>
              </a:rPr>
              <a:t>M</a:t>
            </a:r>
            <a:r>
              <a:rPr sz="1100" b="1" dirty="0">
                <a:solidFill>
                  <a:srgbClr val="990000"/>
                </a:solidFill>
                <a:latin typeface="Calibri"/>
                <a:cs typeface="Calibri"/>
              </a:rPr>
              <a:t>_</a:t>
            </a:r>
            <a:r>
              <a:rPr sz="1100" b="1" spc="5" dirty="0">
                <a:solidFill>
                  <a:srgbClr val="990000"/>
                </a:solidFill>
                <a:latin typeface="Calibri"/>
                <a:cs typeface="Calibri"/>
              </a:rPr>
              <a:t>T</a:t>
            </a:r>
            <a:r>
              <a:rPr sz="1100" b="1" dirty="0">
                <a:solidFill>
                  <a:srgbClr val="990000"/>
                </a:solidFill>
                <a:latin typeface="Calibri"/>
                <a:cs typeface="Calibri"/>
              </a:rPr>
              <a:t>HREA</a:t>
            </a:r>
            <a:r>
              <a:rPr sz="1100" b="1" spc="-5" dirty="0">
                <a:solidFill>
                  <a:srgbClr val="990000"/>
                </a:solidFill>
                <a:latin typeface="Calibri"/>
                <a:cs typeface="Calibri"/>
              </a:rPr>
              <a:t>DS O</a:t>
            </a:r>
            <a:r>
              <a:rPr sz="1100" b="1" spc="-10" dirty="0">
                <a:solidFill>
                  <a:srgbClr val="990000"/>
                </a:solidFill>
                <a:latin typeface="Calibri"/>
                <a:cs typeface="Calibri"/>
              </a:rPr>
              <a:t>M</a:t>
            </a:r>
            <a:r>
              <a:rPr sz="1100" b="1" spc="-5" dirty="0">
                <a:solidFill>
                  <a:srgbClr val="990000"/>
                </a:solidFill>
                <a:latin typeface="Calibri"/>
                <a:cs typeface="Calibri"/>
              </a:rPr>
              <a:t>P_S</a:t>
            </a:r>
            <a:r>
              <a:rPr sz="1100" b="1" dirty="0">
                <a:solidFill>
                  <a:srgbClr val="990000"/>
                </a:solidFill>
                <a:latin typeface="Calibri"/>
                <a:cs typeface="Calibri"/>
              </a:rPr>
              <a:t>CHEDULE</a:t>
            </a:r>
            <a:endParaRPr sz="1100">
              <a:latin typeface="Calibri"/>
              <a:cs typeface="Calibri"/>
            </a:endParaRPr>
          </a:p>
          <a:p>
            <a:pPr marL="12700">
              <a:lnSpc>
                <a:spcPct val="100000"/>
              </a:lnSpc>
              <a:spcBef>
                <a:spcPts val="595"/>
              </a:spcBef>
            </a:pPr>
            <a:r>
              <a:rPr sz="1200" dirty="0">
                <a:latin typeface="Arial"/>
                <a:cs typeface="Arial"/>
              </a:rPr>
              <a:t>•</a:t>
            </a:r>
            <a:r>
              <a:rPr sz="1200" spc="-10" dirty="0">
                <a:latin typeface="Calibri"/>
                <a:cs typeface="Calibri"/>
              </a:rPr>
              <a:t>sc</a:t>
            </a:r>
            <a:r>
              <a:rPr sz="1200" dirty="0">
                <a:latin typeface="Calibri"/>
                <a:cs typeface="Calibri"/>
              </a:rPr>
              <a:t>h</a:t>
            </a:r>
            <a:r>
              <a:rPr sz="1200" spc="-10" dirty="0">
                <a:latin typeface="Calibri"/>
                <a:cs typeface="Calibri"/>
              </a:rPr>
              <a:t>e</a:t>
            </a:r>
            <a:r>
              <a:rPr sz="1200" spc="-5" dirty="0">
                <a:latin typeface="Calibri"/>
                <a:cs typeface="Calibri"/>
              </a:rPr>
              <a:t>d</a:t>
            </a:r>
            <a:r>
              <a:rPr sz="1200" dirty="0">
                <a:latin typeface="Calibri"/>
                <a:cs typeface="Calibri"/>
              </a:rPr>
              <a:t>ulin</a:t>
            </a:r>
            <a:r>
              <a:rPr sz="1200" spc="-10" dirty="0">
                <a:latin typeface="Calibri"/>
                <a:cs typeface="Calibri"/>
              </a:rPr>
              <a:t>g</a:t>
            </a:r>
            <a:endParaRPr sz="1200">
              <a:latin typeface="Calibri"/>
              <a:cs typeface="Calibri"/>
            </a:endParaRPr>
          </a:p>
          <a:p>
            <a:pPr marL="12700">
              <a:lnSpc>
                <a:spcPct val="100000"/>
              </a:lnSpc>
            </a:pPr>
            <a:r>
              <a:rPr sz="1200" b="1" spc="-20" dirty="0">
                <a:solidFill>
                  <a:srgbClr val="990000"/>
                </a:solidFill>
                <a:latin typeface="Calibri"/>
                <a:cs typeface="Calibri"/>
              </a:rPr>
              <a:t>s</a:t>
            </a:r>
            <a:r>
              <a:rPr sz="1200" b="1" spc="-15" dirty="0">
                <a:solidFill>
                  <a:srgbClr val="990000"/>
                </a:solidFill>
                <a:latin typeface="Calibri"/>
                <a:cs typeface="Calibri"/>
              </a:rPr>
              <a:t>t</a:t>
            </a:r>
            <a:r>
              <a:rPr sz="1200" b="1" spc="-30" dirty="0">
                <a:solidFill>
                  <a:srgbClr val="990000"/>
                </a:solidFill>
                <a:latin typeface="Calibri"/>
                <a:cs typeface="Calibri"/>
              </a:rPr>
              <a:t>a</a:t>
            </a:r>
            <a:r>
              <a:rPr sz="1200" b="1" spc="-5" dirty="0">
                <a:solidFill>
                  <a:srgbClr val="990000"/>
                </a:solidFill>
                <a:latin typeface="Calibri"/>
                <a:cs typeface="Calibri"/>
              </a:rPr>
              <a:t>t</a:t>
            </a:r>
            <a:r>
              <a:rPr sz="1200" b="1" dirty="0">
                <a:solidFill>
                  <a:srgbClr val="990000"/>
                </a:solidFill>
                <a:latin typeface="Calibri"/>
                <a:cs typeface="Calibri"/>
              </a:rPr>
              <a:t>i</a:t>
            </a:r>
            <a:r>
              <a:rPr sz="1200" b="1" spc="-5" dirty="0">
                <a:solidFill>
                  <a:srgbClr val="990000"/>
                </a:solidFill>
                <a:latin typeface="Calibri"/>
                <a:cs typeface="Calibri"/>
              </a:rPr>
              <a:t>c</a:t>
            </a:r>
            <a:r>
              <a:rPr sz="1200" b="1" dirty="0">
                <a:solidFill>
                  <a:srgbClr val="990000"/>
                </a:solidFill>
                <a:latin typeface="Calibri"/>
                <a:cs typeface="Calibri"/>
              </a:rPr>
              <a:t>,</a:t>
            </a:r>
            <a:r>
              <a:rPr sz="1200" b="1" spc="-20" dirty="0">
                <a:solidFill>
                  <a:srgbClr val="990000"/>
                </a:solidFill>
                <a:latin typeface="Calibri"/>
                <a:cs typeface="Calibri"/>
              </a:rPr>
              <a:t> </a:t>
            </a:r>
            <a:r>
              <a:rPr sz="1200" b="1" spc="-10" dirty="0">
                <a:solidFill>
                  <a:srgbClr val="990000"/>
                </a:solidFill>
                <a:latin typeface="Calibri"/>
                <a:cs typeface="Calibri"/>
              </a:rPr>
              <a:t>d</a:t>
            </a:r>
            <a:r>
              <a:rPr sz="1200" b="1" spc="-15" dirty="0">
                <a:solidFill>
                  <a:srgbClr val="990000"/>
                </a:solidFill>
                <a:latin typeface="Calibri"/>
                <a:cs typeface="Calibri"/>
              </a:rPr>
              <a:t>y</a:t>
            </a:r>
            <a:r>
              <a:rPr sz="1200" b="1" spc="-10" dirty="0">
                <a:solidFill>
                  <a:srgbClr val="990000"/>
                </a:solidFill>
                <a:latin typeface="Calibri"/>
                <a:cs typeface="Calibri"/>
              </a:rPr>
              <a:t>n</a:t>
            </a:r>
            <a:r>
              <a:rPr sz="1200" b="1" spc="-15" dirty="0">
                <a:solidFill>
                  <a:srgbClr val="990000"/>
                </a:solidFill>
                <a:latin typeface="Calibri"/>
                <a:cs typeface="Calibri"/>
              </a:rPr>
              <a:t>a</a:t>
            </a:r>
            <a:r>
              <a:rPr sz="1200" b="1" spc="-5" dirty="0">
                <a:solidFill>
                  <a:srgbClr val="990000"/>
                </a:solidFill>
                <a:latin typeface="Calibri"/>
                <a:cs typeface="Calibri"/>
              </a:rPr>
              <a:t>mic</a:t>
            </a:r>
            <a:r>
              <a:rPr sz="1200" b="1" dirty="0">
                <a:solidFill>
                  <a:srgbClr val="990000"/>
                </a:solidFill>
                <a:latin typeface="Calibri"/>
                <a:cs typeface="Calibri"/>
              </a:rPr>
              <a:t>,</a:t>
            </a:r>
            <a:r>
              <a:rPr sz="1200" b="1" spc="5" dirty="0">
                <a:solidFill>
                  <a:srgbClr val="990000"/>
                </a:solidFill>
                <a:latin typeface="Calibri"/>
                <a:cs typeface="Calibri"/>
              </a:rPr>
              <a:t> </a:t>
            </a:r>
            <a:r>
              <a:rPr sz="1200" b="1" spc="-5" dirty="0">
                <a:solidFill>
                  <a:srgbClr val="990000"/>
                </a:solidFill>
                <a:latin typeface="Calibri"/>
                <a:cs typeface="Calibri"/>
              </a:rPr>
              <a:t>g</a:t>
            </a:r>
            <a:r>
              <a:rPr sz="1200" b="1" spc="-10" dirty="0">
                <a:solidFill>
                  <a:srgbClr val="990000"/>
                </a:solidFill>
                <a:latin typeface="Calibri"/>
                <a:cs typeface="Calibri"/>
              </a:rPr>
              <a:t>uid</a:t>
            </a:r>
            <a:r>
              <a:rPr sz="1200" b="1" spc="-5" dirty="0">
                <a:solidFill>
                  <a:srgbClr val="990000"/>
                </a:solidFill>
                <a:latin typeface="Calibri"/>
                <a:cs typeface="Calibri"/>
              </a:rPr>
              <a:t>e</a:t>
            </a:r>
            <a:r>
              <a:rPr sz="1200" b="1" spc="-10" dirty="0">
                <a:solidFill>
                  <a:srgbClr val="990000"/>
                </a:solidFill>
                <a:latin typeface="Calibri"/>
                <a:cs typeface="Calibri"/>
              </a:rPr>
              <a:t>d</a:t>
            </a:r>
            <a:endParaRPr sz="1200">
              <a:latin typeface="Calibri"/>
              <a:cs typeface="Calibri"/>
            </a:endParaRPr>
          </a:p>
        </p:txBody>
      </p:sp>
      <p:sp>
        <p:nvSpPr>
          <p:cNvPr id="24" name="object 23"/>
          <p:cNvSpPr/>
          <p:nvPr/>
        </p:nvSpPr>
        <p:spPr>
          <a:xfrm>
            <a:off x="903287" y="2136966"/>
            <a:ext cx="3721100" cy="844550"/>
          </a:xfrm>
          <a:custGeom>
            <a:avLst/>
            <a:gdLst/>
            <a:ahLst/>
            <a:cxnLst/>
            <a:rect l="l" t="t" r="r" b="b"/>
            <a:pathLst>
              <a:path w="3721100" h="844550">
                <a:moveTo>
                  <a:pt x="66243" y="770127"/>
                </a:moveTo>
                <a:lnTo>
                  <a:pt x="0" y="823722"/>
                </a:lnTo>
                <a:lnTo>
                  <a:pt x="82600" y="844550"/>
                </a:lnTo>
                <a:lnTo>
                  <a:pt x="76375" y="816229"/>
                </a:lnTo>
                <a:lnTo>
                  <a:pt x="63372" y="816229"/>
                </a:lnTo>
                <a:lnTo>
                  <a:pt x="60655" y="803910"/>
                </a:lnTo>
                <a:lnTo>
                  <a:pt x="73068" y="801181"/>
                </a:lnTo>
                <a:lnTo>
                  <a:pt x="66243" y="770127"/>
                </a:lnTo>
                <a:close/>
              </a:path>
              <a:path w="3721100" h="844550">
                <a:moveTo>
                  <a:pt x="73068" y="801181"/>
                </a:moveTo>
                <a:lnTo>
                  <a:pt x="60655" y="803910"/>
                </a:lnTo>
                <a:lnTo>
                  <a:pt x="63372" y="816229"/>
                </a:lnTo>
                <a:lnTo>
                  <a:pt x="75776" y="813502"/>
                </a:lnTo>
                <a:lnTo>
                  <a:pt x="73068" y="801181"/>
                </a:lnTo>
                <a:close/>
              </a:path>
              <a:path w="3721100" h="844550">
                <a:moveTo>
                  <a:pt x="75776" y="813502"/>
                </a:moveTo>
                <a:lnTo>
                  <a:pt x="63372" y="816229"/>
                </a:lnTo>
                <a:lnTo>
                  <a:pt x="76375" y="816229"/>
                </a:lnTo>
                <a:lnTo>
                  <a:pt x="75776" y="813502"/>
                </a:lnTo>
                <a:close/>
              </a:path>
              <a:path w="3721100" h="844550">
                <a:moveTo>
                  <a:pt x="3718115" y="0"/>
                </a:moveTo>
                <a:lnTo>
                  <a:pt x="73068" y="801181"/>
                </a:lnTo>
                <a:lnTo>
                  <a:pt x="75776" y="813502"/>
                </a:lnTo>
                <a:lnTo>
                  <a:pt x="3720909" y="12319"/>
                </a:lnTo>
                <a:lnTo>
                  <a:pt x="3718115" y="0"/>
                </a:lnTo>
                <a:close/>
              </a:path>
            </a:pathLst>
          </a:custGeom>
          <a:solidFill>
            <a:srgbClr val="000000"/>
          </a:solidFill>
        </p:spPr>
        <p:txBody>
          <a:bodyPr wrap="square" lIns="0" tIns="0" rIns="0" bIns="0" rtlCol="0"/>
          <a:lstStyle/>
          <a:p>
            <a:endParaRPr/>
          </a:p>
        </p:txBody>
      </p:sp>
      <p:sp>
        <p:nvSpPr>
          <p:cNvPr id="25" name="object 24"/>
          <p:cNvSpPr/>
          <p:nvPr/>
        </p:nvSpPr>
        <p:spPr>
          <a:xfrm>
            <a:off x="2576576" y="2137221"/>
            <a:ext cx="2049145" cy="830580"/>
          </a:xfrm>
          <a:custGeom>
            <a:avLst/>
            <a:gdLst/>
            <a:ahLst/>
            <a:cxnLst/>
            <a:rect l="l" t="t" r="r" b="b"/>
            <a:pathLst>
              <a:path w="2049145" h="830580">
                <a:moveTo>
                  <a:pt x="56515" y="759840"/>
                </a:moveTo>
                <a:lnTo>
                  <a:pt x="0" y="823467"/>
                </a:lnTo>
                <a:lnTo>
                  <a:pt x="84836" y="830579"/>
                </a:lnTo>
                <a:lnTo>
                  <a:pt x="74921" y="805814"/>
                </a:lnTo>
                <a:lnTo>
                  <a:pt x="61213" y="805814"/>
                </a:lnTo>
                <a:lnTo>
                  <a:pt x="56515" y="794003"/>
                </a:lnTo>
                <a:lnTo>
                  <a:pt x="68306" y="789292"/>
                </a:lnTo>
                <a:lnTo>
                  <a:pt x="56515" y="759840"/>
                </a:lnTo>
                <a:close/>
              </a:path>
              <a:path w="2049145" h="830580">
                <a:moveTo>
                  <a:pt x="68306" y="789292"/>
                </a:moveTo>
                <a:lnTo>
                  <a:pt x="56515" y="794003"/>
                </a:lnTo>
                <a:lnTo>
                  <a:pt x="61213" y="805814"/>
                </a:lnTo>
                <a:lnTo>
                  <a:pt x="73030" y="801093"/>
                </a:lnTo>
                <a:lnTo>
                  <a:pt x="68306" y="789292"/>
                </a:lnTo>
                <a:close/>
              </a:path>
              <a:path w="2049145" h="830580">
                <a:moveTo>
                  <a:pt x="73030" y="801093"/>
                </a:moveTo>
                <a:lnTo>
                  <a:pt x="61213" y="805814"/>
                </a:lnTo>
                <a:lnTo>
                  <a:pt x="74921" y="805814"/>
                </a:lnTo>
                <a:lnTo>
                  <a:pt x="73030" y="801093"/>
                </a:lnTo>
                <a:close/>
              </a:path>
              <a:path w="2049145" h="830580">
                <a:moveTo>
                  <a:pt x="2043811" y="0"/>
                </a:moveTo>
                <a:lnTo>
                  <a:pt x="68306" y="789292"/>
                </a:lnTo>
                <a:lnTo>
                  <a:pt x="73030" y="801093"/>
                </a:lnTo>
                <a:lnTo>
                  <a:pt x="2048637" y="11810"/>
                </a:lnTo>
                <a:lnTo>
                  <a:pt x="2043811" y="0"/>
                </a:lnTo>
                <a:close/>
              </a:path>
            </a:pathLst>
          </a:custGeom>
          <a:solidFill>
            <a:srgbClr val="000000"/>
          </a:solidFill>
        </p:spPr>
        <p:txBody>
          <a:bodyPr wrap="square" lIns="0" tIns="0" rIns="0" bIns="0" rtlCol="0"/>
          <a:lstStyle/>
          <a:p>
            <a:endParaRPr/>
          </a:p>
        </p:txBody>
      </p:sp>
      <p:sp>
        <p:nvSpPr>
          <p:cNvPr id="26" name="object 25"/>
          <p:cNvSpPr/>
          <p:nvPr/>
        </p:nvSpPr>
        <p:spPr>
          <a:xfrm>
            <a:off x="4388103" y="2141539"/>
            <a:ext cx="241300" cy="819150"/>
          </a:xfrm>
          <a:custGeom>
            <a:avLst/>
            <a:gdLst/>
            <a:ahLst/>
            <a:cxnLst/>
            <a:rect l="l" t="t" r="r" b="b"/>
            <a:pathLst>
              <a:path w="241300" h="819150">
                <a:moveTo>
                  <a:pt x="0" y="735711"/>
                </a:moveTo>
                <a:lnTo>
                  <a:pt x="17272" y="819150"/>
                </a:lnTo>
                <a:lnTo>
                  <a:pt x="69960" y="759460"/>
                </a:lnTo>
                <a:lnTo>
                  <a:pt x="39624" y="759460"/>
                </a:lnTo>
                <a:lnTo>
                  <a:pt x="27432" y="756158"/>
                </a:lnTo>
                <a:lnTo>
                  <a:pt x="30702" y="743863"/>
                </a:lnTo>
                <a:lnTo>
                  <a:pt x="0" y="735711"/>
                </a:lnTo>
                <a:close/>
              </a:path>
              <a:path w="241300" h="819150">
                <a:moveTo>
                  <a:pt x="30702" y="743863"/>
                </a:moveTo>
                <a:lnTo>
                  <a:pt x="27432" y="756158"/>
                </a:lnTo>
                <a:lnTo>
                  <a:pt x="39624" y="759460"/>
                </a:lnTo>
                <a:lnTo>
                  <a:pt x="42910" y="747104"/>
                </a:lnTo>
                <a:lnTo>
                  <a:pt x="30702" y="743863"/>
                </a:lnTo>
                <a:close/>
              </a:path>
              <a:path w="241300" h="819150">
                <a:moveTo>
                  <a:pt x="42910" y="747104"/>
                </a:moveTo>
                <a:lnTo>
                  <a:pt x="39624" y="759460"/>
                </a:lnTo>
                <a:lnTo>
                  <a:pt x="69960" y="759460"/>
                </a:lnTo>
                <a:lnTo>
                  <a:pt x="73660" y="755269"/>
                </a:lnTo>
                <a:lnTo>
                  <a:pt x="42910" y="747104"/>
                </a:lnTo>
                <a:close/>
              </a:path>
              <a:path w="241300" h="819150">
                <a:moveTo>
                  <a:pt x="228600" y="0"/>
                </a:moveTo>
                <a:lnTo>
                  <a:pt x="30702" y="743863"/>
                </a:lnTo>
                <a:lnTo>
                  <a:pt x="42910" y="747104"/>
                </a:lnTo>
                <a:lnTo>
                  <a:pt x="240792" y="3175"/>
                </a:lnTo>
                <a:lnTo>
                  <a:pt x="228600" y="0"/>
                </a:lnTo>
                <a:close/>
              </a:path>
            </a:pathLst>
          </a:custGeom>
          <a:solidFill>
            <a:srgbClr val="000000"/>
          </a:solidFill>
        </p:spPr>
        <p:txBody>
          <a:bodyPr wrap="square" lIns="0" tIns="0" rIns="0" bIns="0" rtlCol="0"/>
          <a:lstStyle/>
          <a:p>
            <a:endParaRPr/>
          </a:p>
        </p:txBody>
      </p:sp>
      <p:sp>
        <p:nvSpPr>
          <p:cNvPr id="27" name="object 26"/>
          <p:cNvSpPr/>
          <p:nvPr/>
        </p:nvSpPr>
        <p:spPr>
          <a:xfrm>
            <a:off x="4621403" y="2137474"/>
            <a:ext cx="1541780" cy="823594"/>
          </a:xfrm>
          <a:custGeom>
            <a:avLst/>
            <a:gdLst/>
            <a:ahLst/>
            <a:cxnLst/>
            <a:rect l="l" t="t" r="r" b="b"/>
            <a:pathLst>
              <a:path w="1541779" h="823594">
                <a:moveTo>
                  <a:pt x="1470987" y="792989"/>
                </a:moveTo>
                <a:lnTo>
                  <a:pt x="1456055" y="821054"/>
                </a:lnTo>
                <a:lnTo>
                  <a:pt x="1541272" y="823213"/>
                </a:lnTo>
                <a:lnTo>
                  <a:pt x="1524021" y="798956"/>
                </a:lnTo>
                <a:lnTo>
                  <a:pt x="1482217" y="798956"/>
                </a:lnTo>
                <a:lnTo>
                  <a:pt x="1470987" y="792989"/>
                </a:lnTo>
                <a:close/>
              </a:path>
              <a:path w="1541779" h="823594">
                <a:moveTo>
                  <a:pt x="1476939" y="781803"/>
                </a:moveTo>
                <a:lnTo>
                  <a:pt x="1470987" y="792989"/>
                </a:lnTo>
                <a:lnTo>
                  <a:pt x="1482217" y="798956"/>
                </a:lnTo>
                <a:lnTo>
                  <a:pt x="1488186" y="787780"/>
                </a:lnTo>
                <a:lnTo>
                  <a:pt x="1476939" y="781803"/>
                </a:lnTo>
                <a:close/>
              </a:path>
              <a:path w="1541779" h="823594">
                <a:moveTo>
                  <a:pt x="1491869" y="753744"/>
                </a:moveTo>
                <a:lnTo>
                  <a:pt x="1476939" y="781803"/>
                </a:lnTo>
                <a:lnTo>
                  <a:pt x="1488186" y="787780"/>
                </a:lnTo>
                <a:lnTo>
                  <a:pt x="1482217" y="798956"/>
                </a:lnTo>
                <a:lnTo>
                  <a:pt x="1524021" y="798956"/>
                </a:lnTo>
                <a:lnTo>
                  <a:pt x="1491869" y="753744"/>
                </a:lnTo>
                <a:close/>
              </a:path>
              <a:path w="1541779" h="823594">
                <a:moveTo>
                  <a:pt x="5969" y="0"/>
                </a:moveTo>
                <a:lnTo>
                  <a:pt x="0" y="11302"/>
                </a:lnTo>
                <a:lnTo>
                  <a:pt x="1470987" y="792989"/>
                </a:lnTo>
                <a:lnTo>
                  <a:pt x="1476939" y="781803"/>
                </a:lnTo>
                <a:lnTo>
                  <a:pt x="5969" y="0"/>
                </a:lnTo>
                <a:close/>
              </a:path>
            </a:pathLst>
          </a:custGeom>
          <a:solidFill>
            <a:srgbClr val="000000"/>
          </a:solidFill>
        </p:spPr>
        <p:txBody>
          <a:bodyPr wrap="square" lIns="0" tIns="0" rIns="0" bIns="0" rtlCol="0"/>
          <a:lstStyle/>
          <a:p>
            <a:endParaRPr/>
          </a:p>
        </p:txBody>
      </p:sp>
      <p:sp>
        <p:nvSpPr>
          <p:cNvPr id="28" name="object 27"/>
          <p:cNvSpPr/>
          <p:nvPr/>
        </p:nvSpPr>
        <p:spPr>
          <a:xfrm>
            <a:off x="4622927" y="2136966"/>
            <a:ext cx="3405504" cy="843280"/>
          </a:xfrm>
          <a:custGeom>
            <a:avLst/>
            <a:gdLst/>
            <a:ahLst/>
            <a:cxnLst/>
            <a:rect l="l" t="t" r="r" b="b"/>
            <a:pathLst>
              <a:path w="3405504" h="843280">
                <a:moveTo>
                  <a:pt x="3329478" y="812107"/>
                </a:moveTo>
                <a:lnTo>
                  <a:pt x="3322066" y="843026"/>
                </a:lnTo>
                <a:lnTo>
                  <a:pt x="3404997" y="823722"/>
                </a:lnTo>
                <a:lnTo>
                  <a:pt x="3394741" y="815086"/>
                </a:lnTo>
                <a:lnTo>
                  <a:pt x="3341878" y="815086"/>
                </a:lnTo>
                <a:lnTo>
                  <a:pt x="3329478" y="812107"/>
                </a:lnTo>
                <a:close/>
              </a:path>
              <a:path w="3405504" h="843280">
                <a:moveTo>
                  <a:pt x="3332429" y="799795"/>
                </a:moveTo>
                <a:lnTo>
                  <a:pt x="3329478" y="812107"/>
                </a:lnTo>
                <a:lnTo>
                  <a:pt x="3341878" y="815086"/>
                </a:lnTo>
                <a:lnTo>
                  <a:pt x="3344799" y="802767"/>
                </a:lnTo>
                <a:lnTo>
                  <a:pt x="3332429" y="799795"/>
                </a:lnTo>
                <a:close/>
              </a:path>
              <a:path w="3405504" h="843280">
                <a:moveTo>
                  <a:pt x="3339846" y="768858"/>
                </a:moveTo>
                <a:lnTo>
                  <a:pt x="3332429" y="799795"/>
                </a:lnTo>
                <a:lnTo>
                  <a:pt x="3344799" y="802767"/>
                </a:lnTo>
                <a:lnTo>
                  <a:pt x="3341878" y="815086"/>
                </a:lnTo>
                <a:lnTo>
                  <a:pt x="3394741" y="815086"/>
                </a:lnTo>
                <a:lnTo>
                  <a:pt x="3339846" y="768858"/>
                </a:lnTo>
                <a:close/>
              </a:path>
              <a:path w="3405504" h="843280">
                <a:moveTo>
                  <a:pt x="2921" y="0"/>
                </a:moveTo>
                <a:lnTo>
                  <a:pt x="0" y="12319"/>
                </a:lnTo>
                <a:lnTo>
                  <a:pt x="3329478" y="812107"/>
                </a:lnTo>
                <a:lnTo>
                  <a:pt x="3332429" y="799795"/>
                </a:lnTo>
                <a:lnTo>
                  <a:pt x="2921" y="0"/>
                </a:lnTo>
                <a:close/>
              </a:path>
            </a:pathLst>
          </a:custGeom>
          <a:solidFill>
            <a:srgbClr val="000000"/>
          </a:solidFill>
        </p:spPr>
        <p:txBody>
          <a:bodyPr wrap="square" lIns="0" tIns="0" rIns="0" bIns="0" rtlCol="0"/>
          <a:lstStyle/>
          <a:p>
            <a:endParaRPr/>
          </a:p>
        </p:txBody>
      </p:sp>
      <p:sp>
        <p:nvSpPr>
          <p:cNvPr id="29"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z="3600" spc="-5" dirty="0">
                <a:latin typeface="Calibri"/>
                <a:cs typeface="Calibri"/>
              </a:rPr>
              <a:t>O</a:t>
            </a:r>
            <a:r>
              <a:rPr sz="3600" spc="5" dirty="0">
                <a:latin typeface="Calibri"/>
                <a:cs typeface="Calibri"/>
              </a:rPr>
              <a:t>p</a:t>
            </a:r>
            <a:r>
              <a:rPr sz="3600" dirty="0">
                <a:latin typeface="Calibri"/>
                <a:cs typeface="Calibri"/>
              </a:rPr>
              <a:t>enMP</a:t>
            </a:r>
            <a:r>
              <a:rPr sz="3600" spc="-30" dirty="0">
                <a:latin typeface="Calibri"/>
                <a:cs typeface="Calibri"/>
              </a:rPr>
              <a:t> </a:t>
            </a:r>
            <a:r>
              <a:rPr sz="3600" spc="-5" dirty="0">
                <a:latin typeface="Calibri"/>
                <a:cs typeface="Calibri"/>
              </a:rPr>
              <a:t>Con</a:t>
            </a:r>
            <a:r>
              <a:rPr sz="3600" spc="-35" dirty="0">
                <a:latin typeface="Calibri"/>
                <a:cs typeface="Calibri"/>
              </a:rPr>
              <a:t>s</a:t>
            </a:r>
            <a:r>
              <a:rPr sz="3600" dirty="0">
                <a:latin typeface="Calibri"/>
                <a:cs typeface="Calibri"/>
              </a:rPr>
              <a:t>tructs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28564" y="3000372"/>
            <a:ext cx="6358014" cy="642942"/>
          </a:xfrm>
        </p:spPr>
        <p:txBody>
          <a:bodyPr>
            <a:normAutofit fontScale="85000" lnSpcReduction="10000"/>
          </a:bodyPr>
          <a:lstStyle/>
          <a:p>
            <a:pPr>
              <a:buNone/>
            </a:pPr>
            <a:r>
              <a:rPr lang="en-US" altLang="zh-CN" sz="4400" b="1" dirty="0" smtClean="0">
                <a:solidFill>
                  <a:srgbClr val="002060"/>
                </a:solidFill>
                <a:latin typeface="Helvetica" pitchFamily="34" charset="0"/>
                <a:ea typeface="ＭＳ Ｐゴシック" pitchFamily="34" charset="-128"/>
                <a:cs typeface="+mj-cs"/>
              </a:rPr>
              <a:t>Shared Memory Hardware</a:t>
            </a:r>
          </a:p>
          <a:p>
            <a:pPr>
              <a:buNone/>
            </a:pP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5"/>
          <p:cNvSpPr>
            <a:spLocks noChangeArrowheads="1"/>
          </p:cNvSpPr>
          <p:nvPr/>
        </p:nvSpPr>
        <p:spPr bwMode="auto">
          <a:xfrm>
            <a:off x="431800" y="1574800"/>
            <a:ext cx="8458200" cy="1004888"/>
          </a:xfrm>
          <a:prstGeom prst="rect">
            <a:avLst/>
          </a:prstGeom>
          <a:noFill/>
          <a:ln w="9525">
            <a:noFill/>
            <a:miter lim="800000"/>
            <a:headEnd/>
            <a:tailEnd/>
          </a:ln>
        </p:spPr>
        <p:txBody>
          <a:bodyPr lIns="92075" tIns="46038" rIns="92075" bIns="46038">
            <a:spAutoFit/>
          </a:bodyPr>
          <a:lstStyle/>
          <a:p>
            <a:pPr>
              <a:spcBef>
                <a:spcPct val="50000"/>
              </a:spcBef>
            </a:pPr>
            <a:endParaRPr lang="en-US" altLang="zh-CN" sz="2400" b="1">
              <a:ea typeface="宋体" pitchFamily="2" charset="-122"/>
            </a:endParaRPr>
          </a:p>
          <a:p>
            <a:pPr>
              <a:spcBef>
                <a:spcPct val="50000"/>
              </a:spcBef>
            </a:pPr>
            <a:endParaRPr lang="en-US" altLang="zh-CN" sz="2400" b="1">
              <a:ea typeface="宋体" pitchFamily="2" charset="-122"/>
            </a:endParaRPr>
          </a:p>
        </p:txBody>
      </p:sp>
      <p:sp>
        <p:nvSpPr>
          <p:cNvPr id="9220" name="Rectangle 6"/>
          <p:cNvSpPr>
            <a:spLocks noChangeArrowheads="1"/>
          </p:cNvSpPr>
          <p:nvPr/>
        </p:nvSpPr>
        <p:spPr bwMode="auto">
          <a:xfrm>
            <a:off x="457200" y="1447800"/>
            <a:ext cx="8229600" cy="1981200"/>
          </a:xfrm>
          <a:prstGeom prst="rect">
            <a:avLst/>
          </a:prstGeom>
          <a:noFill/>
          <a:ln w="9525">
            <a:noFill/>
            <a:miter lim="800000"/>
            <a:headEnd/>
            <a:tailEnd/>
          </a:ln>
        </p:spPr>
        <p:txBody>
          <a:bodyPr lIns="92075" tIns="46038" rIns="92075" bIns="46038"/>
          <a:lstStyle/>
          <a:p>
            <a:pPr marL="342900" indent="-342900">
              <a:spcBef>
                <a:spcPct val="50000"/>
              </a:spcBef>
            </a:pPr>
            <a:r>
              <a:rPr lang="en-US" altLang="zh-CN" sz="2400" b="1" dirty="0">
                <a:latin typeface="Trebuchet MS" pitchFamily="34" charset="0"/>
                <a:ea typeface="宋体" pitchFamily="2" charset="-122"/>
              </a:rPr>
              <a:t>Most </a:t>
            </a:r>
            <a:r>
              <a:rPr lang="en-US" altLang="zh-CN" sz="2400" b="1" dirty="0" err="1">
                <a:latin typeface="Trebuchet MS" pitchFamily="34" charset="0"/>
                <a:ea typeface="宋体" pitchFamily="2" charset="-122"/>
              </a:rPr>
              <a:t>OpenMP</a:t>
            </a:r>
            <a:r>
              <a:rPr lang="en-US" altLang="zh-CN" sz="2400" b="1" dirty="0">
                <a:latin typeface="Trebuchet MS" pitchFamily="34" charset="0"/>
                <a:ea typeface="宋体" pitchFamily="2" charset="-122"/>
              </a:rPr>
              <a:t> constructs apply to structured blocks.</a:t>
            </a:r>
          </a:p>
          <a:p>
            <a:pPr marL="742950" lvl="1" indent="-285750">
              <a:spcBef>
                <a:spcPct val="10000"/>
              </a:spcBef>
              <a:buFontTx/>
              <a:buChar char="–"/>
            </a:pPr>
            <a:r>
              <a:rPr lang="en-US" altLang="zh-CN" sz="2000" b="1" dirty="0">
                <a:latin typeface="Trebuchet MS" pitchFamily="34" charset="0"/>
                <a:ea typeface="宋体" pitchFamily="2" charset="-122"/>
              </a:rPr>
              <a:t>Structured block: a block with one point of entry at the top and one point of exit at the bottom. </a:t>
            </a:r>
          </a:p>
          <a:p>
            <a:pPr marL="742950" lvl="1" indent="-285750">
              <a:spcBef>
                <a:spcPct val="20000"/>
              </a:spcBef>
              <a:buFontTx/>
              <a:buChar char="–"/>
            </a:pPr>
            <a:r>
              <a:rPr lang="en-US" altLang="zh-CN" sz="2000" b="1" dirty="0">
                <a:latin typeface="Trebuchet MS" pitchFamily="34" charset="0"/>
                <a:ea typeface="宋体" pitchFamily="2" charset="-122"/>
              </a:rPr>
              <a:t>The only “branches” allowed are STOP statements in Fortran and exit() in C/C++.</a:t>
            </a:r>
          </a:p>
        </p:txBody>
      </p:sp>
      <p:sp>
        <p:nvSpPr>
          <p:cNvPr id="9221" name="Text Box 8"/>
          <p:cNvSpPr txBox="1">
            <a:spLocks noChangeArrowheads="1"/>
          </p:cNvSpPr>
          <p:nvPr/>
        </p:nvSpPr>
        <p:spPr bwMode="auto">
          <a:xfrm>
            <a:off x="1219200" y="5629275"/>
            <a:ext cx="2362200" cy="385763"/>
          </a:xfrm>
          <a:prstGeom prst="rect">
            <a:avLst/>
          </a:prstGeom>
          <a:solidFill>
            <a:srgbClr val="0C1828"/>
          </a:solidFill>
          <a:ln w="19050">
            <a:solidFill>
              <a:schemeClr val="bg1"/>
            </a:solidFill>
            <a:miter lim="800000"/>
            <a:headEnd type="none" w="sm" len="sm"/>
            <a:tailEnd type="none" w="sm" len="sm"/>
          </a:ln>
        </p:spPr>
        <p:txBody>
          <a:bodyPr>
            <a:spAutoFit/>
          </a:bodyPr>
          <a:lstStyle/>
          <a:p>
            <a:pPr>
              <a:spcBef>
                <a:spcPct val="50000"/>
              </a:spcBef>
            </a:pPr>
            <a:r>
              <a:rPr lang="en-US" altLang="zh-CN" b="1">
                <a:solidFill>
                  <a:srgbClr val="FFFFCC"/>
                </a:solidFill>
                <a:ea typeface="宋体" pitchFamily="2" charset="-122"/>
              </a:rPr>
              <a:t>A structured block</a:t>
            </a:r>
            <a:endParaRPr lang="en-US" altLang="zh-CN" sz="2800" b="1">
              <a:solidFill>
                <a:srgbClr val="FFFFCC"/>
              </a:solidFill>
              <a:ea typeface="宋体" pitchFamily="2" charset="-122"/>
            </a:endParaRPr>
          </a:p>
        </p:txBody>
      </p:sp>
      <p:sp>
        <p:nvSpPr>
          <p:cNvPr id="9222" name="Text Box 9"/>
          <p:cNvSpPr txBox="1">
            <a:spLocks noChangeArrowheads="1"/>
          </p:cNvSpPr>
          <p:nvPr/>
        </p:nvSpPr>
        <p:spPr bwMode="auto">
          <a:xfrm>
            <a:off x="4953000" y="5634038"/>
            <a:ext cx="3352800" cy="385762"/>
          </a:xfrm>
          <a:prstGeom prst="rect">
            <a:avLst/>
          </a:prstGeom>
          <a:solidFill>
            <a:srgbClr val="0C1828"/>
          </a:solidFill>
          <a:ln w="19050">
            <a:solidFill>
              <a:schemeClr val="bg1"/>
            </a:solidFill>
            <a:miter lim="800000"/>
            <a:headEnd type="none" w="sm" len="sm"/>
            <a:tailEnd type="none" w="sm" len="sm"/>
          </a:ln>
        </p:spPr>
        <p:txBody>
          <a:bodyPr>
            <a:spAutoFit/>
          </a:bodyPr>
          <a:lstStyle/>
          <a:p>
            <a:pPr algn="ctr">
              <a:spcBef>
                <a:spcPct val="50000"/>
              </a:spcBef>
            </a:pPr>
            <a:r>
              <a:rPr lang="en-US" altLang="zh-CN" b="1" u="sng">
                <a:solidFill>
                  <a:srgbClr val="FFFFCC"/>
                </a:solidFill>
                <a:ea typeface="宋体" pitchFamily="2" charset="-122"/>
              </a:rPr>
              <a:t>Not</a:t>
            </a:r>
            <a:r>
              <a:rPr lang="en-US" altLang="zh-CN" b="1">
                <a:solidFill>
                  <a:srgbClr val="FFFFCC"/>
                </a:solidFill>
                <a:ea typeface="宋体" pitchFamily="2" charset="-122"/>
              </a:rPr>
              <a:t> A structured block</a:t>
            </a:r>
            <a:endParaRPr lang="en-US" altLang="zh-CN" sz="2800" b="1">
              <a:solidFill>
                <a:srgbClr val="FFFFCC"/>
              </a:solidFill>
              <a:ea typeface="宋体" pitchFamily="2" charset="-122"/>
            </a:endParaRPr>
          </a:p>
        </p:txBody>
      </p:sp>
      <p:sp>
        <p:nvSpPr>
          <p:cNvPr id="9223" name="Rectangle 10"/>
          <p:cNvSpPr>
            <a:spLocks noChangeArrowheads="1"/>
          </p:cNvSpPr>
          <p:nvPr/>
        </p:nvSpPr>
        <p:spPr bwMode="auto">
          <a:xfrm>
            <a:off x="381000" y="381000"/>
            <a:ext cx="8496300" cy="838200"/>
          </a:xfrm>
          <a:prstGeom prst="rect">
            <a:avLst/>
          </a:prstGeom>
          <a:noFill/>
          <a:ln w="9525">
            <a:noFill/>
            <a:miter lim="800000"/>
            <a:headEnd/>
            <a:tailEnd/>
          </a:ln>
        </p:spPr>
        <p:txBody>
          <a:bodyPr lIns="90488" tIns="44450" rIns="90488" bIns="44450" anchor="b"/>
          <a:lstStyle/>
          <a:p>
            <a:pPr algn="ctr">
              <a:lnSpc>
                <a:spcPct val="89000"/>
              </a:lnSpc>
            </a:pPr>
            <a:r>
              <a:rPr lang="en-US" altLang="zh-CN" sz="4000" dirty="0" err="1">
                <a:latin typeface="Palatino Linotype" pitchFamily="18" charset="0"/>
                <a:ea typeface="宋体" pitchFamily="2" charset="-122"/>
              </a:rPr>
              <a:t>OpenMP</a:t>
            </a:r>
            <a:r>
              <a:rPr lang="en-US" altLang="zh-CN" sz="4000" dirty="0">
                <a:latin typeface="Palatino Linotype" pitchFamily="18" charset="0"/>
                <a:ea typeface="宋体" pitchFamily="2" charset="-122"/>
              </a:rPr>
              <a:t>:</a:t>
            </a:r>
            <a:r>
              <a:rPr lang="en-US" altLang="ko-KR" sz="4000" dirty="0">
                <a:latin typeface="Palatino Linotype" pitchFamily="18" charset="0"/>
                <a:ea typeface="Gulim" pitchFamily="34" charset="-127"/>
              </a:rPr>
              <a:t> </a:t>
            </a:r>
            <a:r>
              <a:rPr lang="en-US" altLang="zh-CN" sz="4000" dirty="0">
                <a:latin typeface="Palatino Linotype" pitchFamily="18" charset="0"/>
                <a:ea typeface="宋体" pitchFamily="2" charset="-122"/>
              </a:rPr>
              <a:t>Structured blocks (C/C++)</a:t>
            </a:r>
          </a:p>
        </p:txBody>
      </p:sp>
      <p:sp>
        <p:nvSpPr>
          <p:cNvPr id="9224" name="Rectangle 11"/>
          <p:cNvSpPr>
            <a:spLocks noChangeArrowheads="1"/>
          </p:cNvSpPr>
          <p:nvPr/>
        </p:nvSpPr>
        <p:spPr bwMode="auto">
          <a:xfrm>
            <a:off x="4572000" y="3505200"/>
            <a:ext cx="4038600" cy="20335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spAutoFit/>
          </a:bodyPr>
          <a:lstStyle/>
          <a:p>
            <a:r>
              <a:rPr lang="en-US" altLang="zh-CN" dirty="0">
                <a:ea typeface="宋体" pitchFamily="2" charset="-122"/>
              </a:rPr>
              <a:t> </a:t>
            </a:r>
            <a:r>
              <a:rPr lang="en-US" altLang="zh-CN" dirty="0">
                <a:solidFill>
                  <a:schemeClr val="bg1"/>
                </a:solidFill>
                <a:ea typeface="宋体" pitchFamily="2" charset="-122"/>
              </a:rPr>
              <a:t>if(</a:t>
            </a:r>
            <a:r>
              <a:rPr lang="en-US" altLang="ko-KR" dirty="0">
                <a:solidFill>
                  <a:schemeClr val="bg1"/>
                </a:solidFill>
                <a:ea typeface="Gulim" pitchFamily="34" charset="-127"/>
              </a:rPr>
              <a:t>count==1</a:t>
            </a:r>
            <a:r>
              <a:rPr lang="en-US" altLang="zh-CN" dirty="0">
                <a:solidFill>
                  <a:schemeClr val="bg1"/>
                </a:solidFill>
                <a:ea typeface="宋体" pitchFamily="2" charset="-122"/>
              </a:rPr>
              <a:t>) </a:t>
            </a:r>
            <a:r>
              <a:rPr lang="en-US" altLang="zh-CN" dirty="0" err="1">
                <a:solidFill>
                  <a:schemeClr val="bg1"/>
                </a:solidFill>
                <a:ea typeface="宋体" pitchFamily="2" charset="-122"/>
              </a:rPr>
              <a:t>goto</a:t>
            </a:r>
            <a:r>
              <a:rPr lang="en-US" altLang="zh-CN" dirty="0">
                <a:solidFill>
                  <a:schemeClr val="bg1"/>
                </a:solidFill>
                <a:ea typeface="宋体" pitchFamily="2" charset="-122"/>
              </a:rPr>
              <a:t> more;</a:t>
            </a:r>
          </a:p>
          <a:p>
            <a:r>
              <a:rPr lang="en-US" altLang="zh-CN" dirty="0">
                <a:solidFill>
                  <a:schemeClr val="bg1"/>
                </a:solidFill>
                <a:ea typeface="宋体" pitchFamily="2" charset="-122"/>
              </a:rPr>
              <a:t>#</a:t>
            </a:r>
            <a:r>
              <a:rPr lang="en-US" altLang="zh-CN" dirty="0" err="1">
                <a:solidFill>
                  <a:schemeClr val="bg1"/>
                </a:solidFill>
                <a:ea typeface="宋体" pitchFamily="2" charset="-122"/>
              </a:rPr>
              <a:t>pragma</a:t>
            </a:r>
            <a:r>
              <a:rPr lang="en-US" altLang="zh-CN" dirty="0">
                <a:solidFill>
                  <a:schemeClr val="bg1"/>
                </a:solidFill>
                <a:ea typeface="宋体" pitchFamily="2" charset="-122"/>
              </a:rPr>
              <a:t> </a:t>
            </a:r>
            <a:r>
              <a:rPr lang="en-US" altLang="zh-CN" dirty="0" err="1">
                <a:solidFill>
                  <a:schemeClr val="bg1"/>
                </a:solidFill>
                <a:ea typeface="宋体" pitchFamily="2" charset="-122"/>
              </a:rPr>
              <a:t>omp</a:t>
            </a:r>
            <a:r>
              <a:rPr lang="en-US" altLang="zh-CN" dirty="0">
                <a:solidFill>
                  <a:schemeClr val="bg1"/>
                </a:solidFill>
                <a:ea typeface="宋体" pitchFamily="2" charset="-122"/>
              </a:rPr>
              <a:t> parallel</a:t>
            </a:r>
          </a:p>
          <a:p>
            <a:r>
              <a:rPr lang="en-US" altLang="zh-CN" dirty="0">
                <a:solidFill>
                  <a:schemeClr val="bg1"/>
                </a:solidFill>
                <a:ea typeface="宋体" pitchFamily="2" charset="-122"/>
              </a:rPr>
              <a:t>{</a:t>
            </a:r>
          </a:p>
          <a:p>
            <a:r>
              <a:rPr lang="en-US" altLang="zh-CN" dirty="0">
                <a:solidFill>
                  <a:schemeClr val="bg1"/>
                </a:solidFill>
                <a:ea typeface="宋体" pitchFamily="2" charset="-122"/>
              </a:rPr>
              <a:t>more:  </a:t>
            </a:r>
            <a:r>
              <a:rPr lang="en-US" altLang="zh-CN" dirty="0" err="1">
                <a:solidFill>
                  <a:schemeClr val="bg1"/>
                </a:solidFill>
                <a:ea typeface="宋体" pitchFamily="2" charset="-122"/>
              </a:rPr>
              <a:t>do_big_job</a:t>
            </a:r>
            <a:r>
              <a:rPr lang="en-US" altLang="zh-CN" dirty="0">
                <a:solidFill>
                  <a:schemeClr val="bg1"/>
                </a:solidFill>
                <a:ea typeface="宋体" pitchFamily="2" charset="-122"/>
              </a:rPr>
              <a:t>(id);    </a:t>
            </a:r>
          </a:p>
          <a:p>
            <a:r>
              <a:rPr lang="en-US" altLang="zh-CN" dirty="0">
                <a:solidFill>
                  <a:schemeClr val="bg1"/>
                </a:solidFill>
                <a:ea typeface="宋体" pitchFamily="2" charset="-122"/>
              </a:rPr>
              <a:t>           if(</a:t>
            </a:r>
            <a:r>
              <a:rPr lang="en-US" altLang="ko-KR" dirty="0">
                <a:solidFill>
                  <a:schemeClr val="bg1"/>
                </a:solidFill>
                <a:ea typeface="Gulim" pitchFamily="34" charset="-127"/>
              </a:rPr>
              <a:t>++count&gt;1</a:t>
            </a:r>
            <a:r>
              <a:rPr lang="en-US" altLang="zh-CN" dirty="0">
                <a:solidFill>
                  <a:schemeClr val="bg1"/>
                </a:solidFill>
                <a:ea typeface="宋体" pitchFamily="2" charset="-122"/>
              </a:rPr>
              <a:t>) </a:t>
            </a:r>
            <a:r>
              <a:rPr lang="en-US" altLang="zh-CN" dirty="0" err="1">
                <a:solidFill>
                  <a:schemeClr val="bg1"/>
                </a:solidFill>
                <a:ea typeface="宋体" pitchFamily="2" charset="-122"/>
              </a:rPr>
              <a:t>goto</a:t>
            </a:r>
            <a:r>
              <a:rPr lang="en-US" altLang="zh-CN" dirty="0">
                <a:solidFill>
                  <a:schemeClr val="bg1"/>
                </a:solidFill>
                <a:ea typeface="宋体" pitchFamily="2" charset="-122"/>
              </a:rPr>
              <a:t> done;</a:t>
            </a:r>
            <a:endParaRPr lang="en-US" altLang="ko-KR" dirty="0">
              <a:solidFill>
                <a:schemeClr val="bg1"/>
              </a:solidFill>
              <a:ea typeface="Gulim" pitchFamily="34" charset="-127"/>
            </a:endParaRPr>
          </a:p>
          <a:p>
            <a:r>
              <a:rPr lang="en-US" altLang="zh-CN" dirty="0">
                <a:solidFill>
                  <a:schemeClr val="bg1"/>
                </a:solidFill>
                <a:ea typeface="宋体" pitchFamily="2" charset="-122"/>
              </a:rPr>
              <a:t>}</a:t>
            </a:r>
          </a:p>
          <a:p>
            <a:r>
              <a:rPr lang="en-US" altLang="zh-CN" dirty="0">
                <a:solidFill>
                  <a:schemeClr val="bg1"/>
                </a:solidFill>
                <a:ea typeface="宋体" pitchFamily="2" charset="-122"/>
              </a:rPr>
              <a:t>done:      if(!</a:t>
            </a:r>
            <a:r>
              <a:rPr lang="en-US" altLang="zh-CN" dirty="0" err="1">
                <a:solidFill>
                  <a:schemeClr val="bg1"/>
                </a:solidFill>
                <a:ea typeface="宋体" pitchFamily="2" charset="-122"/>
              </a:rPr>
              <a:t>really_done</a:t>
            </a:r>
            <a:r>
              <a:rPr lang="en-US" altLang="zh-CN" dirty="0">
                <a:solidFill>
                  <a:schemeClr val="bg1"/>
                </a:solidFill>
                <a:ea typeface="宋体" pitchFamily="2" charset="-122"/>
              </a:rPr>
              <a:t>()) </a:t>
            </a:r>
            <a:r>
              <a:rPr lang="en-US" altLang="zh-CN" dirty="0" err="1">
                <a:solidFill>
                  <a:schemeClr val="bg1"/>
                </a:solidFill>
                <a:ea typeface="宋体" pitchFamily="2" charset="-122"/>
              </a:rPr>
              <a:t>goto</a:t>
            </a:r>
            <a:r>
              <a:rPr lang="en-US" altLang="zh-CN" dirty="0">
                <a:solidFill>
                  <a:schemeClr val="bg1"/>
                </a:solidFill>
                <a:ea typeface="宋体" pitchFamily="2" charset="-122"/>
              </a:rPr>
              <a:t> more;</a:t>
            </a:r>
          </a:p>
        </p:txBody>
      </p:sp>
      <p:sp>
        <p:nvSpPr>
          <p:cNvPr id="9225" name="Rectangle 12"/>
          <p:cNvSpPr>
            <a:spLocks noChangeArrowheads="1"/>
          </p:cNvSpPr>
          <p:nvPr/>
        </p:nvSpPr>
        <p:spPr bwMode="auto">
          <a:xfrm>
            <a:off x="685800" y="3505200"/>
            <a:ext cx="3657600" cy="20335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spAutoFit/>
          </a:bodyPr>
          <a:lstStyle/>
          <a:p>
            <a:r>
              <a:rPr lang="en-US" altLang="zh-CN">
                <a:solidFill>
                  <a:schemeClr val="bg1"/>
                </a:solidFill>
                <a:ea typeface="宋体" pitchFamily="2" charset="-122"/>
              </a:rPr>
              <a:t>#pragma omp parallel</a:t>
            </a:r>
          </a:p>
          <a:p>
            <a:r>
              <a:rPr lang="en-US" altLang="zh-CN">
                <a:solidFill>
                  <a:schemeClr val="bg1"/>
                </a:solidFill>
                <a:ea typeface="宋体" pitchFamily="2" charset="-122"/>
              </a:rPr>
              <a:t>{</a:t>
            </a:r>
          </a:p>
          <a:p>
            <a:r>
              <a:rPr lang="en-US" altLang="zh-CN">
                <a:solidFill>
                  <a:schemeClr val="bg1"/>
                </a:solidFill>
                <a:ea typeface="宋体" pitchFamily="2" charset="-122"/>
              </a:rPr>
              <a:t>more:  do_big_job(id);    </a:t>
            </a:r>
          </a:p>
          <a:p>
            <a:r>
              <a:rPr lang="en-US" altLang="zh-CN">
                <a:solidFill>
                  <a:schemeClr val="bg1"/>
                </a:solidFill>
                <a:ea typeface="宋体" pitchFamily="2" charset="-122"/>
              </a:rPr>
              <a:t>           if(</a:t>
            </a:r>
            <a:r>
              <a:rPr lang="en-US" altLang="ko-KR">
                <a:solidFill>
                  <a:schemeClr val="bg1"/>
                </a:solidFill>
                <a:ea typeface="Gulim" pitchFamily="34" charset="-127"/>
              </a:rPr>
              <a:t>++count&gt;1</a:t>
            </a:r>
            <a:r>
              <a:rPr lang="en-US" altLang="zh-CN">
                <a:solidFill>
                  <a:schemeClr val="bg1"/>
                </a:solidFill>
                <a:ea typeface="宋体" pitchFamily="2" charset="-122"/>
              </a:rPr>
              <a:t>) goto more;</a:t>
            </a:r>
          </a:p>
          <a:p>
            <a:r>
              <a:rPr lang="en-US" altLang="zh-CN">
                <a:solidFill>
                  <a:schemeClr val="bg1"/>
                </a:solidFill>
                <a:ea typeface="宋体" pitchFamily="2" charset="-122"/>
              </a:rPr>
              <a:t>}</a:t>
            </a:r>
          </a:p>
          <a:p>
            <a:r>
              <a:rPr lang="en-US" altLang="zh-CN">
                <a:solidFill>
                  <a:schemeClr val="bg1"/>
                </a:solidFill>
                <a:ea typeface="宋体" pitchFamily="2" charset="-122"/>
              </a:rPr>
              <a:t>    printf(“ All done \n”);</a:t>
            </a:r>
            <a:endParaRPr lang="en-US" altLang="ko-KR">
              <a:solidFill>
                <a:schemeClr val="bg1"/>
              </a:solidFill>
              <a:ea typeface="Gulim" pitchFamily="34" charset="-127"/>
            </a:endParaRPr>
          </a:p>
          <a:p>
            <a:endParaRPr lang="en-US" altLang="zh-CN">
              <a:solidFill>
                <a:schemeClr val="bg1"/>
              </a:solidFill>
              <a:ea typeface="宋体"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4"/>
          <p:cNvSpPr>
            <a:spLocks noGrp="1" noChangeArrowheads="1"/>
          </p:cNvSpPr>
          <p:nvPr>
            <p:ph type="title"/>
          </p:nvPr>
        </p:nvSpPr>
        <p:spPr>
          <a:xfrm>
            <a:off x="460375" y="247650"/>
            <a:ext cx="8496300" cy="1143000"/>
          </a:xfrm>
          <a:noFill/>
        </p:spPr>
        <p:txBody>
          <a:bodyPr lIns="92075" tIns="46038" rIns="92075" bIns="46038"/>
          <a:lstStyle/>
          <a:p>
            <a:pPr eaLnBrk="1" hangingPunct="1"/>
            <a:r>
              <a:rPr lang="en-US" altLang="zh-CN">
                <a:ea typeface="宋体" pitchFamily="2" charset="-122"/>
              </a:rPr>
              <a:t>Structured Block Boundaries</a:t>
            </a:r>
          </a:p>
        </p:txBody>
      </p:sp>
      <p:sp>
        <p:nvSpPr>
          <p:cNvPr id="10244" name="Rectangle 5"/>
          <p:cNvSpPr>
            <a:spLocks noGrp="1" noChangeArrowheads="1"/>
          </p:cNvSpPr>
          <p:nvPr>
            <p:ph type="body" idx="1"/>
          </p:nvPr>
        </p:nvSpPr>
        <p:spPr>
          <a:xfrm>
            <a:off x="552450" y="1524000"/>
            <a:ext cx="7981950" cy="838200"/>
          </a:xfrm>
          <a:noFill/>
        </p:spPr>
        <p:txBody>
          <a:bodyPr lIns="92075" tIns="46038" rIns="92075" bIns="46038"/>
          <a:lstStyle/>
          <a:p>
            <a:pPr eaLnBrk="1" hangingPunct="1">
              <a:lnSpc>
                <a:spcPct val="90000"/>
              </a:lnSpc>
              <a:spcBef>
                <a:spcPct val="0"/>
              </a:spcBef>
            </a:pPr>
            <a:r>
              <a:rPr lang="en-US" altLang="zh-CN" sz="2400" dirty="0">
                <a:ea typeface="宋体" pitchFamily="2" charset="-122"/>
              </a:rPr>
              <a:t>In C/C++: a block is a single statement or a group of statements between brackets {} </a:t>
            </a:r>
          </a:p>
        </p:txBody>
      </p:sp>
      <p:sp>
        <p:nvSpPr>
          <p:cNvPr id="10245" name="Rectangle 6"/>
          <p:cNvSpPr>
            <a:spLocks noChangeArrowheads="1"/>
          </p:cNvSpPr>
          <p:nvPr/>
        </p:nvSpPr>
        <p:spPr bwMode="auto">
          <a:xfrm>
            <a:off x="609600" y="3962400"/>
            <a:ext cx="8001000" cy="703263"/>
          </a:xfrm>
          <a:prstGeom prst="rect">
            <a:avLst/>
          </a:prstGeom>
          <a:noFill/>
          <a:ln w="9525">
            <a:noFill/>
            <a:miter lim="800000"/>
            <a:headEnd/>
            <a:tailEnd/>
          </a:ln>
        </p:spPr>
        <p:txBody>
          <a:bodyPr lIns="92075" tIns="46038" rIns="92075" bIns="46038"/>
          <a:lstStyle/>
          <a:p>
            <a:pPr marL="342900" indent="-342900">
              <a:lnSpc>
                <a:spcPct val="90000"/>
              </a:lnSpc>
              <a:buFontTx/>
              <a:buChar char="•"/>
            </a:pPr>
            <a:r>
              <a:rPr lang="en-US" altLang="zh-CN" sz="2400" dirty="0">
                <a:latin typeface="Arial (正文)"/>
                <a:ea typeface="宋体" pitchFamily="2" charset="-122"/>
              </a:rPr>
              <a:t>In Fortran: a block is a single statement or a group of statements between </a:t>
            </a:r>
            <a:r>
              <a:rPr lang="en-US" altLang="zh-CN" sz="2400" dirty="0">
                <a:latin typeface="Trebuchet MS" pitchFamily="34" charset="0"/>
                <a:ea typeface="宋体" pitchFamily="2" charset="-122"/>
              </a:rPr>
              <a:t>directive/end-directive pairs. </a:t>
            </a:r>
          </a:p>
        </p:txBody>
      </p:sp>
      <p:sp>
        <p:nvSpPr>
          <p:cNvPr id="10246" name="Rectangle 11"/>
          <p:cNvSpPr>
            <a:spLocks noChangeArrowheads="1"/>
          </p:cNvSpPr>
          <p:nvPr/>
        </p:nvSpPr>
        <p:spPr bwMode="auto">
          <a:xfrm>
            <a:off x="4953000" y="2362200"/>
            <a:ext cx="3657600" cy="148431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spAutoFit/>
          </a:bodyPr>
          <a:lstStyle/>
          <a:p>
            <a:r>
              <a:rPr lang="en-US" altLang="zh-CN" dirty="0">
                <a:solidFill>
                  <a:schemeClr val="bg1"/>
                </a:solidFill>
                <a:latin typeface="Lucida Sans Typewriter" pitchFamily="49" charset="0"/>
                <a:ea typeface="宋体" pitchFamily="2" charset="-122"/>
              </a:rPr>
              <a:t>#</a:t>
            </a:r>
            <a:r>
              <a:rPr lang="en-US" altLang="zh-CN" dirty="0" err="1">
                <a:solidFill>
                  <a:schemeClr val="bg1"/>
                </a:solidFill>
                <a:latin typeface="Lucida Sans Typewriter" pitchFamily="49" charset="0"/>
                <a:ea typeface="宋体" pitchFamily="2" charset="-122"/>
              </a:rPr>
              <a:t>pragma</a:t>
            </a:r>
            <a:r>
              <a:rPr lang="en-US" altLang="zh-CN" dirty="0">
                <a:solidFill>
                  <a:schemeClr val="bg1"/>
                </a:solidFill>
                <a:latin typeface="Lucida Sans Typewriter" pitchFamily="49" charset="0"/>
                <a:ea typeface="宋体" pitchFamily="2" charset="-122"/>
              </a:rPr>
              <a:t> </a:t>
            </a:r>
            <a:r>
              <a:rPr lang="en-US" altLang="zh-CN" dirty="0" err="1">
                <a:solidFill>
                  <a:schemeClr val="bg1"/>
                </a:solidFill>
                <a:latin typeface="Lucida Sans Typewriter" pitchFamily="49" charset="0"/>
                <a:ea typeface="宋体" pitchFamily="2" charset="-122"/>
              </a:rPr>
              <a:t>omp</a:t>
            </a:r>
            <a:r>
              <a:rPr lang="en-US" altLang="zh-CN" dirty="0">
                <a:solidFill>
                  <a:schemeClr val="bg1"/>
                </a:solidFill>
                <a:latin typeface="Lucida Sans Typewriter" pitchFamily="49" charset="0"/>
                <a:ea typeface="宋体" pitchFamily="2" charset="-122"/>
              </a:rPr>
              <a:t> for  </a:t>
            </a:r>
          </a:p>
          <a:p>
            <a:r>
              <a:rPr lang="en-US" altLang="ko-KR" dirty="0">
                <a:solidFill>
                  <a:schemeClr val="bg1"/>
                </a:solidFill>
                <a:latin typeface="Lucida Sans Typewriter" pitchFamily="49" charset="0"/>
                <a:ea typeface="Gulim" pitchFamily="34" charset="-127"/>
              </a:rPr>
              <a:t>f</a:t>
            </a:r>
            <a:r>
              <a:rPr lang="en-US" altLang="zh-CN" dirty="0">
                <a:solidFill>
                  <a:schemeClr val="bg1"/>
                </a:solidFill>
                <a:latin typeface="Lucida Sans Typewriter" pitchFamily="49" charset="0"/>
                <a:ea typeface="宋体" pitchFamily="2" charset="-122"/>
              </a:rPr>
              <a:t>or</a:t>
            </a:r>
            <a:r>
              <a:rPr lang="en-US" altLang="ko-KR" dirty="0">
                <a:solidFill>
                  <a:schemeClr val="bg1"/>
                </a:solidFill>
                <a:latin typeface="Lucida Sans Typewriter" pitchFamily="49" charset="0"/>
                <a:ea typeface="Gulim" pitchFamily="34" charset="-127"/>
              </a:rPr>
              <a:t> </a:t>
            </a:r>
            <a:r>
              <a:rPr lang="en-US" altLang="zh-CN" dirty="0">
                <a:solidFill>
                  <a:schemeClr val="bg1"/>
                </a:solidFill>
                <a:latin typeface="Lucida Sans Typewriter" pitchFamily="49" charset="0"/>
                <a:ea typeface="宋体" pitchFamily="2" charset="-122"/>
              </a:rPr>
              <a:t>(I=0;I&lt;N;I++)</a:t>
            </a:r>
            <a:r>
              <a:rPr lang="en-US" altLang="ko-KR" dirty="0">
                <a:solidFill>
                  <a:schemeClr val="bg1"/>
                </a:solidFill>
                <a:latin typeface="Lucida Sans Typewriter" pitchFamily="49" charset="0"/>
                <a:ea typeface="Gulim" pitchFamily="34" charset="-127"/>
              </a:rPr>
              <a:t> </a:t>
            </a:r>
            <a:r>
              <a:rPr lang="en-US" altLang="zh-CN" dirty="0">
                <a:solidFill>
                  <a:schemeClr val="bg1"/>
                </a:solidFill>
                <a:latin typeface="Lucida Sans Typewriter" pitchFamily="49" charset="0"/>
                <a:ea typeface="宋体" pitchFamily="2" charset="-122"/>
              </a:rPr>
              <a:t>{</a:t>
            </a:r>
          </a:p>
          <a:p>
            <a:r>
              <a:rPr lang="en-US" altLang="ko-KR" dirty="0">
                <a:solidFill>
                  <a:schemeClr val="bg1"/>
                </a:solidFill>
                <a:latin typeface="Lucida Sans Typewriter" pitchFamily="49" charset="0"/>
                <a:ea typeface="Gulim" pitchFamily="34" charset="-127"/>
              </a:rPr>
              <a:t>   </a:t>
            </a:r>
            <a:r>
              <a:rPr lang="en-US" altLang="zh-CN" dirty="0">
                <a:solidFill>
                  <a:schemeClr val="bg1"/>
                </a:solidFill>
                <a:latin typeface="Lucida Sans Typewriter" pitchFamily="49" charset="0"/>
                <a:ea typeface="宋体" pitchFamily="2" charset="-122"/>
              </a:rPr>
              <a:t>res[I] = </a:t>
            </a:r>
            <a:r>
              <a:rPr lang="en-US" altLang="zh-CN" dirty="0" err="1">
                <a:solidFill>
                  <a:schemeClr val="bg1"/>
                </a:solidFill>
                <a:latin typeface="Lucida Sans Typewriter" pitchFamily="49" charset="0"/>
                <a:ea typeface="宋体" pitchFamily="2" charset="-122"/>
              </a:rPr>
              <a:t>big_calc</a:t>
            </a:r>
            <a:r>
              <a:rPr lang="en-US" altLang="zh-CN" dirty="0">
                <a:solidFill>
                  <a:schemeClr val="bg1"/>
                </a:solidFill>
                <a:latin typeface="Lucida Sans Typewriter" pitchFamily="49" charset="0"/>
                <a:ea typeface="宋体" pitchFamily="2" charset="-122"/>
              </a:rPr>
              <a:t>(I);</a:t>
            </a:r>
          </a:p>
          <a:p>
            <a:r>
              <a:rPr lang="en-US" altLang="ko-KR" dirty="0">
                <a:solidFill>
                  <a:schemeClr val="bg1"/>
                </a:solidFill>
                <a:latin typeface="Lucida Sans Typewriter" pitchFamily="49" charset="0"/>
                <a:ea typeface="Gulim" pitchFamily="34" charset="-127"/>
              </a:rPr>
              <a:t>   </a:t>
            </a:r>
            <a:r>
              <a:rPr lang="en-US" altLang="zh-CN" dirty="0">
                <a:solidFill>
                  <a:schemeClr val="bg1"/>
                </a:solidFill>
                <a:latin typeface="Lucida Sans Typewriter" pitchFamily="49" charset="0"/>
                <a:ea typeface="宋体" pitchFamily="2" charset="-122"/>
              </a:rPr>
              <a:t>A[I] = B[I] + res[I];</a:t>
            </a:r>
          </a:p>
          <a:p>
            <a:r>
              <a:rPr lang="en-US" altLang="zh-CN" dirty="0">
                <a:solidFill>
                  <a:schemeClr val="bg1"/>
                </a:solidFill>
                <a:latin typeface="Lucida Sans Typewriter" pitchFamily="49" charset="0"/>
                <a:ea typeface="宋体" pitchFamily="2" charset="-122"/>
              </a:rPr>
              <a:t>}</a:t>
            </a:r>
          </a:p>
        </p:txBody>
      </p:sp>
      <p:sp>
        <p:nvSpPr>
          <p:cNvPr id="10247" name="Rectangle 12"/>
          <p:cNvSpPr>
            <a:spLocks noChangeArrowheads="1"/>
          </p:cNvSpPr>
          <p:nvPr/>
        </p:nvSpPr>
        <p:spPr bwMode="auto">
          <a:xfrm>
            <a:off x="990600" y="2362200"/>
            <a:ext cx="3810000" cy="148431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spAutoFit/>
          </a:bodyPr>
          <a:lstStyle/>
          <a:p>
            <a:r>
              <a:rPr lang="en-US" altLang="zh-CN">
                <a:solidFill>
                  <a:schemeClr val="bg1"/>
                </a:solidFill>
                <a:latin typeface="Lucida Sans Typewriter" pitchFamily="49" charset="0"/>
                <a:ea typeface="宋体" pitchFamily="2" charset="-122"/>
              </a:rPr>
              <a:t>#pragma omp parallel</a:t>
            </a:r>
          </a:p>
          <a:p>
            <a:r>
              <a:rPr lang="en-US" altLang="zh-CN">
                <a:solidFill>
                  <a:schemeClr val="bg1"/>
                </a:solidFill>
                <a:latin typeface="Lucida Sans Typewriter" pitchFamily="49" charset="0"/>
                <a:ea typeface="宋体" pitchFamily="2" charset="-122"/>
              </a:rPr>
              <a:t>{</a:t>
            </a:r>
          </a:p>
          <a:p>
            <a:r>
              <a:rPr lang="en-US" altLang="zh-CN">
                <a:solidFill>
                  <a:schemeClr val="bg1"/>
                </a:solidFill>
                <a:latin typeface="Lucida Sans Typewriter" pitchFamily="49" charset="0"/>
                <a:ea typeface="宋体" pitchFamily="2" charset="-122"/>
              </a:rPr>
              <a:t>  id = omp_thread_num();</a:t>
            </a:r>
          </a:p>
          <a:p>
            <a:r>
              <a:rPr lang="en-US" altLang="ko-KR">
                <a:solidFill>
                  <a:schemeClr val="bg1"/>
                </a:solidFill>
                <a:latin typeface="Lucida Sans Typewriter" pitchFamily="49" charset="0"/>
                <a:ea typeface="Gulim" pitchFamily="34" charset="-127"/>
              </a:rPr>
              <a:t>  A[</a:t>
            </a:r>
            <a:r>
              <a:rPr lang="en-US" altLang="zh-CN">
                <a:solidFill>
                  <a:schemeClr val="bg1"/>
                </a:solidFill>
                <a:latin typeface="Lucida Sans Typewriter" pitchFamily="49" charset="0"/>
                <a:ea typeface="宋体" pitchFamily="2" charset="-122"/>
              </a:rPr>
              <a:t>id</a:t>
            </a:r>
            <a:r>
              <a:rPr lang="en-US" altLang="ko-KR">
                <a:solidFill>
                  <a:schemeClr val="bg1"/>
                </a:solidFill>
                <a:latin typeface="Lucida Sans Typewriter" pitchFamily="49" charset="0"/>
                <a:ea typeface="Gulim" pitchFamily="34" charset="-127"/>
              </a:rPr>
              <a:t>]</a:t>
            </a:r>
            <a:r>
              <a:rPr lang="en-US" altLang="zh-CN">
                <a:solidFill>
                  <a:schemeClr val="bg1"/>
                </a:solidFill>
                <a:latin typeface="Lucida Sans Typewriter" pitchFamily="49" charset="0"/>
                <a:ea typeface="宋体" pitchFamily="2" charset="-122"/>
              </a:rPr>
              <a:t> = </a:t>
            </a:r>
            <a:r>
              <a:rPr lang="en-US" altLang="ko-KR">
                <a:solidFill>
                  <a:schemeClr val="bg1"/>
                </a:solidFill>
                <a:latin typeface="Lucida Sans Typewriter" pitchFamily="49" charset="0"/>
                <a:ea typeface="Gulim" pitchFamily="34" charset="-127"/>
              </a:rPr>
              <a:t>big_compute</a:t>
            </a:r>
            <a:r>
              <a:rPr lang="en-US" altLang="zh-CN">
                <a:solidFill>
                  <a:schemeClr val="bg1"/>
                </a:solidFill>
                <a:latin typeface="Lucida Sans Typewriter" pitchFamily="49" charset="0"/>
                <a:ea typeface="宋体" pitchFamily="2" charset="-122"/>
              </a:rPr>
              <a:t>(id);</a:t>
            </a:r>
          </a:p>
          <a:p>
            <a:r>
              <a:rPr lang="en-US" altLang="zh-CN">
                <a:solidFill>
                  <a:schemeClr val="bg1"/>
                </a:solidFill>
                <a:latin typeface="Lucida Sans Typewriter" pitchFamily="49" charset="0"/>
                <a:ea typeface="宋体" pitchFamily="2" charset="-122"/>
              </a:rPr>
              <a:t>}</a:t>
            </a:r>
          </a:p>
        </p:txBody>
      </p:sp>
      <p:sp>
        <p:nvSpPr>
          <p:cNvPr id="10248" name="Rectangle 13"/>
          <p:cNvSpPr>
            <a:spLocks noChangeArrowheads="1"/>
          </p:cNvSpPr>
          <p:nvPr/>
        </p:nvSpPr>
        <p:spPr bwMode="auto">
          <a:xfrm>
            <a:off x="990600" y="4724400"/>
            <a:ext cx="3810000" cy="1484313"/>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a:spAutoFit/>
          </a:bodyPr>
          <a:lstStyle/>
          <a:p>
            <a:r>
              <a:rPr lang="en-US" altLang="zh-CN">
                <a:solidFill>
                  <a:schemeClr val="bg1"/>
                </a:solidFill>
                <a:latin typeface="Lucida Sans Typewriter" pitchFamily="49" charset="0"/>
                <a:ea typeface="宋体" pitchFamily="2" charset="-122"/>
              </a:rPr>
              <a:t>C$OMP PARALLEL</a:t>
            </a:r>
          </a:p>
          <a:p>
            <a:r>
              <a:rPr lang="en-US" altLang="zh-CN">
                <a:solidFill>
                  <a:schemeClr val="bg1"/>
                </a:solidFill>
                <a:latin typeface="Lucida Sans Typewriter" pitchFamily="49" charset="0"/>
                <a:ea typeface="宋体" pitchFamily="2" charset="-122"/>
              </a:rPr>
              <a:t>10 </a:t>
            </a:r>
            <a:r>
              <a:rPr lang="en-US" altLang="ko-KR">
                <a:solidFill>
                  <a:schemeClr val="bg1"/>
                </a:solidFill>
                <a:latin typeface="Lucida Sans Typewriter" pitchFamily="49" charset="0"/>
                <a:ea typeface="Gulim" pitchFamily="34" charset="-127"/>
              </a:rPr>
              <a:t>   W</a:t>
            </a:r>
            <a:r>
              <a:rPr lang="en-US" altLang="zh-CN">
                <a:solidFill>
                  <a:schemeClr val="bg1"/>
                </a:solidFill>
                <a:latin typeface="Lucida Sans Typewriter" pitchFamily="49" charset="0"/>
                <a:ea typeface="宋体" pitchFamily="2" charset="-122"/>
              </a:rPr>
              <a:t>(id) = garbage(id)</a:t>
            </a:r>
          </a:p>
          <a:p>
            <a:r>
              <a:rPr lang="en-US" altLang="ko-KR">
                <a:solidFill>
                  <a:schemeClr val="bg1"/>
                </a:solidFill>
                <a:latin typeface="Lucida Sans Typewriter" pitchFamily="49" charset="0"/>
                <a:ea typeface="Gulim" pitchFamily="34" charset="-127"/>
              </a:rPr>
              <a:t>      </a:t>
            </a:r>
            <a:r>
              <a:rPr lang="en-US" altLang="zh-CN">
                <a:solidFill>
                  <a:schemeClr val="bg1"/>
                </a:solidFill>
                <a:latin typeface="Lucida Sans Typewriter" pitchFamily="49" charset="0"/>
                <a:ea typeface="宋体" pitchFamily="2" charset="-122"/>
              </a:rPr>
              <a:t>res(id) = </a:t>
            </a:r>
            <a:r>
              <a:rPr lang="en-US" altLang="ko-KR">
                <a:solidFill>
                  <a:schemeClr val="bg1"/>
                </a:solidFill>
                <a:latin typeface="Lucida Sans Typewriter" pitchFamily="49" charset="0"/>
                <a:ea typeface="Gulim" pitchFamily="34" charset="-127"/>
              </a:rPr>
              <a:t>W</a:t>
            </a:r>
            <a:r>
              <a:rPr lang="en-US" altLang="zh-CN">
                <a:solidFill>
                  <a:schemeClr val="bg1"/>
                </a:solidFill>
                <a:latin typeface="Lucida Sans Typewriter" pitchFamily="49" charset="0"/>
                <a:ea typeface="宋体" pitchFamily="2" charset="-122"/>
              </a:rPr>
              <a:t>(id)**2</a:t>
            </a:r>
          </a:p>
          <a:p>
            <a:r>
              <a:rPr lang="en-US" altLang="zh-CN">
                <a:solidFill>
                  <a:schemeClr val="bg1"/>
                </a:solidFill>
                <a:latin typeface="Lucida Sans Typewriter" pitchFamily="49" charset="0"/>
                <a:ea typeface="宋体" pitchFamily="2" charset="-122"/>
              </a:rPr>
              <a:t>   </a:t>
            </a:r>
            <a:r>
              <a:rPr lang="en-US" altLang="ko-KR">
                <a:solidFill>
                  <a:schemeClr val="bg1"/>
                </a:solidFill>
                <a:latin typeface="Lucida Sans Typewriter" pitchFamily="49" charset="0"/>
                <a:ea typeface="Gulim" pitchFamily="34" charset="-127"/>
              </a:rPr>
              <a:t>   </a:t>
            </a:r>
            <a:r>
              <a:rPr lang="en-US" altLang="zh-CN">
                <a:solidFill>
                  <a:schemeClr val="bg1"/>
                </a:solidFill>
                <a:latin typeface="Lucida Sans Typewriter" pitchFamily="49" charset="0"/>
                <a:ea typeface="宋体" pitchFamily="2" charset="-122"/>
              </a:rPr>
              <a:t>if(res(id) goto 10</a:t>
            </a:r>
          </a:p>
          <a:p>
            <a:r>
              <a:rPr lang="en-US" altLang="zh-CN">
                <a:solidFill>
                  <a:schemeClr val="bg1"/>
                </a:solidFill>
                <a:latin typeface="Lucida Sans Typewriter" pitchFamily="49" charset="0"/>
                <a:ea typeface="宋体" pitchFamily="2" charset="-122"/>
              </a:rPr>
              <a:t>C$OMP END PARALLEL</a:t>
            </a:r>
          </a:p>
        </p:txBody>
      </p:sp>
      <p:sp>
        <p:nvSpPr>
          <p:cNvPr id="10249" name="Rectangle 14"/>
          <p:cNvSpPr>
            <a:spLocks noChangeArrowheads="1"/>
          </p:cNvSpPr>
          <p:nvPr/>
        </p:nvSpPr>
        <p:spPr bwMode="auto">
          <a:xfrm>
            <a:off x="4953000" y="4724400"/>
            <a:ext cx="3657600" cy="1484313"/>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a:spAutoFit/>
          </a:bodyPr>
          <a:lstStyle/>
          <a:p>
            <a:r>
              <a:rPr lang="en-US" altLang="zh-CN" dirty="0">
                <a:solidFill>
                  <a:schemeClr val="bg1"/>
                </a:solidFill>
                <a:latin typeface="Lucida Sans Typewriter" pitchFamily="49" charset="0"/>
                <a:ea typeface="宋体" pitchFamily="2" charset="-122"/>
              </a:rPr>
              <a:t>C$OMP PARALLEL DO</a:t>
            </a:r>
          </a:p>
          <a:p>
            <a:r>
              <a:rPr lang="en-US" altLang="zh-CN" dirty="0">
                <a:solidFill>
                  <a:schemeClr val="bg1"/>
                </a:solidFill>
                <a:latin typeface="Lucida Sans Typewriter" pitchFamily="49" charset="0"/>
                <a:ea typeface="宋体" pitchFamily="2" charset="-122"/>
              </a:rPr>
              <a:t>      do I=1,N</a:t>
            </a:r>
            <a:br>
              <a:rPr lang="en-US" altLang="zh-CN" dirty="0">
                <a:solidFill>
                  <a:schemeClr val="bg1"/>
                </a:solidFill>
                <a:latin typeface="Lucida Sans Typewriter" pitchFamily="49" charset="0"/>
                <a:ea typeface="宋体" pitchFamily="2" charset="-122"/>
              </a:rPr>
            </a:br>
            <a:r>
              <a:rPr lang="en-US" altLang="zh-CN" dirty="0">
                <a:solidFill>
                  <a:schemeClr val="bg1"/>
                </a:solidFill>
                <a:latin typeface="Lucida Sans Typewriter" pitchFamily="49" charset="0"/>
                <a:ea typeface="宋体" pitchFamily="2" charset="-122"/>
              </a:rPr>
              <a:t>       </a:t>
            </a:r>
            <a:r>
              <a:rPr lang="en-US" altLang="ko-KR" dirty="0">
                <a:solidFill>
                  <a:schemeClr val="bg1"/>
                </a:solidFill>
                <a:latin typeface="Lucida Sans Typewriter" pitchFamily="49" charset="0"/>
                <a:ea typeface="Gulim" pitchFamily="34" charset="-127"/>
              </a:rPr>
              <a:t> </a:t>
            </a:r>
            <a:r>
              <a:rPr lang="en-US" altLang="zh-CN" dirty="0">
                <a:solidFill>
                  <a:schemeClr val="bg1"/>
                </a:solidFill>
                <a:latin typeface="Lucida Sans Typewriter" pitchFamily="49" charset="0"/>
                <a:ea typeface="宋体" pitchFamily="2" charset="-122"/>
              </a:rPr>
              <a:t>res(I)=</a:t>
            </a:r>
            <a:r>
              <a:rPr lang="en-US" altLang="zh-CN" dirty="0" err="1">
                <a:solidFill>
                  <a:schemeClr val="bg1"/>
                </a:solidFill>
                <a:latin typeface="Lucida Sans Typewriter" pitchFamily="49" charset="0"/>
                <a:ea typeface="宋体" pitchFamily="2" charset="-122"/>
              </a:rPr>
              <a:t>bigComp</a:t>
            </a:r>
            <a:r>
              <a:rPr lang="en-US" altLang="zh-CN" dirty="0">
                <a:solidFill>
                  <a:schemeClr val="bg1"/>
                </a:solidFill>
                <a:latin typeface="Lucida Sans Typewriter" pitchFamily="49" charset="0"/>
                <a:ea typeface="宋体" pitchFamily="2" charset="-122"/>
              </a:rPr>
              <a:t>(I)</a:t>
            </a:r>
          </a:p>
          <a:p>
            <a:r>
              <a:rPr lang="en-US" altLang="zh-CN" dirty="0">
                <a:solidFill>
                  <a:schemeClr val="bg1"/>
                </a:solidFill>
                <a:latin typeface="Lucida Sans Typewriter" pitchFamily="49" charset="0"/>
                <a:ea typeface="宋体" pitchFamily="2" charset="-122"/>
              </a:rPr>
              <a:t>      end do </a:t>
            </a:r>
          </a:p>
          <a:p>
            <a:r>
              <a:rPr lang="en-US" altLang="zh-CN" dirty="0">
                <a:solidFill>
                  <a:schemeClr val="bg1"/>
                </a:solidFill>
                <a:latin typeface="Lucida Sans Typewriter" pitchFamily="49" charset="0"/>
                <a:ea typeface="宋体" pitchFamily="2" charset="-122"/>
              </a:rPr>
              <a:t>C$OMP END PARALLEL DO</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4"/>
          <p:cNvSpPr>
            <a:spLocks noGrp="1" noChangeArrowheads="1"/>
          </p:cNvSpPr>
          <p:nvPr>
            <p:ph type="title"/>
          </p:nvPr>
        </p:nvSpPr>
        <p:spPr/>
        <p:txBody>
          <a:bodyPr>
            <a:normAutofit/>
          </a:bodyPr>
          <a:lstStyle/>
          <a:p>
            <a:r>
              <a:rPr lang="en-US" altLang="zh-CN" sz="3200" dirty="0">
                <a:latin typeface="Helvetica" pitchFamily="34" charset="0"/>
                <a:ea typeface="ＭＳ Ｐゴシック" pitchFamily="34" charset="-128"/>
              </a:rPr>
              <a:t/>
            </a:r>
            <a:br>
              <a:rPr lang="en-US" altLang="zh-CN" sz="3200" dirty="0">
                <a:latin typeface="Helvetica" pitchFamily="34" charset="0"/>
                <a:ea typeface="ＭＳ Ｐゴシック" pitchFamily="34" charset="-128"/>
              </a:rPr>
            </a:br>
            <a:endParaRPr lang="en-US" altLang="zh-CN" sz="3200" dirty="0">
              <a:latin typeface="Helvetica" pitchFamily="34" charset="0"/>
              <a:ea typeface="ＭＳ Ｐゴシック" pitchFamily="34" charset="-128"/>
            </a:endParaRPr>
          </a:p>
        </p:txBody>
      </p:sp>
      <p:sp>
        <p:nvSpPr>
          <p:cNvPr id="5" name="文本占位符 4"/>
          <p:cNvSpPr>
            <a:spLocks noGrp="1"/>
          </p:cNvSpPr>
          <p:nvPr>
            <p:ph type="body" idx="1"/>
          </p:nvPr>
        </p:nvSpPr>
        <p:spPr/>
        <p:txBody>
          <a:bodyPr/>
          <a:lstStyle/>
          <a:p>
            <a:r>
              <a:rPr lang="en-US" altLang="zh-CN" sz="2900" b="1" cap="all" dirty="0">
                <a:solidFill>
                  <a:prstClr val="black"/>
                </a:solidFill>
                <a:latin typeface="Helvetica" pitchFamily="34" charset="0"/>
                <a:ea typeface="ＭＳ Ｐゴシック" pitchFamily="34" charset="-128"/>
                <a:cs typeface="+mj-cs"/>
              </a:rPr>
              <a:t>Parallel Programming in </a:t>
            </a:r>
            <a:r>
              <a:rPr lang="en-US" altLang="zh-CN" sz="2900" b="1" cap="all" dirty="0" err="1">
                <a:solidFill>
                  <a:prstClr val="black"/>
                </a:solidFill>
                <a:latin typeface="Helvetica" pitchFamily="34" charset="0"/>
                <a:ea typeface="ＭＳ Ｐゴシック" pitchFamily="34" charset="-128"/>
                <a:cs typeface="+mj-cs"/>
              </a:rPr>
              <a:t>OpenMP</a:t>
            </a:r>
            <a:r>
              <a:rPr lang="en-US" altLang="zh-CN" sz="2900" b="1" cap="all" dirty="0">
                <a:solidFill>
                  <a:prstClr val="black"/>
                </a:solidFill>
                <a:latin typeface="Helvetica" pitchFamily="34" charset="0"/>
                <a:ea typeface="ＭＳ Ｐゴシック" pitchFamily="34" charset="-128"/>
                <a:cs typeface="+mj-cs"/>
              </a:rPr>
              <a:t>:</a:t>
            </a:r>
            <a:br>
              <a:rPr lang="en-US" altLang="zh-CN" sz="2900" b="1" cap="all" dirty="0">
                <a:solidFill>
                  <a:prstClr val="black"/>
                </a:solidFill>
                <a:latin typeface="Helvetica" pitchFamily="34" charset="0"/>
                <a:ea typeface="ＭＳ Ｐゴシック" pitchFamily="34" charset="-128"/>
                <a:cs typeface="+mj-cs"/>
              </a:rPr>
            </a:br>
            <a:r>
              <a:rPr lang="en-US" altLang="zh-CN" sz="2900" b="1" cap="all" dirty="0">
                <a:solidFill>
                  <a:prstClr val="black"/>
                </a:solidFill>
                <a:latin typeface="Helvetica" pitchFamily="34" charset="0"/>
                <a:ea typeface="ＭＳ Ｐゴシック" pitchFamily="34" charset="-128"/>
                <a:cs typeface="+mj-cs"/>
              </a:rPr>
              <a:t>	</a:t>
            </a:r>
            <a:br>
              <a:rPr lang="en-US" altLang="zh-CN" sz="2900" b="1" cap="all" dirty="0">
                <a:solidFill>
                  <a:prstClr val="black"/>
                </a:solidFill>
                <a:latin typeface="Helvetica" pitchFamily="34" charset="0"/>
                <a:ea typeface="ＭＳ Ｐゴシック" pitchFamily="34" charset="-128"/>
                <a:cs typeface="+mj-cs"/>
              </a:rPr>
            </a:br>
            <a:r>
              <a:rPr lang="en-US" altLang="zh-CN" sz="2500" b="1" cap="all" dirty="0">
                <a:solidFill>
                  <a:srgbClr val="FF0000"/>
                </a:solidFill>
                <a:ea typeface="宋体" pitchFamily="2" charset="-122"/>
                <a:cs typeface="+mj-cs"/>
              </a:rPr>
              <a:t>parallel construct</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4"/>
          <p:cNvSpPr>
            <a:spLocks noGrp="1"/>
          </p:cNvSpPr>
          <p:nvPr>
            <p:ph type="sldNum" sz="quarter" idx="11"/>
          </p:nvPr>
        </p:nvSpPr>
        <p:spPr/>
        <p:txBody>
          <a:bodyPr/>
          <a:lstStyle/>
          <a:p>
            <a:fld id="{EC823FCE-441E-4D3C-B864-89B250AC0C84}" type="slidenum">
              <a:rPr lang="en-US" altLang="zh-CN"/>
              <a:pPr/>
              <a:t>33</a:t>
            </a:fld>
            <a:endParaRPr lang="en-US" altLang="zh-CN"/>
          </a:p>
        </p:txBody>
      </p:sp>
      <p:sp>
        <p:nvSpPr>
          <p:cNvPr id="33" name="页脚占位符 5"/>
          <p:cNvSpPr>
            <a:spLocks noGrp="1"/>
          </p:cNvSpPr>
          <p:nvPr>
            <p:ph type="ftr" sz="quarter" idx="12"/>
          </p:nvPr>
        </p:nvSpPr>
        <p:spPr/>
        <p:txBody>
          <a:bodyPr/>
          <a:lstStyle/>
          <a:p>
            <a:r>
              <a:rPr lang="en-US" altLang="zh-CN"/>
              <a:t>Programming with OpenMP*</a:t>
            </a:r>
          </a:p>
        </p:txBody>
      </p:sp>
      <p:sp>
        <p:nvSpPr>
          <p:cNvPr id="1594372" name="Rectangle 4"/>
          <p:cNvSpPr>
            <a:spLocks noGrp="1" noChangeArrowheads="1"/>
          </p:cNvSpPr>
          <p:nvPr>
            <p:ph type="title"/>
          </p:nvPr>
        </p:nvSpPr>
        <p:spPr>
          <a:xfrm>
            <a:off x="214282" y="571480"/>
            <a:ext cx="8237537" cy="485775"/>
          </a:xfrm>
          <a:noFill/>
          <a:ln/>
        </p:spPr>
        <p:txBody>
          <a:bodyPr lIns="90488" tIns="44450" rIns="90488" bIns="44450"/>
          <a:lstStyle/>
          <a:p>
            <a:r>
              <a:rPr lang="en-US" altLang="zh-CN" dirty="0">
                <a:ea typeface="宋体" pitchFamily="2" charset="-122"/>
              </a:rPr>
              <a:t>Parallel Regions</a:t>
            </a:r>
          </a:p>
        </p:txBody>
      </p:sp>
      <p:sp>
        <p:nvSpPr>
          <p:cNvPr id="1594373" name="Rectangle 5"/>
          <p:cNvSpPr>
            <a:spLocks noGrp="1" noChangeArrowheads="1"/>
          </p:cNvSpPr>
          <p:nvPr>
            <p:ph type="body" idx="1"/>
          </p:nvPr>
        </p:nvSpPr>
        <p:spPr>
          <a:xfrm>
            <a:off x="71406" y="1643050"/>
            <a:ext cx="5715040" cy="2730500"/>
          </a:xfrm>
          <a:noFill/>
          <a:ln/>
        </p:spPr>
        <p:txBody>
          <a:bodyPr lIns="90488" tIns="44450" rIns="90488" bIns="44450">
            <a:normAutofit/>
          </a:bodyPr>
          <a:lstStyle/>
          <a:p>
            <a:pPr algn="just">
              <a:lnSpc>
                <a:spcPct val="85000"/>
              </a:lnSpc>
            </a:pPr>
            <a:r>
              <a:rPr lang="en-US" altLang="zh-CN" sz="2400" dirty="0">
                <a:ea typeface="宋体" pitchFamily="2" charset="-122"/>
              </a:rPr>
              <a:t>Defines </a:t>
            </a:r>
            <a:r>
              <a:rPr lang="en-US" altLang="zh-CN" sz="2400" dirty="0">
                <a:solidFill>
                  <a:srgbClr val="FF0000"/>
                </a:solidFill>
                <a:ea typeface="宋体" pitchFamily="2" charset="-122"/>
              </a:rPr>
              <a:t>parallel region </a:t>
            </a:r>
            <a:r>
              <a:rPr lang="en-US" altLang="zh-CN" sz="2400" dirty="0">
                <a:ea typeface="宋体" pitchFamily="2" charset="-122"/>
              </a:rPr>
              <a:t>over structured block of code</a:t>
            </a:r>
          </a:p>
          <a:p>
            <a:pPr algn="just">
              <a:lnSpc>
                <a:spcPct val="85000"/>
              </a:lnSpc>
            </a:pPr>
            <a:r>
              <a:rPr lang="en-US" altLang="zh-CN" sz="2400" dirty="0">
                <a:ea typeface="宋体" pitchFamily="2" charset="-122"/>
              </a:rPr>
              <a:t>Threads are created as </a:t>
            </a:r>
            <a:r>
              <a:rPr lang="en-US" altLang="zh-CN" sz="2400" dirty="0">
                <a:latin typeface="Courier New" pitchFamily="49" charset="0"/>
                <a:ea typeface="宋体" pitchFamily="2" charset="-122"/>
              </a:rPr>
              <a:t>‘</a:t>
            </a:r>
            <a:r>
              <a:rPr lang="en-US" altLang="zh-CN" sz="2400" b="1" dirty="0">
                <a:latin typeface="Courier New" pitchFamily="49" charset="0"/>
                <a:ea typeface="宋体" pitchFamily="2" charset="-122"/>
              </a:rPr>
              <a:t>parallel</a:t>
            </a:r>
            <a:r>
              <a:rPr lang="en-US" altLang="zh-CN" sz="2400" dirty="0">
                <a:latin typeface="Courier New" pitchFamily="49" charset="0"/>
                <a:ea typeface="宋体" pitchFamily="2" charset="-122"/>
              </a:rPr>
              <a:t>’</a:t>
            </a:r>
            <a:r>
              <a:rPr lang="en-US" altLang="zh-CN" sz="2400" dirty="0">
                <a:ea typeface="宋体" pitchFamily="2" charset="-122"/>
              </a:rPr>
              <a:t> </a:t>
            </a:r>
            <a:r>
              <a:rPr lang="en-US" altLang="zh-CN" sz="2400" dirty="0" err="1">
                <a:ea typeface="宋体" pitchFamily="2" charset="-122"/>
              </a:rPr>
              <a:t>pragma</a:t>
            </a:r>
            <a:r>
              <a:rPr lang="en-US" altLang="zh-CN" sz="2400" dirty="0">
                <a:ea typeface="宋体" pitchFamily="2" charset="-122"/>
              </a:rPr>
              <a:t> is crossed </a:t>
            </a:r>
            <a:r>
              <a:rPr lang="en-US" altLang="zh-CN" sz="2400" dirty="0" smtClean="0">
                <a:ea typeface="宋体" pitchFamily="2" charset="-122"/>
              </a:rPr>
              <a:t>threads </a:t>
            </a:r>
            <a:r>
              <a:rPr lang="en-US" altLang="zh-CN" sz="2400" dirty="0">
                <a:ea typeface="宋体" pitchFamily="2" charset="-122"/>
              </a:rPr>
              <a:t>block at end of region</a:t>
            </a:r>
          </a:p>
          <a:p>
            <a:pPr algn="just">
              <a:lnSpc>
                <a:spcPct val="85000"/>
              </a:lnSpc>
            </a:pPr>
            <a:r>
              <a:rPr lang="en-US" altLang="zh-CN" sz="2400" dirty="0">
                <a:ea typeface="宋体" pitchFamily="2" charset="-122"/>
              </a:rPr>
              <a:t>Data is shared among threads unless specified otherwise</a:t>
            </a:r>
          </a:p>
        </p:txBody>
      </p:sp>
      <p:sp>
        <p:nvSpPr>
          <p:cNvPr id="1594374" name="Rectangle 6"/>
          <p:cNvSpPr>
            <a:spLocks noChangeArrowheads="1"/>
          </p:cNvSpPr>
          <p:nvPr/>
        </p:nvSpPr>
        <p:spPr bwMode="auto">
          <a:xfrm>
            <a:off x="6583363" y="3402021"/>
            <a:ext cx="0" cy="274638"/>
          </a:xfrm>
          <a:prstGeom prst="rect">
            <a:avLst/>
          </a:prstGeom>
          <a:solidFill>
            <a:schemeClr val="tx1"/>
          </a:solidFill>
          <a:ln w="9525">
            <a:noFill/>
            <a:miter lim="800000"/>
            <a:headEnd/>
            <a:tailEnd/>
          </a:ln>
        </p:spPr>
        <p:txBody>
          <a:bodyPr wrap="none" lIns="0" tIns="0" rIns="0" bIns="0">
            <a:spAutoFit/>
          </a:bodyPr>
          <a:lstStyle/>
          <a:p>
            <a:endParaRPr lang="zh-CN" altLang="zh-CN" sz="1800">
              <a:latin typeface="Arial" pitchFamily="34" charset="0"/>
            </a:endParaRPr>
          </a:p>
        </p:txBody>
      </p:sp>
      <p:grpSp>
        <p:nvGrpSpPr>
          <p:cNvPr id="2" name="Group 7"/>
          <p:cNvGrpSpPr>
            <a:grpSpLocks/>
          </p:cNvGrpSpPr>
          <p:nvPr/>
        </p:nvGrpSpPr>
        <p:grpSpPr bwMode="auto">
          <a:xfrm>
            <a:off x="5897563" y="736609"/>
            <a:ext cx="3116262" cy="3978275"/>
            <a:chOff x="3682" y="912"/>
            <a:chExt cx="1963" cy="2506"/>
          </a:xfrm>
        </p:grpSpPr>
        <p:sp>
          <p:nvSpPr>
            <p:cNvPr id="1594376" name="Rectangle 8"/>
            <p:cNvSpPr>
              <a:spLocks noChangeArrowheads="1"/>
            </p:cNvSpPr>
            <p:nvPr/>
          </p:nvSpPr>
          <p:spPr bwMode="auto">
            <a:xfrm>
              <a:off x="4656" y="912"/>
              <a:ext cx="22" cy="345"/>
            </a:xfrm>
            <a:prstGeom prst="rect">
              <a:avLst/>
            </a:prstGeom>
            <a:solidFill>
              <a:schemeClr val="tx1"/>
            </a:solidFill>
            <a:ln w="9525">
              <a:noFill/>
              <a:miter lim="800000"/>
              <a:headEnd/>
              <a:tailEnd/>
            </a:ln>
          </p:spPr>
          <p:txBody>
            <a:bodyPr/>
            <a:lstStyle/>
            <a:p>
              <a:endParaRPr lang="zh-CN" altLang="en-US"/>
            </a:p>
          </p:txBody>
        </p:sp>
        <p:sp>
          <p:nvSpPr>
            <p:cNvPr id="1594377" name="Freeform 9"/>
            <p:cNvSpPr>
              <a:spLocks/>
            </p:cNvSpPr>
            <p:nvPr/>
          </p:nvSpPr>
          <p:spPr bwMode="auto">
            <a:xfrm>
              <a:off x="4603" y="3270"/>
              <a:ext cx="127" cy="148"/>
            </a:xfrm>
            <a:custGeom>
              <a:avLst/>
              <a:gdLst/>
              <a:ahLst/>
              <a:cxnLst>
                <a:cxn ang="0">
                  <a:pos x="69" y="0"/>
                </a:cxn>
                <a:cxn ang="0">
                  <a:pos x="0" y="0"/>
                </a:cxn>
                <a:cxn ang="0">
                  <a:pos x="69" y="157"/>
                </a:cxn>
                <a:cxn ang="0">
                  <a:pos x="138" y="0"/>
                </a:cxn>
                <a:cxn ang="0">
                  <a:pos x="69" y="0"/>
                </a:cxn>
              </a:cxnLst>
              <a:rect l="0" t="0" r="r" b="b"/>
              <a:pathLst>
                <a:path w="138" h="157">
                  <a:moveTo>
                    <a:pt x="69" y="0"/>
                  </a:moveTo>
                  <a:lnTo>
                    <a:pt x="0" y="0"/>
                  </a:lnTo>
                  <a:lnTo>
                    <a:pt x="69" y="157"/>
                  </a:lnTo>
                  <a:lnTo>
                    <a:pt x="138" y="0"/>
                  </a:lnTo>
                  <a:lnTo>
                    <a:pt x="69" y="0"/>
                  </a:lnTo>
                  <a:close/>
                </a:path>
              </a:pathLst>
            </a:custGeom>
            <a:solidFill>
              <a:schemeClr val="tx1"/>
            </a:solidFill>
            <a:ln w="9525">
              <a:noFill/>
              <a:round/>
              <a:headEnd/>
              <a:tailEnd/>
            </a:ln>
          </p:spPr>
          <p:txBody>
            <a:bodyPr/>
            <a:lstStyle/>
            <a:p>
              <a:endParaRPr lang="zh-CN" altLang="en-US"/>
            </a:p>
          </p:txBody>
        </p:sp>
        <p:grpSp>
          <p:nvGrpSpPr>
            <p:cNvPr id="3" name="Group 10"/>
            <p:cNvGrpSpPr>
              <a:grpSpLocks/>
            </p:cNvGrpSpPr>
            <p:nvPr/>
          </p:nvGrpSpPr>
          <p:grpSpPr bwMode="auto">
            <a:xfrm>
              <a:off x="3682" y="1257"/>
              <a:ext cx="1963" cy="2013"/>
              <a:chOff x="3682" y="1257"/>
              <a:chExt cx="1963" cy="2013"/>
            </a:xfrm>
          </p:grpSpPr>
          <p:sp>
            <p:nvSpPr>
              <p:cNvPr id="1594379" name="Freeform 11"/>
              <p:cNvSpPr>
                <a:spLocks/>
              </p:cNvSpPr>
              <p:nvPr/>
            </p:nvSpPr>
            <p:spPr bwMode="auto">
              <a:xfrm>
                <a:off x="4662" y="1458"/>
                <a:ext cx="743" cy="459"/>
              </a:xfrm>
              <a:custGeom>
                <a:avLst/>
                <a:gdLst/>
                <a:ahLst/>
                <a:cxnLst>
                  <a:cxn ang="0">
                    <a:pos x="0" y="21"/>
                  </a:cxn>
                  <a:cxn ang="0">
                    <a:pos x="10" y="0"/>
                  </a:cxn>
                  <a:cxn ang="0">
                    <a:pos x="805" y="464"/>
                  </a:cxn>
                  <a:cxn ang="0">
                    <a:pos x="794" y="486"/>
                  </a:cxn>
                  <a:cxn ang="0">
                    <a:pos x="0" y="21"/>
                  </a:cxn>
                </a:cxnLst>
                <a:rect l="0" t="0" r="r" b="b"/>
                <a:pathLst>
                  <a:path w="805" h="486">
                    <a:moveTo>
                      <a:pt x="0" y="21"/>
                    </a:moveTo>
                    <a:lnTo>
                      <a:pt x="10" y="0"/>
                    </a:lnTo>
                    <a:lnTo>
                      <a:pt x="805" y="464"/>
                    </a:lnTo>
                    <a:lnTo>
                      <a:pt x="794" y="486"/>
                    </a:lnTo>
                    <a:lnTo>
                      <a:pt x="0" y="21"/>
                    </a:lnTo>
                    <a:close/>
                  </a:path>
                </a:pathLst>
              </a:custGeom>
              <a:solidFill>
                <a:schemeClr val="tx1"/>
              </a:solidFill>
              <a:ln w="9525">
                <a:noFill/>
                <a:round/>
                <a:headEnd/>
                <a:tailEnd/>
              </a:ln>
            </p:spPr>
            <p:txBody>
              <a:bodyPr/>
              <a:lstStyle/>
              <a:p>
                <a:endParaRPr lang="zh-CN" altLang="en-US"/>
              </a:p>
            </p:txBody>
          </p:sp>
          <p:sp>
            <p:nvSpPr>
              <p:cNvPr id="1594380" name="Freeform 12"/>
              <p:cNvSpPr>
                <a:spLocks/>
              </p:cNvSpPr>
              <p:nvPr/>
            </p:nvSpPr>
            <p:spPr bwMode="auto">
              <a:xfrm>
                <a:off x="4662" y="2398"/>
                <a:ext cx="743" cy="396"/>
              </a:xfrm>
              <a:custGeom>
                <a:avLst/>
                <a:gdLst/>
                <a:ahLst/>
                <a:cxnLst>
                  <a:cxn ang="0">
                    <a:pos x="805" y="21"/>
                  </a:cxn>
                  <a:cxn ang="0">
                    <a:pos x="794" y="0"/>
                  </a:cxn>
                  <a:cxn ang="0">
                    <a:pos x="0" y="398"/>
                  </a:cxn>
                  <a:cxn ang="0">
                    <a:pos x="10" y="419"/>
                  </a:cxn>
                  <a:cxn ang="0">
                    <a:pos x="805" y="21"/>
                  </a:cxn>
                </a:cxnLst>
                <a:rect l="0" t="0" r="r" b="b"/>
                <a:pathLst>
                  <a:path w="805" h="419">
                    <a:moveTo>
                      <a:pt x="805" y="21"/>
                    </a:moveTo>
                    <a:lnTo>
                      <a:pt x="794" y="0"/>
                    </a:lnTo>
                    <a:lnTo>
                      <a:pt x="0" y="398"/>
                    </a:lnTo>
                    <a:lnTo>
                      <a:pt x="10" y="419"/>
                    </a:lnTo>
                    <a:lnTo>
                      <a:pt x="805" y="21"/>
                    </a:lnTo>
                    <a:close/>
                  </a:path>
                </a:pathLst>
              </a:custGeom>
              <a:solidFill>
                <a:schemeClr val="tx1"/>
              </a:solidFill>
              <a:ln w="9525">
                <a:noFill/>
                <a:round/>
                <a:headEnd/>
                <a:tailEnd/>
              </a:ln>
            </p:spPr>
            <p:txBody>
              <a:bodyPr/>
              <a:lstStyle/>
              <a:p>
                <a:endParaRPr lang="zh-CN" altLang="en-US"/>
              </a:p>
            </p:txBody>
          </p:sp>
          <p:sp>
            <p:nvSpPr>
              <p:cNvPr id="1594381" name="Rectangle 13"/>
              <p:cNvSpPr>
                <a:spLocks noChangeArrowheads="1"/>
              </p:cNvSpPr>
              <p:nvPr/>
            </p:nvSpPr>
            <p:spPr bwMode="auto">
              <a:xfrm>
                <a:off x="4656" y="2408"/>
                <a:ext cx="22" cy="251"/>
              </a:xfrm>
              <a:prstGeom prst="rect">
                <a:avLst/>
              </a:prstGeom>
              <a:solidFill>
                <a:schemeClr val="tx1"/>
              </a:solidFill>
              <a:ln w="9525">
                <a:noFill/>
                <a:miter lim="800000"/>
                <a:headEnd/>
                <a:tailEnd/>
              </a:ln>
            </p:spPr>
            <p:txBody>
              <a:bodyPr/>
              <a:lstStyle/>
              <a:p>
                <a:endParaRPr lang="zh-CN" altLang="en-US"/>
              </a:p>
            </p:txBody>
          </p:sp>
          <p:sp>
            <p:nvSpPr>
              <p:cNvPr id="1594382" name="Freeform 14"/>
              <p:cNvSpPr>
                <a:spLocks/>
              </p:cNvSpPr>
              <p:nvPr/>
            </p:nvSpPr>
            <p:spPr bwMode="auto">
              <a:xfrm>
                <a:off x="3928" y="2398"/>
                <a:ext cx="743" cy="396"/>
              </a:xfrm>
              <a:custGeom>
                <a:avLst/>
                <a:gdLst/>
                <a:ahLst/>
                <a:cxnLst>
                  <a:cxn ang="0">
                    <a:pos x="0" y="21"/>
                  </a:cxn>
                  <a:cxn ang="0">
                    <a:pos x="11" y="0"/>
                  </a:cxn>
                  <a:cxn ang="0">
                    <a:pos x="805" y="398"/>
                  </a:cxn>
                  <a:cxn ang="0">
                    <a:pos x="795" y="419"/>
                  </a:cxn>
                  <a:cxn ang="0">
                    <a:pos x="0" y="21"/>
                  </a:cxn>
                </a:cxnLst>
                <a:rect l="0" t="0" r="r" b="b"/>
                <a:pathLst>
                  <a:path w="805" h="419">
                    <a:moveTo>
                      <a:pt x="0" y="21"/>
                    </a:moveTo>
                    <a:lnTo>
                      <a:pt x="11" y="0"/>
                    </a:lnTo>
                    <a:lnTo>
                      <a:pt x="805" y="398"/>
                    </a:lnTo>
                    <a:lnTo>
                      <a:pt x="795" y="419"/>
                    </a:lnTo>
                    <a:lnTo>
                      <a:pt x="0" y="21"/>
                    </a:lnTo>
                    <a:close/>
                  </a:path>
                </a:pathLst>
              </a:custGeom>
              <a:solidFill>
                <a:schemeClr val="tx1"/>
              </a:solidFill>
              <a:ln w="9525">
                <a:noFill/>
                <a:round/>
                <a:headEnd/>
                <a:tailEnd/>
              </a:ln>
            </p:spPr>
            <p:txBody>
              <a:bodyPr/>
              <a:lstStyle/>
              <a:p>
                <a:endParaRPr lang="zh-CN" altLang="en-US"/>
              </a:p>
            </p:txBody>
          </p:sp>
          <p:sp>
            <p:nvSpPr>
              <p:cNvPr id="1594383" name="Rectangle 15"/>
              <p:cNvSpPr>
                <a:spLocks noChangeArrowheads="1"/>
              </p:cNvSpPr>
              <p:nvPr/>
            </p:nvSpPr>
            <p:spPr bwMode="auto">
              <a:xfrm>
                <a:off x="4656" y="1531"/>
                <a:ext cx="22" cy="376"/>
              </a:xfrm>
              <a:prstGeom prst="rect">
                <a:avLst/>
              </a:prstGeom>
              <a:solidFill>
                <a:schemeClr val="tx1"/>
              </a:solidFill>
              <a:ln w="9525">
                <a:noFill/>
                <a:miter lim="800000"/>
                <a:headEnd/>
                <a:tailEnd/>
              </a:ln>
            </p:spPr>
            <p:txBody>
              <a:bodyPr/>
              <a:lstStyle/>
              <a:p>
                <a:endParaRPr lang="zh-CN" altLang="en-US"/>
              </a:p>
            </p:txBody>
          </p:sp>
          <p:sp>
            <p:nvSpPr>
              <p:cNvPr id="1594384" name="Freeform 16"/>
              <p:cNvSpPr>
                <a:spLocks/>
              </p:cNvSpPr>
              <p:nvPr/>
            </p:nvSpPr>
            <p:spPr bwMode="auto">
              <a:xfrm>
                <a:off x="3928" y="1521"/>
                <a:ext cx="743" cy="396"/>
              </a:xfrm>
              <a:custGeom>
                <a:avLst/>
                <a:gdLst/>
                <a:ahLst/>
                <a:cxnLst>
                  <a:cxn ang="0">
                    <a:pos x="805" y="21"/>
                  </a:cxn>
                  <a:cxn ang="0">
                    <a:pos x="795" y="0"/>
                  </a:cxn>
                  <a:cxn ang="0">
                    <a:pos x="0" y="397"/>
                  </a:cxn>
                  <a:cxn ang="0">
                    <a:pos x="11" y="419"/>
                  </a:cxn>
                  <a:cxn ang="0">
                    <a:pos x="805" y="21"/>
                  </a:cxn>
                </a:cxnLst>
                <a:rect l="0" t="0" r="r" b="b"/>
                <a:pathLst>
                  <a:path w="805" h="419">
                    <a:moveTo>
                      <a:pt x="805" y="21"/>
                    </a:moveTo>
                    <a:lnTo>
                      <a:pt x="795" y="0"/>
                    </a:lnTo>
                    <a:lnTo>
                      <a:pt x="0" y="397"/>
                    </a:lnTo>
                    <a:lnTo>
                      <a:pt x="11" y="419"/>
                    </a:lnTo>
                    <a:lnTo>
                      <a:pt x="805" y="21"/>
                    </a:lnTo>
                    <a:close/>
                  </a:path>
                </a:pathLst>
              </a:custGeom>
              <a:solidFill>
                <a:schemeClr val="tx1"/>
              </a:solidFill>
              <a:ln w="9525">
                <a:noFill/>
                <a:round/>
                <a:headEnd/>
                <a:tailEnd/>
              </a:ln>
            </p:spPr>
            <p:txBody>
              <a:bodyPr/>
              <a:lstStyle/>
              <a:p>
                <a:endParaRPr lang="zh-CN" altLang="en-US"/>
              </a:p>
            </p:txBody>
          </p:sp>
          <p:sp>
            <p:nvSpPr>
              <p:cNvPr id="1594385" name="AutoShape 17"/>
              <p:cNvSpPr>
                <a:spLocks noChangeArrowheads="1"/>
              </p:cNvSpPr>
              <p:nvPr/>
            </p:nvSpPr>
            <p:spPr bwMode="auto">
              <a:xfrm>
                <a:off x="4422" y="1899"/>
                <a:ext cx="489" cy="502"/>
              </a:xfrm>
              <a:prstGeom prst="roundRect">
                <a:avLst>
                  <a:gd name="adj" fmla="val 24671"/>
                </a:avLst>
              </a:prstGeom>
              <a:solidFill>
                <a:srgbClr val="FFFF66"/>
              </a:solidFill>
              <a:ln w="11113">
                <a:solidFill>
                  <a:srgbClr val="000000"/>
                </a:solidFill>
                <a:round/>
                <a:headEnd/>
                <a:tailEnd/>
              </a:ln>
            </p:spPr>
            <p:txBody>
              <a:bodyPr/>
              <a:lstStyle/>
              <a:p>
                <a:endParaRPr lang="zh-CN" altLang="en-US"/>
              </a:p>
            </p:txBody>
          </p:sp>
          <p:sp>
            <p:nvSpPr>
              <p:cNvPr id="1594386" name="AutoShape 18"/>
              <p:cNvSpPr>
                <a:spLocks noChangeArrowheads="1"/>
              </p:cNvSpPr>
              <p:nvPr/>
            </p:nvSpPr>
            <p:spPr bwMode="auto">
              <a:xfrm>
                <a:off x="3682" y="1893"/>
                <a:ext cx="490" cy="502"/>
              </a:xfrm>
              <a:prstGeom prst="roundRect">
                <a:avLst>
                  <a:gd name="adj" fmla="val 24671"/>
                </a:avLst>
              </a:prstGeom>
              <a:solidFill>
                <a:schemeClr val="accent1"/>
              </a:solidFill>
              <a:ln w="11113">
                <a:solidFill>
                  <a:srgbClr val="000000"/>
                </a:solidFill>
                <a:round/>
                <a:headEnd/>
                <a:tailEnd/>
              </a:ln>
            </p:spPr>
            <p:txBody>
              <a:bodyPr/>
              <a:lstStyle/>
              <a:p>
                <a:endParaRPr lang="zh-CN" altLang="en-US"/>
              </a:p>
            </p:txBody>
          </p:sp>
          <p:sp>
            <p:nvSpPr>
              <p:cNvPr id="1594387" name="AutoShape 19"/>
              <p:cNvSpPr>
                <a:spLocks noChangeArrowheads="1"/>
              </p:cNvSpPr>
              <p:nvPr/>
            </p:nvSpPr>
            <p:spPr bwMode="auto">
              <a:xfrm>
                <a:off x="5148" y="1886"/>
                <a:ext cx="490" cy="502"/>
              </a:xfrm>
              <a:prstGeom prst="roundRect">
                <a:avLst>
                  <a:gd name="adj" fmla="val 24671"/>
                </a:avLst>
              </a:prstGeom>
              <a:solidFill>
                <a:schemeClr val="accent2"/>
              </a:solidFill>
              <a:ln w="11113">
                <a:solidFill>
                  <a:srgbClr val="000000"/>
                </a:solidFill>
                <a:round/>
                <a:headEnd/>
                <a:tailEnd/>
              </a:ln>
            </p:spPr>
            <p:txBody>
              <a:bodyPr/>
              <a:lstStyle/>
              <a:p>
                <a:endParaRPr lang="zh-CN" altLang="en-US"/>
              </a:p>
            </p:txBody>
          </p:sp>
          <p:sp>
            <p:nvSpPr>
              <p:cNvPr id="1594388" name="Oval 20"/>
              <p:cNvSpPr>
                <a:spLocks noChangeArrowheads="1"/>
              </p:cNvSpPr>
              <p:nvPr/>
            </p:nvSpPr>
            <p:spPr bwMode="auto">
              <a:xfrm>
                <a:off x="3688" y="1406"/>
                <a:ext cx="1957" cy="251"/>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a:lstStyle/>
              <a:p>
                <a:endParaRPr lang="zh-CN" altLang="en-US"/>
              </a:p>
            </p:txBody>
          </p:sp>
          <p:sp>
            <p:nvSpPr>
              <p:cNvPr id="1594389" name="Rectangle 21"/>
              <p:cNvSpPr>
                <a:spLocks noChangeArrowheads="1"/>
              </p:cNvSpPr>
              <p:nvPr/>
            </p:nvSpPr>
            <p:spPr bwMode="auto">
              <a:xfrm>
                <a:off x="3896" y="1451"/>
                <a:ext cx="1540" cy="154"/>
              </a:xfrm>
              <a:prstGeom prst="rect">
                <a:avLst/>
              </a:prstGeom>
              <a:noFill/>
              <a:ln w="9525">
                <a:noFill/>
                <a:miter lim="800000"/>
                <a:headEnd/>
                <a:tailEnd/>
              </a:ln>
            </p:spPr>
            <p:txBody>
              <a:bodyPr wrap="none" lIns="0" tIns="0" rIns="0" bIns="0">
                <a:spAutoFit/>
              </a:bodyPr>
              <a:lstStyle/>
              <a:p>
                <a:r>
                  <a:rPr lang="en-US" altLang="zh-CN" sz="1600" b="1">
                    <a:solidFill>
                      <a:schemeClr val="bg2"/>
                    </a:solidFill>
                    <a:latin typeface="Courier New" pitchFamily="49" charset="0"/>
                    <a:ea typeface="宋体" pitchFamily="2" charset="-122"/>
                  </a:rPr>
                  <a:t>#pragma omp parallel</a:t>
                </a:r>
                <a:endParaRPr lang="en-US" altLang="zh-CN" sz="1600">
                  <a:solidFill>
                    <a:schemeClr val="bg2"/>
                  </a:solidFill>
                  <a:latin typeface="Courier New" pitchFamily="49" charset="0"/>
                  <a:ea typeface="宋体" pitchFamily="2" charset="-122"/>
                </a:endParaRPr>
              </a:p>
            </p:txBody>
          </p:sp>
          <p:sp>
            <p:nvSpPr>
              <p:cNvPr id="1594390" name="Rectangle 22"/>
              <p:cNvSpPr>
                <a:spLocks noChangeArrowheads="1"/>
              </p:cNvSpPr>
              <p:nvPr/>
            </p:nvSpPr>
            <p:spPr bwMode="auto">
              <a:xfrm>
                <a:off x="3739" y="1988"/>
                <a:ext cx="355" cy="134"/>
              </a:xfrm>
              <a:prstGeom prst="rect">
                <a:avLst/>
              </a:prstGeom>
              <a:solidFill>
                <a:schemeClr val="accent1"/>
              </a:solidFill>
              <a:ln w="9525">
                <a:noFill/>
                <a:miter lim="800000"/>
                <a:headEnd/>
                <a:tailEnd/>
              </a:ln>
            </p:spPr>
            <p:txBody>
              <a:bodyPr wrap="none" lIns="0" tIns="0" rIns="0" bIns="0">
                <a:spAutoFit/>
              </a:bodyPr>
              <a:lstStyle/>
              <a:p>
                <a:r>
                  <a:rPr lang="en-US" altLang="zh-CN" sz="1400" b="1">
                    <a:solidFill>
                      <a:srgbClr val="000000"/>
                    </a:solidFill>
                    <a:latin typeface="Times" charset="0"/>
                    <a:ea typeface="宋体" pitchFamily="2" charset="-122"/>
                  </a:rPr>
                  <a:t>Thread</a:t>
                </a:r>
                <a:endParaRPr lang="en-US" altLang="zh-CN" sz="1400">
                  <a:solidFill>
                    <a:srgbClr val="000000"/>
                  </a:solidFill>
                  <a:latin typeface="Arial" pitchFamily="34" charset="0"/>
                  <a:ea typeface="宋体" pitchFamily="2" charset="-122"/>
                </a:endParaRPr>
              </a:p>
            </p:txBody>
          </p:sp>
          <p:sp>
            <p:nvSpPr>
              <p:cNvPr id="1594391" name="Rectangle 23"/>
              <p:cNvSpPr>
                <a:spLocks noChangeArrowheads="1"/>
              </p:cNvSpPr>
              <p:nvPr/>
            </p:nvSpPr>
            <p:spPr bwMode="auto">
              <a:xfrm>
                <a:off x="3896" y="2099"/>
                <a:ext cx="96" cy="230"/>
              </a:xfrm>
              <a:prstGeom prst="rect">
                <a:avLst/>
              </a:prstGeom>
              <a:solidFill>
                <a:schemeClr val="accent1"/>
              </a:solidFill>
              <a:ln w="9525">
                <a:noFill/>
                <a:miter lim="800000"/>
                <a:headEnd/>
                <a:tailEnd/>
              </a:ln>
            </p:spPr>
            <p:txBody>
              <a:bodyPr wrap="none" lIns="0" tIns="0" rIns="0" bIns="0">
                <a:spAutoFit/>
              </a:bodyPr>
              <a:lstStyle/>
              <a:p>
                <a:r>
                  <a:rPr lang="en-US" altLang="zh-CN" sz="2400" b="1">
                    <a:solidFill>
                      <a:srgbClr val="000000"/>
                    </a:solidFill>
                    <a:latin typeface="Times" charset="0"/>
                    <a:ea typeface="宋体" pitchFamily="2" charset="-122"/>
                  </a:rPr>
                  <a:t>1</a:t>
                </a:r>
                <a:endParaRPr lang="en-US" altLang="zh-CN" sz="1800">
                  <a:solidFill>
                    <a:srgbClr val="000000"/>
                  </a:solidFill>
                  <a:latin typeface="Arial" pitchFamily="34" charset="0"/>
                  <a:ea typeface="宋体" pitchFamily="2" charset="-122"/>
                </a:endParaRPr>
              </a:p>
            </p:txBody>
          </p:sp>
          <p:sp>
            <p:nvSpPr>
              <p:cNvPr id="1594392" name="Rectangle 24"/>
              <p:cNvSpPr>
                <a:spLocks noChangeArrowheads="1"/>
              </p:cNvSpPr>
              <p:nvPr/>
            </p:nvSpPr>
            <p:spPr bwMode="auto">
              <a:xfrm>
                <a:off x="4476" y="1988"/>
                <a:ext cx="355" cy="134"/>
              </a:xfrm>
              <a:prstGeom prst="rect">
                <a:avLst/>
              </a:prstGeom>
              <a:solidFill>
                <a:srgbClr val="FFFF66"/>
              </a:solidFill>
              <a:ln w="9525">
                <a:noFill/>
                <a:miter lim="800000"/>
                <a:headEnd/>
                <a:tailEnd/>
              </a:ln>
            </p:spPr>
            <p:txBody>
              <a:bodyPr wrap="none" lIns="0" tIns="0" rIns="0" bIns="0">
                <a:spAutoFit/>
              </a:bodyPr>
              <a:lstStyle/>
              <a:p>
                <a:r>
                  <a:rPr lang="en-US" altLang="zh-CN" sz="1400" b="1">
                    <a:solidFill>
                      <a:srgbClr val="000000"/>
                    </a:solidFill>
                    <a:latin typeface="Times" charset="0"/>
                    <a:ea typeface="宋体" pitchFamily="2" charset="-122"/>
                  </a:rPr>
                  <a:t>Thread</a:t>
                </a:r>
                <a:endParaRPr lang="en-US" altLang="zh-CN" sz="1400">
                  <a:solidFill>
                    <a:srgbClr val="000000"/>
                  </a:solidFill>
                  <a:latin typeface="Arial" pitchFamily="34" charset="0"/>
                  <a:ea typeface="宋体" pitchFamily="2" charset="-122"/>
                </a:endParaRPr>
              </a:p>
            </p:txBody>
          </p:sp>
          <p:sp>
            <p:nvSpPr>
              <p:cNvPr id="1594393" name="Rectangle 25"/>
              <p:cNvSpPr>
                <a:spLocks noChangeArrowheads="1"/>
              </p:cNvSpPr>
              <p:nvPr/>
            </p:nvSpPr>
            <p:spPr bwMode="auto">
              <a:xfrm>
                <a:off x="4629" y="2099"/>
                <a:ext cx="96" cy="230"/>
              </a:xfrm>
              <a:prstGeom prst="rect">
                <a:avLst/>
              </a:prstGeom>
              <a:solidFill>
                <a:srgbClr val="FFFF66"/>
              </a:solidFill>
              <a:ln w="9525">
                <a:noFill/>
                <a:miter lim="800000"/>
                <a:headEnd/>
                <a:tailEnd/>
              </a:ln>
            </p:spPr>
            <p:txBody>
              <a:bodyPr wrap="none" lIns="0" tIns="0" rIns="0" bIns="0">
                <a:spAutoFit/>
              </a:bodyPr>
              <a:lstStyle/>
              <a:p>
                <a:r>
                  <a:rPr lang="en-US" altLang="zh-CN" sz="2400" b="1">
                    <a:solidFill>
                      <a:srgbClr val="000000"/>
                    </a:solidFill>
                    <a:latin typeface="Times" charset="0"/>
                    <a:ea typeface="宋体" pitchFamily="2" charset="-122"/>
                  </a:rPr>
                  <a:t>2</a:t>
                </a:r>
                <a:endParaRPr lang="en-US" altLang="zh-CN" sz="1800">
                  <a:solidFill>
                    <a:srgbClr val="000000"/>
                  </a:solidFill>
                  <a:latin typeface="Arial" pitchFamily="34" charset="0"/>
                  <a:ea typeface="宋体" pitchFamily="2" charset="-122"/>
                </a:endParaRPr>
              </a:p>
            </p:txBody>
          </p:sp>
          <p:sp>
            <p:nvSpPr>
              <p:cNvPr id="1594394" name="Rectangle 26"/>
              <p:cNvSpPr>
                <a:spLocks noChangeArrowheads="1"/>
              </p:cNvSpPr>
              <p:nvPr/>
            </p:nvSpPr>
            <p:spPr bwMode="auto">
              <a:xfrm>
                <a:off x="5207" y="1988"/>
                <a:ext cx="355" cy="134"/>
              </a:xfrm>
              <a:prstGeom prst="rect">
                <a:avLst/>
              </a:prstGeom>
              <a:solidFill>
                <a:schemeClr val="accent2"/>
              </a:solidFill>
              <a:ln w="9525">
                <a:noFill/>
                <a:miter lim="800000"/>
                <a:headEnd/>
                <a:tailEnd/>
              </a:ln>
            </p:spPr>
            <p:txBody>
              <a:bodyPr wrap="none" lIns="0" tIns="0" rIns="0" bIns="0">
                <a:spAutoFit/>
              </a:bodyPr>
              <a:lstStyle/>
              <a:p>
                <a:r>
                  <a:rPr lang="en-US" altLang="zh-CN" sz="1400" b="1">
                    <a:solidFill>
                      <a:srgbClr val="000000"/>
                    </a:solidFill>
                    <a:latin typeface="Times" charset="0"/>
                    <a:ea typeface="宋体" pitchFamily="2" charset="-122"/>
                  </a:rPr>
                  <a:t>Thread</a:t>
                </a:r>
                <a:endParaRPr lang="en-US" altLang="zh-CN" sz="1400">
                  <a:solidFill>
                    <a:srgbClr val="000000"/>
                  </a:solidFill>
                  <a:latin typeface="Arial" pitchFamily="34" charset="0"/>
                  <a:ea typeface="宋体" pitchFamily="2" charset="-122"/>
                </a:endParaRPr>
              </a:p>
            </p:txBody>
          </p:sp>
          <p:sp>
            <p:nvSpPr>
              <p:cNvPr id="1594395" name="Rectangle 27"/>
              <p:cNvSpPr>
                <a:spLocks noChangeArrowheads="1"/>
              </p:cNvSpPr>
              <p:nvPr/>
            </p:nvSpPr>
            <p:spPr bwMode="auto">
              <a:xfrm>
                <a:off x="5364" y="2099"/>
                <a:ext cx="96" cy="230"/>
              </a:xfrm>
              <a:prstGeom prst="rect">
                <a:avLst/>
              </a:prstGeom>
              <a:solidFill>
                <a:schemeClr val="accent2"/>
              </a:solidFill>
              <a:ln w="9525">
                <a:noFill/>
                <a:miter lim="800000"/>
                <a:headEnd/>
                <a:tailEnd/>
              </a:ln>
            </p:spPr>
            <p:txBody>
              <a:bodyPr wrap="none" lIns="0" tIns="0" rIns="0" bIns="0">
                <a:spAutoFit/>
              </a:bodyPr>
              <a:lstStyle/>
              <a:p>
                <a:r>
                  <a:rPr lang="en-US" altLang="zh-CN" sz="2400" b="1">
                    <a:solidFill>
                      <a:srgbClr val="000000"/>
                    </a:solidFill>
                    <a:latin typeface="Times" charset="0"/>
                    <a:ea typeface="宋体" pitchFamily="2" charset="-122"/>
                  </a:rPr>
                  <a:t>3</a:t>
                </a:r>
                <a:endParaRPr lang="en-US" altLang="zh-CN" sz="1800">
                  <a:solidFill>
                    <a:srgbClr val="000000"/>
                  </a:solidFill>
                  <a:latin typeface="Arial" pitchFamily="34" charset="0"/>
                  <a:ea typeface="宋体" pitchFamily="2" charset="-122"/>
                </a:endParaRPr>
              </a:p>
            </p:txBody>
          </p:sp>
          <p:sp>
            <p:nvSpPr>
              <p:cNvPr id="1594396" name="Freeform 28"/>
              <p:cNvSpPr>
                <a:spLocks/>
              </p:cNvSpPr>
              <p:nvPr/>
            </p:nvSpPr>
            <p:spPr bwMode="auto">
              <a:xfrm>
                <a:off x="4603" y="1257"/>
                <a:ext cx="127" cy="149"/>
              </a:xfrm>
              <a:custGeom>
                <a:avLst/>
                <a:gdLst/>
                <a:ahLst/>
                <a:cxnLst>
                  <a:cxn ang="0">
                    <a:pos x="69" y="0"/>
                  </a:cxn>
                  <a:cxn ang="0">
                    <a:pos x="0" y="0"/>
                  </a:cxn>
                  <a:cxn ang="0">
                    <a:pos x="69" y="157"/>
                  </a:cxn>
                  <a:cxn ang="0">
                    <a:pos x="138" y="0"/>
                  </a:cxn>
                  <a:cxn ang="0">
                    <a:pos x="69" y="0"/>
                  </a:cxn>
                </a:cxnLst>
                <a:rect l="0" t="0" r="r" b="b"/>
                <a:pathLst>
                  <a:path w="138" h="157">
                    <a:moveTo>
                      <a:pt x="69" y="0"/>
                    </a:moveTo>
                    <a:lnTo>
                      <a:pt x="0" y="0"/>
                    </a:lnTo>
                    <a:lnTo>
                      <a:pt x="69" y="157"/>
                    </a:lnTo>
                    <a:lnTo>
                      <a:pt x="138" y="0"/>
                    </a:lnTo>
                    <a:lnTo>
                      <a:pt x="69" y="0"/>
                    </a:lnTo>
                    <a:close/>
                  </a:path>
                </a:pathLst>
              </a:custGeom>
              <a:solidFill>
                <a:schemeClr val="tx1"/>
              </a:solidFill>
              <a:ln w="9525">
                <a:noFill/>
                <a:round/>
                <a:headEnd/>
                <a:tailEnd/>
              </a:ln>
            </p:spPr>
            <p:txBody>
              <a:bodyPr/>
              <a:lstStyle/>
              <a:p>
                <a:endParaRPr lang="zh-CN" altLang="en-US"/>
              </a:p>
            </p:txBody>
          </p:sp>
          <p:sp>
            <p:nvSpPr>
              <p:cNvPr id="1594397" name="Rectangle 29"/>
              <p:cNvSpPr>
                <a:spLocks noChangeArrowheads="1"/>
              </p:cNvSpPr>
              <p:nvPr/>
            </p:nvSpPr>
            <p:spPr bwMode="auto">
              <a:xfrm>
                <a:off x="4656" y="2909"/>
                <a:ext cx="22" cy="361"/>
              </a:xfrm>
              <a:prstGeom prst="rect">
                <a:avLst/>
              </a:prstGeom>
              <a:solidFill>
                <a:schemeClr val="tx1"/>
              </a:solidFill>
              <a:ln w="9525">
                <a:solidFill>
                  <a:schemeClr val="tx1"/>
                </a:solidFill>
                <a:miter lim="800000"/>
                <a:headEnd/>
                <a:tailEnd/>
              </a:ln>
            </p:spPr>
            <p:txBody>
              <a:bodyPr/>
              <a:lstStyle/>
              <a:p>
                <a:endParaRPr lang="zh-CN" altLang="en-US"/>
              </a:p>
            </p:txBody>
          </p:sp>
          <p:sp>
            <p:nvSpPr>
              <p:cNvPr id="1594398" name="Oval 30"/>
              <p:cNvSpPr>
                <a:spLocks noChangeArrowheads="1"/>
              </p:cNvSpPr>
              <p:nvPr/>
            </p:nvSpPr>
            <p:spPr bwMode="auto">
              <a:xfrm>
                <a:off x="4594" y="2640"/>
                <a:ext cx="144" cy="288"/>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a:lstStyle/>
              <a:p>
                <a:endParaRPr lang="zh-CN" altLang="en-US"/>
              </a:p>
            </p:txBody>
          </p:sp>
        </p:grpSp>
      </p:grpSp>
      <p:sp>
        <p:nvSpPr>
          <p:cNvPr id="1594399" name="Text Box 31"/>
          <p:cNvSpPr txBox="1">
            <a:spLocks noChangeArrowheads="1"/>
          </p:cNvSpPr>
          <p:nvPr/>
        </p:nvSpPr>
        <p:spPr bwMode="auto">
          <a:xfrm>
            <a:off x="3500430" y="4357694"/>
            <a:ext cx="3403496" cy="1957459"/>
          </a:xfrm>
          <a:prstGeom prst="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wrap="none">
            <a:spAutoFit/>
          </a:bodyPr>
          <a:lstStyle/>
          <a:p>
            <a:pPr eaLnBrk="1" hangingPunct="1">
              <a:lnSpc>
                <a:spcPct val="85000"/>
              </a:lnSpc>
              <a:spcBef>
                <a:spcPct val="30000"/>
              </a:spcBef>
              <a:buClr>
                <a:schemeClr val="tx2"/>
              </a:buClr>
              <a:buFont typeface="Wingdings" pitchFamily="2" charset="2"/>
              <a:buNone/>
            </a:pPr>
            <a:r>
              <a:rPr lang="en-US" altLang="zh-CN" sz="2400" b="1" dirty="0">
                <a:solidFill>
                  <a:srgbClr val="0000FF"/>
                </a:solidFill>
                <a:latin typeface="Arial" pitchFamily="34" charset="0"/>
                <a:ea typeface="宋体" pitchFamily="2" charset="-122"/>
              </a:rPr>
              <a:t>C/C++ : </a:t>
            </a:r>
          </a:p>
          <a:p>
            <a:pPr lvl="1" eaLnBrk="1" hangingPunct="1">
              <a:lnSpc>
                <a:spcPct val="85000"/>
              </a:lnSpc>
              <a:spcBef>
                <a:spcPct val="30000"/>
              </a:spcBef>
              <a:buClr>
                <a:schemeClr val="tx2"/>
              </a:buClr>
              <a:buSzPct val="100000"/>
            </a:pPr>
            <a:r>
              <a:rPr lang="en-US" altLang="zh-CN" b="1" dirty="0">
                <a:solidFill>
                  <a:srgbClr val="FFFF00"/>
                </a:solidFill>
                <a:latin typeface="Courier New" pitchFamily="49" charset="0"/>
                <a:ea typeface="宋体" pitchFamily="2" charset="-122"/>
              </a:rPr>
              <a:t>#</a:t>
            </a:r>
            <a:r>
              <a:rPr lang="en-US" altLang="zh-CN" b="1" dirty="0" err="1">
                <a:solidFill>
                  <a:srgbClr val="FFFF00"/>
                </a:solidFill>
                <a:latin typeface="Courier New" pitchFamily="49" charset="0"/>
                <a:ea typeface="宋体" pitchFamily="2" charset="-122"/>
              </a:rPr>
              <a:t>pragma</a:t>
            </a:r>
            <a:r>
              <a:rPr lang="en-US" altLang="zh-CN" b="1" dirty="0">
                <a:solidFill>
                  <a:srgbClr val="FFFF00"/>
                </a:solidFill>
                <a:latin typeface="Courier New" pitchFamily="49" charset="0"/>
                <a:ea typeface="宋体" pitchFamily="2" charset="-122"/>
              </a:rPr>
              <a:t> </a:t>
            </a:r>
            <a:r>
              <a:rPr lang="en-US" altLang="zh-CN" b="1" dirty="0" err="1">
                <a:solidFill>
                  <a:srgbClr val="FFFF00"/>
                </a:solidFill>
                <a:latin typeface="Courier New" pitchFamily="49" charset="0"/>
                <a:ea typeface="宋体" pitchFamily="2" charset="-122"/>
              </a:rPr>
              <a:t>omp</a:t>
            </a:r>
            <a:r>
              <a:rPr lang="en-US" altLang="zh-CN" b="1" dirty="0">
                <a:solidFill>
                  <a:srgbClr val="FFFF00"/>
                </a:solidFill>
                <a:latin typeface="Courier New" pitchFamily="49" charset="0"/>
                <a:ea typeface="宋体" pitchFamily="2" charset="-122"/>
              </a:rPr>
              <a:t> parallel</a:t>
            </a:r>
          </a:p>
          <a:p>
            <a:pPr lvl="1" eaLnBrk="1" hangingPunct="1">
              <a:lnSpc>
                <a:spcPct val="85000"/>
              </a:lnSpc>
              <a:spcBef>
                <a:spcPct val="30000"/>
              </a:spcBef>
              <a:buClr>
                <a:schemeClr val="tx2"/>
              </a:buClr>
              <a:buSzPct val="100000"/>
            </a:pPr>
            <a:r>
              <a:rPr lang="en-US" altLang="zh-CN" b="1" dirty="0">
                <a:solidFill>
                  <a:srgbClr val="FFFF00"/>
                </a:solidFill>
                <a:latin typeface="Courier New" pitchFamily="49" charset="0"/>
                <a:ea typeface="宋体" pitchFamily="2" charset="-122"/>
              </a:rPr>
              <a:t>	{ </a:t>
            </a:r>
          </a:p>
          <a:p>
            <a:pPr lvl="1" eaLnBrk="1" hangingPunct="1">
              <a:lnSpc>
                <a:spcPct val="85000"/>
              </a:lnSpc>
              <a:spcBef>
                <a:spcPct val="30000"/>
              </a:spcBef>
              <a:buClr>
                <a:schemeClr val="tx2"/>
              </a:buClr>
              <a:buSzPct val="100000"/>
            </a:pPr>
            <a:r>
              <a:rPr lang="en-US" altLang="zh-CN" b="1" dirty="0">
                <a:solidFill>
                  <a:schemeClr val="accent1"/>
                </a:solidFill>
                <a:latin typeface="Courier New" pitchFamily="49" charset="0"/>
                <a:ea typeface="宋体" pitchFamily="2" charset="-122"/>
              </a:rPr>
              <a:t>		</a:t>
            </a:r>
            <a:r>
              <a:rPr lang="en-US" altLang="zh-CN" b="1" i="1" dirty="0">
                <a:solidFill>
                  <a:srgbClr val="04E4FC"/>
                </a:solidFill>
                <a:latin typeface="Courier New" pitchFamily="49" charset="0"/>
                <a:ea typeface="宋体" pitchFamily="2" charset="-122"/>
              </a:rPr>
              <a:t>block</a:t>
            </a:r>
          </a:p>
          <a:p>
            <a:pPr lvl="1" eaLnBrk="1" hangingPunct="1">
              <a:lnSpc>
                <a:spcPct val="85000"/>
              </a:lnSpc>
              <a:spcBef>
                <a:spcPct val="30000"/>
              </a:spcBef>
              <a:buClr>
                <a:schemeClr val="tx2"/>
              </a:buClr>
              <a:buSzPct val="100000"/>
            </a:pPr>
            <a:r>
              <a:rPr lang="en-US" altLang="zh-CN" b="1" dirty="0">
                <a:solidFill>
                  <a:schemeClr val="accent1"/>
                </a:solidFill>
                <a:latin typeface="Courier New" pitchFamily="49" charset="0"/>
                <a:ea typeface="宋体" pitchFamily="2" charset="-122"/>
              </a:rPr>
              <a:t>	</a:t>
            </a:r>
            <a:r>
              <a:rPr lang="en-US" altLang="zh-CN" b="1" dirty="0">
                <a:solidFill>
                  <a:srgbClr val="FFFF00"/>
                </a:solidFill>
                <a:latin typeface="Courier New" pitchFamily="49" charset="0"/>
                <a:ea typeface="宋体" pitchFamily="2" charset="-122"/>
              </a:rPr>
              <a:t>}</a:t>
            </a:r>
          </a:p>
          <a:p>
            <a:endParaRPr lang="en-US" altLang="zh-CN" b="1" dirty="0">
              <a:solidFill>
                <a:srgbClr val="FFFF00"/>
              </a:solidFill>
              <a:latin typeface="Courier New" pitchFamily="49" charset="0"/>
              <a:ea typeface="宋体" pitchFamily="2" charset="-122"/>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400300">
              <a:lnSpc>
                <a:spcPct val="100000"/>
              </a:lnSpc>
            </a:pPr>
            <a:r>
              <a:rPr spc="-95" dirty="0"/>
              <a:t>P</a:t>
            </a:r>
            <a:r>
              <a:rPr dirty="0"/>
              <a:t>a</a:t>
            </a:r>
            <a:r>
              <a:rPr spc="-70" dirty="0"/>
              <a:t>r</a:t>
            </a:r>
            <a:r>
              <a:rPr dirty="0"/>
              <a:t>allel</a:t>
            </a:r>
            <a:r>
              <a:rPr spc="-35" dirty="0"/>
              <a:t> </a:t>
            </a:r>
            <a:r>
              <a:rPr spc="-65" dirty="0"/>
              <a:t>R</a:t>
            </a:r>
            <a:r>
              <a:rPr dirty="0"/>
              <a:t>eg</a:t>
            </a:r>
            <a:r>
              <a:rPr spc="-10" dirty="0"/>
              <a:t>i</a:t>
            </a:r>
            <a:r>
              <a:rPr spc="-5" dirty="0"/>
              <a:t>ons</a:t>
            </a:r>
          </a:p>
        </p:txBody>
      </p:sp>
      <p:sp>
        <p:nvSpPr>
          <p:cNvPr id="4" name="object 4"/>
          <p:cNvSpPr txBox="1"/>
          <p:nvPr/>
        </p:nvSpPr>
        <p:spPr>
          <a:xfrm>
            <a:off x="535940" y="3837432"/>
            <a:ext cx="944244" cy="1194435"/>
          </a:xfrm>
          <a:prstGeom prst="rect">
            <a:avLst/>
          </a:prstGeom>
        </p:spPr>
        <p:txBody>
          <a:bodyPr vert="horz" wrap="square" lIns="0" tIns="0" rIns="0" bIns="0" rtlCol="0">
            <a:spAutoFit/>
          </a:bodyPr>
          <a:lstStyle/>
          <a:p>
            <a:pPr marL="12700">
              <a:lnSpc>
                <a:spcPct val="100000"/>
              </a:lnSpc>
              <a:tabLst>
                <a:tab pos="609600" algn="l"/>
              </a:tabLst>
            </a:pPr>
            <a:r>
              <a:rPr sz="2000" spc="-5" dirty="0">
                <a:latin typeface="Calibri"/>
                <a:cs typeface="Calibri"/>
              </a:rPr>
              <a:t>Lin</a:t>
            </a:r>
            <a:r>
              <a:rPr sz="2000" dirty="0">
                <a:latin typeface="Calibri"/>
                <a:cs typeface="Calibri"/>
              </a:rPr>
              <a:t>e	1</a:t>
            </a:r>
          </a:p>
          <a:p>
            <a:pPr marL="12700">
              <a:lnSpc>
                <a:spcPct val="100000"/>
              </a:lnSpc>
              <a:spcBef>
                <a:spcPts val="359"/>
              </a:spcBef>
            </a:pPr>
            <a:r>
              <a:rPr sz="2000" spc="-5" dirty="0">
                <a:latin typeface="Calibri"/>
                <a:cs typeface="Calibri"/>
              </a:rPr>
              <a:t>Line</a:t>
            </a:r>
            <a:r>
              <a:rPr sz="2000" dirty="0">
                <a:latin typeface="Calibri"/>
                <a:cs typeface="Calibri"/>
              </a:rPr>
              <a:t>s </a:t>
            </a:r>
            <a:r>
              <a:rPr sz="2000" spc="5" dirty="0">
                <a:latin typeface="Calibri"/>
                <a:cs typeface="Calibri"/>
              </a:rPr>
              <a:t>3</a:t>
            </a:r>
            <a:r>
              <a:rPr sz="2000" spc="-5" dirty="0">
                <a:latin typeface="Calibri"/>
                <a:cs typeface="Calibri"/>
              </a:rPr>
              <a:t>-</a:t>
            </a:r>
            <a:r>
              <a:rPr sz="2000" dirty="0">
                <a:latin typeface="Calibri"/>
                <a:cs typeface="Calibri"/>
              </a:rPr>
              <a:t>4</a:t>
            </a:r>
          </a:p>
          <a:p>
            <a:pPr>
              <a:lnSpc>
                <a:spcPct val="100000"/>
              </a:lnSpc>
              <a:spcBef>
                <a:spcPts val="27"/>
              </a:spcBef>
            </a:pPr>
            <a:endParaRPr sz="1750" dirty="0">
              <a:latin typeface="Times New Roman"/>
              <a:cs typeface="Times New Roman"/>
            </a:endParaRPr>
          </a:p>
          <a:p>
            <a:pPr marL="12700">
              <a:lnSpc>
                <a:spcPct val="100000"/>
              </a:lnSpc>
              <a:tabLst>
                <a:tab pos="609600" algn="l"/>
              </a:tabLst>
            </a:pPr>
            <a:r>
              <a:rPr sz="2000" spc="-5" dirty="0">
                <a:latin typeface="Calibri"/>
                <a:cs typeface="Calibri"/>
              </a:rPr>
              <a:t>Lin</a:t>
            </a:r>
            <a:r>
              <a:rPr sz="2000" dirty="0">
                <a:latin typeface="Calibri"/>
                <a:cs typeface="Calibri"/>
              </a:rPr>
              <a:t>e	5</a:t>
            </a:r>
          </a:p>
        </p:txBody>
      </p:sp>
      <p:sp>
        <p:nvSpPr>
          <p:cNvPr id="5" name="object 5"/>
          <p:cNvSpPr txBox="1"/>
          <p:nvPr/>
        </p:nvSpPr>
        <p:spPr>
          <a:xfrm>
            <a:off x="1735582" y="3837432"/>
            <a:ext cx="6713220" cy="1194435"/>
          </a:xfrm>
          <a:prstGeom prst="rect">
            <a:avLst/>
          </a:prstGeom>
        </p:spPr>
        <p:txBody>
          <a:bodyPr vert="horz" wrap="square" lIns="0" tIns="0" rIns="0" bIns="0" rtlCol="0">
            <a:spAutoFit/>
          </a:bodyPr>
          <a:lstStyle/>
          <a:p>
            <a:pPr marL="12700">
              <a:lnSpc>
                <a:spcPct val="100000"/>
              </a:lnSpc>
            </a:pPr>
            <a:r>
              <a:rPr sz="2000" spc="-185" dirty="0">
                <a:latin typeface="Calibri"/>
                <a:cs typeface="Calibri"/>
              </a:rPr>
              <a:t>T</a:t>
            </a:r>
            <a:r>
              <a:rPr sz="2000" dirty="0">
                <a:latin typeface="Calibri"/>
                <a:cs typeface="Calibri"/>
              </a:rPr>
              <a:t>eam</a:t>
            </a:r>
            <a:r>
              <a:rPr sz="2000" spc="5" dirty="0">
                <a:latin typeface="Calibri"/>
                <a:cs typeface="Calibri"/>
              </a:rPr>
              <a:t> </a:t>
            </a:r>
            <a:r>
              <a:rPr sz="2000" spc="-5" dirty="0">
                <a:latin typeface="Calibri"/>
                <a:cs typeface="Calibri"/>
              </a:rPr>
              <a:t>o</a:t>
            </a:r>
            <a:r>
              <a:rPr sz="2000" dirty="0">
                <a:latin typeface="Calibri"/>
                <a:cs typeface="Calibri"/>
              </a:rPr>
              <a:t>f</a:t>
            </a:r>
            <a:r>
              <a:rPr sz="2000" spc="-10" dirty="0">
                <a:latin typeface="Calibri"/>
                <a:cs typeface="Calibri"/>
              </a:rPr>
              <a:t> </a:t>
            </a:r>
            <a:r>
              <a:rPr sz="2000" dirty="0">
                <a:latin typeface="Calibri"/>
                <a:cs typeface="Calibri"/>
              </a:rPr>
              <a:t>th</a:t>
            </a:r>
            <a:r>
              <a:rPr sz="2000" spc="-25" dirty="0">
                <a:latin typeface="Calibri"/>
                <a:cs typeface="Calibri"/>
              </a:rPr>
              <a:t>r</a:t>
            </a:r>
            <a:r>
              <a:rPr sz="2000" dirty="0">
                <a:latin typeface="Calibri"/>
                <a:cs typeface="Calibri"/>
              </a:rPr>
              <a:t>eads</a:t>
            </a:r>
            <a:r>
              <a:rPr sz="2000" spc="-5" dirty="0">
                <a:latin typeface="Calibri"/>
                <a:cs typeface="Calibri"/>
              </a:rPr>
              <a:t> </a:t>
            </a:r>
            <a:r>
              <a:rPr sz="2000" spc="-35" dirty="0">
                <a:latin typeface="Calibri"/>
                <a:cs typeface="Calibri"/>
              </a:rPr>
              <a:t>f</a:t>
            </a:r>
            <a:r>
              <a:rPr sz="2000" spc="-5" dirty="0">
                <a:latin typeface="Calibri"/>
                <a:cs typeface="Calibri"/>
              </a:rPr>
              <a:t>or</a:t>
            </a:r>
            <a:r>
              <a:rPr sz="2000" spc="-10" dirty="0">
                <a:latin typeface="Calibri"/>
                <a:cs typeface="Calibri"/>
              </a:rPr>
              <a:t>m</a:t>
            </a:r>
            <a:r>
              <a:rPr sz="2000" dirty="0">
                <a:latin typeface="Calibri"/>
                <a:cs typeface="Calibri"/>
              </a:rPr>
              <a:t>ed</a:t>
            </a:r>
            <a:r>
              <a:rPr sz="2000" spc="-10" dirty="0">
                <a:latin typeface="Calibri"/>
                <a:cs typeface="Calibri"/>
              </a:rPr>
              <a:t> </a:t>
            </a:r>
            <a:r>
              <a:rPr sz="2000" spc="-25" dirty="0">
                <a:latin typeface="Calibri"/>
                <a:cs typeface="Calibri"/>
              </a:rPr>
              <a:t>a</a:t>
            </a:r>
            <a:r>
              <a:rPr sz="2000" dirty="0">
                <a:latin typeface="Calibri"/>
                <a:cs typeface="Calibri"/>
              </a:rPr>
              <a:t>t</a:t>
            </a:r>
            <a:r>
              <a:rPr sz="2000" spc="15" dirty="0">
                <a:latin typeface="Calibri"/>
                <a:cs typeface="Calibri"/>
              </a:rPr>
              <a:t> </a:t>
            </a:r>
            <a:r>
              <a:rPr sz="2000" spc="-5" dirty="0">
                <a:latin typeface="Calibri"/>
                <a:cs typeface="Calibri"/>
              </a:rPr>
              <a:t>pa</a:t>
            </a:r>
            <a:r>
              <a:rPr sz="2000" spc="-35" dirty="0">
                <a:latin typeface="Calibri"/>
                <a:cs typeface="Calibri"/>
              </a:rPr>
              <a:t>r</a:t>
            </a:r>
            <a:r>
              <a:rPr sz="2000" dirty="0">
                <a:latin typeface="Calibri"/>
                <a:cs typeface="Calibri"/>
              </a:rPr>
              <a:t>al</a:t>
            </a:r>
            <a:r>
              <a:rPr sz="2000" spc="-10" dirty="0">
                <a:latin typeface="Calibri"/>
                <a:cs typeface="Calibri"/>
              </a:rPr>
              <a:t>l</a:t>
            </a:r>
            <a:r>
              <a:rPr sz="2000" dirty="0">
                <a:latin typeface="Calibri"/>
                <a:cs typeface="Calibri"/>
              </a:rPr>
              <a:t>el</a:t>
            </a:r>
            <a:r>
              <a:rPr sz="2000" spc="10" dirty="0">
                <a:latin typeface="Calibri"/>
                <a:cs typeface="Calibri"/>
              </a:rPr>
              <a:t> </a:t>
            </a:r>
            <a:r>
              <a:rPr sz="2000" spc="-30" dirty="0">
                <a:latin typeface="Calibri"/>
                <a:cs typeface="Calibri"/>
              </a:rPr>
              <a:t>r</a:t>
            </a:r>
            <a:r>
              <a:rPr sz="2000" dirty="0">
                <a:latin typeface="Calibri"/>
                <a:cs typeface="Calibri"/>
              </a:rPr>
              <a:t>egion</a:t>
            </a:r>
          </a:p>
          <a:p>
            <a:pPr marL="12700" marR="788670" indent="5080">
              <a:lnSpc>
                <a:spcPct val="70000"/>
              </a:lnSpc>
              <a:spcBef>
                <a:spcPts val="1080"/>
              </a:spcBef>
            </a:pPr>
            <a:r>
              <a:rPr sz="2000" spc="-40" dirty="0">
                <a:latin typeface="Calibri"/>
                <a:cs typeface="Calibri"/>
              </a:rPr>
              <a:t>E</a:t>
            </a:r>
            <a:r>
              <a:rPr sz="2000" dirty="0">
                <a:latin typeface="Calibri"/>
                <a:cs typeface="Calibri"/>
              </a:rPr>
              <a:t>ach</a:t>
            </a:r>
            <a:r>
              <a:rPr sz="2000" spc="-15" dirty="0">
                <a:latin typeface="Calibri"/>
                <a:cs typeface="Calibri"/>
              </a:rPr>
              <a:t> </a:t>
            </a:r>
            <a:r>
              <a:rPr sz="2000" dirty="0">
                <a:latin typeface="Calibri"/>
                <a:cs typeface="Calibri"/>
              </a:rPr>
              <a:t>th</a:t>
            </a:r>
            <a:r>
              <a:rPr sz="2000" spc="-25" dirty="0">
                <a:latin typeface="Calibri"/>
                <a:cs typeface="Calibri"/>
              </a:rPr>
              <a:t>r</a:t>
            </a:r>
            <a:r>
              <a:rPr sz="2000" dirty="0">
                <a:latin typeface="Calibri"/>
                <a:cs typeface="Calibri"/>
              </a:rPr>
              <a:t>ead</a:t>
            </a:r>
            <a:r>
              <a:rPr sz="2000" spc="-5" dirty="0">
                <a:latin typeface="Calibri"/>
                <a:cs typeface="Calibri"/>
              </a:rPr>
              <a:t> </a:t>
            </a:r>
            <a:r>
              <a:rPr sz="2000" spc="-35" dirty="0">
                <a:latin typeface="Calibri"/>
                <a:cs typeface="Calibri"/>
              </a:rPr>
              <a:t>e</a:t>
            </a:r>
            <a:r>
              <a:rPr sz="2000" spc="-55" dirty="0">
                <a:latin typeface="Calibri"/>
                <a:cs typeface="Calibri"/>
              </a:rPr>
              <a:t>x</a:t>
            </a:r>
            <a:r>
              <a:rPr sz="2000" dirty="0">
                <a:latin typeface="Calibri"/>
                <a:cs typeface="Calibri"/>
              </a:rPr>
              <a:t>ecu</a:t>
            </a:r>
            <a:r>
              <a:rPr sz="2000" spc="-25" dirty="0">
                <a:latin typeface="Calibri"/>
                <a:cs typeface="Calibri"/>
              </a:rPr>
              <a:t>t</a:t>
            </a:r>
            <a:r>
              <a:rPr sz="2000" dirty="0">
                <a:latin typeface="Calibri"/>
                <a:cs typeface="Calibri"/>
              </a:rPr>
              <a:t>es</a:t>
            </a:r>
            <a:r>
              <a:rPr sz="2000" spc="-5" dirty="0">
                <a:latin typeface="Calibri"/>
                <a:cs typeface="Calibri"/>
              </a:rPr>
              <a:t> </a:t>
            </a:r>
            <a:r>
              <a:rPr sz="2000" spc="-10" dirty="0">
                <a:latin typeface="Calibri"/>
                <a:cs typeface="Calibri"/>
              </a:rPr>
              <a:t>c</a:t>
            </a:r>
            <a:r>
              <a:rPr sz="2000" spc="-5" dirty="0">
                <a:latin typeface="Calibri"/>
                <a:cs typeface="Calibri"/>
              </a:rPr>
              <a:t>od</a:t>
            </a:r>
            <a:r>
              <a:rPr sz="2000" dirty="0">
                <a:latin typeface="Calibri"/>
                <a:cs typeface="Calibri"/>
              </a:rPr>
              <a:t>e</a:t>
            </a:r>
            <a:r>
              <a:rPr sz="2000" spc="-5" dirty="0">
                <a:latin typeface="Calibri"/>
                <a:cs typeface="Calibri"/>
              </a:rPr>
              <a:t> bloc</a:t>
            </a:r>
            <a:r>
              <a:rPr sz="2000" dirty="0">
                <a:latin typeface="Calibri"/>
                <a:cs typeface="Calibri"/>
              </a:rPr>
              <a:t>k</a:t>
            </a:r>
            <a:r>
              <a:rPr sz="2000" spc="5" dirty="0">
                <a:latin typeface="Calibri"/>
                <a:cs typeface="Calibri"/>
              </a:rPr>
              <a:t> </a:t>
            </a:r>
            <a:r>
              <a:rPr sz="2000" dirty="0">
                <a:latin typeface="Calibri"/>
                <a:cs typeface="Calibri"/>
              </a:rPr>
              <a:t>and</a:t>
            </a:r>
            <a:r>
              <a:rPr sz="2000" spc="-20" dirty="0">
                <a:latin typeface="Calibri"/>
                <a:cs typeface="Calibri"/>
              </a:rPr>
              <a:t> </a:t>
            </a:r>
            <a:r>
              <a:rPr sz="2000" spc="-5" dirty="0">
                <a:latin typeface="Calibri"/>
                <a:cs typeface="Calibri"/>
              </a:rPr>
              <a:t>sub</a:t>
            </a:r>
            <a:r>
              <a:rPr sz="2000" spc="-40" dirty="0">
                <a:latin typeface="Calibri"/>
                <a:cs typeface="Calibri"/>
              </a:rPr>
              <a:t>r</a:t>
            </a:r>
            <a:r>
              <a:rPr sz="2000" spc="-5" dirty="0">
                <a:latin typeface="Calibri"/>
                <a:cs typeface="Calibri"/>
              </a:rPr>
              <a:t>outin</a:t>
            </a:r>
            <a:r>
              <a:rPr sz="2000" dirty="0">
                <a:latin typeface="Calibri"/>
                <a:cs typeface="Calibri"/>
              </a:rPr>
              <a:t>e</a:t>
            </a:r>
            <a:r>
              <a:rPr sz="2000" spc="5" dirty="0">
                <a:latin typeface="Calibri"/>
                <a:cs typeface="Calibri"/>
              </a:rPr>
              <a:t> </a:t>
            </a:r>
            <a:r>
              <a:rPr sz="2000" dirty="0">
                <a:latin typeface="Calibri"/>
                <a:cs typeface="Calibri"/>
              </a:rPr>
              <a:t>ca</a:t>
            </a:r>
            <a:r>
              <a:rPr sz="2000" spc="-10" dirty="0">
                <a:latin typeface="Calibri"/>
                <a:cs typeface="Calibri"/>
              </a:rPr>
              <a:t>l</a:t>
            </a:r>
            <a:r>
              <a:rPr sz="2000" dirty="0">
                <a:latin typeface="Calibri"/>
                <a:cs typeface="Calibri"/>
              </a:rPr>
              <a:t>l</a:t>
            </a:r>
            <a:r>
              <a:rPr sz="2000" spc="-10" dirty="0">
                <a:latin typeface="Calibri"/>
                <a:cs typeface="Calibri"/>
              </a:rPr>
              <a:t>s</a:t>
            </a:r>
            <a:r>
              <a:rPr sz="2000" dirty="0">
                <a:latin typeface="Calibri"/>
                <a:cs typeface="Calibri"/>
              </a:rPr>
              <a:t>. No </a:t>
            </a:r>
            <a:r>
              <a:rPr sz="2000" spc="-5" dirty="0">
                <a:latin typeface="Calibri"/>
                <a:cs typeface="Calibri"/>
              </a:rPr>
              <a:t>b</a:t>
            </a:r>
            <a:r>
              <a:rPr sz="2000" spc="-40" dirty="0">
                <a:latin typeface="Calibri"/>
                <a:cs typeface="Calibri"/>
              </a:rPr>
              <a:t>r</a:t>
            </a:r>
            <a:r>
              <a:rPr sz="2000" dirty="0">
                <a:latin typeface="Calibri"/>
                <a:cs typeface="Calibri"/>
              </a:rPr>
              <a:t>an</a:t>
            </a:r>
            <a:r>
              <a:rPr sz="2000" spc="5" dirty="0">
                <a:latin typeface="Calibri"/>
                <a:cs typeface="Calibri"/>
              </a:rPr>
              <a:t>c</a:t>
            </a:r>
            <a:r>
              <a:rPr sz="2000" spc="-5" dirty="0">
                <a:latin typeface="Calibri"/>
                <a:cs typeface="Calibri"/>
              </a:rPr>
              <a:t>hin</a:t>
            </a:r>
            <a:r>
              <a:rPr sz="2000" dirty="0">
                <a:latin typeface="Calibri"/>
                <a:cs typeface="Calibri"/>
              </a:rPr>
              <a:t>g</a:t>
            </a:r>
            <a:r>
              <a:rPr sz="2000" spc="-15" dirty="0">
                <a:latin typeface="Calibri"/>
                <a:cs typeface="Calibri"/>
              </a:rPr>
              <a:t> </a:t>
            </a:r>
            <a:r>
              <a:rPr sz="2000" spc="-5" dirty="0">
                <a:latin typeface="Calibri"/>
                <a:cs typeface="Calibri"/>
              </a:rPr>
              <a:t>(i</a:t>
            </a:r>
            <a:r>
              <a:rPr sz="2000" dirty="0">
                <a:latin typeface="Calibri"/>
                <a:cs typeface="Calibri"/>
              </a:rPr>
              <a:t>n </a:t>
            </a:r>
            <a:r>
              <a:rPr sz="2000" spc="-5" dirty="0">
                <a:latin typeface="Calibri"/>
                <a:cs typeface="Calibri"/>
              </a:rPr>
              <a:t>o</a:t>
            </a:r>
            <a:r>
              <a:rPr sz="2000" dirty="0">
                <a:latin typeface="Calibri"/>
                <a:cs typeface="Calibri"/>
              </a:rPr>
              <a:t>r</a:t>
            </a:r>
            <a:r>
              <a:rPr sz="2000" spc="-10" dirty="0">
                <a:latin typeface="Calibri"/>
                <a:cs typeface="Calibri"/>
              </a:rPr>
              <a:t> </a:t>
            </a:r>
            <a:r>
              <a:rPr sz="2000" spc="-5" dirty="0">
                <a:latin typeface="Calibri"/>
                <a:cs typeface="Calibri"/>
              </a:rPr>
              <a:t>o</a:t>
            </a:r>
            <a:r>
              <a:rPr sz="2000" dirty="0">
                <a:latin typeface="Calibri"/>
                <a:cs typeface="Calibri"/>
              </a:rPr>
              <a:t>ut)</a:t>
            </a:r>
            <a:r>
              <a:rPr sz="2000" spc="-20" dirty="0">
                <a:latin typeface="Calibri"/>
                <a:cs typeface="Calibri"/>
              </a:rPr>
              <a:t> </a:t>
            </a:r>
            <a:r>
              <a:rPr sz="2000" dirty="0">
                <a:latin typeface="Calibri"/>
                <a:cs typeface="Calibri"/>
              </a:rPr>
              <a:t>in</a:t>
            </a:r>
            <a:r>
              <a:rPr sz="2000" spc="-5" dirty="0">
                <a:latin typeface="Calibri"/>
                <a:cs typeface="Calibri"/>
              </a:rPr>
              <a:t> </a:t>
            </a:r>
            <a:r>
              <a:rPr sz="2000" dirty="0">
                <a:latin typeface="Calibri"/>
                <a:cs typeface="Calibri"/>
              </a:rPr>
              <a:t>a </a:t>
            </a:r>
            <a:r>
              <a:rPr sz="2000" spc="5" dirty="0">
                <a:latin typeface="Calibri"/>
                <a:cs typeface="Calibri"/>
              </a:rPr>
              <a:t>p</a:t>
            </a:r>
            <a:r>
              <a:rPr sz="2000" dirty="0">
                <a:latin typeface="Calibri"/>
                <a:cs typeface="Calibri"/>
              </a:rPr>
              <a:t>a</a:t>
            </a:r>
            <a:r>
              <a:rPr sz="2000" spc="-40" dirty="0">
                <a:latin typeface="Calibri"/>
                <a:cs typeface="Calibri"/>
              </a:rPr>
              <a:t>r</a:t>
            </a:r>
            <a:r>
              <a:rPr sz="2000" dirty="0">
                <a:latin typeface="Calibri"/>
                <a:cs typeface="Calibri"/>
              </a:rPr>
              <a:t>al</a:t>
            </a:r>
            <a:r>
              <a:rPr sz="2000" spc="-10" dirty="0">
                <a:latin typeface="Calibri"/>
                <a:cs typeface="Calibri"/>
              </a:rPr>
              <a:t>l</a:t>
            </a:r>
            <a:r>
              <a:rPr sz="2000" dirty="0">
                <a:latin typeface="Calibri"/>
                <a:cs typeface="Calibri"/>
              </a:rPr>
              <a:t>el</a:t>
            </a:r>
            <a:r>
              <a:rPr sz="2000" spc="10" dirty="0">
                <a:latin typeface="Calibri"/>
                <a:cs typeface="Calibri"/>
              </a:rPr>
              <a:t> </a:t>
            </a:r>
            <a:r>
              <a:rPr sz="2000" spc="-30" dirty="0">
                <a:latin typeface="Calibri"/>
                <a:cs typeface="Calibri"/>
              </a:rPr>
              <a:t>r</a:t>
            </a:r>
            <a:r>
              <a:rPr sz="2000" dirty="0">
                <a:latin typeface="Calibri"/>
                <a:cs typeface="Calibri"/>
              </a:rPr>
              <a:t>egion</a:t>
            </a:r>
          </a:p>
          <a:p>
            <a:pPr marL="53975">
              <a:lnSpc>
                <a:spcPct val="100000"/>
              </a:lnSpc>
              <a:spcBef>
                <a:spcPts val="360"/>
              </a:spcBef>
            </a:pPr>
            <a:r>
              <a:rPr sz="2000" dirty="0">
                <a:latin typeface="Calibri"/>
                <a:cs typeface="Calibri"/>
              </a:rPr>
              <a:t>A</a:t>
            </a:r>
            <a:r>
              <a:rPr sz="2000" spc="-10" dirty="0">
                <a:latin typeface="Calibri"/>
                <a:cs typeface="Calibri"/>
              </a:rPr>
              <a:t>l</a:t>
            </a:r>
            <a:r>
              <a:rPr sz="2000" dirty="0">
                <a:latin typeface="Calibri"/>
                <a:cs typeface="Calibri"/>
              </a:rPr>
              <a:t>l th</a:t>
            </a:r>
            <a:r>
              <a:rPr sz="2000" spc="-25" dirty="0">
                <a:latin typeface="Calibri"/>
                <a:cs typeface="Calibri"/>
              </a:rPr>
              <a:t>r</a:t>
            </a:r>
            <a:r>
              <a:rPr sz="2000" dirty="0">
                <a:latin typeface="Calibri"/>
                <a:cs typeface="Calibri"/>
              </a:rPr>
              <a:t>eads</a:t>
            </a:r>
            <a:r>
              <a:rPr sz="2000" spc="-5" dirty="0">
                <a:latin typeface="Calibri"/>
                <a:cs typeface="Calibri"/>
              </a:rPr>
              <a:t> </a:t>
            </a:r>
            <a:r>
              <a:rPr sz="2000" spc="-40" dirty="0">
                <a:latin typeface="Calibri"/>
                <a:cs typeface="Calibri"/>
              </a:rPr>
              <a:t>s</a:t>
            </a:r>
            <a:r>
              <a:rPr sz="2000" dirty="0">
                <a:latin typeface="Calibri"/>
                <a:cs typeface="Calibri"/>
              </a:rPr>
              <a:t>y</a:t>
            </a:r>
            <a:r>
              <a:rPr sz="2000" spc="5" dirty="0">
                <a:latin typeface="Calibri"/>
                <a:cs typeface="Calibri"/>
              </a:rPr>
              <a:t>n</a:t>
            </a:r>
            <a:r>
              <a:rPr sz="2000" dirty="0">
                <a:latin typeface="Calibri"/>
                <a:cs typeface="Calibri"/>
              </a:rPr>
              <a:t>c</a:t>
            </a:r>
            <a:r>
              <a:rPr sz="2000" spc="5" dirty="0">
                <a:latin typeface="Calibri"/>
                <a:cs typeface="Calibri"/>
              </a:rPr>
              <a:t>h</a:t>
            </a:r>
            <a:r>
              <a:rPr sz="2000" spc="-40" dirty="0">
                <a:latin typeface="Calibri"/>
                <a:cs typeface="Calibri"/>
              </a:rPr>
              <a:t>r</a:t>
            </a:r>
            <a:r>
              <a:rPr sz="2000" spc="-5" dirty="0">
                <a:latin typeface="Calibri"/>
                <a:cs typeface="Calibri"/>
              </a:rPr>
              <a:t>oni</a:t>
            </a:r>
            <a:r>
              <a:rPr sz="2000" spc="-50" dirty="0">
                <a:latin typeface="Calibri"/>
                <a:cs typeface="Calibri"/>
              </a:rPr>
              <a:t>z</a:t>
            </a:r>
            <a:r>
              <a:rPr sz="2000" dirty="0">
                <a:latin typeface="Calibri"/>
                <a:cs typeface="Calibri"/>
              </a:rPr>
              <a:t>e</a:t>
            </a:r>
            <a:r>
              <a:rPr sz="2000" spc="-25" dirty="0">
                <a:latin typeface="Calibri"/>
                <a:cs typeface="Calibri"/>
              </a:rPr>
              <a:t> a</a:t>
            </a:r>
            <a:r>
              <a:rPr sz="2000" dirty="0">
                <a:latin typeface="Calibri"/>
                <a:cs typeface="Calibri"/>
              </a:rPr>
              <a:t>t</a:t>
            </a:r>
            <a:r>
              <a:rPr sz="2000" spc="15" dirty="0">
                <a:latin typeface="Calibri"/>
                <a:cs typeface="Calibri"/>
              </a:rPr>
              <a:t> </a:t>
            </a:r>
            <a:r>
              <a:rPr sz="2000" dirty="0">
                <a:latin typeface="Calibri"/>
                <a:cs typeface="Calibri"/>
              </a:rPr>
              <a:t>end</a:t>
            </a:r>
            <a:r>
              <a:rPr sz="2000" spc="-5" dirty="0">
                <a:latin typeface="Calibri"/>
                <a:cs typeface="Calibri"/>
              </a:rPr>
              <a:t> o</a:t>
            </a:r>
            <a:r>
              <a:rPr sz="2000" dirty="0">
                <a:latin typeface="Calibri"/>
                <a:cs typeface="Calibri"/>
              </a:rPr>
              <a:t>f</a:t>
            </a:r>
            <a:r>
              <a:rPr sz="2000" spc="-15" dirty="0">
                <a:latin typeface="Calibri"/>
                <a:cs typeface="Calibri"/>
              </a:rPr>
              <a:t> </a:t>
            </a:r>
            <a:r>
              <a:rPr sz="2000" spc="-5" dirty="0">
                <a:latin typeface="Calibri"/>
                <a:cs typeface="Calibri"/>
              </a:rPr>
              <a:t>pa</a:t>
            </a:r>
            <a:r>
              <a:rPr sz="2000" spc="-35" dirty="0">
                <a:latin typeface="Calibri"/>
                <a:cs typeface="Calibri"/>
              </a:rPr>
              <a:t>r</a:t>
            </a:r>
            <a:r>
              <a:rPr sz="2000" dirty="0">
                <a:latin typeface="Calibri"/>
                <a:cs typeface="Calibri"/>
              </a:rPr>
              <a:t>al</a:t>
            </a:r>
            <a:r>
              <a:rPr sz="2000" spc="-10" dirty="0">
                <a:latin typeface="Calibri"/>
                <a:cs typeface="Calibri"/>
              </a:rPr>
              <a:t>l</a:t>
            </a:r>
            <a:r>
              <a:rPr sz="2000" dirty="0">
                <a:latin typeface="Calibri"/>
                <a:cs typeface="Calibri"/>
              </a:rPr>
              <a:t>el</a:t>
            </a:r>
            <a:r>
              <a:rPr sz="2000" spc="10" dirty="0">
                <a:latin typeface="Calibri"/>
                <a:cs typeface="Calibri"/>
              </a:rPr>
              <a:t> </a:t>
            </a:r>
            <a:r>
              <a:rPr sz="2000" spc="-30" dirty="0">
                <a:latin typeface="Calibri"/>
                <a:cs typeface="Calibri"/>
              </a:rPr>
              <a:t>r</a:t>
            </a:r>
            <a:r>
              <a:rPr sz="2000" dirty="0">
                <a:latin typeface="Calibri"/>
                <a:cs typeface="Calibri"/>
              </a:rPr>
              <a:t>egion</a:t>
            </a:r>
            <a:r>
              <a:rPr sz="2000" spc="-15" dirty="0">
                <a:latin typeface="Calibri"/>
                <a:cs typeface="Calibri"/>
              </a:rPr>
              <a:t> </a:t>
            </a:r>
            <a:r>
              <a:rPr sz="2000" spc="-5" dirty="0">
                <a:latin typeface="Calibri"/>
                <a:cs typeface="Calibri"/>
              </a:rPr>
              <a:t>(impl</a:t>
            </a:r>
            <a:r>
              <a:rPr sz="2000" dirty="0">
                <a:latin typeface="Calibri"/>
                <a:cs typeface="Calibri"/>
              </a:rPr>
              <a:t>i</a:t>
            </a:r>
            <a:r>
              <a:rPr sz="2000" spc="-10" dirty="0">
                <a:latin typeface="Calibri"/>
                <a:cs typeface="Calibri"/>
              </a:rPr>
              <a:t>e</a:t>
            </a:r>
            <a:r>
              <a:rPr sz="2000" dirty="0">
                <a:latin typeface="Calibri"/>
                <a:cs typeface="Calibri"/>
              </a:rPr>
              <a:t>d </a:t>
            </a:r>
            <a:r>
              <a:rPr sz="2000" spc="-5" dirty="0">
                <a:latin typeface="Calibri"/>
                <a:cs typeface="Calibri"/>
              </a:rPr>
              <a:t>barri</a:t>
            </a:r>
            <a:r>
              <a:rPr sz="2000" dirty="0">
                <a:latin typeface="Calibri"/>
                <a:cs typeface="Calibri"/>
              </a:rPr>
              <a:t>er)</a:t>
            </a:r>
          </a:p>
        </p:txBody>
      </p:sp>
      <p:sp>
        <p:nvSpPr>
          <p:cNvPr id="6" name="object 6"/>
          <p:cNvSpPr txBox="1"/>
          <p:nvPr/>
        </p:nvSpPr>
        <p:spPr>
          <a:xfrm>
            <a:off x="535940" y="5453202"/>
            <a:ext cx="5582920" cy="280035"/>
          </a:xfrm>
          <a:prstGeom prst="rect">
            <a:avLst/>
          </a:prstGeom>
        </p:spPr>
        <p:txBody>
          <a:bodyPr vert="horz" wrap="square" lIns="0" tIns="0" rIns="0" bIns="0" rtlCol="0">
            <a:spAutoFit/>
          </a:bodyPr>
          <a:lstStyle/>
          <a:p>
            <a:pPr marL="12700">
              <a:lnSpc>
                <a:spcPct val="100000"/>
              </a:lnSpc>
            </a:pPr>
            <a:r>
              <a:rPr sz="2000" dirty="0">
                <a:latin typeface="Calibri"/>
                <a:cs typeface="Calibri"/>
              </a:rPr>
              <a:t>U</a:t>
            </a:r>
            <a:r>
              <a:rPr sz="2000" spc="-10" dirty="0">
                <a:latin typeface="Calibri"/>
                <a:cs typeface="Calibri"/>
              </a:rPr>
              <a:t>s</a:t>
            </a:r>
            <a:r>
              <a:rPr sz="2000" dirty="0">
                <a:latin typeface="Calibri"/>
                <a:cs typeface="Calibri"/>
              </a:rPr>
              <a:t>e</a:t>
            </a:r>
            <a:r>
              <a:rPr sz="2000" spc="10" dirty="0">
                <a:latin typeface="Calibri"/>
                <a:cs typeface="Calibri"/>
              </a:rPr>
              <a:t> </a:t>
            </a:r>
            <a:r>
              <a:rPr sz="2000" dirty="0">
                <a:latin typeface="Calibri"/>
                <a:cs typeface="Calibri"/>
              </a:rPr>
              <a:t>the</a:t>
            </a:r>
            <a:r>
              <a:rPr sz="2000" spc="-10" dirty="0">
                <a:latin typeface="Calibri"/>
                <a:cs typeface="Calibri"/>
              </a:rPr>
              <a:t> </a:t>
            </a:r>
            <a:r>
              <a:rPr sz="2000" dirty="0">
                <a:latin typeface="Calibri"/>
                <a:cs typeface="Calibri"/>
              </a:rPr>
              <a:t>th</a:t>
            </a:r>
            <a:r>
              <a:rPr sz="2000" spc="-25" dirty="0">
                <a:latin typeface="Calibri"/>
                <a:cs typeface="Calibri"/>
              </a:rPr>
              <a:t>r</a:t>
            </a:r>
            <a:r>
              <a:rPr sz="2000" dirty="0">
                <a:latin typeface="Calibri"/>
                <a:cs typeface="Calibri"/>
              </a:rPr>
              <a:t>ead</a:t>
            </a:r>
            <a:r>
              <a:rPr sz="2000" spc="-5" dirty="0">
                <a:latin typeface="Calibri"/>
                <a:cs typeface="Calibri"/>
              </a:rPr>
              <a:t> </a:t>
            </a:r>
            <a:r>
              <a:rPr sz="2000" spc="5" dirty="0">
                <a:latin typeface="Calibri"/>
                <a:cs typeface="Calibri"/>
              </a:rPr>
              <a:t>n</a:t>
            </a:r>
            <a:r>
              <a:rPr sz="2000" spc="-5" dirty="0">
                <a:latin typeface="Calibri"/>
                <a:cs typeface="Calibri"/>
              </a:rPr>
              <a:t>umbe</a:t>
            </a:r>
            <a:r>
              <a:rPr sz="2000" dirty="0">
                <a:latin typeface="Calibri"/>
                <a:cs typeface="Calibri"/>
              </a:rPr>
              <a:t>r</a:t>
            </a:r>
            <a:r>
              <a:rPr sz="2000" spc="-5" dirty="0">
                <a:latin typeface="Calibri"/>
                <a:cs typeface="Calibri"/>
              </a:rPr>
              <a:t> </a:t>
            </a:r>
            <a:r>
              <a:rPr sz="2000" spc="-25" dirty="0">
                <a:latin typeface="Calibri"/>
                <a:cs typeface="Calibri"/>
              </a:rPr>
              <a:t>t</a:t>
            </a:r>
            <a:r>
              <a:rPr sz="2000" dirty="0">
                <a:latin typeface="Calibri"/>
                <a:cs typeface="Calibri"/>
              </a:rPr>
              <a:t>o</a:t>
            </a:r>
            <a:r>
              <a:rPr sz="2000" spc="-10" dirty="0">
                <a:latin typeface="Calibri"/>
                <a:cs typeface="Calibri"/>
              </a:rPr>
              <a:t> </a:t>
            </a:r>
            <a:r>
              <a:rPr sz="2000" spc="-5" dirty="0">
                <a:latin typeface="Calibri"/>
                <a:cs typeface="Calibri"/>
              </a:rPr>
              <a:t>div</a:t>
            </a:r>
            <a:r>
              <a:rPr sz="2000" dirty="0">
                <a:latin typeface="Calibri"/>
                <a:cs typeface="Calibri"/>
              </a:rPr>
              <a:t>ide</a:t>
            </a:r>
            <a:r>
              <a:rPr sz="2000" spc="-5" dirty="0">
                <a:latin typeface="Calibri"/>
                <a:cs typeface="Calibri"/>
              </a:rPr>
              <a:t> </a:t>
            </a:r>
            <a:r>
              <a:rPr sz="2000" spc="-30" dirty="0">
                <a:latin typeface="Calibri"/>
                <a:cs typeface="Calibri"/>
              </a:rPr>
              <a:t>w</a:t>
            </a:r>
            <a:r>
              <a:rPr sz="2000" spc="-5" dirty="0">
                <a:latin typeface="Calibri"/>
                <a:cs typeface="Calibri"/>
              </a:rPr>
              <a:t>or</a:t>
            </a:r>
            <a:r>
              <a:rPr sz="2000" dirty="0">
                <a:latin typeface="Calibri"/>
                <a:cs typeface="Calibri"/>
              </a:rPr>
              <a:t>k among</a:t>
            </a:r>
            <a:r>
              <a:rPr sz="2000" spc="-20" dirty="0">
                <a:latin typeface="Calibri"/>
                <a:cs typeface="Calibri"/>
              </a:rPr>
              <a:t> </a:t>
            </a:r>
            <a:r>
              <a:rPr sz="2000" dirty="0">
                <a:latin typeface="Calibri"/>
                <a:cs typeface="Calibri"/>
              </a:rPr>
              <a:t>th</a:t>
            </a:r>
            <a:r>
              <a:rPr sz="2000" spc="-25" dirty="0">
                <a:latin typeface="Calibri"/>
                <a:cs typeface="Calibri"/>
              </a:rPr>
              <a:t>r</a:t>
            </a:r>
            <a:r>
              <a:rPr sz="2000" dirty="0">
                <a:latin typeface="Calibri"/>
                <a:cs typeface="Calibri"/>
              </a:rPr>
              <a:t>eads</a:t>
            </a:r>
            <a:endParaRPr sz="2000">
              <a:latin typeface="Calibri"/>
              <a:cs typeface="Calibri"/>
            </a:endParaRPr>
          </a:p>
        </p:txBody>
      </p:sp>
      <p:graphicFrame>
        <p:nvGraphicFramePr>
          <p:cNvPr id="3" name="object 3"/>
          <p:cNvGraphicFramePr>
            <a:graphicFrameLocks noGrp="1"/>
          </p:cNvGraphicFramePr>
          <p:nvPr/>
        </p:nvGraphicFramePr>
        <p:xfrm>
          <a:off x="1038275" y="1861408"/>
          <a:ext cx="4089832" cy="1786826"/>
        </p:xfrm>
        <a:graphic>
          <a:graphicData uri="http://schemas.openxmlformats.org/drawingml/2006/table">
            <a:tbl>
              <a:tblPr firstRow="1" bandRow="1">
                <a:tableStyleId>{2D5ABB26-0587-4C30-8999-92F81FD0307C}</a:tableStyleId>
              </a:tblPr>
              <a:tblGrid>
                <a:gridCol w="384824">
                  <a:extLst>
                    <a:ext uri="{9D8B030D-6E8A-4147-A177-3AD203B41FA5}">
                      <a16:colId xmlns="" xmlns:a16="http://schemas.microsoft.com/office/drawing/2014/main" val="20000"/>
                    </a:ext>
                  </a:extLst>
                </a:gridCol>
                <a:gridCol w="524451">
                  <a:extLst>
                    <a:ext uri="{9D8B030D-6E8A-4147-A177-3AD203B41FA5}">
                      <a16:colId xmlns="" xmlns:a16="http://schemas.microsoft.com/office/drawing/2014/main" val="20001"/>
                    </a:ext>
                  </a:extLst>
                </a:gridCol>
                <a:gridCol w="960891">
                  <a:extLst>
                    <a:ext uri="{9D8B030D-6E8A-4147-A177-3AD203B41FA5}">
                      <a16:colId xmlns="" xmlns:a16="http://schemas.microsoft.com/office/drawing/2014/main" val="20002"/>
                    </a:ext>
                  </a:extLst>
                </a:gridCol>
                <a:gridCol w="698757">
                  <a:extLst>
                    <a:ext uri="{9D8B030D-6E8A-4147-A177-3AD203B41FA5}">
                      <a16:colId xmlns="" xmlns:a16="http://schemas.microsoft.com/office/drawing/2014/main" val="20003"/>
                    </a:ext>
                  </a:extLst>
                </a:gridCol>
                <a:gridCol w="1520909">
                  <a:extLst>
                    <a:ext uri="{9D8B030D-6E8A-4147-A177-3AD203B41FA5}">
                      <a16:colId xmlns="" xmlns:a16="http://schemas.microsoft.com/office/drawing/2014/main" val="20004"/>
                    </a:ext>
                  </a:extLst>
                </a:gridCol>
              </a:tblGrid>
              <a:tr h="367728">
                <a:tc>
                  <a:txBody>
                    <a:bodyPr/>
                    <a:lstStyle/>
                    <a:p>
                      <a:pPr marL="34925">
                        <a:lnSpc>
                          <a:spcPct val="100000"/>
                        </a:lnSpc>
                      </a:pPr>
                      <a:r>
                        <a:rPr sz="2300" b="1" dirty="0">
                          <a:solidFill>
                            <a:srgbClr val="0000FF"/>
                          </a:solidFill>
                          <a:latin typeface="Courier New"/>
                          <a:cs typeface="Courier New"/>
                        </a:rPr>
                        <a:t>1</a:t>
                      </a:r>
                      <a:endParaRPr sz="2300" dirty="0">
                        <a:latin typeface="Courier New"/>
                        <a:cs typeface="Courier New"/>
                      </a:endParaRPr>
                    </a:p>
                  </a:txBody>
                  <a:tcPr marL="0" marR="0" marT="0" marB="0"/>
                </a:tc>
                <a:tc gridSpan="2">
                  <a:txBody>
                    <a:bodyPr/>
                    <a:lstStyle/>
                    <a:p>
                      <a:pPr marL="173990">
                        <a:lnSpc>
                          <a:spcPct val="100000"/>
                        </a:lnSpc>
                      </a:pPr>
                      <a:r>
                        <a:rPr sz="2300" b="1" spc="-5" dirty="0">
                          <a:solidFill>
                            <a:srgbClr val="800000"/>
                          </a:solidFill>
                          <a:latin typeface="Courier New"/>
                          <a:cs typeface="Courier New"/>
                        </a:rPr>
                        <a:t>#</a:t>
                      </a:r>
                      <a:r>
                        <a:rPr sz="2300" b="1" spc="-20" dirty="0">
                          <a:solidFill>
                            <a:srgbClr val="800000"/>
                          </a:solidFill>
                          <a:latin typeface="Courier New"/>
                          <a:cs typeface="Courier New"/>
                        </a:rPr>
                        <a:t>p</a:t>
                      </a:r>
                      <a:r>
                        <a:rPr sz="2300" b="1" spc="-5" dirty="0">
                          <a:solidFill>
                            <a:srgbClr val="800000"/>
                          </a:solidFill>
                          <a:latin typeface="Courier New"/>
                          <a:cs typeface="Courier New"/>
                        </a:rPr>
                        <a:t>ra</a:t>
                      </a:r>
                      <a:r>
                        <a:rPr sz="2300" b="1" spc="-20" dirty="0">
                          <a:solidFill>
                            <a:srgbClr val="800000"/>
                          </a:solidFill>
                          <a:latin typeface="Courier New"/>
                          <a:cs typeface="Courier New"/>
                        </a:rPr>
                        <a:t>g</a:t>
                      </a:r>
                      <a:r>
                        <a:rPr sz="2300" b="1" spc="-5" dirty="0">
                          <a:solidFill>
                            <a:srgbClr val="800000"/>
                          </a:solidFill>
                          <a:latin typeface="Courier New"/>
                          <a:cs typeface="Courier New"/>
                        </a:rPr>
                        <a:t>ma</a:t>
                      </a:r>
                      <a:endParaRPr sz="2300">
                        <a:latin typeface="Courier New"/>
                        <a:cs typeface="Courier New"/>
                      </a:endParaRPr>
                    </a:p>
                  </a:txBody>
                  <a:tcPr marL="0" marR="0" marT="0" marB="0"/>
                </a:tc>
                <a:tc hMerge="1">
                  <a:txBody>
                    <a:bodyPr/>
                    <a:lstStyle/>
                    <a:p>
                      <a:endParaRPr/>
                    </a:p>
                  </a:txBody>
                  <a:tcPr marL="0" marR="0" marT="0" marB="0"/>
                </a:tc>
                <a:tc>
                  <a:txBody>
                    <a:bodyPr/>
                    <a:lstStyle/>
                    <a:p>
                      <a:pPr marL="86360">
                        <a:lnSpc>
                          <a:spcPct val="100000"/>
                        </a:lnSpc>
                      </a:pPr>
                      <a:r>
                        <a:rPr sz="2300" b="1" spc="-5" dirty="0">
                          <a:solidFill>
                            <a:srgbClr val="800000"/>
                          </a:solidFill>
                          <a:latin typeface="Courier New"/>
                          <a:cs typeface="Courier New"/>
                        </a:rPr>
                        <a:t>o</a:t>
                      </a:r>
                      <a:r>
                        <a:rPr sz="2300" b="1" spc="-20" dirty="0">
                          <a:solidFill>
                            <a:srgbClr val="800000"/>
                          </a:solidFill>
                          <a:latin typeface="Courier New"/>
                          <a:cs typeface="Courier New"/>
                        </a:rPr>
                        <a:t>m</a:t>
                      </a:r>
                      <a:r>
                        <a:rPr sz="2300" b="1" dirty="0">
                          <a:solidFill>
                            <a:srgbClr val="800000"/>
                          </a:solidFill>
                          <a:latin typeface="Courier New"/>
                          <a:cs typeface="Courier New"/>
                        </a:rPr>
                        <a:t>p</a:t>
                      </a:r>
                      <a:endParaRPr sz="2300">
                        <a:latin typeface="Courier New"/>
                        <a:cs typeface="Courier New"/>
                      </a:endParaRPr>
                    </a:p>
                  </a:txBody>
                  <a:tcPr marL="0" marR="0" marT="0" marB="0"/>
                </a:tc>
                <a:tc>
                  <a:txBody>
                    <a:bodyPr/>
                    <a:lstStyle/>
                    <a:p>
                      <a:pPr marL="86995">
                        <a:lnSpc>
                          <a:spcPct val="100000"/>
                        </a:lnSpc>
                      </a:pPr>
                      <a:r>
                        <a:rPr sz="2300" b="1" spc="-15" dirty="0">
                          <a:solidFill>
                            <a:srgbClr val="800000"/>
                          </a:solidFill>
                          <a:latin typeface="Courier New"/>
                          <a:cs typeface="Courier New"/>
                        </a:rPr>
                        <a:t>p</a:t>
                      </a:r>
                      <a:r>
                        <a:rPr sz="2300" b="1" spc="-5" dirty="0">
                          <a:solidFill>
                            <a:srgbClr val="800000"/>
                          </a:solidFill>
                          <a:latin typeface="Courier New"/>
                          <a:cs typeface="Courier New"/>
                        </a:rPr>
                        <a:t>a</a:t>
                      </a:r>
                      <a:r>
                        <a:rPr sz="2300" b="1" spc="-20" dirty="0">
                          <a:solidFill>
                            <a:srgbClr val="800000"/>
                          </a:solidFill>
                          <a:latin typeface="Courier New"/>
                          <a:cs typeface="Courier New"/>
                        </a:rPr>
                        <a:t>r</a:t>
                      </a:r>
                      <a:r>
                        <a:rPr sz="2300" b="1" spc="-5" dirty="0">
                          <a:solidFill>
                            <a:srgbClr val="800000"/>
                          </a:solidFill>
                          <a:latin typeface="Courier New"/>
                          <a:cs typeface="Courier New"/>
                        </a:rPr>
                        <a:t>al</a:t>
                      </a:r>
                      <a:r>
                        <a:rPr sz="2300" b="1" spc="-20" dirty="0">
                          <a:solidFill>
                            <a:srgbClr val="800000"/>
                          </a:solidFill>
                          <a:latin typeface="Courier New"/>
                          <a:cs typeface="Courier New"/>
                        </a:rPr>
                        <a:t>l</a:t>
                      </a:r>
                      <a:r>
                        <a:rPr sz="2300" b="1" spc="-5" dirty="0">
                          <a:solidFill>
                            <a:srgbClr val="800000"/>
                          </a:solidFill>
                          <a:latin typeface="Courier New"/>
                          <a:cs typeface="Courier New"/>
                        </a:rPr>
                        <a:t>el</a:t>
                      </a:r>
                      <a:endParaRPr sz="2300">
                        <a:latin typeface="Courier New"/>
                        <a:cs typeface="Courier New"/>
                      </a:endParaRPr>
                    </a:p>
                  </a:txBody>
                  <a:tcPr marL="0" marR="0" marT="0" marB="0"/>
                </a:tc>
                <a:extLst>
                  <a:ext uri="{0D108BD9-81ED-4DB2-BD59-A6C34878D82A}">
                    <a16:rowId xmlns="" xmlns:a16="http://schemas.microsoft.com/office/drawing/2014/main" val="10000"/>
                  </a:ext>
                </a:extLst>
              </a:tr>
              <a:tr h="315658">
                <a:tc>
                  <a:txBody>
                    <a:bodyPr/>
                    <a:lstStyle/>
                    <a:p>
                      <a:pPr marL="34925">
                        <a:lnSpc>
                          <a:spcPct val="100000"/>
                        </a:lnSpc>
                      </a:pPr>
                      <a:r>
                        <a:rPr sz="2300" b="1" dirty="0">
                          <a:solidFill>
                            <a:srgbClr val="0000FF"/>
                          </a:solidFill>
                          <a:latin typeface="Courier New"/>
                          <a:cs typeface="Courier New"/>
                        </a:rPr>
                        <a:t>2</a:t>
                      </a:r>
                      <a:endParaRPr sz="2300">
                        <a:latin typeface="Courier New"/>
                        <a:cs typeface="Courier New"/>
                      </a:endParaRPr>
                    </a:p>
                  </a:txBody>
                  <a:tcPr marL="0" marR="0" marT="0" marB="0"/>
                </a:tc>
                <a:tc gridSpan="2">
                  <a:txBody>
                    <a:bodyPr/>
                    <a:lstStyle/>
                    <a:p>
                      <a:pPr marL="174625">
                        <a:lnSpc>
                          <a:spcPct val="100000"/>
                        </a:lnSpc>
                      </a:pPr>
                      <a:r>
                        <a:rPr sz="2300" b="1" dirty="0">
                          <a:solidFill>
                            <a:srgbClr val="0000FF"/>
                          </a:solidFill>
                          <a:latin typeface="Courier New"/>
                          <a:cs typeface="Courier New"/>
                        </a:rPr>
                        <a:t>{</a:t>
                      </a:r>
                      <a:endParaRPr sz="2300">
                        <a:latin typeface="Courier New"/>
                        <a:cs typeface="Courier New"/>
                      </a:endParaRPr>
                    </a:p>
                  </a:txBody>
                  <a:tcPr marL="0" marR="0" marT="0" marB="0"/>
                </a:tc>
                <a:tc hMerge="1">
                  <a:txBody>
                    <a:bodyPr/>
                    <a:lstStyle/>
                    <a:p>
                      <a:endParaRPr/>
                    </a:p>
                  </a:txBody>
                  <a:tcPr marL="0" marR="0" marT="0" marB="0"/>
                </a:tc>
                <a:tc>
                  <a:txBody>
                    <a:bodyPr/>
                    <a:lstStyle/>
                    <a:p>
                      <a:endParaRPr sz="2300">
                        <a:latin typeface="Courier New"/>
                        <a:cs typeface="Courier New"/>
                      </a:endParaRPr>
                    </a:p>
                  </a:txBody>
                  <a:tcPr marL="0" marR="0" marT="0" marB="0"/>
                </a:tc>
                <a:tc>
                  <a:txBody>
                    <a:bodyPr/>
                    <a:lstStyle/>
                    <a:p>
                      <a:endParaRPr sz="2300">
                        <a:latin typeface="Courier New"/>
                        <a:cs typeface="Courier New"/>
                      </a:endParaRPr>
                    </a:p>
                  </a:txBody>
                  <a:tcPr marL="0" marR="0" marT="0" marB="0"/>
                </a:tc>
                <a:extLst>
                  <a:ext uri="{0D108BD9-81ED-4DB2-BD59-A6C34878D82A}">
                    <a16:rowId xmlns="" xmlns:a16="http://schemas.microsoft.com/office/drawing/2014/main" val="10001"/>
                  </a:ext>
                </a:extLst>
              </a:tr>
              <a:tr h="315467">
                <a:tc>
                  <a:txBody>
                    <a:bodyPr/>
                    <a:lstStyle/>
                    <a:p>
                      <a:pPr marL="34925">
                        <a:lnSpc>
                          <a:spcPct val="100000"/>
                        </a:lnSpc>
                      </a:pPr>
                      <a:r>
                        <a:rPr sz="2300" b="1" dirty="0">
                          <a:solidFill>
                            <a:srgbClr val="0000FF"/>
                          </a:solidFill>
                          <a:latin typeface="Courier New"/>
                          <a:cs typeface="Courier New"/>
                        </a:rPr>
                        <a:t>3</a:t>
                      </a:r>
                      <a:endParaRPr sz="2300">
                        <a:latin typeface="Courier New"/>
                        <a:cs typeface="Courier New"/>
                      </a:endParaRPr>
                    </a:p>
                  </a:txBody>
                  <a:tcPr marL="0" marR="0" marT="0" marB="0"/>
                </a:tc>
                <a:tc>
                  <a:txBody>
                    <a:bodyPr/>
                    <a:lstStyle/>
                    <a:p>
                      <a:endParaRPr sz="2300">
                        <a:latin typeface="Courier New"/>
                        <a:cs typeface="Courier New"/>
                      </a:endParaRPr>
                    </a:p>
                  </a:txBody>
                  <a:tcPr marL="0" marR="0" marT="0" marB="0"/>
                </a:tc>
                <a:tc gridSpan="3">
                  <a:txBody>
                    <a:bodyPr/>
                    <a:lstStyle/>
                    <a:p>
                      <a:pPr marL="173990">
                        <a:lnSpc>
                          <a:spcPct val="100000"/>
                        </a:lnSpc>
                      </a:pPr>
                      <a:r>
                        <a:rPr sz="2300" b="1" i="1" spc="-5" dirty="0">
                          <a:solidFill>
                            <a:srgbClr val="0000FF"/>
                          </a:solidFill>
                          <a:latin typeface="Courier New"/>
                          <a:cs typeface="Courier New"/>
                        </a:rPr>
                        <a:t>c</a:t>
                      </a:r>
                      <a:r>
                        <a:rPr sz="2300" b="1" i="1" spc="-20" dirty="0">
                          <a:solidFill>
                            <a:srgbClr val="0000FF"/>
                          </a:solidFill>
                          <a:latin typeface="Courier New"/>
                          <a:cs typeface="Courier New"/>
                        </a:rPr>
                        <a:t>o</a:t>
                      </a:r>
                      <a:r>
                        <a:rPr sz="2300" b="1" i="1" spc="-5" dirty="0">
                          <a:solidFill>
                            <a:srgbClr val="0000FF"/>
                          </a:solidFill>
                          <a:latin typeface="Courier New"/>
                          <a:cs typeface="Courier New"/>
                        </a:rPr>
                        <a:t>d</a:t>
                      </a:r>
                      <a:r>
                        <a:rPr sz="2300" b="1" i="1" dirty="0">
                          <a:solidFill>
                            <a:srgbClr val="0000FF"/>
                          </a:solidFill>
                          <a:latin typeface="Courier New"/>
                          <a:cs typeface="Courier New"/>
                        </a:rPr>
                        <a:t>e</a:t>
                      </a:r>
                      <a:r>
                        <a:rPr sz="2300" b="1" i="1" spc="-15" dirty="0">
                          <a:solidFill>
                            <a:srgbClr val="0000FF"/>
                          </a:solidFill>
                          <a:latin typeface="Courier New"/>
                          <a:cs typeface="Courier New"/>
                        </a:rPr>
                        <a:t> </a:t>
                      </a:r>
                      <a:r>
                        <a:rPr sz="2300" b="1" i="1" spc="-5" dirty="0">
                          <a:solidFill>
                            <a:srgbClr val="0000FF"/>
                          </a:solidFill>
                          <a:latin typeface="Courier New"/>
                          <a:cs typeface="Courier New"/>
                        </a:rPr>
                        <a:t>b</a:t>
                      </a:r>
                      <a:r>
                        <a:rPr sz="2300" b="1" i="1" spc="-20" dirty="0">
                          <a:solidFill>
                            <a:srgbClr val="0000FF"/>
                          </a:solidFill>
                          <a:latin typeface="Courier New"/>
                          <a:cs typeface="Courier New"/>
                        </a:rPr>
                        <a:t>l</a:t>
                      </a:r>
                      <a:r>
                        <a:rPr sz="2300" b="1" i="1" spc="-5" dirty="0">
                          <a:solidFill>
                            <a:srgbClr val="0000FF"/>
                          </a:solidFill>
                          <a:latin typeface="Courier New"/>
                          <a:cs typeface="Courier New"/>
                        </a:rPr>
                        <a:t>ock</a:t>
                      </a:r>
                      <a:endParaRPr sz="2300">
                        <a:latin typeface="Courier New"/>
                        <a:cs typeface="Courier New"/>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 xmlns:a16="http://schemas.microsoft.com/office/drawing/2014/main" val="10002"/>
                  </a:ext>
                </a:extLst>
              </a:tr>
              <a:tr h="315467">
                <a:tc>
                  <a:txBody>
                    <a:bodyPr/>
                    <a:lstStyle/>
                    <a:p>
                      <a:pPr marL="34925">
                        <a:lnSpc>
                          <a:spcPct val="100000"/>
                        </a:lnSpc>
                      </a:pPr>
                      <a:r>
                        <a:rPr sz="2300" b="1" dirty="0">
                          <a:solidFill>
                            <a:srgbClr val="0000FF"/>
                          </a:solidFill>
                          <a:latin typeface="Courier New"/>
                          <a:cs typeface="Courier New"/>
                        </a:rPr>
                        <a:t>4</a:t>
                      </a:r>
                      <a:endParaRPr sz="2300">
                        <a:latin typeface="Courier New"/>
                        <a:cs typeface="Courier New"/>
                      </a:endParaRPr>
                    </a:p>
                  </a:txBody>
                  <a:tcPr marL="0" marR="0" marT="0" marB="0"/>
                </a:tc>
                <a:tc>
                  <a:txBody>
                    <a:bodyPr/>
                    <a:lstStyle/>
                    <a:p>
                      <a:endParaRPr sz="2300">
                        <a:latin typeface="Courier New"/>
                        <a:cs typeface="Courier New"/>
                      </a:endParaRPr>
                    </a:p>
                  </a:txBody>
                  <a:tcPr marL="0" marR="0" marT="0" marB="0"/>
                </a:tc>
                <a:tc gridSpan="3">
                  <a:txBody>
                    <a:bodyPr/>
                    <a:lstStyle/>
                    <a:p>
                      <a:pPr marL="174625">
                        <a:lnSpc>
                          <a:spcPct val="100000"/>
                        </a:lnSpc>
                      </a:pPr>
                      <a:r>
                        <a:rPr sz="2300" b="1" dirty="0">
                          <a:solidFill>
                            <a:srgbClr val="0000FF"/>
                          </a:solidFill>
                          <a:latin typeface="Courier New"/>
                          <a:cs typeface="Courier New"/>
                        </a:rPr>
                        <a:t>w</a:t>
                      </a:r>
                      <a:r>
                        <a:rPr sz="2300" b="1" spc="-20" dirty="0">
                          <a:solidFill>
                            <a:srgbClr val="0000FF"/>
                          </a:solidFill>
                          <a:latin typeface="Courier New"/>
                          <a:cs typeface="Courier New"/>
                        </a:rPr>
                        <a:t>o</a:t>
                      </a:r>
                      <a:r>
                        <a:rPr sz="2300" b="1" dirty="0">
                          <a:solidFill>
                            <a:srgbClr val="0000FF"/>
                          </a:solidFill>
                          <a:latin typeface="Courier New"/>
                          <a:cs typeface="Courier New"/>
                        </a:rPr>
                        <a:t>r</a:t>
                      </a:r>
                      <a:r>
                        <a:rPr sz="2300" b="1" spc="-20" dirty="0">
                          <a:solidFill>
                            <a:srgbClr val="0000FF"/>
                          </a:solidFill>
                          <a:latin typeface="Courier New"/>
                          <a:cs typeface="Courier New"/>
                        </a:rPr>
                        <a:t>k</a:t>
                      </a:r>
                      <a:r>
                        <a:rPr sz="2300" b="1" dirty="0">
                          <a:solidFill>
                            <a:srgbClr val="0000FF"/>
                          </a:solidFill>
                          <a:latin typeface="Courier New"/>
                          <a:cs typeface="Courier New"/>
                        </a:rPr>
                        <a:t>(…</a:t>
                      </a:r>
                      <a:r>
                        <a:rPr sz="2300" b="1" spc="-20" dirty="0">
                          <a:solidFill>
                            <a:srgbClr val="0000FF"/>
                          </a:solidFill>
                          <a:latin typeface="Courier New"/>
                          <a:cs typeface="Courier New"/>
                        </a:rPr>
                        <a:t>)</a:t>
                      </a:r>
                      <a:r>
                        <a:rPr sz="2300" b="1" dirty="0">
                          <a:solidFill>
                            <a:srgbClr val="0000FF"/>
                          </a:solidFill>
                          <a:latin typeface="Courier New"/>
                          <a:cs typeface="Courier New"/>
                        </a:rPr>
                        <a:t>;</a:t>
                      </a:r>
                      <a:endParaRPr sz="2300" dirty="0">
                        <a:latin typeface="Courier New"/>
                        <a:cs typeface="Courier New"/>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 xmlns:a16="http://schemas.microsoft.com/office/drawing/2014/main" val="10003"/>
                  </a:ext>
                </a:extLst>
              </a:tr>
              <a:tr h="367538">
                <a:tc>
                  <a:txBody>
                    <a:bodyPr/>
                    <a:lstStyle/>
                    <a:p>
                      <a:pPr marL="34925">
                        <a:lnSpc>
                          <a:spcPct val="100000"/>
                        </a:lnSpc>
                      </a:pPr>
                      <a:r>
                        <a:rPr sz="2300" b="1" dirty="0">
                          <a:solidFill>
                            <a:srgbClr val="0000FF"/>
                          </a:solidFill>
                          <a:latin typeface="Courier New"/>
                          <a:cs typeface="Courier New"/>
                        </a:rPr>
                        <a:t>5</a:t>
                      </a:r>
                      <a:endParaRPr sz="2300">
                        <a:latin typeface="Courier New"/>
                        <a:cs typeface="Courier New"/>
                      </a:endParaRPr>
                    </a:p>
                  </a:txBody>
                  <a:tcPr marL="0" marR="0" marT="0" marB="0"/>
                </a:tc>
                <a:tc>
                  <a:txBody>
                    <a:bodyPr/>
                    <a:lstStyle/>
                    <a:p>
                      <a:pPr marL="174625">
                        <a:lnSpc>
                          <a:spcPct val="100000"/>
                        </a:lnSpc>
                      </a:pPr>
                      <a:r>
                        <a:rPr sz="2300" b="1" dirty="0">
                          <a:solidFill>
                            <a:srgbClr val="0000FF"/>
                          </a:solidFill>
                          <a:latin typeface="Courier New"/>
                          <a:cs typeface="Courier New"/>
                        </a:rPr>
                        <a:t>}</a:t>
                      </a:r>
                      <a:endParaRPr sz="2300">
                        <a:latin typeface="Courier New"/>
                        <a:cs typeface="Courier New"/>
                      </a:endParaRPr>
                    </a:p>
                  </a:txBody>
                  <a:tcPr marL="0" marR="0" marT="0" marB="0"/>
                </a:tc>
                <a:tc gridSpan="3">
                  <a:txBody>
                    <a:bodyPr/>
                    <a:lstStyle/>
                    <a:p>
                      <a:endParaRPr sz="2300">
                        <a:latin typeface="Courier New"/>
                        <a:cs typeface="Courier New"/>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parallel construct</a:t>
            </a:r>
            <a:endParaRPr lang="zh-CN" altLang="en-US" dirty="0"/>
          </a:p>
        </p:txBody>
      </p:sp>
      <p:sp>
        <p:nvSpPr>
          <p:cNvPr id="3" name="内容占位符 2"/>
          <p:cNvSpPr>
            <a:spLocks noGrp="1"/>
          </p:cNvSpPr>
          <p:nvPr>
            <p:ph idx="1"/>
          </p:nvPr>
        </p:nvSpPr>
        <p:spPr/>
        <p:txBody>
          <a:bodyPr/>
          <a:lstStyle/>
          <a:p>
            <a:r>
              <a:rPr lang="en-US" altLang="zh-CN" dirty="0"/>
              <a:t>The syntax of the </a:t>
            </a:r>
            <a:r>
              <a:rPr lang="en-US" altLang="zh-CN" b="1" dirty="0"/>
              <a:t>parallel construct</a:t>
            </a:r>
            <a:endParaRPr lang="zh-CN" altLang="en-US" dirty="0"/>
          </a:p>
        </p:txBody>
      </p:sp>
      <p:sp>
        <p:nvSpPr>
          <p:cNvPr id="4" name="TextBox 3"/>
          <p:cNvSpPr txBox="1"/>
          <p:nvPr/>
        </p:nvSpPr>
        <p:spPr>
          <a:xfrm>
            <a:off x="642910" y="2566942"/>
            <a:ext cx="6357982" cy="646331"/>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altLang="zh-CN" b="1" dirty="0"/>
              <a:t>#</a:t>
            </a:r>
            <a:r>
              <a:rPr lang="en-US" altLang="zh-CN" b="1" dirty="0" err="1"/>
              <a:t>pragma</a:t>
            </a:r>
            <a:r>
              <a:rPr lang="en-US" altLang="zh-CN" b="1" dirty="0"/>
              <a:t> </a:t>
            </a:r>
            <a:r>
              <a:rPr lang="en-US" altLang="zh-CN" b="1" dirty="0" err="1"/>
              <a:t>omp</a:t>
            </a:r>
            <a:r>
              <a:rPr lang="en-US" altLang="zh-CN" b="1" dirty="0"/>
              <a:t> parallel </a:t>
            </a:r>
            <a:r>
              <a:rPr lang="en-US" altLang="zh-CN" b="1" i="1" dirty="0"/>
              <a:t>[clause[ [,] clause] ... ] new-line</a:t>
            </a:r>
          </a:p>
          <a:p>
            <a:r>
              <a:rPr lang="en-US" altLang="zh-CN" i="1" dirty="0"/>
              <a:t>structured-block</a:t>
            </a:r>
            <a:endParaRPr lang="zh-CN" altLang="en-US" dirty="0"/>
          </a:p>
        </p:txBody>
      </p:sp>
      <p:sp>
        <p:nvSpPr>
          <p:cNvPr id="5" name="TextBox 4"/>
          <p:cNvSpPr txBox="1"/>
          <p:nvPr/>
        </p:nvSpPr>
        <p:spPr>
          <a:xfrm>
            <a:off x="714348" y="3357562"/>
            <a:ext cx="4286280" cy="2862322"/>
          </a:xfrm>
          <a:prstGeom prst="rect">
            <a:avLst/>
          </a:prstGeom>
          <a:noFill/>
        </p:spPr>
        <p:txBody>
          <a:bodyPr wrap="square" rtlCol="0">
            <a:spAutoFit/>
          </a:bodyPr>
          <a:lstStyle/>
          <a:p>
            <a:r>
              <a:rPr lang="en-US" altLang="zh-CN" dirty="0"/>
              <a:t>where </a:t>
            </a:r>
            <a:r>
              <a:rPr lang="en-US" altLang="zh-CN" i="1" dirty="0"/>
              <a:t>clause is one of the following:</a:t>
            </a:r>
          </a:p>
          <a:p>
            <a:r>
              <a:rPr lang="en-US" altLang="zh-CN" b="1" dirty="0"/>
              <a:t>if(</a:t>
            </a:r>
            <a:r>
              <a:rPr lang="en-US" altLang="zh-CN" b="1" i="1" dirty="0"/>
              <a:t>[parallel :] scalar-expression)</a:t>
            </a:r>
          </a:p>
          <a:p>
            <a:r>
              <a:rPr lang="en-US" altLang="zh-CN" dirty="0"/>
              <a:t> </a:t>
            </a:r>
            <a:r>
              <a:rPr lang="en-US" altLang="zh-CN" b="1" dirty="0" err="1"/>
              <a:t>num_threads</a:t>
            </a:r>
            <a:r>
              <a:rPr lang="en-US" altLang="zh-CN" b="1" dirty="0"/>
              <a:t>(</a:t>
            </a:r>
            <a:r>
              <a:rPr lang="en-US" altLang="zh-CN" b="1" i="1" dirty="0"/>
              <a:t>integer-expression)</a:t>
            </a:r>
          </a:p>
          <a:p>
            <a:r>
              <a:rPr lang="en-US" altLang="zh-CN" dirty="0"/>
              <a:t> </a:t>
            </a:r>
            <a:r>
              <a:rPr lang="en-US" altLang="zh-CN" b="1" dirty="0"/>
              <a:t>default(shared | none)</a:t>
            </a:r>
          </a:p>
          <a:p>
            <a:r>
              <a:rPr lang="en-US" altLang="zh-CN" dirty="0"/>
              <a:t> </a:t>
            </a:r>
            <a:r>
              <a:rPr lang="en-US" altLang="zh-CN" b="1" dirty="0"/>
              <a:t>private(</a:t>
            </a:r>
            <a:r>
              <a:rPr lang="en-US" altLang="zh-CN" b="1" i="1" dirty="0"/>
              <a:t>list)</a:t>
            </a:r>
          </a:p>
          <a:p>
            <a:r>
              <a:rPr lang="en-US" altLang="zh-CN" dirty="0"/>
              <a:t> </a:t>
            </a:r>
            <a:r>
              <a:rPr lang="en-US" altLang="zh-CN" b="1" dirty="0" err="1"/>
              <a:t>firstprivate</a:t>
            </a:r>
            <a:r>
              <a:rPr lang="en-US" altLang="zh-CN" b="1" dirty="0"/>
              <a:t>(</a:t>
            </a:r>
            <a:r>
              <a:rPr lang="en-US" altLang="zh-CN" b="1" i="1" dirty="0"/>
              <a:t>list)</a:t>
            </a:r>
          </a:p>
          <a:p>
            <a:r>
              <a:rPr lang="en-US" altLang="zh-CN" dirty="0"/>
              <a:t> </a:t>
            </a:r>
            <a:r>
              <a:rPr lang="en-US" altLang="zh-CN" b="1" dirty="0"/>
              <a:t>shared(</a:t>
            </a:r>
            <a:r>
              <a:rPr lang="en-US" altLang="zh-CN" b="1" i="1" dirty="0"/>
              <a:t>list)</a:t>
            </a:r>
          </a:p>
          <a:p>
            <a:r>
              <a:rPr lang="en-US" altLang="zh-CN" dirty="0"/>
              <a:t> </a:t>
            </a:r>
            <a:r>
              <a:rPr lang="en-US" altLang="zh-CN" b="1" dirty="0" err="1"/>
              <a:t>copyin</a:t>
            </a:r>
            <a:r>
              <a:rPr lang="en-US" altLang="zh-CN" b="1" dirty="0"/>
              <a:t>(</a:t>
            </a:r>
            <a:r>
              <a:rPr lang="en-US" altLang="zh-CN" b="1" i="1" dirty="0"/>
              <a:t>list)</a:t>
            </a:r>
          </a:p>
          <a:p>
            <a:r>
              <a:rPr lang="en-US" altLang="zh-CN" dirty="0"/>
              <a:t> </a:t>
            </a:r>
            <a:r>
              <a:rPr lang="en-US" altLang="zh-CN" b="1" dirty="0"/>
              <a:t>reduction(</a:t>
            </a:r>
            <a:r>
              <a:rPr lang="en-US" altLang="zh-CN" b="1" i="1" dirty="0"/>
              <a:t>reduction-identifier : list)</a:t>
            </a:r>
          </a:p>
          <a:p>
            <a:r>
              <a:rPr lang="en-US" altLang="zh-CN" dirty="0"/>
              <a:t> </a:t>
            </a:r>
            <a:r>
              <a:rPr lang="en-US" altLang="zh-CN" b="1" dirty="0" err="1"/>
              <a:t>proc_bind</a:t>
            </a:r>
            <a:r>
              <a:rPr lang="en-US" altLang="zh-CN" b="1" dirty="0"/>
              <a:t>(master | close | spread)</a:t>
            </a:r>
            <a:endParaRPr lang="zh-CN" altLang="en-US" dirty="0"/>
          </a:p>
        </p:txBody>
      </p:sp>
      <p:sp>
        <p:nvSpPr>
          <p:cNvPr id="6" name="TextBox 5"/>
          <p:cNvSpPr txBox="1"/>
          <p:nvPr/>
        </p:nvSpPr>
        <p:spPr>
          <a:xfrm>
            <a:off x="642910" y="1714488"/>
            <a:ext cx="8501090" cy="646331"/>
          </a:xfrm>
          <a:prstGeom prst="rect">
            <a:avLst/>
          </a:prstGeom>
          <a:noFill/>
        </p:spPr>
        <p:txBody>
          <a:bodyPr wrap="square" rtlCol="0">
            <a:spAutoFit/>
          </a:bodyPr>
          <a:lstStyle/>
          <a:p>
            <a:r>
              <a:rPr lang="en-US" altLang="zh-CN" dirty="0"/>
              <a:t>When a thread encounters a </a:t>
            </a:r>
            <a:r>
              <a:rPr lang="en-US" altLang="zh-CN" b="1" dirty="0"/>
              <a:t>parallel construct, a team of threads is created to execute the parallel region.</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parallel-do.jpeg"/>
          <p:cNvPicPr>
            <a:picLocks noChangeAspect="1"/>
          </p:cNvPicPr>
          <p:nvPr/>
        </p:nvPicPr>
        <p:blipFill>
          <a:blip r:embed="rId2" cstate="print"/>
          <a:stretch>
            <a:fillRect/>
          </a:stretch>
        </p:blipFill>
        <p:spPr>
          <a:xfrm>
            <a:off x="428596" y="3714752"/>
            <a:ext cx="3255783" cy="2786058"/>
          </a:xfrm>
          <a:prstGeom prst="rect">
            <a:avLst/>
          </a:prstGeom>
        </p:spPr>
      </p:pic>
      <p:sp>
        <p:nvSpPr>
          <p:cNvPr id="2" name="标题 1"/>
          <p:cNvSpPr>
            <a:spLocks noGrp="1"/>
          </p:cNvSpPr>
          <p:nvPr>
            <p:ph type="title"/>
          </p:nvPr>
        </p:nvSpPr>
        <p:spPr/>
        <p:txBody>
          <a:bodyPr/>
          <a:lstStyle/>
          <a:p>
            <a:r>
              <a:rPr lang="en-US" altLang="zh-CN" sz="3600" b="0" dirty="0"/>
              <a:t>parallel construct example:</a:t>
            </a:r>
            <a:endParaRPr lang="zh-CN" altLang="en-US" sz="3600" b="0" dirty="0"/>
          </a:p>
        </p:txBody>
      </p:sp>
      <p:sp>
        <p:nvSpPr>
          <p:cNvPr id="3" name="内容占位符 2"/>
          <p:cNvSpPr>
            <a:spLocks noGrp="1"/>
          </p:cNvSpPr>
          <p:nvPr>
            <p:ph idx="1"/>
          </p:nvPr>
        </p:nvSpPr>
        <p:spPr/>
        <p:txBody>
          <a:bodyPr>
            <a:normAutofit/>
          </a:bodyPr>
          <a:lstStyle/>
          <a:p>
            <a:r>
              <a:rPr lang="en-US" sz="2400" dirty="0"/>
              <a:t>create a parallel region around the loop, and adjust the loop bounds:</a:t>
            </a:r>
          </a:p>
          <a:p>
            <a:pPr lvl="1"/>
            <a:r>
              <a:rPr lang="en-US" altLang="zh-CN" sz="2400" dirty="0"/>
              <a:t>Every thread has a thread Id to indentify itself </a:t>
            </a:r>
          </a:p>
          <a:p>
            <a:pPr lvl="1"/>
            <a:r>
              <a:rPr lang="en-US" altLang="zh-CN" sz="2400" dirty="0"/>
              <a:t>Threads execute same code statements</a:t>
            </a:r>
            <a:endParaRPr lang="zh-CN" altLang="en-US" sz="2400" dirty="0"/>
          </a:p>
        </p:txBody>
      </p:sp>
      <p:sp>
        <p:nvSpPr>
          <p:cNvPr id="4" name="TextBox 3"/>
          <p:cNvSpPr txBox="1"/>
          <p:nvPr/>
        </p:nvSpPr>
        <p:spPr>
          <a:xfrm>
            <a:off x="3571868" y="3429000"/>
            <a:ext cx="5214974" cy="2308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solidFill>
                  <a:srgbClr val="FFFF00"/>
                </a:solidFill>
              </a:rPr>
              <a:t>#</a:t>
            </a:r>
            <a:r>
              <a:rPr lang="en-US" dirty="0" err="1">
                <a:solidFill>
                  <a:srgbClr val="FFFF00"/>
                </a:solidFill>
              </a:rPr>
              <a:t>pragma</a:t>
            </a:r>
            <a:r>
              <a:rPr lang="en-US" dirty="0">
                <a:solidFill>
                  <a:srgbClr val="FFFF00"/>
                </a:solidFill>
              </a:rPr>
              <a:t> </a:t>
            </a:r>
            <a:r>
              <a:rPr lang="en-US" dirty="0" err="1">
                <a:solidFill>
                  <a:srgbClr val="FFFF00"/>
                </a:solidFill>
              </a:rPr>
              <a:t>omp</a:t>
            </a:r>
            <a:r>
              <a:rPr lang="en-US" dirty="0">
                <a:solidFill>
                  <a:srgbClr val="FFFF00"/>
                </a:solidFill>
              </a:rPr>
              <a:t> parallel</a:t>
            </a:r>
            <a:r>
              <a:rPr lang="en-US" dirty="0">
                <a:solidFill>
                  <a:srgbClr val="FF0000"/>
                </a:solidFill>
              </a:rPr>
              <a:t> {</a:t>
            </a:r>
          </a:p>
          <a:p>
            <a:r>
              <a:rPr lang="en-US" dirty="0">
                <a:solidFill>
                  <a:srgbClr val="FFFF00"/>
                </a:solidFill>
              </a:rPr>
              <a:t>     </a:t>
            </a:r>
            <a:r>
              <a:rPr lang="en-US" dirty="0" err="1">
                <a:solidFill>
                  <a:srgbClr val="FFFF00"/>
                </a:solidFill>
              </a:rPr>
              <a:t>int</a:t>
            </a:r>
            <a:r>
              <a:rPr lang="en-US" dirty="0">
                <a:solidFill>
                  <a:srgbClr val="FFFF00"/>
                </a:solidFill>
              </a:rPr>
              <a:t> </a:t>
            </a:r>
            <a:r>
              <a:rPr lang="en-US" dirty="0" err="1">
                <a:solidFill>
                  <a:srgbClr val="FFFF00"/>
                </a:solidFill>
              </a:rPr>
              <a:t>threadnum</a:t>
            </a:r>
            <a:r>
              <a:rPr lang="en-US" dirty="0">
                <a:solidFill>
                  <a:srgbClr val="FFFF00"/>
                </a:solidFill>
              </a:rPr>
              <a:t> = </a:t>
            </a:r>
            <a:r>
              <a:rPr lang="en-US" dirty="0" err="1">
                <a:solidFill>
                  <a:srgbClr val="FFFF00"/>
                </a:solidFill>
              </a:rPr>
              <a:t>omp_get_thread_num</a:t>
            </a:r>
            <a:r>
              <a:rPr lang="en-US" dirty="0">
                <a:solidFill>
                  <a:srgbClr val="FFFF00"/>
                </a:solidFill>
              </a:rPr>
              <a:t>();</a:t>
            </a:r>
          </a:p>
          <a:p>
            <a:r>
              <a:rPr lang="en-US" dirty="0">
                <a:solidFill>
                  <a:srgbClr val="FFFF00"/>
                </a:solidFill>
              </a:rPr>
              <a:t>     </a:t>
            </a:r>
            <a:r>
              <a:rPr lang="en-US" dirty="0" err="1">
                <a:solidFill>
                  <a:srgbClr val="FFFF00"/>
                </a:solidFill>
              </a:rPr>
              <a:t>int</a:t>
            </a:r>
            <a:r>
              <a:rPr lang="en-US" dirty="0">
                <a:solidFill>
                  <a:srgbClr val="FFFF00"/>
                </a:solidFill>
              </a:rPr>
              <a:t> </a:t>
            </a:r>
            <a:r>
              <a:rPr lang="en-US" dirty="0" err="1">
                <a:solidFill>
                  <a:srgbClr val="FFFF00"/>
                </a:solidFill>
              </a:rPr>
              <a:t>numthreads</a:t>
            </a:r>
            <a:r>
              <a:rPr lang="en-US" dirty="0">
                <a:solidFill>
                  <a:srgbClr val="FFFF00"/>
                </a:solidFill>
              </a:rPr>
              <a:t> = </a:t>
            </a:r>
            <a:r>
              <a:rPr lang="en-US" dirty="0" err="1">
                <a:solidFill>
                  <a:srgbClr val="FFFF00"/>
                </a:solidFill>
              </a:rPr>
              <a:t>omp_get_num_threads</a:t>
            </a:r>
            <a:r>
              <a:rPr lang="en-US" dirty="0">
                <a:solidFill>
                  <a:srgbClr val="FFFF00"/>
                </a:solidFill>
              </a:rPr>
              <a:t>(); </a:t>
            </a:r>
          </a:p>
          <a:p>
            <a:r>
              <a:rPr lang="en-US" dirty="0"/>
              <a:t>     </a:t>
            </a:r>
            <a:r>
              <a:rPr lang="en-US" dirty="0" err="1"/>
              <a:t>int</a:t>
            </a:r>
            <a:r>
              <a:rPr lang="en-US" dirty="0"/>
              <a:t> low = N*</a:t>
            </a:r>
            <a:r>
              <a:rPr lang="en-US" dirty="0" err="1"/>
              <a:t>threadnum</a:t>
            </a:r>
            <a:r>
              <a:rPr lang="en-US" dirty="0"/>
              <a:t>/</a:t>
            </a:r>
            <a:r>
              <a:rPr lang="en-US" dirty="0" err="1"/>
              <a:t>numthreads</a:t>
            </a:r>
            <a:r>
              <a:rPr lang="en-US" dirty="0"/>
              <a:t>;</a:t>
            </a:r>
          </a:p>
          <a:p>
            <a:r>
              <a:rPr lang="en-US" dirty="0"/>
              <a:t>     </a:t>
            </a:r>
            <a:r>
              <a:rPr lang="en-US" dirty="0" err="1"/>
              <a:t>int</a:t>
            </a:r>
            <a:r>
              <a:rPr lang="en-US" dirty="0"/>
              <a:t> high = N*(threadnum+1)/</a:t>
            </a:r>
            <a:r>
              <a:rPr lang="en-US" dirty="0" err="1"/>
              <a:t>numthreads</a:t>
            </a:r>
            <a:r>
              <a:rPr lang="en-US" dirty="0"/>
              <a:t>; </a:t>
            </a:r>
          </a:p>
          <a:p>
            <a:r>
              <a:rPr lang="en-US" dirty="0"/>
              <a:t>    for (</a:t>
            </a:r>
            <a:r>
              <a:rPr lang="en-US" dirty="0" err="1"/>
              <a:t>i</a:t>
            </a:r>
            <a:r>
              <a:rPr lang="en-US" dirty="0"/>
              <a:t>=low; </a:t>
            </a:r>
            <a:r>
              <a:rPr lang="en-US" dirty="0" err="1"/>
              <a:t>i</a:t>
            </a:r>
            <a:r>
              <a:rPr lang="en-US" dirty="0"/>
              <a:t>&lt;high; </a:t>
            </a:r>
            <a:r>
              <a:rPr lang="en-US" dirty="0" err="1"/>
              <a:t>i</a:t>
            </a:r>
            <a:r>
              <a:rPr lang="en-US" dirty="0"/>
              <a:t>++) //</a:t>
            </a:r>
          </a:p>
          <a:p>
            <a:r>
              <a:rPr lang="en-US" dirty="0"/>
              <a:t>	{ do something with </a:t>
            </a:r>
            <a:r>
              <a:rPr lang="en-US" dirty="0" err="1"/>
              <a:t>i</a:t>
            </a:r>
            <a:r>
              <a:rPr lang="en-US" dirty="0"/>
              <a:t> }</a:t>
            </a:r>
          </a:p>
          <a:p>
            <a:r>
              <a:rPr lang="en-US" altLang="zh-CN" dirty="0">
                <a:solidFill>
                  <a:srgbClr val="FF0000"/>
                </a:solidFill>
              </a:rPr>
              <a:t>}</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0" dirty="0"/>
              <a:t>Example: sum of </a:t>
            </a:r>
            <a:r>
              <a:rPr lang="en-US" altLang="zh-CN" b="0" i="1" dirty="0"/>
              <a:t>n</a:t>
            </a:r>
            <a:r>
              <a:rPr lang="en-US" altLang="zh-CN" b="0" baseline="30000" dirty="0"/>
              <a:t>2</a:t>
            </a:r>
            <a:endParaRPr lang="zh-CN" altLang="en-US" b="0" baseline="30000" dirty="0"/>
          </a:p>
        </p:txBody>
      </p:sp>
      <p:sp>
        <p:nvSpPr>
          <p:cNvPr id="3" name="内容占位符 2"/>
          <p:cNvSpPr>
            <a:spLocks noGrp="1"/>
          </p:cNvSpPr>
          <p:nvPr>
            <p:ph idx="1"/>
          </p:nvPr>
        </p:nvSpPr>
        <p:spPr>
          <a:xfrm>
            <a:off x="285720" y="2000240"/>
            <a:ext cx="3929090" cy="3286148"/>
          </a:xfrm>
        </p:spPr>
        <p:txBody>
          <a:bodyPr>
            <a:normAutofit/>
          </a:bodyPr>
          <a:lstStyle/>
          <a:p>
            <a:r>
              <a:rPr lang="en-US" altLang="zh-CN" sz="2000" dirty="0"/>
              <a:t>Sum squares of numbers from 1to N</a:t>
            </a:r>
          </a:p>
          <a:p>
            <a:r>
              <a:rPr lang="en-US" altLang="zh-CN" sz="2000" dirty="0"/>
              <a:t>Smart way:</a:t>
            </a:r>
          </a:p>
          <a:p>
            <a:pPr lvl="1">
              <a:buNone/>
            </a:pPr>
            <a:r>
              <a:rPr lang="en-US" altLang="zh-CN" sz="2000" dirty="0"/>
              <a:t>sum = n(n + 1)(2n + 1)/6</a:t>
            </a:r>
          </a:p>
          <a:p>
            <a:r>
              <a:rPr lang="en-US" altLang="zh-CN" sz="2000" dirty="0"/>
              <a:t>Dumb way:</a:t>
            </a:r>
          </a:p>
          <a:p>
            <a:pPr lvl="1">
              <a:buNone/>
            </a:pPr>
            <a:r>
              <a:rPr lang="en-US" altLang="zh-CN" sz="2000" dirty="0"/>
              <a:t>Split the range 1..N across threads</a:t>
            </a:r>
          </a:p>
          <a:p>
            <a:r>
              <a:rPr lang="en-US" altLang="zh-CN" sz="2000" dirty="0"/>
              <a:t>Have each thread sum its squares Sum the results</a:t>
            </a:r>
            <a:endParaRPr lang="zh-CN" altLang="en-US" sz="2000" dirty="0"/>
          </a:p>
        </p:txBody>
      </p:sp>
      <p:sp>
        <p:nvSpPr>
          <p:cNvPr id="4" name="TextBox 3"/>
          <p:cNvSpPr txBox="1"/>
          <p:nvPr/>
        </p:nvSpPr>
        <p:spPr>
          <a:xfrm>
            <a:off x="4429124" y="1405015"/>
            <a:ext cx="4526111" cy="452431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altLang="zh-CN" dirty="0">
                <a:solidFill>
                  <a:schemeClr val="tx1"/>
                </a:solidFill>
              </a:rPr>
              <a:t>#include&lt;</a:t>
            </a:r>
            <a:r>
              <a:rPr lang="en-US" altLang="zh-CN" dirty="0" err="1">
                <a:solidFill>
                  <a:schemeClr val="tx1"/>
                </a:solidFill>
              </a:rPr>
              <a:t>omp</a:t>
            </a:r>
            <a:r>
              <a:rPr lang="en-US" altLang="zh-CN" dirty="0">
                <a:solidFill>
                  <a:schemeClr val="tx1"/>
                </a:solidFill>
              </a:rPr>
              <a:t> . h&gt;</a:t>
            </a:r>
          </a:p>
          <a:p>
            <a:r>
              <a:rPr lang="pt-BR" altLang="zh-CN" dirty="0">
                <a:solidFill>
                  <a:schemeClr val="tx1"/>
                </a:solidFill>
              </a:rPr>
              <a:t>#include &lt;stdio . h&gt;</a:t>
            </a:r>
          </a:p>
          <a:p>
            <a:r>
              <a:rPr lang="en-US" altLang="zh-CN" dirty="0">
                <a:solidFill>
                  <a:schemeClr val="tx1"/>
                </a:solidFill>
              </a:rPr>
              <a:t>. . .</a:t>
            </a:r>
          </a:p>
          <a:p>
            <a:r>
              <a:rPr lang="en-US" altLang="zh-CN" dirty="0" err="1">
                <a:solidFill>
                  <a:schemeClr val="tx1"/>
                </a:solidFill>
              </a:rPr>
              <a:t>Int</a:t>
            </a:r>
            <a:r>
              <a:rPr lang="en-US" altLang="zh-CN" dirty="0">
                <a:solidFill>
                  <a:schemeClr val="tx1"/>
                </a:solidFill>
              </a:rPr>
              <a:t> sum;</a:t>
            </a:r>
          </a:p>
          <a:p>
            <a:r>
              <a:rPr lang="pt-BR" altLang="zh-CN" dirty="0">
                <a:solidFill>
                  <a:schemeClr val="tx1"/>
                </a:solidFill>
              </a:rPr>
              <a:t>#pragma omp parallel</a:t>
            </a:r>
          </a:p>
          <a:p>
            <a:r>
              <a:rPr lang="en-US" altLang="zh-CN" dirty="0">
                <a:solidFill>
                  <a:srgbClr val="FF0000"/>
                </a:solidFill>
              </a:rPr>
              <a:t>{</a:t>
            </a:r>
          </a:p>
          <a:p>
            <a:r>
              <a:rPr lang="en-US" altLang="zh-CN" dirty="0" err="1">
                <a:solidFill>
                  <a:schemeClr val="tx1"/>
                </a:solidFill>
              </a:rPr>
              <a:t>int</a:t>
            </a:r>
            <a:r>
              <a:rPr lang="en-US" altLang="zh-CN" dirty="0">
                <a:solidFill>
                  <a:schemeClr val="tx1"/>
                </a:solidFill>
              </a:rPr>
              <a:t> </a:t>
            </a:r>
            <a:r>
              <a:rPr lang="en-US" altLang="zh-CN" dirty="0" err="1">
                <a:solidFill>
                  <a:schemeClr val="tx1"/>
                </a:solidFill>
              </a:rPr>
              <a:t>myid</a:t>
            </a:r>
            <a:r>
              <a:rPr lang="en-US" altLang="zh-CN" dirty="0">
                <a:solidFill>
                  <a:schemeClr val="tx1"/>
                </a:solidFill>
              </a:rPr>
              <a:t> , </a:t>
            </a:r>
            <a:r>
              <a:rPr lang="en-US" altLang="zh-CN" dirty="0" err="1">
                <a:solidFill>
                  <a:schemeClr val="tx1"/>
                </a:solidFill>
              </a:rPr>
              <a:t>numthreads</a:t>
            </a:r>
            <a:r>
              <a:rPr lang="en-US" altLang="zh-CN" dirty="0">
                <a:solidFill>
                  <a:schemeClr val="tx1"/>
                </a:solidFill>
              </a:rPr>
              <a:t> ,</a:t>
            </a:r>
            <a:r>
              <a:rPr lang="en-US" altLang="zh-CN" dirty="0" err="1">
                <a:solidFill>
                  <a:schemeClr val="tx1"/>
                </a:solidFill>
              </a:rPr>
              <a:t>mysum</a:t>
            </a:r>
            <a:r>
              <a:rPr lang="en-US" altLang="zh-CN" dirty="0">
                <a:solidFill>
                  <a:schemeClr val="tx1"/>
                </a:solidFill>
              </a:rPr>
              <a:t>, first , next , </a:t>
            </a:r>
            <a:r>
              <a:rPr lang="en-US" altLang="zh-CN" dirty="0" err="1">
                <a:solidFill>
                  <a:schemeClr val="tx1"/>
                </a:solidFill>
              </a:rPr>
              <a:t>i</a:t>
            </a:r>
            <a:r>
              <a:rPr lang="en-US" altLang="zh-CN" dirty="0">
                <a:solidFill>
                  <a:schemeClr val="tx1"/>
                </a:solidFill>
              </a:rPr>
              <a:t> ;</a:t>
            </a:r>
          </a:p>
          <a:p>
            <a:r>
              <a:rPr lang="en-US" altLang="zh-CN" dirty="0" err="1">
                <a:solidFill>
                  <a:srgbClr val="FF0000"/>
                </a:solidFill>
              </a:rPr>
              <a:t>myid</a:t>
            </a:r>
            <a:r>
              <a:rPr lang="en-US" altLang="zh-CN" dirty="0">
                <a:solidFill>
                  <a:srgbClr val="FF0000"/>
                </a:solidFill>
              </a:rPr>
              <a:t> = </a:t>
            </a:r>
            <a:r>
              <a:rPr lang="en-US" altLang="zh-CN" dirty="0" err="1">
                <a:solidFill>
                  <a:srgbClr val="FF0000"/>
                </a:solidFill>
              </a:rPr>
              <a:t>omp_get_thread_num</a:t>
            </a:r>
            <a:r>
              <a:rPr lang="en-US" altLang="zh-CN" dirty="0">
                <a:solidFill>
                  <a:srgbClr val="FF0000"/>
                </a:solidFill>
              </a:rPr>
              <a:t> ( ) ;</a:t>
            </a:r>
          </a:p>
          <a:p>
            <a:r>
              <a:rPr lang="en-US" altLang="zh-CN" dirty="0" err="1">
                <a:solidFill>
                  <a:srgbClr val="FF0000"/>
                </a:solidFill>
              </a:rPr>
              <a:t>numthreads</a:t>
            </a:r>
            <a:r>
              <a:rPr lang="en-US" altLang="zh-CN" dirty="0">
                <a:solidFill>
                  <a:srgbClr val="FF0000"/>
                </a:solidFill>
              </a:rPr>
              <a:t>=</a:t>
            </a:r>
            <a:r>
              <a:rPr lang="en-US" altLang="zh-CN" dirty="0" err="1">
                <a:solidFill>
                  <a:srgbClr val="FF0000"/>
                </a:solidFill>
              </a:rPr>
              <a:t>omp_get_num</a:t>
            </a:r>
            <a:r>
              <a:rPr lang="en-US" altLang="zh-CN" dirty="0">
                <a:solidFill>
                  <a:srgbClr val="FF0000"/>
                </a:solidFill>
              </a:rPr>
              <a:t> threads ( ) ;</a:t>
            </a:r>
          </a:p>
          <a:p>
            <a:r>
              <a:rPr lang="en-US" altLang="zh-CN" dirty="0" err="1">
                <a:solidFill>
                  <a:schemeClr val="tx1"/>
                </a:solidFill>
              </a:rPr>
              <a:t>mysum</a:t>
            </a:r>
            <a:r>
              <a:rPr lang="en-US" altLang="zh-CN" dirty="0">
                <a:solidFill>
                  <a:schemeClr val="tx1"/>
                </a:solidFill>
              </a:rPr>
              <a:t>=0;</a:t>
            </a:r>
          </a:p>
          <a:p>
            <a:r>
              <a:rPr lang="en-US" altLang="zh-CN" dirty="0" smtClean="0">
                <a:solidFill>
                  <a:srgbClr val="0000FF"/>
                </a:solidFill>
              </a:rPr>
              <a:t>first</a:t>
            </a:r>
            <a:r>
              <a:rPr lang="en-US" altLang="zh-CN" dirty="0" smtClean="0">
                <a:solidFill>
                  <a:schemeClr val="tx1"/>
                </a:solidFill>
              </a:rPr>
              <a:t>=</a:t>
            </a:r>
            <a:r>
              <a:rPr lang="en-US" altLang="zh-CN" dirty="0" err="1" smtClean="0">
                <a:solidFill>
                  <a:schemeClr val="tx1"/>
                </a:solidFill>
              </a:rPr>
              <a:t>myid</a:t>
            </a:r>
            <a:r>
              <a:rPr lang="en-US" altLang="zh-CN" dirty="0" smtClean="0">
                <a:solidFill>
                  <a:schemeClr val="tx1"/>
                </a:solidFill>
              </a:rPr>
              <a:t>*N</a:t>
            </a:r>
            <a:r>
              <a:rPr lang="en-US" altLang="zh-CN" dirty="0">
                <a:solidFill>
                  <a:schemeClr val="tx1"/>
                </a:solidFill>
              </a:rPr>
              <a:t>/ numthreads+1;</a:t>
            </a:r>
          </a:p>
          <a:p>
            <a:r>
              <a:rPr lang="fr-FR" altLang="zh-CN" dirty="0">
                <a:solidFill>
                  <a:srgbClr val="0000FF"/>
                </a:solidFill>
              </a:rPr>
              <a:t>ne x t</a:t>
            </a:r>
            <a:r>
              <a:rPr lang="fr-FR" altLang="zh-CN" dirty="0">
                <a:solidFill>
                  <a:schemeClr val="tx1"/>
                </a:solidFill>
              </a:rPr>
              <a:t>=(myid+1)N/ numthreads+1;</a:t>
            </a:r>
          </a:p>
          <a:p>
            <a:r>
              <a:rPr lang="pt-BR" altLang="zh-CN" dirty="0">
                <a:solidFill>
                  <a:schemeClr val="tx1"/>
                </a:solidFill>
              </a:rPr>
              <a:t>f o r ( i=first ; i&lt;next ; i++)</a:t>
            </a:r>
          </a:p>
          <a:p>
            <a:r>
              <a:rPr lang="en-US" altLang="zh-CN" dirty="0">
                <a:solidFill>
                  <a:schemeClr val="tx1"/>
                </a:solidFill>
              </a:rPr>
              <a:t>	</a:t>
            </a:r>
            <a:r>
              <a:rPr lang="en-US" altLang="zh-CN" dirty="0" err="1">
                <a:solidFill>
                  <a:schemeClr val="tx1"/>
                </a:solidFill>
              </a:rPr>
              <a:t>mysum</a:t>
            </a:r>
            <a:r>
              <a:rPr lang="en-US" altLang="zh-CN" dirty="0">
                <a:solidFill>
                  <a:schemeClr val="tx1"/>
                </a:solidFill>
              </a:rPr>
              <a:t>+=</a:t>
            </a:r>
            <a:r>
              <a:rPr lang="en-US" altLang="zh-CN" dirty="0" err="1">
                <a:solidFill>
                  <a:schemeClr val="tx1"/>
                </a:solidFill>
              </a:rPr>
              <a:t>i</a:t>
            </a:r>
            <a:r>
              <a:rPr lang="en-US" altLang="zh-CN" dirty="0">
                <a:solidFill>
                  <a:schemeClr val="tx1"/>
                </a:solidFill>
              </a:rPr>
              <a:t>*</a:t>
            </a:r>
            <a:r>
              <a:rPr lang="en-US" altLang="zh-CN" dirty="0" err="1">
                <a:solidFill>
                  <a:schemeClr val="tx1"/>
                </a:solidFill>
              </a:rPr>
              <a:t>i</a:t>
            </a:r>
            <a:r>
              <a:rPr lang="en-US" altLang="zh-CN" dirty="0">
                <a:solidFill>
                  <a:schemeClr val="tx1"/>
                </a:solidFill>
              </a:rPr>
              <a:t> ;</a:t>
            </a:r>
          </a:p>
          <a:p>
            <a:r>
              <a:rPr lang="en-US" altLang="zh-CN" dirty="0">
                <a:solidFill>
                  <a:schemeClr val="tx1"/>
                </a:solidFill>
              </a:rPr>
              <a:t>	</a:t>
            </a:r>
            <a:r>
              <a:rPr lang="en-US" altLang="zh-CN" dirty="0">
                <a:solidFill>
                  <a:srgbClr val="FF0000"/>
                </a:solidFill>
              </a:rPr>
              <a:t>sum += </a:t>
            </a:r>
            <a:r>
              <a:rPr lang="en-US" altLang="zh-CN" dirty="0" err="1">
                <a:solidFill>
                  <a:srgbClr val="FF0000"/>
                </a:solidFill>
              </a:rPr>
              <a:t>mysum</a:t>
            </a:r>
            <a:r>
              <a:rPr lang="en-US" altLang="zh-CN" dirty="0">
                <a:solidFill>
                  <a:srgbClr val="FF0000"/>
                </a:solidFill>
              </a:rPr>
              <a:t>; //?????</a:t>
            </a:r>
          </a:p>
          <a:p>
            <a:r>
              <a:rPr lang="en-US" altLang="zh-CN" dirty="0">
                <a:solidFill>
                  <a:srgbClr val="FF0000"/>
                </a:solidFill>
              </a:rPr>
              <a:t>}</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en-US" b="1" dirty="0"/>
              <a:t>How Many Threads?</a:t>
            </a:r>
            <a:endParaRPr lang="en-US" dirty="0"/>
          </a:p>
          <a:p>
            <a:r>
              <a:rPr lang="en-US" dirty="0"/>
              <a:t>The number of threads in a parallel region is determined by the following factors, in order of precedence:</a:t>
            </a:r>
          </a:p>
          <a:p>
            <a:pPr lvl="1"/>
            <a:r>
              <a:rPr lang="en-US" dirty="0"/>
              <a:t>Evaluation of the </a:t>
            </a:r>
            <a:r>
              <a:rPr lang="en-US" b="1" dirty="0"/>
              <a:t>IF</a:t>
            </a:r>
            <a:r>
              <a:rPr lang="en-US" dirty="0"/>
              <a:t> clause</a:t>
            </a:r>
          </a:p>
          <a:p>
            <a:pPr lvl="1"/>
            <a:r>
              <a:rPr lang="en-US" dirty="0"/>
              <a:t>Setting of the </a:t>
            </a:r>
            <a:r>
              <a:rPr lang="en-US" b="1" dirty="0"/>
              <a:t>NUM_THREADS</a:t>
            </a:r>
            <a:r>
              <a:rPr lang="en-US" dirty="0"/>
              <a:t> clause</a:t>
            </a:r>
          </a:p>
          <a:p>
            <a:pPr lvl="1"/>
            <a:r>
              <a:rPr lang="en-US" dirty="0"/>
              <a:t>Use of the </a:t>
            </a:r>
            <a:r>
              <a:rPr lang="en-US" b="1" dirty="0" err="1"/>
              <a:t>omp_set_num_threads</a:t>
            </a:r>
            <a:r>
              <a:rPr lang="en-US" b="1" dirty="0"/>
              <a:t>()</a:t>
            </a:r>
            <a:r>
              <a:rPr lang="en-US" dirty="0"/>
              <a:t> library function</a:t>
            </a:r>
          </a:p>
          <a:p>
            <a:pPr lvl="1"/>
            <a:r>
              <a:rPr lang="en-US" dirty="0"/>
              <a:t>Setting of the </a:t>
            </a:r>
            <a:r>
              <a:rPr lang="en-US" b="1" dirty="0"/>
              <a:t>OMP_NUM_THREADS</a:t>
            </a:r>
            <a:r>
              <a:rPr lang="en-US" dirty="0"/>
              <a:t> environment variable</a:t>
            </a:r>
          </a:p>
          <a:p>
            <a:pPr lvl="1"/>
            <a:r>
              <a:rPr lang="en-US" dirty="0"/>
              <a:t>Implementation default - usually the number of CPUs on a node, though it could be dynamic (see next bullet).</a:t>
            </a:r>
          </a:p>
          <a:p>
            <a:r>
              <a:rPr lang="en-US" dirty="0"/>
              <a:t>Threads are numbered from 0 (master thread) to N-1</a:t>
            </a:r>
          </a:p>
          <a:p>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a:t>Example parallel</a:t>
            </a:r>
            <a:endParaRPr lang="zh-CN" altLang="en-US" dirty="0"/>
          </a:p>
        </p:txBody>
      </p:sp>
      <p:sp>
        <p:nvSpPr>
          <p:cNvPr id="3" name="内容占位符 2"/>
          <p:cNvSpPr>
            <a:spLocks noGrp="1"/>
          </p:cNvSpPr>
          <p:nvPr>
            <p:ph idx="1"/>
          </p:nvPr>
        </p:nvSpPr>
        <p:spPr>
          <a:xfrm>
            <a:off x="214282" y="1285860"/>
            <a:ext cx="2928958" cy="4929222"/>
          </a:xfrm>
        </p:spPr>
        <p:txBody>
          <a:bodyPr/>
          <a:lstStyle/>
          <a:p>
            <a:endParaRPr lang="zh-CN" altLang="en-US" dirty="0"/>
          </a:p>
        </p:txBody>
      </p:sp>
      <p:sp>
        <p:nvSpPr>
          <p:cNvPr id="5" name="TextBox 4"/>
          <p:cNvSpPr txBox="1"/>
          <p:nvPr/>
        </p:nvSpPr>
        <p:spPr>
          <a:xfrm>
            <a:off x="3214678" y="1071546"/>
            <a:ext cx="5786478" cy="5478423"/>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altLang="zh-CN" sz="1400" dirty="0"/>
              <a:t>#include &lt;</a:t>
            </a:r>
            <a:r>
              <a:rPr lang="en-US" altLang="zh-CN" sz="1400" dirty="0" err="1"/>
              <a:t>omp.h</a:t>
            </a:r>
            <a:r>
              <a:rPr lang="en-US" altLang="zh-CN" sz="1400" dirty="0"/>
              <a:t>&gt;</a:t>
            </a:r>
          </a:p>
          <a:p>
            <a:r>
              <a:rPr lang="en-US" altLang="zh-CN" sz="1400" dirty="0"/>
              <a:t>void </a:t>
            </a:r>
            <a:r>
              <a:rPr lang="en-US" altLang="zh-CN" sz="1400" dirty="0" err="1"/>
              <a:t>subdomain</a:t>
            </a:r>
            <a:r>
              <a:rPr lang="en-US" altLang="zh-CN" sz="1400" dirty="0"/>
              <a:t>(float *x, </a:t>
            </a:r>
            <a:r>
              <a:rPr lang="en-US" altLang="zh-CN" sz="1400" dirty="0" err="1"/>
              <a:t>int</a:t>
            </a:r>
            <a:r>
              <a:rPr lang="en-US" altLang="zh-CN" sz="1400" dirty="0"/>
              <a:t> </a:t>
            </a:r>
            <a:r>
              <a:rPr lang="en-US" altLang="zh-CN" sz="1400" dirty="0" err="1"/>
              <a:t>istart</a:t>
            </a:r>
            <a:r>
              <a:rPr lang="en-US" altLang="zh-CN" sz="1400" dirty="0"/>
              <a:t>, </a:t>
            </a:r>
            <a:r>
              <a:rPr lang="en-US" altLang="zh-CN" sz="1400" dirty="0" err="1"/>
              <a:t>int</a:t>
            </a:r>
            <a:r>
              <a:rPr lang="en-US" altLang="zh-CN" sz="1400" dirty="0"/>
              <a:t> </a:t>
            </a:r>
            <a:r>
              <a:rPr lang="en-US" altLang="zh-CN" sz="1400" dirty="0" err="1"/>
              <a:t>ipoints</a:t>
            </a:r>
            <a:r>
              <a:rPr lang="en-US" altLang="zh-CN" sz="1400" dirty="0"/>
              <a:t>)</a:t>
            </a:r>
          </a:p>
          <a:p>
            <a:r>
              <a:rPr lang="en-US" altLang="zh-CN" sz="1400" dirty="0"/>
              <a:t>{ </a:t>
            </a:r>
          </a:p>
          <a:p>
            <a:r>
              <a:rPr lang="en-US" altLang="zh-CN" sz="1400" dirty="0"/>
              <a:t>           </a:t>
            </a:r>
            <a:r>
              <a:rPr lang="en-US" altLang="zh-CN" sz="1400" dirty="0" err="1"/>
              <a:t>int</a:t>
            </a:r>
            <a:r>
              <a:rPr lang="en-US" altLang="zh-CN" sz="1400" dirty="0"/>
              <a:t> </a:t>
            </a:r>
            <a:r>
              <a:rPr lang="en-US" altLang="zh-CN" sz="1400" dirty="0" err="1"/>
              <a:t>i</a:t>
            </a:r>
            <a:r>
              <a:rPr lang="en-US" altLang="zh-CN" sz="1400" dirty="0"/>
              <a:t>; </a:t>
            </a:r>
          </a:p>
          <a:p>
            <a:r>
              <a:rPr lang="en-US" altLang="zh-CN" sz="1400" dirty="0"/>
              <a:t>           for (</a:t>
            </a:r>
            <a:r>
              <a:rPr lang="en-US" altLang="zh-CN" sz="1400" dirty="0" err="1"/>
              <a:t>i</a:t>
            </a:r>
            <a:r>
              <a:rPr lang="en-US" altLang="zh-CN" sz="1400" dirty="0"/>
              <a:t> = 0; </a:t>
            </a:r>
            <a:r>
              <a:rPr lang="en-US" altLang="zh-CN" sz="1400" dirty="0" err="1"/>
              <a:t>i</a:t>
            </a:r>
            <a:r>
              <a:rPr lang="en-US" altLang="zh-CN" sz="1400" dirty="0"/>
              <a:t> &lt; </a:t>
            </a:r>
            <a:r>
              <a:rPr lang="en-US" altLang="zh-CN" sz="1400" dirty="0" err="1"/>
              <a:t>ipoints</a:t>
            </a:r>
            <a:r>
              <a:rPr lang="en-US" altLang="zh-CN" sz="1400" dirty="0"/>
              <a:t>; </a:t>
            </a:r>
            <a:r>
              <a:rPr lang="en-US" altLang="zh-CN" sz="1400" dirty="0" err="1"/>
              <a:t>i</a:t>
            </a:r>
            <a:r>
              <a:rPr lang="en-US" altLang="zh-CN" sz="1400" dirty="0"/>
              <a:t>++)  </a:t>
            </a:r>
          </a:p>
          <a:p>
            <a:r>
              <a:rPr lang="en-US" altLang="zh-CN" sz="1400" dirty="0"/>
              <a:t>	    x[</a:t>
            </a:r>
            <a:r>
              <a:rPr lang="en-US" altLang="zh-CN" sz="1400" dirty="0" err="1"/>
              <a:t>istart+i</a:t>
            </a:r>
            <a:r>
              <a:rPr lang="en-US" altLang="zh-CN" sz="1400" dirty="0"/>
              <a:t>] = 123.456;</a:t>
            </a:r>
          </a:p>
          <a:p>
            <a:r>
              <a:rPr lang="en-US" altLang="zh-CN" sz="1400" dirty="0"/>
              <a:t>}</a:t>
            </a:r>
          </a:p>
          <a:p>
            <a:r>
              <a:rPr lang="en-US" altLang="zh-CN" sz="1400" dirty="0"/>
              <a:t>void sub(float *x, </a:t>
            </a:r>
            <a:r>
              <a:rPr lang="en-US" altLang="zh-CN" sz="1400" dirty="0" err="1"/>
              <a:t>int</a:t>
            </a:r>
            <a:r>
              <a:rPr lang="en-US" altLang="zh-CN" sz="1400" dirty="0"/>
              <a:t> </a:t>
            </a:r>
            <a:r>
              <a:rPr lang="en-US" altLang="zh-CN" sz="1400" dirty="0" err="1"/>
              <a:t>npoints</a:t>
            </a:r>
            <a:r>
              <a:rPr lang="en-US" altLang="zh-CN" sz="1400" dirty="0"/>
              <a:t>){ </a:t>
            </a:r>
          </a:p>
          <a:p>
            <a:r>
              <a:rPr lang="en-US" altLang="zh-CN" sz="1400" dirty="0"/>
              <a:t>          </a:t>
            </a:r>
            <a:r>
              <a:rPr lang="en-US" altLang="zh-CN" sz="1400" dirty="0" err="1"/>
              <a:t>int</a:t>
            </a:r>
            <a:r>
              <a:rPr lang="en-US" altLang="zh-CN" sz="1400" dirty="0"/>
              <a:t> </a:t>
            </a:r>
            <a:r>
              <a:rPr lang="en-US" altLang="zh-CN" sz="1400" dirty="0" err="1"/>
              <a:t>iam</a:t>
            </a:r>
            <a:r>
              <a:rPr lang="en-US" altLang="zh-CN" sz="1400" dirty="0"/>
              <a:t>, </a:t>
            </a:r>
            <a:r>
              <a:rPr lang="en-US" altLang="zh-CN" sz="1400" dirty="0" err="1"/>
              <a:t>nt</a:t>
            </a:r>
            <a:r>
              <a:rPr lang="en-US" altLang="zh-CN" sz="1400" dirty="0"/>
              <a:t>, </a:t>
            </a:r>
            <a:r>
              <a:rPr lang="en-US" altLang="zh-CN" sz="1400" dirty="0" err="1"/>
              <a:t>ipoints</a:t>
            </a:r>
            <a:r>
              <a:rPr lang="en-US" altLang="zh-CN" sz="1400" dirty="0"/>
              <a:t>, </a:t>
            </a:r>
            <a:r>
              <a:rPr lang="en-US" altLang="zh-CN" sz="1400" dirty="0" err="1"/>
              <a:t>istart</a:t>
            </a:r>
            <a:r>
              <a:rPr lang="en-US" altLang="zh-CN" sz="1400" dirty="0"/>
              <a:t>;  </a:t>
            </a:r>
          </a:p>
          <a:p>
            <a:r>
              <a:rPr lang="en-US" altLang="zh-CN" sz="1400" dirty="0">
                <a:solidFill>
                  <a:srgbClr val="FFFF00"/>
                </a:solidFill>
              </a:rPr>
              <a:t>          #</a:t>
            </a:r>
            <a:r>
              <a:rPr lang="en-US" altLang="zh-CN" sz="1400" dirty="0" err="1">
                <a:solidFill>
                  <a:srgbClr val="FFFF00"/>
                </a:solidFill>
              </a:rPr>
              <a:t>pragma</a:t>
            </a:r>
            <a:r>
              <a:rPr lang="en-US" altLang="zh-CN" sz="1400" dirty="0">
                <a:solidFill>
                  <a:srgbClr val="FFFF00"/>
                </a:solidFill>
              </a:rPr>
              <a:t> </a:t>
            </a:r>
            <a:r>
              <a:rPr lang="en-US" altLang="zh-CN" sz="1400" dirty="0" err="1">
                <a:solidFill>
                  <a:srgbClr val="FFFF00"/>
                </a:solidFill>
              </a:rPr>
              <a:t>omp</a:t>
            </a:r>
            <a:r>
              <a:rPr lang="en-US" altLang="zh-CN" sz="1400" dirty="0">
                <a:solidFill>
                  <a:srgbClr val="FFFF00"/>
                </a:solidFill>
              </a:rPr>
              <a:t> parallel default(shared)private(</a:t>
            </a:r>
            <a:r>
              <a:rPr lang="en-US" altLang="zh-CN" sz="1400" dirty="0" err="1">
                <a:solidFill>
                  <a:srgbClr val="FFFF00"/>
                </a:solidFill>
              </a:rPr>
              <a:t>iam,nt,ipoints,istart</a:t>
            </a:r>
            <a:r>
              <a:rPr lang="en-US" altLang="zh-CN" sz="1400" dirty="0">
                <a:solidFill>
                  <a:srgbClr val="FFFF00"/>
                </a:solidFill>
              </a:rPr>
              <a:t>)  </a:t>
            </a:r>
          </a:p>
          <a:p>
            <a:r>
              <a:rPr lang="en-US" altLang="zh-CN" sz="1400" dirty="0"/>
              <a:t>     { </a:t>
            </a:r>
          </a:p>
          <a:p>
            <a:r>
              <a:rPr lang="en-US" altLang="zh-CN" sz="1400" dirty="0"/>
              <a:t>           </a:t>
            </a:r>
            <a:r>
              <a:rPr lang="en-US" altLang="zh-CN" sz="1400" dirty="0">
                <a:solidFill>
                  <a:srgbClr val="FFFF00"/>
                </a:solidFill>
              </a:rPr>
              <a:t> </a:t>
            </a:r>
            <a:r>
              <a:rPr lang="en-US" altLang="zh-CN" sz="1400" dirty="0" err="1">
                <a:solidFill>
                  <a:srgbClr val="FFFF00"/>
                </a:solidFill>
              </a:rPr>
              <a:t>iam</a:t>
            </a:r>
            <a:r>
              <a:rPr lang="en-US" altLang="zh-CN" sz="1400" dirty="0">
                <a:solidFill>
                  <a:srgbClr val="FFFF00"/>
                </a:solidFill>
              </a:rPr>
              <a:t> = </a:t>
            </a:r>
            <a:r>
              <a:rPr lang="en-US" altLang="zh-CN" sz="1400" dirty="0" err="1">
                <a:solidFill>
                  <a:srgbClr val="FFFF00"/>
                </a:solidFill>
              </a:rPr>
              <a:t>omp_get_thread_num</a:t>
            </a:r>
            <a:r>
              <a:rPr lang="en-US" altLang="zh-CN" sz="1400" dirty="0">
                <a:solidFill>
                  <a:srgbClr val="FFFF00"/>
                </a:solidFill>
              </a:rPr>
              <a:t>();     </a:t>
            </a:r>
          </a:p>
          <a:p>
            <a:r>
              <a:rPr lang="en-US" altLang="zh-CN" sz="1400" dirty="0">
                <a:solidFill>
                  <a:srgbClr val="FFFF00"/>
                </a:solidFill>
              </a:rPr>
              <a:t>            </a:t>
            </a:r>
            <a:r>
              <a:rPr lang="en-US" altLang="zh-CN" sz="1400" dirty="0" err="1">
                <a:solidFill>
                  <a:srgbClr val="FFFF00"/>
                </a:solidFill>
              </a:rPr>
              <a:t>nt</a:t>
            </a:r>
            <a:r>
              <a:rPr lang="en-US" altLang="zh-CN" sz="1400" dirty="0">
                <a:solidFill>
                  <a:srgbClr val="FFFF00"/>
                </a:solidFill>
              </a:rPr>
              <a:t> =  </a:t>
            </a:r>
            <a:r>
              <a:rPr lang="en-US" altLang="zh-CN" sz="1400" dirty="0" err="1">
                <a:solidFill>
                  <a:srgbClr val="FFFF00"/>
                </a:solidFill>
              </a:rPr>
              <a:t>omp_get_num_threads</a:t>
            </a:r>
            <a:r>
              <a:rPr lang="en-US" altLang="zh-CN" sz="1400" dirty="0">
                <a:solidFill>
                  <a:srgbClr val="FFFF00"/>
                </a:solidFill>
              </a:rPr>
              <a:t>();    </a:t>
            </a:r>
          </a:p>
          <a:p>
            <a:r>
              <a:rPr lang="en-US" altLang="zh-CN" sz="1400" dirty="0"/>
              <a:t>            </a:t>
            </a:r>
            <a:r>
              <a:rPr lang="en-US" altLang="zh-CN" sz="1400" dirty="0" err="1"/>
              <a:t>ipoints</a:t>
            </a:r>
            <a:r>
              <a:rPr lang="en-US" altLang="zh-CN" sz="1400" dirty="0"/>
              <a:t> = </a:t>
            </a:r>
            <a:r>
              <a:rPr lang="en-US" altLang="zh-CN" sz="1400" dirty="0" err="1"/>
              <a:t>npoints</a:t>
            </a:r>
            <a:r>
              <a:rPr lang="en-US" altLang="zh-CN" sz="1400" dirty="0"/>
              <a:t> / </a:t>
            </a:r>
            <a:r>
              <a:rPr lang="en-US" altLang="zh-CN" sz="1400" dirty="0" err="1"/>
              <a:t>nt</a:t>
            </a:r>
            <a:r>
              <a:rPr lang="en-US" altLang="zh-CN" sz="1400" dirty="0"/>
              <a:t>;    /* size of partition */            </a:t>
            </a:r>
          </a:p>
          <a:p>
            <a:r>
              <a:rPr lang="en-US" altLang="zh-CN" sz="1400" dirty="0"/>
              <a:t>            </a:t>
            </a:r>
            <a:r>
              <a:rPr lang="en-US" altLang="zh-CN" sz="1400" dirty="0" err="1"/>
              <a:t>istart</a:t>
            </a:r>
            <a:r>
              <a:rPr lang="en-US" altLang="zh-CN" sz="1400" dirty="0"/>
              <a:t> = </a:t>
            </a:r>
            <a:r>
              <a:rPr lang="en-US" altLang="zh-CN" sz="1400" dirty="0" err="1"/>
              <a:t>iam</a:t>
            </a:r>
            <a:r>
              <a:rPr lang="en-US" altLang="zh-CN" sz="1400" dirty="0"/>
              <a:t> * </a:t>
            </a:r>
            <a:r>
              <a:rPr lang="en-US" altLang="zh-CN" sz="1400" dirty="0" err="1"/>
              <a:t>ipoints</a:t>
            </a:r>
            <a:r>
              <a:rPr lang="en-US" altLang="zh-CN" sz="1400" dirty="0"/>
              <a:t>;  /* starting array index */     </a:t>
            </a:r>
          </a:p>
          <a:p>
            <a:r>
              <a:rPr lang="en-US" altLang="zh-CN" sz="1400" dirty="0"/>
              <a:t>           if (</a:t>
            </a:r>
            <a:r>
              <a:rPr lang="en-US" altLang="zh-CN" sz="1400" dirty="0" err="1"/>
              <a:t>iam</a:t>
            </a:r>
            <a:r>
              <a:rPr lang="en-US" altLang="zh-CN" sz="1400" dirty="0"/>
              <a:t> == nt-1)     /* last thread may do more */           </a:t>
            </a:r>
          </a:p>
          <a:p>
            <a:r>
              <a:rPr lang="en-US" altLang="zh-CN" sz="1400" dirty="0"/>
              <a:t>                  </a:t>
            </a:r>
            <a:r>
              <a:rPr lang="en-US" altLang="zh-CN" sz="1400" dirty="0" err="1"/>
              <a:t>ipoints</a:t>
            </a:r>
            <a:r>
              <a:rPr lang="en-US" altLang="zh-CN" sz="1400" dirty="0"/>
              <a:t> = </a:t>
            </a:r>
            <a:r>
              <a:rPr lang="en-US" altLang="zh-CN" sz="1400" dirty="0" err="1"/>
              <a:t>npoints</a:t>
            </a:r>
            <a:r>
              <a:rPr lang="en-US" altLang="zh-CN" sz="1400" dirty="0"/>
              <a:t> - </a:t>
            </a:r>
            <a:r>
              <a:rPr lang="en-US" altLang="zh-CN" sz="1400" dirty="0" err="1"/>
              <a:t>istart</a:t>
            </a:r>
            <a:r>
              <a:rPr lang="en-US" altLang="zh-CN" sz="1400" dirty="0"/>
              <a:t>; </a:t>
            </a:r>
          </a:p>
          <a:p>
            <a:r>
              <a:rPr lang="en-US" altLang="zh-CN" sz="1400" dirty="0"/>
              <a:t>                  </a:t>
            </a:r>
            <a:r>
              <a:rPr lang="en-US" altLang="zh-CN" sz="1400" dirty="0" err="1"/>
              <a:t>subdomain</a:t>
            </a:r>
            <a:r>
              <a:rPr lang="en-US" altLang="zh-CN" sz="1400" dirty="0"/>
              <a:t>(x, </a:t>
            </a:r>
            <a:r>
              <a:rPr lang="en-US" altLang="zh-CN" sz="1400" dirty="0" err="1"/>
              <a:t>istart</a:t>
            </a:r>
            <a:r>
              <a:rPr lang="en-US" altLang="zh-CN" sz="1400" dirty="0"/>
              <a:t>, </a:t>
            </a:r>
            <a:r>
              <a:rPr lang="en-US" altLang="zh-CN" sz="1400" dirty="0" err="1"/>
              <a:t>ipoints</a:t>
            </a:r>
            <a:r>
              <a:rPr lang="en-US" altLang="zh-CN" sz="1400" dirty="0"/>
              <a:t>);  </a:t>
            </a:r>
          </a:p>
          <a:p>
            <a:r>
              <a:rPr lang="en-US" altLang="zh-CN" sz="1400" dirty="0"/>
              <a:t>     }</a:t>
            </a:r>
          </a:p>
          <a:p>
            <a:r>
              <a:rPr lang="en-US" altLang="zh-CN" sz="1400" dirty="0"/>
              <a:t>}</a:t>
            </a:r>
          </a:p>
          <a:p>
            <a:endParaRPr lang="en-US" altLang="zh-CN" sz="1400" dirty="0"/>
          </a:p>
          <a:p>
            <a:r>
              <a:rPr lang="en-US" altLang="zh-CN" sz="1400" dirty="0" err="1"/>
              <a:t>int</a:t>
            </a:r>
            <a:r>
              <a:rPr lang="en-US" altLang="zh-CN" sz="1400" dirty="0"/>
              <a:t> main(){</a:t>
            </a:r>
          </a:p>
          <a:p>
            <a:r>
              <a:rPr lang="en-US" altLang="zh-CN" sz="1400" dirty="0"/>
              <a:t>    float array[10000];  </a:t>
            </a:r>
          </a:p>
          <a:p>
            <a:r>
              <a:rPr lang="en-US" altLang="zh-CN" sz="1400" dirty="0"/>
              <a:t>   sub(array, 10000);    return 0;</a:t>
            </a:r>
          </a:p>
          <a:p>
            <a:r>
              <a:rPr lang="en-US" altLang="zh-CN" sz="1400" dirty="0"/>
              <a:t>}</a:t>
            </a:r>
            <a:endParaRPr lang="zh-CN" altLang="en-US" sz="1400" dirty="0"/>
          </a:p>
        </p:txBody>
      </p:sp>
      <p:pic>
        <p:nvPicPr>
          <p:cNvPr id="39937" name="Picture 1"/>
          <p:cNvPicPr>
            <a:picLocks noChangeAspect="1" noChangeArrowheads="1"/>
          </p:cNvPicPr>
          <p:nvPr/>
        </p:nvPicPr>
        <p:blipFill>
          <a:blip r:embed="rId3"/>
          <a:srcRect/>
          <a:stretch>
            <a:fillRect/>
          </a:stretch>
        </p:blipFill>
        <p:spPr bwMode="auto">
          <a:xfrm>
            <a:off x="857224" y="2500306"/>
            <a:ext cx="2209800" cy="39147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937"/>
                                        </p:tgtEl>
                                        <p:attrNameLst>
                                          <p:attrName>style.visibility</p:attrName>
                                        </p:attrNameLst>
                                      </p:cBhvr>
                                      <p:to>
                                        <p:strVal val="visible"/>
                                      </p:to>
                                    </p:set>
                                    <p:animEffect transition="in" filter="blinds(horizontal)">
                                      <p:cBhvr>
                                        <p:cTn id="7" dur="500"/>
                                        <p:tgtEl>
                                          <p:spTgt spid="399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28596" y="357166"/>
            <a:ext cx="8229600" cy="884238"/>
          </a:xfrm>
        </p:spPr>
        <p:txBody>
          <a:bodyPr/>
          <a:lstStyle/>
          <a:p>
            <a:r>
              <a:rPr lang="en-US" altLang="zh-CN" sz="3200" dirty="0">
                <a:ea typeface="ＭＳ Ｐゴシック" pitchFamily="34" charset="-128"/>
              </a:rPr>
              <a:t>Shared vs. Distributed Memory</a:t>
            </a:r>
          </a:p>
        </p:txBody>
      </p:sp>
      <p:sp>
        <p:nvSpPr>
          <p:cNvPr id="6147" name="Rectangle 3"/>
          <p:cNvSpPr>
            <a:spLocks noGrp="1" noChangeArrowheads="1"/>
          </p:cNvSpPr>
          <p:nvPr>
            <p:ph type="body" idx="1"/>
          </p:nvPr>
        </p:nvSpPr>
        <p:spPr>
          <a:xfrm>
            <a:off x="371475" y="1695450"/>
            <a:ext cx="8229600" cy="4525963"/>
          </a:xfrm>
          <a:noFill/>
        </p:spPr>
        <p:txBody>
          <a:bodyPr/>
          <a:lstStyle/>
          <a:p>
            <a:pPr eaLnBrk="1" hangingPunct="1">
              <a:lnSpc>
                <a:spcPct val="90000"/>
              </a:lnSpc>
            </a:pPr>
            <a:endParaRPr lang="en-US" altLang="zh-CN">
              <a:solidFill>
                <a:schemeClr val="accent2"/>
              </a:solidFill>
              <a:ea typeface="宋体" charset="-122"/>
            </a:endParaRPr>
          </a:p>
          <a:p>
            <a:pPr eaLnBrk="1" hangingPunct="1">
              <a:lnSpc>
                <a:spcPct val="90000"/>
              </a:lnSpc>
            </a:pPr>
            <a:endParaRPr lang="en-US" altLang="zh-CN">
              <a:solidFill>
                <a:schemeClr val="accent2"/>
              </a:solidFill>
              <a:ea typeface="宋体" charset="-122"/>
            </a:endParaRPr>
          </a:p>
          <a:p>
            <a:pPr eaLnBrk="1" hangingPunct="1">
              <a:lnSpc>
                <a:spcPct val="90000"/>
              </a:lnSpc>
            </a:pPr>
            <a:endParaRPr lang="en-US" altLang="zh-CN">
              <a:solidFill>
                <a:schemeClr val="accent2"/>
              </a:solidFill>
              <a:ea typeface="宋体" charset="-122"/>
            </a:endParaRPr>
          </a:p>
          <a:p>
            <a:pPr eaLnBrk="1" hangingPunct="1">
              <a:lnSpc>
                <a:spcPct val="90000"/>
              </a:lnSpc>
            </a:pPr>
            <a:endParaRPr lang="en-US" altLang="zh-CN">
              <a:solidFill>
                <a:schemeClr val="accent2"/>
              </a:solidFill>
              <a:ea typeface="宋体" charset="-122"/>
            </a:endParaRPr>
          </a:p>
          <a:p>
            <a:pPr eaLnBrk="1" hangingPunct="1">
              <a:lnSpc>
                <a:spcPct val="90000"/>
              </a:lnSpc>
            </a:pPr>
            <a:endParaRPr lang="en-US" altLang="zh-CN">
              <a:solidFill>
                <a:schemeClr val="accent2"/>
              </a:solidFill>
              <a:ea typeface="宋体" charset="-122"/>
            </a:endParaRPr>
          </a:p>
          <a:p>
            <a:pPr eaLnBrk="1" hangingPunct="1">
              <a:lnSpc>
                <a:spcPct val="90000"/>
              </a:lnSpc>
            </a:pPr>
            <a:endParaRPr lang="en-US" altLang="zh-CN">
              <a:solidFill>
                <a:schemeClr val="accent2"/>
              </a:solidFill>
              <a:ea typeface="宋体" charset="-122"/>
            </a:endParaRPr>
          </a:p>
          <a:p>
            <a:pPr eaLnBrk="1" hangingPunct="1">
              <a:lnSpc>
                <a:spcPct val="90000"/>
              </a:lnSpc>
            </a:pPr>
            <a:endParaRPr lang="en-US" altLang="zh-CN">
              <a:solidFill>
                <a:schemeClr val="accent2"/>
              </a:solidFill>
              <a:ea typeface="宋体" charset="-122"/>
            </a:endParaRPr>
          </a:p>
          <a:p>
            <a:pPr eaLnBrk="1" hangingPunct="1">
              <a:lnSpc>
                <a:spcPct val="90000"/>
              </a:lnSpc>
            </a:pPr>
            <a:endParaRPr lang="en-US" altLang="zh-CN">
              <a:solidFill>
                <a:schemeClr val="accent2"/>
              </a:solidFill>
              <a:ea typeface="宋体" charset="-122"/>
            </a:endParaRPr>
          </a:p>
        </p:txBody>
      </p:sp>
      <p:sp>
        <p:nvSpPr>
          <p:cNvPr id="6150" name="Rectangle 6"/>
          <p:cNvSpPr>
            <a:spLocks noChangeArrowheads="1"/>
          </p:cNvSpPr>
          <p:nvPr/>
        </p:nvSpPr>
        <p:spPr bwMode="auto">
          <a:xfrm>
            <a:off x="1004862" y="1509699"/>
            <a:ext cx="685800" cy="685800"/>
          </a:xfrm>
          <a:prstGeom prst="rect">
            <a:avLst/>
          </a:prstGeom>
          <a:solidFill>
            <a:srgbClr val="660033"/>
          </a:solidFill>
          <a:ln w="9525">
            <a:solidFill>
              <a:srgbClr val="660033"/>
            </a:solidFill>
            <a:miter lim="800000"/>
            <a:headEnd/>
            <a:tailEnd/>
          </a:ln>
        </p:spPr>
        <p:txBody>
          <a:bodyPr wrap="none" anchor="ctr"/>
          <a:lstStyle/>
          <a:p>
            <a:pPr algn="ctr"/>
            <a:endParaRPr lang="zh-CN" altLang="zh-CN" b="0"/>
          </a:p>
        </p:txBody>
      </p:sp>
      <p:sp>
        <p:nvSpPr>
          <p:cNvPr id="6151" name="Text Box 7"/>
          <p:cNvSpPr txBox="1">
            <a:spLocks noChangeArrowheads="1"/>
          </p:cNvSpPr>
          <p:nvPr/>
        </p:nvSpPr>
        <p:spPr bwMode="auto">
          <a:xfrm>
            <a:off x="966762" y="1662099"/>
            <a:ext cx="781050" cy="336550"/>
          </a:xfrm>
          <a:prstGeom prst="rect">
            <a:avLst/>
          </a:prstGeom>
          <a:noFill/>
          <a:ln w="9525">
            <a:noFill/>
            <a:miter lim="800000"/>
            <a:headEnd/>
            <a:tailEnd/>
          </a:ln>
        </p:spPr>
        <p:txBody>
          <a:bodyPr wrap="none">
            <a:spAutoFit/>
          </a:bodyPr>
          <a:lstStyle/>
          <a:p>
            <a:r>
              <a:rPr lang="en-US" altLang="zh-CN" sz="1600" b="0">
                <a:solidFill>
                  <a:schemeClr val="bg1"/>
                </a:solidFill>
                <a:ea typeface="宋体" charset="-122"/>
              </a:rPr>
              <a:t>CPU 0</a:t>
            </a:r>
          </a:p>
        </p:txBody>
      </p:sp>
      <p:sp>
        <p:nvSpPr>
          <p:cNvPr id="6152" name="Rectangle 8"/>
          <p:cNvSpPr>
            <a:spLocks noChangeArrowheads="1"/>
          </p:cNvSpPr>
          <p:nvPr/>
        </p:nvSpPr>
        <p:spPr bwMode="auto">
          <a:xfrm>
            <a:off x="1814487" y="1509699"/>
            <a:ext cx="685800" cy="685800"/>
          </a:xfrm>
          <a:prstGeom prst="rect">
            <a:avLst/>
          </a:prstGeom>
          <a:solidFill>
            <a:srgbClr val="660033"/>
          </a:solidFill>
          <a:ln w="9525">
            <a:solidFill>
              <a:srgbClr val="660033"/>
            </a:solidFill>
            <a:miter lim="800000"/>
            <a:headEnd/>
            <a:tailEnd/>
          </a:ln>
        </p:spPr>
        <p:txBody>
          <a:bodyPr wrap="none" anchor="ctr"/>
          <a:lstStyle/>
          <a:p>
            <a:pPr algn="ctr"/>
            <a:endParaRPr lang="zh-CN" altLang="zh-CN" b="0"/>
          </a:p>
        </p:txBody>
      </p:sp>
      <p:sp>
        <p:nvSpPr>
          <p:cNvPr id="6153" name="Text Box 9"/>
          <p:cNvSpPr txBox="1">
            <a:spLocks noChangeArrowheads="1"/>
          </p:cNvSpPr>
          <p:nvPr/>
        </p:nvSpPr>
        <p:spPr bwMode="auto">
          <a:xfrm>
            <a:off x="1776387" y="1662099"/>
            <a:ext cx="781050" cy="336550"/>
          </a:xfrm>
          <a:prstGeom prst="rect">
            <a:avLst/>
          </a:prstGeom>
          <a:noFill/>
          <a:ln w="9525">
            <a:noFill/>
            <a:miter lim="800000"/>
            <a:headEnd/>
            <a:tailEnd/>
          </a:ln>
        </p:spPr>
        <p:txBody>
          <a:bodyPr wrap="none">
            <a:spAutoFit/>
          </a:bodyPr>
          <a:lstStyle/>
          <a:p>
            <a:r>
              <a:rPr lang="en-US" altLang="zh-CN" sz="1600" b="0">
                <a:solidFill>
                  <a:schemeClr val="bg1"/>
                </a:solidFill>
                <a:ea typeface="宋体" charset="-122"/>
              </a:rPr>
              <a:t>CPU 1</a:t>
            </a:r>
          </a:p>
        </p:txBody>
      </p:sp>
      <p:sp>
        <p:nvSpPr>
          <p:cNvPr id="6154" name="Rectangle 10"/>
          <p:cNvSpPr>
            <a:spLocks noChangeArrowheads="1"/>
          </p:cNvSpPr>
          <p:nvPr/>
        </p:nvSpPr>
        <p:spPr bwMode="auto">
          <a:xfrm>
            <a:off x="2595537" y="1509699"/>
            <a:ext cx="685800" cy="685800"/>
          </a:xfrm>
          <a:prstGeom prst="rect">
            <a:avLst/>
          </a:prstGeom>
          <a:solidFill>
            <a:srgbClr val="660033"/>
          </a:solidFill>
          <a:ln w="9525">
            <a:solidFill>
              <a:srgbClr val="660033"/>
            </a:solidFill>
            <a:miter lim="800000"/>
            <a:headEnd/>
            <a:tailEnd/>
          </a:ln>
        </p:spPr>
        <p:txBody>
          <a:bodyPr wrap="none" anchor="ctr"/>
          <a:lstStyle/>
          <a:p>
            <a:pPr algn="ctr"/>
            <a:endParaRPr lang="zh-CN" altLang="zh-CN" b="0"/>
          </a:p>
        </p:txBody>
      </p:sp>
      <p:sp>
        <p:nvSpPr>
          <p:cNvPr id="6155" name="Text Box 11"/>
          <p:cNvSpPr txBox="1">
            <a:spLocks noChangeArrowheads="1"/>
          </p:cNvSpPr>
          <p:nvPr/>
        </p:nvSpPr>
        <p:spPr bwMode="auto">
          <a:xfrm>
            <a:off x="2557437" y="1662099"/>
            <a:ext cx="781050" cy="336550"/>
          </a:xfrm>
          <a:prstGeom prst="rect">
            <a:avLst/>
          </a:prstGeom>
          <a:noFill/>
          <a:ln w="9525">
            <a:noFill/>
            <a:miter lim="800000"/>
            <a:headEnd/>
            <a:tailEnd/>
          </a:ln>
        </p:spPr>
        <p:txBody>
          <a:bodyPr wrap="none">
            <a:spAutoFit/>
          </a:bodyPr>
          <a:lstStyle/>
          <a:p>
            <a:r>
              <a:rPr lang="en-US" altLang="zh-CN" sz="1600" b="0">
                <a:solidFill>
                  <a:schemeClr val="bg1"/>
                </a:solidFill>
                <a:ea typeface="宋体" charset="-122"/>
              </a:rPr>
              <a:t>CPU 2</a:t>
            </a:r>
          </a:p>
        </p:txBody>
      </p:sp>
      <p:sp>
        <p:nvSpPr>
          <p:cNvPr id="6156" name="Rectangle 12"/>
          <p:cNvSpPr>
            <a:spLocks noChangeArrowheads="1"/>
          </p:cNvSpPr>
          <p:nvPr/>
        </p:nvSpPr>
        <p:spPr bwMode="auto">
          <a:xfrm>
            <a:off x="3376587" y="1509699"/>
            <a:ext cx="685800" cy="685800"/>
          </a:xfrm>
          <a:prstGeom prst="rect">
            <a:avLst/>
          </a:prstGeom>
          <a:solidFill>
            <a:srgbClr val="660033"/>
          </a:solidFill>
          <a:ln w="9525">
            <a:solidFill>
              <a:srgbClr val="660033"/>
            </a:solidFill>
            <a:miter lim="800000"/>
            <a:headEnd/>
            <a:tailEnd/>
          </a:ln>
        </p:spPr>
        <p:txBody>
          <a:bodyPr wrap="none" anchor="ctr"/>
          <a:lstStyle/>
          <a:p>
            <a:pPr algn="ctr"/>
            <a:endParaRPr lang="zh-CN" altLang="zh-CN" b="0"/>
          </a:p>
        </p:txBody>
      </p:sp>
      <p:sp>
        <p:nvSpPr>
          <p:cNvPr id="6157" name="Text Box 13"/>
          <p:cNvSpPr txBox="1">
            <a:spLocks noChangeArrowheads="1"/>
          </p:cNvSpPr>
          <p:nvPr/>
        </p:nvSpPr>
        <p:spPr bwMode="auto">
          <a:xfrm>
            <a:off x="3338487" y="1662099"/>
            <a:ext cx="781050" cy="336550"/>
          </a:xfrm>
          <a:prstGeom prst="rect">
            <a:avLst/>
          </a:prstGeom>
          <a:noFill/>
          <a:ln w="9525">
            <a:noFill/>
            <a:miter lim="800000"/>
            <a:headEnd/>
            <a:tailEnd/>
          </a:ln>
        </p:spPr>
        <p:txBody>
          <a:bodyPr wrap="none">
            <a:spAutoFit/>
          </a:bodyPr>
          <a:lstStyle/>
          <a:p>
            <a:r>
              <a:rPr lang="en-US" altLang="zh-CN" sz="1600" b="0">
                <a:solidFill>
                  <a:schemeClr val="bg1"/>
                </a:solidFill>
                <a:ea typeface="宋体" charset="-122"/>
              </a:rPr>
              <a:t>CPU 3</a:t>
            </a:r>
          </a:p>
        </p:txBody>
      </p:sp>
      <p:sp>
        <p:nvSpPr>
          <p:cNvPr id="6158" name="Rectangle 14"/>
          <p:cNvSpPr>
            <a:spLocks noChangeArrowheads="1"/>
          </p:cNvSpPr>
          <p:nvPr/>
        </p:nvSpPr>
        <p:spPr bwMode="auto">
          <a:xfrm>
            <a:off x="4624362" y="1500174"/>
            <a:ext cx="685800" cy="685800"/>
          </a:xfrm>
          <a:prstGeom prst="rect">
            <a:avLst/>
          </a:prstGeom>
          <a:solidFill>
            <a:srgbClr val="660033"/>
          </a:solidFill>
          <a:ln w="9525">
            <a:solidFill>
              <a:srgbClr val="660033"/>
            </a:solidFill>
            <a:miter lim="800000"/>
            <a:headEnd/>
            <a:tailEnd/>
          </a:ln>
        </p:spPr>
        <p:txBody>
          <a:bodyPr wrap="none" anchor="ctr"/>
          <a:lstStyle/>
          <a:p>
            <a:pPr algn="ctr"/>
            <a:endParaRPr lang="zh-CN" altLang="zh-CN" b="0"/>
          </a:p>
        </p:txBody>
      </p:sp>
      <p:sp>
        <p:nvSpPr>
          <p:cNvPr id="6159" name="Text Box 15"/>
          <p:cNvSpPr txBox="1">
            <a:spLocks noChangeArrowheads="1"/>
          </p:cNvSpPr>
          <p:nvPr/>
        </p:nvSpPr>
        <p:spPr bwMode="auto">
          <a:xfrm>
            <a:off x="4586262" y="1652574"/>
            <a:ext cx="781050" cy="336550"/>
          </a:xfrm>
          <a:prstGeom prst="rect">
            <a:avLst/>
          </a:prstGeom>
          <a:noFill/>
          <a:ln w="9525">
            <a:noFill/>
            <a:miter lim="800000"/>
            <a:headEnd/>
            <a:tailEnd/>
          </a:ln>
        </p:spPr>
        <p:txBody>
          <a:bodyPr wrap="none">
            <a:spAutoFit/>
          </a:bodyPr>
          <a:lstStyle/>
          <a:p>
            <a:r>
              <a:rPr lang="en-US" altLang="zh-CN" sz="1600" b="0">
                <a:solidFill>
                  <a:schemeClr val="bg1"/>
                </a:solidFill>
                <a:ea typeface="宋体" charset="-122"/>
              </a:rPr>
              <a:t>CPU 0</a:t>
            </a:r>
          </a:p>
        </p:txBody>
      </p:sp>
      <p:sp>
        <p:nvSpPr>
          <p:cNvPr id="6160" name="Rectangle 16"/>
          <p:cNvSpPr>
            <a:spLocks noChangeArrowheads="1"/>
          </p:cNvSpPr>
          <p:nvPr/>
        </p:nvSpPr>
        <p:spPr bwMode="auto">
          <a:xfrm>
            <a:off x="5433987" y="1500174"/>
            <a:ext cx="685800" cy="685800"/>
          </a:xfrm>
          <a:prstGeom prst="rect">
            <a:avLst/>
          </a:prstGeom>
          <a:solidFill>
            <a:srgbClr val="660033"/>
          </a:solidFill>
          <a:ln w="9525">
            <a:solidFill>
              <a:srgbClr val="660033"/>
            </a:solidFill>
            <a:miter lim="800000"/>
            <a:headEnd/>
            <a:tailEnd/>
          </a:ln>
        </p:spPr>
        <p:txBody>
          <a:bodyPr wrap="none" anchor="ctr"/>
          <a:lstStyle/>
          <a:p>
            <a:pPr algn="ctr"/>
            <a:endParaRPr lang="zh-CN" altLang="zh-CN" b="0"/>
          </a:p>
        </p:txBody>
      </p:sp>
      <p:sp>
        <p:nvSpPr>
          <p:cNvPr id="6161" name="Text Box 17"/>
          <p:cNvSpPr txBox="1">
            <a:spLocks noChangeArrowheads="1"/>
          </p:cNvSpPr>
          <p:nvPr/>
        </p:nvSpPr>
        <p:spPr bwMode="auto">
          <a:xfrm>
            <a:off x="5395887" y="1652574"/>
            <a:ext cx="781050" cy="336550"/>
          </a:xfrm>
          <a:prstGeom prst="rect">
            <a:avLst/>
          </a:prstGeom>
          <a:noFill/>
          <a:ln w="9525">
            <a:noFill/>
            <a:miter lim="800000"/>
            <a:headEnd/>
            <a:tailEnd/>
          </a:ln>
        </p:spPr>
        <p:txBody>
          <a:bodyPr wrap="none">
            <a:spAutoFit/>
          </a:bodyPr>
          <a:lstStyle/>
          <a:p>
            <a:r>
              <a:rPr lang="en-US" altLang="zh-CN" sz="1600" b="0">
                <a:solidFill>
                  <a:schemeClr val="bg1"/>
                </a:solidFill>
                <a:ea typeface="宋体" charset="-122"/>
              </a:rPr>
              <a:t>CPU 1</a:t>
            </a:r>
          </a:p>
        </p:txBody>
      </p:sp>
      <p:sp>
        <p:nvSpPr>
          <p:cNvPr id="6162" name="Rectangle 18"/>
          <p:cNvSpPr>
            <a:spLocks noChangeArrowheads="1"/>
          </p:cNvSpPr>
          <p:nvPr/>
        </p:nvSpPr>
        <p:spPr bwMode="auto">
          <a:xfrm>
            <a:off x="6215037" y="1500174"/>
            <a:ext cx="685800" cy="685800"/>
          </a:xfrm>
          <a:prstGeom prst="rect">
            <a:avLst/>
          </a:prstGeom>
          <a:solidFill>
            <a:srgbClr val="660033"/>
          </a:solidFill>
          <a:ln w="9525">
            <a:solidFill>
              <a:srgbClr val="660033"/>
            </a:solidFill>
            <a:miter lim="800000"/>
            <a:headEnd/>
            <a:tailEnd/>
          </a:ln>
        </p:spPr>
        <p:txBody>
          <a:bodyPr wrap="none" anchor="ctr"/>
          <a:lstStyle/>
          <a:p>
            <a:pPr algn="ctr"/>
            <a:endParaRPr lang="zh-CN" altLang="zh-CN" b="0"/>
          </a:p>
        </p:txBody>
      </p:sp>
      <p:sp>
        <p:nvSpPr>
          <p:cNvPr id="6163" name="Text Box 19"/>
          <p:cNvSpPr txBox="1">
            <a:spLocks noChangeArrowheads="1"/>
          </p:cNvSpPr>
          <p:nvPr/>
        </p:nvSpPr>
        <p:spPr bwMode="auto">
          <a:xfrm>
            <a:off x="6176937" y="1652574"/>
            <a:ext cx="781050" cy="336550"/>
          </a:xfrm>
          <a:prstGeom prst="rect">
            <a:avLst/>
          </a:prstGeom>
          <a:noFill/>
          <a:ln w="9525">
            <a:noFill/>
            <a:miter lim="800000"/>
            <a:headEnd/>
            <a:tailEnd/>
          </a:ln>
        </p:spPr>
        <p:txBody>
          <a:bodyPr wrap="none">
            <a:spAutoFit/>
          </a:bodyPr>
          <a:lstStyle/>
          <a:p>
            <a:r>
              <a:rPr lang="en-US" altLang="zh-CN" sz="1600" b="0">
                <a:solidFill>
                  <a:schemeClr val="bg1"/>
                </a:solidFill>
                <a:ea typeface="宋体" charset="-122"/>
              </a:rPr>
              <a:t>CPU 2</a:t>
            </a:r>
          </a:p>
        </p:txBody>
      </p:sp>
      <p:sp>
        <p:nvSpPr>
          <p:cNvPr id="6164" name="Rectangle 20"/>
          <p:cNvSpPr>
            <a:spLocks noChangeArrowheads="1"/>
          </p:cNvSpPr>
          <p:nvPr/>
        </p:nvSpPr>
        <p:spPr bwMode="auto">
          <a:xfrm>
            <a:off x="6996087" y="1500174"/>
            <a:ext cx="685800" cy="685800"/>
          </a:xfrm>
          <a:prstGeom prst="rect">
            <a:avLst/>
          </a:prstGeom>
          <a:solidFill>
            <a:srgbClr val="660033"/>
          </a:solidFill>
          <a:ln w="9525">
            <a:solidFill>
              <a:srgbClr val="660033"/>
            </a:solidFill>
            <a:miter lim="800000"/>
            <a:headEnd/>
            <a:tailEnd/>
          </a:ln>
        </p:spPr>
        <p:txBody>
          <a:bodyPr wrap="none" anchor="ctr"/>
          <a:lstStyle/>
          <a:p>
            <a:pPr algn="ctr"/>
            <a:endParaRPr lang="zh-CN" altLang="zh-CN" b="0"/>
          </a:p>
        </p:txBody>
      </p:sp>
      <p:sp>
        <p:nvSpPr>
          <p:cNvPr id="6165" name="Text Box 21"/>
          <p:cNvSpPr txBox="1">
            <a:spLocks noChangeArrowheads="1"/>
          </p:cNvSpPr>
          <p:nvPr/>
        </p:nvSpPr>
        <p:spPr bwMode="auto">
          <a:xfrm>
            <a:off x="6957987" y="1652574"/>
            <a:ext cx="781050" cy="336550"/>
          </a:xfrm>
          <a:prstGeom prst="rect">
            <a:avLst/>
          </a:prstGeom>
          <a:noFill/>
          <a:ln w="9525">
            <a:noFill/>
            <a:miter lim="800000"/>
            <a:headEnd/>
            <a:tailEnd/>
          </a:ln>
        </p:spPr>
        <p:txBody>
          <a:bodyPr wrap="none">
            <a:spAutoFit/>
          </a:bodyPr>
          <a:lstStyle/>
          <a:p>
            <a:r>
              <a:rPr lang="en-US" altLang="zh-CN" sz="1600" b="0">
                <a:solidFill>
                  <a:schemeClr val="bg1"/>
                </a:solidFill>
                <a:ea typeface="宋体" charset="-122"/>
              </a:rPr>
              <a:t>CPU 3</a:t>
            </a:r>
          </a:p>
        </p:txBody>
      </p:sp>
      <p:sp>
        <p:nvSpPr>
          <p:cNvPr id="6166" name="Rectangle 22"/>
          <p:cNvSpPr>
            <a:spLocks noChangeArrowheads="1"/>
          </p:cNvSpPr>
          <p:nvPr/>
        </p:nvSpPr>
        <p:spPr bwMode="auto">
          <a:xfrm>
            <a:off x="995337" y="2900349"/>
            <a:ext cx="685800" cy="685800"/>
          </a:xfrm>
          <a:prstGeom prst="rect">
            <a:avLst/>
          </a:prstGeom>
          <a:solidFill>
            <a:srgbClr val="669900"/>
          </a:solidFill>
          <a:ln w="9525">
            <a:solidFill>
              <a:schemeClr val="folHlink"/>
            </a:solidFill>
            <a:miter lim="800000"/>
            <a:headEnd/>
            <a:tailEnd/>
          </a:ln>
        </p:spPr>
        <p:txBody>
          <a:bodyPr wrap="none" anchor="ctr"/>
          <a:lstStyle/>
          <a:p>
            <a:pPr algn="ctr"/>
            <a:endParaRPr lang="zh-CN" altLang="zh-CN" b="0"/>
          </a:p>
        </p:txBody>
      </p:sp>
      <p:sp>
        <p:nvSpPr>
          <p:cNvPr id="6167" name="Text Box 23"/>
          <p:cNvSpPr txBox="1">
            <a:spLocks noChangeArrowheads="1"/>
          </p:cNvSpPr>
          <p:nvPr/>
        </p:nvSpPr>
        <p:spPr bwMode="auto">
          <a:xfrm>
            <a:off x="928662" y="3062274"/>
            <a:ext cx="828675" cy="336550"/>
          </a:xfrm>
          <a:prstGeom prst="rect">
            <a:avLst/>
          </a:prstGeom>
          <a:noFill/>
          <a:ln w="9525">
            <a:noFill/>
            <a:miter lim="800000"/>
            <a:headEnd/>
            <a:tailEnd/>
          </a:ln>
        </p:spPr>
        <p:txBody>
          <a:bodyPr wrap="none">
            <a:spAutoFit/>
          </a:bodyPr>
          <a:lstStyle/>
          <a:p>
            <a:r>
              <a:rPr lang="en-US" altLang="zh-CN" sz="1600" b="0">
                <a:solidFill>
                  <a:schemeClr val="bg1"/>
                </a:solidFill>
                <a:ea typeface="宋体" charset="-122"/>
              </a:rPr>
              <a:t>MEM 0</a:t>
            </a:r>
          </a:p>
        </p:txBody>
      </p:sp>
      <p:sp>
        <p:nvSpPr>
          <p:cNvPr id="6168" name="Rectangle 24"/>
          <p:cNvSpPr>
            <a:spLocks noChangeArrowheads="1"/>
          </p:cNvSpPr>
          <p:nvPr/>
        </p:nvSpPr>
        <p:spPr bwMode="auto">
          <a:xfrm>
            <a:off x="1795437" y="2900349"/>
            <a:ext cx="685800" cy="685800"/>
          </a:xfrm>
          <a:prstGeom prst="rect">
            <a:avLst/>
          </a:prstGeom>
          <a:solidFill>
            <a:srgbClr val="669900"/>
          </a:solidFill>
          <a:ln w="9525">
            <a:solidFill>
              <a:schemeClr val="folHlink"/>
            </a:solidFill>
            <a:miter lim="800000"/>
            <a:headEnd/>
            <a:tailEnd/>
          </a:ln>
        </p:spPr>
        <p:txBody>
          <a:bodyPr wrap="none" anchor="ctr"/>
          <a:lstStyle/>
          <a:p>
            <a:pPr algn="ctr"/>
            <a:endParaRPr lang="zh-CN" altLang="zh-CN" b="0"/>
          </a:p>
        </p:txBody>
      </p:sp>
      <p:sp>
        <p:nvSpPr>
          <p:cNvPr id="6169" name="Text Box 25"/>
          <p:cNvSpPr txBox="1">
            <a:spLocks noChangeArrowheads="1"/>
          </p:cNvSpPr>
          <p:nvPr/>
        </p:nvSpPr>
        <p:spPr bwMode="auto">
          <a:xfrm>
            <a:off x="1728762" y="3062274"/>
            <a:ext cx="828675" cy="336550"/>
          </a:xfrm>
          <a:prstGeom prst="rect">
            <a:avLst/>
          </a:prstGeom>
          <a:noFill/>
          <a:ln w="9525">
            <a:noFill/>
            <a:miter lim="800000"/>
            <a:headEnd/>
            <a:tailEnd/>
          </a:ln>
        </p:spPr>
        <p:txBody>
          <a:bodyPr wrap="none">
            <a:spAutoFit/>
          </a:bodyPr>
          <a:lstStyle/>
          <a:p>
            <a:r>
              <a:rPr lang="en-US" altLang="zh-CN" sz="1600" b="0">
                <a:solidFill>
                  <a:schemeClr val="bg1"/>
                </a:solidFill>
                <a:ea typeface="宋体" charset="-122"/>
              </a:rPr>
              <a:t>MEM 1</a:t>
            </a:r>
          </a:p>
        </p:txBody>
      </p:sp>
      <p:sp>
        <p:nvSpPr>
          <p:cNvPr id="6170" name="Rectangle 26"/>
          <p:cNvSpPr>
            <a:spLocks noChangeArrowheads="1"/>
          </p:cNvSpPr>
          <p:nvPr/>
        </p:nvSpPr>
        <p:spPr bwMode="auto">
          <a:xfrm>
            <a:off x="2586012" y="2900349"/>
            <a:ext cx="685800" cy="685800"/>
          </a:xfrm>
          <a:prstGeom prst="rect">
            <a:avLst/>
          </a:prstGeom>
          <a:solidFill>
            <a:srgbClr val="669900"/>
          </a:solidFill>
          <a:ln w="9525">
            <a:solidFill>
              <a:schemeClr val="folHlink"/>
            </a:solidFill>
            <a:miter lim="800000"/>
            <a:headEnd/>
            <a:tailEnd/>
          </a:ln>
        </p:spPr>
        <p:txBody>
          <a:bodyPr wrap="none" anchor="ctr"/>
          <a:lstStyle/>
          <a:p>
            <a:pPr algn="ctr"/>
            <a:endParaRPr lang="zh-CN" altLang="zh-CN" b="0"/>
          </a:p>
        </p:txBody>
      </p:sp>
      <p:sp>
        <p:nvSpPr>
          <p:cNvPr id="6171" name="Text Box 27"/>
          <p:cNvSpPr txBox="1">
            <a:spLocks noChangeArrowheads="1"/>
          </p:cNvSpPr>
          <p:nvPr/>
        </p:nvSpPr>
        <p:spPr bwMode="auto">
          <a:xfrm>
            <a:off x="2519337" y="3062274"/>
            <a:ext cx="828675" cy="336550"/>
          </a:xfrm>
          <a:prstGeom prst="rect">
            <a:avLst/>
          </a:prstGeom>
          <a:noFill/>
          <a:ln w="9525">
            <a:noFill/>
            <a:miter lim="800000"/>
            <a:headEnd/>
            <a:tailEnd/>
          </a:ln>
        </p:spPr>
        <p:txBody>
          <a:bodyPr wrap="none">
            <a:spAutoFit/>
          </a:bodyPr>
          <a:lstStyle/>
          <a:p>
            <a:r>
              <a:rPr lang="en-US" altLang="zh-CN" sz="1600" b="0">
                <a:solidFill>
                  <a:schemeClr val="bg1"/>
                </a:solidFill>
                <a:ea typeface="宋体" charset="-122"/>
              </a:rPr>
              <a:t>MEM 2</a:t>
            </a:r>
          </a:p>
        </p:txBody>
      </p:sp>
      <p:sp>
        <p:nvSpPr>
          <p:cNvPr id="6172" name="Rectangle 28"/>
          <p:cNvSpPr>
            <a:spLocks noChangeArrowheads="1"/>
          </p:cNvSpPr>
          <p:nvPr/>
        </p:nvSpPr>
        <p:spPr bwMode="auto">
          <a:xfrm>
            <a:off x="3386112" y="2900349"/>
            <a:ext cx="685800" cy="685800"/>
          </a:xfrm>
          <a:prstGeom prst="rect">
            <a:avLst/>
          </a:prstGeom>
          <a:solidFill>
            <a:srgbClr val="669900"/>
          </a:solidFill>
          <a:ln w="9525">
            <a:solidFill>
              <a:schemeClr val="folHlink"/>
            </a:solidFill>
            <a:miter lim="800000"/>
            <a:headEnd/>
            <a:tailEnd/>
          </a:ln>
        </p:spPr>
        <p:txBody>
          <a:bodyPr wrap="none" anchor="ctr"/>
          <a:lstStyle/>
          <a:p>
            <a:pPr algn="ctr"/>
            <a:endParaRPr lang="zh-CN" altLang="zh-CN" b="0"/>
          </a:p>
        </p:txBody>
      </p:sp>
      <p:sp>
        <p:nvSpPr>
          <p:cNvPr id="6173" name="Text Box 29"/>
          <p:cNvSpPr txBox="1">
            <a:spLocks noChangeArrowheads="1"/>
          </p:cNvSpPr>
          <p:nvPr/>
        </p:nvSpPr>
        <p:spPr bwMode="auto">
          <a:xfrm>
            <a:off x="3319437" y="3062274"/>
            <a:ext cx="828675" cy="336550"/>
          </a:xfrm>
          <a:prstGeom prst="rect">
            <a:avLst/>
          </a:prstGeom>
          <a:noFill/>
          <a:ln w="9525">
            <a:noFill/>
            <a:miter lim="800000"/>
            <a:headEnd/>
            <a:tailEnd/>
          </a:ln>
        </p:spPr>
        <p:txBody>
          <a:bodyPr wrap="none">
            <a:spAutoFit/>
          </a:bodyPr>
          <a:lstStyle/>
          <a:p>
            <a:r>
              <a:rPr lang="en-US" altLang="zh-CN" sz="1600" b="0">
                <a:solidFill>
                  <a:schemeClr val="bg1"/>
                </a:solidFill>
                <a:ea typeface="宋体" charset="-122"/>
              </a:rPr>
              <a:t>MEM 3</a:t>
            </a:r>
          </a:p>
        </p:txBody>
      </p:sp>
      <p:sp>
        <p:nvSpPr>
          <p:cNvPr id="6174" name="Rectangle 30"/>
          <p:cNvSpPr>
            <a:spLocks noChangeArrowheads="1"/>
          </p:cNvSpPr>
          <p:nvPr/>
        </p:nvSpPr>
        <p:spPr bwMode="auto">
          <a:xfrm>
            <a:off x="4614837" y="2909874"/>
            <a:ext cx="3076575" cy="685800"/>
          </a:xfrm>
          <a:prstGeom prst="rect">
            <a:avLst/>
          </a:prstGeom>
          <a:solidFill>
            <a:srgbClr val="669900"/>
          </a:solidFill>
          <a:ln w="9525">
            <a:solidFill>
              <a:schemeClr val="folHlink"/>
            </a:solidFill>
            <a:miter lim="800000"/>
            <a:headEnd/>
            <a:tailEnd/>
          </a:ln>
        </p:spPr>
        <p:txBody>
          <a:bodyPr wrap="none" anchor="ctr"/>
          <a:lstStyle/>
          <a:p>
            <a:pPr algn="ctr"/>
            <a:endParaRPr lang="zh-CN" altLang="zh-CN" b="0"/>
          </a:p>
        </p:txBody>
      </p:sp>
      <p:sp>
        <p:nvSpPr>
          <p:cNvPr id="6175" name="Text Box 31"/>
          <p:cNvSpPr txBox="1">
            <a:spLocks noChangeArrowheads="1"/>
          </p:cNvSpPr>
          <p:nvPr/>
        </p:nvSpPr>
        <p:spPr bwMode="auto">
          <a:xfrm>
            <a:off x="5843562" y="3081324"/>
            <a:ext cx="658813" cy="336550"/>
          </a:xfrm>
          <a:prstGeom prst="rect">
            <a:avLst/>
          </a:prstGeom>
          <a:noFill/>
          <a:ln w="9525">
            <a:noFill/>
            <a:miter lim="800000"/>
            <a:headEnd/>
            <a:tailEnd/>
          </a:ln>
        </p:spPr>
        <p:txBody>
          <a:bodyPr wrap="none">
            <a:spAutoFit/>
          </a:bodyPr>
          <a:lstStyle/>
          <a:p>
            <a:r>
              <a:rPr lang="en-US" altLang="zh-CN" sz="1600" b="0">
                <a:solidFill>
                  <a:schemeClr val="bg1"/>
                </a:solidFill>
                <a:ea typeface="宋体" charset="-122"/>
              </a:rPr>
              <a:t>MEM</a:t>
            </a:r>
          </a:p>
        </p:txBody>
      </p:sp>
      <p:sp>
        <p:nvSpPr>
          <p:cNvPr id="6176" name="Line 32"/>
          <p:cNvSpPr>
            <a:spLocks noChangeShapeType="1"/>
          </p:cNvSpPr>
          <p:nvPr/>
        </p:nvSpPr>
        <p:spPr bwMode="auto">
          <a:xfrm>
            <a:off x="1347762" y="2205024"/>
            <a:ext cx="0" cy="685800"/>
          </a:xfrm>
          <a:prstGeom prst="line">
            <a:avLst/>
          </a:prstGeom>
          <a:noFill/>
          <a:ln w="19050">
            <a:solidFill>
              <a:schemeClr val="tx1"/>
            </a:solidFill>
            <a:round/>
            <a:headEnd/>
            <a:tailEnd type="triangle" w="med" len="lg"/>
          </a:ln>
        </p:spPr>
        <p:txBody>
          <a:bodyPr/>
          <a:lstStyle/>
          <a:p>
            <a:endParaRPr lang="zh-CN" altLang="en-US"/>
          </a:p>
        </p:txBody>
      </p:sp>
      <p:sp>
        <p:nvSpPr>
          <p:cNvPr id="6177" name="Line 33"/>
          <p:cNvSpPr>
            <a:spLocks noChangeShapeType="1"/>
          </p:cNvSpPr>
          <p:nvPr/>
        </p:nvSpPr>
        <p:spPr bwMode="auto">
          <a:xfrm>
            <a:off x="2147862" y="2205024"/>
            <a:ext cx="0" cy="685800"/>
          </a:xfrm>
          <a:prstGeom prst="line">
            <a:avLst/>
          </a:prstGeom>
          <a:noFill/>
          <a:ln w="19050">
            <a:solidFill>
              <a:schemeClr val="tx1"/>
            </a:solidFill>
            <a:round/>
            <a:headEnd/>
            <a:tailEnd type="triangle" w="med" len="lg"/>
          </a:ln>
        </p:spPr>
        <p:txBody>
          <a:bodyPr/>
          <a:lstStyle/>
          <a:p>
            <a:endParaRPr lang="zh-CN" altLang="en-US"/>
          </a:p>
        </p:txBody>
      </p:sp>
      <p:sp>
        <p:nvSpPr>
          <p:cNvPr id="6178" name="Line 34"/>
          <p:cNvSpPr>
            <a:spLocks noChangeShapeType="1"/>
          </p:cNvSpPr>
          <p:nvPr/>
        </p:nvSpPr>
        <p:spPr bwMode="auto">
          <a:xfrm>
            <a:off x="2947962" y="2205024"/>
            <a:ext cx="0" cy="685800"/>
          </a:xfrm>
          <a:prstGeom prst="line">
            <a:avLst/>
          </a:prstGeom>
          <a:noFill/>
          <a:ln w="19050">
            <a:solidFill>
              <a:schemeClr val="tx1"/>
            </a:solidFill>
            <a:round/>
            <a:headEnd/>
            <a:tailEnd type="triangle" w="med" len="lg"/>
          </a:ln>
        </p:spPr>
        <p:txBody>
          <a:bodyPr/>
          <a:lstStyle/>
          <a:p>
            <a:endParaRPr lang="zh-CN" altLang="en-US"/>
          </a:p>
        </p:txBody>
      </p:sp>
      <p:sp>
        <p:nvSpPr>
          <p:cNvPr id="6179" name="Line 35"/>
          <p:cNvSpPr>
            <a:spLocks noChangeShapeType="1"/>
          </p:cNvSpPr>
          <p:nvPr/>
        </p:nvSpPr>
        <p:spPr bwMode="auto">
          <a:xfrm>
            <a:off x="3709962" y="2205024"/>
            <a:ext cx="0" cy="685800"/>
          </a:xfrm>
          <a:prstGeom prst="line">
            <a:avLst/>
          </a:prstGeom>
          <a:noFill/>
          <a:ln w="19050">
            <a:solidFill>
              <a:schemeClr val="tx1"/>
            </a:solidFill>
            <a:round/>
            <a:headEnd/>
            <a:tailEnd type="triangle" w="med" len="lg"/>
          </a:ln>
        </p:spPr>
        <p:txBody>
          <a:bodyPr/>
          <a:lstStyle/>
          <a:p>
            <a:endParaRPr lang="zh-CN" altLang="en-US"/>
          </a:p>
        </p:txBody>
      </p:sp>
      <p:sp>
        <p:nvSpPr>
          <p:cNvPr id="6180" name="Line 37"/>
          <p:cNvSpPr>
            <a:spLocks noChangeShapeType="1"/>
          </p:cNvSpPr>
          <p:nvPr/>
        </p:nvSpPr>
        <p:spPr bwMode="auto">
          <a:xfrm>
            <a:off x="6129312" y="2443149"/>
            <a:ext cx="0" cy="466725"/>
          </a:xfrm>
          <a:prstGeom prst="line">
            <a:avLst/>
          </a:prstGeom>
          <a:noFill/>
          <a:ln w="19050">
            <a:solidFill>
              <a:schemeClr val="tx1"/>
            </a:solidFill>
            <a:round/>
            <a:headEnd/>
            <a:tailEnd type="triangle" w="med" len="lg"/>
          </a:ln>
        </p:spPr>
        <p:txBody>
          <a:bodyPr/>
          <a:lstStyle/>
          <a:p>
            <a:endParaRPr lang="zh-CN" altLang="en-US"/>
          </a:p>
        </p:txBody>
      </p:sp>
      <p:sp>
        <p:nvSpPr>
          <p:cNvPr id="6181" name="Text Box 38"/>
          <p:cNvSpPr txBox="1">
            <a:spLocks noChangeArrowheads="1"/>
          </p:cNvSpPr>
          <p:nvPr/>
        </p:nvSpPr>
        <p:spPr bwMode="auto">
          <a:xfrm>
            <a:off x="5722912" y="3756012"/>
            <a:ext cx="882650" cy="366712"/>
          </a:xfrm>
          <a:prstGeom prst="rect">
            <a:avLst/>
          </a:prstGeom>
          <a:noFill/>
          <a:ln w="9525">
            <a:noFill/>
            <a:miter lim="800000"/>
            <a:headEnd/>
            <a:tailEnd/>
          </a:ln>
        </p:spPr>
        <p:txBody>
          <a:bodyPr wrap="none">
            <a:spAutoFit/>
          </a:bodyPr>
          <a:lstStyle/>
          <a:p>
            <a:r>
              <a:rPr lang="en-US" altLang="zh-CN" b="0">
                <a:ea typeface="宋体" charset="-122"/>
              </a:rPr>
              <a:t>shared</a:t>
            </a:r>
          </a:p>
        </p:txBody>
      </p:sp>
      <p:sp>
        <p:nvSpPr>
          <p:cNvPr id="6182" name="Text Box 39"/>
          <p:cNvSpPr txBox="1">
            <a:spLocks noChangeArrowheads="1"/>
          </p:cNvSpPr>
          <p:nvPr/>
        </p:nvSpPr>
        <p:spPr bwMode="auto">
          <a:xfrm>
            <a:off x="1846237" y="3803637"/>
            <a:ext cx="1238250" cy="366712"/>
          </a:xfrm>
          <a:prstGeom prst="rect">
            <a:avLst/>
          </a:prstGeom>
          <a:noFill/>
          <a:ln w="9525">
            <a:noFill/>
            <a:miter lim="800000"/>
            <a:headEnd/>
            <a:tailEnd/>
          </a:ln>
        </p:spPr>
        <p:txBody>
          <a:bodyPr wrap="none">
            <a:spAutoFit/>
          </a:bodyPr>
          <a:lstStyle/>
          <a:p>
            <a:r>
              <a:rPr lang="en-US" altLang="zh-CN" b="0">
                <a:ea typeface="宋体" charset="-122"/>
              </a:rPr>
              <a:t>distributed</a:t>
            </a:r>
          </a:p>
        </p:txBody>
      </p:sp>
      <p:sp>
        <p:nvSpPr>
          <p:cNvPr id="6183" name="Line 40"/>
          <p:cNvSpPr>
            <a:spLocks noChangeShapeType="1"/>
          </p:cNvSpPr>
          <p:nvPr/>
        </p:nvSpPr>
        <p:spPr bwMode="auto">
          <a:xfrm>
            <a:off x="4957737" y="2195499"/>
            <a:ext cx="0" cy="238125"/>
          </a:xfrm>
          <a:prstGeom prst="line">
            <a:avLst/>
          </a:prstGeom>
          <a:noFill/>
          <a:ln w="19050">
            <a:solidFill>
              <a:schemeClr val="tx1"/>
            </a:solidFill>
            <a:round/>
            <a:headEnd/>
            <a:tailEnd/>
          </a:ln>
        </p:spPr>
        <p:txBody>
          <a:bodyPr/>
          <a:lstStyle/>
          <a:p>
            <a:endParaRPr lang="zh-CN" altLang="en-US"/>
          </a:p>
        </p:txBody>
      </p:sp>
      <p:sp>
        <p:nvSpPr>
          <p:cNvPr id="6184" name="Line 41"/>
          <p:cNvSpPr>
            <a:spLocks noChangeShapeType="1"/>
          </p:cNvSpPr>
          <p:nvPr/>
        </p:nvSpPr>
        <p:spPr bwMode="auto">
          <a:xfrm>
            <a:off x="5795937" y="2195499"/>
            <a:ext cx="0" cy="238125"/>
          </a:xfrm>
          <a:prstGeom prst="line">
            <a:avLst/>
          </a:prstGeom>
          <a:noFill/>
          <a:ln w="19050">
            <a:solidFill>
              <a:schemeClr val="tx1"/>
            </a:solidFill>
            <a:round/>
            <a:headEnd/>
            <a:tailEnd/>
          </a:ln>
        </p:spPr>
        <p:txBody>
          <a:bodyPr/>
          <a:lstStyle/>
          <a:p>
            <a:endParaRPr lang="zh-CN" altLang="en-US"/>
          </a:p>
        </p:txBody>
      </p:sp>
      <p:sp>
        <p:nvSpPr>
          <p:cNvPr id="6185" name="Line 42"/>
          <p:cNvSpPr>
            <a:spLocks noChangeShapeType="1"/>
          </p:cNvSpPr>
          <p:nvPr/>
        </p:nvSpPr>
        <p:spPr bwMode="auto">
          <a:xfrm>
            <a:off x="6576987" y="2195499"/>
            <a:ext cx="0" cy="238125"/>
          </a:xfrm>
          <a:prstGeom prst="line">
            <a:avLst/>
          </a:prstGeom>
          <a:noFill/>
          <a:ln w="19050">
            <a:solidFill>
              <a:schemeClr val="tx1"/>
            </a:solidFill>
            <a:round/>
            <a:headEnd/>
            <a:tailEnd/>
          </a:ln>
        </p:spPr>
        <p:txBody>
          <a:bodyPr/>
          <a:lstStyle/>
          <a:p>
            <a:endParaRPr lang="zh-CN" altLang="en-US"/>
          </a:p>
        </p:txBody>
      </p:sp>
      <p:sp>
        <p:nvSpPr>
          <p:cNvPr id="6186" name="Line 43"/>
          <p:cNvSpPr>
            <a:spLocks noChangeShapeType="1"/>
          </p:cNvSpPr>
          <p:nvPr/>
        </p:nvSpPr>
        <p:spPr bwMode="auto">
          <a:xfrm>
            <a:off x="7338987" y="2195499"/>
            <a:ext cx="0" cy="238125"/>
          </a:xfrm>
          <a:prstGeom prst="line">
            <a:avLst/>
          </a:prstGeom>
          <a:noFill/>
          <a:ln w="19050">
            <a:solidFill>
              <a:schemeClr val="tx1"/>
            </a:solidFill>
            <a:round/>
            <a:headEnd/>
            <a:tailEnd/>
          </a:ln>
        </p:spPr>
        <p:txBody>
          <a:bodyPr/>
          <a:lstStyle/>
          <a:p>
            <a:endParaRPr lang="zh-CN" altLang="en-US"/>
          </a:p>
        </p:txBody>
      </p:sp>
      <p:sp>
        <p:nvSpPr>
          <p:cNvPr id="6187" name="Line 44"/>
          <p:cNvSpPr>
            <a:spLocks noChangeShapeType="1"/>
          </p:cNvSpPr>
          <p:nvPr/>
        </p:nvSpPr>
        <p:spPr bwMode="auto">
          <a:xfrm>
            <a:off x="4957737" y="2433624"/>
            <a:ext cx="2381250" cy="0"/>
          </a:xfrm>
          <a:prstGeom prst="line">
            <a:avLst/>
          </a:prstGeom>
          <a:noFill/>
          <a:ln w="19050">
            <a:solidFill>
              <a:schemeClr val="tx1"/>
            </a:solidFill>
            <a:round/>
            <a:headEnd/>
            <a:tailEnd/>
          </a:ln>
        </p:spPr>
        <p:txBody>
          <a:bodyPr/>
          <a:lstStyle/>
          <a:p>
            <a:endParaRPr lang="zh-CN" altLang="en-US"/>
          </a:p>
        </p:txBody>
      </p:sp>
      <p:sp>
        <p:nvSpPr>
          <p:cNvPr id="42" name="TextBox 41"/>
          <p:cNvSpPr txBox="1"/>
          <p:nvPr/>
        </p:nvSpPr>
        <p:spPr>
          <a:xfrm>
            <a:off x="428596" y="4286256"/>
            <a:ext cx="8286808" cy="2031325"/>
          </a:xfrm>
          <a:prstGeom prst="rect">
            <a:avLst/>
          </a:prstGeom>
          <a:noFill/>
        </p:spPr>
        <p:txBody>
          <a:bodyPr wrap="square" rtlCol="0">
            <a:spAutoFit/>
          </a:bodyPr>
          <a:lstStyle/>
          <a:p>
            <a:pPr algn="just"/>
            <a:r>
              <a:rPr lang="en-US" b="1" dirty="0" smtClean="0"/>
              <a:t>distributed memory</a:t>
            </a:r>
            <a:r>
              <a:rPr lang="en-US" dirty="0" smtClean="0"/>
              <a:t> refers to a multiprocessor computer system in which each processor has its own private memory. Computational tasks can only operate on local data, and if remote data is required, the computational task must communicate with one or more remote processors. </a:t>
            </a:r>
          </a:p>
          <a:p>
            <a:pPr algn="just"/>
            <a:r>
              <a:rPr lang="en-US" altLang="zh-CN" b="1" dirty="0" smtClean="0"/>
              <a:t> a shared memory </a:t>
            </a:r>
            <a:r>
              <a:rPr lang="en-US" altLang="zh-CN" dirty="0" smtClean="0"/>
              <a:t>multiprocessor offers a single memory space used by all processors. Processors do not have to be aware where data resides, except that there may be performance penalties, and that race conditions are to be avoided.</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4"/>
          <p:cNvSpPr>
            <a:spLocks noGrp="1" noChangeArrowheads="1"/>
          </p:cNvSpPr>
          <p:nvPr>
            <p:ph type="title"/>
          </p:nvPr>
        </p:nvSpPr>
        <p:spPr/>
        <p:txBody>
          <a:bodyPr>
            <a:normAutofit/>
          </a:bodyPr>
          <a:lstStyle/>
          <a:p>
            <a:r>
              <a:rPr lang="en-US" altLang="zh-CN" sz="3200" dirty="0">
                <a:latin typeface="Helvetica" pitchFamily="34" charset="0"/>
                <a:ea typeface="ＭＳ Ｐゴシック" pitchFamily="34" charset="-128"/>
              </a:rPr>
              <a:t/>
            </a:r>
            <a:br>
              <a:rPr lang="en-US" altLang="zh-CN" sz="3200" dirty="0">
                <a:latin typeface="Helvetica" pitchFamily="34" charset="0"/>
                <a:ea typeface="ＭＳ Ｐゴシック" pitchFamily="34" charset="-128"/>
              </a:rPr>
            </a:br>
            <a:endParaRPr lang="en-US" altLang="zh-CN" sz="3200" dirty="0">
              <a:latin typeface="Helvetica" pitchFamily="34" charset="0"/>
              <a:ea typeface="ＭＳ Ｐゴシック" pitchFamily="34" charset="-128"/>
            </a:endParaRPr>
          </a:p>
        </p:txBody>
      </p:sp>
      <p:sp>
        <p:nvSpPr>
          <p:cNvPr id="5" name="文本占位符 4"/>
          <p:cNvSpPr>
            <a:spLocks noGrp="1"/>
          </p:cNvSpPr>
          <p:nvPr>
            <p:ph type="body" idx="1"/>
          </p:nvPr>
        </p:nvSpPr>
        <p:spPr/>
        <p:txBody>
          <a:bodyPr/>
          <a:lstStyle/>
          <a:p>
            <a:r>
              <a:rPr lang="en-US" altLang="zh-CN" sz="2900" b="1" cap="all" dirty="0">
                <a:solidFill>
                  <a:prstClr val="black"/>
                </a:solidFill>
                <a:latin typeface="Helvetica" pitchFamily="34" charset="0"/>
                <a:ea typeface="ＭＳ Ｐゴシック" pitchFamily="34" charset="-128"/>
                <a:cs typeface="+mj-cs"/>
              </a:rPr>
              <a:t>Parallel Programming in </a:t>
            </a:r>
            <a:r>
              <a:rPr lang="en-US" altLang="zh-CN" sz="2900" b="1" cap="all" dirty="0" err="1">
                <a:solidFill>
                  <a:prstClr val="black"/>
                </a:solidFill>
                <a:latin typeface="Helvetica" pitchFamily="34" charset="0"/>
                <a:ea typeface="ＭＳ Ｐゴシック" pitchFamily="34" charset="-128"/>
                <a:cs typeface="+mj-cs"/>
              </a:rPr>
              <a:t>OpenMP</a:t>
            </a:r>
            <a:r>
              <a:rPr lang="en-US" altLang="zh-CN" sz="2900" b="1" cap="all" dirty="0">
                <a:solidFill>
                  <a:prstClr val="black"/>
                </a:solidFill>
                <a:latin typeface="Helvetica" pitchFamily="34" charset="0"/>
                <a:ea typeface="ＭＳ Ｐゴシック" pitchFamily="34" charset="-128"/>
                <a:cs typeface="+mj-cs"/>
              </a:rPr>
              <a:t>:</a:t>
            </a:r>
            <a:br>
              <a:rPr lang="en-US" altLang="zh-CN" sz="2900" b="1" cap="all" dirty="0">
                <a:solidFill>
                  <a:prstClr val="black"/>
                </a:solidFill>
                <a:latin typeface="Helvetica" pitchFamily="34" charset="0"/>
                <a:ea typeface="ＭＳ Ｐゴシック" pitchFamily="34" charset="-128"/>
                <a:cs typeface="+mj-cs"/>
              </a:rPr>
            </a:br>
            <a:r>
              <a:rPr lang="en-US" altLang="zh-CN" sz="2900" b="1" cap="all" dirty="0">
                <a:solidFill>
                  <a:prstClr val="black"/>
                </a:solidFill>
                <a:latin typeface="Helvetica" pitchFamily="34" charset="0"/>
                <a:ea typeface="ＭＳ Ｐゴシック" pitchFamily="34" charset="-128"/>
                <a:cs typeface="+mj-cs"/>
              </a:rPr>
              <a:t>	</a:t>
            </a:r>
            <a:br>
              <a:rPr lang="en-US" altLang="zh-CN" sz="2900" b="1" cap="all" dirty="0">
                <a:solidFill>
                  <a:prstClr val="black"/>
                </a:solidFill>
                <a:latin typeface="Helvetica" pitchFamily="34" charset="0"/>
                <a:ea typeface="ＭＳ Ｐゴシック" pitchFamily="34" charset="-128"/>
                <a:cs typeface="+mj-cs"/>
              </a:rPr>
            </a:br>
            <a:r>
              <a:rPr lang="en-US" altLang="zh-CN" sz="2500" b="1" cap="all" dirty="0">
                <a:solidFill>
                  <a:srgbClr val="FF0000"/>
                </a:solidFill>
                <a:ea typeface="宋体" pitchFamily="2" charset="-122"/>
                <a:cs typeface="+mj-cs"/>
              </a:rPr>
              <a:t>Data Environment</a:t>
            </a:r>
            <a:endParaRPr lang="zh-CN" altLang="en-US" sz="2500" b="1" cap="all" dirty="0">
              <a:solidFill>
                <a:srgbClr val="FF0000"/>
              </a:solidFill>
              <a:ea typeface="宋体" pitchFamily="2" charset="-122"/>
              <a:cs typeface="+mj-cs"/>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4610" name="Rectangle 2"/>
          <p:cNvSpPr>
            <a:spLocks noGrp="1" noChangeArrowheads="1"/>
          </p:cNvSpPr>
          <p:nvPr>
            <p:ph type="title"/>
          </p:nvPr>
        </p:nvSpPr>
        <p:spPr/>
        <p:txBody>
          <a:bodyPr/>
          <a:lstStyle/>
          <a:p>
            <a:r>
              <a:rPr lang="en-US" altLang="zh-CN" dirty="0">
                <a:ea typeface="宋体" pitchFamily="2" charset="-122"/>
              </a:rPr>
              <a:t>Data Environment</a:t>
            </a:r>
          </a:p>
        </p:txBody>
      </p:sp>
      <p:sp>
        <p:nvSpPr>
          <p:cNvPr id="1604611" name="Rectangle 3"/>
          <p:cNvSpPr>
            <a:spLocks noGrp="1" noChangeArrowheads="1"/>
          </p:cNvSpPr>
          <p:nvPr>
            <p:ph type="body" idx="1"/>
          </p:nvPr>
        </p:nvSpPr>
        <p:spPr>
          <a:xfrm>
            <a:off x="4286248" y="1428736"/>
            <a:ext cx="4759329" cy="4857784"/>
          </a:xfrm>
          <a:noFill/>
          <a:ln/>
        </p:spPr>
        <p:txBody>
          <a:bodyPr lIns="90488" tIns="44450" rIns="90488" bIns="44450">
            <a:normAutofit fontScale="92500" lnSpcReduction="10000"/>
          </a:bodyPr>
          <a:lstStyle/>
          <a:p>
            <a:pPr>
              <a:lnSpc>
                <a:spcPct val="94000"/>
              </a:lnSpc>
            </a:pPr>
            <a:r>
              <a:rPr lang="en-US" altLang="zh-CN" dirty="0" err="1">
                <a:ea typeface="宋体" pitchFamily="2" charset="-122"/>
              </a:rPr>
              <a:t>OpenMP</a:t>
            </a:r>
            <a:r>
              <a:rPr lang="en-US" altLang="zh-CN" dirty="0">
                <a:ea typeface="宋体" pitchFamily="2" charset="-122"/>
              </a:rPr>
              <a:t> uses a shared-memory programming </a:t>
            </a:r>
            <a:r>
              <a:rPr lang="en-US" altLang="zh-CN" dirty="0" smtClean="0">
                <a:ea typeface="宋体" pitchFamily="2" charset="-122"/>
              </a:rPr>
              <a:t>model</a:t>
            </a:r>
          </a:p>
          <a:p>
            <a:pPr lvl="1">
              <a:lnSpc>
                <a:spcPct val="94000"/>
              </a:lnSpc>
            </a:pPr>
            <a:endParaRPr lang="en-US" altLang="zh-CN" sz="1800" dirty="0" smtClean="0">
              <a:ea typeface="宋体" pitchFamily="2" charset="-122"/>
            </a:endParaRPr>
          </a:p>
          <a:p>
            <a:pPr>
              <a:lnSpc>
                <a:spcPct val="94000"/>
              </a:lnSpc>
            </a:pPr>
            <a:r>
              <a:rPr lang="en-US" altLang="zh-CN" dirty="0" smtClean="0">
                <a:ea typeface="宋体" pitchFamily="2" charset="-122"/>
              </a:rPr>
              <a:t>But</a:t>
            </a:r>
            <a:r>
              <a:rPr lang="en-US" altLang="zh-CN" dirty="0">
                <a:ea typeface="宋体" pitchFamily="2" charset="-122"/>
              </a:rPr>
              <a:t>, not everything is shared...</a:t>
            </a:r>
            <a:endParaRPr lang="en-US" altLang="zh-CN" sz="1800" dirty="0">
              <a:ea typeface="宋体" pitchFamily="2" charset="-122"/>
            </a:endParaRPr>
          </a:p>
          <a:p>
            <a:pPr lvl="1">
              <a:lnSpc>
                <a:spcPct val="120000"/>
              </a:lnSpc>
            </a:pPr>
            <a:r>
              <a:rPr lang="en-US" altLang="zh-CN" sz="1800" dirty="0">
                <a:ea typeface="宋体" pitchFamily="2" charset="-122"/>
              </a:rPr>
              <a:t>Stack variables in functions called from parallel regions are </a:t>
            </a:r>
            <a:r>
              <a:rPr lang="en-US" altLang="zh-CN" sz="1800" dirty="0" smtClean="0">
                <a:ea typeface="宋体" pitchFamily="2" charset="-122"/>
              </a:rPr>
              <a:t>PRIVATE</a:t>
            </a:r>
          </a:p>
          <a:p>
            <a:pPr lvl="1"/>
            <a:r>
              <a:rPr lang="en-US" altLang="zh-CN" sz="1800" dirty="0" smtClean="0">
                <a:ea typeface="宋体" pitchFamily="2" charset="-122"/>
              </a:rPr>
              <a:t>Automatic variables within a statement block are PRIVATE</a:t>
            </a:r>
          </a:p>
          <a:p>
            <a:pPr lvl="1"/>
            <a:r>
              <a:rPr lang="en-US" altLang="zh-CN" sz="1800" dirty="0" smtClean="0">
                <a:ea typeface="宋体" pitchFamily="2" charset="-122"/>
              </a:rPr>
              <a:t>Loop </a:t>
            </a:r>
            <a:r>
              <a:rPr lang="en-US" altLang="zh-CN" sz="1800" dirty="0">
                <a:ea typeface="宋体" pitchFamily="2" charset="-122"/>
              </a:rPr>
              <a:t>index variables are private (with exceptions) </a:t>
            </a:r>
          </a:p>
          <a:p>
            <a:pPr lvl="2"/>
            <a:r>
              <a:rPr lang="en-US" altLang="zh-CN" sz="1600" dirty="0">
                <a:ea typeface="宋体" pitchFamily="2" charset="-122"/>
              </a:rPr>
              <a:t>C/C+: The </a:t>
            </a:r>
            <a:r>
              <a:rPr lang="en-US" altLang="zh-CN" sz="1600" dirty="0">
                <a:solidFill>
                  <a:schemeClr val="tx2"/>
                </a:solidFill>
                <a:ea typeface="宋体" pitchFamily="2" charset="-122"/>
              </a:rPr>
              <a:t>first</a:t>
            </a:r>
            <a:r>
              <a:rPr lang="en-US" altLang="zh-CN" sz="1600" dirty="0">
                <a:ea typeface="宋体" pitchFamily="2" charset="-122"/>
              </a:rPr>
              <a:t> loop index variable in nested loops following a </a:t>
            </a:r>
            <a:r>
              <a:rPr lang="en-US" altLang="zh-CN" sz="1600" b="1" dirty="0">
                <a:latin typeface="Courier New" pitchFamily="49" charset="0"/>
                <a:ea typeface="宋体" pitchFamily="2" charset="-122"/>
              </a:rPr>
              <a:t>#</a:t>
            </a:r>
            <a:r>
              <a:rPr lang="en-US" altLang="zh-CN" sz="1600" b="1" dirty="0" err="1">
                <a:latin typeface="Courier New" pitchFamily="49" charset="0"/>
                <a:ea typeface="宋体" pitchFamily="2" charset="-122"/>
              </a:rPr>
              <a:t>pragma</a:t>
            </a:r>
            <a:r>
              <a:rPr lang="en-US" altLang="zh-CN" sz="1600" b="1" dirty="0">
                <a:latin typeface="Courier New" pitchFamily="49" charset="0"/>
                <a:ea typeface="宋体" pitchFamily="2" charset="-122"/>
              </a:rPr>
              <a:t> </a:t>
            </a:r>
            <a:r>
              <a:rPr lang="en-US" altLang="zh-CN" sz="1600" b="1" dirty="0" err="1">
                <a:latin typeface="Courier New" pitchFamily="49" charset="0"/>
                <a:ea typeface="宋体" pitchFamily="2" charset="-122"/>
              </a:rPr>
              <a:t>omp</a:t>
            </a:r>
            <a:r>
              <a:rPr lang="en-US" altLang="zh-CN" sz="1600" b="1" dirty="0">
                <a:latin typeface="Courier New" pitchFamily="49" charset="0"/>
                <a:ea typeface="宋体" pitchFamily="2" charset="-122"/>
              </a:rPr>
              <a:t> for</a:t>
            </a:r>
          </a:p>
        </p:txBody>
      </p:sp>
      <p:sp>
        <p:nvSpPr>
          <p:cNvPr id="6" name="Cloud"/>
          <p:cNvSpPr>
            <a:spLocks noChangeAspect="1" noEditPoints="1" noChangeArrowheads="1"/>
          </p:cNvSpPr>
          <p:nvPr/>
        </p:nvSpPr>
        <p:spPr bwMode="auto">
          <a:xfrm>
            <a:off x="990600" y="2922588"/>
            <a:ext cx="2362200" cy="164941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CC00"/>
          </a:solidFill>
          <a:ln w="9525">
            <a:solidFill>
              <a:srgbClr val="000000"/>
            </a:solidFill>
            <a:miter lim="800000"/>
            <a:headEnd/>
            <a:tailEnd/>
          </a:ln>
          <a:effectLst>
            <a:outerShdw dist="107763" dir="2700000" algn="ctr" rotWithShape="0">
              <a:srgbClr val="808080"/>
            </a:outerShdw>
          </a:effectLst>
        </p:spPr>
        <p:txBody>
          <a:bodyPr/>
          <a:lstStyle/>
          <a:p>
            <a:pPr algn="ctr"/>
            <a:r>
              <a:rPr lang="en-US" altLang="ko-KR" sz="2800" b="1">
                <a:latin typeface="Tw Cen MT" pitchFamily="34" charset="0"/>
                <a:ea typeface="Gulim" pitchFamily="34" charset="-127"/>
              </a:rPr>
              <a:t>Shared</a:t>
            </a:r>
          </a:p>
          <a:p>
            <a:pPr algn="ctr"/>
            <a:r>
              <a:rPr lang="en-US" altLang="ko-KR" sz="2800" b="1">
                <a:latin typeface="Tw Cen MT" pitchFamily="34" charset="0"/>
                <a:ea typeface="Gulim" pitchFamily="34" charset="-127"/>
              </a:rPr>
              <a:t>Memory</a:t>
            </a:r>
            <a:endParaRPr lang="en-US" altLang="zh-CN" sz="2800" b="1">
              <a:latin typeface="Tw Cen MT" pitchFamily="34" charset="0"/>
              <a:ea typeface="宋体" pitchFamily="2" charset="-122"/>
            </a:endParaRPr>
          </a:p>
        </p:txBody>
      </p:sp>
      <p:sp>
        <p:nvSpPr>
          <p:cNvPr id="7" name="Oval 6"/>
          <p:cNvSpPr>
            <a:spLocks noChangeArrowheads="1"/>
          </p:cNvSpPr>
          <p:nvPr/>
        </p:nvSpPr>
        <p:spPr bwMode="auto">
          <a:xfrm>
            <a:off x="304800" y="2133600"/>
            <a:ext cx="838200" cy="762000"/>
          </a:xfrm>
          <a:prstGeom prst="ellipse">
            <a:avLst/>
          </a:prstGeom>
          <a:solidFill>
            <a:srgbClr val="FF9900"/>
          </a:solidFill>
          <a:ln w="9525">
            <a:noFill/>
            <a:round/>
            <a:headEnd/>
            <a:tailEnd/>
          </a:ln>
        </p:spPr>
        <p:txBody>
          <a:bodyPr wrap="none" anchor="ctr"/>
          <a:lstStyle/>
          <a:p>
            <a:pPr algn="ctr"/>
            <a:r>
              <a:rPr lang="en-US" altLang="ko-KR">
                <a:ea typeface="Gulim" pitchFamily="34" charset="-127"/>
              </a:rPr>
              <a:t>thread1</a:t>
            </a:r>
            <a:endParaRPr lang="en-US" altLang="zh-CN">
              <a:ea typeface="宋体" pitchFamily="2" charset="-122"/>
            </a:endParaRPr>
          </a:p>
        </p:txBody>
      </p:sp>
      <p:sp>
        <p:nvSpPr>
          <p:cNvPr id="8" name="Oval 8"/>
          <p:cNvSpPr>
            <a:spLocks noChangeArrowheads="1"/>
          </p:cNvSpPr>
          <p:nvPr/>
        </p:nvSpPr>
        <p:spPr bwMode="auto">
          <a:xfrm>
            <a:off x="2895600" y="1981200"/>
            <a:ext cx="838200" cy="762000"/>
          </a:xfrm>
          <a:prstGeom prst="ellipse">
            <a:avLst/>
          </a:prstGeom>
          <a:solidFill>
            <a:srgbClr val="FF9900"/>
          </a:solidFill>
          <a:ln w="9525">
            <a:noFill/>
            <a:round/>
            <a:headEnd/>
            <a:tailEnd/>
          </a:ln>
        </p:spPr>
        <p:txBody>
          <a:bodyPr wrap="none" anchor="ctr"/>
          <a:lstStyle/>
          <a:p>
            <a:pPr algn="ctr"/>
            <a:r>
              <a:rPr lang="en-US" altLang="ko-KR">
                <a:ea typeface="Gulim" pitchFamily="34" charset="-127"/>
              </a:rPr>
              <a:t>thread2</a:t>
            </a:r>
            <a:endParaRPr lang="en-US" altLang="zh-CN">
              <a:ea typeface="宋体" pitchFamily="2" charset="-122"/>
            </a:endParaRPr>
          </a:p>
        </p:txBody>
      </p:sp>
      <p:sp>
        <p:nvSpPr>
          <p:cNvPr id="9" name="Oval 9"/>
          <p:cNvSpPr>
            <a:spLocks noChangeArrowheads="1"/>
          </p:cNvSpPr>
          <p:nvPr/>
        </p:nvSpPr>
        <p:spPr bwMode="auto">
          <a:xfrm>
            <a:off x="3276600" y="4343400"/>
            <a:ext cx="838200" cy="762000"/>
          </a:xfrm>
          <a:prstGeom prst="ellipse">
            <a:avLst/>
          </a:prstGeom>
          <a:solidFill>
            <a:srgbClr val="FF9900"/>
          </a:solidFill>
          <a:ln w="9525">
            <a:noFill/>
            <a:round/>
            <a:headEnd/>
            <a:tailEnd/>
          </a:ln>
        </p:spPr>
        <p:txBody>
          <a:bodyPr wrap="none" anchor="ctr"/>
          <a:lstStyle/>
          <a:p>
            <a:pPr algn="ctr"/>
            <a:r>
              <a:rPr lang="en-US" altLang="ko-KR">
                <a:ea typeface="Gulim" pitchFamily="34" charset="-127"/>
              </a:rPr>
              <a:t>thread3</a:t>
            </a:r>
            <a:endParaRPr lang="en-US" altLang="zh-CN">
              <a:ea typeface="宋体" pitchFamily="2" charset="-122"/>
            </a:endParaRPr>
          </a:p>
        </p:txBody>
      </p:sp>
      <p:sp>
        <p:nvSpPr>
          <p:cNvPr id="10" name="Oval 10"/>
          <p:cNvSpPr>
            <a:spLocks noChangeArrowheads="1"/>
          </p:cNvSpPr>
          <p:nvPr/>
        </p:nvSpPr>
        <p:spPr bwMode="auto">
          <a:xfrm>
            <a:off x="1828800" y="5029200"/>
            <a:ext cx="838200" cy="762000"/>
          </a:xfrm>
          <a:prstGeom prst="ellipse">
            <a:avLst/>
          </a:prstGeom>
          <a:solidFill>
            <a:srgbClr val="FF9900"/>
          </a:solidFill>
          <a:ln w="9525">
            <a:noFill/>
            <a:round/>
            <a:headEnd/>
            <a:tailEnd/>
          </a:ln>
        </p:spPr>
        <p:txBody>
          <a:bodyPr wrap="none" anchor="ctr"/>
          <a:lstStyle/>
          <a:p>
            <a:pPr algn="ctr"/>
            <a:r>
              <a:rPr lang="en-US" altLang="ko-KR">
                <a:ea typeface="Gulim" pitchFamily="34" charset="-127"/>
              </a:rPr>
              <a:t>thread4</a:t>
            </a:r>
            <a:endParaRPr lang="en-US" altLang="zh-CN">
              <a:ea typeface="宋体" pitchFamily="2" charset="-122"/>
            </a:endParaRPr>
          </a:p>
        </p:txBody>
      </p:sp>
      <p:sp>
        <p:nvSpPr>
          <p:cNvPr id="11" name="Oval 11"/>
          <p:cNvSpPr>
            <a:spLocks noChangeArrowheads="1"/>
          </p:cNvSpPr>
          <p:nvPr/>
        </p:nvSpPr>
        <p:spPr bwMode="auto">
          <a:xfrm>
            <a:off x="304800" y="4495800"/>
            <a:ext cx="838200" cy="762000"/>
          </a:xfrm>
          <a:prstGeom prst="ellipse">
            <a:avLst/>
          </a:prstGeom>
          <a:solidFill>
            <a:srgbClr val="FF9900"/>
          </a:solidFill>
          <a:ln w="9525">
            <a:noFill/>
            <a:round/>
            <a:headEnd/>
            <a:tailEnd/>
          </a:ln>
        </p:spPr>
        <p:txBody>
          <a:bodyPr wrap="none" anchor="ctr"/>
          <a:lstStyle/>
          <a:p>
            <a:pPr algn="ctr"/>
            <a:r>
              <a:rPr lang="en-US" altLang="ko-KR">
                <a:ea typeface="Gulim" pitchFamily="34" charset="-127"/>
              </a:rPr>
              <a:t>thread5</a:t>
            </a:r>
            <a:endParaRPr lang="en-US" altLang="zh-CN">
              <a:ea typeface="宋体" pitchFamily="2" charset="-122"/>
            </a:endParaRPr>
          </a:p>
        </p:txBody>
      </p:sp>
      <p:sp>
        <p:nvSpPr>
          <p:cNvPr id="12" name="Line 12"/>
          <p:cNvSpPr>
            <a:spLocks noChangeShapeType="1"/>
          </p:cNvSpPr>
          <p:nvPr/>
        </p:nvSpPr>
        <p:spPr bwMode="auto">
          <a:xfrm>
            <a:off x="914400" y="2743200"/>
            <a:ext cx="533400" cy="533400"/>
          </a:xfrm>
          <a:prstGeom prst="line">
            <a:avLst/>
          </a:prstGeom>
          <a:noFill/>
          <a:ln w="50800">
            <a:solidFill>
              <a:srgbClr val="6699FF"/>
            </a:solidFill>
            <a:round/>
            <a:headEnd type="triangle" w="med" len="med"/>
            <a:tailEnd type="triangle" w="med" len="med"/>
          </a:ln>
        </p:spPr>
        <p:txBody>
          <a:bodyPr/>
          <a:lstStyle/>
          <a:p>
            <a:endParaRPr lang="zh-CN" altLang="en-US"/>
          </a:p>
        </p:txBody>
      </p:sp>
      <p:sp>
        <p:nvSpPr>
          <p:cNvPr id="13" name="Line 13"/>
          <p:cNvSpPr>
            <a:spLocks noChangeShapeType="1"/>
          </p:cNvSpPr>
          <p:nvPr/>
        </p:nvSpPr>
        <p:spPr bwMode="auto">
          <a:xfrm flipH="1">
            <a:off x="2590800" y="2590800"/>
            <a:ext cx="609600" cy="609600"/>
          </a:xfrm>
          <a:prstGeom prst="line">
            <a:avLst/>
          </a:prstGeom>
          <a:noFill/>
          <a:ln w="50800">
            <a:solidFill>
              <a:srgbClr val="6699FF"/>
            </a:solidFill>
            <a:round/>
            <a:headEnd type="triangle" w="med" len="med"/>
            <a:tailEnd type="triangle" w="med" len="med"/>
          </a:ln>
        </p:spPr>
        <p:txBody>
          <a:bodyPr/>
          <a:lstStyle/>
          <a:p>
            <a:endParaRPr lang="zh-CN" altLang="en-US"/>
          </a:p>
        </p:txBody>
      </p:sp>
      <p:sp>
        <p:nvSpPr>
          <p:cNvPr id="14" name="Line 14"/>
          <p:cNvSpPr>
            <a:spLocks noChangeShapeType="1"/>
          </p:cNvSpPr>
          <p:nvPr/>
        </p:nvSpPr>
        <p:spPr bwMode="auto">
          <a:xfrm>
            <a:off x="2819400" y="4114800"/>
            <a:ext cx="609600" cy="457200"/>
          </a:xfrm>
          <a:prstGeom prst="line">
            <a:avLst/>
          </a:prstGeom>
          <a:noFill/>
          <a:ln w="50800">
            <a:solidFill>
              <a:srgbClr val="6699FF"/>
            </a:solidFill>
            <a:round/>
            <a:headEnd type="triangle" w="med" len="med"/>
            <a:tailEnd type="triangle" w="med" len="med"/>
          </a:ln>
        </p:spPr>
        <p:txBody>
          <a:bodyPr/>
          <a:lstStyle/>
          <a:p>
            <a:endParaRPr lang="zh-CN" altLang="en-US"/>
          </a:p>
        </p:txBody>
      </p:sp>
      <p:sp>
        <p:nvSpPr>
          <p:cNvPr id="15" name="Line 15"/>
          <p:cNvSpPr>
            <a:spLocks noChangeShapeType="1"/>
          </p:cNvSpPr>
          <p:nvPr/>
        </p:nvSpPr>
        <p:spPr bwMode="auto">
          <a:xfrm>
            <a:off x="2133600" y="4343400"/>
            <a:ext cx="76200" cy="762000"/>
          </a:xfrm>
          <a:prstGeom prst="line">
            <a:avLst/>
          </a:prstGeom>
          <a:noFill/>
          <a:ln w="50800">
            <a:solidFill>
              <a:srgbClr val="6699FF"/>
            </a:solidFill>
            <a:round/>
            <a:headEnd type="triangle" w="med" len="med"/>
            <a:tailEnd type="triangle" w="med" len="med"/>
          </a:ln>
        </p:spPr>
        <p:txBody>
          <a:bodyPr/>
          <a:lstStyle/>
          <a:p>
            <a:endParaRPr lang="zh-CN" altLang="en-US"/>
          </a:p>
        </p:txBody>
      </p:sp>
      <p:sp>
        <p:nvSpPr>
          <p:cNvPr id="16" name="Line 16"/>
          <p:cNvSpPr>
            <a:spLocks noChangeShapeType="1"/>
          </p:cNvSpPr>
          <p:nvPr/>
        </p:nvSpPr>
        <p:spPr bwMode="auto">
          <a:xfrm flipH="1">
            <a:off x="838200" y="4038600"/>
            <a:ext cx="533400" cy="609600"/>
          </a:xfrm>
          <a:prstGeom prst="line">
            <a:avLst/>
          </a:prstGeom>
          <a:noFill/>
          <a:ln w="50800">
            <a:solidFill>
              <a:srgbClr val="6699FF"/>
            </a:solidFill>
            <a:round/>
            <a:headEnd type="triangle" w="med" len="med"/>
            <a:tailEnd type="triangle" w="med" len="med"/>
          </a:ln>
        </p:spPr>
        <p:txBody>
          <a:bodyPr/>
          <a:lstStyle/>
          <a:p>
            <a:endParaRPr lang="zh-CN" altLang="en-US"/>
          </a:p>
        </p:txBody>
      </p:sp>
      <p:sp>
        <p:nvSpPr>
          <p:cNvPr id="17" name="Oval 17"/>
          <p:cNvSpPr>
            <a:spLocks noChangeArrowheads="1"/>
          </p:cNvSpPr>
          <p:nvPr/>
        </p:nvSpPr>
        <p:spPr bwMode="auto">
          <a:xfrm>
            <a:off x="838200" y="1295400"/>
            <a:ext cx="685800" cy="685800"/>
          </a:xfrm>
          <a:prstGeom prst="ellipse">
            <a:avLst/>
          </a:prstGeom>
          <a:solidFill>
            <a:srgbClr val="FFCCFF"/>
          </a:solidFill>
          <a:ln w="9525">
            <a:solidFill>
              <a:schemeClr val="tx1"/>
            </a:solidFill>
            <a:round/>
            <a:headEnd/>
            <a:tailEnd/>
          </a:ln>
        </p:spPr>
        <p:txBody>
          <a:bodyPr wrap="none" anchor="ctr"/>
          <a:lstStyle/>
          <a:p>
            <a:pPr algn="ctr"/>
            <a:r>
              <a:rPr lang="en-US" altLang="ko-KR" sz="1600">
                <a:ea typeface="Gulim" pitchFamily="34" charset="-127"/>
              </a:rPr>
              <a:t>private</a:t>
            </a:r>
            <a:endParaRPr lang="en-US" altLang="zh-CN" sz="1600">
              <a:ea typeface="宋体" pitchFamily="2" charset="-122"/>
            </a:endParaRPr>
          </a:p>
        </p:txBody>
      </p:sp>
      <p:sp>
        <p:nvSpPr>
          <p:cNvPr id="18" name="Oval 19"/>
          <p:cNvSpPr>
            <a:spLocks noChangeArrowheads="1"/>
          </p:cNvSpPr>
          <p:nvPr/>
        </p:nvSpPr>
        <p:spPr bwMode="auto">
          <a:xfrm>
            <a:off x="2286000" y="1371600"/>
            <a:ext cx="685800" cy="685800"/>
          </a:xfrm>
          <a:prstGeom prst="ellipse">
            <a:avLst/>
          </a:prstGeom>
          <a:solidFill>
            <a:srgbClr val="FFCCFF"/>
          </a:solidFill>
          <a:ln w="9525">
            <a:solidFill>
              <a:schemeClr val="tx1"/>
            </a:solidFill>
            <a:round/>
            <a:headEnd/>
            <a:tailEnd/>
          </a:ln>
        </p:spPr>
        <p:txBody>
          <a:bodyPr wrap="none" anchor="ctr"/>
          <a:lstStyle/>
          <a:p>
            <a:pPr algn="ctr"/>
            <a:r>
              <a:rPr lang="en-US" altLang="ko-KR" sz="1600">
                <a:ea typeface="Gulim" pitchFamily="34" charset="-127"/>
              </a:rPr>
              <a:t>private</a:t>
            </a:r>
            <a:endParaRPr lang="en-US" altLang="zh-CN" sz="1600">
              <a:ea typeface="宋体" pitchFamily="2" charset="-122"/>
            </a:endParaRPr>
          </a:p>
        </p:txBody>
      </p:sp>
      <p:sp>
        <p:nvSpPr>
          <p:cNvPr id="19" name="Oval 20"/>
          <p:cNvSpPr>
            <a:spLocks noChangeArrowheads="1"/>
          </p:cNvSpPr>
          <p:nvPr/>
        </p:nvSpPr>
        <p:spPr bwMode="auto">
          <a:xfrm>
            <a:off x="3505200" y="5334000"/>
            <a:ext cx="685800" cy="685800"/>
          </a:xfrm>
          <a:prstGeom prst="ellipse">
            <a:avLst/>
          </a:prstGeom>
          <a:solidFill>
            <a:srgbClr val="FFCCFF"/>
          </a:solidFill>
          <a:ln w="9525">
            <a:solidFill>
              <a:schemeClr val="tx1"/>
            </a:solidFill>
            <a:round/>
            <a:headEnd/>
            <a:tailEnd/>
          </a:ln>
        </p:spPr>
        <p:txBody>
          <a:bodyPr wrap="none" anchor="ctr"/>
          <a:lstStyle/>
          <a:p>
            <a:pPr algn="ctr"/>
            <a:r>
              <a:rPr lang="en-US" altLang="ko-KR" sz="1600">
                <a:ea typeface="Gulim" pitchFamily="34" charset="-127"/>
              </a:rPr>
              <a:t>private</a:t>
            </a:r>
            <a:endParaRPr lang="en-US" altLang="zh-CN" sz="1600">
              <a:ea typeface="宋体" pitchFamily="2" charset="-122"/>
            </a:endParaRPr>
          </a:p>
        </p:txBody>
      </p:sp>
      <p:sp>
        <p:nvSpPr>
          <p:cNvPr id="20" name="Oval 21"/>
          <p:cNvSpPr>
            <a:spLocks noChangeArrowheads="1"/>
          </p:cNvSpPr>
          <p:nvPr/>
        </p:nvSpPr>
        <p:spPr bwMode="auto">
          <a:xfrm>
            <a:off x="1447800" y="5867400"/>
            <a:ext cx="685800" cy="685800"/>
          </a:xfrm>
          <a:prstGeom prst="ellipse">
            <a:avLst/>
          </a:prstGeom>
          <a:solidFill>
            <a:srgbClr val="FFCCFF"/>
          </a:solidFill>
          <a:ln w="9525">
            <a:solidFill>
              <a:schemeClr val="tx1"/>
            </a:solidFill>
            <a:round/>
            <a:headEnd/>
            <a:tailEnd/>
          </a:ln>
        </p:spPr>
        <p:txBody>
          <a:bodyPr wrap="none" anchor="ctr"/>
          <a:lstStyle/>
          <a:p>
            <a:pPr algn="ctr"/>
            <a:r>
              <a:rPr lang="en-US" altLang="ko-KR" sz="1600">
                <a:ea typeface="Gulim" pitchFamily="34" charset="-127"/>
              </a:rPr>
              <a:t>private</a:t>
            </a:r>
            <a:endParaRPr lang="en-US" altLang="zh-CN" sz="1600">
              <a:ea typeface="宋体" pitchFamily="2" charset="-122"/>
            </a:endParaRPr>
          </a:p>
        </p:txBody>
      </p:sp>
      <p:sp>
        <p:nvSpPr>
          <p:cNvPr id="21" name="Oval 22"/>
          <p:cNvSpPr>
            <a:spLocks noChangeArrowheads="1"/>
          </p:cNvSpPr>
          <p:nvPr/>
        </p:nvSpPr>
        <p:spPr bwMode="auto">
          <a:xfrm>
            <a:off x="228600" y="5486400"/>
            <a:ext cx="685800" cy="685800"/>
          </a:xfrm>
          <a:prstGeom prst="ellipse">
            <a:avLst/>
          </a:prstGeom>
          <a:solidFill>
            <a:srgbClr val="FFCCFF"/>
          </a:solidFill>
          <a:ln w="9525">
            <a:solidFill>
              <a:schemeClr val="tx1"/>
            </a:solidFill>
            <a:round/>
            <a:headEnd/>
            <a:tailEnd/>
          </a:ln>
        </p:spPr>
        <p:txBody>
          <a:bodyPr wrap="none" anchor="ctr"/>
          <a:lstStyle/>
          <a:p>
            <a:pPr algn="ctr"/>
            <a:r>
              <a:rPr lang="en-US" altLang="ko-KR" sz="1600">
                <a:ea typeface="Gulim" pitchFamily="34" charset="-127"/>
              </a:rPr>
              <a:t>private</a:t>
            </a:r>
            <a:endParaRPr lang="en-US" altLang="zh-CN" sz="1600">
              <a:ea typeface="宋体" pitchFamily="2" charset="-122"/>
            </a:endParaRPr>
          </a:p>
        </p:txBody>
      </p:sp>
      <p:sp>
        <p:nvSpPr>
          <p:cNvPr id="22" name="Line 23"/>
          <p:cNvSpPr>
            <a:spLocks noChangeShapeType="1"/>
          </p:cNvSpPr>
          <p:nvPr/>
        </p:nvSpPr>
        <p:spPr bwMode="auto">
          <a:xfrm flipH="1">
            <a:off x="609600" y="5181600"/>
            <a:ext cx="33338" cy="381000"/>
          </a:xfrm>
          <a:prstGeom prst="line">
            <a:avLst/>
          </a:prstGeom>
          <a:noFill/>
          <a:ln w="44450">
            <a:solidFill>
              <a:srgbClr val="FFFF99"/>
            </a:solidFill>
            <a:round/>
            <a:headEnd/>
            <a:tailEnd/>
          </a:ln>
        </p:spPr>
        <p:txBody>
          <a:bodyPr/>
          <a:lstStyle/>
          <a:p>
            <a:endParaRPr lang="zh-CN" altLang="en-US"/>
          </a:p>
        </p:txBody>
      </p:sp>
      <p:sp>
        <p:nvSpPr>
          <p:cNvPr id="23" name="Line 24"/>
          <p:cNvSpPr>
            <a:spLocks noChangeShapeType="1"/>
          </p:cNvSpPr>
          <p:nvPr/>
        </p:nvSpPr>
        <p:spPr bwMode="auto">
          <a:xfrm flipH="1">
            <a:off x="1905000" y="5672138"/>
            <a:ext cx="109538" cy="219075"/>
          </a:xfrm>
          <a:prstGeom prst="line">
            <a:avLst/>
          </a:prstGeom>
          <a:noFill/>
          <a:ln w="44450">
            <a:solidFill>
              <a:srgbClr val="FFFF99"/>
            </a:solidFill>
            <a:round/>
            <a:headEnd/>
            <a:tailEnd/>
          </a:ln>
        </p:spPr>
        <p:txBody>
          <a:bodyPr/>
          <a:lstStyle/>
          <a:p>
            <a:endParaRPr lang="zh-CN" altLang="en-US"/>
          </a:p>
        </p:txBody>
      </p:sp>
      <p:sp>
        <p:nvSpPr>
          <p:cNvPr id="24" name="Line 25"/>
          <p:cNvSpPr>
            <a:spLocks noChangeShapeType="1"/>
          </p:cNvSpPr>
          <p:nvPr/>
        </p:nvSpPr>
        <p:spPr bwMode="auto">
          <a:xfrm>
            <a:off x="3767138" y="5105400"/>
            <a:ext cx="42862" cy="228600"/>
          </a:xfrm>
          <a:prstGeom prst="line">
            <a:avLst/>
          </a:prstGeom>
          <a:noFill/>
          <a:ln w="44450">
            <a:solidFill>
              <a:srgbClr val="FFFF99"/>
            </a:solidFill>
            <a:round/>
            <a:headEnd/>
            <a:tailEnd/>
          </a:ln>
        </p:spPr>
        <p:txBody>
          <a:bodyPr/>
          <a:lstStyle/>
          <a:p>
            <a:endParaRPr lang="zh-CN" altLang="en-US"/>
          </a:p>
        </p:txBody>
      </p:sp>
      <p:sp>
        <p:nvSpPr>
          <p:cNvPr id="25" name="Line 26"/>
          <p:cNvSpPr>
            <a:spLocks noChangeShapeType="1"/>
          </p:cNvSpPr>
          <p:nvPr/>
        </p:nvSpPr>
        <p:spPr bwMode="auto">
          <a:xfrm>
            <a:off x="2819400" y="1981200"/>
            <a:ext cx="152400" cy="228600"/>
          </a:xfrm>
          <a:prstGeom prst="line">
            <a:avLst/>
          </a:prstGeom>
          <a:noFill/>
          <a:ln w="44450">
            <a:solidFill>
              <a:srgbClr val="FFFF99"/>
            </a:solidFill>
            <a:round/>
            <a:headEnd/>
            <a:tailEnd/>
          </a:ln>
        </p:spPr>
        <p:txBody>
          <a:bodyPr/>
          <a:lstStyle/>
          <a:p>
            <a:endParaRPr lang="zh-CN" altLang="en-US"/>
          </a:p>
        </p:txBody>
      </p:sp>
      <p:sp>
        <p:nvSpPr>
          <p:cNvPr id="26" name="Line 27"/>
          <p:cNvSpPr>
            <a:spLocks noChangeShapeType="1"/>
          </p:cNvSpPr>
          <p:nvPr/>
        </p:nvSpPr>
        <p:spPr bwMode="auto">
          <a:xfrm flipH="1">
            <a:off x="914400" y="1905000"/>
            <a:ext cx="152400" cy="304800"/>
          </a:xfrm>
          <a:prstGeom prst="line">
            <a:avLst/>
          </a:prstGeom>
          <a:noFill/>
          <a:ln w="44450">
            <a:solidFill>
              <a:srgbClr val="FFFF99"/>
            </a:solidFill>
            <a:round/>
            <a:headEnd/>
            <a:tailEnd/>
          </a:ln>
        </p:spPr>
        <p:txBody>
          <a:bodyPr/>
          <a:lstStyle/>
          <a:p>
            <a:endParaRPr lang="zh-CN" altLang="en-US"/>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4"/>
          <p:cNvSpPr>
            <a:spLocks noGrp="1" noChangeArrowheads="1"/>
          </p:cNvSpPr>
          <p:nvPr>
            <p:ph type="title"/>
          </p:nvPr>
        </p:nvSpPr>
        <p:spPr>
          <a:xfrm>
            <a:off x="317531" y="285728"/>
            <a:ext cx="8683625" cy="890608"/>
          </a:xfrm>
          <a:noFill/>
        </p:spPr>
        <p:txBody>
          <a:bodyPr lIns="90488" tIns="44450" rIns="90488" bIns="44450" anchor="b"/>
          <a:lstStyle/>
          <a:p>
            <a:pPr eaLnBrk="1" hangingPunct="1">
              <a:lnSpc>
                <a:spcPct val="89000"/>
              </a:lnSpc>
            </a:pPr>
            <a:r>
              <a:rPr lang="en-US" altLang="zh-CN" sz="3600" dirty="0">
                <a:ea typeface="宋体" pitchFamily="2" charset="-122"/>
              </a:rPr>
              <a:t>Data </a:t>
            </a:r>
            <a:r>
              <a:rPr lang="en-US" altLang="zh-CN" sz="3600" dirty="0" err="1">
                <a:ea typeface="宋体" pitchFamily="2" charset="-122"/>
              </a:rPr>
              <a:t>Environment:</a:t>
            </a:r>
            <a:r>
              <a:rPr lang="en-US" altLang="zh-CN" sz="3600" dirty="0" err="1">
                <a:solidFill>
                  <a:schemeClr val="accent1"/>
                </a:solidFill>
                <a:ea typeface="宋体" pitchFamily="2" charset="-122"/>
              </a:rPr>
              <a:t>Default</a:t>
            </a:r>
            <a:r>
              <a:rPr lang="en-US" altLang="zh-CN" sz="3600" dirty="0">
                <a:solidFill>
                  <a:schemeClr val="accent1"/>
                </a:solidFill>
                <a:ea typeface="宋体" pitchFamily="2" charset="-122"/>
              </a:rPr>
              <a:t> storage attributes</a:t>
            </a:r>
          </a:p>
        </p:txBody>
      </p:sp>
      <p:sp>
        <p:nvSpPr>
          <p:cNvPr id="14340" name="Rectangle 5"/>
          <p:cNvSpPr>
            <a:spLocks noGrp="1" noChangeArrowheads="1"/>
          </p:cNvSpPr>
          <p:nvPr>
            <p:ph type="body" sz="half" idx="1"/>
          </p:nvPr>
        </p:nvSpPr>
        <p:spPr>
          <a:xfrm>
            <a:off x="285720" y="1500174"/>
            <a:ext cx="8501121" cy="4500594"/>
          </a:xfrm>
          <a:noFill/>
        </p:spPr>
        <p:txBody>
          <a:bodyPr lIns="90488" tIns="44450" rIns="90488" bIns="44450">
            <a:normAutofit/>
          </a:bodyPr>
          <a:lstStyle/>
          <a:p>
            <a:pPr eaLnBrk="1" hangingPunct="1">
              <a:lnSpc>
                <a:spcPct val="94000"/>
              </a:lnSpc>
            </a:pPr>
            <a:r>
              <a:rPr lang="en-US" altLang="zh-CN" sz="2800" b="1" dirty="0">
                <a:ea typeface="宋体" pitchFamily="2" charset="-122"/>
              </a:rPr>
              <a:t>Shared Memory programming model: </a:t>
            </a:r>
          </a:p>
          <a:p>
            <a:pPr lvl="1" eaLnBrk="1" hangingPunct="1"/>
            <a:r>
              <a:rPr lang="en-US" altLang="zh-CN" sz="2000" dirty="0">
                <a:ea typeface="宋体" pitchFamily="2" charset="-122"/>
              </a:rPr>
              <a:t>Most variables are shared by default</a:t>
            </a:r>
          </a:p>
          <a:p>
            <a:pPr eaLnBrk="1" hangingPunct="1">
              <a:lnSpc>
                <a:spcPct val="94000"/>
              </a:lnSpc>
            </a:pPr>
            <a:r>
              <a:rPr lang="en-US" altLang="zh-CN" sz="2800" b="1" dirty="0">
                <a:ea typeface="宋体" pitchFamily="2" charset="-122"/>
              </a:rPr>
              <a:t>Global variables are SHARED among threads</a:t>
            </a:r>
          </a:p>
          <a:p>
            <a:pPr lvl="1" eaLnBrk="1" hangingPunct="1"/>
            <a:r>
              <a:rPr lang="en-US" altLang="zh-CN" sz="2000" dirty="0">
                <a:ea typeface="宋体" pitchFamily="2" charset="-122"/>
              </a:rPr>
              <a:t>Fortran: COMMON blocks, SAVE variables, MODULE variables</a:t>
            </a:r>
          </a:p>
          <a:p>
            <a:pPr lvl="1" eaLnBrk="1" hangingPunct="1"/>
            <a:r>
              <a:rPr lang="en-US" altLang="zh-CN" sz="2000" dirty="0">
                <a:ea typeface="宋体" pitchFamily="2" charset="-122"/>
              </a:rPr>
              <a:t>C: File scope variables, static</a:t>
            </a:r>
          </a:p>
          <a:p>
            <a:pPr eaLnBrk="1" hangingPunct="1">
              <a:lnSpc>
                <a:spcPct val="94000"/>
              </a:lnSpc>
            </a:pPr>
            <a:r>
              <a:rPr lang="en-US" altLang="zh-CN" sz="2800" b="1" dirty="0">
                <a:ea typeface="宋体" pitchFamily="2" charset="-122"/>
              </a:rPr>
              <a:t>But not everything is shared...</a:t>
            </a:r>
            <a:endParaRPr lang="en-US" altLang="zh-CN" sz="2400" dirty="0">
              <a:ea typeface="宋体" pitchFamily="2" charset="-122"/>
            </a:endParaRPr>
          </a:p>
          <a:p>
            <a:pPr lvl="1" eaLnBrk="1" hangingPunct="1"/>
            <a:r>
              <a:rPr lang="en-US" altLang="zh-CN" sz="2000" dirty="0">
                <a:ea typeface="宋体" pitchFamily="2" charset="-122"/>
              </a:rPr>
              <a:t>Stack variables in sub-programs called from parallel regions are PRIVATE</a:t>
            </a:r>
          </a:p>
          <a:p>
            <a:pPr lvl="1" eaLnBrk="1" hangingPunct="1"/>
            <a:r>
              <a:rPr lang="en-US" altLang="zh-CN" sz="2000" dirty="0">
                <a:ea typeface="宋体" pitchFamily="2" charset="-122"/>
              </a:rPr>
              <a:t>Automatic variables within a statement block are PRIVATE.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77800" y="1500174"/>
            <a:ext cx="3213100" cy="2595582"/>
          </a:xfrm>
          <a:prstGeom prst="rect">
            <a:avLst/>
          </a:prstGeom>
          <a:solidFill>
            <a:srgbClr val="002086"/>
          </a:solidFill>
        </p:spPr>
        <p:txBody>
          <a:bodyPr vert="horz" wrap="square" lIns="0" tIns="0" rIns="0" bIns="0" rtlCol="0">
            <a:spAutoFit/>
          </a:bodyPr>
          <a:lstStyle/>
          <a:p>
            <a:pPr marL="433070" marR="1287780">
              <a:lnSpc>
                <a:spcPct val="120000"/>
              </a:lnSpc>
            </a:pPr>
            <a:r>
              <a:rPr sz="2000" spc="-5" dirty="0">
                <a:solidFill>
                  <a:srgbClr val="FFFFFF"/>
                </a:solidFill>
                <a:latin typeface="Arial"/>
                <a:cs typeface="Arial"/>
              </a:rPr>
              <a:t>doubl</a:t>
            </a:r>
            <a:r>
              <a:rPr sz="2000" dirty="0">
                <a:solidFill>
                  <a:srgbClr val="FFFFFF"/>
                </a:solidFill>
                <a:latin typeface="Arial"/>
                <a:cs typeface="Arial"/>
              </a:rPr>
              <a:t>e</a:t>
            </a:r>
            <a:r>
              <a:rPr sz="2000" spc="-125" dirty="0">
                <a:solidFill>
                  <a:srgbClr val="FFFFFF"/>
                </a:solidFill>
                <a:latin typeface="Arial"/>
                <a:cs typeface="Arial"/>
              </a:rPr>
              <a:t> </a:t>
            </a:r>
            <a:r>
              <a:rPr sz="2000" spc="-10" dirty="0">
                <a:solidFill>
                  <a:srgbClr val="FFFFFF"/>
                </a:solidFill>
                <a:latin typeface="Arial"/>
                <a:cs typeface="Arial"/>
              </a:rPr>
              <a:t>A</a:t>
            </a:r>
            <a:r>
              <a:rPr sz="2000" dirty="0">
                <a:solidFill>
                  <a:srgbClr val="FFFFFF"/>
                </a:solidFill>
                <a:latin typeface="Arial"/>
                <a:cs typeface="Arial"/>
              </a:rPr>
              <a:t>[10</a:t>
            </a:r>
            <a:r>
              <a:rPr sz="2000" spc="-15" dirty="0">
                <a:solidFill>
                  <a:srgbClr val="FFFFFF"/>
                </a:solidFill>
                <a:latin typeface="Arial"/>
                <a:cs typeface="Arial"/>
              </a:rPr>
              <a:t>]</a:t>
            </a:r>
            <a:r>
              <a:rPr sz="2000" dirty="0">
                <a:solidFill>
                  <a:srgbClr val="FFFFFF"/>
                </a:solidFill>
                <a:latin typeface="Arial"/>
                <a:cs typeface="Arial"/>
              </a:rPr>
              <a:t>; </a:t>
            </a:r>
            <a:r>
              <a:rPr sz="2000" spc="-5" dirty="0">
                <a:solidFill>
                  <a:srgbClr val="FFFFFF"/>
                </a:solidFill>
                <a:latin typeface="Arial"/>
                <a:cs typeface="Arial"/>
              </a:rPr>
              <a:t>in</a:t>
            </a:r>
            <a:r>
              <a:rPr sz="2000" dirty="0">
                <a:solidFill>
                  <a:srgbClr val="FFFFFF"/>
                </a:solidFill>
                <a:latin typeface="Arial"/>
                <a:cs typeface="Arial"/>
              </a:rPr>
              <a:t>t</a:t>
            </a:r>
            <a:r>
              <a:rPr sz="2000" spc="-10" dirty="0">
                <a:solidFill>
                  <a:srgbClr val="FFFFFF"/>
                </a:solidFill>
                <a:latin typeface="Arial"/>
                <a:cs typeface="Arial"/>
              </a:rPr>
              <a:t> </a:t>
            </a:r>
            <a:r>
              <a:rPr sz="2000" dirty="0">
                <a:solidFill>
                  <a:srgbClr val="FFFFFF"/>
                </a:solidFill>
                <a:latin typeface="Arial"/>
                <a:cs typeface="Arial"/>
              </a:rPr>
              <a:t>main()</a:t>
            </a:r>
            <a:r>
              <a:rPr sz="2000" spc="-25" dirty="0">
                <a:solidFill>
                  <a:srgbClr val="FFFFFF"/>
                </a:solidFill>
                <a:latin typeface="Arial"/>
                <a:cs typeface="Arial"/>
              </a:rPr>
              <a:t> </a:t>
            </a:r>
            <a:r>
              <a:rPr sz="2000" dirty="0">
                <a:solidFill>
                  <a:srgbClr val="FFFFFF"/>
                </a:solidFill>
                <a:latin typeface="Arial"/>
                <a:cs typeface="Arial"/>
              </a:rPr>
              <a:t>{ </a:t>
            </a:r>
            <a:r>
              <a:rPr sz="2000" spc="-5" dirty="0">
                <a:solidFill>
                  <a:srgbClr val="FFFFFF"/>
                </a:solidFill>
                <a:latin typeface="Arial"/>
                <a:cs typeface="Arial"/>
              </a:rPr>
              <a:t>in</a:t>
            </a:r>
            <a:r>
              <a:rPr sz="2000" dirty="0">
                <a:solidFill>
                  <a:srgbClr val="FFFFFF"/>
                </a:solidFill>
                <a:latin typeface="Arial"/>
                <a:cs typeface="Arial"/>
              </a:rPr>
              <a:t>t</a:t>
            </a:r>
            <a:r>
              <a:rPr sz="2000" spc="-10" dirty="0">
                <a:solidFill>
                  <a:srgbClr val="FFFFFF"/>
                </a:solidFill>
                <a:latin typeface="Arial"/>
                <a:cs typeface="Arial"/>
              </a:rPr>
              <a:t> </a:t>
            </a:r>
            <a:r>
              <a:rPr sz="2000" spc="-5" dirty="0">
                <a:solidFill>
                  <a:srgbClr val="FFFFFF"/>
                </a:solidFill>
                <a:latin typeface="Arial"/>
                <a:cs typeface="Arial"/>
              </a:rPr>
              <a:t>index</a:t>
            </a:r>
            <a:r>
              <a:rPr sz="2000" spc="-10" dirty="0">
                <a:solidFill>
                  <a:srgbClr val="FFFFFF"/>
                </a:solidFill>
                <a:latin typeface="Arial"/>
                <a:cs typeface="Arial"/>
              </a:rPr>
              <a:t>[</a:t>
            </a:r>
            <a:r>
              <a:rPr sz="2000" spc="-5" dirty="0">
                <a:solidFill>
                  <a:srgbClr val="FFFFFF"/>
                </a:solidFill>
                <a:latin typeface="Arial"/>
                <a:cs typeface="Arial"/>
              </a:rPr>
              <a:t>10];</a:t>
            </a:r>
            <a:endParaRPr sz="2000" dirty="0">
              <a:latin typeface="Arial"/>
              <a:cs typeface="Arial"/>
            </a:endParaRPr>
          </a:p>
          <a:p>
            <a:pPr marL="852169" marR="379730" indent="-483234">
              <a:lnSpc>
                <a:spcPts val="2880"/>
              </a:lnSpc>
              <a:spcBef>
                <a:spcPts val="175"/>
              </a:spcBef>
            </a:pPr>
            <a:r>
              <a:rPr sz="2000" spc="-5" dirty="0">
                <a:solidFill>
                  <a:srgbClr val="FFFFFF"/>
                </a:solidFill>
                <a:latin typeface="Arial"/>
                <a:cs typeface="Arial"/>
              </a:rPr>
              <a:t>#p</a:t>
            </a:r>
            <a:r>
              <a:rPr sz="2000" spc="5" dirty="0">
                <a:solidFill>
                  <a:srgbClr val="FFFFFF"/>
                </a:solidFill>
                <a:latin typeface="Arial"/>
                <a:cs typeface="Arial"/>
              </a:rPr>
              <a:t>r</a:t>
            </a:r>
            <a:r>
              <a:rPr sz="2000" spc="-5" dirty="0">
                <a:solidFill>
                  <a:srgbClr val="FFFFFF"/>
                </a:solidFill>
                <a:latin typeface="Arial"/>
                <a:cs typeface="Arial"/>
              </a:rPr>
              <a:t>agm</a:t>
            </a:r>
            <a:r>
              <a:rPr sz="2000" dirty="0">
                <a:solidFill>
                  <a:srgbClr val="FFFFFF"/>
                </a:solidFill>
                <a:latin typeface="Arial"/>
                <a:cs typeface="Arial"/>
              </a:rPr>
              <a:t>a</a:t>
            </a:r>
            <a:r>
              <a:rPr sz="2000" spc="-40" dirty="0">
                <a:solidFill>
                  <a:srgbClr val="FFFFFF"/>
                </a:solidFill>
                <a:latin typeface="Arial"/>
                <a:cs typeface="Arial"/>
              </a:rPr>
              <a:t> </a:t>
            </a:r>
            <a:r>
              <a:rPr sz="2000" spc="-5" dirty="0">
                <a:solidFill>
                  <a:srgbClr val="FFFFFF"/>
                </a:solidFill>
                <a:latin typeface="Arial"/>
                <a:cs typeface="Arial"/>
              </a:rPr>
              <a:t>om</a:t>
            </a:r>
            <a:r>
              <a:rPr sz="2000" dirty="0">
                <a:solidFill>
                  <a:srgbClr val="FFFFFF"/>
                </a:solidFill>
                <a:latin typeface="Arial"/>
                <a:cs typeface="Arial"/>
              </a:rPr>
              <a:t>p</a:t>
            </a:r>
            <a:r>
              <a:rPr sz="2000" spc="-15" dirty="0">
                <a:solidFill>
                  <a:srgbClr val="FFFFFF"/>
                </a:solidFill>
                <a:latin typeface="Arial"/>
                <a:cs typeface="Arial"/>
              </a:rPr>
              <a:t> </a:t>
            </a:r>
            <a:r>
              <a:rPr sz="2000" spc="-5" dirty="0">
                <a:solidFill>
                  <a:srgbClr val="FFFFFF"/>
                </a:solidFill>
                <a:latin typeface="Arial"/>
                <a:cs typeface="Arial"/>
              </a:rPr>
              <a:t>pa</a:t>
            </a:r>
            <a:r>
              <a:rPr sz="2000" spc="5" dirty="0">
                <a:solidFill>
                  <a:srgbClr val="FFFFFF"/>
                </a:solidFill>
                <a:latin typeface="Arial"/>
                <a:cs typeface="Arial"/>
              </a:rPr>
              <a:t>r</a:t>
            </a:r>
            <a:r>
              <a:rPr sz="2000" spc="-5" dirty="0">
                <a:solidFill>
                  <a:srgbClr val="FFFFFF"/>
                </a:solidFill>
                <a:latin typeface="Arial"/>
                <a:cs typeface="Arial"/>
              </a:rPr>
              <a:t>allel w</a:t>
            </a:r>
            <a:r>
              <a:rPr sz="2000" dirty="0">
                <a:solidFill>
                  <a:srgbClr val="FFFFFF"/>
                </a:solidFill>
                <a:latin typeface="Arial"/>
                <a:cs typeface="Arial"/>
              </a:rPr>
              <a:t>or</a:t>
            </a:r>
            <a:r>
              <a:rPr sz="2000" spc="5" dirty="0">
                <a:solidFill>
                  <a:srgbClr val="FFFFFF"/>
                </a:solidFill>
                <a:latin typeface="Arial"/>
                <a:cs typeface="Arial"/>
              </a:rPr>
              <a:t>k</a:t>
            </a:r>
            <a:r>
              <a:rPr sz="2000" dirty="0">
                <a:solidFill>
                  <a:srgbClr val="FFFFFF"/>
                </a:solidFill>
                <a:latin typeface="Arial"/>
                <a:cs typeface="Arial"/>
              </a:rPr>
              <a:t>(in</a:t>
            </a:r>
            <a:r>
              <a:rPr sz="2000" spc="5" dirty="0">
                <a:solidFill>
                  <a:srgbClr val="FFFFFF"/>
                </a:solidFill>
                <a:latin typeface="Arial"/>
                <a:cs typeface="Arial"/>
              </a:rPr>
              <a:t>d</a:t>
            </a:r>
            <a:r>
              <a:rPr sz="2000" spc="-5" dirty="0">
                <a:solidFill>
                  <a:srgbClr val="FFFFFF"/>
                </a:solidFill>
                <a:latin typeface="Arial"/>
                <a:cs typeface="Arial"/>
              </a:rPr>
              <a:t>ex</a:t>
            </a:r>
            <a:r>
              <a:rPr sz="2000" spc="-15" dirty="0">
                <a:solidFill>
                  <a:srgbClr val="FFFFFF"/>
                </a:solidFill>
                <a:latin typeface="Arial"/>
                <a:cs typeface="Arial"/>
              </a:rPr>
              <a:t>)</a:t>
            </a:r>
            <a:r>
              <a:rPr sz="2000" dirty="0">
                <a:solidFill>
                  <a:srgbClr val="FFFFFF"/>
                </a:solidFill>
                <a:latin typeface="Arial"/>
                <a:cs typeface="Arial"/>
              </a:rPr>
              <a:t>;</a:t>
            </a:r>
            <a:endParaRPr sz="2000" dirty="0">
              <a:latin typeface="Arial"/>
              <a:cs typeface="Arial"/>
            </a:endParaRPr>
          </a:p>
          <a:p>
            <a:pPr marL="433070">
              <a:lnSpc>
                <a:spcPct val="100000"/>
              </a:lnSpc>
              <a:spcBef>
                <a:spcPts val="305"/>
              </a:spcBef>
            </a:pPr>
            <a:r>
              <a:rPr sz="2000" dirty="0">
                <a:solidFill>
                  <a:srgbClr val="FFFFFF"/>
                </a:solidFill>
                <a:latin typeface="Arial"/>
                <a:cs typeface="Arial"/>
              </a:rPr>
              <a:t>print</a:t>
            </a:r>
            <a:r>
              <a:rPr sz="2000" spc="-10" dirty="0">
                <a:solidFill>
                  <a:srgbClr val="FFFFFF"/>
                </a:solidFill>
                <a:latin typeface="Arial"/>
                <a:cs typeface="Arial"/>
              </a:rPr>
              <a:t>f</a:t>
            </a:r>
            <a:r>
              <a:rPr sz="2000" dirty="0">
                <a:solidFill>
                  <a:srgbClr val="FFFFFF"/>
                </a:solidFill>
                <a:latin typeface="Arial"/>
                <a:cs typeface="Arial"/>
              </a:rPr>
              <a:t>(</a:t>
            </a:r>
            <a:r>
              <a:rPr sz="2000" spc="5" dirty="0">
                <a:solidFill>
                  <a:srgbClr val="FFFFFF"/>
                </a:solidFill>
                <a:latin typeface="Arial"/>
                <a:cs typeface="Arial"/>
              </a:rPr>
              <a:t>“</a:t>
            </a:r>
            <a:r>
              <a:rPr sz="2000" dirty="0">
                <a:solidFill>
                  <a:srgbClr val="FFFFFF"/>
                </a:solidFill>
                <a:latin typeface="Arial"/>
                <a:cs typeface="Arial"/>
              </a:rPr>
              <a:t>%d</a:t>
            </a:r>
            <a:r>
              <a:rPr sz="2000" spc="-5" dirty="0">
                <a:solidFill>
                  <a:srgbClr val="FFFFFF"/>
                </a:solidFill>
                <a:latin typeface="Arial"/>
                <a:cs typeface="Arial"/>
              </a:rPr>
              <a:t>\</a:t>
            </a:r>
            <a:r>
              <a:rPr sz="2000" spc="-10" dirty="0">
                <a:solidFill>
                  <a:srgbClr val="FFFFFF"/>
                </a:solidFill>
                <a:latin typeface="Arial"/>
                <a:cs typeface="Arial"/>
              </a:rPr>
              <a:t>n</a:t>
            </a:r>
            <a:r>
              <a:rPr sz="2000" dirty="0">
                <a:solidFill>
                  <a:srgbClr val="FFFFFF"/>
                </a:solidFill>
                <a:latin typeface="Arial"/>
                <a:cs typeface="Arial"/>
              </a:rPr>
              <a:t>”,</a:t>
            </a:r>
            <a:r>
              <a:rPr sz="2000" spc="-55" dirty="0">
                <a:solidFill>
                  <a:srgbClr val="FFFFFF"/>
                </a:solidFill>
                <a:latin typeface="Arial"/>
                <a:cs typeface="Arial"/>
              </a:rPr>
              <a:t> </a:t>
            </a:r>
            <a:r>
              <a:rPr sz="2000" dirty="0">
                <a:solidFill>
                  <a:srgbClr val="FFFFFF"/>
                </a:solidFill>
                <a:latin typeface="Arial"/>
                <a:cs typeface="Arial"/>
              </a:rPr>
              <a:t>index</a:t>
            </a:r>
            <a:r>
              <a:rPr sz="2000" spc="-10" dirty="0">
                <a:solidFill>
                  <a:srgbClr val="FFFFFF"/>
                </a:solidFill>
                <a:latin typeface="Arial"/>
                <a:cs typeface="Arial"/>
              </a:rPr>
              <a:t>[</a:t>
            </a:r>
            <a:r>
              <a:rPr sz="2000" spc="-114" dirty="0">
                <a:solidFill>
                  <a:srgbClr val="FFFFFF"/>
                </a:solidFill>
                <a:latin typeface="Arial"/>
                <a:cs typeface="Arial"/>
              </a:rPr>
              <a:t>0</a:t>
            </a:r>
            <a:r>
              <a:rPr sz="2000" spc="-114" dirty="0" smtClean="0">
                <a:solidFill>
                  <a:srgbClr val="FFFFFF"/>
                </a:solidFill>
                <a:latin typeface="Arial"/>
                <a:cs typeface="Arial"/>
              </a:rPr>
              <a:t>]);</a:t>
            </a:r>
            <a:endParaRPr sz="2000" dirty="0">
              <a:latin typeface="Arial"/>
              <a:cs typeface="Arial"/>
            </a:endParaRPr>
          </a:p>
          <a:p>
            <a:pPr marL="299085">
              <a:lnSpc>
                <a:spcPct val="100000"/>
              </a:lnSpc>
              <a:spcBef>
                <a:spcPts val="480"/>
              </a:spcBef>
            </a:pPr>
            <a:r>
              <a:rPr sz="2000" dirty="0">
                <a:solidFill>
                  <a:srgbClr val="FFFFFF"/>
                </a:solidFill>
                <a:latin typeface="Arial"/>
                <a:cs typeface="Arial"/>
              </a:rPr>
              <a:t>}</a:t>
            </a:r>
            <a:endParaRPr sz="2000" dirty="0">
              <a:latin typeface="Arial"/>
              <a:cs typeface="Arial"/>
            </a:endParaRPr>
          </a:p>
        </p:txBody>
      </p:sp>
      <p:sp>
        <p:nvSpPr>
          <p:cNvPr id="4" name="object 4"/>
          <p:cNvSpPr txBox="1"/>
          <p:nvPr/>
        </p:nvSpPr>
        <p:spPr>
          <a:xfrm>
            <a:off x="5499100" y="1500174"/>
            <a:ext cx="2959100" cy="2586355"/>
          </a:xfrm>
          <a:prstGeom prst="rect">
            <a:avLst/>
          </a:prstGeom>
          <a:solidFill>
            <a:srgbClr val="002086"/>
          </a:solidFill>
        </p:spPr>
        <p:txBody>
          <a:bodyPr vert="horz" wrap="square" lIns="0" tIns="0" rIns="0" bIns="0" rtlCol="0">
            <a:spAutoFit/>
          </a:bodyPr>
          <a:lstStyle/>
          <a:p>
            <a:pPr marL="91440" marR="419100">
              <a:lnSpc>
                <a:spcPct val="120000"/>
              </a:lnSpc>
            </a:pPr>
            <a:r>
              <a:rPr sz="2000" spc="-5" dirty="0">
                <a:solidFill>
                  <a:srgbClr val="FFFFFF"/>
                </a:solidFill>
                <a:latin typeface="Arial"/>
                <a:cs typeface="Arial"/>
              </a:rPr>
              <a:t>ex</a:t>
            </a:r>
            <a:r>
              <a:rPr sz="2000" spc="-10" dirty="0">
                <a:solidFill>
                  <a:srgbClr val="FFFFFF"/>
                </a:solidFill>
                <a:latin typeface="Arial"/>
                <a:cs typeface="Arial"/>
              </a:rPr>
              <a:t>t</a:t>
            </a:r>
            <a:r>
              <a:rPr sz="2000" spc="-5" dirty="0">
                <a:solidFill>
                  <a:srgbClr val="FFFFFF"/>
                </a:solidFill>
                <a:latin typeface="Arial"/>
                <a:cs typeface="Arial"/>
              </a:rPr>
              <a:t>e</a:t>
            </a:r>
            <a:r>
              <a:rPr sz="2000" dirty="0">
                <a:solidFill>
                  <a:srgbClr val="FFFFFF"/>
                </a:solidFill>
                <a:latin typeface="Arial"/>
                <a:cs typeface="Arial"/>
              </a:rPr>
              <a:t>rn</a:t>
            </a:r>
            <a:r>
              <a:rPr sz="2000" spc="-30" dirty="0">
                <a:solidFill>
                  <a:srgbClr val="FFFFFF"/>
                </a:solidFill>
                <a:latin typeface="Arial"/>
                <a:cs typeface="Arial"/>
              </a:rPr>
              <a:t> </a:t>
            </a:r>
            <a:r>
              <a:rPr sz="2000" spc="-5" dirty="0">
                <a:solidFill>
                  <a:srgbClr val="FFFFFF"/>
                </a:solidFill>
                <a:latin typeface="Arial"/>
                <a:cs typeface="Arial"/>
              </a:rPr>
              <a:t>dou</a:t>
            </a:r>
            <a:r>
              <a:rPr sz="2000" spc="5" dirty="0">
                <a:solidFill>
                  <a:srgbClr val="FFFFFF"/>
                </a:solidFill>
                <a:latin typeface="Arial"/>
                <a:cs typeface="Arial"/>
              </a:rPr>
              <a:t>b</a:t>
            </a:r>
            <a:r>
              <a:rPr sz="2000" spc="-5" dirty="0">
                <a:solidFill>
                  <a:srgbClr val="FFFFFF"/>
                </a:solidFill>
                <a:latin typeface="Arial"/>
                <a:cs typeface="Arial"/>
              </a:rPr>
              <a:t>l</a:t>
            </a:r>
            <a:r>
              <a:rPr sz="2000" dirty="0">
                <a:solidFill>
                  <a:srgbClr val="FFFFFF"/>
                </a:solidFill>
                <a:latin typeface="Arial"/>
                <a:cs typeface="Arial"/>
              </a:rPr>
              <a:t>e</a:t>
            </a:r>
            <a:r>
              <a:rPr sz="2000" spc="-125" dirty="0">
                <a:solidFill>
                  <a:srgbClr val="FFFFFF"/>
                </a:solidFill>
                <a:latin typeface="Arial"/>
                <a:cs typeface="Arial"/>
              </a:rPr>
              <a:t> </a:t>
            </a:r>
            <a:r>
              <a:rPr sz="2000" dirty="0">
                <a:solidFill>
                  <a:srgbClr val="FFFFFF"/>
                </a:solidFill>
                <a:latin typeface="Arial"/>
                <a:cs typeface="Arial"/>
              </a:rPr>
              <a:t>A</a:t>
            </a:r>
            <a:r>
              <a:rPr sz="2000" spc="-10" dirty="0">
                <a:solidFill>
                  <a:srgbClr val="FFFFFF"/>
                </a:solidFill>
                <a:latin typeface="Arial"/>
                <a:cs typeface="Arial"/>
              </a:rPr>
              <a:t>[</a:t>
            </a:r>
            <a:r>
              <a:rPr sz="2000" spc="-5" dirty="0">
                <a:solidFill>
                  <a:srgbClr val="FFFFFF"/>
                </a:solidFill>
                <a:latin typeface="Arial"/>
                <a:cs typeface="Arial"/>
              </a:rPr>
              <a:t>10]; </a:t>
            </a:r>
            <a:r>
              <a:rPr sz="2000" dirty="0">
                <a:solidFill>
                  <a:srgbClr val="FFFFFF"/>
                </a:solidFill>
                <a:latin typeface="Arial"/>
                <a:cs typeface="Arial"/>
              </a:rPr>
              <a:t>void</a:t>
            </a:r>
            <a:r>
              <a:rPr sz="2000" spc="-10" dirty="0">
                <a:solidFill>
                  <a:srgbClr val="FFFFFF"/>
                </a:solidFill>
                <a:latin typeface="Arial"/>
                <a:cs typeface="Arial"/>
              </a:rPr>
              <a:t> </a:t>
            </a:r>
            <a:r>
              <a:rPr sz="2000" spc="-5" dirty="0">
                <a:solidFill>
                  <a:srgbClr val="FFFFFF"/>
                </a:solidFill>
                <a:latin typeface="Arial"/>
                <a:cs typeface="Arial"/>
              </a:rPr>
              <a:t>w</a:t>
            </a:r>
            <a:r>
              <a:rPr sz="2000" dirty="0">
                <a:solidFill>
                  <a:srgbClr val="FFFFFF"/>
                </a:solidFill>
                <a:latin typeface="Arial"/>
                <a:cs typeface="Arial"/>
              </a:rPr>
              <a:t>or</a:t>
            </a:r>
            <a:r>
              <a:rPr sz="2000" spc="5" dirty="0">
                <a:solidFill>
                  <a:srgbClr val="FFFFFF"/>
                </a:solidFill>
                <a:latin typeface="Arial"/>
                <a:cs typeface="Arial"/>
              </a:rPr>
              <a:t>k</a:t>
            </a:r>
            <a:r>
              <a:rPr sz="2000" dirty="0">
                <a:solidFill>
                  <a:srgbClr val="FFFFFF"/>
                </a:solidFill>
                <a:latin typeface="Arial"/>
                <a:cs typeface="Arial"/>
              </a:rPr>
              <a:t>(int</a:t>
            </a:r>
            <a:r>
              <a:rPr sz="2000" spc="-40" dirty="0">
                <a:solidFill>
                  <a:srgbClr val="FFFFFF"/>
                </a:solidFill>
                <a:latin typeface="Arial"/>
                <a:cs typeface="Arial"/>
              </a:rPr>
              <a:t> </a:t>
            </a:r>
            <a:r>
              <a:rPr sz="2000" spc="-5" dirty="0">
                <a:solidFill>
                  <a:srgbClr val="FFFFFF"/>
                </a:solidFill>
                <a:latin typeface="Arial"/>
                <a:cs typeface="Arial"/>
              </a:rPr>
              <a:t>*index</a:t>
            </a:r>
            <a:r>
              <a:rPr sz="2000" dirty="0">
                <a:solidFill>
                  <a:srgbClr val="FFFFFF"/>
                </a:solidFill>
                <a:latin typeface="Arial"/>
                <a:cs typeface="Arial"/>
              </a:rPr>
              <a:t>)</a:t>
            </a:r>
            <a:r>
              <a:rPr sz="2000" spc="-15" dirty="0">
                <a:solidFill>
                  <a:srgbClr val="FFFFFF"/>
                </a:solidFill>
                <a:latin typeface="Arial"/>
                <a:cs typeface="Arial"/>
              </a:rPr>
              <a:t> </a:t>
            </a:r>
            <a:r>
              <a:rPr sz="2000" dirty="0">
                <a:solidFill>
                  <a:srgbClr val="FFFFFF"/>
                </a:solidFill>
                <a:latin typeface="Arial"/>
                <a:cs typeface="Arial"/>
              </a:rPr>
              <a:t>{ </a:t>
            </a:r>
            <a:r>
              <a:rPr sz="2000" spc="-5" dirty="0">
                <a:solidFill>
                  <a:srgbClr val="FFFFFF"/>
                </a:solidFill>
                <a:latin typeface="Arial"/>
                <a:cs typeface="Arial"/>
              </a:rPr>
              <a:t>dou</a:t>
            </a:r>
            <a:r>
              <a:rPr sz="2000" spc="5" dirty="0">
                <a:solidFill>
                  <a:srgbClr val="FFFFFF"/>
                </a:solidFill>
                <a:latin typeface="Arial"/>
                <a:cs typeface="Arial"/>
              </a:rPr>
              <a:t>b</a:t>
            </a:r>
            <a:r>
              <a:rPr sz="2000" spc="-5" dirty="0">
                <a:solidFill>
                  <a:srgbClr val="FFFFFF"/>
                </a:solidFill>
                <a:latin typeface="Arial"/>
                <a:cs typeface="Arial"/>
              </a:rPr>
              <a:t>l</a:t>
            </a:r>
            <a:r>
              <a:rPr sz="2000" dirty="0">
                <a:solidFill>
                  <a:srgbClr val="FFFFFF"/>
                </a:solidFill>
                <a:latin typeface="Arial"/>
                <a:cs typeface="Arial"/>
              </a:rPr>
              <a:t>e</a:t>
            </a:r>
            <a:r>
              <a:rPr sz="2000" spc="-15" dirty="0">
                <a:solidFill>
                  <a:srgbClr val="FFFFFF"/>
                </a:solidFill>
                <a:latin typeface="Arial"/>
                <a:cs typeface="Arial"/>
              </a:rPr>
              <a:t> </a:t>
            </a:r>
            <a:r>
              <a:rPr sz="2000" dirty="0">
                <a:solidFill>
                  <a:srgbClr val="FFFFFF"/>
                </a:solidFill>
                <a:latin typeface="Arial"/>
                <a:cs typeface="Arial"/>
              </a:rPr>
              <a:t>temp</a:t>
            </a:r>
            <a:r>
              <a:rPr sz="2000" spc="-10" dirty="0">
                <a:solidFill>
                  <a:srgbClr val="FFFFFF"/>
                </a:solidFill>
                <a:latin typeface="Arial"/>
                <a:cs typeface="Arial"/>
              </a:rPr>
              <a:t>[</a:t>
            </a:r>
            <a:r>
              <a:rPr sz="2000" spc="-5" dirty="0">
                <a:solidFill>
                  <a:srgbClr val="FFFFFF"/>
                </a:solidFill>
                <a:latin typeface="Arial"/>
                <a:cs typeface="Arial"/>
              </a:rPr>
              <a:t>10]; </a:t>
            </a:r>
            <a:r>
              <a:rPr sz="2000" dirty="0">
                <a:solidFill>
                  <a:srgbClr val="FFFFFF"/>
                </a:solidFill>
                <a:latin typeface="Arial"/>
                <a:cs typeface="Arial"/>
              </a:rPr>
              <a:t>static</a:t>
            </a:r>
            <a:r>
              <a:rPr sz="2000" spc="-25" dirty="0">
                <a:solidFill>
                  <a:srgbClr val="FFFFFF"/>
                </a:solidFill>
                <a:latin typeface="Arial"/>
                <a:cs typeface="Arial"/>
              </a:rPr>
              <a:t> </a:t>
            </a:r>
            <a:r>
              <a:rPr sz="2000" spc="-5" dirty="0">
                <a:solidFill>
                  <a:srgbClr val="FFFFFF"/>
                </a:solidFill>
                <a:latin typeface="Arial"/>
                <a:cs typeface="Arial"/>
              </a:rPr>
              <a:t>in</a:t>
            </a:r>
            <a:r>
              <a:rPr sz="2000" dirty="0">
                <a:solidFill>
                  <a:srgbClr val="FFFFFF"/>
                </a:solidFill>
                <a:latin typeface="Arial"/>
                <a:cs typeface="Arial"/>
              </a:rPr>
              <a:t>t</a:t>
            </a:r>
            <a:r>
              <a:rPr sz="2000" spc="-10" dirty="0">
                <a:solidFill>
                  <a:srgbClr val="FFFFFF"/>
                </a:solidFill>
                <a:latin typeface="Arial"/>
                <a:cs typeface="Arial"/>
              </a:rPr>
              <a:t> </a:t>
            </a:r>
            <a:r>
              <a:rPr sz="2000" dirty="0">
                <a:solidFill>
                  <a:srgbClr val="FFFFFF"/>
                </a:solidFill>
                <a:latin typeface="Arial"/>
                <a:cs typeface="Arial"/>
              </a:rPr>
              <a:t>c</a:t>
            </a:r>
            <a:r>
              <a:rPr sz="2000" spc="5" dirty="0">
                <a:solidFill>
                  <a:srgbClr val="FFFFFF"/>
                </a:solidFill>
                <a:latin typeface="Arial"/>
                <a:cs typeface="Arial"/>
              </a:rPr>
              <a:t>o</a:t>
            </a:r>
            <a:r>
              <a:rPr sz="2000" spc="-5" dirty="0">
                <a:solidFill>
                  <a:srgbClr val="FFFFFF"/>
                </a:solidFill>
                <a:latin typeface="Arial"/>
                <a:cs typeface="Arial"/>
              </a:rPr>
              <a:t>unt;</a:t>
            </a:r>
            <a:endParaRPr sz="2000" dirty="0">
              <a:latin typeface="Arial"/>
              <a:cs typeface="Arial"/>
            </a:endParaRPr>
          </a:p>
          <a:p>
            <a:pPr marL="231775">
              <a:lnSpc>
                <a:spcPct val="100000"/>
              </a:lnSpc>
              <a:spcBef>
                <a:spcPts val="480"/>
              </a:spcBef>
            </a:pPr>
            <a:r>
              <a:rPr sz="2000" spc="-5" dirty="0">
                <a:solidFill>
                  <a:srgbClr val="FFFFFF"/>
                </a:solidFill>
                <a:latin typeface="Arial"/>
                <a:cs typeface="Arial"/>
              </a:rPr>
              <a:t>...</a:t>
            </a:r>
            <a:endParaRPr sz="2000" dirty="0">
              <a:latin typeface="Arial"/>
              <a:cs typeface="Arial"/>
            </a:endParaRPr>
          </a:p>
          <a:p>
            <a:pPr marL="91440">
              <a:lnSpc>
                <a:spcPct val="100000"/>
              </a:lnSpc>
              <a:spcBef>
                <a:spcPts val="480"/>
              </a:spcBef>
            </a:pPr>
            <a:r>
              <a:rPr sz="2000" dirty="0">
                <a:solidFill>
                  <a:srgbClr val="FFFFFF"/>
                </a:solidFill>
                <a:latin typeface="Arial"/>
                <a:cs typeface="Arial"/>
              </a:rPr>
              <a:t>}</a:t>
            </a:r>
            <a:endParaRPr sz="2000" dirty="0">
              <a:latin typeface="Arial"/>
              <a:cs typeface="Arial"/>
            </a:endParaRPr>
          </a:p>
        </p:txBody>
      </p:sp>
      <p:sp>
        <p:nvSpPr>
          <p:cNvPr id="5" name="object 5"/>
          <p:cNvSpPr txBox="1">
            <a:spLocks noGrp="1"/>
          </p:cNvSpPr>
          <p:nvPr>
            <p:ph type="title"/>
          </p:nvPr>
        </p:nvSpPr>
        <p:spPr>
          <a:xfrm>
            <a:off x="214282" y="142852"/>
            <a:ext cx="8715436" cy="1034227"/>
          </a:xfrm>
          <a:prstGeom prst="rect">
            <a:avLst/>
          </a:prstGeom>
        </p:spPr>
        <p:txBody>
          <a:bodyPr vert="horz" wrap="square" lIns="0" tIns="353665" rIns="0" bIns="0" rtlCol="0">
            <a:spAutoFit/>
          </a:bodyPr>
          <a:lstStyle/>
          <a:p>
            <a:pPr marL="234315">
              <a:lnSpc>
                <a:spcPct val="100000"/>
              </a:lnSpc>
            </a:pPr>
            <a:r>
              <a:rPr spc="-5" dirty="0">
                <a:solidFill>
                  <a:schemeClr val="tx1"/>
                </a:solidFill>
              </a:rPr>
              <a:t>Dat</a:t>
            </a:r>
            <a:r>
              <a:rPr dirty="0">
                <a:solidFill>
                  <a:schemeClr val="tx1"/>
                </a:solidFill>
              </a:rPr>
              <a:t>a</a:t>
            </a:r>
            <a:r>
              <a:rPr spc="-20" dirty="0">
                <a:solidFill>
                  <a:schemeClr val="tx1"/>
                </a:solidFill>
              </a:rPr>
              <a:t> </a:t>
            </a:r>
            <a:r>
              <a:rPr spc="-5" dirty="0">
                <a:solidFill>
                  <a:schemeClr val="tx1"/>
                </a:solidFill>
              </a:rPr>
              <a:t>sh</a:t>
            </a:r>
            <a:r>
              <a:rPr spc="-15" dirty="0">
                <a:solidFill>
                  <a:schemeClr val="tx1"/>
                </a:solidFill>
              </a:rPr>
              <a:t>a</a:t>
            </a:r>
            <a:r>
              <a:rPr spc="-5" dirty="0">
                <a:solidFill>
                  <a:schemeClr val="tx1"/>
                </a:solidFill>
              </a:rPr>
              <a:t>ring</a:t>
            </a:r>
            <a:r>
              <a:rPr dirty="0">
                <a:solidFill>
                  <a:schemeClr val="tx1"/>
                </a:solidFill>
              </a:rPr>
              <a:t>:</a:t>
            </a:r>
            <a:r>
              <a:rPr spc="-25" dirty="0">
                <a:solidFill>
                  <a:schemeClr val="tx1"/>
                </a:solidFill>
              </a:rPr>
              <a:t> </a:t>
            </a:r>
            <a:r>
              <a:rPr dirty="0">
                <a:solidFill>
                  <a:schemeClr val="tx1"/>
                </a:solidFill>
              </a:rPr>
              <a:t>Ex</a:t>
            </a:r>
            <a:r>
              <a:rPr spc="-15" dirty="0">
                <a:solidFill>
                  <a:schemeClr val="tx1"/>
                </a:solidFill>
              </a:rPr>
              <a:t>a</a:t>
            </a:r>
            <a:r>
              <a:rPr spc="-5" dirty="0">
                <a:solidFill>
                  <a:schemeClr val="tx1"/>
                </a:solidFill>
              </a:rPr>
              <a:t>mpl</a:t>
            </a:r>
            <a:r>
              <a:rPr spc="-15" dirty="0">
                <a:solidFill>
                  <a:schemeClr val="tx1"/>
                </a:solidFill>
              </a:rPr>
              <a:t>e</a:t>
            </a:r>
            <a:r>
              <a:rPr dirty="0">
                <a:solidFill>
                  <a:schemeClr val="tx1"/>
                </a:solidFill>
              </a:rPr>
              <a:t>s</a:t>
            </a:r>
          </a:p>
        </p:txBody>
      </p:sp>
      <p:sp>
        <p:nvSpPr>
          <p:cNvPr id="6" name="object 6"/>
          <p:cNvSpPr txBox="1"/>
          <p:nvPr/>
        </p:nvSpPr>
        <p:spPr>
          <a:xfrm>
            <a:off x="7700518" y="5176930"/>
            <a:ext cx="635000" cy="307777"/>
          </a:xfrm>
          <a:prstGeom prst="rect">
            <a:avLst/>
          </a:prstGeom>
          <a:ln>
            <a:solidFill>
              <a:schemeClr val="tx1"/>
            </a:solidFill>
          </a:ln>
        </p:spPr>
        <p:txBody>
          <a:bodyPr vert="horz" wrap="square" lIns="0" tIns="0" rIns="0" bIns="0" rtlCol="0">
            <a:spAutoFit/>
          </a:bodyPr>
          <a:lstStyle/>
          <a:p>
            <a:pPr marL="12700">
              <a:lnSpc>
                <a:spcPct val="100000"/>
              </a:lnSpc>
            </a:pPr>
            <a:r>
              <a:rPr sz="2000" b="1" spc="-5" dirty="0">
                <a:latin typeface="Courier New"/>
                <a:cs typeface="Courier New"/>
              </a:rPr>
              <a:t>temp</a:t>
            </a:r>
            <a:endParaRPr sz="2000">
              <a:latin typeface="Courier New"/>
              <a:cs typeface="Courier New"/>
            </a:endParaRPr>
          </a:p>
        </p:txBody>
      </p:sp>
      <p:sp>
        <p:nvSpPr>
          <p:cNvPr id="7" name="object 7"/>
          <p:cNvSpPr/>
          <p:nvPr/>
        </p:nvSpPr>
        <p:spPr>
          <a:xfrm>
            <a:off x="4940300" y="4114800"/>
            <a:ext cx="0" cy="301625"/>
          </a:xfrm>
          <a:custGeom>
            <a:avLst/>
            <a:gdLst/>
            <a:ahLst/>
            <a:cxnLst/>
            <a:rect l="l" t="t" r="r" b="b"/>
            <a:pathLst>
              <a:path h="301625">
                <a:moveTo>
                  <a:pt x="0" y="0"/>
                </a:moveTo>
                <a:lnTo>
                  <a:pt x="0" y="301625"/>
                </a:lnTo>
              </a:path>
            </a:pathLst>
          </a:custGeom>
          <a:ln w="12700">
            <a:solidFill>
              <a:schemeClr val="tx1"/>
            </a:solidFill>
          </a:ln>
        </p:spPr>
        <p:txBody>
          <a:bodyPr wrap="square" lIns="0" tIns="0" rIns="0" bIns="0" rtlCol="0"/>
          <a:lstStyle/>
          <a:p>
            <a:endParaRPr/>
          </a:p>
        </p:txBody>
      </p:sp>
      <p:sp>
        <p:nvSpPr>
          <p:cNvPr id="8" name="object 8"/>
          <p:cNvSpPr txBox="1"/>
          <p:nvPr/>
        </p:nvSpPr>
        <p:spPr>
          <a:xfrm>
            <a:off x="3890009" y="4397277"/>
            <a:ext cx="1397000" cy="307777"/>
          </a:xfrm>
          <a:prstGeom prst="rect">
            <a:avLst/>
          </a:prstGeom>
          <a:ln>
            <a:solidFill>
              <a:schemeClr val="tx1"/>
            </a:solidFill>
          </a:ln>
        </p:spPr>
        <p:txBody>
          <a:bodyPr vert="horz" wrap="square" lIns="0" tIns="0" rIns="0" bIns="0" rtlCol="0">
            <a:spAutoFit/>
          </a:bodyPr>
          <a:lstStyle/>
          <a:p>
            <a:pPr marL="12700">
              <a:lnSpc>
                <a:spcPct val="100000"/>
              </a:lnSpc>
            </a:pPr>
            <a:r>
              <a:rPr sz="2000" b="1" spc="-5" dirty="0">
                <a:latin typeface="Courier New"/>
                <a:cs typeface="Courier New"/>
              </a:rPr>
              <a:t>A</a:t>
            </a:r>
            <a:r>
              <a:rPr sz="2000" b="1" dirty="0">
                <a:latin typeface="Courier New"/>
                <a:cs typeface="Courier New"/>
              </a:rPr>
              <a:t>,</a:t>
            </a:r>
            <a:r>
              <a:rPr sz="2000" b="1" spc="-5" dirty="0">
                <a:latin typeface="Courier New"/>
                <a:cs typeface="Courier New"/>
              </a:rPr>
              <a:t> index,</a:t>
            </a:r>
            <a:endParaRPr sz="2000" dirty="0">
              <a:latin typeface="Courier New"/>
              <a:cs typeface="Courier New"/>
            </a:endParaRPr>
          </a:p>
        </p:txBody>
      </p:sp>
      <p:sp>
        <p:nvSpPr>
          <p:cNvPr id="9" name="object 9"/>
          <p:cNvSpPr txBox="1"/>
          <p:nvPr/>
        </p:nvSpPr>
        <p:spPr>
          <a:xfrm>
            <a:off x="5414004" y="4397277"/>
            <a:ext cx="787400" cy="307777"/>
          </a:xfrm>
          <a:prstGeom prst="rect">
            <a:avLst/>
          </a:prstGeom>
          <a:ln>
            <a:solidFill>
              <a:schemeClr val="tx1"/>
            </a:solidFill>
          </a:ln>
        </p:spPr>
        <p:txBody>
          <a:bodyPr vert="horz" wrap="square" lIns="0" tIns="0" rIns="0" bIns="0" rtlCol="0">
            <a:spAutoFit/>
          </a:bodyPr>
          <a:lstStyle/>
          <a:p>
            <a:pPr marL="12700">
              <a:lnSpc>
                <a:spcPct val="100000"/>
              </a:lnSpc>
            </a:pPr>
            <a:r>
              <a:rPr sz="2000" b="1" spc="-5" dirty="0">
                <a:latin typeface="Courier New"/>
                <a:cs typeface="Courier New"/>
              </a:rPr>
              <a:t>count</a:t>
            </a:r>
            <a:endParaRPr sz="2000">
              <a:latin typeface="Courier New"/>
              <a:cs typeface="Courier New"/>
            </a:endParaRPr>
          </a:p>
        </p:txBody>
      </p:sp>
      <p:sp>
        <p:nvSpPr>
          <p:cNvPr id="10" name="object 10"/>
          <p:cNvSpPr/>
          <p:nvPr/>
        </p:nvSpPr>
        <p:spPr>
          <a:xfrm>
            <a:off x="4940300" y="4648200"/>
            <a:ext cx="0" cy="530225"/>
          </a:xfrm>
          <a:custGeom>
            <a:avLst/>
            <a:gdLst/>
            <a:ahLst/>
            <a:cxnLst/>
            <a:rect l="l" t="t" r="r" b="b"/>
            <a:pathLst>
              <a:path h="530225">
                <a:moveTo>
                  <a:pt x="0" y="0"/>
                </a:moveTo>
                <a:lnTo>
                  <a:pt x="0" y="530225"/>
                </a:lnTo>
              </a:path>
            </a:pathLst>
          </a:custGeom>
          <a:ln w="12700">
            <a:solidFill>
              <a:schemeClr val="tx1"/>
            </a:solidFill>
          </a:ln>
        </p:spPr>
        <p:txBody>
          <a:bodyPr wrap="square" lIns="0" tIns="0" rIns="0" bIns="0" rtlCol="0"/>
          <a:lstStyle/>
          <a:p>
            <a:endParaRPr/>
          </a:p>
        </p:txBody>
      </p:sp>
      <p:sp>
        <p:nvSpPr>
          <p:cNvPr id="11" name="object 11"/>
          <p:cNvSpPr/>
          <p:nvPr/>
        </p:nvSpPr>
        <p:spPr>
          <a:xfrm>
            <a:off x="4943475" y="4873625"/>
            <a:ext cx="3024505" cy="0"/>
          </a:xfrm>
          <a:custGeom>
            <a:avLst/>
            <a:gdLst/>
            <a:ahLst/>
            <a:cxnLst/>
            <a:rect l="l" t="t" r="r" b="b"/>
            <a:pathLst>
              <a:path w="3024504">
                <a:moveTo>
                  <a:pt x="0" y="0"/>
                </a:moveTo>
                <a:lnTo>
                  <a:pt x="3024251" y="0"/>
                </a:lnTo>
              </a:path>
            </a:pathLst>
          </a:custGeom>
          <a:ln w="12700">
            <a:solidFill>
              <a:schemeClr val="tx1"/>
            </a:solidFill>
          </a:ln>
        </p:spPr>
        <p:txBody>
          <a:bodyPr wrap="square" lIns="0" tIns="0" rIns="0" bIns="0" rtlCol="0"/>
          <a:lstStyle/>
          <a:p>
            <a:endParaRPr/>
          </a:p>
        </p:txBody>
      </p:sp>
      <p:sp>
        <p:nvSpPr>
          <p:cNvPr id="12" name="object 12"/>
          <p:cNvSpPr txBox="1"/>
          <p:nvPr/>
        </p:nvSpPr>
        <p:spPr>
          <a:xfrm>
            <a:off x="4768088" y="5159531"/>
            <a:ext cx="635000" cy="307777"/>
          </a:xfrm>
          <a:prstGeom prst="rect">
            <a:avLst/>
          </a:prstGeom>
          <a:ln>
            <a:solidFill>
              <a:schemeClr val="tx1"/>
            </a:solidFill>
          </a:ln>
        </p:spPr>
        <p:txBody>
          <a:bodyPr vert="horz" wrap="square" lIns="0" tIns="0" rIns="0" bIns="0" rtlCol="0">
            <a:spAutoFit/>
          </a:bodyPr>
          <a:lstStyle/>
          <a:p>
            <a:pPr marL="12700">
              <a:lnSpc>
                <a:spcPct val="100000"/>
              </a:lnSpc>
            </a:pPr>
            <a:r>
              <a:rPr sz="2000" b="1" spc="-5" dirty="0">
                <a:latin typeface="Courier New"/>
                <a:cs typeface="Courier New"/>
              </a:rPr>
              <a:t>temp</a:t>
            </a:r>
            <a:endParaRPr sz="2000">
              <a:latin typeface="Courier New"/>
              <a:cs typeface="Courier New"/>
            </a:endParaRPr>
          </a:p>
        </p:txBody>
      </p:sp>
      <p:sp>
        <p:nvSpPr>
          <p:cNvPr id="13" name="object 13"/>
          <p:cNvSpPr txBox="1"/>
          <p:nvPr/>
        </p:nvSpPr>
        <p:spPr>
          <a:xfrm>
            <a:off x="6252717" y="5159531"/>
            <a:ext cx="635000" cy="307777"/>
          </a:xfrm>
          <a:prstGeom prst="rect">
            <a:avLst/>
          </a:prstGeom>
          <a:ln>
            <a:solidFill>
              <a:schemeClr val="tx1"/>
            </a:solidFill>
          </a:ln>
        </p:spPr>
        <p:txBody>
          <a:bodyPr vert="horz" wrap="square" lIns="0" tIns="0" rIns="0" bIns="0" rtlCol="0">
            <a:spAutoFit/>
          </a:bodyPr>
          <a:lstStyle/>
          <a:p>
            <a:pPr marL="12700">
              <a:lnSpc>
                <a:spcPct val="100000"/>
              </a:lnSpc>
            </a:pPr>
            <a:r>
              <a:rPr sz="2000" b="1" spc="-5" dirty="0">
                <a:latin typeface="Courier New"/>
                <a:cs typeface="Courier New"/>
              </a:rPr>
              <a:t>temp</a:t>
            </a:r>
            <a:endParaRPr sz="2000">
              <a:latin typeface="Courier New"/>
              <a:cs typeface="Courier New"/>
            </a:endParaRPr>
          </a:p>
        </p:txBody>
      </p:sp>
      <p:sp>
        <p:nvSpPr>
          <p:cNvPr id="14" name="object 14"/>
          <p:cNvSpPr/>
          <p:nvPr/>
        </p:nvSpPr>
        <p:spPr>
          <a:xfrm>
            <a:off x="6540500" y="4876800"/>
            <a:ext cx="0" cy="301625"/>
          </a:xfrm>
          <a:custGeom>
            <a:avLst/>
            <a:gdLst/>
            <a:ahLst/>
            <a:cxnLst/>
            <a:rect l="l" t="t" r="r" b="b"/>
            <a:pathLst>
              <a:path h="301625">
                <a:moveTo>
                  <a:pt x="0" y="0"/>
                </a:moveTo>
                <a:lnTo>
                  <a:pt x="0" y="301625"/>
                </a:lnTo>
              </a:path>
            </a:pathLst>
          </a:custGeom>
          <a:ln w="12700">
            <a:solidFill>
              <a:schemeClr val="tx1"/>
            </a:solidFill>
          </a:ln>
        </p:spPr>
        <p:txBody>
          <a:bodyPr wrap="square" lIns="0" tIns="0" rIns="0" bIns="0" rtlCol="0"/>
          <a:lstStyle/>
          <a:p>
            <a:endParaRPr/>
          </a:p>
        </p:txBody>
      </p:sp>
      <p:sp>
        <p:nvSpPr>
          <p:cNvPr id="15" name="object 15"/>
          <p:cNvSpPr/>
          <p:nvPr/>
        </p:nvSpPr>
        <p:spPr>
          <a:xfrm>
            <a:off x="7988300" y="4876800"/>
            <a:ext cx="0" cy="301625"/>
          </a:xfrm>
          <a:custGeom>
            <a:avLst/>
            <a:gdLst/>
            <a:ahLst/>
            <a:cxnLst/>
            <a:rect l="l" t="t" r="r" b="b"/>
            <a:pathLst>
              <a:path h="301625">
                <a:moveTo>
                  <a:pt x="0" y="0"/>
                </a:moveTo>
                <a:lnTo>
                  <a:pt x="0" y="301625"/>
                </a:lnTo>
              </a:path>
            </a:pathLst>
          </a:custGeom>
          <a:ln w="12700">
            <a:solidFill>
              <a:schemeClr val="tx1"/>
            </a:solidFill>
          </a:ln>
        </p:spPr>
        <p:txBody>
          <a:bodyPr wrap="square" lIns="0" tIns="0" rIns="0" bIns="0" rtlCol="0"/>
          <a:lstStyle/>
          <a:p>
            <a:endParaRPr/>
          </a:p>
        </p:txBody>
      </p:sp>
      <p:sp>
        <p:nvSpPr>
          <p:cNvPr id="16" name="object 16"/>
          <p:cNvSpPr/>
          <p:nvPr/>
        </p:nvSpPr>
        <p:spPr>
          <a:xfrm>
            <a:off x="4943475" y="5864225"/>
            <a:ext cx="3024505" cy="0"/>
          </a:xfrm>
          <a:custGeom>
            <a:avLst/>
            <a:gdLst/>
            <a:ahLst/>
            <a:cxnLst/>
            <a:rect l="l" t="t" r="r" b="b"/>
            <a:pathLst>
              <a:path w="3024504">
                <a:moveTo>
                  <a:pt x="0" y="0"/>
                </a:moveTo>
                <a:lnTo>
                  <a:pt x="3024251" y="0"/>
                </a:lnTo>
              </a:path>
            </a:pathLst>
          </a:custGeom>
          <a:ln w="12700">
            <a:solidFill>
              <a:schemeClr val="tx1"/>
            </a:solidFill>
          </a:ln>
        </p:spPr>
        <p:txBody>
          <a:bodyPr wrap="square" lIns="0" tIns="0" rIns="0" bIns="0" rtlCol="0"/>
          <a:lstStyle/>
          <a:p>
            <a:endParaRPr/>
          </a:p>
        </p:txBody>
      </p:sp>
      <p:sp>
        <p:nvSpPr>
          <p:cNvPr id="17" name="object 17"/>
          <p:cNvSpPr/>
          <p:nvPr/>
        </p:nvSpPr>
        <p:spPr>
          <a:xfrm>
            <a:off x="6540500" y="5486400"/>
            <a:ext cx="0" cy="377825"/>
          </a:xfrm>
          <a:custGeom>
            <a:avLst/>
            <a:gdLst/>
            <a:ahLst/>
            <a:cxnLst/>
            <a:rect l="l" t="t" r="r" b="b"/>
            <a:pathLst>
              <a:path h="377825">
                <a:moveTo>
                  <a:pt x="0" y="0"/>
                </a:moveTo>
                <a:lnTo>
                  <a:pt x="0" y="377825"/>
                </a:lnTo>
              </a:path>
            </a:pathLst>
          </a:custGeom>
          <a:ln w="12700">
            <a:solidFill>
              <a:schemeClr val="tx1"/>
            </a:solidFill>
          </a:ln>
        </p:spPr>
        <p:txBody>
          <a:bodyPr wrap="square" lIns="0" tIns="0" rIns="0" bIns="0" rtlCol="0"/>
          <a:lstStyle/>
          <a:p>
            <a:endParaRPr/>
          </a:p>
        </p:txBody>
      </p:sp>
      <p:sp>
        <p:nvSpPr>
          <p:cNvPr id="18" name="object 18"/>
          <p:cNvSpPr/>
          <p:nvPr/>
        </p:nvSpPr>
        <p:spPr>
          <a:xfrm>
            <a:off x="7988300" y="5486400"/>
            <a:ext cx="0" cy="377825"/>
          </a:xfrm>
          <a:custGeom>
            <a:avLst/>
            <a:gdLst/>
            <a:ahLst/>
            <a:cxnLst/>
            <a:rect l="l" t="t" r="r" b="b"/>
            <a:pathLst>
              <a:path h="377825">
                <a:moveTo>
                  <a:pt x="0" y="0"/>
                </a:moveTo>
                <a:lnTo>
                  <a:pt x="0" y="377825"/>
                </a:lnTo>
              </a:path>
            </a:pathLst>
          </a:custGeom>
          <a:ln w="12700">
            <a:solidFill>
              <a:schemeClr val="tx1"/>
            </a:solidFill>
          </a:ln>
        </p:spPr>
        <p:txBody>
          <a:bodyPr wrap="square" lIns="0" tIns="0" rIns="0" bIns="0" rtlCol="0"/>
          <a:lstStyle/>
          <a:p>
            <a:endParaRPr/>
          </a:p>
        </p:txBody>
      </p:sp>
      <p:sp>
        <p:nvSpPr>
          <p:cNvPr id="19" name="object 19"/>
          <p:cNvSpPr txBox="1"/>
          <p:nvPr/>
        </p:nvSpPr>
        <p:spPr>
          <a:xfrm>
            <a:off x="3737609" y="6150237"/>
            <a:ext cx="1397000" cy="307777"/>
          </a:xfrm>
          <a:prstGeom prst="rect">
            <a:avLst/>
          </a:prstGeom>
          <a:ln>
            <a:solidFill>
              <a:schemeClr val="tx1"/>
            </a:solidFill>
          </a:ln>
        </p:spPr>
        <p:txBody>
          <a:bodyPr vert="horz" wrap="square" lIns="0" tIns="0" rIns="0" bIns="0" rtlCol="0">
            <a:spAutoFit/>
          </a:bodyPr>
          <a:lstStyle/>
          <a:p>
            <a:pPr marL="12700">
              <a:lnSpc>
                <a:spcPct val="100000"/>
              </a:lnSpc>
            </a:pPr>
            <a:r>
              <a:rPr sz="2000" b="1" spc="-5" dirty="0">
                <a:latin typeface="Courier New"/>
                <a:cs typeface="Courier New"/>
              </a:rPr>
              <a:t>A</a:t>
            </a:r>
            <a:r>
              <a:rPr sz="2000" b="1" dirty="0">
                <a:latin typeface="Courier New"/>
                <a:cs typeface="Courier New"/>
              </a:rPr>
              <a:t>,</a:t>
            </a:r>
            <a:r>
              <a:rPr sz="2000" b="1" spc="-5" dirty="0">
                <a:latin typeface="Courier New"/>
                <a:cs typeface="Courier New"/>
              </a:rPr>
              <a:t> index,</a:t>
            </a:r>
            <a:endParaRPr sz="2000">
              <a:latin typeface="Courier New"/>
              <a:cs typeface="Courier New"/>
            </a:endParaRPr>
          </a:p>
        </p:txBody>
      </p:sp>
      <p:sp>
        <p:nvSpPr>
          <p:cNvPr id="20" name="object 20"/>
          <p:cNvSpPr txBox="1"/>
          <p:nvPr/>
        </p:nvSpPr>
        <p:spPr>
          <a:xfrm>
            <a:off x="5261645" y="6150237"/>
            <a:ext cx="788035" cy="307777"/>
          </a:xfrm>
          <a:prstGeom prst="rect">
            <a:avLst/>
          </a:prstGeom>
          <a:ln>
            <a:solidFill>
              <a:schemeClr val="tx1"/>
            </a:solidFill>
          </a:ln>
        </p:spPr>
        <p:txBody>
          <a:bodyPr vert="horz" wrap="square" lIns="0" tIns="0" rIns="0" bIns="0" rtlCol="0">
            <a:spAutoFit/>
          </a:bodyPr>
          <a:lstStyle/>
          <a:p>
            <a:pPr marL="12700">
              <a:lnSpc>
                <a:spcPct val="100000"/>
              </a:lnSpc>
            </a:pPr>
            <a:r>
              <a:rPr sz="2000" b="1" spc="-5" dirty="0">
                <a:latin typeface="Courier New"/>
                <a:cs typeface="Courier New"/>
              </a:rPr>
              <a:t>count</a:t>
            </a:r>
            <a:endParaRPr sz="2000" dirty="0">
              <a:latin typeface="Courier New"/>
              <a:cs typeface="Courier New"/>
            </a:endParaRPr>
          </a:p>
        </p:txBody>
      </p:sp>
      <p:sp>
        <p:nvSpPr>
          <p:cNvPr id="21" name="object 21"/>
          <p:cNvSpPr/>
          <p:nvPr/>
        </p:nvSpPr>
        <p:spPr>
          <a:xfrm>
            <a:off x="4919726" y="5486400"/>
            <a:ext cx="0" cy="682625"/>
          </a:xfrm>
          <a:custGeom>
            <a:avLst/>
            <a:gdLst/>
            <a:ahLst/>
            <a:cxnLst/>
            <a:rect l="l" t="t" r="r" b="b"/>
            <a:pathLst>
              <a:path h="682625">
                <a:moveTo>
                  <a:pt x="0" y="0"/>
                </a:moveTo>
                <a:lnTo>
                  <a:pt x="0" y="682625"/>
                </a:lnTo>
              </a:path>
            </a:pathLst>
          </a:custGeom>
          <a:ln w="12700">
            <a:solidFill>
              <a:schemeClr val="tx1"/>
            </a:solidFill>
          </a:ln>
        </p:spPr>
        <p:txBody>
          <a:bodyPr wrap="square" lIns="0" tIns="0" rIns="0" bIns="0" rtlCol="0"/>
          <a:lstStyle/>
          <a:p>
            <a:endParaRPr/>
          </a:p>
        </p:txBody>
      </p:sp>
      <p:sp>
        <p:nvSpPr>
          <p:cNvPr id="22" name="object 22"/>
          <p:cNvSpPr txBox="1"/>
          <p:nvPr/>
        </p:nvSpPr>
        <p:spPr>
          <a:xfrm>
            <a:off x="685800" y="4648136"/>
            <a:ext cx="2743200" cy="1557655"/>
          </a:xfrm>
          <a:prstGeom prst="rect">
            <a:avLst/>
          </a:prstGeom>
        </p:spPr>
        <p:txBody>
          <a:bodyPr vert="horz" wrap="square" lIns="0" tIns="0" rIns="0" bIns="0" rtlCol="0">
            <a:spAutoFit/>
          </a:bodyPr>
          <a:lstStyle/>
          <a:p>
            <a:pPr marL="92075" marR="193675">
              <a:lnSpc>
                <a:spcPct val="100000"/>
              </a:lnSpc>
            </a:pPr>
            <a:r>
              <a:rPr sz="1800" b="1" spc="-55" dirty="0">
                <a:latin typeface="Arial"/>
                <a:cs typeface="Arial"/>
              </a:rPr>
              <a:t>A</a:t>
            </a:r>
            <a:r>
              <a:rPr sz="1800" b="1" spc="-5" dirty="0">
                <a:latin typeface="Arial"/>
                <a:cs typeface="Arial"/>
              </a:rPr>
              <a:t>,</a:t>
            </a:r>
            <a:r>
              <a:rPr sz="1800" b="1" spc="50" dirty="0">
                <a:latin typeface="Arial"/>
                <a:cs typeface="Arial"/>
              </a:rPr>
              <a:t> </a:t>
            </a:r>
            <a:r>
              <a:rPr sz="1800" b="1" spc="-5" dirty="0">
                <a:latin typeface="Arial"/>
                <a:cs typeface="Arial"/>
              </a:rPr>
              <a:t>i</a:t>
            </a:r>
            <a:r>
              <a:rPr sz="1800" b="1" spc="-10" dirty="0">
                <a:latin typeface="Arial"/>
                <a:cs typeface="Arial"/>
              </a:rPr>
              <a:t>n</a:t>
            </a:r>
            <a:r>
              <a:rPr sz="1800" b="1" dirty="0">
                <a:latin typeface="Arial"/>
                <a:cs typeface="Arial"/>
              </a:rPr>
              <a:t>dex</a:t>
            </a:r>
            <a:r>
              <a:rPr sz="1800" b="1" spc="-20" dirty="0">
                <a:latin typeface="Arial"/>
                <a:cs typeface="Arial"/>
              </a:rPr>
              <a:t> an</a:t>
            </a:r>
            <a:r>
              <a:rPr sz="1800" b="1" spc="-15" dirty="0">
                <a:latin typeface="Arial"/>
                <a:cs typeface="Arial"/>
              </a:rPr>
              <a:t>d</a:t>
            </a:r>
            <a:r>
              <a:rPr sz="1800" b="1" dirty="0">
                <a:latin typeface="Arial"/>
                <a:cs typeface="Arial"/>
              </a:rPr>
              <a:t> </a:t>
            </a:r>
            <a:r>
              <a:rPr sz="1800" b="1" spc="-10" dirty="0">
                <a:latin typeface="Arial"/>
                <a:cs typeface="Arial"/>
              </a:rPr>
              <a:t>c</a:t>
            </a:r>
            <a:r>
              <a:rPr sz="1800" b="1" spc="-15" dirty="0">
                <a:latin typeface="Arial"/>
                <a:cs typeface="Arial"/>
              </a:rPr>
              <a:t>o</a:t>
            </a:r>
            <a:r>
              <a:rPr sz="1800" b="1" spc="-10" dirty="0">
                <a:latin typeface="Arial"/>
                <a:cs typeface="Arial"/>
              </a:rPr>
              <a:t>unt</a:t>
            </a:r>
            <a:r>
              <a:rPr sz="1800" b="1" spc="-5" dirty="0">
                <a:latin typeface="Arial"/>
                <a:cs typeface="Arial"/>
              </a:rPr>
              <a:t> </a:t>
            </a:r>
            <a:r>
              <a:rPr sz="1800" b="1" spc="-10" dirty="0">
                <a:latin typeface="Arial"/>
                <a:cs typeface="Arial"/>
              </a:rPr>
              <a:t>a</a:t>
            </a:r>
            <a:r>
              <a:rPr sz="1800" b="1" spc="-5" dirty="0">
                <a:latin typeface="Arial"/>
                <a:cs typeface="Arial"/>
              </a:rPr>
              <a:t>re sh</a:t>
            </a:r>
            <a:r>
              <a:rPr sz="1800" b="1" spc="-10" dirty="0">
                <a:latin typeface="Arial"/>
                <a:cs typeface="Arial"/>
              </a:rPr>
              <a:t>a</a:t>
            </a:r>
            <a:r>
              <a:rPr sz="1800" b="1" spc="-5" dirty="0">
                <a:latin typeface="Arial"/>
                <a:cs typeface="Arial"/>
              </a:rPr>
              <a:t>r</a:t>
            </a:r>
            <a:r>
              <a:rPr sz="1800" b="1" spc="-10" dirty="0">
                <a:latin typeface="Arial"/>
                <a:cs typeface="Arial"/>
              </a:rPr>
              <a:t>e</a:t>
            </a:r>
            <a:r>
              <a:rPr sz="1800" b="1" spc="-15" dirty="0">
                <a:latin typeface="Arial"/>
                <a:cs typeface="Arial"/>
              </a:rPr>
              <a:t>d</a:t>
            </a:r>
            <a:r>
              <a:rPr sz="1800" b="1" spc="5" dirty="0">
                <a:latin typeface="Arial"/>
                <a:cs typeface="Arial"/>
              </a:rPr>
              <a:t> </a:t>
            </a:r>
            <a:r>
              <a:rPr sz="1800" b="1" spc="-15" dirty="0">
                <a:latin typeface="Arial"/>
                <a:cs typeface="Arial"/>
              </a:rPr>
              <a:t>by</a:t>
            </a:r>
            <a:r>
              <a:rPr sz="1800" b="1" dirty="0">
                <a:latin typeface="Arial"/>
                <a:cs typeface="Arial"/>
              </a:rPr>
              <a:t> </a:t>
            </a:r>
            <a:r>
              <a:rPr sz="1800" b="1" spc="-15" dirty="0">
                <a:latin typeface="Arial"/>
                <a:cs typeface="Arial"/>
              </a:rPr>
              <a:t>al</a:t>
            </a:r>
            <a:r>
              <a:rPr sz="1800" b="1" spc="-5" dirty="0">
                <a:latin typeface="Arial"/>
                <a:cs typeface="Arial"/>
              </a:rPr>
              <a:t>l </a:t>
            </a:r>
            <a:r>
              <a:rPr sz="1800" b="1" dirty="0">
                <a:latin typeface="Arial"/>
                <a:cs typeface="Arial"/>
              </a:rPr>
              <a:t>thre</a:t>
            </a:r>
            <a:r>
              <a:rPr sz="1800" b="1" spc="-10" dirty="0">
                <a:latin typeface="Arial"/>
                <a:cs typeface="Arial"/>
              </a:rPr>
              <a:t>ads.</a:t>
            </a:r>
            <a:endParaRPr sz="1800">
              <a:latin typeface="Arial"/>
              <a:cs typeface="Arial"/>
            </a:endParaRPr>
          </a:p>
          <a:p>
            <a:pPr>
              <a:lnSpc>
                <a:spcPct val="100000"/>
              </a:lnSpc>
              <a:spcBef>
                <a:spcPts val="6"/>
              </a:spcBef>
            </a:pPr>
            <a:endParaRPr sz="2100">
              <a:latin typeface="Times New Roman"/>
              <a:cs typeface="Times New Roman"/>
            </a:endParaRPr>
          </a:p>
          <a:p>
            <a:pPr marL="92075" marR="361950">
              <a:lnSpc>
                <a:spcPct val="110700"/>
              </a:lnSpc>
            </a:pPr>
            <a:r>
              <a:rPr sz="1800" b="1" dirty="0">
                <a:latin typeface="Arial"/>
                <a:cs typeface="Arial"/>
              </a:rPr>
              <a:t>te</a:t>
            </a:r>
            <a:r>
              <a:rPr sz="1800" b="1" spc="-10" dirty="0">
                <a:latin typeface="Arial"/>
                <a:cs typeface="Arial"/>
              </a:rPr>
              <a:t>m</a:t>
            </a:r>
            <a:r>
              <a:rPr sz="1800" b="1" spc="-15" dirty="0">
                <a:latin typeface="Arial"/>
                <a:cs typeface="Arial"/>
              </a:rPr>
              <a:t>p</a:t>
            </a:r>
            <a:r>
              <a:rPr sz="1800" b="1" spc="5" dirty="0">
                <a:latin typeface="Arial"/>
                <a:cs typeface="Arial"/>
              </a:rPr>
              <a:t> </a:t>
            </a:r>
            <a:r>
              <a:rPr sz="1800" b="1" spc="-10" dirty="0">
                <a:latin typeface="Arial"/>
                <a:cs typeface="Arial"/>
              </a:rPr>
              <a:t>is</a:t>
            </a:r>
            <a:r>
              <a:rPr sz="1800" b="1" spc="-5" dirty="0">
                <a:latin typeface="Arial"/>
                <a:cs typeface="Arial"/>
              </a:rPr>
              <a:t> l</a:t>
            </a:r>
            <a:r>
              <a:rPr sz="1800" b="1" dirty="0">
                <a:latin typeface="Arial"/>
                <a:cs typeface="Arial"/>
              </a:rPr>
              <a:t>oc</a:t>
            </a:r>
            <a:r>
              <a:rPr sz="1800" b="1" spc="-10" dirty="0">
                <a:latin typeface="Arial"/>
                <a:cs typeface="Arial"/>
              </a:rPr>
              <a:t>a</a:t>
            </a:r>
            <a:r>
              <a:rPr sz="1800" b="1" spc="-5" dirty="0">
                <a:latin typeface="Arial"/>
                <a:cs typeface="Arial"/>
              </a:rPr>
              <a:t>l</a:t>
            </a:r>
            <a:r>
              <a:rPr sz="1800" b="1" dirty="0">
                <a:latin typeface="Arial"/>
                <a:cs typeface="Arial"/>
              </a:rPr>
              <a:t> </a:t>
            </a:r>
            <a:r>
              <a:rPr sz="1800" b="1" spc="-225" dirty="0">
                <a:latin typeface="Arial"/>
                <a:cs typeface="Arial"/>
              </a:rPr>
              <a:t> </a:t>
            </a:r>
            <a:r>
              <a:rPr sz="1800" b="1" spc="-10" dirty="0">
                <a:latin typeface="Arial"/>
                <a:cs typeface="Arial"/>
              </a:rPr>
              <a:t>to</a:t>
            </a:r>
            <a:r>
              <a:rPr sz="1800" b="1" dirty="0">
                <a:latin typeface="Arial"/>
                <a:cs typeface="Arial"/>
              </a:rPr>
              <a:t> </a:t>
            </a:r>
            <a:r>
              <a:rPr sz="1800" b="1" spc="-10" dirty="0">
                <a:latin typeface="Arial"/>
                <a:cs typeface="Arial"/>
              </a:rPr>
              <a:t>e</a:t>
            </a:r>
            <a:r>
              <a:rPr sz="1800" b="1" spc="-5" dirty="0">
                <a:latin typeface="Arial"/>
                <a:cs typeface="Arial"/>
              </a:rPr>
              <a:t>a</a:t>
            </a:r>
            <a:r>
              <a:rPr sz="1800" b="1" spc="-10" dirty="0">
                <a:latin typeface="Arial"/>
                <a:cs typeface="Arial"/>
              </a:rPr>
              <a:t>c</a:t>
            </a:r>
            <a:r>
              <a:rPr sz="1800" b="1" spc="-15" dirty="0">
                <a:latin typeface="Arial"/>
                <a:cs typeface="Arial"/>
              </a:rPr>
              <a:t>h</a:t>
            </a:r>
            <a:r>
              <a:rPr sz="1800" b="1" spc="-5" dirty="0">
                <a:latin typeface="Arial"/>
                <a:cs typeface="Arial"/>
              </a:rPr>
              <a:t> </a:t>
            </a:r>
            <a:r>
              <a:rPr sz="1800" b="1" dirty="0">
                <a:latin typeface="Arial"/>
                <a:cs typeface="Arial"/>
              </a:rPr>
              <a:t>thre</a:t>
            </a:r>
            <a:r>
              <a:rPr sz="1800" b="1" spc="-10" dirty="0">
                <a:latin typeface="Arial"/>
                <a:cs typeface="Arial"/>
              </a:rPr>
              <a:t>a</a:t>
            </a:r>
            <a:r>
              <a:rPr sz="1800" b="1" spc="-15" dirty="0">
                <a:latin typeface="Arial"/>
                <a:cs typeface="Arial"/>
              </a:rPr>
              <a:t>d</a:t>
            </a:r>
            <a:endParaRPr sz="1800">
              <a:latin typeface="Arial"/>
              <a:cs typeface="Arial"/>
            </a:endParaRPr>
          </a:p>
        </p:txBody>
      </p:sp>
      <p:sp>
        <p:nvSpPr>
          <p:cNvPr id="23" name="object 23"/>
          <p:cNvSpPr txBox="1"/>
          <p:nvPr/>
        </p:nvSpPr>
        <p:spPr>
          <a:xfrm>
            <a:off x="685800" y="4648136"/>
            <a:ext cx="2743200" cy="1557655"/>
          </a:xfrm>
          <a:prstGeom prst="rect">
            <a:avLst/>
          </a:prstGeom>
          <a:solidFill>
            <a:srgbClr val="D9E2FF"/>
          </a:solidFill>
        </p:spPr>
        <p:txBody>
          <a:bodyPr vert="horz" wrap="square" lIns="0" tIns="0" rIns="0" bIns="0" rtlCol="0">
            <a:spAutoFit/>
          </a:bodyPr>
          <a:lstStyle/>
          <a:p>
            <a:pPr marL="92075" marR="193675">
              <a:lnSpc>
                <a:spcPct val="100000"/>
              </a:lnSpc>
            </a:pPr>
            <a:r>
              <a:rPr sz="1800" b="1" spc="-55" dirty="0">
                <a:latin typeface="Arial"/>
                <a:cs typeface="Arial"/>
              </a:rPr>
              <a:t>A</a:t>
            </a:r>
            <a:r>
              <a:rPr sz="1800" b="1" spc="-5" dirty="0">
                <a:latin typeface="Arial"/>
                <a:cs typeface="Arial"/>
              </a:rPr>
              <a:t>,</a:t>
            </a:r>
            <a:r>
              <a:rPr sz="1800" b="1" spc="50" dirty="0">
                <a:latin typeface="Arial"/>
                <a:cs typeface="Arial"/>
              </a:rPr>
              <a:t> </a:t>
            </a:r>
            <a:r>
              <a:rPr sz="1800" b="1" spc="-5" dirty="0">
                <a:latin typeface="Arial"/>
                <a:cs typeface="Arial"/>
              </a:rPr>
              <a:t>i</a:t>
            </a:r>
            <a:r>
              <a:rPr sz="1800" b="1" spc="-10" dirty="0">
                <a:latin typeface="Arial"/>
                <a:cs typeface="Arial"/>
              </a:rPr>
              <a:t>n</a:t>
            </a:r>
            <a:r>
              <a:rPr sz="1800" b="1" dirty="0">
                <a:latin typeface="Arial"/>
                <a:cs typeface="Arial"/>
              </a:rPr>
              <a:t>dex</a:t>
            </a:r>
            <a:r>
              <a:rPr sz="1800" b="1" spc="-20" dirty="0">
                <a:latin typeface="Arial"/>
                <a:cs typeface="Arial"/>
              </a:rPr>
              <a:t> an</a:t>
            </a:r>
            <a:r>
              <a:rPr sz="1800" b="1" spc="-15" dirty="0">
                <a:latin typeface="Arial"/>
                <a:cs typeface="Arial"/>
              </a:rPr>
              <a:t>d</a:t>
            </a:r>
            <a:r>
              <a:rPr sz="1800" b="1" dirty="0">
                <a:latin typeface="Arial"/>
                <a:cs typeface="Arial"/>
              </a:rPr>
              <a:t> </a:t>
            </a:r>
            <a:r>
              <a:rPr sz="1800" b="1" spc="-10" dirty="0">
                <a:latin typeface="Arial"/>
                <a:cs typeface="Arial"/>
              </a:rPr>
              <a:t>c</a:t>
            </a:r>
            <a:r>
              <a:rPr sz="1800" b="1" spc="-15" dirty="0">
                <a:latin typeface="Arial"/>
                <a:cs typeface="Arial"/>
              </a:rPr>
              <a:t>o</a:t>
            </a:r>
            <a:r>
              <a:rPr sz="1800" b="1" spc="-10" dirty="0">
                <a:latin typeface="Arial"/>
                <a:cs typeface="Arial"/>
              </a:rPr>
              <a:t>unt</a:t>
            </a:r>
            <a:r>
              <a:rPr sz="1800" b="1" spc="-5" dirty="0">
                <a:latin typeface="Arial"/>
                <a:cs typeface="Arial"/>
              </a:rPr>
              <a:t> </a:t>
            </a:r>
            <a:r>
              <a:rPr sz="1800" b="1" spc="-10" dirty="0">
                <a:latin typeface="Arial"/>
                <a:cs typeface="Arial"/>
              </a:rPr>
              <a:t>a</a:t>
            </a:r>
            <a:r>
              <a:rPr sz="1800" b="1" spc="-5" dirty="0">
                <a:latin typeface="Arial"/>
                <a:cs typeface="Arial"/>
              </a:rPr>
              <a:t>re sh</a:t>
            </a:r>
            <a:r>
              <a:rPr sz="1800" b="1" spc="-10" dirty="0">
                <a:latin typeface="Arial"/>
                <a:cs typeface="Arial"/>
              </a:rPr>
              <a:t>a</a:t>
            </a:r>
            <a:r>
              <a:rPr sz="1800" b="1" spc="-5" dirty="0">
                <a:latin typeface="Arial"/>
                <a:cs typeface="Arial"/>
              </a:rPr>
              <a:t>r</a:t>
            </a:r>
            <a:r>
              <a:rPr sz="1800" b="1" spc="-10" dirty="0">
                <a:latin typeface="Arial"/>
                <a:cs typeface="Arial"/>
              </a:rPr>
              <a:t>e</a:t>
            </a:r>
            <a:r>
              <a:rPr sz="1800" b="1" spc="-15" dirty="0">
                <a:latin typeface="Arial"/>
                <a:cs typeface="Arial"/>
              </a:rPr>
              <a:t>d</a:t>
            </a:r>
            <a:r>
              <a:rPr sz="1800" b="1" spc="5" dirty="0">
                <a:latin typeface="Arial"/>
                <a:cs typeface="Arial"/>
              </a:rPr>
              <a:t> </a:t>
            </a:r>
            <a:r>
              <a:rPr sz="1800" b="1" spc="-15" dirty="0">
                <a:latin typeface="Arial"/>
                <a:cs typeface="Arial"/>
              </a:rPr>
              <a:t>by</a:t>
            </a:r>
            <a:r>
              <a:rPr sz="1800" b="1" dirty="0">
                <a:latin typeface="Arial"/>
                <a:cs typeface="Arial"/>
              </a:rPr>
              <a:t> </a:t>
            </a:r>
            <a:r>
              <a:rPr sz="1800" b="1" spc="-15" dirty="0">
                <a:latin typeface="Arial"/>
                <a:cs typeface="Arial"/>
              </a:rPr>
              <a:t>al</a:t>
            </a:r>
            <a:r>
              <a:rPr sz="1800" b="1" spc="-5" dirty="0">
                <a:latin typeface="Arial"/>
                <a:cs typeface="Arial"/>
              </a:rPr>
              <a:t>l </a:t>
            </a:r>
            <a:r>
              <a:rPr sz="1800" b="1" dirty="0">
                <a:latin typeface="Arial"/>
                <a:cs typeface="Arial"/>
              </a:rPr>
              <a:t>thre</a:t>
            </a:r>
            <a:r>
              <a:rPr sz="1800" b="1" spc="-10" dirty="0">
                <a:latin typeface="Arial"/>
                <a:cs typeface="Arial"/>
              </a:rPr>
              <a:t>ads.</a:t>
            </a:r>
            <a:endParaRPr sz="1800">
              <a:latin typeface="Arial"/>
              <a:cs typeface="Arial"/>
            </a:endParaRPr>
          </a:p>
          <a:p>
            <a:pPr>
              <a:lnSpc>
                <a:spcPct val="100000"/>
              </a:lnSpc>
              <a:spcBef>
                <a:spcPts val="6"/>
              </a:spcBef>
            </a:pPr>
            <a:endParaRPr sz="2100">
              <a:latin typeface="Times New Roman"/>
              <a:cs typeface="Times New Roman"/>
            </a:endParaRPr>
          </a:p>
          <a:p>
            <a:pPr marL="92075" marR="361950">
              <a:lnSpc>
                <a:spcPct val="110700"/>
              </a:lnSpc>
            </a:pPr>
            <a:r>
              <a:rPr sz="1800" b="1" dirty="0">
                <a:latin typeface="Arial"/>
                <a:cs typeface="Arial"/>
              </a:rPr>
              <a:t>te</a:t>
            </a:r>
            <a:r>
              <a:rPr sz="1800" b="1" spc="-10" dirty="0">
                <a:latin typeface="Arial"/>
                <a:cs typeface="Arial"/>
              </a:rPr>
              <a:t>m</a:t>
            </a:r>
            <a:r>
              <a:rPr sz="1800" b="1" spc="-15" dirty="0">
                <a:latin typeface="Arial"/>
                <a:cs typeface="Arial"/>
              </a:rPr>
              <a:t>p</a:t>
            </a:r>
            <a:r>
              <a:rPr sz="1800" b="1" spc="5" dirty="0">
                <a:latin typeface="Arial"/>
                <a:cs typeface="Arial"/>
              </a:rPr>
              <a:t> </a:t>
            </a:r>
            <a:r>
              <a:rPr sz="1800" b="1" spc="-10" dirty="0">
                <a:latin typeface="Arial"/>
                <a:cs typeface="Arial"/>
              </a:rPr>
              <a:t>is</a:t>
            </a:r>
            <a:r>
              <a:rPr sz="1800" b="1" spc="-5" dirty="0">
                <a:latin typeface="Arial"/>
                <a:cs typeface="Arial"/>
              </a:rPr>
              <a:t> l</a:t>
            </a:r>
            <a:r>
              <a:rPr sz="1800" b="1" dirty="0">
                <a:latin typeface="Arial"/>
                <a:cs typeface="Arial"/>
              </a:rPr>
              <a:t>oc</a:t>
            </a:r>
            <a:r>
              <a:rPr sz="1800" b="1" spc="-10" dirty="0">
                <a:latin typeface="Arial"/>
                <a:cs typeface="Arial"/>
              </a:rPr>
              <a:t>a</a:t>
            </a:r>
            <a:r>
              <a:rPr sz="1800" b="1" spc="-5" dirty="0">
                <a:latin typeface="Arial"/>
                <a:cs typeface="Arial"/>
              </a:rPr>
              <a:t>l</a:t>
            </a:r>
            <a:r>
              <a:rPr sz="1800" b="1" dirty="0">
                <a:latin typeface="Arial"/>
                <a:cs typeface="Arial"/>
              </a:rPr>
              <a:t> </a:t>
            </a:r>
            <a:r>
              <a:rPr sz="1800" b="1" spc="-225" dirty="0">
                <a:latin typeface="Arial"/>
                <a:cs typeface="Arial"/>
              </a:rPr>
              <a:t> </a:t>
            </a:r>
            <a:r>
              <a:rPr sz="1800" b="1" spc="-10" dirty="0">
                <a:latin typeface="Arial"/>
                <a:cs typeface="Arial"/>
              </a:rPr>
              <a:t>to</a:t>
            </a:r>
            <a:r>
              <a:rPr sz="1800" b="1" dirty="0">
                <a:latin typeface="Arial"/>
                <a:cs typeface="Arial"/>
              </a:rPr>
              <a:t> </a:t>
            </a:r>
            <a:r>
              <a:rPr sz="1800" b="1" spc="-10" dirty="0">
                <a:latin typeface="Arial"/>
                <a:cs typeface="Arial"/>
              </a:rPr>
              <a:t>e</a:t>
            </a:r>
            <a:r>
              <a:rPr sz="1800" b="1" spc="-5" dirty="0">
                <a:latin typeface="Arial"/>
                <a:cs typeface="Arial"/>
              </a:rPr>
              <a:t>a</a:t>
            </a:r>
            <a:r>
              <a:rPr sz="1800" b="1" spc="-10" dirty="0">
                <a:latin typeface="Arial"/>
                <a:cs typeface="Arial"/>
              </a:rPr>
              <a:t>c</a:t>
            </a:r>
            <a:r>
              <a:rPr sz="1800" b="1" spc="-15" dirty="0">
                <a:latin typeface="Arial"/>
                <a:cs typeface="Arial"/>
              </a:rPr>
              <a:t>h</a:t>
            </a:r>
            <a:r>
              <a:rPr sz="1800" b="1" spc="-5" dirty="0">
                <a:latin typeface="Arial"/>
                <a:cs typeface="Arial"/>
              </a:rPr>
              <a:t> </a:t>
            </a:r>
            <a:r>
              <a:rPr sz="1800" b="1" dirty="0">
                <a:latin typeface="Arial"/>
                <a:cs typeface="Arial"/>
              </a:rPr>
              <a:t>thre</a:t>
            </a:r>
            <a:r>
              <a:rPr sz="1800" b="1" spc="-10" dirty="0">
                <a:latin typeface="Arial"/>
                <a:cs typeface="Arial"/>
              </a:rPr>
              <a:t>a</a:t>
            </a:r>
            <a:r>
              <a:rPr sz="1800" b="1" spc="-15" dirty="0">
                <a:latin typeface="Arial"/>
                <a:cs typeface="Arial"/>
              </a:rPr>
              <a:t>d</a:t>
            </a:r>
            <a:endParaRPr sz="1800">
              <a:latin typeface="Arial"/>
              <a:cs typeface="Aria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itchFamily="2" charset="-122"/>
              </a:rPr>
              <a:t>Data Environment constructs</a:t>
            </a:r>
            <a:endParaRPr lang="zh-CN" altLang="en-US" dirty="0"/>
          </a:p>
        </p:txBody>
      </p:sp>
      <p:sp>
        <p:nvSpPr>
          <p:cNvPr id="3" name="内容占位符 2"/>
          <p:cNvSpPr>
            <a:spLocks noGrp="1"/>
          </p:cNvSpPr>
          <p:nvPr>
            <p:ph idx="1"/>
          </p:nvPr>
        </p:nvSpPr>
        <p:spPr/>
        <p:txBody>
          <a:bodyPr>
            <a:normAutofit/>
          </a:bodyPr>
          <a:lstStyle/>
          <a:p>
            <a:r>
              <a:rPr lang="en-US" dirty="0"/>
              <a:t>The </a:t>
            </a:r>
            <a:r>
              <a:rPr lang="en-US" dirty="0" err="1"/>
              <a:t>OpenMP</a:t>
            </a:r>
            <a:r>
              <a:rPr lang="en-US" dirty="0"/>
              <a:t> Data Scope Attribute Clauses are used to explicitly define how variables should be scoped. They include:</a:t>
            </a:r>
            <a:endParaRPr lang="en-US" altLang="zh-CN" dirty="0">
              <a:ea typeface="宋体" pitchFamily="2" charset="-122"/>
            </a:endParaRPr>
          </a:p>
          <a:p>
            <a:pPr lvl="2">
              <a:lnSpc>
                <a:spcPct val="150000"/>
              </a:lnSpc>
            </a:pPr>
            <a:r>
              <a:rPr lang="en-US" altLang="zh-CN" sz="1800" b="1" dirty="0">
                <a:latin typeface="Courier New" pitchFamily="49" charset="0"/>
                <a:ea typeface="宋体" pitchFamily="2" charset="-122"/>
              </a:rPr>
              <a:t>PRIVATE</a:t>
            </a:r>
          </a:p>
          <a:p>
            <a:pPr lvl="2">
              <a:lnSpc>
                <a:spcPct val="150000"/>
              </a:lnSpc>
            </a:pPr>
            <a:r>
              <a:rPr lang="en-US" altLang="zh-CN" sz="1800" b="1" dirty="0">
                <a:latin typeface="Courier New" pitchFamily="49" charset="0"/>
                <a:ea typeface="宋体" pitchFamily="2" charset="-122"/>
              </a:rPr>
              <a:t>FIRSTPRIVATE</a:t>
            </a:r>
          </a:p>
          <a:p>
            <a:pPr lvl="2">
              <a:lnSpc>
                <a:spcPct val="150000"/>
              </a:lnSpc>
            </a:pPr>
            <a:r>
              <a:rPr lang="en-US" altLang="zh-CN" sz="1800" b="1" dirty="0">
                <a:latin typeface="Courier New" pitchFamily="49" charset="0"/>
                <a:ea typeface="宋体" pitchFamily="2" charset="-122"/>
              </a:rPr>
              <a:t>LASTPRIVATE</a:t>
            </a:r>
          </a:p>
          <a:p>
            <a:pPr lvl="2">
              <a:lnSpc>
                <a:spcPct val="150000"/>
              </a:lnSpc>
            </a:pPr>
            <a:r>
              <a:rPr lang="en-US" altLang="zh-CN" sz="1800" b="1" dirty="0">
                <a:latin typeface="Courier New" pitchFamily="49" charset="0"/>
                <a:ea typeface="宋体" pitchFamily="2" charset="-122"/>
              </a:rPr>
              <a:t>SHARED</a:t>
            </a:r>
          </a:p>
          <a:p>
            <a:pPr lvl="2">
              <a:lnSpc>
                <a:spcPct val="150000"/>
              </a:lnSpc>
            </a:pPr>
            <a:r>
              <a:rPr lang="en-US" altLang="zh-CN" sz="1800" b="1" dirty="0">
                <a:latin typeface="Courier New" pitchFamily="49" charset="0"/>
                <a:ea typeface="宋体" pitchFamily="2" charset="-122"/>
              </a:rPr>
              <a:t>DEFAULT</a:t>
            </a:r>
          </a:p>
          <a:p>
            <a:pPr lvl="2">
              <a:lnSpc>
                <a:spcPct val="150000"/>
              </a:lnSpc>
            </a:pPr>
            <a:r>
              <a:rPr lang="en-US" altLang="zh-CN" sz="1800" b="1" dirty="0">
                <a:latin typeface="Courier New" pitchFamily="49" charset="0"/>
                <a:ea typeface="宋体" pitchFamily="2" charset="-122"/>
              </a:rPr>
              <a:t>REDUCTION</a:t>
            </a:r>
          </a:p>
          <a:p>
            <a:pPr lvl="2">
              <a:lnSpc>
                <a:spcPct val="150000"/>
              </a:lnSpc>
            </a:pPr>
            <a:r>
              <a:rPr lang="en-US" altLang="zh-CN" sz="1800" b="1" dirty="0">
                <a:latin typeface="Courier New" pitchFamily="49" charset="0"/>
                <a:ea typeface="宋体" pitchFamily="2" charset="-122"/>
              </a:rPr>
              <a:t>COPYIN</a:t>
            </a:r>
          </a:p>
          <a:p>
            <a:pPr lvl="2">
              <a:lnSpc>
                <a:spcPct val="150000"/>
              </a:lnSpc>
            </a:pPr>
            <a:endParaRPr lang="en-US" altLang="zh-CN" sz="2000" b="1" dirty="0">
              <a:latin typeface="Courier New" pitchFamily="49" charset="0"/>
              <a:ea typeface="宋体" pitchFamily="2" charset="-122"/>
            </a:endParaRPr>
          </a:p>
          <a:p>
            <a:endParaRPr lang="zh-CN" altLang="en-US" dirty="0"/>
          </a:p>
        </p:txBody>
      </p:sp>
      <p:sp>
        <p:nvSpPr>
          <p:cNvPr id="4" name="object 8"/>
          <p:cNvSpPr txBox="1"/>
          <p:nvPr/>
        </p:nvSpPr>
        <p:spPr>
          <a:xfrm>
            <a:off x="3714744" y="2714620"/>
            <a:ext cx="4114800" cy="1006475"/>
          </a:xfrm>
          <a:prstGeom prst="rect">
            <a:avLst/>
          </a:prstGeom>
          <a:solidFill>
            <a:srgbClr val="FFFFFF"/>
          </a:solidFill>
        </p:spPr>
        <p:txBody>
          <a:bodyPr vert="horz" wrap="square" lIns="0" tIns="0" rIns="0" bIns="0" rtlCol="0">
            <a:spAutoFit/>
          </a:bodyPr>
          <a:lstStyle/>
          <a:p>
            <a:pPr marL="92075" marR="261620">
              <a:lnSpc>
                <a:spcPct val="100000"/>
              </a:lnSpc>
              <a:tabLst>
                <a:tab pos="1007110" algn="l"/>
              </a:tabLst>
            </a:pPr>
            <a:r>
              <a:rPr sz="2000" b="1" spc="5" dirty="0">
                <a:latin typeface="Arial"/>
                <a:cs typeface="Arial"/>
              </a:rPr>
              <a:t>A</a:t>
            </a:r>
            <a:r>
              <a:rPr sz="2000" b="1" dirty="0">
                <a:latin typeface="Arial"/>
                <a:cs typeface="Arial"/>
              </a:rPr>
              <a:t>ll</a:t>
            </a:r>
            <a:r>
              <a:rPr sz="2000" b="1" spc="-30" dirty="0">
                <a:latin typeface="Arial"/>
                <a:cs typeface="Arial"/>
              </a:rPr>
              <a:t> </a:t>
            </a:r>
            <a:r>
              <a:rPr sz="2000" b="1" dirty="0">
                <a:latin typeface="Arial"/>
                <a:cs typeface="Arial"/>
              </a:rPr>
              <a:t>the	</a:t>
            </a:r>
            <a:r>
              <a:rPr sz="2000" b="1" spc="-5" dirty="0">
                <a:latin typeface="Arial"/>
                <a:cs typeface="Arial"/>
              </a:rPr>
              <a:t>c</a:t>
            </a:r>
            <a:r>
              <a:rPr sz="2000" b="1" spc="-10" dirty="0">
                <a:latin typeface="Arial"/>
                <a:cs typeface="Arial"/>
              </a:rPr>
              <a:t>l</a:t>
            </a:r>
            <a:r>
              <a:rPr sz="2000" b="1" spc="-5" dirty="0">
                <a:latin typeface="Arial"/>
                <a:cs typeface="Arial"/>
              </a:rPr>
              <a:t>a</a:t>
            </a:r>
            <a:r>
              <a:rPr sz="2000" b="1" dirty="0">
                <a:latin typeface="Arial"/>
                <a:cs typeface="Arial"/>
              </a:rPr>
              <a:t>u</a:t>
            </a:r>
            <a:r>
              <a:rPr sz="2000" b="1" spc="-5" dirty="0">
                <a:latin typeface="Arial"/>
                <a:cs typeface="Arial"/>
              </a:rPr>
              <a:t>s</a:t>
            </a:r>
            <a:r>
              <a:rPr sz="2000" b="1" spc="5" dirty="0">
                <a:latin typeface="Arial"/>
                <a:cs typeface="Arial"/>
              </a:rPr>
              <a:t>e</a:t>
            </a:r>
            <a:r>
              <a:rPr sz="2000" b="1" dirty="0">
                <a:latin typeface="Arial"/>
                <a:cs typeface="Arial"/>
              </a:rPr>
              <a:t>s</a:t>
            </a:r>
            <a:r>
              <a:rPr sz="2000" b="1" spc="-25" dirty="0">
                <a:latin typeface="Arial"/>
                <a:cs typeface="Arial"/>
              </a:rPr>
              <a:t> </a:t>
            </a:r>
            <a:r>
              <a:rPr sz="2000" b="1" dirty="0">
                <a:latin typeface="Arial"/>
                <a:cs typeface="Arial"/>
              </a:rPr>
              <a:t>on this</a:t>
            </a:r>
            <a:r>
              <a:rPr sz="2000" b="1" spc="-15" dirty="0">
                <a:latin typeface="Arial"/>
                <a:cs typeface="Arial"/>
              </a:rPr>
              <a:t> </a:t>
            </a:r>
            <a:r>
              <a:rPr sz="2000" b="1" dirty="0">
                <a:latin typeface="Arial"/>
                <a:cs typeface="Arial"/>
              </a:rPr>
              <a:t>page </a:t>
            </a:r>
            <a:r>
              <a:rPr sz="2000" b="1" spc="-5" dirty="0">
                <a:latin typeface="Arial"/>
                <a:cs typeface="Arial"/>
              </a:rPr>
              <a:t>a</a:t>
            </a:r>
            <a:r>
              <a:rPr sz="2000" b="1" dirty="0">
                <a:latin typeface="Arial"/>
                <a:cs typeface="Arial"/>
              </a:rPr>
              <a:t>pply</a:t>
            </a:r>
            <a:r>
              <a:rPr sz="2000" b="1" spc="-20" dirty="0">
                <a:latin typeface="Arial"/>
                <a:cs typeface="Arial"/>
              </a:rPr>
              <a:t> </a:t>
            </a:r>
            <a:r>
              <a:rPr sz="2000" b="1" dirty="0">
                <a:latin typeface="Arial"/>
                <a:cs typeface="Arial"/>
              </a:rPr>
              <a:t>to</a:t>
            </a:r>
            <a:r>
              <a:rPr sz="2000" b="1" spc="-15" dirty="0">
                <a:latin typeface="Arial"/>
                <a:cs typeface="Arial"/>
              </a:rPr>
              <a:t> </a:t>
            </a:r>
            <a:r>
              <a:rPr sz="2000" b="1" dirty="0">
                <a:latin typeface="Arial"/>
                <a:cs typeface="Arial"/>
              </a:rPr>
              <a:t>the</a:t>
            </a:r>
            <a:r>
              <a:rPr sz="2000" b="1" spc="-15" dirty="0">
                <a:latin typeface="Arial"/>
                <a:cs typeface="Arial"/>
              </a:rPr>
              <a:t> </a:t>
            </a:r>
            <a:r>
              <a:rPr sz="2000" b="1" dirty="0">
                <a:latin typeface="Arial"/>
                <a:cs typeface="Arial"/>
              </a:rPr>
              <a:t>Op</a:t>
            </a:r>
            <a:r>
              <a:rPr sz="2000" b="1" spc="5" dirty="0">
                <a:latin typeface="Arial"/>
                <a:cs typeface="Arial"/>
              </a:rPr>
              <a:t>e</a:t>
            </a:r>
            <a:r>
              <a:rPr sz="2000" b="1" dirty="0">
                <a:latin typeface="Arial"/>
                <a:cs typeface="Arial"/>
              </a:rPr>
              <a:t>nMP</a:t>
            </a:r>
            <a:r>
              <a:rPr sz="2000" b="1" spc="-55" dirty="0">
                <a:latin typeface="Arial"/>
                <a:cs typeface="Arial"/>
              </a:rPr>
              <a:t> </a:t>
            </a:r>
            <a:r>
              <a:rPr sz="2000" b="1" spc="-5" dirty="0">
                <a:latin typeface="Arial"/>
                <a:cs typeface="Arial"/>
              </a:rPr>
              <a:t>c</a:t>
            </a:r>
            <a:r>
              <a:rPr sz="2000" b="1" dirty="0">
                <a:latin typeface="Arial"/>
                <a:cs typeface="Arial"/>
              </a:rPr>
              <a:t>onstr</a:t>
            </a:r>
            <a:r>
              <a:rPr sz="2000" b="1" spc="5" dirty="0">
                <a:latin typeface="Arial"/>
                <a:cs typeface="Arial"/>
              </a:rPr>
              <a:t>u</a:t>
            </a:r>
            <a:r>
              <a:rPr sz="2000" b="1" spc="-5" dirty="0">
                <a:latin typeface="Arial"/>
                <a:cs typeface="Arial"/>
              </a:rPr>
              <a:t>ct </a:t>
            </a:r>
            <a:r>
              <a:rPr sz="2000" b="1" spc="5" dirty="0">
                <a:latin typeface="Arial"/>
                <a:cs typeface="Arial"/>
              </a:rPr>
              <a:t>N</a:t>
            </a:r>
            <a:r>
              <a:rPr sz="2000" b="1" dirty="0">
                <a:latin typeface="Arial"/>
                <a:cs typeface="Arial"/>
              </a:rPr>
              <a:t>OT</a:t>
            </a:r>
            <a:r>
              <a:rPr sz="2000" b="1" spc="-15" dirty="0">
                <a:latin typeface="Arial"/>
                <a:cs typeface="Arial"/>
              </a:rPr>
              <a:t> </a:t>
            </a:r>
            <a:r>
              <a:rPr sz="2000" b="1" dirty="0">
                <a:latin typeface="Arial"/>
                <a:cs typeface="Arial"/>
              </a:rPr>
              <a:t>to</a:t>
            </a:r>
            <a:r>
              <a:rPr sz="2000" b="1" spc="-15" dirty="0">
                <a:latin typeface="Arial"/>
                <a:cs typeface="Arial"/>
              </a:rPr>
              <a:t> </a:t>
            </a:r>
            <a:r>
              <a:rPr sz="2000" b="1" dirty="0">
                <a:latin typeface="Arial"/>
                <a:cs typeface="Arial"/>
              </a:rPr>
              <a:t>the</a:t>
            </a:r>
            <a:r>
              <a:rPr sz="2000" b="1" spc="-15" dirty="0">
                <a:latin typeface="Arial"/>
                <a:cs typeface="Arial"/>
              </a:rPr>
              <a:t> </a:t>
            </a:r>
            <a:r>
              <a:rPr sz="2000" b="1" spc="-5" dirty="0">
                <a:latin typeface="Arial"/>
                <a:cs typeface="Arial"/>
              </a:rPr>
              <a:t>e</a:t>
            </a:r>
            <a:r>
              <a:rPr sz="2000" b="1" dirty="0">
                <a:latin typeface="Arial"/>
                <a:cs typeface="Arial"/>
              </a:rPr>
              <a:t>ntire</a:t>
            </a:r>
            <a:r>
              <a:rPr sz="2000" b="1" spc="-25" dirty="0">
                <a:latin typeface="Arial"/>
                <a:cs typeface="Arial"/>
              </a:rPr>
              <a:t> </a:t>
            </a:r>
            <a:r>
              <a:rPr sz="2000" b="1" spc="-5" dirty="0">
                <a:latin typeface="Arial"/>
                <a:cs typeface="Arial"/>
              </a:rPr>
              <a:t>re</a:t>
            </a:r>
            <a:r>
              <a:rPr sz="2000" b="1" dirty="0">
                <a:latin typeface="Arial"/>
                <a:cs typeface="Arial"/>
              </a:rPr>
              <a:t>gion.</a:t>
            </a:r>
            <a:endParaRPr sz="2000" dirty="0">
              <a:latin typeface="Arial"/>
              <a:cs typeface="Aria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5634" name="Rectangle 2"/>
          <p:cNvSpPr>
            <a:spLocks noGrp="1" noChangeArrowheads="1"/>
          </p:cNvSpPr>
          <p:nvPr>
            <p:ph type="title"/>
          </p:nvPr>
        </p:nvSpPr>
        <p:spPr/>
        <p:txBody>
          <a:bodyPr/>
          <a:lstStyle/>
          <a:p>
            <a:r>
              <a:rPr lang="en-US" altLang="zh-CN">
                <a:ea typeface="宋体" pitchFamily="2" charset="-122"/>
              </a:rPr>
              <a:t>Data Scope Attributes</a:t>
            </a:r>
          </a:p>
        </p:txBody>
      </p:sp>
      <p:sp>
        <p:nvSpPr>
          <p:cNvPr id="1605635" name="Rectangle 3"/>
          <p:cNvSpPr>
            <a:spLocks noGrp="1" noChangeArrowheads="1"/>
          </p:cNvSpPr>
          <p:nvPr>
            <p:ph type="body" idx="1"/>
          </p:nvPr>
        </p:nvSpPr>
        <p:spPr>
          <a:xfrm>
            <a:off x="379413" y="1371600"/>
            <a:ext cx="8015287" cy="4095750"/>
          </a:xfrm>
          <a:noFill/>
          <a:ln/>
        </p:spPr>
        <p:txBody>
          <a:bodyPr lIns="90488" tIns="44450" rIns="90488" bIns="44450"/>
          <a:lstStyle/>
          <a:p>
            <a:r>
              <a:rPr lang="en-US" altLang="zh-CN" dirty="0">
                <a:ea typeface="宋体" pitchFamily="2" charset="-122"/>
              </a:rPr>
              <a:t>The default status can be modified with</a:t>
            </a:r>
          </a:p>
          <a:p>
            <a:pPr lvl="1">
              <a:buFont typeface="Verdana" pitchFamily="34" charset="0"/>
              <a:buNone/>
            </a:pPr>
            <a:r>
              <a:rPr lang="en-US" altLang="zh-CN" dirty="0">
                <a:latin typeface="Courier New" pitchFamily="49" charset="0"/>
                <a:ea typeface="宋体" pitchFamily="2" charset="-122"/>
              </a:rPr>
              <a:t>	</a:t>
            </a:r>
            <a:r>
              <a:rPr lang="en-US" altLang="zh-CN" b="1" dirty="0">
                <a:solidFill>
                  <a:srgbClr val="FF0000"/>
                </a:solidFill>
                <a:latin typeface="Courier New" pitchFamily="49" charset="0"/>
                <a:ea typeface="宋体" pitchFamily="2" charset="-122"/>
              </a:rPr>
              <a:t>default (shared | none)</a:t>
            </a:r>
          </a:p>
          <a:p>
            <a:pPr>
              <a:lnSpc>
                <a:spcPct val="94000"/>
              </a:lnSpc>
            </a:pPr>
            <a:r>
              <a:rPr lang="en-US" altLang="zh-CN" dirty="0">
                <a:ea typeface="宋体" pitchFamily="2" charset="-122"/>
              </a:rPr>
              <a:t>Scoping attribute clauses </a:t>
            </a:r>
          </a:p>
          <a:p>
            <a:pPr lvl="1">
              <a:lnSpc>
                <a:spcPct val="94000"/>
              </a:lnSpc>
            </a:pPr>
            <a:endParaRPr lang="en-US" altLang="zh-CN" dirty="0">
              <a:latin typeface="Courier New" pitchFamily="49" charset="0"/>
              <a:ea typeface="宋体" pitchFamily="2" charset="-122"/>
            </a:endParaRPr>
          </a:p>
          <a:p>
            <a:pPr lvl="1">
              <a:lnSpc>
                <a:spcPct val="94000"/>
              </a:lnSpc>
              <a:buFont typeface="Verdana" pitchFamily="34" charset="0"/>
              <a:buNone/>
            </a:pPr>
            <a:r>
              <a:rPr lang="en-US" altLang="zh-CN" b="1" dirty="0">
                <a:solidFill>
                  <a:srgbClr val="FF0000"/>
                </a:solidFill>
                <a:latin typeface="Courier New" pitchFamily="49" charset="0"/>
                <a:ea typeface="宋体" pitchFamily="2" charset="-122"/>
              </a:rPr>
              <a:t> shared(</a:t>
            </a:r>
            <a:r>
              <a:rPr lang="en-US" altLang="zh-CN" b="1" dirty="0" err="1">
                <a:solidFill>
                  <a:srgbClr val="FF0000"/>
                </a:solidFill>
                <a:latin typeface="Courier New" pitchFamily="49" charset="0"/>
                <a:ea typeface="宋体" pitchFamily="2" charset="-122"/>
              </a:rPr>
              <a:t>varname</a:t>
            </a:r>
            <a:r>
              <a:rPr lang="en-US" altLang="zh-CN" b="1" dirty="0">
                <a:solidFill>
                  <a:srgbClr val="FF0000"/>
                </a:solidFill>
                <a:latin typeface="Courier New" pitchFamily="49" charset="0"/>
                <a:ea typeface="宋体" pitchFamily="2" charset="-122"/>
              </a:rPr>
              <a:t>,…)</a:t>
            </a:r>
          </a:p>
          <a:p>
            <a:pPr lvl="1">
              <a:buFont typeface="Verdana" pitchFamily="34" charset="0"/>
              <a:buNone/>
            </a:pPr>
            <a:endParaRPr lang="en-US" altLang="zh-CN" b="1" dirty="0">
              <a:latin typeface="Courier New" pitchFamily="49" charset="0"/>
              <a:ea typeface="宋体" pitchFamily="2" charset="-122"/>
            </a:endParaRPr>
          </a:p>
          <a:p>
            <a:pPr lvl="1">
              <a:buFont typeface="Verdana" pitchFamily="34" charset="0"/>
              <a:buNone/>
            </a:pPr>
            <a:r>
              <a:rPr lang="en-US" altLang="zh-CN" b="1" dirty="0">
                <a:solidFill>
                  <a:srgbClr val="FF0000"/>
                </a:solidFill>
                <a:latin typeface="Courier New" pitchFamily="49" charset="0"/>
                <a:ea typeface="宋体" pitchFamily="2" charset="-122"/>
              </a:rPr>
              <a:t> private(</a:t>
            </a:r>
            <a:r>
              <a:rPr lang="en-US" altLang="zh-CN" b="1" dirty="0" err="1">
                <a:solidFill>
                  <a:srgbClr val="FF0000"/>
                </a:solidFill>
                <a:latin typeface="Courier New" pitchFamily="49" charset="0"/>
                <a:ea typeface="宋体" pitchFamily="2" charset="-122"/>
              </a:rPr>
              <a:t>varname</a:t>
            </a:r>
            <a:r>
              <a:rPr lang="en-US" altLang="zh-CN" b="1" dirty="0">
                <a:solidFill>
                  <a:srgbClr val="FF0000"/>
                </a:solidFill>
                <a:latin typeface="Courier New" pitchFamily="49" charset="0"/>
                <a:ea typeface="宋体" pitchFamily="2" charset="-122"/>
              </a:rPr>
              <a:t>,…)</a:t>
            </a:r>
          </a:p>
        </p:txBody>
      </p:sp>
      <p:sp>
        <p:nvSpPr>
          <p:cNvPr id="6" name="TextBox 5"/>
          <p:cNvSpPr txBox="1"/>
          <p:nvPr/>
        </p:nvSpPr>
        <p:spPr>
          <a:xfrm>
            <a:off x="285720" y="5429264"/>
            <a:ext cx="8429684" cy="923330"/>
          </a:xfrm>
          <a:prstGeom prst="rect">
            <a:avLst/>
          </a:prstGeom>
          <a:noFill/>
        </p:spPr>
        <p:txBody>
          <a:bodyPr wrap="square" rtlCol="0">
            <a:spAutoFit/>
          </a:bodyPr>
          <a:lstStyle/>
          <a:p>
            <a:r>
              <a:rPr lang="en-US" altLang="zh-CN" dirty="0">
                <a:ea typeface="宋体" pitchFamily="2" charset="-122"/>
              </a:rPr>
              <a:t>The shared clause declares one or more list items to be shared by tasks generated by a parallel, teams, or task generating construct.</a:t>
            </a:r>
            <a:endParaRPr lang="zh-CN" altLang="en-US" dirty="0">
              <a:ea typeface="宋体" pitchFamily="2" charset="-122"/>
            </a:endParaRPr>
          </a:p>
          <a:p>
            <a:endParaRPr lang="zh-CN" altLang="en-US"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89" name="Rectangle 9"/>
          <p:cNvSpPr>
            <a:spLocks noGrp="1" noChangeArrowheads="1"/>
          </p:cNvSpPr>
          <p:nvPr>
            <p:ph type="title"/>
          </p:nvPr>
        </p:nvSpPr>
        <p:spPr/>
        <p:txBody>
          <a:bodyPr/>
          <a:lstStyle/>
          <a:p>
            <a:r>
              <a:rPr lang="en-US" altLang="zh-CN" dirty="0">
                <a:ea typeface="宋体" pitchFamily="2" charset="-122"/>
              </a:rPr>
              <a:t>The Private Clause</a:t>
            </a:r>
          </a:p>
        </p:txBody>
      </p:sp>
      <p:sp>
        <p:nvSpPr>
          <p:cNvPr id="1607690" name="Rectangle 10"/>
          <p:cNvSpPr>
            <a:spLocks noGrp="1" noChangeArrowheads="1"/>
          </p:cNvSpPr>
          <p:nvPr>
            <p:ph type="body" idx="1"/>
          </p:nvPr>
        </p:nvSpPr>
        <p:spPr/>
        <p:txBody>
          <a:bodyPr/>
          <a:lstStyle/>
          <a:p>
            <a:r>
              <a:rPr lang="en-US" altLang="zh-CN">
                <a:ea typeface="宋体" pitchFamily="2" charset="-122"/>
              </a:rPr>
              <a:t>Reproduces the variable for each thread</a:t>
            </a:r>
          </a:p>
          <a:p>
            <a:pPr lvl="2"/>
            <a:r>
              <a:rPr lang="en-US" altLang="zh-CN">
                <a:ea typeface="宋体" pitchFamily="2" charset="-122"/>
              </a:rPr>
              <a:t>Variables are un-initialized; C++ object is default constructed</a:t>
            </a:r>
          </a:p>
          <a:p>
            <a:pPr lvl="2"/>
            <a:r>
              <a:rPr lang="en-US" altLang="zh-CN">
                <a:ea typeface="宋体" pitchFamily="2" charset="-122"/>
              </a:rPr>
              <a:t>Any value external to the parallel region is undefined</a:t>
            </a:r>
          </a:p>
        </p:txBody>
      </p:sp>
      <p:sp>
        <p:nvSpPr>
          <p:cNvPr id="1607686" name="Rectangle 6"/>
          <p:cNvSpPr>
            <a:spLocks noChangeArrowheads="1"/>
          </p:cNvSpPr>
          <p:nvPr/>
        </p:nvSpPr>
        <p:spPr bwMode="auto">
          <a:xfrm>
            <a:off x="4572000" y="2057400"/>
            <a:ext cx="3967163" cy="4284663"/>
          </a:xfrm>
          <a:prstGeom prst="rect">
            <a:avLst/>
          </a:prstGeom>
          <a:noFill/>
          <a:ln w="9525">
            <a:noFill/>
            <a:miter lim="800000"/>
            <a:headEnd/>
            <a:tailEnd/>
          </a:ln>
          <a:effectLst/>
        </p:spPr>
        <p:txBody>
          <a:bodyPr lIns="90488" tIns="44450" rIns="90488" bIns="44450"/>
          <a:lstStyle/>
          <a:p>
            <a:pPr marL="342900" indent="-342900" eaLnBrk="1" hangingPunct="1">
              <a:lnSpc>
                <a:spcPct val="80000"/>
              </a:lnSpc>
              <a:spcBef>
                <a:spcPct val="20000"/>
              </a:spcBef>
            </a:pPr>
            <a:endParaRPr lang="zh-CN" altLang="zh-CN" sz="2400">
              <a:latin typeface="Arial" pitchFamily="34" charset="0"/>
            </a:endParaRPr>
          </a:p>
        </p:txBody>
      </p:sp>
      <p:sp>
        <p:nvSpPr>
          <p:cNvPr id="1607687" name="Text Box 7"/>
          <p:cNvSpPr txBox="1">
            <a:spLocks noChangeArrowheads="1"/>
          </p:cNvSpPr>
          <p:nvPr/>
        </p:nvSpPr>
        <p:spPr bwMode="auto">
          <a:xfrm>
            <a:off x="1428728" y="3857628"/>
            <a:ext cx="5305425" cy="1922463"/>
          </a:xfrm>
          <a:prstGeom prst="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a:spAutoFit/>
          </a:bodyPr>
          <a:lstStyle/>
          <a:p>
            <a:pPr>
              <a:lnSpc>
                <a:spcPct val="85000"/>
              </a:lnSpc>
              <a:spcBef>
                <a:spcPct val="10000"/>
              </a:spcBef>
              <a:buClr>
                <a:schemeClr val="tx2"/>
              </a:buClr>
              <a:buFont typeface="Wingdings" pitchFamily="2" charset="2"/>
              <a:buNone/>
            </a:pPr>
            <a:r>
              <a:rPr lang="en-US" altLang="zh-CN" sz="1600" b="1" dirty="0">
                <a:latin typeface="Courier New" pitchFamily="49" charset="0"/>
                <a:ea typeface="宋体" pitchFamily="2" charset="-122"/>
              </a:rPr>
              <a:t>void* work(float* c, </a:t>
            </a:r>
            <a:r>
              <a:rPr lang="en-US" altLang="zh-CN" sz="1600" b="1" dirty="0" err="1">
                <a:latin typeface="Courier New" pitchFamily="49" charset="0"/>
                <a:ea typeface="宋体" pitchFamily="2" charset="-122"/>
              </a:rPr>
              <a:t>int</a:t>
            </a:r>
            <a:r>
              <a:rPr lang="en-US" altLang="zh-CN" sz="1600" b="1" dirty="0">
                <a:latin typeface="Courier New" pitchFamily="49" charset="0"/>
                <a:ea typeface="宋体" pitchFamily="2" charset="-122"/>
              </a:rPr>
              <a:t> N) {</a:t>
            </a:r>
          </a:p>
          <a:p>
            <a:pPr>
              <a:lnSpc>
                <a:spcPct val="85000"/>
              </a:lnSpc>
              <a:spcBef>
                <a:spcPct val="10000"/>
              </a:spcBef>
              <a:buClr>
                <a:schemeClr val="tx2"/>
              </a:buClr>
              <a:buFont typeface="Wingdings" pitchFamily="2" charset="2"/>
              <a:buNone/>
            </a:pPr>
            <a:r>
              <a:rPr lang="en-US" altLang="zh-CN" sz="1600" b="1" dirty="0">
                <a:solidFill>
                  <a:srgbClr val="04E4FC"/>
                </a:solidFill>
                <a:latin typeface="Courier New" pitchFamily="49" charset="0"/>
                <a:ea typeface="宋体" pitchFamily="2" charset="-122"/>
              </a:rPr>
              <a:t>  </a:t>
            </a:r>
            <a:r>
              <a:rPr lang="en-US" altLang="zh-CN" sz="1600" b="1" dirty="0">
                <a:solidFill>
                  <a:srgbClr val="FFFF00"/>
                </a:solidFill>
                <a:latin typeface="Courier New" pitchFamily="49" charset="0"/>
                <a:ea typeface="宋体" pitchFamily="2" charset="-122"/>
              </a:rPr>
              <a:t>float x, y</a:t>
            </a:r>
            <a:r>
              <a:rPr lang="en-US" altLang="zh-CN" sz="1600" b="1" dirty="0">
                <a:latin typeface="Courier New" pitchFamily="49" charset="0"/>
                <a:ea typeface="宋体" pitchFamily="2" charset="-122"/>
              </a:rPr>
              <a:t>; </a:t>
            </a:r>
            <a:r>
              <a:rPr lang="en-US" altLang="zh-CN" sz="1600" b="1" dirty="0" err="1">
                <a:latin typeface="Courier New" pitchFamily="49" charset="0"/>
                <a:ea typeface="宋体" pitchFamily="2" charset="-122"/>
              </a:rPr>
              <a:t>int</a:t>
            </a:r>
            <a:r>
              <a:rPr lang="en-US" altLang="zh-CN" sz="1600" b="1" dirty="0">
                <a:latin typeface="Courier New" pitchFamily="49" charset="0"/>
                <a:ea typeface="宋体" pitchFamily="2" charset="-122"/>
              </a:rPr>
              <a:t> </a:t>
            </a:r>
            <a:r>
              <a:rPr lang="en-US" altLang="zh-CN" sz="1600" b="1" dirty="0" err="1">
                <a:latin typeface="Courier New" pitchFamily="49" charset="0"/>
                <a:ea typeface="宋体" pitchFamily="2" charset="-122"/>
              </a:rPr>
              <a:t>i</a:t>
            </a:r>
            <a:r>
              <a:rPr lang="en-US" altLang="zh-CN" sz="1600" b="1" dirty="0">
                <a:latin typeface="Courier New" pitchFamily="49" charset="0"/>
                <a:ea typeface="宋体" pitchFamily="2" charset="-122"/>
              </a:rPr>
              <a:t>;</a:t>
            </a:r>
          </a:p>
          <a:p>
            <a:pPr>
              <a:lnSpc>
                <a:spcPct val="85000"/>
              </a:lnSpc>
              <a:spcBef>
                <a:spcPct val="10000"/>
              </a:spcBef>
              <a:buClr>
                <a:schemeClr val="tx2"/>
              </a:buClr>
              <a:buFont typeface="Wingdings" pitchFamily="2" charset="2"/>
              <a:buNone/>
            </a:pPr>
            <a:r>
              <a:rPr lang="en-US" altLang="zh-CN" sz="1600" b="1" dirty="0">
                <a:latin typeface="Courier New" pitchFamily="49" charset="0"/>
                <a:ea typeface="宋体" pitchFamily="2" charset="-122"/>
              </a:rPr>
              <a:t> #</a:t>
            </a:r>
            <a:r>
              <a:rPr lang="en-US" altLang="zh-CN" sz="1600" b="1" dirty="0" err="1">
                <a:latin typeface="Courier New" pitchFamily="49" charset="0"/>
                <a:ea typeface="宋体" pitchFamily="2" charset="-122"/>
              </a:rPr>
              <a:t>pragma</a:t>
            </a:r>
            <a:r>
              <a:rPr lang="en-US" altLang="zh-CN" sz="1600" b="1" dirty="0">
                <a:latin typeface="Courier New" pitchFamily="49" charset="0"/>
                <a:ea typeface="宋体" pitchFamily="2" charset="-122"/>
              </a:rPr>
              <a:t> </a:t>
            </a:r>
            <a:r>
              <a:rPr lang="en-US" altLang="zh-CN" sz="1600" b="1" dirty="0" err="1">
                <a:latin typeface="Courier New" pitchFamily="49" charset="0"/>
                <a:ea typeface="宋体" pitchFamily="2" charset="-122"/>
              </a:rPr>
              <a:t>omp</a:t>
            </a:r>
            <a:r>
              <a:rPr lang="en-US" altLang="zh-CN" sz="1600" b="1" dirty="0">
                <a:latin typeface="Courier New" pitchFamily="49" charset="0"/>
                <a:ea typeface="宋体" pitchFamily="2" charset="-122"/>
              </a:rPr>
              <a:t> parallel for</a:t>
            </a:r>
            <a:r>
              <a:rPr lang="en-US" altLang="zh-CN" sz="1600" b="1" dirty="0">
                <a:solidFill>
                  <a:srgbClr val="04E4FC"/>
                </a:solidFill>
                <a:latin typeface="Courier New" pitchFamily="49" charset="0"/>
                <a:ea typeface="宋体" pitchFamily="2" charset="-122"/>
              </a:rPr>
              <a:t> </a:t>
            </a:r>
            <a:r>
              <a:rPr lang="en-US" altLang="zh-CN" sz="1600" b="1" dirty="0">
                <a:solidFill>
                  <a:srgbClr val="FFFF00"/>
                </a:solidFill>
                <a:latin typeface="Courier New" pitchFamily="49" charset="0"/>
                <a:ea typeface="宋体" pitchFamily="2" charset="-122"/>
              </a:rPr>
              <a:t>private(</a:t>
            </a:r>
            <a:r>
              <a:rPr lang="en-US" altLang="zh-CN" sz="1600" b="1" dirty="0" err="1">
                <a:solidFill>
                  <a:srgbClr val="FFFF00"/>
                </a:solidFill>
                <a:latin typeface="Courier New" pitchFamily="49" charset="0"/>
                <a:ea typeface="宋体" pitchFamily="2" charset="-122"/>
              </a:rPr>
              <a:t>x,y</a:t>
            </a:r>
            <a:r>
              <a:rPr lang="en-US" altLang="zh-CN" sz="1600" b="1" dirty="0">
                <a:solidFill>
                  <a:srgbClr val="FFFF00"/>
                </a:solidFill>
                <a:latin typeface="Courier New" pitchFamily="49" charset="0"/>
                <a:ea typeface="宋体" pitchFamily="2" charset="-122"/>
              </a:rPr>
              <a:t>)</a:t>
            </a:r>
          </a:p>
          <a:p>
            <a:pPr>
              <a:lnSpc>
                <a:spcPct val="85000"/>
              </a:lnSpc>
              <a:spcBef>
                <a:spcPct val="10000"/>
              </a:spcBef>
              <a:buClr>
                <a:schemeClr val="tx2"/>
              </a:buClr>
              <a:buFont typeface="Wingdings" pitchFamily="2" charset="2"/>
              <a:buNone/>
            </a:pPr>
            <a:r>
              <a:rPr lang="en-US" altLang="zh-CN" sz="1600" b="1" dirty="0">
                <a:solidFill>
                  <a:srgbClr val="04E4FC"/>
                </a:solidFill>
                <a:latin typeface="Courier New" pitchFamily="49" charset="0"/>
                <a:ea typeface="宋体" pitchFamily="2" charset="-122"/>
              </a:rPr>
              <a:t>     </a:t>
            </a:r>
            <a:r>
              <a:rPr lang="en-US" altLang="zh-CN" sz="1600" b="1" dirty="0">
                <a:latin typeface="Courier New" pitchFamily="49" charset="0"/>
                <a:ea typeface="宋体" pitchFamily="2" charset="-122"/>
              </a:rPr>
              <a:t>for(</a:t>
            </a:r>
            <a:r>
              <a:rPr lang="en-US" altLang="zh-CN" sz="1600" b="1" dirty="0" err="1">
                <a:latin typeface="Courier New" pitchFamily="49" charset="0"/>
                <a:ea typeface="宋体" pitchFamily="2" charset="-122"/>
              </a:rPr>
              <a:t>i</a:t>
            </a:r>
            <a:r>
              <a:rPr lang="en-US" altLang="zh-CN" sz="1600" b="1" dirty="0">
                <a:latin typeface="Courier New" pitchFamily="49" charset="0"/>
                <a:ea typeface="宋体" pitchFamily="2" charset="-122"/>
              </a:rPr>
              <a:t>=0; </a:t>
            </a:r>
            <a:r>
              <a:rPr lang="en-US" altLang="zh-CN" sz="1600" b="1" dirty="0" err="1">
                <a:latin typeface="Courier New" pitchFamily="49" charset="0"/>
                <a:ea typeface="宋体" pitchFamily="2" charset="-122"/>
              </a:rPr>
              <a:t>i</a:t>
            </a:r>
            <a:r>
              <a:rPr lang="en-US" altLang="zh-CN" sz="1600" b="1" dirty="0">
                <a:latin typeface="Courier New" pitchFamily="49" charset="0"/>
                <a:ea typeface="宋体" pitchFamily="2" charset="-122"/>
              </a:rPr>
              <a:t>&lt;N; </a:t>
            </a:r>
            <a:r>
              <a:rPr lang="en-US" altLang="zh-CN" sz="1600" b="1" dirty="0" err="1">
                <a:latin typeface="Courier New" pitchFamily="49" charset="0"/>
                <a:ea typeface="宋体" pitchFamily="2" charset="-122"/>
              </a:rPr>
              <a:t>i</a:t>
            </a:r>
            <a:r>
              <a:rPr lang="en-US" altLang="zh-CN" sz="1600" b="1" dirty="0">
                <a:latin typeface="Courier New" pitchFamily="49" charset="0"/>
                <a:ea typeface="宋体" pitchFamily="2" charset="-122"/>
              </a:rPr>
              <a:t>++) {</a:t>
            </a:r>
          </a:p>
          <a:p>
            <a:pPr>
              <a:lnSpc>
                <a:spcPct val="85000"/>
              </a:lnSpc>
              <a:spcBef>
                <a:spcPct val="10000"/>
              </a:spcBef>
              <a:buClr>
                <a:schemeClr val="tx2"/>
              </a:buClr>
              <a:buFont typeface="Wingdings" pitchFamily="2" charset="2"/>
              <a:buNone/>
            </a:pPr>
            <a:r>
              <a:rPr lang="en-US" altLang="zh-CN" sz="1600" b="1" dirty="0">
                <a:solidFill>
                  <a:srgbClr val="04E4FC"/>
                </a:solidFill>
                <a:latin typeface="Courier New" pitchFamily="49" charset="0"/>
                <a:ea typeface="宋体" pitchFamily="2" charset="-122"/>
              </a:rPr>
              <a:t>	</a:t>
            </a:r>
            <a:r>
              <a:rPr lang="en-US" altLang="zh-CN" sz="1600" b="1" dirty="0">
                <a:solidFill>
                  <a:srgbClr val="FFFF00"/>
                </a:solidFill>
                <a:latin typeface="Courier New" pitchFamily="49" charset="0"/>
                <a:ea typeface="宋体" pitchFamily="2" charset="-122"/>
              </a:rPr>
              <a:t>x</a:t>
            </a:r>
            <a:r>
              <a:rPr lang="en-US" altLang="zh-CN" sz="1600" b="1" dirty="0">
                <a:solidFill>
                  <a:srgbClr val="04E4FC"/>
                </a:solidFill>
                <a:latin typeface="Courier New" pitchFamily="49" charset="0"/>
                <a:ea typeface="宋体" pitchFamily="2" charset="-122"/>
              </a:rPr>
              <a:t> </a:t>
            </a:r>
            <a:r>
              <a:rPr lang="en-US" altLang="zh-CN" sz="1600" b="1" dirty="0">
                <a:latin typeface="Courier New" pitchFamily="49" charset="0"/>
                <a:ea typeface="宋体" pitchFamily="2" charset="-122"/>
              </a:rPr>
              <a:t>= a[</a:t>
            </a:r>
            <a:r>
              <a:rPr lang="en-US" altLang="zh-CN" sz="1600" b="1" dirty="0" err="1">
                <a:latin typeface="Courier New" pitchFamily="49" charset="0"/>
                <a:ea typeface="宋体" pitchFamily="2" charset="-122"/>
              </a:rPr>
              <a:t>i</a:t>
            </a:r>
            <a:r>
              <a:rPr lang="en-US" altLang="zh-CN" sz="1600" b="1" dirty="0">
                <a:latin typeface="Courier New" pitchFamily="49" charset="0"/>
                <a:ea typeface="宋体" pitchFamily="2" charset="-122"/>
              </a:rPr>
              <a:t>];</a:t>
            </a:r>
            <a:r>
              <a:rPr lang="en-US" altLang="zh-CN" sz="1600" b="1" dirty="0">
                <a:solidFill>
                  <a:srgbClr val="04E4FC"/>
                </a:solidFill>
                <a:latin typeface="Courier New" pitchFamily="49" charset="0"/>
                <a:ea typeface="宋体" pitchFamily="2" charset="-122"/>
              </a:rPr>
              <a:t> </a:t>
            </a:r>
            <a:r>
              <a:rPr lang="en-US" altLang="zh-CN" sz="1600" b="1" dirty="0">
                <a:solidFill>
                  <a:srgbClr val="FFFF00"/>
                </a:solidFill>
                <a:latin typeface="Courier New" pitchFamily="49" charset="0"/>
                <a:ea typeface="宋体" pitchFamily="2" charset="-122"/>
              </a:rPr>
              <a:t>y</a:t>
            </a:r>
            <a:r>
              <a:rPr lang="en-US" altLang="zh-CN" sz="1600" b="1" dirty="0">
                <a:solidFill>
                  <a:srgbClr val="04E4FC"/>
                </a:solidFill>
                <a:latin typeface="Courier New" pitchFamily="49" charset="0"/>
                <a:ea typeface="宋体" pitchFamily="2" charset="-122"/>
              </a:rPr>
              <a:t> </a:t>
            </a:r>
            <a:r>
              <a:rPr lang="en-US" altLang="zh-CN" sz="1600" b="1" dirty="0">
                <a:latin typeface="Courier New" pitchFamily="49" charset="0"/>
                <a:ea typeface="宋体" pitchFamily="2" charset="-122"/>
              </a:rPr>
              <a:t>= b[</a:t>
            </a:r>
            <a:r>
              <a:rPr lang="en-US" altLang="zh-CN" sz="1600" b="1" dirty="0" err="1">
                <a:latin typeface="Courier New" pitchFamily="49" charset="0"/>
                <a:ea typeface="宋体" pitchFamily="2" charset="-122"/>
              </a:rPr>
              <a:t>i</a:t>
            </a:r>
            <a:r>
              <a:rPr lang="en-US" altLang="zh-CN" sz="1600" b="1" dirty="0">
                <a:latin typeface="Courier New" pitchFamily="49" charset="0"/>
                <a:ea typeface="宋体" pitchFamily="2" charset="-122"/>
              </a:rPr>
              <a:t>];</a:t>
            </a:r>
          </a:p>
          <a:p>
            <a:pPr>
              <a:lnSpc>
                <a:spcPct val="85000"/>
              </a:lnSpc>
              <a:spcBef>
                <a:spcPct val="10000"/>
              </a:spcBef>
              <a:buClr>
                <a:schemeClr val="tx2"/>
              </a:buClr>
              <a:buFont typeface="Wingdings" pitchFamily="2" charset="2"/>
              <a:buNone/>
            </a:pPr>
            <a:r>
              <a:rPr lang="en-US" altLang="zh-CN" sz="1600" b="1" dirty="0">
                <a:solidFill>
                  <a:srgbClr val="04E4FC"/>
                </a:solidFill>
                <a:latin typeface="Courier New" pitchFamily="49" charset="0"/>
                <a:ea typeface="宋体" pitchFamily="2" charset="-122"/>
              </a:rPr>
              <a:t>     </a:t>
            </a:r>
            <a:r>
              <a:rPr lang="en-US" altLang="zh-CN" sz="1600" b="1" dirty="0">
                <a:latin typeface="Courier New" pitchFamily="49" charset="0"/>
                <a:ea typeface="宋体" pitchFamily="2" charset="-122"/>
              </a:rPr>
              <a:t>	c[</a:t>
            </a:r>
            <a:r>
              <a:rPr lang="en-US" altLang="zh-CN" sz="1600" b="1" dirty="0" err="1">
                <a:latin typeface="Courier New" pitchFamily="49" charset="0"/>
                <a:ea typeface="宋体" pitchFamily="2" charset="-122"/>
              </a:rPr>
              <a:t>i</a:t>
            </a:r>
            <a:r>
              <a:rPr lang="en-US" altLang="zh-CN" sz="1600" b="1" dirty="0">
                <a:latin typeface="Courier New" pitchFamily="49" charset="0"/>
                <a:ea typeface="宋体" pitchFamily="2" charset="-122"/>
              </a:rPr>
              <a:t>] =</a:t>
            </a:r>
            <a:r>
              <a:rPr lang="en-US" altLang="zh-CN" sz="1600" b="1" dirty="0">
                <a:solidFill>
                  <a:srgbClr val="04E4FC"/>
                </a:solidFill>
                <a:latin typeface="Courier New" pitchFamily="49" charset="0"/>
                <a:ea typeface="宋体" pitchFamily="2" charset="-122"/>
              </a:rPr>
              <a:t> </a:t>
            </a:r>
            <a:r>
              <a:rPr lang="en-US" altLang="zh-CN" sz="1600" b="1" dirty="0">
                <a:solidFill>
                  <a:srgbClr val="FFFF00"/>
                </a:solidFill>
                <a:latin typeface="Courier New" pitchFamily="49" charset="0"/>
                <a:ea typeface="宋体" pitchFamily="2" charset="-122"/>
              </a:rPr>
              <a:t>x</a:t>
            </a:r>
            <a:r>
              <a:rPr lang="en-US" altLang="zh-CN" sz="1600" b="1" dirty="0">
                <a:solidFill>
                  <a:srgbClr val="04E4FC"/>
                </a:solidFill>
                <a:latin typeface="Courier New" pitchFamily="49" charset="0"/>
                <a:ea typeface="宋体" pitchFamily="2" charset="-122"/>
              </a:rPr>
              <a:t> </a:t>
            </a:r>
            <a:r>
              <a:rPr lang="en-US" altLang="zh-CN" sz="1600" b="1" dirty="0">
                <a:latin typeface="Courier New" pitchFamily="49" charset="0"/>
                <a:ea typeface="宋体" pitchFamily="2" charset="-122"/>
              </a:rPr>
              <a:t>+</a:t>
            </a:r>
            <a:r>
              <a:rPr lang="en-US" altLang="zh-CN" sz="1600" b="1" dirty="0">
                <a:solidFill>
                  <a:srgbClr val="04E4FC"/>
                </a:solidFill>
                <a:latin typeface="Courier New" pitchFamily="49" charset="0"/>
                <a:ea typeface="宋体" pitchFamily="2" charset="-122"/>
              </a:rPr>
              <a:t> </a:t>
            </a:r>
            <a:r>
              <a:rPr lang="en-US" altLang="zh-CN" sz="1600" b="1" dirty="0">
                <a:solidFill>
                  <a:srgbClr val="FFFF00"/>
                </a:solidFill>
                <a:latin typeface="Courier New" pitchFamily="49" charset="0"/>
                <a:ea typeface="宋体" pitchFamily="2" charset="-122"/>
              </a:rPr>
              <a:t>y</a:t>
            </a:r>
            <a:r>
              <a:rPr lang="en-US" altLang="zh-CN" sz="1600" b="1" dirty="0">
                <a:latin typeface="Courier New" pitchFamily="49" charset="0"/>
                <a:ea typeface="宋体" pitchFamily="2" charset="-122"/>
              </a:rPr>
              <a:t>;</a:t>
            </a:r>
          </a:p>
          <a:p>
            <a:pPr>
              <a:lnSpc>
                <a:spcPct val="85000"/>
              </a:lnSpc>
              <a:spcBef>
                <a:spcPct val="10000"/>
              </a:spcBef>
              <a:buClr>
                <a:schemeClr val="tx2"/>
              </a:buClr>
              <a:buFont typeface="Wingdings" pitchFamily="2" charset="2"/>
              <a:buNone/>
            </a:pPr>
            <a:r>
              <a:rPr lang="en-US" altLang="zh-CN" sz="1600" b="1" dirty="0">
                <a:solidFill>
                  <a:srgbClr val="04E4FC"/>
                </a:solidFill>
                <a:latin typeface="Courier New" pitchFamily="49" charset="0"/>
                <a:ea typeface="宋体" pitchFamily="2" charset="-122"/>
              </a:rPr>
              <a:t>     </a:t>
            </a:r>
            <a:r>
              <a:rPr lang="en-US" altLang="zh-CN" sz="1600" b="1" dirty="0">
                <a:latin typeface="Courier New" pitchFamily="49" charset="0"/>
                <a:ea typeface="宋体" pitchFamily="2" charset="-122"/>
              </a:rPr>
              <a:t>}</a:t>
            </a:r>
          </a:p>
          <a:p>
            <a:pPr>
              <a:lnSpc>
                <a:spcPct val="85000"/>
              </a:lnSpc>
              <a:spcBef>
                <a:spcPct val="10000"/>
              </a:spcBef>
              <a:buClr>
                <a:schemeClr val="tx2"/>
              </a:buClr>
              <a:buFont typeface="Wingdings" pitchFamily="2" charset="2"/>
              <a:buNone/>
            </a:pPr>
            <a:r>
              <a:rPr lang="en-US" altLang="zh-CN" sz="1600" b="1" dirty="0">
                <a:latin typeface="Courier New" pitchFamily="49" charset="0"/>
                <a:ea typeface="宋体" pitchFamily="2" charset="-122"/>
              </a:rPr>
              <a:t>}</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ea typeface="宋体" pitchFamily="2" charset="-122"/>
              </a:rPr>
              <a:t>The Private </a:t>
            </a:r>
            <a:r>
              <a:rPr lang="en-US" altLang="zh-CN" sz="3600" dirty="0" err="1">
                <a:ea typeface="宋体" pitchFamily="2" charset="-122"/>
              </a:rPr>
              <a:t>Clause:example</a:t>
            </a:r>
            <a:endParaRPr lang="zh-CN" altLang="en-US" sz="3600" dirty="0"/>
          </a:p>
        </p:txBody>
      </p:sp>
      <p:sp>
        <p:nvSpPr>
          <p:cNvPr id="3" name="内容占位符 2"/>
          <p:cNvSpPr>
            <a:spLocks noGrp="1"/>
          </p:cNvSpPr>
          <p:nvPr>
            <p:ph idx="1"/>
          </p:nvPr>
        </p:nvSpPr>
        <p:spPr>
          <a:xfrm>
            <a:off x="214282" y="1428736"/>
            <a:ext cx="8715436" cy="1071570"/>
          </a:xfrm>
        </p:spPr>
        <p:txBody>
          <a:bodyPr>
            <a:normAutofit/>
          </a:bodyPr>
          <a:lstStyle/>
          <a:p>
            <a:r>
              <a:rPr lang="en-US" altLang="zh-CN" sz="2400" dirty="0"/>
              <a:t>The private clause declares one or more list items to be private</a:t>
            </a:r>
            <a:endParaRPr lang="zh-CN" altLang="en-US" sz="2400" dirty="0"/>
          </a:p>
        </p:txBody>
      </p:sp>
      <p:sp>
        <p:nvSpPr>
          <p:cNvPr id="4" name="Rectangle 7"/>
          <p:cNvSpPr>
            <a:spLocks noChangeArrowheads="1"/>
          </p:cNvSpPr>
          <p:nvPr/>
        </p:nvSpPr>
        <p:spPr bwMode="auto">
          <a:xfrm>
            <a:off x="285720" y="2428868"/>
            <a:ext cx="4572000" cy="38004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spAutoFit/>
          </a:bodyPr>
          <a:lstStyle/>
          <a:p>
            <a:r>
              <a:rPr lang="en-US" altLang="zh-CN" dirty="0"/>
              <a:t>#include &lt;</a:t>
            </a:r>
            <a:r>
              <a:rPr lang="en-US" altLang="zh-CN" dirty="0" err="1"/>
              <a:t>omp.h</a:t>
            </a:r>
            <a:r>
              <a:rPr lang="en-US" altLang="zh-CN" dirty="0"/>
              <a:t>&gt;</a:t>
            </a:r>
          </a:p>
          <a:p>
            <a:r>
              <a:rPr lang="en-US" altLang="zh-CN" dirty="0"/>
              <a:t>#include &lt;</a:t>
            </a:r>
            <a:r>
              <a:rPr lang="en-US" altLang="zh-CN" dirty="0" err="1"/>
              <a:t>stdio.h</a:t>
            </a:r>
            <a:r>
              <a:rPr lang="en-US" altLang="zh-CN" dirty="0"/>
              <a:t>&gt;</a:t>
            </a:r>
          </a:p>
          <a:p>
            <a:r>
              <a:rPr lang="en-US" altLang="zh-CN" dirty="0"/>
              <a:t>main()</a:t>
            </a:r>
          </a:p>
          <a:p>
            <a:r>
              <a:rPr lang="en-US" altLang="zh-CN" dirty="0"/>
              <a:t>{</a:t>
            </a:r>
          </a:p>
          <a:p>
            <a:r>
              <a:rPr lang="en-US" altLang="zh-CN" dirty="0" err="1"/>
              <a:t>int</a:t>
            </a:r>
            <a:r>
              <a:rPr lang="en-US" altLang="zh-CN" dirty="0"/>
              <a:t> k = 100;</a:t>
            </a:r>
          </a:p>
          <a:p>
            <a:r>
              <a:rPr lang="en-US" altLang="zh-CN" dirty="0">
                <a:solidFill>
                  <a:srgbClr val="FFFF00"/>
                </a:solidFill>
              </a:rPr>
              <a:t>#</a:t>
            </a:r>
            <a:r>
              <a:rPr lang="en-US" altLang="zh-CN" dirty="0" err="1">
                <a:solidFill>
                  <a:srgbClr val="FFFF00"/>
                </a:solidFill>
              </a:rPr>
              <a:t>pragma</a:t>
            </a:r>
            <a:r>
              <a:rPr lang="en-US" altLang="zh-CN" dirty="0">
                <a:solidFill>
                  <a:srgbClr val="FFFF00"/>
                </a:solidFill>
              </a:rPr>
              <a:t> </a:t>
            </a:r>
            <a:r>
              <a:rPr lang="en-US" altLang="zh-CN" dirty="0" err="1">
                <a:solidFill>
                  <a:srgbClr val="FFFF00"/>
                </a:solidFill>
              </a:rPr>
              <a:t>omp</a:t>
            </a:r>
            <a:r>
              <a:rPr lang="en-US" altLang="zh-CN" dirty="0">
                <a:solidFill>
                  <a:srgbClr val="FFFF00"/>
                </a:solidFill>
              </a:rPr>
              <a:t> parallel for private(k)</a:t>
            </a:r>
          </a:p>
          <a:p>
            <a:r>
              <a:rPr lang="en-US" altLang="zh-CN" dirty="0"/>
              <a:t>         for ( k=0; k &lt; 10; k++)</a:t>
            </a:r>
          </a:p>
          <a:p>
            <a:r>
              <a:rPr lang="en-US" altLang="zh-CN" dirty="0"/>
              <a:t>         {</a:t>
            </a:r>
          </a:p>
          <a:p>
            <a:r>
              <a:rPr lang="en-US" altLang="zh-CN" dirty="0"/>
              <a:t>                   </a:t>
            </a:r>
            <a:r>
              <a:rPr lang="en-US" altLang="zh-CN" dirty="0" err="1"/>
              <a:t>printf</a:t>
            </a:r>
            <a:r>
              <a:rPr lang="en-US" altLang="zh-CN" dirty="0"/>
              <a:t>("k=%d\n", k);</a:t>
            </a:r>
          </a:p>
          <a:p>
            <a:r>
              <a:rPr lang="en-US" altLang="zh-CN" dirty="0"/>
              <a:t>         }</a:t>
            </a:r>
          </a:p>
          <a:p>
            <a:r>
              <a:rPr lang="en-US" altLang="zh-CN" dirty="0" err="1"/>
              <a:t>printf</a:t>
            </a:r>
            <a:r>
              <a:rPr lang="en-US" altLang="zh-CN" dirty="0"/>
              <a:t>("last k=%d\</a:t>
            </a:r>
            <a:r>
              <a:rPr lang="en-US" altLang="zh-CN" dirty="0" err="1"/>
              <a:t>n",k</a:t>
            </a:r>
            <a:r>
              <a:rPr lang="en-US" altLang="zh-CN" dirty="0"/>
              <a:t>);</a:t>
            </a:r>
          </a:p>
          <a:p>
            <a:r>
              <a:rPr lang="en-US" altLang="zh-CN" dirty="0"/>
              <a:t>}</a:t>
            </a:r>
          </a:p>
          <a:p>
            <a:pPr>
              <a:spcBef>
                <a:spcPct val="50000"/>
              </a:spcBef>
            </a:pPr>
            <a:endParaRPr lang="en-US" altLang="zh-CN" dirty="0"/>
          </a:p>
        </p:txBody>
      </p:sp>
      <p:sp>
        <p:nvSpPr>
          <p:cNvPr id="5" name="内容占位符 3"/>
          <p:cNvSpPr txBox="1">
            <a:spLocks/>
          </p:cNvSpPr>
          <p:nvPr/>
        </p:nvSpPr>
        <p:spPr>
          <a:xfrm>
            <a:off x="5105400" y="2428868"/>
            <a:ext cx="3610004" cy="2500330"/>
          </a:xfrm>
          <a:prstGeom prst="rect">
            <a:avLst/>
          </a:prstGeom>
        </p:spPr>
        <p:style>
          <a:lnRef idx="1">
            <a:schemeClr val="accent2"/>
          </a:lnRef>
          <a:fillRef idx="2">
            <a:schemeClr val="accent2"/>
          </a:fillRef>
          <a:effectRef idx="1">
            <a:schemeClr val="accent2"/>
          </a:effectRef>
          <a:fontRef idx="minor">
            <a:schemeClr val="dk1"/>
          </a:fontRef>
        </p:style>
        <p:txBody>
          <a:bodyPr>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result</a:t>
            </a:r>
            <a:r>
              <a:rPr kumimoji="0" lang="zh-CN" altLang="en-US" sz="1800" b="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altLang="zh-CN" sz="1000" b="0" i="0" u="none" strike="noStrike" kern="1200" cap="none" spc="0" normalizeH="0" baseline="0" noProof="0" dirty="0">
                <a:ln>
                  <a:noFill/>
                </a:ln>
                <a:solidFill>
                  <a:schemeClr val="tx1"/>
                </a:solidFill>
                <a:effectLst/>
                <a:uLnTx/>
                <a:uFillTx/>
                <a:latin typeface="+mn-lt"/>
                <a:ea typeface="+mn-ea"/>
                <a:cs typeface="+mn-cs"/>
              </a:rPr>
              <a:t>k=6</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altLang="zh-CN" sz="1000" b="0" i="0" u="none" strike="noStrike" kern="1200" cap="none" spc="0" normalizeH="0" baseline="0" noProof="0" dirty="0">
                <a:ln>
                  <a:noFill/>
                </a:ln>
                <a:solidFill>
                  <a:schemeClr val="tx1"/>
                </a:solidFill>
                <a:effectLst/>
                <a:uLnTx/>
                <a:uFillTx/>
                <a:latin typeface="+mn-lt"/>
                <a:ea typeface="+mn-ea"/>
                <a:cs typeface="+mn-cs"/>
              </a:rPr>
              <a:t>k=7</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altLang="zh-CN" sz="1000" b="0" i="0" u="none" strike="noStrike" kern="1200" cap="none" spc="0" normalizeH="0" baseline="0" noProof="0" dirty="0">
                <a:ln>
                  <a:noFill/>
                </a:ln>
                <a:solidFill>
                  <a:schemeClr val="tx1"/>
                </a:solidFill>
                <a:effectLst/>
                <a:uLnTx/>
                <a:uFillTx/>
                <a:latin typeface="+mn-lt"/>
                <a:ea typeface="+mn-ea"/>
                <a:cs typeface="+mn-cs"/>
              </a:rPr>
              <a:t>k=8</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altLang="zh-CN" sz="1000" b="0" i="0" u="none" strike="noStrike" kern="1200" cap="none" spc="0" normalizeH="0" baseline="0" noProof="0" dirty="0">
                <a:ln>
                  <a:noFill/>
                </a:ln>
                <a:solidFill>
                  <a:schemeClr val="tx1"/>
                </a:solidFill>
                <a:effectLst/>
                <a:uLnTx/>
                <a:uFillTx/>
                <a:latin typeface="+mn-lt"/>
                <a:ea typeface="+mn-ea"/>
                <a:cs typeface="+mn-cs"/>
              </a:rPr>
              <a:t>k=9</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altLang="zh-CN" sz="1000" b="0" i="0" u="none" strike="noStrike" kern="1200" cap="none" spc="0" normalizeH="0" baseline="0" noProof="0" dirty="0">
                <a:ln>
                  <a:noFill/>
                </a:ln>
                <a:solidFill>
                  <a:schemeClr val="tx1"/>
                </a:solidFill>
                <a:effectLst/>
                <a:uLnTx/>
                <a:uFillTx/>
                <a:latin typeface="+mn-lt"/>
                <a:ea typeface="+mn-ea"/>
                <a:cs typeface="+mn-cs"/>
              </a:rPr>
              <a:t>k=0</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altLang="zh-CN" sz="1000" b="0" i="0" u="none" strike="noStrike" kern="1200" cap="none" spc="0" normalizeH="0" baseline="0" noProof="0" dirty="0">
                <a:ln>
                  <a:noFill/>
                </a:ln>
                <a:solidFill>
                  <a:schemeClr val="tx1"/>
                </a:solidFill>
                <a:effectLst/>
                <a:uLnTx/>
                <a:uFillTx/>
                <a:latin typeface="+mn-lt"/>
                <a:ea typeface="+mn-ea"/>
                <a:cs typeface="+mn-cs"/>
              </a:rPr>
              <a:t>k=1</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altLang="zh-CN" sz="1000" b="0" i="0" u="none" strike="noStrike" kern="1200" cap="none" spc="0" normalizeH="0" baseline="0" noProof="0" dirty="0">
                <a:ln>
                  <a:noFill/>
                </a:ln>
                <a:solidFill>
                  <a:schemeClr val="tx1"/>
                </a:solidFill>
                <a:effectLst/>
                <a:uLnTx/>
                <a:uFillTx/>
                <a:latin typeface="+mn-lt"/>
                <a:ea typeface="+mn-ea"/>
                <a:cs typeface="+mn-cs"/>
              </a:rPr>
              <a:t>k=2</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altLang="zh-CN" sz="1000" b="0" i="0" u="none" strike="noStrike" kern="1200" cap="none" spc="0" normalizeH="0" baseline="0" noProof="0" dirty="0">
                <a:ln>
                  <a:noFill/>
                </a:ln>
                <a:solidFill>
                  <a:schemeClr val="tx1"/>
                </a:solidFill>
                <a:effectLst/>
                <a:uLnTx/>
                <a:uFillTx/>
                <a:latin typeface="+mn-lt"/>
                <a:ea typeface="+mn-ea"/>
                <a:cs typeface="+mn-cs"/>
              </a:rPr>
              <a:t>k=3</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altLang="zh-CN" sz="1000" b="0" i="0" u="none" strike="noStrike" kern="1200" cap="none" spc="0" normalizeH="0" baseline="0" noProof="0" dirty="0">
                <a:ln>
                  <a:noFill/>
                </a:ln>
                <a:solidFill>
                  <a:schemeClr val="tx1"/>
                </a:solidFill>
                <a:effectLst/>
                <a:uLnTx/>
                <a:uFillTx/>
                <a:latin typeface="+mn-lt"/>
                <a:ea typeface="+mn-ea"/>
                <a:cs typeface="+mn-cs"/>
              </a:rPr>
              <a:t>k=4</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altLang="zh-CN" sz="1000" b="0" i="0" u="none" strike="noStrike" kern="1200" cap="none" spc="0" normalizeH="0" baseline="0" noProof="0" dirty="0">
                <a:ln>
                  <a:noFill/>
                </a:ln>
                <a:solidFill>
                  <a:schemeClr val="tx1"/>
                </a:solidFill>
                <a:effectLst/>
                <a:uLnTx/>
                <a:uFillTx/>
                <a:latin typeface="+mn-lt"/>
                <a:ea typeface="+mn-ea"/>
                <a:cs typeface="+mn-cs"/>
              </a:rPr>
              <a:t>k=5</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last k=100</a:t>
            </a: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ea typeface="宋体" pitchFamily="2" charset="-122"/>
              </a:rPr>
              <a:t>Firstprivate</a:t>
            </a:r>
            <a:r>
              <a:rPr lang="en-US" altLang="zh-CN" dirty="0">
                <a:ea typeface="宋体" pitchFamily="2" charset="-122"/>
              </a:rPr>
              <a:t> Clause</a:t>
            </a:r>
            <a:endParaRPr lang="zh-CN" altLang="en-US" dirty="0"/>
          </a:p>
        </p:txBody>
      </p:sp>
      <p:sp>
        <p:nvSpPr>
          <p:cNvPr id="3" name="内容占位符 2"/>
          <p:cNvSpPr>
            <a:spLocks noGrp="1"/>
          </p:cNvSpPr>
          <p:nvPr>
            <p:ph idx="1"/>
          </p:nvPr>
        </p:nvSpPr>
        <p:spPr>
          <a:xfrm>
            <a:off x="214282" y="1857364"/>
            <a:ext cx="8715436" cy="4357718"/>
          </a:xfrm>
        </p:spPr>
        <p:txBody>
          <a:bodyPr/>
          <a:lstStyle/>
          <a:p>
            <a:pPr>
              <a:lnSpc>
                <a:spcPct val="94000"/>
              </a:lnSpc>
            </a:pPr>
            <a:r>
              <a:rPr lang="en-US" altLang="zh-CN" dirty="0">
                <a:ea typeface="宋体" pitchFamily="2" charset="-122"/>
              </a:rPr>
              <a:t>Variables initialized from shared variable</a:t>
            </a:r>
          </a:p>
          <a:p>
            <a:pPr>
              <a:lnSpc>
                <a:spcPct val="94000"/>
              </a:lnSpc>
              <a:buNone/>
            </a:pPr>
            <a:r>
              <a:rPr lang="en-US" altLang="zh-CN" dirty="0">
                <a:ea typeface="宋体" pitchFamily="2" charset="-122"/>
              </a:rPr>
              <a:t>		</a:t>
            </a:r>
            <a:endParaRPr lang="en-US" altLang="zh-CN" sz="3200" dirty="0">
              <a:ea typeface="宋体" pitchFamily="2" charset="-122"/>
            </a:endParaRPr>
          </a:p>
          <a:p>
            <a:endParaRPr lang="zh-CN" altLang="en-US" dirty="0"/>
          </a:p>
        </p:txBody>
      </p:sp>
      <p:sp>
        <p:nvSpPr>
          <p:cNvPr id="4" name="Text Box 6"/>
          <p:cNvSpPr txBox="1">
            <a:spLocks noChangeArrowheads="1"/>
          </p:cNvSpPr>
          <p:nvPr/>
        </p:nvSpPr>
        <p:spPr bwMode="auto">
          <a:xfrm>
            <a:off x="1142976" y="2857496"/>
            <a:ext cx="6643710" cy="1771656"/>
          </a:xfrm>
          <a:prstGeom prst="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wrap="square">
            <a:spAutoFit/>
          </a:bodyPr>
          <a:lstStyle/>
          <a:p>
            <a:r>
              <a:rPr lang="en-US" altLang="zh-CN" b="1" dirty="0" err="1">
                <a:solidFill>
                  <a:srgbClr val="04E4FC"/>
                </a:solidFill>
                <a:latin typeface="Courier New" pitchFamily="49" charset="0"/>
                <a:ea typeface="宋体" pitchFamily="2" charset="-122"/>
              </a:rPr>
              <a:t>incr</a:t>
            </a:r>
            <a:r>
              <a:rPr lang="en-US" altLang="zh-CN" b="1" dirty="0">
                <a:solidFill>
                  <a:srgbClr val="04E4FC"/>
                </a:solidFill>
                <a:latin typeface="Courier New" pitchFamily="49" charset="0"/>
                <a:ea typeface="宋体" pitchFamily="2" charset="-122"/>
              </a:rPr>
              <a:t>=0;</a:t>
            </a:r>
          </a:p>
          <a:p>
            <a:r>
              <a:rPr lang="en-US" altLang="zh-CN" b="1" dirty="0">
                <a:solidFill>
                  <a:srgbClr val="04E4FC"/>
                </a:solidFill>
                <a:latin typeface="Courier New" pitchFamily="49" charset="0"/>
                <a:ea typeface="宋体" pitchFamily="2" charset="-122"/>
              </a:rPr>
              <a:t>#</a:t>
            </a:r>
            <a:r>
              <a:rPr lang="en-US" altLang="zh-CN" b="1" dirty="0" err="1">
                <a:solidFill>
                  <a:srgbClr val="04E4FC"/>
                </a:solidFill>
                <a:latin typeface="Courier New" pitchFamily="49" charset="0"/>
                <a:ea typeface="宋体" pitchFamily="2" charset="-122"/>
              </a:rPr>
              <a:t>pragma</a:t>
            </a:r>
            <a:r>
              <a:rPr lang="en-US" altLang="zh-CN" b="1" dirty="0">
                <a:solidFill>
                  <a:srgbClr val="04E4FC"/>
                </a:solidFill>
                <a:latin typeface="Courier New" pitchFamily="49" charset="0"/>
                <a:ea typeface="宋体" pitchFamily="2" charset="-122"/>
              </a:rPr>
              <a:t> </a:t>
            </a:r>
            <a:r>
              <a:rPr lang="en-US" altLang="zh-CN" b="1" dirty="0" err="1">
                <a:solidFill>
                  <a:srgbClr val="04E4FC"/>
                </a:solidFill>
                <a:latin typeface="Courier New" pitchFamily="49" charset="0"/>
                <a:ea typeface="宋体" pitchFamily="2" charset="-122"/>
              </a:rPr>
              <a:t>omp</a:t>
            </a:r>
            <a:r>
              <a:rPr lang="en-US" altLang="zh-CN" b="1" dirty="0">
                <a:solidFill>
                  <a:srgbClr val="04E4FC"/>
                </a:solidFill>
                <a:latin typeface="Courier New" pitchFamily="49" charset="0"/>
                <a:ea typeface="宋体" pitchFamily="2" charset="-122"/>
              </a:rPr>
              <a:t> parallel for </a:t>
            </a:r>
            <a:r>
              <a:rPr lang="en-US" altLang="zh-CN" b="1" dirty="0" err="1">
                <a:solidFill>
                  <a:srgbClr val="FFFF00"/>
                </a:solidFill>
                <a:latin typeface="Courier New" pitchFamily="49" charset="0"/>
                <a:ea typeface="宋体" pitchFamily="2" charset="-122"/>
              </a:rPr>
              <a:t>firstprivate</a:t>
            </a:r>
            <a:r>
              <a:rPr lang="en-US" altLang="zh-CN" b="1" dirty="0">
                <a:solidFill>
                  <a:srgbClr val="FFFF00"/>
                </a:solidFill>
                <a:latin typeface="Courier New" pitchFamily="49" charset="0"/>
                <a:ea typeface="宋体" pitchFamily="2" charset="-122"/>
              </a:rPr>
              <a:t>(</a:t>
            </a:r>
            <a:r>
              <a:rPr lang="en-US" altLang="zh-CN" b="1" dirty="0" err="1">
                <a:solidFill>
                  <a:srgbClr val="FFFF00"/>
                </a:solidFill>
                <a:latin typeface="Courier New" pitchFamily="49" charset="0"/>
                <a:ea typeface="宋体" pitchFamily="2" charset="-122"/>
              </a:rPr>
              <a:t>incr</a:t>
            </a:r>
            <a:r>
              <a:rPr lang="en-US" altLang="zh-CN" b="1" dirty="0">
                <a:solidFill>
                  <a:srgbClr val="FFFF00"/>
                </a:solidFill>
                <a:latin typeface="Courier New" pitchFamily="49" charset="0"/>
                <a:ea typeface="宋体" pitchFamily="2" charset="-122"/>
              </a:rPr>
              <a:t>)</a:t>
            </a:r>
          </a:p>
          <a:p>
            <a:r>
              <a:rPr lang="en-US" altLang="zh-CN" b="1" dirty="0">
                <a:solidFill>
                  <a:srgbClr val="04E4FC"/>
                </a:solidFill>
                <a:latin typeface="Courier New" pitchFamily="49" charset="0"/>
                <a:ea typeface="宋体" pitchFamily="2" charset="-122"/>
              </a:rPr>
              <a:t>for (I=0;I&lt;=MAX;I++) {</a:t>
            </a:r>
          </a:p>
          <a:p>
            <a:r>
              <a:rPr lang="en-US" altLang="zh-CN" b="1" dirty="0">
                <a:solidFill>
                  <a:srgbClr val="04E4FC"/>
                </a:solidFill>
                <a:latin typeface="Courier New" pitchFamily="49" charset="0"/>
                <a:ea typeface="宋体" pitchFamily="2" charset="-122"/>
              </a:rPr>
              <a:t>	if ((I%2)==0) </a:t>
            </a:r>
            <a:r>
              <a:rPr lang="en-US" altLang="zh-CN" b="1" dirty="0" err="1">
                <a:solidFill>
                  <a:srgbClr val="FFFF00"/>
                </a:solidFill>
                <a:latin typeface="Courier New" pitchFamily="49" charset="0"/>
                <a:ea typeface="宋体" pitchFamily="2" charset="-122"/>
              </a:rPr>
              <a:t>incr</a:t>
            </a:r>
            <a:r>
              <a:rPr lang="en-US" altLang="zh-CN" b="1" dirty="0">
                <a:solidFill>
                  <a:srgbClr val="FFFF00"/>
                </a:solidFill>
                <a:latin typeface="Courier New" pitchFamily="49" charset="0"/>
                <a:ea typeface="宋体" pitchFamily="2" charset="-122"/>
              </a:rPr>
              <a:t>++;</a:t>
            </a:r>
          </a:p>
          <a:p>
            <a:r>
              <a:rPr lang="en-US" altLang="zh-CN" b="1" dirty="0">
                <a:solidFill>
                  <a:srgbClr val="04E4FC"/>
                </a:solidFill>
                <a:latin typeface="Courier New" pitchFamily="49" charset="0"/>
                <a:ea typeface="宋体" pitchFamily="2" charset="-122"/>
              </a:rPr>
              <a:t>	A(I)=</a:t>
            </a:r>
            <a:r>
              <a:rPr lang="en-US" altLang="zh-CN" b="1" dirty="0" err="1">
                <a:solidFill>
                  <a:srgbClr val="FFFF00"/>
                </a:solidFill>
                <a:latin typeface="Courier New" pitchFamily="49" charset="0"/>
                <a:ea typeface="宋体" pitchFamily="2" charset="-122"/>
              </a:rPr>
              <a:t>incr</a:t>
            </a:r>
            <a:r>
              <a:rPr lang="en-US" altLang="zh-CN" b="1" dirty="0">
                <a:solidFill>
                  <a:srgbClr val="04E4FC"/>
                </a:solidFill>
                <a:latin typeface="Courier New" pitchFamily="49" charset="0"/>
                <a:ea typeface="宋体" pitchFamily="2" charset="-122"/>
              </a:rPr>
              <a:t>;</a:t>
            </a:r>
          </a:p>
          <a:p>
            <a:r>
              <a:rPr lang="en-US" altLang="zh-CN" b="1" dirty="0">
                <a:solidFill>
                  <a:srgbClr val="04E4FC"/>
                </a:solidFill>
                <a:latin typeface="Courier New" pitchFamily="49" charset="0"/>
                <a:ea typeface="宋体" pitchFamily="2" charset="-122"/>
              </a:rPr>
              <a: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内容占位符 2"/>
          <p:cNvSpPr txBox="1">
            <a:spLocks/>
          </p:cNvSpPr>
          <p:nvPr/>
        </p:nvSpPr>
        <p:spPr>
          <a:xfrm>
            <a:off x="285720" y="2143116"/>
            <a:ext cx="4714908" cy="3744920"/>
          </a:xfrm>
          <a:prstGeom prst="rect">
            <a:avLst/>
          </a:prstGeom>
          <a:ln/>
        </p:spPr>
        <p:style>
          <a:lnRef idx="1">
            <a:schemeClr val="accent1"/>
          </a:lnRef>
          <a:fillRef idx="3">
            <a:schemeClr val="accent1"/>
          </a:fillRef>
          <a:effectRef idx="2">
            <a:schemeClr val="accent1"/>
          </a:effectRef>
          <a:fontRef idx="minor">
            <a:schemeClr val="lt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b="0" i="0" u="none" strike="noStrike" kern="1200" cap="none" spc="0" normalizeH="0" baseline="0" noProof="0" dirty="0" err="1">
                <a:ln>
                  <a:noFill/>
                </a:ln>
                <a:solidFill>
                  <a:schemeClr val="bg1"/>
                </a:solidFill>
                <a:effectLst/>
                <a:uLnTx/>
                <a:uFillTx/>
                <a:latin typeface="Arial (正文)"/>
                <a:ea typeface="+mn-ea"/>
                <a:cs typeface="+mn-cs"/>
              </a:rPr>
              <a:t>int</a:t>
            </a:r>
            <a:r>
              <a:rPr kumimoji="0" lang="en-US" altLang="zh-CN" b="0" i="0" u="none" strike="noStrike" kern="1200" cap="none" spc="0" normalizeH="0" baseline="0" noProof="0" dirty="0">
                <a:ln>
                  <a:noFill/>
                </a:ln>
                <a:solidFill>
                  <a:schemeClr val="bg1"/>
                </a:solidFill>
                <a:effectLst/>
                <a:uLnTx/>
                <a:uFillTx/>
                <a:latin typeface="Arial (正文)"/>
                <a:ea typeface="+mn-ea"/>
                <a:cs typeface="+mn-cs"/>
              </a:rPr>
              <a:t> k = 100;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b="0" i="0" u="none" strike="noStrike" kern="1200" cap="none" spc="0" normalizeH="0" baseline="0" noProof="0" dirty="0">
                <a:ln>
                  <a:noFill/>
                </a:ln>
                <a:solidFill>
                  <a:srgbClr val="FFFF00"/>
                </a:solidFill>
                <a:effectLst/>
                <a:uLnTx/>
                <a:uFillTx/>
                <a:latin typeface="Arial (正文)"/>
                <a:ea typeface="+mn-ea"/>
                <a:cs typeface="+mn-cs"/>
              </a:rPr>
              <a:t>#</a:t>
            </a:r>
            <a:r>
              <a:rPr kumimoji="0" lang="en-US" altLang="zh-CN" b="0" i="0" u="none" strike="noStrike" kern="1200" cap="none" spc="0" normalizeH="0" baseline="0" noProof="0" dirty="0" err="1">
                <a:ln>
                  <a:noFill/>
                </a:ln>
                <a:solidFill>
                  <a:srgbClr val="FFFF00"/>
                </a:solidFill>
                <a:effectLst/>
                <a:uLnTx/>
                <a:uFillTx/>
                <a:latin typeface="Arial (正文)"/>
                <a:ea typeface="+mn-ea"/>
                <a:cs typeface="+mn-cs"/>
              </a:rPr>
              <a:t>pragma</a:t>
            </a:r>
            <a:r>
              <a:rPr kumimoji="0" lang="en-US" altLang="zh-CN" b="0" i="0" u="none" strike="noStrike" kern="1200" cap="none" spc="0" normalizeH="0" baseline="0" noProof="0" dirty="0">
                <a:ln>
                  <a:noFill/>
                </a:ln>
                <a:solidFill>
                  <a:srgbClr val="FFFF00"/>
                </a:solidFill>
                <a:effectLst/>
                <a:uLnTx/>
                <a:uFillTx/>
                <a:latin typeface="Arial (正文)"/>
                <a:ea typeface="+mn-ea"/>
                <a:cs typeface="+mn-cs"/>
              </a:rPr>
              <a:t> </a:t>
            </a:r>
            <a:r>
              <a:rPr kumimoji="0" lang="en-US" altLang="zh-CN" b="0" i="0" u="none" strike="noStrike" kern="1200" cap="none" spc="0" normalizeH="0" baseline="0" noProof="0" dirty="0" err="1">
                <a:ln>
                  <a:noFill/>
                </a:ln>
                <a:solidFill>
                  <a:srgbClr val="FFFF00"/>
                </a:solidFill>
                <a:effectLst/>
                <a:uLnTx/>
                <a:uFillTx/>
                <a:latin typeface="Arial (正文)"/>
                <a:ea typeface="+mn-ea"/>
                <a:cs typeface="+mn-cs"/>
              </a:rPr>
              <a:t>omp</a:t>
            </a:r>
            <a:r>
              <a:rPr kumimoji="0" lang="en-US" altLang="zh-CN" b="0" i="0" u="none" strike="noStrike" kern="1200" cap="none" spc="0" normalizeH="0" baseline="0" noProof="0" dirty="0">
                <a:ln>
                  <a:noFill/>
                </a:ln>
                <a:solidFill>
                  <a:srgbClr val="FFFF00"/>
                </a:solidFill>
                <a:effectLst/>
                <a:uLnTx/>
                <a:uFillTx/>
                <a:latin typeface="Arial (正文)"/>
                <a:ea typeface="+mn-ea"/>
                <a:cs typeface="+mn-cs"/>
              </a:rPr>
              <a:t> parallel for </a:t>
            </a:r>
            <a:r>
              <a:rPr kumimoji="0" lang="en-US" altLang="zh-CN" b="0" i="0" u="none" strike="noStrike" kern="1200" cap="none" spc="0" normalizeH="0" baseline="0" noProof="0" dirty="0" err="1">
                <a:ln>
                  <a:noFill/>
                </a:ln>
                <a:solidFill>
                  <a:srgbClr val="FFFF00"/>
                </a:solidFill>
                <a:effectLst/>
                <a:uLnTx/>
                <a:uFillTx/>
                <a:latin typeface="Arial (正文)"/>
                <a:ea typeface="+mn-ea"/>
                <a:cs typeface="+mn-cs"/>
              </a:rPr>
              <a:t>firstprivate</a:t>
            </a:r>
            <a:r>
              <a:rPr kumimoji="0" lang="en-US" altLang="zh-CN" b="0" i="0" u="none" strike="noStrike" kern="1200" cap="none" spc="0" normalizeH="0" baseline="0" noProof="0" dirty="0">
                <a:ln>
                  <a:noFill/>
                </a:ln>
                <a:solidFill>
                  <a:srgbClr val="FFFF00"/>
                </a:solidFill>
                <a:effectLst/>
                <a:uLnTx/>
                <a:uFillTx/>
                <a:latin typeface="Arial (正文)"/>
                <a:ea typeface="+mn-ea"/>
                <a:cs typeface="+mn-cs"/>
              </a:rPr>
              <a:t>(k)</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b="0" i="0" u="none" strike="noStrike" kern="1200" cap="none" spc="0" normalizeH="0" baseline="0" noProof="0" dirty="0">
                <a:ln>
                  <a:noFill/>
                </a:ln>
                <a:solidFill>
                  <a:schemeClr val="bg1"/>
                </a:solidFill>
                <a:effectLst/>
                <a:uLnTx/>
                <a:uFillTx/>
                <a:latin typeface="Arial (正文)"/>
                <a:ea typeface="+mn-ea"/>
                <a:cs typeface="+mn-cs"/>
              </a:rPr>
              <a:t>    for (</a:t>
            </a:r>
            <a:r>
              <a:rPr kumimoji="0" lang="en-US" altLang="zh-CN" b="0" i="0" u="none" strike="noStrike" kern="1200" cap="none" spc="0" normalizeH="0" baseline="0" noProof="0" dirty="0" err="1">
                <a:ln>
                  <a:noFill/>
                </a:ln>
                <a:solidFill>
                  <a:schemeClr val="bg1"/>
                </a:solidFill>
                <a:effectLst/>
                <a:uLnTx/>
                <a:uFillTx/>
                <a:latin typeface="Arial (正文)"/>
                <a:ea typeface="+mn-ea"/>
                <a:cs typeface="+mn-cs"/>
              </a:rPr>
              <a:t>int</a:t>
            </a:r>
            <a:r>
              <a:rPr kumimoji="0" lang="en-US" altLang="zh-CN" b="0" i="0" u="none" strike="noStrike" kern="1200" cap="none" spc="0" normalizeH="0" baseline="0" noProof="0" dirty="0">
                <a:ln>
                  <a:noFill/>
                </a:ln>
                <a:solidFill>
                  <a:schemeClr val="bg1"/>
                </a:solidFill>
                <a:effectLst/>
                <a:uLnTx/>
                <a:uFillTx/>
                <a:latin typeface="Arial (正文)"/>
                <a:ea typeface="+mn-ea"/>
                <a:cs typeface="+mn-cs"/>
              </a:rPr>
              <a:t> </a:t>
            </a:r>
            <a:r>
              <a:rPr kumimoji="0" lang="en-US" altLang="zh-CN" b="0" i="0" u="none" strike="noStrike" kern="1200" cap="none" spc="0" normalizeH="0" baseline="0" noProof="0" dirty="0" err="1">
                <a:ln>
                  <a:noFill/>
                </a:ln>
                <a:solidFill>
                  <a:schemeClr val="bg1"/>
                </a:solidFill>
                <a:effectLst/>
                <a:uLnTx/>
                <a:uFillTx/>
                <a:latin typeface="Arial (正文)"/>
                <a:ea typeface="+mn-ea"/>
                <a:cs typeface="+mn-cs"/>
              </a:rPr>
              <a:t>i</a:t>
            </a:r>
            <a:r>
              <a:rPr kumimoji="0" lang="en-US" altLang="zh-CN" b="0" i="0" u="none" strike="noStrike" kern="1200" cap="none" spc="0" normalizeH="0" baseline="0" noProof="0" dirty="0">
                <a:ln>
                  <a:noFill/>
                </a:ln>
                <a:solidFill>
                  <a:schemeClr val="bg1"/>
                </a:solidFill>
                <a:effectLst/>
                <a:uLnTx/>
                <a:uFillTx/>
                <a:latin typeface="Arial (正文)"/>
                <a:ea typeface="+mn-ea"/>
                <a:cs typeface="+mn-cs"/>
              </a:rPr>
              <a:t>=0; </a:t>
            </a:r>
            <a:r>
              <a:rPr kumimoji="0" lang="en-US" altLang="zh-CN" b="0" i="0" u="none" strike="noStrike" kern="1200" cap="none" spc="0" normalizeH="0" baseline="0" noProof="0" dirty="0" err="1">
                <a:ln>
                  <a:noFill/>
                </a:ln>
                <a:solidFill>
                  <a:schemeClr val="bg1"/>
                </a:solidFill>
                <a:effectLst/>
                <a:uLnTx/>
                <a:uFillTx/>
                <a:latin typeface="Arial (正文)"/>
                <a:ea typeface="+mn-ea"/>
                <a:cs typeface="+mn-cs"/>
              </a:rPr>
              <a:t>i</a:t>
            </a:r>
            <a:r>
              <a:rPr kumimoji="0" lang="en-US" altLang="zh-CN" b="0" i="0" u="none" strike="noStrike" kern="1200" cap="none" spc="0" normalizeH="0" baseline="0" noProof="0" dirty="0">
                <a:ln>
                  <a:noFill/>
                </a:ln>
                <a:solidFill>
                  <a:schemeClr val="bg1"/>
                </a:solidFill>
                <a:effectLst/>
                <a:uLnTx/>
                <a:uFillTx/>
                <a:latin typeface="Arial (正文)"/>
                <a:ea typeface="+mn-ea"/>
                <a:cs typeface="+mn-cs"/>
              </a:rPr>
              <a:t> &lt; 4; </a:t>
            </a:r>
            <a:r>
              <a:rPr kumimoji="0" lang="en-US" altLang="zh-CN" b="0" i="0" u="none" strike="noStrike" kern="1200" cap="none" spc="0" normalizeH="0" baseline="0" noProof="0" dirty="0" err="1">
                <a:ln>
                  <a:noFill/>
                </a:ln>
                <a:solidFill>
                  <a:schemeClr val="bg1"/>
                </a:solidFill>
                <a:effectLst/>
                <a:uLnTx/>
                <a:uFillTx/>
                <a:latin typeface="Arial (正文)"/>
                <a:ea typeface="+mn-ea"/>
                <a:cs typeface="+mn-cs"/>
              </a:rPr>
              <a:t>i</a:t>
            </a:r>
            <a:r>
              <a:rPr kumimoji="0" lang="en-US" altLang="zh-CN" b="0" i="0" u="none" strike="noStrike" kern="1200" cap="none" spc="0" normalizeH="0" baseline="0" noProof="0" dirty="0">
                <a:ln>
                  <a:noFill/>
                </a:ln>
                <a:solidFill>
                  <a:schemeClr val="bg1"/>
                </a:solidFill>
                <a:effectLst/>
                <a:uLnTx/>
                <a:uFillTx/>
                <a:latin typeface="Arial (正文)"/>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b="0" i="0" u="none" strike="noStrike" kern="1200" cap="none" spc="0" normalizeH="0" baseline="0" noProof="0" dirty="0">
                <a:ln>
                  <a:noFill/>
                </a:ln>
                <a:solidFill>
                  <a:schemeClr val="bg1"/>
                </a:solidFill>
                <a:effectLst/>
                <a:uLnTx/>
                <a:uFillTx/>
                <a:latin typeface="Arial (正文)"/>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b="0" i="0" u="none" strike="noStrike" kern="1200" cap="none" spc="0" normalizeH="0" baseline="0" noProof="0" dirty="0">
                <a:ln>
                  <a:noFill/>
                </a:ln>
                <a:solidFill>
                  <a:schemeClr val="bg1"/>
                </a:solidFill>
                <a:effectLst/>
                <a:uLnTx/>
                <a:uFillTx/>
                <a:latin typeface="Arial (正文)"/>
                <a:ea typeface="+mn-ea"/>
                <a:cs typeface="+mn-cs"/>
              </a:rPr>
              <a:t>       k+=</a:t>
            </a:r>
            <a:r>
              <a:rPr kumimoji="0" lang="en-US" altLang="zh-CN" b="0" i="0" u="none" strike="noStrike" kern="1200" cap="none" spc="0" normalizeH="0" baseline="0" noProof="0" dirty="0" err="1">
                <a:ln>
                  <a:noFill/>
                </a:ln>
                <a:solidFill>
                  <a:schemeClr val="bg1"/>
                </a:solidFill>
                <a:effectLst/>
                <a:uLnTx/>
                <a:uFillTx/>
                <a:latin typeface="Arial (正文)"/>
                <a:ea typeface="+mn-ea"/>
                <a:cs typeface="+mn-cs"/>
              </a:rPr>
              <a:t>i</a:t>
            </a:r>
            <a:r>
              <a:rPr kumimoji="0" lang="en-US" altLang="zh-CN" b="0" i="0" u="none" strike="noStrike" kern="1200" cap="none" spc="0" normalizeH="0" baseline="0" noProof="0" dirty="0">
                <a:ln>
                  <a:noFill/>
                </a:ln>
                <a:solidFill>
                  <a:schemeClr val="bg1"/>
                </a:solidFill>
                <a:effectLst/>
                <a:uLnTx/>
                <a:uFillTx/>
                <a:latin typeface="Arial (正文)"/>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b="0" i="0" u="none" strike="noStrike" kern="1200" cap="none" spc="0" normalizeH="0" baseline="0" noProof="0" dirty="0">
                <a:ln>
                  <a:noFill/>
                </a:ln>
                <a:solidFill>
                  <a:schemeClr val="bg1"/>
                </a:solidFill>
                <a:effectLst/>
                <a:uLnTx/>
                <a:uFillTx/>
                <a:latin typeface="Arial (正文)"/>
                <a:ea typeface="+mn-ea"/>
                <a:cs typeface="+mn-cs"/>
              </a:rPr>
              <a:t>       </a:t>
            </a:r>
            <a:r>
              <a:rPr kumimoji="0" lang="en-US" altLang="zh-CN" b="0" i="0" u="none" strike="noStrike" kern="1200" cap="none" spc="0" normalizeH="0" baseline="0" noProof="0" dirty="0" err="1">
                <a:ln>
                  <a:noFill/>
                </a:ln>
                <a:solidFill>
                  <a:schemeClr val="bg1"/>
                </a:solidFill>
                <a:effectLst/>
                <a:uLnTx/>
                <a:uFillTx/>
                <a:latin typeface="Arial (正文)"/>
                <a:ea typeface="+mn-ea"/>
                <a:cs typeface="+mn-cs"/>
              </a:rPr>
              <a:t>printf</a:t>
            </a:r>
            <a:r>
              <a:rPr kumimoji="0" lang="en-US" altLang="zh-CN" b="0" i="0" u="none" strike="noStrike" kern="1200" cap="none" spc="0" normalizeH="0" baseline="0" noProof="0" dirty="0">
                <a:ln>
                  <a:noFill/>
                </a:ln>
                <a:solidFill>
                  <a:schemeClr val="bg1"/>
                </a:solidFill>
                <a:effectLst/>
                <a:uLnTx/>
                <a:uFillTx/>
                <a:latin typeface="Arial (正文)"/>
                <a:ea typeface="+mn-ea"/>
                <a:cs typeface="+mn-cs"/>
              </a:rPr>
              <a:t>("k=%d\</a:t>
            </a:r>
            <a:r>
              <a:rPr kumimoji="0" lang="en-US" altLang="zh-CN" b="0" i="0" u="none" strike="noStrike" kern="1200" cap="none" spc="0" normalizeH="0" baseline="0" noProof="0" dirty="0" err="1">
                <a:ln>
                  <a:noFill/>
                </a:ln>
                <a:solidFill>
                  <a:schemeClr val="bg1"/>
                </a:solidFill>
                <a:effectLst/>
                <a:uLnTx/>
                <a:uFillTx/>
                <a:latin typeface="Arial (正文)"/>
                <a:ea typeface="+mn-ea"/>
                <a:cs typeface="+mn-cs"/>
              </a:rPr>
              <a:t>n",k</a:t>
            </a:r>
            <a:r>
              <a:rPr kumimoji="0" lang="en-US" altLang="zh-CN" b="0" i="0" u="none" strike="noStrike" kern="1200" cap="none" spc="0" normalizeH="0" baseline="0" noProof="0" dirty="0">
                <a:ln>
                  <a:noFill/>
                </a:ln>
                <a:solidFill>
                  <a:schemeClr val="bg1"/>
                </a:solidFill>
                <a:effectLst/>
                <a:uLnTx/>
                <a:uFillTx/>
                <a:latin typeface="Arial (正文)"/>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b="0" i="0" u="none" strike="noStrike" kern="1200" cap="none" spc="0" normalizeH="0" baseline="0" noProof="0" dirty="0">
                <a:ln>
                  <a:noFill/>
                </a:ln>
                <a:solidFill>
                  <a:schemeClr val="bg1"/>
                </a:solidFill>
                <a:effectLst/>
                <a:uLnTx/>
                <a:uFillTx/>
                <a:latin typeface="Arial (正文)"/>
                <a:ea typeface="+mn-ea"/>
                <a:cs typeface="+mn-cs"/>
              </a:rPr>
              <a:t>   }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b="0" i="0" u="none" strike="noStrike" kern="1200" cap="none" spc="0" normalizeH="0" baseline="0" noProof="0" dirty="0" err="1">
                <a:ln>
                  <a:noFill/>
                </a:ln>
                <a:solidFill>
                  <a:schemeClr val="bg1"/>
                </a:solidFill>
                <a:effectLst/>
                <a:uLnTx/>
                <a:uFillTx/>
                <a:latin typeface="Arial (正文)"/>
                <a:ea typeface="+mn-ea"/>
                <a:cs typeface="+mn-cs"/>
              </a:rPr>
              <a:t>printf</a:t>
            </a:r>
            <a:r>
              <a:rPr kumimoji="0" lang="en-US" altLang="zh-CN" b="0" i="0" u="none" strike="noStrike" kern="1200" cap="none" spc="0" normalizeH="0" baseline="0" noProof="0" dirty="0">
                <a:ln>
                  <a:noFill/>
                </a:ln>
                <a:solidFill>
                  <a:schemeClr val="bg1"/>
                </a:solidFill>
                <a:effectLst/>
                <a:uLnTx/>
                <a:uFillTx/>
                <a:latin typeface="Arial (正文)"/>
                <a:ea typeface="+mn-ea"/>
                <a:cs typeface="+mn-cs"/>
              </a:rPr>
              <a:t>(“last</a:t>
            </a:r>
            <a:r>
              <a:rPr kumimoji="0" lang="zh-CN" altLang="en-US" b="0" i="0" u="none" strike="noStrike" kern="1200" cap="none" spc="0" normalizeH="0" baseline="0" noProof="0" dirty="0">
                <a:ln>
                  <a:noFill/>
                </a:ln>
                <a:solidFill>
                  <a:schemeClr val="bg1"/>
                </a:solidFill>
                <a:effectLst/>
                <a:uLnTx/>
                <a:uFillTx/>
                <a:latin typeface="Arial (正文)"/>
                <a:ea typeface="+mn-ea"/>
                <a:cs typeface="+mn-cs"/>
              </a:rPr>
              <a:t> </a:t>
            </a:r>
            <a:r>
              <a:rPr kumimoji="0" lang="en-US" altLang="zh-CN" b="0" i="0" u="none" strike="noStrike" kern="1200" cap="none" spc="0" normalizeH="0" baseline="0" noProof="0" dirty="0">
                <a:ln>
                  <a:noFill/>
                </a:ln>
                <a:solidFill>
                  <a:schemeClr val="bg1"/>
                </a:solidFill>
                <a:effectLst/>
                <a:uLnTx/>
                <a:uFillTx/>
                <a:latin typeface="Arial (正文)"/>
                <a:ea typeface="+mn-ea"/>
                <a:cs typeface="+mn-cs"/>
              </a:rPr>
              <a:t> k=%d\n", k);</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Arial (正文)"/>
              <a:ea typeface="+mn-ea"/>
              <a:cs typeface="+mn-cs"/>
            </a:endParaRPr>
          </a:p>
        </p:txBody>
      </p:sp>
      <p:sp>
        <p:nvSpPr>
          <p:cNvPr id="5" name="矩形 4"/>
          <p:cNvSpPr>
            <a:spLocks noChangeArrowheads="1"/>
          </p:cNvSpPr>
          <p:nvPr/>
        </p:nvSpPr>
        <p:spPr bwMode="auto">
          <a:xfrm>
            <a:off x="5143504" y="3143248"/>
            <a:ext cx="3857625" cy="20320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r>
              <a:rPr lang="en-US" altLang="zh-CN" dirty="0"/>
              <a:t>result</a:t>
            </a:r>
            <a:r>
              <a:rPr lang="zh-CN" altLang="en-US" dirty="0"/>
              <a:t>：</a:t>
            </a:r>
          </a:p>
          <a:p>
            <a:r>
              <a:rPr lang="en-US" altLang="zh-CN" dirty="0"/>
              <a:t>k=100</a:t>
            </a:r>
          </a:p>
          <a:p>
            <a:r>
              <a:rPr lang="en-US" altLang="zh-CN" dirty="0"/>
              <a:t>k=101</a:t>
            </a:r>
          </a:p>
          <a:p>
            <a:r>
              <a:rPr lang="en-US" altLang="zh-CN" dirty="0"/>
              <a:t>k=103</a:t>
            </a:r>
          </a:p>
          <a:p>
            <a:r>
              <a:rPr lang="en-US" altLang="zh-CN" dirty="0"/>
              <a:t>k=102</a:t>
            </a:r>
          </a:p>
          <a:p>
            <a:r>
              <a:rPr lang="en-US" altLang="zh-CN" dirty="0"/>
              <a:t>last k=100</a:t>
            </a:r>
          </a:p>
          <a:p>
            <a:r>
              <a:rPr lang="en-US" altLang="zh-CN"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42844" y="304800"/>
            <a:ext cx="8858312" cy="1123936"/>
          </a:xfrm>
        </p:spPr>
        <p:txBody>
          <a:bodyPr/>
          <a:lstStyle/>
          <a:p>
            <a:r>
              <a:rPr lang="en-US" altLang="zh-CN" sz="4000" dirty="0">
                <a:ea typeface="ＭＳ Ｐゴシック" pitchFamily="34" charset="-128"/>
              </a:rPr>
              <a:t>Recall </a:t>
            </a:r>
            <a:r>
              <a:rPr lang="en-US" altLang="zh-CN" sz="4000" dirty="0">
                <a:ea typeface="宋体" charset="-122"/>
              </a:rPr>
              <a:t>Shared memory architectures</a:t>
            </a:r>
          </a:p>
        </p:txBody>
      </p:sp>
      <p:sp>
        <p:nvSpPr>
          <p:cNvPr id="3075" name="Rectangle 3"/>
          <p:cNvSpPr>
            <a:spLocks noGrp="1" noChangeArrowheads="1"/>
          </p:cNvSpPr>
          <p:nvPr>
            <p:ph type="body" idx="1"/>
          </p:nvPr>
        </p:nvSpPr>
        <p:spPr>
          <a:xfrm>
            <a:off x="3124200" y="1524000"/>
            <a:ext cx="5334000" cy="4572000"/>
          </a:xfrm>
        </p:spPr>
        <p:txBody>
          <a:bodyPr>
            <a:normAutofit lnSpcReduction="10000"/>
          </a:bodyPr>
          <a:lstStyle/>
          <a:p>
            <a:r>
              <a:rPr lang="en-US" altLang="zh-CN" sz="2400" dirty="0">
                <a:ea typeface="宋体" charset="-122"/>
              </a:rPr>
              <a:t>Multiple CPU’s (or cores)</a:t>
            </a:r>
          </a:p>
          <a:p>
            <a:r>
              <a:rPr lang="en-US" altLang="zh-CN" sz="2400" dirty="0">
                <a:ea typeface="宋体" charset="-122"/>
              </a:rPr>
              <a:t>One memory with a global address space</a:t>
            </a:r>
          </a:p>
          <a:p>
            <a:pPr lvl="1"/>
            <a:r>
              <a:rPr lang="en-US" altLang="zh-CN" sz="2000" dirty="0">
                <a:ea typeface="宋体" charset="-122"/>
              </a:rPr>
              <a:t>May have many modules</a:t>
            </a:r>
          </a:p>
          <a:p>
            <a:pPr lvl="1"/>
            <a:r>
              <a:rPr lang="en-US" altLang="zh-CN" sz="2000" dirty="0">
                <a:ea typeface="宋体" charset="-122"/>
              </a:rPr>
              <a:t>All CPUs access all memory through the global address space</a:t>
            </a:r>
          </a:p>
          <a:p>
            <a:r>
              <a:rPr lang="en-US" altLang="zh-CN" sz="2400" dirty="0">
                <a:ea typeface="宋体" charset="-122"/>
              </a:rPr>
              <a:t>All CPUs can make changes to the shared memory</a:t>
            </a:r>
          </a:p>
          <a:p>
            <a:pPr lvl="1"/>
            <a:r>
              <a:rPr lang="en-US" altLang="zh-CN" sz="2000" dirty="0">
                <a:ea typeface="宋体" charset="-122"/>
              </a:rPr>
              <a:t>Changes made by one processor are visible to all other processors?</a:t>
            </a:r>
          </a:p>
          <a:p>
            <a:r>
              <a:rPr lang="en-US" altLang="zh-CN" sz="2400" dirty="0">
                <a:ea typeface="宋体" charset="-122"/>
              </a:rPr>
              <a:t>Data parallelism or function parallelism?</a:t>
            </a:r>
          </a:p>
        </p:txBody>
      </p:sp>
      <p:pic>
        <p:nvPicPr>
          <p:cNvPr id="3076" name="Picture 5" descr="Shared memory architecture"/>
          <p:cNvPicPr>
            <a:picLocks noChangeAspect="1" noChangeArrowheads="1"/>
          </p:cNvPicPr>
          <p:nvPr/>
        </p:nvPicPr>
        <p:blipFill>
          <a:blip r:embed="rId2"/>
          <a:srcRect/>
          <a:stretch>
            <a:fillRect/>
          </a:stretch>
        </p:blipFill>
        <p:spPr bwMode="auto">
          <a:xfrm>
            <a:off x="381000" y="2743200"/>
            <a:ext cx="2514600" cy="1730375"/>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lastprivate</a:t>
            </a:r>
            <a:r>
              <a:rPr lang="en-US" altLang="zh-CN" dirty="0"/>
              <a:t> clause</a:t>
            </a:r>
            <a:endParaRPr lang="zh-CN" altLang="en-US" dirty="0"/>
          </a:p>
        </p:txBody>
      </p:sp>
      <p:sp>
        <p:nvSpPr>
          <p:cNvPr id="3" name="内容占位符 2"/>
          <p:cNvSpPr>
            <a:spLocks noGrp="1"/>
          </p:cNvSpPr>
          <p:nvPr>
            <p:ph idx="1"/>
          </p:nvPr>
        </p:nvSpPr>
        <p:spPr/>
        <p:txBody>
          <a:bodyPr>
            <a:normAutofit/>
          </a:bodyPr>
          <a:lstStyle/>
          <a:p>
            <a:r>
              <a:rPr lang="en-US" altLang="zh-CN" sz="2400" dirty="0"/>
              <a:t>The </a:t>
            </a:r>
            <a:r>
              <a:rPr lang="en-US" altLang="zh-CN" sz="2400" dirty="0" err="1"/>
              <a:t>lastprivate</a:t>
            </a:r>
            <a:r>
              <a:rPr lang="en-US" altLang="zh-CN" sz="2400" dirty="0"/>
              <a:t> clause declares one or more list items to be private, and causes the corresponding original list item to be updated after the end of the region.</a:t>
            </a:r>
            <a:endParaRPr lang="zh-CN" altLang="en-US" sz="2400" dirty="0"/>
          </a:p>
        </p:txBody>
      </p:sp>
      <p:sp>
        <p:nvSpPr>
          <p:cNvPr id="4" name="内容占位符 2"/>
          <p:cNvSpPr txBox="1">
            <a:spLocks/>
          </p:cNvSpPr>
          <p:nvPr/>
        </p:nvSpPr>
        <p:spPr>
          <a:xfrm>
            <a:off x="428596" y="3071810"/>
            <a:ext cx="5357850" cy="2857520"/>
          </a:xfrm>
          <a:prstGeom prst="rect">
            <a:avLst/>
          </a:prstGeom>
          <a:ln/>
        </p:spPr>
        <p:style>
          <a:lnRef idx="1">
            <a:schemeClr val="accent1"/>
          </a:lnRef>
          <a:fillRef idx="3">
            <a:schemeClr val="accent1"/>
          </a:fillRef>
          <a:effectRef idx="2">
            <a:schemeClr val="accent1"/>
          </a:effectRef>
          <a:fontRef idx="minor">
            <a:schemeClr val="lt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1600" b="0" i="0" u="none" strike="noStrike" kern="1200" cap="none" spc="0" normalizeH="0" baseline="0" noProof="0" dirty="0" err="1">
                <a:ln>
                  <a:noFill/>
                </a:ln>
                <a:solidFill>
                  <a:schemeClr val="bg1"/>
                </a:solidFill>
                <a:effectLst/>
                <a:uLnTx/>
                <a:uFillTx/>
                <a:latin typeface="Arial (正文)"/>
                <a:ea typeface="+mn-ea"/>
                <a:cs typeface="+mn-cs"/>
              </a:rPr>
              <a:t>int</a:t>
            </a:r>
            <a:r>
              <a:rPr kumimoji="0" lang="en-US" altLang="zh-CN" sz="1600" b="0" i="0" u="none" strike="noStrike" kern="1200" cap="none" spc="0" normalizeH="0" baseline="0" noProof="0" dirty="0">
                <a:ln>
                  <a:noFill/>
                </a:ln>
                <a:solidFill>
                  <a:schemeClr val="bg1"/>
                </a:solidFill>
                <a:effectLst/>
                <a:uLnTx/>
                <a:uFillTx/>
                <a:latin typeface="Arial (正文)"/>
                <a:ea typeface="+mn-ea"/>
                <a:cs typeface="+mn-cs"/>
              </a:rPr>
              <a:t> k = 100;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1600" b="0" i="0" u="none" strike="noStrike" kern="1200" cap="none" spc="0" normalizeH="0" baseline="0" noProof="0" dirty="0">
                <a:ln>
                  <a:noFill/>
                </a:ln>
                <a:solidFill>
                  <a:srgbClr val="FFFF00"/>
                </a:solidFill>
                <a:effectLst/>
                <a:uLnTx/>
                <a:uFillTx/>
                <a:latin typeface="Arial (正文)"/>
                <a:ea typeface="+mn-ea"/>
                <a:cs typeface="+mn-cs"/>
              </a:rPr>
              <a:t>#</a:t>
            </a:r>
            <a:r>
              <a:rPr kumimoji="0" lang="en-US" altLang="zh-CN" sz="1600" b="0" i="0" u="none" strike="noStrike" kern="1200" cap="none" spc="0" normalizeH="0" baseline="0" noProof="0" dirty="0" err="1">
                <a:ln>
                  <a:noFill/>
                </a:ln>
                <a:solidFill>
                  <a:srgbClr val="FFFF00"/>
                </a:solidFill>
                <a:effectLst/>
                <a:uLnTx/>
                <a:uFillTx/>
                <a:latin typeface="Arial (正文)"/>
                <a:ea typeface="+mn-ea"/>
                <a:cs typeface="+mn-cs"/>
              </a:rPr>
              <a:t>pragma</a:t>
            </a:r>
            <a:r>
              <a:rPr kumimoji="0" lang="en-US" altLang="zh-CN" sz="1600" b="0" i="0" u="none" strike="noStrike" kern="1200" cap="none" spc="0" normalizeH="0" baseline="0" noProof="0" dirty="0">
                <a:ln>
                  <a:noFill/>
                </a:ln>
                <a:solidFill>
                  <a:srgbClr val="FFFF00"/>
                </a:solidFill>
                <a:effectLst/>
                <a:uLnTx/>
                <a:uFillTx/>
                <a:latin typeface="Arial (正文)"/>
                <a:ea typeface="+mn-ea"/>
                <a:cs typeface="+mn-cs"/>
              </a:rPr>
              <a:t> </a:t>
            </a:r>
            <a:r>
              <a:rPr kumimoji="0" lang="en-US" altLang="zh-CN" sz="1600" b="0" i="0" u="none" strike="noStrike" kern="1200" cap="none" spc="0" normalizeH="0" baseline="0" noProof="0" dirty="0" err="1">
                <a:ln>
                  <a:noFill/>
                </a:ln>
                <a:solidFill>
                  <a:srgbClr val="FFFF00"/>
                </a:solidFill>
                <a:effectLst/>
                <a:uLnTx/>
                <a:uFillTx/>
                <a:latin typeface="Arial (正文)"/>
                <a:ea typeface="+mn-ea"/>
                <a:cs typeface="+mn-cs"/>
              </a:rPr>
              <a:t>omp</a:t>
            </a:r>
            <a:r>
              <a:rPr kumimoji="0" lang="en-US" altLang="zh-CN" sz="1600" b="0" i="0" u="none" strike="noStrike" kern="1200" cap="none" spc="0" normalizeH="0" baseline="0" noProof="0" dirty="0">
                <a:ln>
                  <a:noFill/>
                </a:ln>
                <a:solidFill>
                  <a:srgbClr val="FFFF00"/>
                </a:solidFill>
                <a:effectLst/>
                <a:uLnTx/>
                <a:uFillTx/>
                <a:latin typeface="Arial (正文)"/>
                <a:ea typeface="+mn-ea"/>
                <a:cs typeface="+mn-cs"/>
              </a:rPr>
              <a:t> parallel for </a:t>
            </a:r>
            <a:r>
              <a:rPr kumimoji="0" lang="en-US" altLang="zh-CN" sz="1600" b="0" i="0" u="none" strike="noStrike" kern="1200" cap="none" spc="0" normalizeH="0" baseline="0" noProof="0" dirty="0" err="1">
                <a:ln>
                  <a:noFill/>
                </a:ln>
                <a:solidFill>
                  <a:srgbClr val="FFFF00"/>
                </a:solidFill>
                <a:effectLst/>
                <a:uLnTx/>
                <a:uFillTx/>
                <a:latin typeface="Arial (正文)"/>
                <a:ea typeface="+mn-ea"/>
                <a:cs typeface="+mn-cs"/>
              </a:rPr>
              <a:t>firstprivate</a:t>
            </a:r>
            <a:r>
              <a:rPr kumimoji="0" lang="en-US" altLang="zh-CN" sz="1600" b="0" i="0" u="none" strike="noStrike" kern="1200" cap="none" spc="0" normalizeH="0" baseline="0" noProof="0" dirty="0">
                <a:ln>
                  <a:noFill/>
                </a:ln>
                <a:solidFill>
                  <a:srgbClr val="FFFF00"/>
                </a:solidFill>
                <a:effectLst/>
                <a:uLnTx/>
                <a:uFillTx/>
                <a:latin typeface="Arial (正文)"/>
                <a:ea typeface="+mn-ea"/>
                <a:cs typeface="+mn-cs"/>
              </a:rPr>
              <a:t>(k),</a:t>
            </a:r>
            <a:r>
              <a:rPr kumimoji="0" lang="en-US" altLang="zh-CN" sz="1600" b="0" i="0" u="none" strike="noStrike" kern="1200" cap="none" spc="0" normalizeH="0" baseline="0" noProof="0" dirty="0" err="1">
                <a:ln>
                  <a:noFill/>
                </a:ln>
                <a:solidFill>
                  <a:srgbClr val="FFFF00"/>
                </a:solidFill>
                <a:effectLst/>
                <a:uLnTx/>
                <a:uFillTx/>
                <a:latin typeface="Arial (正文)"/>
                <a:ea typeface="+mn-ea"/>
                <a:cs typeface="+mn-cs"/>
              </a:rPr>
              <a:t>lastprivate</a:t>
            </a:r>
            <a:r>
              <a:rPr kumimoji="0" lang="en-US" altLang="zh-CN" sz="1600" b="0" i="0" u="none" strike="noStrike" kern="1200" cap="none" spc="0" normalizeH="0" baseline="0" noProof="0" dirty="0">
                <a:ln>
                  <a:noFill/>
                </a:ln>
                <a:solidFill>
                  <a:srgbClr val="FFFF00"/>
                </a:solidFill>
                <a:effectLst/>
                <a:uLnTx/>
                <a:uFillTx/>
                <a:latin typeface="Arial (正文)"/>
                <a:ea typeface="+mn-ea"/>
                <a:cs typeface="+mn-cs"/>
              </a:rPr>
              <a:t>(k)</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1600" b="0" i="0" u="none" strike="noStrike" kern="1200" cap="none" spc="0" normalizeH="0" baseline="0" noProof="0" dirty="0">
                <a:ln>
                  <a:noFill/>
                </a:ln>
                <a:solidFill>
                  <a:schemeClr val="bg1"/>
                </a:solidFill>
                <a:effectLst/>
                <a:uLnTx/>
                <a:uFillTx/>
                <a:latin typeface="Arial (正文)"/>
                <a:ea typeface="+mn-ea"/>
                <a:cs typeface="+mn-cs"/>
              </a:rPr>
              <a:t>         for (</a:t>
            </a:r>
            <a:r>
              <a:rPr kumimoji="0" lang="en-US" altLang="zh-CN" sz="1600" b="0" i="0" u="none" strike="noStrike" kern="1200" cap="none" spc="0" normalizeH="0" baseline="0" noProof="0" dirty="0" err="1">
                <a:ln>
                  <a:noFill/>
                </a:ln>
                <a:solidFill>
                  <a:schemeClr val="bg1"/>
                </a:solidFill>
                <a:effectLst/>
                <a:uLnTx/>
                <a:uFillTx/>
                <a:latin typeface="Arial (正文)"/>
                <a:ea typeface="+mn-ea"/>
                <a:cs typeface="+mn-cs"/>
              </a:rPr>
              <a:t>int</a:t>
            </a:r>
            <a:r>
              <a:rPr kumimoji="0" lang="en-US" altLang="zh-CN" sz="1600" b="0" i="0" u="none" strike="noStrike" kern="1200" cap="none" spc="0" normalizeH="0" baseline="0" noProof="0" dirty="0">
                <a:ln>
                  <a:noFill/>
                </a:ln>
                <a:solidFill>
                  <a:schemeClr val="bg1"/>
                </a:solidFill>
                <a:effectLst/>
                <a:uLnTx/>
                <a:uFillTx/>
                <a:latin typeface="Arial (正文)"/>
                <a:ea typeface="+mn-ea"/>
                <a:cs typeface="+mn-cs"/>
              </a:rPr>
              <a:t> </a:t>
            </a:r>
            <a:r>
              <a:rPr kumimoji="0" lang="en-US" altLang="zh-CN" sz="1600" b="0" i="0" u="none" strike="noStrike" kern="1200" cap="none" spc="0" normalizeH="0" baseline="0" noProof="0" dirty="0" err="1">
                <a:ln>
                  <a:noFill/>
                </a:ln>
                <a:solidFill>
                  <a:schemeClr val="bg1"/>
                </a:solidFill>
                <a:effectLst/>
                <a:uLnTx/>
                <a:uFillTx/>
                <a:latin typeface="Arial (正文)"/>
                <a:ea typeface="+mn-ea"/>
                <a:cs typeface="+mn-cs"/>
              </a:rPr>
              <a:t>i</a:t>
            </a:r>
            <a:r>
              <a:rPr kumimoji="0" lang="en-US" altLang="zh-CN" sz="1600" b="0" i="0" u="none" strike="noStrike" kern="1200" cap="none" spc="0" normalizeH="0" baseline="0" noProof="0" dirty="0">
                <a:ln>
                  <a:noFill/>
                </a:ln>
                <a:solidFill>
                  <a:schemeClr val="bg1"/>
                </a:solidFill>
                <a:effectLst/>
                <a:uLnTx/>
                <a:uFillTx/>
                <a:latin typeface="Arial (正文)"/>
                <a:ea typeface="+mn-ea"/>
                <a:cs typeface="+mn-cs"/>
              </a:rPr>
              <a:t>=0; </a:t>
            </a:r>
            <a:r>
              <a:rPr kumimoji="0" lang="en-US" altLang="zh-CN" sz="1600" b="0" i="0" u="none" strike="noStrike" kern="1200" cap="none" spc="0" normalizeH="0" baseline="0" noProof="0" dirty="0" err="1">
                <a:ln>
                  <a:noFill/>
                </a:ln>
                <a:solidFill>
                  <a:schemeClr val="bg1"/>
                </a:solidFill>
                <a:effectLst/>
                <a:uLnTx/>
                <a:uFillTx/>
                <a:latin typeface="Arial (正文)"/>
                <a:ea typeface="+mn-ea"/>
                <a:cs typeface="+mn-cs"/>
              </a:rPr>
              <a:t>i</a:t>
            </a:r>
            <a:r>
              <a:rPr kumimoji="0" lang="en-US" altLang="zh-CN" sz="1600" b="0" i="0" u="none" strike="noStrike" kern="1200" cap="none" spc="0" normalizeH="0" baseline="0" noProof="0" dirty="0">
                <a:ln>
                  <a:noFill/>
                </a:ln>
                <a:solidFill>
                  <a:schemeClr val="bg1"/>
                </a:solidFill>
                <a:effectLst/>
                <a:uLnTx/>
                <a:uFillTx/>
                <a:latin typeface="Arial (正文)"/>
                <a:ea typeface="+mn-ea"/>
                <a:cs typeface="+mn-cs"/>
              </a:rPr>
              <a:t> &lt; 4; </a:t>
            </a:r>
            <a:r>
              <a:rPr kumimoji="0" lang="en-US" altLang="zh-CN" sz="1600" b="0" i="0" u="none" strike="noStrike" kern="1200" cap="none" spc="0" normalizeH="0" baseline="0" noProof="0" dirty="0" err="1">
                <a:ln>
                  <a:noFill/>
                </a:ln>
                <a:solidFill>
                  <a:schemeClr val="bg1"/>
                </a:solidFill>
                <a:effectLst/>
                <a:uLnTx/>
                <a:uFillTx/>
                <a:latin typeface="Arial (正文)"/>
                <a:ea typeface="+mn-ea"/>
                <a:cs typeface="+mn-cs"/>
              </a:rPr>
              <a:t>i</a:t>
            </a:r>
            <a:r>
              <a:rPr kumimoji="0" lang="en-US" altLang="zh-CN" sz="1600" b="0" i="0" u="none" strike="noStrike" kern="1200" cap="none" spc="0" normalizeH="0" baseline="0" noProof="0" dirty="0">
                <a:ln>
                  <a:noFill/>
                </a:ln>
                <a:solidFill>
                  <a:schemeClr val="bg1"/>
                </a:solidFill>
                <a:effectLst/>
                <a:uLnTx/>
                <a:uFillTx/>
                <a:latin typeface="Arial (正文)"/>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1600" b="0" i="0" u="none" strike="noStrike" kern="1200" cap="none" spc="0" normalizeH="0" baseline="0" noProof="0" dirty="0">
                <a:ln>
                  <a:noFill/>
                </a:ln>
                <a:solidFill>
                  <a:schemeClr val="bg1"/>
                </a:solidFill>
                <a:effectLst/>
                <a:uLnTx/>
                <a:uFillTx/>
                <a:latin typeface="Arial (正文)"/>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1600" b="0" i="0" u="none" strike="noStrike" kern="1200" cap="none" spc="0" normalizeH="0" baseline="0" noProof="0" dirty="0">
                <a:ln>
                  <a:noFill/>
                </a:ln>
                <a:solidFill>
                  <a:schemeClr val="bg1"/>
                </a:solidFill>
                <a:effectLst/>
                <a:uLnTx/>
                <a:uFillTx/>
                <a:latin typeface="Arial (正文)"/>
                <a:ea typeface="+mn-ea"/>
                <a:cs typeface="+mn-cs"/>
              </a:rPr>
              <a:t>                   k+=</a:t>
            </a:r>
            <a:r>
              <a:rPr kumimoji="0" lang="en-US" altLang="zh-CN" sz="1600" b="0" i="0" u="none" strike="noStrike" kern="1200" cap="none" spc="0" normalizeH="0" baseline="0" noProof="0" dirty="0" err="1">
                <a:ln>
                  <a:noFill/>
                </a:ln>
                <a:solidFill>
                  <a:schemeClr val="bg1"/>
                </a:solidFill>
                <a:effectLst/>
                <a:uLnTx/>
                <a:uFillTx/>
                <a:latin typeface="Arial (正文)"/>
                <a:ea typeface="+mn-ea"/>
                <a:cs typeface="+mn-cs"/>
              </a:rPr>
              <a:t>i</a:t>
            </a:r>
            <a:r>
              <a:rPr kumimoji="0" lang="en-US" altLang="zh-CN" sz="1600" b="0" i="0" u="none" strike="noStrike" kern="1200" cap="none" spc="0" normalizeH="0" baseline="0" noProof="0" dirty="0">
                <a:ln>
                  <a:noFill/>
                </a:ln>
                <a:solidFill>
                  <a:schemeClr val="bg1"/>
                </a:solidFill>
                <a:effectLst/>
                <a:uLnTx/>
                <a:uFillTx/>
                <a:latin typeface="Arial (正文)"/>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1600" b="0" i="0" u="none" strike="noStrike" kern="1200" cap="none" spc="0" normalizeH="0" baseline="0" noProof="0" dirty="0">
                <a:ln>
                  <a:noFill/>
                </a:ln>
                <a:solidFill>
                  <a:schemeClr val="bg1"/>
                </a:solidFill>
                <a:effectLst/>
                <a:uLnTx/>
                <a:uFillTx/>
                <a:latin typeface="Arial (正文)"/>
                <a:ea typeface="+mn-ea"/>
                <a:cs typeface="+mn-cs"/>
              </a:rPr>
              <a:t>                   </a:t>
            </a:r>
            <a:r>
              <a:rPr kumimoji="0" lang="en-US" altLang="zh-CN" sz="1600" b="0" i="0" u="none" strike="noStrike" kern="1200" cap="none" spc="0" normalizeH="0" baseline="0" noProof="0" dirty="0" err="1">
                <a:ln>
                  <a:noFill/>
                </a:ln>
                <a:solidFill>
                  <a:schemeClr val="bg1"/>
                </a:solidFill>
                <a:effectLst/>
                <a:uLnTx/>
                <a:uFillTx/>
                <a:latin typeface="Arial (正文)"/>
                <a:ea typeface="+mn-ea"/>
                <a:cs typeface="+mn-cs"/>
              </a:rPr>
              <a:t>printf</a:t>
            </a:r>
            <a:r>
              <a:rPr kumimoji="0" lang="en-US" altLang="zh-CN" sz="1600" b="0" i="0" u="none" strike="noStrike" kern="1200" cap="none" spc="0" normalizeH="0" baseline="0" noProof="0" dirty="0">
                <a:ln>
                  <a:noFill/>
                </a:ln>
                <a:solidFill>
                  <a:schemeClr val="bg1"/>
                </a:solidFill>
                <a:effectLst/>
                <a:uLnTx/>
                <a:uFillTx/>
                <a:latin typeface="Arial (正文)"/>
                <a:ea typeface="+mn-ea"/>
                <a:cs typeface="+mn-cs"/>
              </a:rPr>
              <a:t>("k=%d\</a:t>
            </a:r>
            <a:r>
              <a:rPr kumimoji="0" lang="en-US" altLang="zh-CN" sz="1600" b="0" i="0" u="none" strike="noStrike" kern="1200" cap="none" spc="0" normalizeH="0" baseline="0" noProof="0" dirty="0" err="1">
                <a:ln>
                  <a:noFill/>
                </a:ln>
                <a:solidFill>
                  <a:schemeClr val="bg1"/>
                </a:solidFill>
                <a:effectLst/>
                <a:uLnTx/>
                <a:uFillTx/>
                <a:latin typeface="Arial (正文)"/>
                <a:ea typeface="+mn-ea"/>
                <a:cs typeface="+mn-cs"/>
              </a:rPr>
              <a:t>n",k</a:t>
            </a:r>
            <a:r>
              <a:rPr kumimoji="0" lang="en-US" altLang="zh-CN" sz="1600" b="0" i="0" u="none" strike="noStrike" kern="1200" cap="none" spc="0" normalizeH="0" baseline="0" noProof="0" dirty="0">
                <a:ln>
                  <a:noFill/>
                </a:ln>
                <a:solidFill>
                  <a:schemeClr val="bg1"/>
                </a:solidFill>
                <a:effectLst/>
                <a:uLnTx/>
                <a:uFillTx/>
                <a:latin typeface="Arial (正文)"/>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1600" b="0" i="0" u="none" strike="noStrike" kern="1200" cap="none" spc="0" normalizeH="0" baseline="0" noProof="0" dirty="0">
                <a:ln>
                  <a:noFill/>
                </a:ln>
                <a:solidFill>
                  <a:schemeClr val="bg1"/>
                </a:solidFill>
                <a:effectLst/>
                <a:uLnTx/>
                <a:uFillTx/>
                <a:latin typeface="Arial (正文)"/>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1600" b="0" i="0" u="none" strike="noStrike" kern="1200" cap="none" spc="0" normalizeH="0" baseline="0" noProof="0" dirty="0">
                <a:ln>
                  <a:noFill/>
                </a:ln>
                <a:solidFill>
                  <a:schemeClr val="bg1"/>
                </a:solidFill>
                <a:effectLst/>
                <a:uLnTx/>
                <a:uFillTx/>
                <a:latin typeface="Arial (正文)"/>
                <a:ea typeface="+mn-ea"/>
                <a:cs typeface="+mn-cs"/>
              </a:rPr>
              <a:t>         </a:t>
            </a:r>
            <a:r>
              <a:rPr kumimoji="0" lang="en-US" altLang="zh-CN" sz="1600" b="0" i="0" u="none" strike="noStrike" kern="1200" cap="none" spc="0" normalizeH="0" baseline="0" noProof="0" dirty="0" err="1">
                <a:ln>
                  <a:noFill/>
                </a:ln>
                <a:solidFill>
                  <a:schemeClr val="bg1"/>
                </a:solidFill>
                <a:effectLst/>
                <a:uLnTx/>
                <a:uFillTx/>
                <a:latin typeface="Arial (正文)"/>
                <a:ea typeface="+mn-ea"/>
                <a:cs typeface="+mn-cs"/>
              </a:rPr>
              <a:t>printf</a:t>
            </a:r>
            <a:r>
              <a:rPr kumimoji="0" lang="en-US" altLang="zh-CN" sz="1600" b="0" i="0" u="none" strike="noStrike" kern="1200" cap="none" spc="0" normalizeH="0" baseline="0" noProof="0" dirty="0">
                <a:ln>
                  <a:noFill/>
                </a:ln>
                <a:solidFill>
                  <a:schemeClr val="bg1"/>
                </a:solidFill>
                <a:effectLst/>
                <a:uLnTx/>
                <a:uFillTx/>
                <a:latin typeface="Arial (正文)"/>
                <a:ea typeface="+mn-ea"/>
                <a:cs typeface="+mn-cs"/>
              </a:rPr>
              <a:t>(“last k=%d\n”, k);</a:t>
            </a:r>
            <a:endParaRPr kumimoji="0" lang="zh-CN" altLang="en-US" sz="1600" b="0" i="0" u="none" strike="noStrike" kern="1200" cap="none" spc="0" normalizeH="0" baseline="0" noProof="0" dirty="0">
              <a:ln>
                <a:noFill/>
              </a:ln>
              <a:solidFill>
                <a:schemeClr val="bg1"/>
              </a:solidFill>
              <a:effectLst/>
              <a:uLnTx/>
              <a:uFillTx/>
              <a:latin typeface="Arial (正文)"/>
              <a:ea typeface="+mn-ea"/>
              <a:cs typeface="+mn-cs"/>
            </a:endParaRPr>
          </a:p>
        </p:txBody>
      </p:sp>
      <p:sp>
        <p:nvSpPr>
          <p:cNvPr id="5" name="内容占位符 2"/>
          <p:cNvSpPr txBox="1">
            <a:spLocks/>
          </p:cNvSpPr>
          <p:nvPr/>
        </p:nvSpPr>
        <p:spPr bwMode="auto">
          <a:xfrm>
            <a:off x="5786446" y="3643314"/>
            <a:ext cx="2471763" cy="271463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r>
              <a:rPr lang="en-US" altLang="zh-CN" sz="2400" dirty="0"/>
              <a:t>result</a:t>
            </a:r>
            <a:r>
              <a:rPr lang="zh-CN" altLang="en-US" sz="2400" dirty="0"/>
              <a:t>：</a:t>
            </a:r>
          </a:p>
          <a:p>
            <a:r>
              <a:rPr lang="en-US" altLang="zh-CN" sz="2400" dirty="0"/>
              <a:t>k=100</a:t>
            </a:r>
          </a:p>
          <a:p>
            <a:r>
              <a:rPr lang="en-US" altLang="zh-CN" sz="2400" dirty="0"/>
              <a:t>k=101</a:t>
            </a:r>
          </a:p>
          <a:p>
            <a:r>
              <a:rPr lang="en-US" altLang="zh-CN" sz="2400" dirty="0"/>
              <a:t>k=103</a:t>
            </a:r>
          </a:p>
          <a:p>
            <a:r>
              <a:rPr lang="en-US" altLang="zh-CN" sz="2400" dirty="0"/>
              <a:t>k=102</a:t>
            </a:r>
          </a:p>
          <a:p>
            <a:r>
              <a:rPr lang="en-US" altLang="zh-CN" sz="2400" dirty="0"/>
              <a:t>last k=103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0349" y="2571745"/>
            <a:ext cx="8591550" cy="1164421"/>
          </a:xfrm>
          <a:prstGeom prst="rect">
            <a:avLst/>
          </a:prstGeom>
        </p:spPr>
        <p:txBody>
          <a:bodyPr vert="horz" wrap="square" lIns="0" tIns="0" rIns="0" bIns="0" rtlCol="0">
            <a:spAutoFit/>
          </a:bodyPr>
          <a:lstStyle/>
          <a:p>
            <a:pPr marL="299085" indent="-286385">
              <a:lnSpc>
                <a:spcPct val="100000"/>
              </a:lnSpc>
              <a:buClr>
                <a:srgbClr val="F5C300"/>
              </a:buClr>
              <a:buSzPct val="75000"/>
              <a:buFont typeface="Arial Unicode MS"/>
              <a:buChar char="•"/>
              <a:tabLst>
                <a:tab pos="299720" algn="l"/>
              </a:tabLst>
            </a:pPr>
            <a:r>
              <a:rPr sz="1800" b="1" spc="-55" dirty="0">
                <a:latin typeface="Arial"/>
                <a:cs typeface="Arial"/>
              </a:rPr>
              <a:t>A</a:t>
            </a:r>
            <a:r>
              <a:rPr sz="1800" b="1" spc="-5" dirty="0">
                <a:latin typeface="Arial"/>
                <a:cs typeface="Arial"/>
              </a:rPr>
              <a:t>r</a:t>
            </a:r>
            <a:r>
              <a:rPr sz="1800" b="1" dirty="0">
                <a:latin typeface="Arial"/>
                <a:cs typeface="Arial"/>
              </a:rPr>
              <a:t>e</a:t>
            </a:r>
            <a:r>
              <a:rPr sz="1800" b="1" spc="50" dirty="0">
                <a:latin typeface="Arial"/>
                <a:cs typeface="Arial"/>
              </a:rPr>
              <a:t> </a:t>
            </a:r>
            <a:r>
              <a:rPr sz="1800" b="1" spc="-55" dirty="0">
                <a:latin typeface="Arial"/>
                <a:cs typeface="Arial"/>
              </a:rPr>
              <a:t>A</a:t>
            </a:r>
            <a:r>
              <a:rPr sz="1800" b="1" dirty="0">
                <a:latin typeface="Arial"/>
                <a:cs typeface="Arial"/>
              </a:rPr>
              <a:t>,B,C</a:t>
            </a:r>
            <a:r>
              <a:rPr sz="1800" b="1" spc="45" dirty="0">
                <a:latin typeface="Arial"/>
                <a:cs typeface="Arial"/>
              </a:rPr>
              <a:t> </a:t>
            </a:r>
            <a:r>
              <a:rPr sz="1800" b="1" spc="-5" dirty="0">
                <a:latin typeface="Arial"/>
                <a:cs typeface="Arial"/>
              </a:rPr>
              <a:t>l</a:t>
            </a:r>
            <a:r>
              <a:rPr sz="1800" b="1" spc="-10" dirty="0">
                <a:latin typeface="Arial"/>
                <a:cs typeface="Arial"/>
              </a:rPr>
              <a:t>o</a:t>
            </a:r>
            <a:r>
              <a:rPr sz="1800" b="1" spc="-5" dirty="0">
                <a:latin typeface="Arial"/>
                <a:cs typeface="Arial"/>
              </a:rPr>
              <a:t>c</a:t>
            </a:r>
            <a:r>
              <a:rPr sz="1800" b="1" spc="-10" dirty="0">
                <a:latin typeface="Arial"/>
                <a:cs typeface="Arial"/>
              </a:rPr>
              <a:t>a</a:t>
            </a:r>
            <a:r>
              <a:rPr sz="1800" b="1" spc="-5" dirty="0">
                <a:latin typeface="Arial"/>
                <a:cs typeface="Arial"/>
              </a:rPr>
              <a:t>l</a:t>
            </a:r>
            <a:r>
              <a:rPr sz="1800" b="1" dirty="0">
                <a:latin typeface="Arial"/>
                <a:cs typeface="Arial"/>
              </a:rPr>
              <a:t> </a:t>
            </a:r>
            <a:r>
              <a:rPr sz="1800" b="1" spc="-10" dirty="0">
                <a:latin typeface="Arial"/>
                <a:cs typeface="Arial"/>
              </a:rPr>
              <a:t>to </a:t>
            </a:r>
            <a:r>
              <a:rPr sz="1800" b="1" spc="-5" dirty="0">
                <a:latin typeface="Arial"/>
                <a:cs typeface="Arial"/>
              </a:rPr>
              <a:t>e</a:t>
            </a:r>
            <a:r>
              <a:rPr sz="1800" b="1" spc="-10" dirty="0">
                <a:latin typeface="Arial"/>
                <a:cs typeface="Arial"/>
              </a:rPr>
              <a:t>a</a:t>
            </a:r>
            <a:r>
              <a:rPr sz="1800" b="1" spc="-15" dirty="0">
                <a:latin typeface="Arial"/>
                <a:cs typeface="Arial"/>
              </a:rPr>
              <a:t>ch</a:t>
            </a:r>
            <a:r>
              <a:rPr sz="1800" b="1" spc="10" dirty="0">
                <a:latin typeface="Arial"/>
                <a:cs typeface="Arial"/>
              </a:rPr>
              <a:t> </a:t>
            </a:r>
            <a:r>
              <a:rPr sz="1800" b="1" dirty="0">
                <a:latin typeface="Arial"/>
                <a:cs typeface="Arial"/>
              </a:rPr>
              <a:t>thre</a:t>
            </a:r>
            <a:r>
              <a:rPr sz="1800" b="1" spc="-10" dirty="0">
                <a:latin typeface="Arial"/>
                <a:cs typeface="Arial"/>
              </a:rPr>
              <a:t>a</a:t>
            </a:r>
            <a:r>
              <a:rPr sz="1800" b="1" spc="-15" dirty="0">
                <a:latin typeface="Arial"/>
                <a:cs typeface="Arial"/>
              </a:rPr>
              <a:t>d</a:t>
            </a:r>
            <a:r>
              <a:rPr sz="1800" b="1" spc="5" dirty="0">
                <a:latin typeface="Arial"/>
                <a:cs typeface="Arial"/>
              </a:rPr>
              <a:t> </a:t>
            </a:r>
            <a:r>
              <a:rPr sz="1800" b="1" dirty="0">
                <a:latin typeface="Arial"/>
                <a:cs typeface="Arial"/>
              </a:rPr>
              <a:t>or</a:t>
            </a:r>
            <a:r>
              <a:rPr sz="1800" b="1" spc="-10" dirty="0">
                <a:latin typeface="Arial"/>
                <a:cs typeface="Arial"/>
              </a:rPr>
              <a:t> </a:t>
            </a:r>
            <a:r>
              <a:rPr sz="1800" b="1" spc="-5" dirty="0">
                <a:latin typeface="Arial"/>
                <a:cs typeface="Arial"/>
              </a:rPr>
              <a:t>sh</a:t>
            </a:r>
            <a:r>
              <a:rPr sz="1800" b="1" spc="-10" dirty="0">
                <a:latin typeface="Arial"/>
                <a:cs typeface="Arial"/>
              </a:rPr>
              <a:t>a</a:t>
            </a:r>
            <a:r>
              <a:rPr sz="1800" b="1" spc="-5" dirty="0">
                <a:latin typeface="Arial"/>
                <a:cs typeface="Arial"/>
              </a:rPr>
              <a:t>r</a:t>
            </a:r>
            <a:r>
              <a:rPr sz="1800" b="1" spc="-10" dirty="0">
                <a:latin typeface="Arial"/>
                <a:cs typeface="Arial"/>
              </a:rPr>
              <a:t>e</a:t>
            </a:r>
            <a:r>
              <a:rPr sz="1800" b="1" spc="-15" dirty="0">
                <a:latin typeface="Arial"/>
                <a:cs typeface="Arial"/>
              </a:rPr>
              <a:t>d</a:t>
            </a:r>
            <a:r>
              <a:rPr sz="1800" b="1" spc="15" dirty="0">
                <a:latin typeface="Arial"/>
                <a:cs typeface="Arial"/>
              </a:rPr>
              <a:t> </a:t>
            </a:r>
            <a:r>
              <a:rPr sz="1800" b="1" spc="-5" dirty="0">
                <a:latin typeface="Arial"/>
                <a:cs typeface="Arial"/>
              </a:rPr>
              <a:t>i</a:t>
            </a:r>
            <a:r>
              <a:rPr sz="1800" b="1" spc="-10" dirty="0">
                <a:latin typeface="Arial"/>
                <a:cs typeface="Arial"/>
              </a:rPr>
              <a:t>n</a:t>
            </a:r>
            <a:r>
              <a:rPr sz="1800" b="1" spc="-15" dirty="0">
                <a:latin typeface="Arial"/>
                <a:cs typeface="Arial"/>
              </a:rPr>
              <a:t>sid</a:t>
            </a:r>
            <a:r>
              <a:rPr sz="1800" b="1" spc="-10" dirty="0">
                <a:latin typeface="Arial"/>
                <a:cs typeface="Arial"/>
              </a:rPr>
              <a:t>e </a:t>
            </a:r>
            <a:r>
              <a:rPr sz="1800" b="1" dirty="0">
                <a:latin typeface="Arial"/>
                <a:cs typeface="Arial"/>
              </a:rPr>
              <a:t>the</a:t>
            </a:r>
            <a:r>
              <a:rPr sz="1800" b="1" spc="-10" dirty="0">
                <a:latin typeface="Arial"/>
                <a:cs typeface="Arial"/>
              </a:rPr>
              <a:t> </a:t>
            </a:r>
            <a:r>
              <a:rPr sz="1800" b="1" dirty="0">
                <a:latin typeface="Arial"/>
                <a:cs typeface="Arial"/>
              </a:rPr>
              <a:t>par</a:t>
            </a:r>
            <a:r>
              <a:rPr sz="1800" b="1" spc="-15" dirty="0">
                <a:latin typeface="Arial"/>
                <a:cs typeface="Arial"/>
              </a:rPr>
              <a:t>a</a:t>
            </a:r>
            <a:r>
              <a:rPr sz="1800" b="1" spc="-5" dirty="0">
                <a:latin typeface="Arial"/>
                <a:cs typeface="Arial"/>
              </a:rPr>
              <a:t>l</a:t>
            </a:r>
            <a:r>
              <a:rPr sz="1800" b="1" dirty="0">
                <a:latin typeface="Arial"/>
                <a:cs typeface="Arial"/>
              </a:rPr>
              <a:t>l</a:t>
            </a:r>
            <a:r>
              <a:rPr sz="1800" b="1" spc="-15" dirty="0">
                <a:latin typeface="Arial"/>
                <a:cs typeface="Arial"/>
              </a:rPr>
              <a:t>e</a:t>
            </a:r>
            <a:r>
              <a:rPr sz="1800" b="1" spc="-5" dirty="0">
                <a:latin typeface="Arial"/>
                <a:cs typeface="Arial"/>
              </a:rPr>
              <a:t>l</a:t>
            </a:r>
            <a:r>
              <a:rPr sz="1800" b="1" dirty="0">
                <a:latin typeface="Arial"/>
                <a:cs typeface="Arial"/>
              </a:rPr>
              <a:t> </a:t>
            </a:r>
            <a:r>
              <a:rPr sz="1800" b="1" spc="-5" dirty="0">
                <a:latin typeface="Arial"/>
                <a:cs typeface="Arial"/>
              </a:rPr>
              <a:t>r</a:t>
            </a:r>
            <a:r>
              <a:rPr sz="1800" b="1" spc="-10" dirty="0">
                <a:latin typeface="Arial"/>
                <a:cs typeface="Arial"/>
              </a:rPr>
              <a:t>e</a:t>
            </a:r>
            <a:r>
              <a:rPr sz="1800" b="1" spc="-15" dirty="0">
                <a:latin typeface="Arial"/>
                <a:cs typeface="Arial"/>
              </a:rPr>
              <a:t>g</a:t>
            </a:r>
            <a:r>
              <a:rPr sz="1800" b="1" dirty="0">
                <a:latin typeface="Arial"/>
                <a:cs typeface="Arial"/>
              </a:rPr>
              <a:t>i</a:t>
            </a:r>
            <a:r>
              <a:rPr sz="1800" b="1" spc="-15" dirty="0">
                <a:latin typeface="Arial"/>
                <a:cs typeface="Arial"/>
              </a:rPr>
              <a:t>o</a:t>
            </a:r>
            <a:r>
              <a:rPr sz="1800" b="1" spc="-10" dirty="0">
                <a:latin typeface="Arial"/>
                <a:cs typeface="Arial"/>
              </a:rPr>
              <a:t>n</a:t>
            </a:r>
            <a:r>
              <a:rPr sz="1800" b="1" spc="-15" dirty="0">
                <a:latin typeface="Arial"/>
                <a:cs typeface="Arial"/>
              </a:rPr>
              <a:t>?</a:t>
            </a:r>
            <a:endParaRPr sz="1800" dirty="0">
              <a:latin typeface="Arial"/>
              <a:cs typeface="Arial"/>
            </a:endParaRPr>
          </a:p>
          <a:p>
            <a:pPr marL="299085" indent="-286385">
              <a:lnSpc>
                <a:spcPct val="100000"/>
              </a:lnSpc>
              <a:spcBef>
                <a:spcPts val="530"/>
              </a:spcBef>
              <a:buClr>
                <a:srgbClr val="F5C300"/>
              </a:buClr>
              <a:buSzPct val="75000"/>
              <a:buFont typeface="Arial Unicode MS"/>
              <a:buChar char="•"/>
              <a:tabLst>
                <a:tab pos="299720" algn="l"/>
              </a:tabLst>
            </a:pPr>
            <a:r>
              <a:rPr sz="1800" b="1" dirty="0">
                <a:latin typeface="Arial"/>
                <a:cs typeface="Arial"/>
              </a:rPr>
              <a:t>What</a:t>
            </a:r>
            <a:r>
              <a:rPr sz="1800" b="1" spc="-15" dirty="0">
                <a:latin typeface="Arial"/>
                <a:cs typeface="Arial"/>
              </a:rPr>
              <a:t> </a:t>
            </a:r>
            <a:r>
              <a:rPr sz="1800" b="1" spc="-10" dirty="0">
                <a:latin typeface="Arial"/>
                <a:cs typeface="Arial"/>
              </a:rPr>
              <a:t>a</a:t>
            </a:r>
            <a:r>
              <a:rPr sz="1800" b="1" spc="-5" dirty="0">
                <a:latin typeface="Arial"/>
                <a:cs typeface="Arial"/>
              </a:rPr>
              <a:t>r</a:t>
            </a:r>
            <a:r>
              <a:rPr sz="1800" b="1" dirty="0">
                <a:latin typeface="Arial"/>
                <a:cs typeface="Arial"/>
              </a:rPr>
              <a:t>e their</a:t>
            </a:r>
            <a:r>
              <a:rPr sz="1800" b="1" spc="-5" dirty="0">
                <a:latin typeface="Arial"/>
                <a:cs typeface="Arial"/>
              </a:rPr>
              <a:t> </a:t>
            </a:r>
            <a:r>
              <a:rPr sz="1800" b="1" dirty="0">
                <a:latin typeface="Arial"/>
                <a:cs typeface="Arial"/>
              </a:rPr>
              <a:t>initial</a:t>
            </a:r>
            <a:r>
              <a:rPr sz="1800" b="1" spc="-25" dirty="0">
                <a:latin typeface="Arial"/>
                <a:cs typeface="Arial"/>
              </a:rPr>
              <a:t> </a:t>
            </a:r>
            <a:r>
              <a:rPr sz="1800" b="1" spc="-45" dirty="0">
                <a:latin typeface="Arial"/>
                <a:cs typeface="Arial"/>
              </a:rPr>
              <a:t>v</a:t>
            </a:r>
            <a:r>
              <a:rPr sz="1800" b="1" spc="-10" dirty="0">
                <a:latin typeface="Arial"/>
                <a:cs typeface="Arial"/>
              </a:rPr>
              <a:t>a</a:t>
            </a:r>
            <a:r>
              <a:rPr sz="1800" b="1" dirty="0">
                <a:latin typeface="Arial"/>
                <a:cs typeface="Arial"/>
              </a:rPr>
              <a:t>lu</a:t>
            </a:r>
            <a:r>
              <a:rPr sz="1800" b="1" spc="-10" dirty="0">
                <a:latin typeface="Arial"/>
                <a:cs typeface="Arial"/>
              </a:rPr>
              <a:t>e</a:t>
            </a:r>
            <a:r>
              <a:rPr sz="1800" b="1" dirty="0">
                <a:latin typeface="Arial"/>
                <a:cs typeface="Arial"/>
              </a:rPr>
              <a:t>s</a:t>
            </a:r>
            <a:r>
              <a:rPr sz="1800" b="1" spc="30" dirty="0">
                <a:latin typeface="Arial"/>
                <a:cs typeface="Arial"/>
              </a:rPr>
              <a:t> </a:t>
            </a:r>
            <a:r>
              <a:rPr sz="1800" b="1" dirty="0">
                <a:latin typeface="Arial"/>
                <a:cs typeface="Arial"/>
              </a:rPr>
              <a:t>in</a:t>
            </a:r>
            <a:r>
              <a:rPr sz="1800" b="1" spc="-10" dirty="0">
                <a:latin typeface="Arial"/>
                <a:cs typeface="Arial"/>
              </a:rPr>
              <a:t>s</a:t>
            </a:r>
            <a:r>
              <a:rPr sz="1800" b="1" dirty="0">
                <a:latin typeface="Arial"/>
                <a:cs typeface="Arial"/>
              </a:rPr>
              <a:t>ide</a:t>
            </a:r>
            <a:r>
              <a:rPr sz="1800" b="1" spc="-15" dirty="0">
                <a:latin typeface="Arial"/>
                <a:cs typeface="Arial"/>
              </a:rPr>
              <a:t> </a:t>
            </a:r>
            <a:r>
              <a:rPr sz="1800" b="1" spc="-10" dirty="0">
                <a:latin typeface="Arial"/>
                <a:cs typeface="Arial"/>
              </a:rPr>
              <a:t>a</a:t>
            </a:r>
            <a:r>
              <a:rPr sz="1800" b="1" dirty="0">
                <a:latin typeface="Arial"/>
                <a:cs typeface="Arial"/>
              </a:rPr>
              <a:t>nd </a:t>
            </a:r>
            <a:r>
              <a:rPr sz="1800" b="1" spc="-40" dirty="0">
                <a:latin typeface="Arial"/>
                <a:cs typeface="Arial"/>
              </a:rPr>
              <a:t>v</a:t>
            </a:r>
            <a:r>
              <a:rPr sz="1800" b="1" spc="-10" dirty="0">
                <a:latin typeface="Arial"/>
                <a:cs typeface="Arial"/>
              </a:rPr>
              <a:t>a</a:t>
            </a:r>
            <a:r>
              <a:rPr sz="1800" b="1" dirty="0">
                <a:latin typeface="Arial"/>
                <a:cs typeface="Arial"/>
              </a:rPr>
              <a:t>lu</a:t>
            </a:r>
            <a:r>
              <a:rPr sz="1800" b="1" spc="-10" dirty="0">
                <a:latin typeface="Arial"/>
                <a:cs typeface="Arial"/>
              </a:rPr>
              <a:t>e</a:t>
            </a:r>
            <a:r>
              <a:rPr sz="1800" b="1" dirty="0">
                <a:latin typeface="Arial"/>
                <a:cs typeface="Arial"/>
              </a:rPr>
              <a:t>s</a:t>
            </a:r>
            <a:r>
              <a:rPr sz="1800" b="1" spc="30" dirty="0">
                <a:latin typeface="Arial"/>
                <a:cs typeface="Arial"/>
              </a:rPr>
              <a:t> </a:t>
            </a:r>
            <a:r>
              <a:rPr sz="1800" b="1" spc="-10" dirty="0">
                <a:latin typeface="Arial"/>
                <a:cs typeface="Arial"/>
              </a:rPr>
              <a:t>a</a:t>
            </a:r>
            <a:r>
              <a:rPr sz="1800" b="1" dirty="0">
                <a:latin typeface="Arial"/>
                <a:cs typeface="Arial"/>
              </a:rPr>
              <a:t>ft</a:t>
            </a:r>
            <a:r>
              <a:rPr sz="1800" b="1" spc="-10" dirty="0">
                <a:latin typeface="Arial"/>
                <a:cs typeface="Arial"/>
              </a:rPr>
              <a:t>e</a:t>
            </a:r>
            <a:r>
              <a:rPr sz="1800" b="1" dirty="0">
                <a:latin typeface="Arial"/>
                <a:cs typeface="Arial"/>
              </a:rPr>
              <a:t>r</a:t>
            </a:r>
            <a:r>
              <a:rPr sz="1800" b="1" spc="5" dirty="0">
                <a:latin typeface="Arial"/>
                <a:cs typeface="Arial"/>
              </a:rPr>
              <a:t> </a:t>
            </a:r>
            <a:r>
              <a:rPr sz="1800" b="1" dirty="0">
                <a:latin typeface="Arial"/>
                <a:cs typeface="Arial"/>
              </a:rPr>
              <a:t>the</a:t>
            </a:r>
            <a:r>
              <a:rPr sz="1800" b="1" spc="-15" dirty="0">
                <a:latin typeface="Arial"/>
                <a:cs typeface="Arial"/>
              </a:rPr>
              <a:t> </a:t>
            </a:r>
            <a:r>
              <a:rPr sz="1800" b="1" dirty="0">
                <a:latin typeface="Arial"/>
                <a:cs typeface="Arial"/>
              </a:rPr>
              <a:t>pa</a:t>
            </a:r>
            <a:r>
              <a:rPr sz="1800" b="1" spc="-10" dirty="0">
                <a:latin typeface="Arial"/>
                <a:cs typeface="Arial"/>
              </a:rPr>
              <a:t>ra</a:t>
            </a:r>
            <a:r>
              <a:rPr sz="1800" b="1" dirty="0">
                <a:latin typeface="Arial"/>
                <a:cs typeface="Arial"/>
              </a:rPr>
              <a:t>ll</a:t>
            </a:r>
            <a:r>
              <a:rPr sz="1800" b="1" spc="-10" dirty="0">
                <a:latin typeface="Arial"/>
                <a:cs typeface="Arial"/>
              </a:rPr>
              <a:t>e</a:t>
            </a:r>
            <a:r>
              <a:rPr sz="1800" b="1" dirty="0">
                <a:latin typeface="Arial"/>
                <a:cs typeface="Arial"/>
              </a:rPr>
              <a:t>l </a:t>
            </a:r>
            <a:r>
              <a:rPr sz="1800" b="1" spc="-5" dirty="0">
                <a:latin typeface="Arial"/>
                <a:cs typeface="Arial"/>
              </a:rPr>
              <a:t>r</a:t>
            </a:r>
            <a:r>
              <a:rPr sz="1800" b="1" spc="-15" dirty="0">
                <a:latin typeface="Arial"/>
                <a:cs typeface="Arial"/>
              </a:rPr>
              <a:t>e</a:t>
            </a:r>
            <a:r>
              <a:rPr sz="1800" b="1" dirty="0">
                <a:latin typeface="Arial"/>
                <a:cs typeface="Arial"/>
              </a:rPr>
              <a:t>gion?</a:t>
            </a:r>
            <a:endParaRPr sz="1800" dirty="0">
              <a:latin typeface="Arial"/>
              <a:cs typeface="Arial"/>
            </a:endParaRPr>
          </a:p>
          <a:p>
            <a:pPr>
              <a:lnSpc>
                <a:spcPct val="100000"/>
              </a:lnSpc>
              <a:spcBef>
                <a:spcPts val="45"/>
              </a:spcBef>
              <a:buClr>
                <a:srgbClr val="F5C300"/>
              </a:buClr>
              <a:buFont typeface="Arial Unicode MS"/>
              <a:buChar char="•"/>
            </a:pPr>
            <a:endParaRPr sz="1550" dirty="0">
              <a:latin typeface="Times New Roman"/>
              <a:cs typeface="Times New Roman"/>
            </a:endParaRPr>
          </a:p>
          <a:p>
            <a:pPr marL="12700">
              <a:lnSpc>
                <a:spcPct val="100000"/>
              </a:lnSpc>
            </a:pPr>
            <a:r>
              <a:rPr sz="2000" b="1" dirty="0">
                <a:latin typeface="Arial"/>
                <a:cs typeface="Arial"/>
              </a:rPr>
              <a:t>Ins</a:t>
            </a:r>
            <a:r>
              <a:rPr sz="2000" b="1" spc="-10" dirty="0">
                <a:latin typeface="Arial"/>
                <a:cs typeface="Arial"/>
              </a:rPr>
              <a:t>i</a:t>
            </a:r>
            <a:r>
              <a:rPr sz="2000" b="1" dirty="0">
                <a:latin typeface="Arial"/>
                <a:cs typeface="Arial"/>
              </a:rPr>
              <a:t>de</a:t>
            </a:r>
            <a:r>
              <a:rPr sz="2000" b="1" spc="-20" dirty="0">
                <a:latin typeface="Arial"/>
                <a:cs typeface="Arial"/>
              </a:rPr>
              <a:t> </a:t>
            </a:r>
            <a:r>
              <a:rPr sz="2000" b="1" dirty="0">
                <a:latin typeface="Arial"/>
                <a:cs typeface="Arial"/>
              </a:rPr>
              <a:t>this</a:t>
            </a:r>
            <a:r>
              <a:rPr sz="2000" b="1" spc="-15" dirty="0">
                <a:latin typeface="Arial"/>
                <a:cs typeface="Arial"/>
              </a:rPr>
              <a:t> </a:t>
            </a:r>
            <a:r>
              <a:rPr sz="2000" b="1" dirty="0">
                <a:latin typeface="Arial"/>
                <a:cs typeface="Arial"/>
              </a:rPr>
              <a:t>paral</a:t>
            </a:r>
            <a:r>
              <a:rPr sz="2000" b="1" spc="-10" dirty="0">
                <a:latin typeface="Arial"/>
                <a:cs typeface="Arial"/>
              </a:rPr>
              <a:t>l</a:t>
            </a:r>
            <a:r>
              <a:rPr sz="2000" b="1" spc="-5" dirty="0">
                <a:latin typeface="Arial"/>
                <a:cs typeface="Arial"/>
              </a:rPr>
              <a:t>e</a:t>
            </a:r>
            <a:r>
              <a:rPr sz="2000" b="1" dirty="0">
                <a:latin typeface="Arial"/>
                <a:cs typeface="Arial"/>
              </a:rPr>
              <a:t>l</a:t>
            </a:r>
            <a:r>
              <a:rPr sz="2000" b="1" spc="-35" dirty="0">
                <a:latin typeface="Arial"/>
                <a:cs typeface="Arial"/>
              </a:rPr>
              <a:t> </a:t>
            </a:r>
            <a:r>
              <a:rPr sz="2000" b="1" spc="-5" dirty="0">
                <a:latin typeface="Arial"/>
                <a:cs typeface="Arial"/>
              </a:rPr>
              <a:t>regio</a:t>
            </a:r>
            <a:r>
              <a:rPr sz="2000" b="1" dirty="0">
                <a:latin typeface="Arial"/>
                <a:cs typeface="Arial"/>
              </a:rPr>
              <a:t>n</a:t>
            </a:r>
            <a:r>
              <a:rPr sz="2000" b="1" spc="-20" dirty="0">
                <a:latin typeface="Arial"/>
                <a:cs typeface="Arial"/>
              </a:rPr>
              <a:t> </a:t>
            </a:r>
            <a:r>
              <a:rPr lang="en-US" altLang="zh-CN" sz="2000" b="1" dirty="0" smtClean="0">
                <a:latin typeface="Arial"/>
                <a:cs typeface="Arial"/>
              </a:rPr>
              <a:t>…</a:t>
            </a:r>
            <a:endParaRPr sz="2000" dirty="0">
              <a:latin typeface="Arial"/>
              <a:cs typeface="Arial"/>
            </a:endParaRPr>
          </a:p>
        </p:txBody>
      </p:sp>
      <p:sp>
        <p:nvSpPr>
          <p:cNvPr id="3" name="object 3"/>
          <p:cNvSpPr txBox="1">
            <a:spLocks noGrp="1"/>
          </p:cNvSpPr>
          <p:nvPr>
            <p:ph type="title"/>
          </p:nvPr>
        </p:nvSpPr>
        <p:spPr>
          <a:xfrm>
            <a:off x="214282" y="357166"/>
            <a:ext cx="8715436" cy="1421798"/>
          </a:xfrm>
          <a:prstGeom prst="rect">
            <a:avLst/>
          </a:prstGeom>
        </p:spPr>
        <p:txBody>
          <a:bodyPr vert="horz" wrap="square" lIns="0" tIns="188848" rIns="0" bIns="0" rtlCol="0">
            <a:spAutoFit/>
          </a:bodyPr>
          <a:lstStyle/>
          <a:p>
            <a:pPr marL="239395">
              <a:lnSpc>
                <a:spcPts val="4760"/>
              </a:lnSpc>
            </a:pPr>
            <a:r>
              <a:rPr sz="4000" spc="-30" dirty="0">
                <a:solidFill>
                  <a:schemeClr val="tx1"/>
                </a:solidFill>
              </a:rPr>
              <a:t>Dat</a:t>
            </a:r>
            <a:r>
              <a:rPr sz="4000" spc="-25" dirty="0">
                <a:solidFill>
                  <a:schemeClr val="tx1"/>
                </a:solidFill>
              </a:rPr>
              <a:t>a</a:t>
            </a:r>
            <a:r>
              <a:rPr sz="4000" spc="15" dirty="0">
                <a:solidFill>
                  <a:schemeClr val="tx1"/>
                </a:solidFill>
              </a:rPr>
              <a:t> </a:t>
            </a:r>
            <a:r>
              <a:rPr sz="4000" spc="-25" dirty="0" smtClean="0">
                <a:solidFill>
                  <a:schemeClr val="tx1"/>
                </a:solidFill>
              </a:rPr>
              <a:t>Sharing:</a:t>
            </a:r>
            <a:r>
              <a:rPr lang="en-US" sz="4000" spc="-25" dirty="0" smtClean="0">
                <a:solidFill>
                  <a:schemeClr val="tx1"/>
                </a:solidFill>
              </a:rPr>
              <a:t>A data environment test</a:t>
            </a:r>
            <a:r>
              <a:rPr lang="en-US" sz="4000" dirty="0" smtClean="0">
                <a:latin typeface="Arial"/>
                <a:cs typeface="Arial"/>
              </a:rPr>
              <a:t/>
            </a:r>
            <a:br>
              <a:rPr lang="en-US" sz="4000" dirty="0" smtClean="0">
                <a:latin typeface="Arial"/>
                <a:cs typeface="Arial"/>
              </a:rPr>
            </a:br>
            <a:endParaRPr sz="4000" dirty="0">
              <a:solidFill>
                <a:schemeClr val="tx1"/>
              </a:solidFill>
            </a:endParaRPr>
          </a:p>
        </p:txBody>
      </p:sp>
      <p:sp>
        <p:nvSpPr>
          <p:cNvPr id="4" name="object 4"/>
          <p:cNvSpPr txBox="1"/>
          <p:nvPr/>
        </p:nvSpPr>
        <p:spPr>
          <a:xfrm>
            <a:off x="285720" y="1373746"/>
            <a:ext cx="7261867" cy="269304"/>
          </a:xfrm>
          <a:prstGeom prst="rect">
            <a:avLst/>
          </a:prstGeom>
        </p:spPr>
        <p:txBody>
          <a:bodyPr vert="horz" wrap="square" lIns="0" tIns="0" rIns="0" bIns="0" rtlCol="0">
            <a:spAutoFit/>
          </a:bodyPr>
          <a:lstStyle/>
          <a:p>
            <a:pPr marL="299085" indent="-286385">
              <a:lnSpc>
                <a:spcPts val="2140"/>
              </a:lnSpc>
              <a:spcBef>
                <a:spcPts val="780"/>
              </a:spcBef>
              <a:buClr>
                <a:srgbClr val="F5C300"/>
              </a:buClr>
              <a:buSzPct val="75000"/>
              <a:buFont typeface="Arial Unicode MS"/>
              <a:buChar char="•"/>
              <a:tabLst>
                <a:tab pos="299720" algn="l"/>
              </a:tabLst>
            </a:pPr>
            <a:r>
              <a:rPr sz="2000" b="1" spc="-15" dirty="0" smtClean="0">
                <a:latin typeface="Arial"/>
                <a:cs typeface="Arial"/>
              </a:rPr>
              <a:t>Consi</a:t>
            </a:r>
            <a:r>
              <a:rPr sz="2000" b="1" spc="-10" dirty="0" smtClean="0">
                <a:latin typeface="Arial"/>
                <a:cs typeface="Arial"/>
              </a:rPr>
              <a:t>d</a:t>
            </a:r>
            <a:r>
              <a:rPr sz="2000" b="1" spc="-5" dirty="0" smtClean="0">
                <a:latin typeface="Arial"/>
                <a:cs typeface="Arial"/>
              </a:rPr>
              <a:t>e</a:t>
            </a:r>
            <a:r>
              <a:rPr sz="2000" b="1" dirty="0" smtClean="0">
                <a:latin typeface="Arial"/>
                <a:cs typeface="Arial"/>
              </a:rPr>
              <a:t>r</a:t>
            </a:r>
            <a:r>
              <a:rPr sz="2000" b="1" spc="-10" dirty="0" smtClean="0">
                <a:latin typeface="Arial"/>
                <a:cs typeface="Arial"/>
              </a:rPr>
              <a:t> </a:t>
            </a:r>
            <a:r>
              <a:rPr sz="2000" b="1" spc="-10" dirty="0">
                <a:latin typeface="Arial"/>
                <a:cs typeface="Arial"/>
              </a:rPr>
              <a:t>this </a:t>
            </a:r>
            <a:r>
              <a:rPr sz="2000" b="1" spc="-5" dirty="0">
                <a:latin typeface="Arial"/>
                <a:cs typeface="Arial"/>
              </a:rPr>
              <a:t>e</a:t>
            </a:r>
            <a:r>
              <a:rPr sz="2000" b="1" spc="-10" dirty="0">
                <a:latin typeface="Arial"/>
                <a:cs typeface="Arial"/>
              </a:rPr>
              <a:t>x</a:t>
            </a:r>
            <a:r>
              <a:rPr sz="2000" b="1" spc="-5" dirty="0">
                <a:latin typeface="Arial"/>
                <a:cs typeface="Arial"/>
              </a:rPr>
              <a:t>a</a:t>
            </a:r>
            <a:r>
              <a:rPr sz="2000" b="1" spc="-10" dirty="0">
                <a:latin typeface="Arial"/>
                <a:cs typeface="Arial"/>
              </a:rPr>
              <a:t>m</a:t>
            </a:r>
            <a:r>
              <a:rPr sz="2000" b="1" spc="-15" dirty="0">
                <a:latin typeface="Arial"/>
                <a:cs typeface="Arial"/>
              </a:rPr>
              <a:t>p</a:t>
            </a:r>
            <a:r>
              <a:rPr sz="2000" b="1" dirty="0">
                <a:latin typeface="Arial"/>
                <a:cs typeface="Arial"/>
              </a:rPr>
              <a:t>le</a:t>
            </a:r>
            <a:r>
              <a:rPr sz="2000" b="1" spc="5" dirty="0">
                <a:latin typeface="Arial"/>
                <a:cs typeface="Arial"/>
              </a:rPr>
              <a:t> </a:t>
            </a:r>
            <a:r>
              <a:rPr sz="2000" b="1" spc="-10" dirty="0">
                <a:latin typeface="Arial"/>
                <a:cs typeface="Arial"/>
              </a:rPr>
              <a:t>of</a:t>
            </a:r>
            <a:r>
              <a:rPr sz="2000" b="1" spc="-5" dirty="0">
                <a:latin typeface="Arial"/>
                <a:cs typeface="Arial"/>
              </a:rPr>
              <a:t> </a:t>
            </a:r>
            <a:r>
              <a:rPr sz="2000" b="1" dirty="0">
                <a:latin typeface="Arial"/>
                <a:cs typeface="Arial"/>
              </a:rPr>
              <a:t>P</a:t>
            </a:r>
            <a:r>
              <a:rPr sz="2000" b="1" spc="-10" dirty="0">
                <a:latin typeface="Arial"/>
                <a:cs typeface="Arial"/>
              </a:rPr>
              <a:t>RIV</a:t>
            </a:r>
            <a:r>
              <a:rPr sz="2000" b="1" spc="-65" dirty="0">
                <a:latin typeface="Arial"/>
                <a:cs typeface="Arial"/>
              </a:rPr>
              <a:t>A</a:t>
            </a:r>
            <a:r>
              <a:rPr sz="2000" b="1" spc="-15" dirty="0">
                <a:latin typeface="Arial"/>
                <a:cs typeface="Arial"/>
              </a:rPr>
              <a:t>TE</a:t>
            </a:r>
            <a:r>
              <a:rPr sz="2000" b="1" spc="50" dirty="0">
                <a:latin typeface="Arial"/>
                <a:cs typeface="Arial"/>
              </a:rPr>
              <a:t> </a:t>
            </a:r>
            <a:r>
              <a:rPr sz="2000" b="1" spc="-20" dirty="0">
                <a:latin typeface="Arial"/>
                <a:cs typeface="Arial"/>
              </a:rPr>
              <a:t>an</a:t>
            </a:r>
            <a:r>
              <a:rPr sz="2000" b="1" spc="-15" dirty="0">
                <a:latin typeface="Arial"/>
                <a:cs typeface="Arial"/>
              </a:rPr>
              <a:t>d</a:t>
            </a:r>
            <a:r>
              <a:rPr sz="2000" b="1" dirty="0">
                <a:latin typeface="Arial"/>
                <a:cs typeface="Arial"/>
              </a:rPr>
              <a:t> </a:t>
            </a:r>
            <a:r>
              <a:rPr sz="2000" b="1" spc="-15" dirty="0">
                <a:latin typeface="Arial"/>
                <a:cs typeface="Arial"/>
              </a:rPr>
              <a:t>FIRSTPRIV</a:t>
            </a:r>
            <a:r>
              <a:rPr sz="2000" b="1" spc="-70" dirty="0">
                <a:latin typeface="Arial"/>
                <a:cs typeface="Arial"/>
              </a:rPr>
              <a:t>A</a:t>
            </a:r>
            <a:r>
              <a:rPr sz="2000" b="1" spc="-15" dirty="0">
                <a:latin typeface="Arial"/>
                <a:cs typeface="Arial"/>
              </a:rPr>
              <a:t>TE</a:t>
            </a:r>
            <a:endParaRPr sz="2000" dirty="0">
              <a:latin typeface="Arial"/>
              <a:cs typeface="Arial"/>
            </a:endParaRPr>
          </a:p>
        </p:txBody>
      </p:sp>
      <p:sp>
        <p:nvSpPr>
          <p:cNvPr id="5" name="object 5"/>
          <p:cNvSpPr txBox="1"/>
          <p:nvPr/>
        </p:nvSpPr>
        <p:spPr>
          <a:xfrm>
            <a:off x="857224" y="1729053"/>
            <a:ext cx="6400800" cy="628377"/>
          </a:xfrm>
          <a:prstGeom prst="rect">
            <a:avLst/>
          </a:prstGeom>
          <a:solidFill>
            <a:srgbClr val="001B72"/>
          </a:solidFill>
        </p:spPr>
        <p:txBody>
          <a:bodyPr vert="horz" wrap="square" lIns="0" tIns="0" rIns="0" bIns="0" rtlCol="0">
            <a:spAutoFit/>
          </a:bodyPr>
          <a:lstStyle/>
          <a:p>
            <a:pPr marL="1006475">
              <a:lnSpc>
                <a:spcPct val="100000"/>
              </a:lnSpc>
            </a:pPr>
            <a:r>
              <a:rPr sz="2000" spc="-10" dirty="0">
                <a:solidFill>
                  <a:schemeClr val="bg1"/>
                </a:solidFill>
                <a:latin typeface="Arial"/>
                <a:cs typeface="Arial"/>
              </a:rPr>
              <a:t>v</a:t>
            </a:r>
            <a:r>
              <a:rPr sz="2000" spc="-5" dirty="0">
                <a:solidFill>
                  <a:schemeClr val="bg1"/>
                </a:solidFill>
                <a:latin typeface="Arial"/>
                <a:cs typeface="Arial"/>
              </a:rPr>
              <a:t>ariable</a:t>
            </a:r>
            <a:r>
              <a:rPr sz="2000" spc="5" dirty="0">
                <a:solidFill>
                  <a:schemeClr val="bg1"/>
                </a:solidFill>
                <a:latin typeface="Arial"/>
                <a:cs typeface="Arial"/>
              </a:rPr>
              <a:t>s</a:t>
            </a:r>
            <a:r>
              <a:rPr sz="2000" dirty="0">
                <a:solidFill>
                  <a:schemeClr val="bg1"/>
                </a:solidFill>
                <a:latin typeface="Arial"/>
                <a:cs typeface="Arial"/>
              </a:rPr>
              <a:t>: </a:t>
            </a:r>
            <a:r>
              <a:rPr sz="2000" spc="-150" dirty="0">
                <a:solidFill>
                  <a:schemeClr val="bg1"/>
                </a:solidFill>
                <a:latin typeface="Arial"/>
                <a:cs typeface="Arial"/>
              </a:rPr>
              <a:t> </a:t>
            </a:r>
            <a:r>
              <a:rPr sz="2000" dirty="0">
                <a:solidFill>
                  <a:schemeClr val="bg1"/>
                </a:solidFill>
                <a:latin typeface="Arial"/>
                <a:cs typeface="Arial"/>
              </a:rPr>
              <a:t>A</a:t>
            </a:r>
            <a:r>
              <a:rPr sz="2000" spc="-114" dirty="0">
                <a:solidFill>
                  <a:schemeClr val="bg1"/>
                </a:solidFill>
                <a:latin typeface="Arial"/>
                <a:cs typeface="Arial"/>
              </a:rPr>
              <a:t> </a:t>
            </a:r>
            <a:r>
              <a:rPr sz="2000" dirty="0">
                <a:solidFill>
                  <a:schemeClr val="bg1"/>
                </a:solidFill>
                <a:latin typeface="Arial"/>
                <a:cs typeface="Arial"/>
              </a:rPr>
              <a:t>=</a:t>
            </a:r>
            <a:r>
              <a:rPr sz="2000" spc="-20" dirty="0">
                <a:solidFill>
                  <a:schemeClr val="bg1"/>
                </a:solidFill>
                <a:latin typeface="Arial"/>
                <a:cs typeface="Arial"/>
              </a:rPr>
              <a:t> </a:t>
            </a:r>
            <a:r>
              <a:rPr sz="2000" spc="-5" dirty="0">
                <a:solidFill>
                  <a:schemeClr val="bg1"/>
                </a:solidFill>
                <a:latin typeface="Arial"/>
                <a:cs typeface="Arial"/>
              </a:rPr>
              <a:t>1,</a:t>
            </a:r>
            <a:r>
              <a:rPr sz="2000" dirty="0">
                <a:solidFill>
                  <a:schemeClr val="bg1"/>
                </a:solidFill>
                <a:latin typeface="Arial"/>
                <a:cs typeface="Arial"/>
              </a:rPr>
              <a:t>B</a:t>
            </a:r>
            <a:r>
              <a:rPr sz="2000" spc="-10" dirty="0">
                <a:solidFill>
                  <a:schemeClr val="bg1"/>
                </a:solidFill>
                <a:latin typeface="Arial"/>
                <a:cs typeface="Arial"/>
              </a:rPr>
              <a:t> </a:t>
            </a:r>
            <a:r>
              <a:rPr sz="2000" dirty="0">
                <a:solidFill>
                  <a:schemeClr val="bg1"/>
                </a:solidFill>
                <a:latin typeface="Arial"/>
                <a:cs typeface="Arial"/>
              </a:rPr>
              <a:t>=</a:t>
            </a:r>
            <a:r>
              <a:rPr sz="2000" spc="-35" dirty="0">
                <a:solidFill>
                  <a:schemeClr val="bg1"/>
                </a:solidFill>
                <a:latin typeface="Arial"/>
                <a:cs typeface="Arial"/>
              </a:rPr>
              <a:t> </a:t>
            </a:r>
            <a:r>
              <a:rPr sz="2000" spc="-5" dirty="0">
                <a:solidFill>
                  <a:schemeClr val="bg1"/>
                </a:solidFill>
                <a:latin typeface="Arial"/>
                <a:cs typeface="Arial"/>
              </a:rPr>
              <a:t>1</a:t>
            </a:r>
            <a:r>
              <a:rPr sz="2000" dirty="0">
                <a:solidFill>
                  <a:schemeClr val="bg1"/>
                </a:solidFill>
                <a:latin typeface="Arial"/>
                <a:cs typeface="Arial"/>
              </a:rPr>
              <a:t>,</a:t>
            </a:r>
            <a:r>
              <a:rPr sz="2000" spc="-10" dirty="0">
                <a:solidFill>
                  <a:schemeClr val="bg1"/>
                </a:solidFill>
                <a:latin typeface="Arial"/>
                <a:cs typeface="Arial"/>
              </a:rPr>
              <a:t> </a:t>
            </a:r>
            <a:r>
              <a:rPr sz="2000" dirty="0">
                <a:solidFill>
                  <a:schemeClr val="bg1"/>
                </a:solidFill>
                <a:latin typeface="Arial"/>
                <a:cs typeface="Arial"/>
              </a:rPr>
              <a:t>C</a:t>
            </a:r>
            <a:r>
              <a:rPr sz="2000" spc="-5" dirty="0">
                <a:solidFill>
                  <a:schemeClr val="bg1"/>
                </a:solidFill>
                <a:latin typeface="Arial"/>
                <a:cs typeface="Arial"/>
              </a:rPr>
              <a:t> </a:t>
            </a:r>
            <a:r>
              <a:rPr sz="2000" dirty="0">
                <a:solidFill>
                  <a:schemeClr val="bg1"/>
                </a:solidFill>
                <a:latin typeface="Arial"/>
                <a:cs typeface="Arial"/>
              </a:rPr>
              <a:t>=</a:t>
            </a:r>
            <a:r>
              <a:rPr sz="2000" spc="-15" dirty="0">
                <a:solidFill>
                  <a:schemeClr val="bg1"/>
                </a:solidFill>
                <a:latin typeface="Arial"/>
                <a:cs typeface="Arial"/>
              </a:rPr>
              <a:t> </a:t>
            </a:r>
            <a:r>
              <a:rPr sz="2000" dirty="0">
                <a:solidFill>
                  <a:schemeClr val="bg1"/>
                </a:solidFill>
                <a:latin typeface="Arial"/>
                <a:cs typeface="Arial"/>
              </a:rPr>
              <a:t>1</a:t>
            </a:r>
          </a:p>
          <a:p>
            <a:pPr marL="92075">
              <a:lnSpc>
                <a:spcPct val="100000"/>
              </a:lnSpc>
              <a:spcBef>
                <a:spcPts val="80"/>
              </a:spcBef>
              <a:tabLst>
                <a:tab pos="3858260" algn="l"/>
              </a:tabLst>
            </a:pPr>
            <a:r>
              <a:rPr sz="2000" spc="-5" dirty="0">
                <a:solidFill>
                  <a:schemeClr val="bg1"/>
                </a:solidFill>
                <a:latin typeface="Arial"/>
                <a:cs typeface="Arial"/>
              </a:rPr>
              <a:t>#p</a:t>
            </a:r>
            <a:r>
              <a:rPr sz="2000" spc="5" dirty="0">
                <a:solidFill>
                  <a:schemeClr val="bg1"/>
                </a:solidFill>
                <a:latin typeface="Arial"/>
                <a:cs typeface="Arial"/>
              </a:rPr>
              <a:t>r</a:t>
            </a:r>
            <a:r>
              <a:rPr sz="2000" spc="-5" dirty="0">
                <a:solidFill>
                  <a:schemeClr val="bg1"/>
                </a:solidFill>
                <a:latin typeface="Arial"/>
                <a:cs typeface="Arial"/>
              </a:rPr>
              <a:t>agm</a:t>
            </a:r>
            <a:r>
              <a:rPr sz="2000" dirty="0">
                <a:solidFill>
                  <a:schemeClr val="bg1"/>
                </a:solidFill>
                <a:latin typeface="Arial"/>
                <a:cs typeface="Arial"/>
              </a:rPr>
              <a:t>a</a:t>
            </a:r>
            <a:r>
              <a:rPr sz="2000" spc="-35" dirty="0">
                <a:solidFill>
                  <a:schemeClr val="bg1"/>
                </a:solidFill>
                <a:latin typeface="Arial"/>
                <a:cs typeface="Arial"/>
              </a:rPr>
              <a:t> </a:t>
            </a:r>
            <a:r>
              <a:rPr sz="2000" spc="-5" dirty="0">
                <a:solidFill>
                  <a:schemeClr val="bg1"/>
                </a:solidFill>
                <a:latin typeface="Arial"/>
                <a:cs typeface="Arial"/>
              </a:rPr>
              <a:t>om</a:t>
            </a:r>
            <a:r>
              <a:rPr sz="2000" dirty="0">
                <a:solidFill>
                  <a:schemeClr val="bg1"/>
                </a:solidFill>
                <a:latin typeface="Arial"/>
                <a:cs typeface="Arial"/>
              </a:rPr>
              <a:t>p</a:t>
            </a:r>
            <a:r>
              <a:rPr sz="2000" spc="-15" dirty="0">
                <a:solidFill>
                  <a:schemeClr val="bg1"/>
                </a:solidFill>
                <a:latin typeface="Arial"/>
                <a:cs typeface="Arial"/>
              </a:rPr>
              <a:t> </a:t>
            </a:r>
            <a:r>
              <a:rPr sz="2000" spc="-5" dirty="0">
                <a:solidFill>
                  <a:schemeClr val="bg1"/>
                </a:solidFill>
                <a:latin typeface="Arial"/>
                <a:cs typeface="Arial"/>
              </a:rPr>
              <a:t>pa</a:t>
            </a:r>
            <a:r>
              <a:rPr sz="2000" spc="5" dirty="0">
                <a:solidFill>
                  <a:schemeClr val="bg1"/>
                </a:solidFill>
                <a:latin typeface="Arial"/>
                <a:cs typeface="Arial"/>
              </a:rPr>
              <a:t>r</a:t>
            </a:r>
            <a:r>
              <a:rPr sz="2000" spc="-5" dirty="0">
                <a:solidFill>
                  <a:schemeClr val="bg1"/>
                </a:solidFill>
                <a:latin typeface="Arial"/>
                <a:cs typeface="Arial"/>
              </a:rPr>
              <a:t>alle</a:t>
            </a:r>
            <a:r>
              <a:rPr sz="2000" dirty="0">
                <a:solidFill>
                  <a:schemeClr val="bg1"/>
                </a:solidFill>
                <a:latin typeface="Arial"/>
                <a:cs typeface="Arial"/>
              </a:rPr>
              <a:t>l</a:t>
            </a:r>
            <a:r>
              <a:rPr sz="2000" spc="-15" dirty="0">
                <a:solidFill>
                  <a:schemeClr val="bg1"/>
                </a:solidFill>
                <a:latin typeface="Arial"/>
                <a:cs typeface="Arial"/>
              </a:rPr>
              <a:t> </a:t>
            </a:r>
            <a:r>
              <a:rPr sz="2000" spc="-5" dirty="0">
                <a:solidFill>
                  <a:schemeClr val="bg1"/>
                </a:solidFill>
                <a:latin typeface="Arial"/>
                <a:cs typeface="Arial"/>
              </a:rPr>
              <a:t>p</a:t>
            </a:r>
            <a:r>
              <a:rPr sz="2000" dirty="0">
                <a:solidFill>
                  <a:schemeClr val="bg1"/>
                </a:solidFill>
                <a:latin typeface="Arial"/>
                <a:cs typeface="Arial"/>
              </a:rPr>
              <a:t>r</a:t>
            </a:r>
            <a:r>
              <a:rPr sz="2000" spc="-5" dirty="0">
                <a:solidFill>
                  <a:schemeClr val="bg1"/>
                </a:solidFill>
                <a:latin typeface="Arial"/>
                <a:cs typeface="Arial"/>
              </a:rPr>
              <a:t>i</a:t>
            </a:r>
            <a:r>
              <a:rPr sz="2000" spc="-10" dirty="0">
                <a:solidFill>
                  <a:schemeClr val="bg1"/>
                </a:solidFill>
                <a:latin typeface="Arial"/>
                <a:cs typeface="Arial"/>
              </a:rPr>
              <a:t>v</a:t>
            </a:r>
            <a:r>
              <a:rPr sz="2000" spc="-5" dirty="0">
                <a:solidFill>
                  <a:schemeClr val="bg1"/>
                </a:solidFill>
                <a:latin typeface="Arial"/>
                <a:cs typeface="Arial"/>
              </a:rPr>
              <a:t>ate(B</a:t>
            </a:r>
            <a:r>
              <a:rPr sz="2000" dirty="0">
                <a:solidFill>
                  <a:schemeClr val="bg1"/>
                </a:solidFill>
                <a:latin typeface="Arial"/>
                <a:cs typeface="Arial"/>
              </a:rPr>
              <a:t>)	firstprivat</a:t>
            </a:r>
            <a:r>
              <a:rPr sz="2000" spc="-10" dirty="0">
                <a:solidFill>
                  <a:schemeClr val="bg1"/>
                </a:solidFill>
                <a:latin typeface="Arial"/>
                <a:cs typeface="Arial"/>
              </a:rPr>
              <a:t>e</a:t>
            </a:r>
            <a:r>
              <a:rPr sz="2000" dirty="0">
                <a:solidFill>
                  <a:schemeClr val="bg1"/>
                </a:solidFill>
                <a:latin typeface="Arial"/>
                <a:cs typeface="Arial"/>
              </a:rPr>
              <a:t>(C)</a:t>
            </a:r>
          </a:p>
        </p:txBody>
      </p:sp>
      <p:grpSp>
        <p:nvGrpSpPr>
          <p:cNvPr id="8" name="组合 7"/>
          <p:cNvGrpSpPr/>
          <p:nvPr/>
        </p:nvGrpSpPr>
        <p:grpSpPr>
          <a:xfrm>
            <a:off x="381000" y="3752872"/>
            <a:ext cx="8077200" cy="2819400"/>
            <a:chOff x="381000" y="3752872"/>
            <a:chExt cx="8077200" cy="2819400"/>
          </a:xfrm>
        </p:grpSpPr>
        <p:sp>
          <p:nvSpPr>
            <p:cNvPr id="6" name="object 6"/>
            <p:cNvSpPr/>
            <p:nvPr/>
          </p:nvSpPr>
          <p:spPr>
            <a:xfrm>
              <a:off x="381000" y="3752872"/>
              <a:ext cx="8077200" cy="2819400"/>
            </a:xfrm>
            <a:custGeom>
              <a:avLst/>
              <a:gdLst/>
              <a:ahLst/>
              <a:cxnLst/>
              <a:rect l="l" t="t" r="r" b="b"/>
              <a:pathLst>
                <a:path w="8077200" h="2819400">
                  <a:moveTo>
                    <a:pt x="0" y="2819400"/>
                  </a:moveTo>
                  <a:lnTo>
                    <a:pt x="8077200" y="2819400"/>
                  </a:lnTo>
                  <a:lnTo>
                    <a:pt x="8077200" y="0"/>
                  </a:lnTo>
                  <a:lnTo>
                    <a:pt x="0" y="0"/>
                  </a:lnTo>
                  <a:lnTo>
                    <a:pt x="0" y="2819400"/>
                  </a:lnTo>
                  <a:close/>
                </a:path>
              </a:pathLst>
            </a:custGeom>
            <a:ln w="28575">
              <a:solidFill>
                <a:srgbClr val="CF0E30"/>
              </a:solidFill>
            </a:ln>
          </p:spPr>
          <p:txBody>
            <a:bodyPr wrap="square" lIns="0" tIns="0" rIns="0" bIns="0" rtlCol="0"/>
            <a:lstStyle/>
            <a:p>
              <a:endParaRPr/>
            </a:p>
          </p:txBody>
        </p:sp>
        <p:sp>
          <p:nvSpPr>
            <p:cNvPr id="7" name="TextBox 6"/>
            <p:cNvSpPr txBox="1"/>
            <p:nvPr/>
          </p:nvSpPr>
          <p:spPr>
            <a:xfrm>
              <a:off x="428596" y="3848449"/>
              <a:ext cx="7742504" cy="2723823"/>
            </a:xfrm>
            <a:prstGeom prst="rect">
              <a:avLst/>
            </a:prstGeom>
            <a:noFill/>
          </p:spPr>
          <p:txBody>
            <a:bodyPr wrap="none" rtlCol="0">
              <a:spAutoFit/>
            </a:bodyPr>
            <a:lstStyle/>
            <a:p>
              <a:pPr marL="698500" lvl="1" indent="-228600">
                <a:lnSpc>
                  <a:spcPct val="100000"/>
                </a:lnSpc>
                <a:spcBef>
                  <a:spcPts val="525"/>
                </a:spcBef>
                <a:buClr>
                  <a:srgbClr val="F5C300"/>
                </a:buClr>
                <a:buSzPct val="75000"/>
                <a:buFont typeface="Arial Unicode MS"/>
                <a:buChar char="•"/>
                <a:tabLst>
                  <a:tab pos="699135" algn="l"/>
                </a:tabLst>
              </a:pPr>
              <a:r>
                <a:rPr lang="en-US" b="1" dirty="0" smtClean="0">
                  <a:latin typeface="Arial"/>
                  <a:cs typeface="Arial"/>
                </a:rPr>
                <a:t>“</a:t>
              </a:r>
              <a:r>
                <a:rPr lang="en-US" b="1" spc="-55" dirty="0" smtClean="0">
                  <a:latin typeface="Arial"/>
                  <a:cs typeface="Arial"/>
                </a:rPr>
                <a:t>A</a:t>
              </a:r>
              <a:r>
                <a:rPr lang="en-US" b="1" dirty="0" smtClean="0">
                  <a:latin typeface="Arial"/>
                  <a:cs typeface="Arial"/>
                </a:rPr>
                <a:t>”</a:t>
              </a:r>
              <a:r>
                <a:rPr lang="en-US" b="1" spc="50" dirty="0" smtClean="0">
                  <a:latin typeface="Arial"/>
                  <a:cs typeface="Arial"/>
                </a:rPr>
                <a:t> </a:t>
              </a:r>
              <a:r>
                <a:rPr lang="en-US" b="1" dirty="0" smtClean="0">
                  <a:latin typeface="Arial"/>
                  <a:cs typeface="Arial"/>
                </a:rPr>
                <a:t>is sha</a:t>
              </a:r>
              <a:r>
                <a:rPr lang="en-US" b="1" spc="-10" dirty="0" smtClean="0">
                  <a:latin typeface="Arial"/>
                  <a:cs typeface="Arial"/>
                </a:rPr>
                <a:t>r</a:t>
              </a:r>
              <a:r>
                <a:rPr lang="en-US" b="1" dirty="0" smtClean="0">
                  <a:latin typeface="Arial"/>
                  <a:cs typeface="Arial"/>
                </a:rPr>
                <a:t>ed </a:t>
              </a:r>
              <a:r>
                <a:rPr lang="en-US" b="1" spc="5" dirty="0" smtClean="0">
                  <a:latin typeface="Arial"/>
                  <a:cs typeface="Arial"/>
                </a:rPr>
                <a:t>b</a:t>
              </a:r>
              <a:r>
                <a:rPr lang="en-US" b="1" dirty="0" smtClean="0">
                  <a:latin typeface="Arial"/>
                  <a:cs typeface="Arial"/>
                </a:rPr>
                <a:t>y</a:t>
              </a:r>
              <a:r>
                <a:rPr lang="en-US" b="1" spc="-5" dirty="0" smtClean="0">
                  <a:latin typeface="Arial"/>
                  <a:cs typeface="Arial"/>
                </a:rPr>
                <a:t> </a:t>
              </a:r>
              <a:r>
                <a:rPr lang="en-US" b="1" dirty="0" smtClean="0">
                  <a:latin typeface="Arial"/>
                  <a:cs typeface="Arial"/>
                </a:rPr>
                <a:t>all</a:t>
              </a:r>
              <a:r>
                <a:rPr lang="en-US" b="1" spc="-10" dirty="0" smtClean="0">
                  <a:latin typeface="Arial"/>
                  <a:cs typeface="Arial"/>
                </a:rPr>
                <a:t> </a:t>
              </a:r>
              <a:r>
                <a:rPr lang="en-US" b="1" dirty="0" smtClean="0">
                  <a:latin typeface="Arial"/>
                  <a:cs typeface="Arial"/>
                </a:rPr>
                <a:t>thre</a:t>
              </a:r>
              <a:r>
                <a:rPr lang="en-US" b="1" spc="-10" dirty="0" smtClean="0">
                  <a:latin typeface="Arial"/>
                  <a:cs typeface="Arial"/>
                </a:rPr>
                <a:t>a</a:t>
              </a:r>
              <a:r>
                <a:rPr lang="en-US" b="1" spc="-160" dirty="0" smtClean="0">
                  <a:latin typeface="Arial"/>
                  <a:cs typeface="Arial"/>
                </a:rPr>
                <a:t>ds;;</a:t>
              </a:r>
              <a:r>
                <a:rPr lang="en-US" b="1" dirty="0" smtClean="0">
                  <a:latin typeface="Arial"/>
                  <a:cs typeface="Arial"/>
                </a:rPr>
                <a:t> eq</a:t>
              </a:r>
              <a:r>
                <a:rPr lang="en-US" b="1" spc="5" dirty="0" smtClean="0">
                  <a:latin typeface="Arial"/>
                  <a:cs typeface="Arial"/>
                </a:rPr>
                <a:t>u</a:t>
              </a:r>
              <a:r>
                <a:rPr lang="en-US" b="1" dirty="0" smtClean="0">
                  <a:latin typeface="Arial"/>
                  <a:cs typeface="Arial"/>
                </a:rPr>
                <a:t>als</a:t>
              </a:r>
              <a:r>
                <a:rPr lang="en-US" b="1" spc="-10" dirty="0" smtClean="0">
                  <a:latin typeface="Arial"/>
                  <a:cs typeface="Arial"/>
                </a:rPr>
                <a:t> </a:t>
              </a:r>
              <a:r>
                <a:rPr lang="en-US" b="1" dirty="0" smtClean="0">
                  <a:latin typeface="Arial"/>
                  <a:cs typeface="Arial"/>
                </a:rPr>
                <a:t>1</a:t>
              </a:r>
              <a:endParaRPr lang="en-US" dirty="0" smtClean="0">
                <a:latin typeface="Arial"/>
                <a:cs typeface="Arial"/>
              </a:endParaRPr>
            </a:p>
            <a:p>
              <a:pPr marL="698500" lvl="1" indent="-228600">
                <a:lnSpc>
                  <a:spcPct val="100000"/>
                </a:lnSpc>
                <a:spcBef>
                  <a:spcPts val="515"/>
                </a:spcBef>
                <a:buClr>
                  <a:srgbClr val="F5C300"/>
                </a:buClr>
                <a:buSzPct val="75000"/>
                <a:buFont typeface="Arial Unicode MS"/>
                <a:buChar char="•"/>
                <a:tabLst>
                  <a:tab pos="699135" algn="l"/>
                </a:tabLst>
              </a:pPr>
              <a:r>
                <a:rPr lang="en-US" b="1" dirty="0" smtClean="0">
                  <a:latin typeface="Arial"/>
                  <a:cs typeface="Arial"/>
                </a:rPr>
                <a:t>“B” and “</a:t>
              </a:r>
              <a:r>
                <a:rPr lang="en-US" b="1" spc="-10" dirty="0" smtClean="0">
                  <a:latin typeface="Arial"/>
                  <a:cs typeface="Arial"/>
                </a:rPr>
                <a:t>C</a:t>
              </a:r>
              <a:r>
                <a:rPr lang="en-US" b="1" dirty="0" smtClean="0">
                  <a:latin typeface="Arial"/>
                  <a:cs typeface="Arial"/>
                </a:rPr>
                <a:t>” a</a:t>
              </a:r>
              <a:r>
                <a:rPr lang="en-US" b="1" spc="-10" dirty="0" smtClean="0">
                  <a:latin typeface="Arial"/>
                  <a:cs typeface="Arial"/>
                </a:rPr>
                <a:t>r</a:t>
              </a:r>
              <a:r>
                <a:rPr lang="en-US" b="1" dirty="0" smtClean="0">
                  <a:latin typeface="Arial"/>
                  <a:cs typeface="Arial"/>
                </a:rPr>
                <a:t>e</a:t>
              </a:r>
              <a:r>
                <a:rPr lang="en-US" b="1" spc="5" dirty="0" smtClean="0">
                  <a:latin typeface="Arial"/>
                  <a:cs typeface="Arial"/>
                </a:rPr>
                <a:t> </a:t>
              </a:r>
              <a:r>
                <a:rPr lang="en-US" b="1" dirty="0" smtClean="0">
                  <a:latin typeface="Arial"/>
                  <a:cs typeface="Arial"/>
                </a:rPr>
                <a:t>l</a:t>
              </a:r>
              <a:r>
                <a:rPr lang="en-US" b="1" spc="5" dirty="0" smtClean="0">
                  <a:latin typeface="Arial"/>
                  <a:cs typeface="Arial"/>
                </a:rPr>
                <a:t>o</a:t>
              </a:r>
              <a:r>
                <a:rPr lang="en-US" b="1" dirty="0" smtClean="0">
                  <a:latin typeface="Arial"/>
                  <a:cs typeface="Arial"/>
                </a:rPr>
                <a:t>c</a:t>
              </a:r>
              <a:r>
                <a:rPr lang="en-US" b="1" spc="-10" dirty="0" smtClean="0">
                  <a:latin typeface="Arial"/>
                  <a:cs typeface="Arial"/>
                </a:rPr>
                <a:t>a</a:t>
              </a:r>
              <a:r>
                <a:rPr lang="en-US" b="1" dirty="0" smtClean="0">
                  <a:latin typeface="Arial"/>
                  <a:cs typeface="Arial"/>
                </a:rPr>
                <a:t>l to e</a:t>
              </a:r>
              <a:r>
                <a:rPr lang="en-US" b="1" spc="-10" dirty="0" smtClean="0">
                  <a:latin typeface="Arial"/>
                  <a:cs typeface="Arial"/>
                </a:rPr>
                <a:t>a</a:t>
              </a:r>
              <a:r>
                <a:rPr lang="en-US" b="1" dirty="0" smtClean="0">
                  <a:latin typeface="Arial"/>
                  <a:cs typeface="Arial"/>
                </a:rPr>
                <a:t>ch t</a:t>
              </a:r>
              <a:r>
                <a:rPr lang="en-US" b="1" spc="5" dirty="0" smtClean="0">
                  <a:latin typeface="Arial"/>
                  <a:cs typeface="Arial"/>
                </a:rPr>
                <a:t>h</a:t>
              </a:r>
              <a:r>
                <a:rPr lang="en-US" b="1" dirty="0" smtClean="0">
                  <a:latin typeface="Arial"/>
                  <a:cs typeface="Arial"/>
                </a:rPr>
                <a:t>r</a:t>
              </a:r>
              <a:r>
                <a:rPr lang="en-US" b="1" spc="-10" dirty="0" smtClean="0">
                  <a:latin typeface="Arial"/>
                  <a:cs typeface="Arial"/>
                </a:rPr>
                <a:t>e</a:t>
              </a:r>
              <a:r>
                <a:rPr lang="en-US" b="1" dirty="0" smtClean="0">
                  <a:latin typeface="Arial"/>
                  <a:cs typeface="Arial"/>
                </a:rPr>
                <a:t>ad.</a:t>
              </a:r>
              <a:endParaRPr lang="en-US" dirty="0" smtClean="0">
                <a:latin typeface="Arial"/>
                <a:cs typeface="Arial"/>
              </a:endParaRPr>
            </a:p>
            <a:p>
              <a:pPr marL="1612900" lvl="2" indent="-228600">
                <a:lnSpc>
                  <a:spcPct val="100000"/>
                </a:lnSpc>
                <a:spcBef>
                  <a:spcPts val="500"/>
                </a:spcBef>
                <a:buClr>
                  <a:srgbClr val="F5C300"/>
                </a:buClr>
                <a:buFont typeface="Arial"/>
                <a:buChar char="–"/>
                <a:tabLst>
                  <a:tab pos="1613535" algn="l"/>
                </a:tabLst>
              </a:pPr>
              <a:r>
                <a:rPr lang="en-US" b="1" dirty="0" smtClean="0">
                  <a:latin typeface="Arial"/>
                  <a:cs typeface="Arial"/>
                </a:rPr>
                <a:t>B</a:t>
              </a:r>
              <a:r>
                <a:rPr lang="en-US" b="1" spc="-75" dirty="0" smtClean="0">
                  <a:latin typeface="Arial"/>
                  <a:cs typeface="Arial"/>
                </a:rPr>
                <a:t>’</a:t>
              </a:r>
              <a:r>
                <a:rPr lang="en-US" b="1" dirty="0" smtClean="0">
                  <a:latin typeface="Arial"/>
                  <a:cs typeface="Arial"/>
                </a:rPr>
                <a:t>s i</a:t>
              </a:r>
              <a:r>
                <a:rPr lang="en-US" b="1" spc="5" dirty="0" smtClean="0">
                  <a:latin typeface="Arial"/>
                  <a:cs typeface="Arial"/>
                </a:rPr>
                <a:t>n</a:t>
              </a:r>
              <a:r>
                <a:rPr lang="en-US" b="1" dirty="0" smtClean="0">
                  <a:latin typeface="Arial"/>
                  <a:cs typeface="Arial"/>
                </a:rPr>
                <a:t>it</a:t>
              </a:r>
              <a:r>
                <a:rPr lang="en-US" b="1" spc="5" dirty="0" smtClean="0">
                  <a:latin typeface="Arial"/>
                  <a:cs typeface="Arial"/>
                </a:rPr>
                <a:t>i</a:t>
              </a:r>
              <a:r>
                <a:rPr lang="en-US" b="1" dirty="0" smtClean="0">
                  <a:latin typeface="Arial"/>
                  <a:cs typeface="Arial"/>
                </a:rPr>
                <a:t>al</a:t>
              </a:r>
              <a:r>
                <a:rPr lang="en-US" b="1" spc="-10" dirty="0" smtClean="0">
                  <a:latin typeface="Arial"/>
                  <a:cs typeface="Arial"/>
                </a:rPr>
                <a:t> </a:t>
              </a:r>
              <a:r>
                <a:rPr lang="en-US" b="1" spc="-45" dirty="0" smtClean="0">
                  <a:latin typeface="Arial"/>
                  <a:cs typeface="Arial"/>
                </a:rPr>
                <a:t>v</a:t>
              </a:r>
              <a:r>
                <a:rPr lang="en-US" b="1" dirty="0" smtClean="0">
                  <a:latin typeface="Arial"/>
                  <a:cs typeface="Arial"/>
                </a:rPr>
                <a:t>alue</a:t>
              </a:r>
              <a:r>
                <a:rPr lang="en-US" b="1" spc="35" dirty="0" smtClean="0">
                  <a:latin typeface="Arial"/>
                  <a:cs typeface="Arial"/>
                </a:rPr>
                <a:t> </a:t>
              </a:r>
              <a:r>
                <a:rPr lang="en-US" b="1" dirty="0" smtClean="0">
                  <a:latin typeface="Arial"/>
                  <a:cs typeface="Arial"/>
                </a:rPr>
                <a:t>is</a:t>
              </a:r>
              <a:r>
                <a:rPr lang="en-US" b="1" spc="-10" dirty="0" smtClean="0">
                  <a:latin typeface="Arial"/>
                  <a:cs typeface="Arial"/>
                </a:rPr>
                <a:t> </a:t>
              </a:r>
              <a:r>
                <a:rPr lang="en-US" b="1" dirty="0" smtClean="0">
                  <a:latin typeface="Arial"/>
                  <a:cs typeface="Arial"/>
                </a:rPr>
                <a:t>u</a:t>
              </a:r>
              <a:r>
                <a:rPr lang="en-US" b="1" spc="5" dirty="0" smtClean="0">
                  <a:latin typeface="Arial"/>
                  <a:cs typeface="Arial"/>
                </a:rPr>
                <a:t>n</a:t>
              </a:r>
              <a:r>
                <a:rPr lang="en-US" b="1" dirty="0" smtClean="0">
                  <a:latin typeface="Arial"/>
                  <a:cs typeface="Arial"/>
                </a:rPr>
                <a:t>defi</a:t>
              </a:r>
              <a:r>
                <a:rPr lang="en-US" b="1" spc="5" dirty="0" smtClean="0">
                  <a:latin typeface="Arial"/>
                  <a:cs typeface="Arial"/>
                </a:rPr>
                <a:t>n</a:t>
              </a:r>
              <a:r>
                <a:rPr lang="en-US" b="1" dirty="0" smtClean="0">
                  <a:latin typeface="Arial"/>
                  <a:cs typeface="Arial"/>
                </a:rPr>
                <a:t>ed</a:t>
              </a:r>
              <a:endParaRPr lang="en-US" dirty="0" smtClean="0">
                <a:latin typeface="Arial"/>
                <a:cs typeface="Arial"/>
              </a:endParaRPr>
            </a:p>
            <a:p>
              <a:pPr marL="1612900" lvl="2" indent="-228600">
                <a:lnSpc>
                  <a:spcPct val="100000"/>
                </a:lnSpc>
                <a:spcBef>
                  <a:spcPts val="490"/>
                </a:spcBef>
                <a:buClr>
                  <a:srgbClr val="F5C300"/>
                </a:buClr>
                <a:buFont typeface="Arial"/>
                <a:buChar char="–"/>
                <a:tabLst>
                  <a:tab pos="1613535" algn="l"/>
                </a:tabLst>
              </a:pPr>
              <a:r>
                <a:rPr lang="en-US" b="1" dirty="0" smtClean="0">
                  <a:latin typeface="Arial"/>
                  <a:cs typeface="Arial"/>
                </a:rPr>
                <a:t>C</a:t>
              </a:r>
              <a:r>
                <a:rPr lang="en-US" b="1" spc="-75" dirty="0" smtClean="0">
                  <a:latin typeface="Arial"/>
                  <a:cs typeface="Arial"/>
                </a:rPr>
                <a:t>’</a:t>
              </a:r>
              <a:r>
                <a:rPr lang="en-US" b="1" dirty="0" smtClean="0">
                  <a:latin typeface="Arial"/>
                  <a:cs typeface="Arial"/>
                </a:rPr>
                <a:t>s i</a:t>
              </a:r>
              <a:r>
                <a:rPr lang="en-US" b="1" spc="5" dirty="0" smtClean="0">
                  <a:latin typeface="Arial"/>
                  <a:cs typeface="Arial"/>
                </a:rPr>
                <a:t>n</a:t>
              </a:r>
              <a:r>
                <a:rPr lang="en-US" b="1" dirty="0" smtClean="0">
                  <a:latin typeface="Arial"/>
                  <a:cs typeface="Arial"/>
                </a:rPr>
                <a:t>it</a:t>
              </a:r>
              <a:r>
                <a:rPr lang="en-US" b="1" spc="5" dirty="0" smtClean="0">
                  <a:latin typeface="Arial"/>
                  <a:cs typeface="Arial"/>
                </a:rPr>
                <a:t>i</a:t>
              </a:r>
              <a:r>
                <a:rPr lang="en-US" b="1" dirty="0" smtClean="0">
                  <a:latin typeface="Arial"/>
                  <a:cs typeface="Arial"/>
                </a:rPr>
                <a:t>al</a:t>
              </a:r>
              <a:r>
                <a:rPr lang="en-US" b="1" spc="-10" dirty="0" smtClean="0">
                  <a:latin typeface="Arial"/>
                  <a:cs typeface="Arial"/>
                </a:rPr>
                <a:t> </a:t>
              </a:r>
              <a:r>
                <a:rPr lang="en-US" b="1" spc="-45" dirty="0" smtClean="0">
                  <a:latin typeface="Arial"/>
                  <a:cs typeface="Arial"/>
                </a:rPr>
                <a:t>v</a:t>
              </a:r>
              <a:r>
                <a:rPr lang="en-US" b="1" dirty="0" smtClean="0">
                  <a:latin typeface="Arial"/>
                  <a:cs typeface="Arial"/>
                </a:rPr>
                <a:t>alue</a:t>
              </a:r>
              <a:r>
                <a:rPr lang="en-US" b="1" spc="35" dirty="0" smtClean="0">
                  <a:latin typeface="Arial"/>
                  <a:cs typeface="Arial"/>
                </a:rPr>
                <a:t> </a:t>
              </a:r>
              <a:r>
                <a:rPr lang="en-US" b="1" dirty="0" smtClean="0">
                  <a:latin typeface="Arial"/>
                  <a:cs typeface="Arial"/>
                </a:rPr>
                <a:t>equals </a:t>
              </a:r>
              <a:r>
                <a:rPr lang="en-US" b="1" spc="-15" dirty="0" smtClean="0">
                  <a:latin typeface="Arial"/>
                  <a:cs typeface="Arial"/>
                </a:rPr>
                <a:t> </a:t>
              </a:r>
              <a:r>
                <a:rPr lang="en-US" b="1" dirty="0" smtClean="0">
                  <a:latin typeface="Arial"/>
                  <a:cs typeface="Arial"/>
                </a:rPr>
                <a:t>1</a:t>
              </a:r>
              <a:endParaRPr lang="en-US" dirty="0" smtClean="0">
                <a:latin typeface="Arial"/>
                <a:cs typeface="Arial"/>
              </a:endParaRPr>
            </a:p>
            <a:p>
              <a:pPr marL="12700">
                <a:lnSpc>
                  <a:spcPct val="100000"/>
                </a:lnSpc>
                <a:spcBef>
                  <a:spcPts val="545"/>
                </a:spcBef>
              </a:pPr>
              <a:r>
                <a:rPr lang="en-US" sz="2000" b="1" dirty="0" smtClean="0">
                  <a:latin typeface="Arial"/>
                  <a:cs typeface="Arial"/>
                </a:rPr>
                <a:t>Fol</a:t>
              </a:r>
              <a:r>
                <a:rPr lang="en-US" sz="2000" b="1" spc="-15" dirty="0" smtClean="0">
                  <a:latin typeface="Arial"/>
                  <a:cs typeface="Arial"/>
                </a:rPr>
                <a:t>lo</a:t>
              </a:r>
              <a:r>
                <a:rPr lang="en-US" sz="2000" b="1" spc="30" dirty="0" smtClean="0">
                  <a:latin typeface="Arial"/>
                  <a:cs typeface="Arial"/>
                </a:rPr>
                <a:t>w</a:t>
              </a:r>
              <a:r>
                <a:rPr lang="en-US" sz="2000" b="1" dirty="0" smtClean="0">
                  <a:latin typeface="Arial"/>
                  <a:cs typeface="Arial"/>
                </a:rPr>
                <a:t>ing</a:t>
              </a:r>
              <a:r>
                <a:rPr lang="en-US" sz="2000" b="1" spc="-50" dirty="0" smtClean="0">
                  <a:latin typeface="Arial"/>
                  <a:cs typeface="Arial"/>
                </a:rPr>
                <a:t> </a:t>
              </a:r>
              <a:r>
                <a:rPr lang="en-US" sz="2000" b="1" dirty="0" smtClean="0">
                  <a:latin typeface="Arial"/>
                  <a:cs typeface="Arial"/>
                </a:rPr>
                <a:t>the</a:t>
              </a:r>
              <a:r>
                <a:rPr lang="en-US" sz="2000" b="1" spc="-15" dirty="0" smtClean="0">
                  <a:latin typeface="Arial"/>
                  <a:cs typeface="Arial"/>
                </a:rPr>
                <a:t> </a:t>
              </a:r>
              <a:r>
                <a:rPr lang="en-US" sz="2000" b="1" dirty="0" smtClean="0">
                  <a:latin typeface="Arial"/>
                  <a:cs typeface="Arial"/>
                </a:rPr>
                <a:t>paral</a:t>
              </a:r>
              <a:r>
                <a:rPr lang="en-US" sz="2000" b="1" spc="-10" dirty="0" smtClean="0">
                  <a:latin typeface="Arial"/>
                  <a:cs typeface="Arial"/>
                </a:rPr>
                <a:t>l</a:t>
              </a:r>
              <a:r>
                <a:rPr lang="en-US" sz="2000" b="1" spc="-5" dirty="0" smtClean="0">
                  <a:latin typeface="Arial"/>
                  <a:cs typeface="Arial"/>
                </a:rPr>
                <a:t>e</a:t>
              </a:r>
              <a:r>
                <a:rPr lang="en-US" sz="2000" b="1" dirty="0" smtClean="0">
                  <a:latin typeface="Arial"/>
                  <a:cs typeface="Arial"/>
                </a:rPr>
                <a:t>l</a:t>
              </a:r>
              <a:r>
                <a:rPr lang="en-US" sz="2000" b="1" spc="-25" dirty="0" smtClean="0">
                  <a:latin typeface="Arial"/>
                  <a:cs typeface="Arial"/>
                </a:rPr>
                <a:t> </a:t>
              </a:r>
              <a:r>
                <a:rPr lang="en-US" sz="2000" b="1" spc="-5" dirty="0" smtClean="0">
                  <a:latin typeface="Arial"/>
                  <a:cs typeface="Arial"/>
                </a:rPr>
                <a:t>regio</a:t>
              </a:r>
              <a:r>
                <a:rPr lang="en-US" sz="2000" b="1" dirty="0" smtClean="0">
                  <a:latin typeface="Arial"/>
                  <a:cs typeface="Arial"/>
                </a:rPr>
                <a:t>n</a:t>
              </a:r>
              <a:r>
                <a:rPr lang="en-US" sz="2000" b="1" spc="-20" dirty="0" smtClean="0">
                  <a:latin typeface="Arial"/>
                  <a:cs typeface="Arial"/>
                </a:rPr>
                <a:t> </a:t>
              </a:r>
              <a:r>
                <a:rPr lang="en-US" sz="2000" b="1" dirty="0" smtClean="0">
                  <a:latin typeface="Arial"/>
                  <a:cs typeface="Arial"/>
                </a:rPr>
                <a:t>.</a:t>
              </a:r>
              <a:r>
                <a:rPr lang="en-US" sz="2000" b="1" spc="-10" dirty="0" smtClean="0">
                  <a:latin typeface="Arial"/>
                  <a:cs typeface="Arial"/>
                </a:rPr>
                <a:t>.</a:t>
              </a:r>
              <a:r>
                <a:rPr lang="en-US" sz="2000" b="1" dirty="0" smtClean="0">
                  <a:latin typeface="Arial"/>
                  <a:cs typeface="Arial"/>
                </a:rPr>
                <a:t>.</a:t>
              </a:r>
              <a:endParaRPr lang="en-US" sz="2000" dirty="0" smtClean="0">
                <a:latin typeface="Arial"/>
                <a:cs typeface="Arial"/>
              </a:endParaRPr>
            </a:p>
            <a:p>
              <a:pPr marL="698500" lvl="1" indent="-228600">
                <a:lnSpc>
                  <a:spcPct val="100000"/>
                </a:lnSpc>
                <a:spcBef>
                  <a:spcPts val="515"/>
                </a:spcBef>
                <a:buClr>
                  <a:srgbClr val="F5C300"/>
                </a:buClr>
                <a:buSzPct val="75000"/>
                <a:buFont typeface="Arial Unicode MS"/>
                <a:buChar char="•"/>
                <a:tabLst>
                  <a:tab pos="699135" algn="l"/>
                </a:tabLst>
              </a:pPr>
              <a:r>
                <a:rPr lang="en-US" b="1" dirty="0" smtClean="0">
                  <a:latin typeface="Arial"/>
                  <a:cs typeface="Arial"/>
                </a:rPr>
                <a:t>B </a:t>
              </a:r>
              <a:r>
                <a:rPr lang="en-US" b="1" spc="-10" dirty="0" smtClean="0">
                  <a:latin typeface="Arial"/>
                  <a:cs typeface="Arial"/>
                </a:rPr>
                <a:t>a</a:t>
              </a:r>
              <a:r>
                <a:rPr lang="en-US" b="1" dirty="0" smtClean="0">
                  <a:latin typeface="Arial"/>
                  <a:cs typeface="Arial"/>
                </a:rPr>
                <a:t>nd</a:t>
              </a:r>
              <a:r>
                <a:rPr lang="en-US" b="1" spc="-5" dirty="0" smtClean="0">
                  <a:latin typeface="Arial"/>
                  <a:cs typeface="Arial"/>
                </a:rPr>
                <a:t> </a:t>
              </a:r>
              <a:r>
                <a:rPr lang="en-US" b="1" dirty="0" smtClean="0">
                  <a:latin typeface="Arial"/>
                  <a:cs typeface="Arial"/>
                </a:rPr>
                <a:t>C </a:t>
              </a:r>
              <a:r>
                <a:rPr lang="en-US" b="1" spc="-10" dirty="0" smtClean="0">
                  <a:latin typeface="Arial"/>
                  <a:cs typeface="Arial"/>
                </a:rPr>
                <a:t>re</a:t>
              </a:r>
              <a:r>
                <a:rPr lang="en-US" b="1" spc="-45" dirty="0" smtClean="0">
                  <a:latin typeface="Arial"/>
                  <a:cs typeface="Arial"/>
                </a:rPr>
                <a:t>v</a:t>
              </a:r>
              <a:r>
                <a:rPr lang="en-US" b="1" spc="-10" dirty="0" smtClean="0">
                  <a:latin typeface="Arial"/>
                  <a:cs typeface="Arial"/>
                </a:rPr>
                <a:t>e</a:t>
              </a:r>
              <a:r>
                <a:rPr lang="en-US" b="1" spc="-5" dirty="0" smtClean="0">
                  <a:latin typeface="Arial"/>
                  <a:cs typeface="Arial"/>
                </a:rPr>
                <a:t>r</a:t>
              </a:r>
              <a:r>
                <a:rPr lang="en-US" b="1" dirty="0" smtClean="0">
                  <a:latin typeface="Arial"/>
                  <a:cs typeface="Arial"/>
                </a:rPr>
                <a:t>t</a:t>
              </a:r>
              <a:r>
                <a:rPr lang="en-US" b="1" spc="55" dirty="0" smtClean="0">
                  <a:latin typeface="Arial"/>
                  <a:cs typeface="Arial"/>
                </a:rPr>
                <a:t> </a:t>
              </a:r>
              <a:r>
                <a:rPr lang="en-US" b="1" dirty="0" smtClean="0">
                  <a:latin typeface="Arial"/>
                  <a:cs typeface="Arial"/>
                </a:rPr>
                <a:t>to</a:t>
              </a:r>
              <a:r>
                <a:rPr lang="en-US" b="1" spc="-10" dirty="0" smtClean="0">
                  <a:latin typeface="Arial"/>
                  <a:cs typeface="Arial"/>
                </a:rPr>
                <a:t> </a:t>
              </a:r>
              <a:r>
                <a:rPr lang="en-US" b="1" dirty="0" smtClean="0">
                  <a:latin typeface="Arial"/>
                  <a:cs typeface="Arial"/>
                </a:rPr>
                <a:t>their</a:t>
              </a:r>
              <a:r>
                <a:rPr lang="en-US" b="1" spc="-5" dirty="0" smtClean="0">
                  <a:latin typeface="Arial"/>
                  <a:cs typeface="Arial"/>
                </a:rPr>
                <a:t> </a:t>
              </a:r>
              <a:r>
                <a:rPr lang="en-US" b="1" dirty="0" smtClean="0">
                  <a:latin typeface="Arial"/>
                  <a:cs typeface="Arial"/>
                </a:rPr>
                <a:t>o</a:t>
              </a:r>
              <a:r>
                <a:rPr lang="en-US" b="1" spc="-5" dirty="0" smtClean="0">
                  <a:latin typeface="Arial"/>
                  <a:cs typeface="Arial"/>
                </a:rPr>
                <a:t>rigi</a:t>
              </a:r>
              <a:r>
                <a:rPr lang="en-US" b="1" spc="5" dirty="0" smtClean="0">
                  <a:latin typeface="Arial"/>
                  <a:cs typeface="Arial"/>
                </a:rPr>
                <a:t>n</a:t>
              </a:r>
              <a:r>
                <a:rPr lang="en-US" b="1" spc="-10" dirty="0" smtClean="0">
                  <a:latin typeface="Arial"/>
                  <a:cs typeface="Arial"/>
                </a:rPr>
                <a:t>a</a:t>
              </a:r>
              <a:r>
                <a:rPr lang="en-US" b="1" dirty="0" smtClean="0">
                  <a:latin typeface="Arial"/>
                  <a:cs typeface="Arial"/>
                </a:rPr>
                <a:t>l</a:t>
              </a:r>
              <a:r>
                <a:rPr lang="en-US" b="1" spc="-20" dirty="0" smtClean="0">
                  <a:latin typeface="Arial"/>
                  <a:cs typeface="Arial"/>
                </a:rPr>
                <a:t> </a:t>
              </a:r>
              <a:r>
                <a:rPr lang="en-US" b="1" spc="-45" dirty="0" smtClean="0">
                  <a:latin typeface="Arial"/>
                  <a:cs typeface="Arial"/>
                </a:rPr>
                <a:t>v</a:t>
              </a:r>
              <a:r>
                <a:rPr lang="en-US" b="1" spc="-10" dirty="0" smtClean="0">
                  <a:latin typeface="Arial"/>
                  <a:cs typeface="Arial"/>
                </a:rPr>
                <a:t>a</a:t>
              </a:r>
              <a:r>
                <a:rPr lang="en-US" b="1" dirty="0" smtClean="0">
                  <a:latin typeface="Arial"/>
                  <a:cs typeface="Arial"/>
                </a:rPr>
                <a:t>lu</a:t>
              </a:r>
              <a:r>
                <a:rPr lang="en-US" b="1" spc="-10" dirty="0" smtClean="0">
                  <a:latin typeface="Arial"/>
                  <a:cs typeface="Arial"/>
                </a:rPr>
                <a:t>e</a:t>
              </a:r>
              <a:r>
                <a:rPr lang="en-US" b="1" dirty="0" smtClean="0">
                  <a:latin typeface="Arial"/>
                  <a:cs typeface="Arial"/>
                </a:rPr>
                <a:t>s</a:t>
              </a:r>
              <a:r>
                <a:rPr lang="en-US" b="1" spc="30" dirty="0" smtClean="0">
                  <a:latin typeface="Arial"/>
                  <a:cs typeface="Arial"/>
                </a:rPr>
                <a:t> </a:t>
              </a:r>
              <a:r>
                <a:rPr lang="en-US" b="1" dirty="0" smtClean="0">
                  <a:latin typeface="Arial"/>
                  <a:cs typeface="Arial"/>
                </a:rPr>
                <a:t>of 1</a:t>
              </a:r>
              <a:endParaRPr lang="en-US" dirty="0" smtClean="0">
                <a:latin typeface="Arial"/>
                <a:cs typeface="Arial"/>
              </a:endParaRPr>
            </a:p>
            <a:p>
              <a:pPr marL="698500" lvl="1" indent="-228600">
                <a:lnSpc>
                  <a:spcPct val="100000"/>
                </a:lnSpc>
                <a:spcBef>
                  <a:spcPts val="490"/>
                </a:spcBef>
                <a:buClr>
                  <a:srgbClr val="F5C300"/>
                </a:buClr>
                <a:buSzPct val="75000"/>
                <a:buFont typeface="Arial Unicode MS"/>
                <a:buChar char="•"/>
                <a:tabLst>
                  <a:tab pos="699135" algn="l"/>
                  <a:tab pos="3456940" algn="l"/>
                </a:tabLst>
              </a:pPr>
              <a:r>
                <a:rPr lang="en-US" b="1" dirty="0" smtClean="0">
                  <a:latin typeface="Arial"/>
                  <a:cs typeface="Arial"/>
                </a:rPr>
                <a:t>A</a:t>
              </a:r>
              <a:r>
                <a:rPr lang="en-US" b="1" spc="-75" dirty="0" smtClean="0">
                  <a:latin typeface="Arial"/>
                  <a:cs typeface="Arial"/>
                </a:rPr>
                <a:t> </a:t>
              </a:r>
              <a:r>
                <a:rPr lang="en-US" b="1" spc="-10" dirty="0" smtClean="0">
                  <a:latin typeface="Arial"/>
                  <a:cs typeface="Arial"/>
                </a:rPr>
                <a:t>is</a:t>
              </a:r>
              <a:r>
                <a:rPr lang="en-US" b="1" spc="-5" dirty="0" smtClean="0">
                  <a:latin typeface="Arial"/>
                  <a:cs typeface="Arial"/>
                </a:rPr>
                <a:t> </a:t>
              </a:r>
              <a:r>
                <a:rPr lang="en-US" b="1" spc="-15" dirty="0" smtClean="0">
                  <a:latin typeface="Arial"/>
                  <a:cs typeface="Arial"/>
                </a:rPr>
                <a:t>eith</a:t>
              </a:r>
              <a:r>
                <a:rPr lang="en-US" b="1" spc="-5" dirty="0" smtClean="0">
                  <a:latin typeface="Arial"/>
                  <a:cs typeface="Arial"/>
                </a:rPr>
                <a:t>e</a:t>
              </a:r>
              <a:r>
                <a:rPr lang="en-US" b="1" dirty="0" smtClean="0">
                  <a:latin typeface="Arial"/>
                  <a:cs typeface="Arial"/>
                </a:rPr>
                <a:t>r</a:t>
              </a:r>
              <a:r>
                <a:rPr lang="en-US" b="1" spc="-10" dirty="0" smtClean="0">
                  <a:latin typeface="Arial"/>
                  <a:cs typeface="Arial"/>
                </a:rPr>
                <a:t> </a:t>
              </a:r>
              <a:r>
                <a:rPr lang="en-US" b="1" dirty="0" smtClean="0">
                  <a:latin typeface="Arial"/>
                  <a:cs typeface="Arial"/>
                </a:rPr>
                <a:t>1</a:t>
              </a:r>
              <a:r>
                <a:rPr lang="en-US" b="1" spc="-5" dirty="0" smtClean="0">
                  <a:latin typeface="Arial"/>
                  <a:cs typeface="Arial"/>
                </a:rPr>
                <a:t> </a:t>
              </a:r>
              <a:r>
                <a:rPr lang="en-US" b="1" spc="-10" dirty="0" smtClean="0">
                  <a:latin typeface="Arial"/>
                  <a:cs typeface="Arial"/>
                </a:rPr>
                <a:t>o</a:t>
              </a:r>
              <a:r>
                <a:rPr lang="en-US" b="1" dirty="0" smtClean="0">
                  <a:latin typeface="Arial"/>
                  <a:cs typeface="Arial"/>
                </a:rPr>
                <a:t>r</a:t>
              </a:r>
              <a:r>
                <a:rPr lang="en-US" b="1" spc="-5" dirty="0" smtClean="0">
                  <a:latin typeface="Arial"/>
                  <a:cs typeface="Arial"/>
                </a:rPr>
                <a:t> </a:t>
              </a:r>
              <a:r>
                <a:rPr lang="en-US" b="1" dirty="0" smtClean="0">
                  <a:latin typeface="Arial"/>
                  <a:cs typeface="Arial"/>
                </a:rPr>
                <a:t>the</a:t>
              </a:r>
              <a:r>
                <a:rPr lang="en-US" b="1" spc="-10" dirty="0" smtClean="0">
                  <a:latin typeface="Arial"/>
                  <a:cs typeface="Arial"/>
                </a:rPr>
                <a:t> </a:t>
              </a:r>
              <a:r>
                <a:rPr lang="en-US" b="1" spc="-45" dirty="0" smtClean="0">
                  <a:latin typeface="Arial"/>
                  <a:cs typeface="Arial"/>
                </a:rPr>
                <a:t>v</a:t>
              </a:r>
              <a:r>
                <a:rPr lang="en-US" b="1" spc="-15" dirty="0" smtClean="0">
                  <a:latin typeface="Arial"/>
                  <a:cs typeface="Arial"/>
                </a:rPr>
                <a:t>alu</a:t>
              </a:r>
              <a:r>
                <a:rPr lang="en-US" b="1" spc="-10" dirty="0" smtClean="0">
                  <a:latin typeface="Arial"/>
                  <a:cs typeface="Arial"/>
                </a:rPr>
                <a:t>e</a:t>
              </a:r>
              <a:r>
                <a:rPr lang="en-US" b="1" dirty="0" smtClean="0">
                  <a:latin typeface="Arial"/>
                  <a:cs typeface="Arial"/>
                </a:rPr>
                <a:t>	it</a:t>
              </a:r>
              <a:r>
                <a:rPr lang="en-US" b="1" spc="-10" dirty="0" smtClean="0">
                  <a:latin typeface="Arial"/>
                  <a:cs typeface="Arial"/>
                </a:rPr>
                <a:t> </a:t>
              </a:r>
              <a:r>
                <a:rPr lang="en-US" b="1" spc="20" dirty="0" smtClean="0">
                  <a:latin typeface="Arial"/>
                  <a:cs typeface="Arial"/>
                </a:rPr>
                <a:t>w</a:t>
              </a:r>
              <a:r>
                <a:rPr lang="en-US" b="1" spc="-5" dirty="0" smtClean="0">
                  <a:latin typeface="Arial"/>
                  <a:cs typeface="Arial"/>
                </a:rPr>
                <a:t>a</a:t>
              </a:r>
              <a:r>
                <a:rPr lang="en-US" b="1" dirty="0" smtClean="0">
                  <a:latin typeface="Arial"/>
                  <a:cs typeface="Arial"/>
                </a:rPr>
                <a:t>s</a:t>
              </a:r>
              <a:r>
                <a:rPr lang="en-US" b="1" spc="-45" dirty="0" smtClean="0">
                  <a:latin typeface="Arial"/>
                  <a:cs typeface="Arial"/>
                </a:rPr>
                <a:t> </a:t>
              </a:r>
              <a:r>
                <a:rPr lang="en-US" b="1" spc="-5" dirty="0" smtClean="0">
                  <a:latin typeface="Arial"/>
                  <a:cs typeface="Arial"/>
                </a:rPr>
                <a:t>s</a:t>
              </a:r>
              <a:r>
                <a:rPr lang="en-US" b="1" spc="-10" dirty="0" smtClean="0">
                  <a:latin typeface="Arial"/>
                  <a:cs typeface="Arial"/>
                </a:rPr>
                <a:t>e</a:t>
              </a:r>
              <a:r>
                <a:rPr lang="en-US" b="1" dirty="0" smtClean="0">
                  <a:latin typeface="Arial"/>
                  <a:cs typeface="Arial"/>
                </a:rPr>
                <a:t>t</a:t>
              </a:r>
              <a:r>
                <a:rPr lang="en-US" b="1" spc="10" dirty="0" smtClean="0">
                  <a:latin typeface="Arial"/>
                  <a:cs typeface="Arial"/>
                </a:rPr>
                <a:t> </a:t>
              </a:r>
              <a:r>
                <a:rPr lang="en-US" b="1" spc="-10" dirty="0" smtClean="0">
                  <a:latin typeface="Arial"/>
                  <a:cs typeface="Arial"/>
                </a:rPr>
                <a:t>to</a:t>
              </a:r>
              <a:r>
                <a:rPr lang="en-US" b="1" dirty="0" smtClean="0">
                  <a:latin typeface="Arial"/>
                  <a:cs typeface="Arial"/>
                </a:rPr>
                <a:t> </a:t>
              </a:r>
              <a:r>
                <a:rPr lang="en-US" b="1" spc="-10" dirty="0" smtClean="0">
                  <a:latin typeface="Arial"/>
                  <a:cs typeface="Arial"/>
                </a:rPr>
                <a:t>insid</a:t>
              </a:r>
              <a:r>
                <a:rPr lang="en-US" b="1" dirty="0" smtClean="0">
                  <a:latin typeface="Arial"/>
                  <a:cs typeface="Arial"/>
                </a:rPr>
                <a:t>e</a:t>
              </a:r>
              <a:r>
                <a:rPr lang="en-US" b="1" spc="-15" dirty="0" smtClean="0">
                  <a:latin typeface="Arial"/>
                  <a:cs typeface="Arial"/>
                </a:rPr>
                <a:t> </a:t>
              </a:r>
              <a:r>
                <a:rPr lang="en-US" b="1" dirty="0" smtClean="0">
                  <a:latin typeface="Arial"/>
                  <a:cs typeface="Arial"/>
                </a:rPr>
                <a:t>the </a:t>
              </a:r>
              <a:r>
                <a:rPr lang="en-US" b="1" spc="-10" dirty="0" smtClean="0">
                  <a:latin typeface="Arial"/>
                  <a:cs typeface="Arial"/>
                </a:rPr>
                <a:t>p</a:t>
              </a:r>
              <a:r>
                <a:rPr lang="en-US" b="1" spc="-5" dirty="0" smtClean="0">
                  <a:latin typeface="Arial"/>
                  <a:cs typeface="Arial"/>
                </a:rPr>
                <a:t>a</a:t>
              </a:r>
              <a:r>
                <a:rPr lang="en-US" b="1" spc="-10" dirty="0" smtClean="0">
                  <a:latin typeface="Arial"/>
                  <a:cs typeface="Arial"/>
                </a:rPr>
                <a:t>r</a:t>
              </a:r>
              <a:r>
                <a:rPr lang="en-US" b="1" spc="-15" dirty="0" smtClean="0">
                  <a:latin typeface="Arial"/>
                  <a:cs typeface="Arial"/>
                </a:rPr>
                <a:t>alle</a:t>
              </a:r>
              <a:r>
                <a:rPr lang="en-US" b="1" spc="-5" dirty="0" smtClean="0">
                  <a:latin typeface="Arial"/>
                  <a:cs typeface="Arial"/>
                </a:rPr>
                <a:t>l r</a:t>
              </a:r>
              <a:r>
                <a:rPr lang="en-US" b="1" spc="-10" dirty="0" smtClean="0">
                  <a:latin typeface="Arial"/>
                  <a:cs typeface="Arial"/>
                </a:rPr>
                <a:t>e</a:t>
              </a:r>
              <a:r>
                <a:rPr lang="en-US" b="1" spc="-15" dirty="0" smtClean="0">
                  <a:latin typeface="Arial"/>
                  <a:cs typeface="Arial"/>
                </a:rPr>
                <a:t>g</a:t>
              </a:r>
              <a:r>
                <a:rPr lang="en-US" b="1" dirty="0" smtClean="0">
                  <a:latin typeface="Arial"/>
                  <a:cs typeface="Arial"/>
                </a:rPr>
                <a:t>i</a:t>
              </a:r>
              <a:r>
                <a:rPr lang="en-US" b="1" spc="-15" dirty="0" smtClean="0">
                  <a:latin typeface="Arial"/>
                  <a:cs typeface="Arial"/>
                </a:rPr>
                <a:t>on</a:t>
              </a:r>
              <a:endParaRPr lang="en-US" dirty="0" smtClean="0">
                <a:latin typeface="Arial"/>
                <a:cs typeface="Arial"/>
              </a:endParaRPr>
            </a:p>
            <a:p>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ea typeface="宋体" pitchFamily="2" charset="-122"/>
              </a:rPr>
              <a:t>Threadprivate</a:t>
            </a:r>
            <a:r>
              <a:rPr lang="en-US" altLang="zh-CN" dirty="0">
                <a:ea typeface="宋体" pitchFamily="2" charset="-122"/>
              </a:rPr>
              <a:t> </a:t>
            </a:r>
            <a:r>
              <a:rPr lang="en-US" altLang="zh-CN" dirty="0"/>
              <a:t>clause</a:t>
            </a:r>
            <a:endParaRPr lang="zh-CN" altLang="en-US" dirty="0"/>
          </a:p>
        </p:txBody>
      </p:sp>
      <p:sp>
        <p:nvSpPr>
          <p:cNvPr id="3" name="内容占位符 2"/>
          <p:cNvSpPr>
            <a:spLocks noGrp="1"/>
          </p:cNvSpPr>
          <p:nvPr>
            <p:ph idx="1"/>
          </p:nvPr>
        </p:nvSpPr>
        <p:spPr/>
        <p:txBody>
          <a:bodyPr/>
          <a:lstStyle/>
          <a:p>
            <a:pPr marL="108000">
              <a:spcBef>
                <a:spcPts val="1800"/>
              </a:spcBef>
              <a:spcAft>
                <a:spcPts val="1200"/>
              </a:spcAft>
            </a:pPr>
            <a:r>
              <a:rPr lang="en-US" altLang="zh-CN" sz="2000" dirty="0">
                <a:ea typeface="宋体" pitchFamily="2" charset="-122"/>
              </a:rPr>
              <a:t>The </a:t>
            </a:r>
            <a:r>
              <a:rPr lang="en-US" altLang="zh-CN" sz="2000" dirty="0" err="1">
                <a:ea typeface="宋体" pitchFamily="2" charset="-122"/>
              </a:rPr>
              <a:t>threadprivate</a:t>
            </a:r>
            <a:r>
              <a:rPr lang="en-US" altLang="zh-CN" sz="2000" dirty="0">
                <a:ea typeface="宋体" pitchFamily="2" charset="-122"/>
              </a:rPr>
              <a:t> directive specifies that variables are replicated with each thread having its own copy</a:t>
            </a:r>
          </a:p>
          <a:p>
            <a:pPr marL="580050" lvl="2">
              <a:spcBef>
                <a:spcPts val="600"/>
              </a:spcBef>
              <a:spcAft>
                <a:spcPts val="1200"/>
              </a:spcAft>
            </a:pPr>
            <a:r>
              <a:rPr lang="en-US" altLang="zh-CN" sz="1600" dirty="0"/>
              <a:t>Each copy of a </a:t>
            </a:r>
            <a:r>
              <a:rPr lang="en-US" altLang="zh-CN" sz="1600" dirty="0" err="1"/>
              <a:t>threadprivate</a:t>
            </a:r>
            <a:r>
              <a:rPr lang="en-US" altLang="zh-CN" sz="1600" dirty="0"/>
              <a:t> variable is initialized once, in the manner specified by the program</a:t>
            </a:r>
            <a:endParaRPr lang="en-US" altLang="zh-CN" sz="1600" dirty="0">
              <a:ea typeface="宋体" pitchFamily="2" charset="-122"/>
            </a:endParaRPr>
          </a:p>
          <a:p>
            <a:pPr>
              <a:buNone/>
            </a:pPr>
            <a:endParaRPr lang="en-US" altLang="zh-CN" sz="2000" dirty="0">
              <a:ea typeface="宋体" pitchFamily="2" charset="-122"/>
            </a:endParaRPr>
          </a:p>
          <a:p>
            <a:endParaRPr lang="en-US" altLang="zh-CN" sz="2000" dirty="0">
              <a:ea typeface="宋体" pitchFamily="2" charset="-122"/>
            </a:endParaRPr>
          </a:p>
        </p:txBody>
      </p:sp>
      <p:sp>
        <p:nvSpPr>
          <p:cNvPr id="4" name="TextBox 3"/>
          <p:cNvSpPr txBox="1"/>
          <p:nvPr/>
        </p:nvSpPr>
        <p:spPr>
          <a:xfrm>
            <a:off x="1142976" y="3214686"/>
            <a:ext cx="3296672" cy="369332"/>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altLang="zh-CN" b="1" dirty="0"/>
              <a:t>#</a:t>
            </a:r>
            <a:r>
              <a:rPr lang="en-US" altLang="zh-CN" b="1" dirty="0" err="1"/>
              <a:t>pragma</a:t>
            </a:r>
            <a:r>
              <a:rPr lang="en-US" altLang="zh-CN" b="1" dirty="0"/>
              <a:t> </a:t>
            </a:r>
            <a:r>
              <a:rPr lang="en-US" altLang="zh-CN" b="1" dirty="0" err="1"/>
              <a:t>omp</a:t>
            </a:r>
            <a:r>
              <a:rPr lang="en-US" altLang="zh-CN" b="1" dirty="0"/>
              <a:t> </a:t>
            </a:r>
            <a:r>
              <a:rPr lang="en-US" altLang="zh-CN" b="1" dirty="0" err="1"/>
              <a:t>threadprivate</a:t>
            </a:r>
            <a:r>
              <a:rPr lang="en-US" altLang="zh-CN" b="1" dirty="0"/>
              <a:t>(</a:t>
            </a:r>
            <a:r>
              <a:rPr lang="en-US" altLang="zh-CN" b="1" i="1" dirty="0"/>
              <a:t>list)</a:t>
            </a:r>
            <a:endParaRPr lang="zh-CN" altLang="en-US" dirty="0"/>
          </a:p>
        </p:txBody>
      </p:sp>
      <p:pic>
        <p:nvPicPr>
          <p:cNvPr id="61442" name="Picture 2"/>
          <p:cNvPicPr>
            <a:picLocks noChangeAspect="1" noChangeArrowheads="1"/>
          </p:cNvPicPr>
          <p:nvPr/>
        </p:nvPicPr>
        <p:blipFill>
          <a:blip r:embed="rId2"/>
          <a:srcRect/>
          <a:stretch>
            <a:fillRect/>
          </a:stretch>
        </p:blipFill>
        <p:spPr bwMode="auto">
          <a:xfrm>
            <a:off x="1857356" y="4143380"/>
            <a:ext cx="4504399" cy="1733554"/>
          </a:xfrm>
          <a:prstGeom prst="rect">
            <a:avLst/>
          </a:prstGeom>
          <a:ln>
            <a:headEnd/>
            <a:tailEnd/>
          </a:ln>
        </p:spPr>
        <p:style>
          <a:lnRef idx="1">
            <a:schemeClr val="accent1"/>
          </a:lnRef>
          <a:fillRef idx="2">
            <a:schemeClr val="accent1"/>
          </a:fillRef>
          <a:effectRef idx="1">
            <a:schemeClr val="accent1"/>
          </a:effectRef>
          <a:fontRef idx="minor">
            <a:schemeClr val="dk1"/>
          </a:fontRef>
        </p:style>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copyin</a:t>
            </a:r>
            <a:r>
              <a:rPr lang="en-US" altLang="zh-CN" dirty="0"/>
              <a:t> Clause</a:t>
            </a:r>
            <a:endParaRPr lang="zh-CN" altLang="en-US" dirty="0"/>
          </a:p>
        </p:txBody>
      </p:sp>
      <p:sp>
        <p:nvSpPr>
          <p:cNvPr id="3" name="内容占位符 2"/>
          <p:cNvSpPr>
            <a:spLocks noGrp="1"/>
          </p:cNvSpPr>
          <p:nvPr>
            <p:ph idx="1"/>
          </p:nvPr>
        </p:nvSpPr>
        <p:spPr/>
        <p:txBody>
          <a:bodyPr>
            <a:normAutofit/>
          </a:bodyPr>
          <a:lstStyle/>
          <a:p>
            <a:pPr algn="just"/>
            <a:r>
              <a:rPr lang="en-US" altLang="zh-CN" sz="2400" dirty="0"/>
              <a:t>The </a:t>
            </a:r>
            <a:r>
              <a:rPr lang="en-US" altLang="zh-CN" sz="2400" dirty="0" err="1"/>
              <a:t>copyin</a:t>
            </a:r>
            <a:r>
              <a:rPr lang="en-US" altLang="zh-CN" sz="2400" dirty="0"/>
              <a:t> clause provides a mechanism to copy the value of the master thread’s </a:t>
            </a:r>
            <a:r>
              <a:rPr lang="en-US" altLang="zh-CN" sz="2400" dirty="0" err="1"/>
              <a:t>threadprivate</a:t>
            </a:r>
            <a:r>
              <a:rPr lang="en-US" altLang="zh-CN" sz="2400" dirty="0"/>
              <a:t> variable to the </a:t>
            </a:r>
            <a:r>
              <a:rPr lang="en-US" altLang="zh-CN" sz="2400" dirty="0" err="1"/>
              <a:t>threadprivate</a:t>
            </a:r>
            <a:r>
              <a:rPr lang="en-US" altLang="zh-CN" sz="2400" dirty="0"/>
              <a:t> variable of each other member of the team executing the parallel region.</a:t>
            </a:r>
            <a:endParaRPr lang="zh-CN" altLang="en-US" sz="2400" dirty="0"/>
          </a:p>
        </p:txBody>
      </p:sp>
      <p:sp>
        <p:nvSpPr>
          <p:cNvPr id="4" name="TextBox 3"/>
          <p:cNvSpPr txBox="1"/>
          <p:nvPr/>
        </p:nvSpPr>
        <p:spPr>
          <a:xfrm>
            <a:off x="857224" y="3929066"/>
            <a:ext cx="1239185" cy="369332"/>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altLang="zh-CN" b="1" dirty="0" err="1"/>
              <a:t>copyin</a:t>
            </a:r>
            <a:r>
              <a:rPr lang="en-US" altLang="zh-CN" b="1" dirty="0"/>
              <a:t>(</a:t>
            </a:r>
            <a:r>
              <a:rPr lang="en-US" altLang="zh-CN" b="1" i="1" dirty="0"/>
              <a:t>list)</a:t>
            </a:r>
            <a:endParaRPr lang="zh-CN" altLang="en-US" dirty="0"/>
          </a:p>
        </p:txBody>
      </p:sp>
      <p:pic>
        <p:nvPicPr>
          <p:cNvPr id="5" name="Picture 2"/>
          <p:cNvPicPr>
            <a:picLocks noChangeAspect="1" noChangeArrowheads="1"/>
          </p:cNvPicPr>
          <p:nvPr/>
        </p:nvPicPr>
        <p:blipFill>
          <a:blip r:embed="rId2"/>
          <a:srcRect/>
          <a:stretch>
            <a:fillRect/>
          </a:stretch>
        </p:blipFill>
        <p:spPr bwMode="auto">
          <a:xfrm>
            <a:off x="1428728" y="4500570"/>
            <a:ext cx="4504399" cy="1733554"/>
          </a:xfrm>
          <a:prstGeom prst="rect">
            <a:avLst/>
          </a:prstGeom>
          <a:ln>
            <a:headEnd/>
            <a:tailEnd/>
          </a:ln>
        </p:spPr>
        <p:style>
          <a:lnRef idx="1">
            <a:schemeClr val="accent1"/>
          </a:lnRef>
          <a:fillRef idx="2">
            <a:schemeClr val="accent1"/>
          </a:fillRef>
          <a:effectRef idx="1">
            <a:schemeClr val="accent1"/>
          </a:effectRef>
          <a:fontRef idx="minor">
            <a:schemeClr val="dk1"/>
          </a:fontRef>
        </p:style>
      </p:pic>
      <p:sp>
        <p:nvSpPr>
          <p:cNvPr id="6" name="TextBox 5"/>
          <p:cNvSpPr txBox="1"/>
          <p:nvPr/>
        </p:nvSpPr>
        <p:spPr>
          <a:xfrm>
            <a:off x="571472" y="2841965"/>
            <a:ext cx="8286808" cy="1015663"/>
          </a:xfrm>
          <a:prstGeom prst="rect">
            <a:avLst/>
          </a:prstGeom>
          <a:noFill/>
        </p:spPr>
        <p:txBody>
          <a:bodyPr wrap="square" rtlCol="0">
            <a:spAutoFit/>
          </a:bodyPr>
          <a:lstStyle/>
          <a:p>
            <a:r>
              <a:rPr lang="en-US" altLang="zh-CN" sz="2000" dirty="0" err="1" smtClean="0"/>
              <a:t>copyin</a:t>
            </a:r>
            <a:r>
              <a:rPr lang="zh-CN" altLang="en-US" sz="2000" dirty="0" smtClean="0"/>
              <a:t>子句用于将主线程中</a:t>
            </a:r>
            <a:r>
              <a:rPr lang="en-US" altLang="zh-CN" sz="2000" dirty="0" err="1" smtClean="0"/>
              <a:t>threadprivate</a:t>
            </a:r>
            <a:r>
              <a:rPr lang="zh-CN" altLang="en-US" sz="2000" dirty="0" smtClean="0"/>
              <a:t>变量的值拷贝到执行并行区域的各个线程的</a:t>
            </a:r>
            <a:r>
              <a:rPr lang="en-US" altLang="zh-CN" sz="2000" dirty="0" err="1" smtClean="0"/>
              <a:t>threadprivate</a:t>
            </a:r>
            <a:r>
              <a:rPr lang="zh-CN" altLang="en-US" sz="2000" dirty="0" smtClean="0"/>
              <a:t>变量中，从而使得</a:t>
            </a:r>
            <a:r>
              <a:rPr lang="en-US" altLang="zh-CN" sz="2000" dirty="0" smtClean="0"/>
              <a:t>team</a:t>
            </a:r>
            <a:r>
              <a:rPr lang="zh-CN" altLang="en-US" sz="2000" dirty="0" smtClean="0"/>
              <a:t>内的子线程都拥有和主线程同样的初始值。</a:t>
            </a:r>
            <a:endParaRPr lang="zh-CN" altLang="en-US" sz="20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内容占位符 2"/>
          <p:cNvSpPr>
            <a:spLocks noGrp="1"/>
          </p:cNvSpPr>
          <p:nvPr>
            <p:ph idx="1"/>
          </p:nvPr>
        </p:nvSpPr>
        <p:spPr>
          <a:xfrm>
            <a:off x="428596" y="1428736"/>
            <a:ext cx="8643998" cy="5214951"/>
          </a:xfrm>
          <a:ln/>
        </p:spPr>
        <p:style>
          <a:lnRef idx="1">
            <a:schemeClr val="accent1"/>
          </a:lnRef>
          <a:fillRef idx="3">
            <a:schemeClr val="accent1"/>
          </a:fillRef>
          <a:effectRef idx="2">
            <a:schemeClr val="accent1"/>
          </a:effectRef>
          <a:fontRef idx="minor">
            <a:schemeClr val="lt1"/>
          </a:fontRef>
        </p:style>
        <p:txBody>
          <a:bodyPr>
            <a:normAutofit fontScale="92500" lnSpcReduction="10000"/>
          </a:bodyPr>
          <a:lstStyle/>
          <a:p>
            <a:pPr>
              <a:spcBef>
                <a:spcPct val="0"/>
              </a:spcBef>
              <a:buNone/>
            </a:pPr>
            <a:r>
              <a:rPr lang="en-US" altLang="zh-CN" sz="1400" dirty="0" err="1">
                <a:solidFill>
                  <a:schemeClr val="bg1"/>
                </a:solidFill>
              </a:rPr>
              <a:t>int</a:t>
            </a:r>
            <a:r>
              <a:rPr lang="en-US" altLang="zh-CN" sz="1400" dirty="0">
                <a:solidFill>
                  <a:schemeClr val="bg1"/>
                </a:solidFill>
              </a:rPr>
              <a:t> main(</a:t>
            </a:r>
            <a:r>
              <a:rPr lang="en-US" altLang="zh-CN" sz="1400" dirty="0" err="1">
                <a:solidFill>
                  <a:schemeClr val="bg1"/>
                </a:solidFill>
              </a:rPr>
              <a:t>int</a:t>
            </a:r>
            <a:r>
              <a:rPr lang="en-US" altLang="zh-CN" sz="1400" dirty="0">
                <a:solidFill>
                  <a:schemeClr val="bg1"/>
                </a:solidFill>
              </a:rPr>
              <a:t> </a:t>
            </a:r>
            <a:r>
              <a:rPr lang="en-US" altLang="zh-CN" sz="1400" dirty="0" err="1">
                <a:solidFill>
                  <a:schemeClr val="bg1"/>
                </a:solidFill>
              </a:rPr>
              <a:t>argc</a:t>
            </a:r>
            <a:r>
              <a:rPr lang="en-US" altLang="zh-CN" sz="1400" dirty="0">
                <a:solidFill>
                  <a:schemeClr val="bg1"/>
                </a:solidFill>
              </a:rPr>
              <a:t>, char* </a:t>
            </a:r>
            <a:r>
              <a:rPr lang="en-US" altLang="zh-CN" sz="1400" dirty="0" err="1">
                <a:solidFill>
                  <a:schemeClr val="bg1"/>
                </a:solidFill>
              </a:rPr>
              <a:t>argv</a:t>
            </a:r>
            <a:r>
              <a:rPr lang="en-US" altLang="zh-CN" sz="1400" dirty="0">
                <a:solidFill>
                  <a:schemeClr val="bg1"/>
                </a:solidFill>
              </a:rPr>
              <a:t>[])</a:t>
            </a:r>
          </a:p>
          <a:p>
            <a:pPr>
              <a:spcBef>
                <a:spcPct val="0"/>
              </a:spcBef>
              <a:buNone/>
            </a:pPr>
            <a:r>
              <a:rPr lang="en-US" altLang="zh-CN" sz="1400" dirty="0">
                <a:solidFill>
                  <a:schemeClr val="bg1"/>
                </a:solidFill>
              </a:rPr>
              <a:t>{</a:t>
            </a:r>
          </a:p>
          <a:p>
            <a:pPr>
              <a:spcBef>
                <a:spcPct val="0"/>
              </a:spcBef>
              <a:buNone/>
            </a:pPr>
            <a:r>
              <a:rPr lang="en-US" altLang="zh-CN" sz="1400" dirty="0">
                <a:solidFill>
                  <a:schemeClr val="bg1"/>
                </a:solidFill>
              </a:rPr>
              <a:t>         </a:t>
            </a:r>
            <a:r>
              <a:rPr lang="en-US" altLang="zh-CN" sz="1400" dirty="0" err="1">
                <a:solidFill>
                  <a:schemeClr val="bg1"/>
                </a:solidFill>
              </a:rPr>
              <a:t>int</a:t>
            </a:r>
            <a:r>
              <a:rPr lang="en-US" altLang="zh-CN" sz="1400" dirty="0">
                <a:solidFill>
                  <a:schemeClr val="bg1"/>
                </a:solidFill>
              </a:rPr>
              <a:t> </a:t>
            </a:r>
            <a:r>
              <a:rPr lang="en-US" altLang="zh-CN" sz="1400" dirty="0" err="1">
                <a:solidFill>
                  <a:schemeClr val="bg1"/>
                </a:solidFill>
              </a:rPr>
              <a:t>iterator</a:t>
            </a:r>
            <a:r>
              <a:rPr lang="en-US" altLang="zh-CN" sz="1400" dirty="0">
                <a:solidFill>
                  <a:schemeClr val="bg1"/>
                </a:solidFill>
              </a:rPr>
              <a:t>;</a:t>
            </a:r>
          </a:p>
          <a:p>
            <a:pPr>
              <a:spcBef>
                <a:spcPct val="0"/>
              </a:spcBef>
              <a:buNone/>
            </a:pPr>
            <a:r>
              <a:rPr lang="en-US" altLang="zh-CN" sz="1400" dirty="0">
                <a:solidFill>
                  <a:schemeClr val="bg1"/>
                </a:solidFill>
              </a:rPr>
              <a:t>         </a:t>
            </a:r>
            <a:r>
              <a:rPr lang="en-US" altLang="zh-CN" sz="1400" dirty="0" err="1">
                <a:solidFill>
                  <a:schemeClr val="bg1"/>
                </a:solidFill>
              </a:rPr>
              <a:t>int</a:t>
            </a:r>
            <a:r>
              <a:rPr lang="en-US" altLang="zh-CN" sz="1400" dirty="0">
                <a:solidFill>
                  <a:schemeClr val="bg1"/>
                </a:solidFill>
              </a:rPr>
              <a:t>  counter = 10</a:t>
            </a:r>
            <a:r>
              <a:rPr lang="zh-CN" altLang="en-US" sz="1400" dirty="0">
                <a:solidFill>
                  <a:schemeClr val="bg1"/>
                </a:solidFill>
              </a:rPr>
              <a:t>；</a:t>
            </a:r>
            <a:endParaRPr lang="en-US" altLang="zh-CN" sz="1400" dirty="0">
              <a:solidFill>
                <a:schemeClr val="bg1"/>
              </a:solidFill>
            </a:endParaRPr>
          </a:p>
          <a:p>
            <a:pPr>
              <a:spcBef>
                <a:spcPct val="0"/>
              </a:spcBef>
              <a:buNone/>
            </a:pPr>
            <a:r>
              <a:rPr lang="en-US" altLang="zh-CN" sz="1400" dirty="0">
                <a:solidFill>
                  <a:schemeClr val="bg1"/>
                </a:solidFill>
              </a:rPr>
              <a:t>         </a:t>
            </a:r>
            <a:r>
              <a:rPr lang="en-US" altLang="zh-CN" sz="1400" dirty="0" err="1">
                <a:solidFill>
                  <a:schemeClr val="bg1"/>
                </a:solidFill>
              </a:rPr>
              <a:t>printf</a:t>
            </a:r>
            <a:r>
              <a:rPr lang="en-US" altLang="zh-CN" sz="1400" dirty="0">
                <a:solidFill>
                  <a:schemeClr val="bg1"/>
                </a:solidFill>
              </a:rPr>
              <a:t>("counter = %d\n", counter);</a:t>
            </a:r>
          </a:p>
          <a:p>
            <a:pPr>
              <a:spcBef>
                <a:spcPct val="0"/>
              </a:spcBef>
              <a:buNone/>
            </a:pPr>
            <a:r>
              <a:rPr lang="en-US" altLang="zh-CN" sz="1400" dirty="0">
                <a:solidFill>
                  <a:srgbClr val="FFFF00"/>
                </a:solidFill>
              </a:rPr>
              <a:t>         #</a:t>
            </a:r>
            <a:r>
              <a:rPr lang="en-US" altLang="zh-CN" sz="1400" dirty="0" err="1">
                <a:solidFill>
                  <a:srgbClr val="FFFF00"/>
                </a:solidFill>
              </a:rPr>
              <a:t>pragma</a:t>
            </a:r>
            <a:r>
              <a:rPr lang="en-US" altLang="zh-CN" sz="1400" dirty="0">
                <a:solidFill>
                  <a:srgbClr val="FFFF00"/>
                </a:solidFill>
              </a:rPr>
              <a:t> </a:t>
            </a:r>
            <a:r>
              <a:rPr lang="en-US" altLang="zh-CN" sz="1400" dirty="0" err="1">
                <a:solidFill>
                  <a:srgbClr val="FFFF00"/>
                </a:solidFill>
              </a:rPr>
              <a:t>omp</a:t>
            </a:r>
            <a:r>
              <a:rPr lang="en-US" altLang="zh-CN" sz="1400" dirty="0">
                <a:solidFill>
                  <a:srgbClr val="FFFF00"/>
                </a:solidFill>
              </a:rPr>
              <a:t> parallel sections  </a:t>
            </a:r>
            <a:r>
              <a:rPr lang="en-US" altLang="zh-CN" sz="1400" dirty="0" err="1">
                <a:solidFill>
                  <a:srgbClr val="FFFF00"/>
                </a:solidFill>
              </a:rPr>
              <a:t>copyin</a:t>
            </a:r>
            <a:r>
              <a:rPr lang="en-US" altLang="zh-CN" sz="1400" dirty="0">
                <a:solidFill>
                  <a:srgbClr val="FFFF00"/>
                </a:solidFill>
              </a:rPr>
              <a:t>(counter)  private(</a:t>
            </a:r>
            <a:r>
              <a:rPr lang="en-US" altLang="zh-CN" sz="1400" dirty="0" err="1">
                <a:solidFill>
                  <a:srgbClr val="FFFF00"/>
                </a:solidFill>
              </a:rPr>
              <a:t>iterator</a:t>
            </a:r>
            <a:r>
              <a:rPr lang="en-US" altLang="zh-CN" sz="1400" dirty="0">
                <a:solidFill>
                  <a:srgbClr val="FFFF00"/>
                </a:solidFill>
              </a:rPr>
              <a:t>)</a:t>
            </a:r>
          </a:p>
          <a:p>
            <a:pPr>
              <a:spcBef>
                <a:spcPct val="0"/>
              </a:spcBef>
              <a:buNone/>
            </a:pPr>
            <a:r>
              <a:rPr lang="en-US" altLang="zh-CN" sz="1400" dirty="0">
                <a:solidFill>
                  <a:srgbClr val="FFFF00"/>
                </a:solidFill>
              </a:rPr>
              <a:t>         {</a:t>
            </a:r>
            <a:endParaRPr lang="en-US" altLang="zh-CN" sz="1400" dirty="0">
              <a:solidFill>
                <a:srgbClr val="7030A0"/>
              </a:solidFill>
            </a:endParaRPr>
          </a:p>
          <a:p>
            <a:pPr>
              <a:spcBef>
                <a:spcPct val="0"/>
              </a:spcBef>
              <a:buNone/>
            </a:pPr>
            <a:r>
              <a:rPr lang="en-US" altLang="zh-CN" sz="1400" dirty="0">
                <a:solidFill>
                  <a:srgbClr val="7030A0"/>
                </a:solidFill>
              </a:rPr>
              <a:t>                  #</a:t>
            </a:r>
            <a:r>
              <a:rPr lang="en-US" altLang="zh-CN" sz="1400" dirty="0" err="1">
                <a:solidFill>
                  <a:srgbClr val="7030A0"/>
                </a:solidFill>
              </a:rPr>
              <a:t>pragma</a:t>
            </a:r>
            <a:r>
              <a:rPr lang="en-US" altLang="zh-CN" sz="1400" dirty="0">
                <a:solidFill>
                  <a:srgbClr val="7030A0"/>
                </a:solidFill>
              </a:rPr>
              <a:t> </a:t>
            </a:r>
            <a:r>
              <a:rPr lang="en-US" altLang="zh-CN" sz="1400" dirty="0" err="1">
                <a:solidFill>
                  <a:srgbClr val="7030A0"/>
                </a:solidFill>
              </a:rPr>
              <a:t>omp</a:t>
            </a:r>
            <a:r>
              <a:rPr lang="en-US" altLang="zh-CN" sz="1400" dirty="0">
                <a:solidFill>
                  <a:srgbClr val="7030A0"/>
                </a:solidFill>
              </a:rPr>
              <a:t> section</a:t>
            </a:r>
          </a:p>
          <a:p>
            <a:pPr>
              <a:spcBef>
                <a:spcPct val="0"/>
              </a:spcBef>
              <a:buNone/>
            </a:pPr>
            <a:r>
              <a:rPr lang="en-US" altLang="zh-CN" sz="1400" dirty="0">
                <a:solidFill>
                  <a:srgbClr val="7030A0"/>
                </a:solidFill>
              </a:rPr>
              <a:t>                   {</a:t>
            </a:r>
          </a:p>
          <a:p>
            <a:pPr>
              <a:spcBef>
                <a:spcPct val="0"/>
              </a:spcBef>
              <a:buNone/>
            </a:pPr>
            <a:r>
              <a:rPr lang="en-US" altLang="zh-CN" sz="1400" dirty="0">
                <a:solidFill>
                  <a:srgbClr val="7030A0"/>
                </a:solidFill>
              </a:rPr>
              <a:t>                            </a:t>
            </a:r>
            <a:r>
              <a:rPr lang="en-US" altLang="zh-CN" sz="1400" dirty="0" err="1">
                <a:solidFill>
                  <a:srgbClr val="7030A0"/>
                </a:solidFill>
              </a:rPr>
              <a:t>int</a:t>
            </a:r>
            <a:r>
              <a:rPr lang="en-US" altLang="zh-CN" sz="1400" dirty="0">
                <a:solidFill>
                  <a:srgbClr val="7030A0"/>
                </a:solidFill>
              </a:rPr>
              <a:t> count1;</a:t>
            </a:r>
          </a:p>
          <a:p>
            <a:pPr>
              <a:spcBef>
                <a:spcPct val="0"/>
              </a:spcBef>
              <a:buNone/>
            </a:pPr>
            <a:r>
              <a:rPr lang="en-US" altLang="zh-CN" sz="1400" dirty="0">
                <a:solidFill>
                  <a:srgbClr val="7030A0"/>
                </a:solidFill>
              </a:rPr>
              <a:t>                            for ( </a:t>
            </a:r>
            <a:r>
              <a:rPr lang="en-US" altLang="zh-CN" sz="1400" dirty="0" err="1">
                <a:solidFill>
                  <a:srgbClr val="7030A0"/>
                </a:solidFill>
              </a:rPr>
              <a:t>iterator</a:t>
            </a:r>
            <a:r>
              <a:rPr lang="en-US" altLang="zh-CN" sz="1400" dirty="0">
                <a:solidFill>
                  <a:srgbClr val="7030A0"/>
                </a:solidFill>
              </a:rPr>
              <a:t> = 0; </a:t>
            </a:r>
            <a:r>
              <a:rPr lang="en-US" altLang="zh-CN" sz="1400" dirty="0" err="1">
                <a:solidFill>
                  <a:srgbClr val="7030A0"/>
                </a:solidFill>
              </a:rPr>
              <a:t>iterator</a:t>
            </a:r>
            <a:r>
              <a:rPr lang="en-US" altLang="zh-CN" sz="1400" dirty="0">
                <a:solidFill>
                  <a:srgbClr val="7030A0"/>
                </a:solidFill>
              </a:rPr>
              <a:t> &lt; 2; </a:t>
            </a:r>
            <a:r>
              <a:rPr lang="en-US" altLang="zh-CN" sz="1400" dirty="0" err="1">
                <a:solidFill>
                  <a:srgbClr val="7030A0"/>
                </a:solidFill>
              </a:rPr>
              <a:t>iterator</a:t>
            </a:r>
            <a:r>
              <a:rPr lang="en-US" altLang="zh-CN" sz="1400" dirty="0">
                <a:solidFill>
                  <a:srgbClr val="7030A0"/>
                </a:solidFill>
              </a:rPr>
              <a:t>++ )</a:t>
            </a:r>
          </a:p>
          <a:p>
            <a:pPr>
              <a:spcBef>
                <a:spcPct val="0"/>
              </a:spcBef>
              <a:buNone/>
            </a:pPr>
            <a:r>
              <a:rPr lang="en-US" altLang="zh-CN" sz="1400" dirty="0">
                <a:solidFill>
                  <a:srgbClr val="7030A0"/>
                </a:solidFill>
              </a:rPr>
              <a:t>                            {</a:t>
            </a:r>
          </a:p>
          <a:p>
            <a:pPr>
              <a:spcBef>
                <a:spcPct val="0"/>
              </a:spcBef>
              <a:buNone/>
            </a:pPr>
            <a:r>
              <a:rPr lang="en-US" altLang="zh-CN" sz="1400" dirty="0">
                <a:solidFill>
                  <a:srgbClr val="7030A0"/>
                </a:solidFill>
              </a:rPr>
              <a:t>                                     count1 = </a:t>
            </a:r>
            <a:r>
              <a:rPr lang="en-US" altLang="zh-CN" sz="1400" dirty="0" err="1">
                <a:solidFill>
                  <a:srgbClr val="7030A0"/>
                </a:solidFill>
              </a:rPr>
              <a:t>increment_counter</a:t>
            </a:r>
            <a:r>
              <a:rPr lang="en-US" altLang="zh-CN" sz="1400" dirty="0">
                <a:solidFill>
                  <a:srgbClr val="7030A0"/>
                </a:solidFill>
              </a:rPr>
              <a:t>();</a:t>
            </a:r>
          </a:p>
          <a:p>
            <a:pPr>
              <a:spcBef>
                <a:spcPct val="0"/>
              </a:spcBef>
              <a:buNone/>
            </a:pPr>
            <a:r>
              <a:rPr lang="en-US" altLang="zh-CN" sz="1400" dirty="0">
                <a:solidFill>
                  <a:srgbClr val="7030A0"/>
                </a:solidFill>
              </a:rPr>
              <a:t>                                      </a:t>
            </a:r>
            <a:r>
              <a:rPr lang="en-US" altLang="zh-CN" sz="1400" dirty="0" err="1">
                <a:solidFill>
                  <a:srgbClr val="7030A0"/>
                </a:solidFill>
              </a:rPr>
              <a:t>printf</a:t>
            </a:r>
            <a:r>
              <a:rPr lang="en-US" altLang="zh-CN" sz="1400" dirty="0">
                <a:solidFill>
                  <a:srgbClr val="7030A0"/>
                </a:solidFill>
              </a:rPr>
              <a:t>("count1 = %d, </a:t>
            </a:r>
            <a:r>
              <a:rPr lang="en-US" altLang="zh-CN" sz="1400" dirty="0" err="1">
                <a:solidFill>
                  <a:srgbClr val="7030A0"/>
                </a:solidFill>
              </a:rPr>
              <a:t>thread_num</a:t>
            </a:r>
            <a:r>
              <a:rPr lang="en-US" altLang="zh-CN" sz="1400" dirty="0">
                <a:solidFill>
                  <a:srgbClr val="7030A0"/>
                </a:solidFill>
              </a:rPr>
              <a:t> = %d\n", count1,omp_get_thread_num());</a:t>
            </a:r>
          </a:p>
          <a:p>
            <a:pPr>
              <a:spcBef>
                <a:spcPct val="0"/>
              </a:spcBef>
              <a:buNone/>
            </a:pPr>
            <a:r>
              <a:rPr lang="en-US" altLang="zh-CN" sz="1400" dirty="0">
                <a:solidFill>
                  <a:srgbClr val="7030A0"/>
                </a:solidFill>
              </a:rPr>
              <a:t>                            }</a:t>
            </a:r>
          </a:p>
          <a:p>
            <a:pPr>
              <a:spcBef>
                <a:spcPct val="0"/>
              </a:spcBef>
              <a:buNone/>
            </a:pPr>
            <a:r>
              <a:rPr lang="en-US" altLang="zh-CN" sz="1400" dirty="0">
                <a:solidFill>
                  <a:srgbClr val="7030A0"/>
                </a:solidFill>
              </a:rPr>
              <a:t>                   }</a:t>
            </a:r>
          </a:p>
          <a:p>
            <a:pPr>
              <a:spcBef>
                <a:spcPct val="0"/>
              </a:spcBef>
              <a:buNone/>
            </a:pPr>
            <a:r>
              <a:rPr lang="en-US" altLang="zh-CN" sz="1400" dirty="0">
                <a:solidFill>
                  <a:srgbClr val="00B050"/>
                </a:solidFill>
              </a:rPr>
              <a:t>                   #</a:t>
            </a:r>
            <a:r>
              <a:rPr lang="en-US" altLang="zh-CN" sz="1400" dirty="0" err="1">
                <a:solidFill>
                  <a:srgbClr val="00B050"/>
                </a:solidFill>
              </a:rPr>
              <a:t>pragma</a:t>
            </a:r>
            <a:r>
              <a:rPr lang="en-US" altLang="zh-CN" sz="1400" dirty="0">
                <a:solidFill>
                  <a:srgbClr val="00B050"/>
                </a:solidFill>
              </a:rPr>
              <a:t> </a:t>
            </a:r>
            <a:r>
              <a:rPr lang="en-US" altLang="zh-CN" sz="1400" dirty="0" err="1">
                <a:solidFill>
                  <a:srgbClr val="00B050"/>
                </a:solidFill>
              </a:rPr>
              <a:t>omp</a:t>
            </a:r>
            <a:r>
              <a:rPr lang="en-US" altLang="zh-CN" sz="1400" dirty="0">
                <a:solidFill>
                  <a:srgbClr val="00B050"/>
                </a:solidFill>
              </a:rPr>
              <a:t> section</a:t>
            </a:r>
          </a:p>
          <a:p>
            <a:pPr>
              <a:spcBef>
                <a:spcPct val="0"/>
              </a:spcBef>
              <a:buNone/>
            </a:pPr>
            <a:r>
              <a:rPr lang="en-US" altLang="zh-CN" sz="1400" dirty="0">
                <a:solidFill>
                  <a:srgbClr val="00B050"/>
                </a:solidFill>
              </a:rPr>
              <a:t>                   {</a:t>
            </a:r>
          </a:p>
          <a:p>
            <a:pPr>
              <a:spcBef>
                <a:spcPct val="0"/>
              </a:spcBef>
              <a:buNone/>
            </a:pPr>
            <a:r>
              <a:rPr lang="en-US" altLang="zh-CN" sz="1400" dirty="0">
                <a:solidFill>
                  <a:srgbClr val="00B050"/>
                </a:solidFill>
              </a:rPr>
              <a:t>                            </a:t>
            </a:r>
            <a:r>
              <a:rPr lang="en-US" altLang="zh-CN" sz="1400" dirty="0" err="1">
                <a:solidFill>
                  <a:srgbClr val="00B050"/>
                </a:solidFill>
              </a:rPr>
              <a:t>int</a:t>
            </a:r>
            <a:r>
              <a:rPr lang="en-US" altLang="zh-CN" sz="1400" dirty="0">
                <a:solidFill>
                  <a:srgbClr val="00B050"/>
                </a:solidFill>
              </a:rPr>
              <a:t> count2;</a:t>
            </a:r>
          </a:p>
          <a:p>
            <a:pPr>
              <a:spcBef>
                <a:spcPct val="0"/>
              </a:spcBef>
              <a:buNone/>
            </a:pPr>
            <a:r>
              <a:rPr lang="en-US" altLang="zh-CN" sz="1400" dirty="0">
                <a:solidFill>
                  <a:srgbClr val="00B050"/>
                </a:solidFill>
              </a:rPr>
              <a:t>                            for ( </a:t>
            </a:r>
            <a:r>
              <a:rPr lang="en-US" altLang="zh-CN" sz="1400" dirty="0" err="1">
                <a:solidFill>
                  <a:srgbClr val="00B050"/>
                </a:solidFill>
              </a:rPr>
              <a:t>iterator</a:t>
            </a:r>
            <a:r>
              <a:rPr lang="en-US" altLang="zh-CN" sz="1400" dirty="0">
                <a:solidFill>
                  <a:srgbClr val="00B050"/>
                </a:solidFill>
              </a:rPr>
              <a:t> = 0; </a:t>
            </a:r>
            <a:r>
              <a:rPr lang="en-US" altLang="zh-CN" sz="1400" dirty="0" err="1">
                <a:solidFill>
                  <a:srgbClr val="00B050"/>
                </a:solidFill>
              </a:rPr>
              <a:t>iterator</a:t>
            </a:r>
            <a:r>
              <a:rPr lang="en-US" altLang="zh-CN" sz="1400" dirty="0">
                <a:solidFill>
                  <a:srgbClr val="00B050"/>
                </a:solidFill>
              </a:rPr>
              <a:t> &lt; 4; </a:t>
            </a:r>
            <a:r>
              <a:rPr lang="en-US" altLang="zh-CN" sz="1400" dirty="0" err="1">
                <a:solidFill>
                  <a:srgbClr val="00B050"/>
                </a:solidFill>
              </a:rPr>
              <a:t>iterator</a:t>
            </a:r>
            <a:r>
              <a:rPr lang="en-US" altLang="zh-CN" sz="1400" dirty="0">
                <a:solidFill>
                  <a:srgbClr val="00B050"/>
                </a:solidFill>
              </a:rPr>
              <a:t>++ )</a:t>
            </a:r>
          </a:p>
          <a:p>
            <a:pPr>
              <a:spcBef>
                <a:spcPct val="0"/>
              </a:spcBef>
              <a:buNone/>
            </a:pPr>
            <a:r>
              <a:rPr lang="en-US" altLang="zh-CN" sz="1400" dirty="0">
                <a:solidFill>
                  <a:srgbClr val="00B050"/>
                </a:solidFill>
              </a:rPr>
              <a:t>                            {</a:t>
            </a:r>
          </a:p>
          <a:p>
            <a:pPr>
              <a:spcBef>
                <a:spcPct val="0"/>
              </a:spcBef>
              <a:buNone/>
            </a:pPr>
            <a:r>
              <a:rPr lang="en-US" altLang="zh-CN" sz="1400" dirty="0">
                <a:solidFill>
                  <a:srgbClr val="00B050"/>
                </a:solidFill>
              </a:rPr>
              <a:t>                                     count2 = </a:t>
            </a:r>
            <a:r>
              <a:rPr lang="en-US" altLang="zh-CN" sz="1400" dirty="0" err="1">
                <a:solidFill>
                  <a:srgbClr val="00B050"/>
                </a:solidFill>
              </a:rPr>
              <a:t>increment_counter</a:t>
            </a:r>
            <a:r>
              <a:rPr lang="en-US" altLang="zh-CN" sz="1400" dirty="0">
                <a:solidFill>
                  <a:srgbClr val="00B050"/>
                </a:solidFill>
              </a:rPr>
              <a:t>();</a:t>
            </a:r>
          </a:p>
          <a:p>
            <a:pPr>
              <a:spcBef>
                <a:spcPct val="0"/>
              </a:spcBef>
              <a:buNone/>
            </a:pPr>
            <a:r>
              <a:rPr lang="en-US" altLang="zh-CN" sz="1400" dirty="0">
                <a:solidFill>
                  <a:srgbClr val="00B050"/>
                </a:solidFill>
              </a:rPr>
              <a:t>                                     </a:t>
            </a:r>
            <a:r>
              <a:rPr lang="en-US" altLang="zh-CN" sz="1400" dirty="0" err="1">
                <a:solidFill>
                  <a:srgbClr val="00B050"/>
                </a:solidFill>
              </a:rPr>
              <a:t>printf</a:t>
            </a:r>
            <a:r>
              <a:rPr lang="en-US" altLang="zh-CN" sz="1400" dirty="0">
                <a:solidFill>
                  <a:srgbClr val="00B050"/>
                </a:solidFill>
              </a:rPr>
              <a:t>("count2 = %d, </a:t>
            </a:r>
            <a:r>
              <a:rPr lang="en-US" altLang="zh-CN" sz="1400" dirty="0" err="1">
                <a:solidFill>
                  <a:srgbClr val="00B050"/>
                </a:solidFill>
              </a:rPr>
              <a:t>thread_num</a:t>
            </a:r>
            <a:r>
              <a:rPr lang="en-US" altLang="zh-CN" sz="1400" dirty="0">
                <a:solidFill>
                  <a:srgbClr val="00B050"/>
                </a:solidFill>
              </a:rPr>
              <a:t> = %d\n", count2, </a:t>
            </a:r>
            <a:r>
              <a:rPr lang="en-US" altLang="zh-CN" sz="1400" dirty="0" err="1">
                <a:solidFill>
                  <a:srgbClr val="00B050"/>
                </a:solidFill>
              </a:rPr>
              <a:t>omp_get_thread_num</a:t>
            </a:r>
            <a:r>
              <a:rPr lang="en-US" altLang="zh-CN" sz="1400" dirty="0">
                <a:solidFill>
                  <a:srgbClr val="00B050"/>
                </a:solidFill>
              </a:rPr>
              <a:t>());</a:t>
            </a:r>
          </a:p>
          <a:p>
            <a:pPr>
              <a:spcBef>
                <a:spcPct val="0"/>
              </a:spcBef>
              <a:buNone/>
            </a:pPr>
            <a:r>
              <a:rPr lang="en-US" altLang="zh-CN" sz="1400" dirty="0">
                <a:solidFill>
                  <a:srgbClr val="00B050"/>
                </a:solidFill>
              </a:rPr>
              <a:t>                            }</a:t>
            </a:r>
          </a:p>
          <a:p>
            <a:pPr>
              <a:spcBef>
                <a:spcPct val="0"/>
              </a:spcBef>
              <a:buNone/>
            </a:pPr>
            <a:r>
              <a:rPr lang="en-US" altLang="zh-CN" sz="1400" dirty="0">
                <a:solidFill>
                  <a:srgbClr val="00B050"/>
                </a:solidFill>
              </a:rPr>
              <a:t>                   }</a:t>
            </a:r>
          </a:p>
          <a:p>
            <a:pPr>
              <a:spcBef>
                <a:spcPct val="0"/>
              </a:spcBef>
              <a:buNone/>
            </a:pPr>
            <a:r>
              <a:rPr lang="en-US" altLang="zh-CN" sz="1400" dirty="0">
                <a:solidFill>
                  <a:schemeClr val="bg1"/>
                </a:solidFill>
              </a:rPr>
              <a:t>         }</a:t>
            </a:r>
          </a:p>
          <a:p>
            <a:pPr>
              <a:spcBef>
                <a:spcPct val="0"/>
              </a:spcBef>
              <a:buNone/>
            </a:pPr>
            <a:r>
              <a:rPr lang="en-US" altLang="zh-CN" sz="1400" dirty="0">
                <a:solidFill>
                  <a:schemeClr val="bg1"/>
                </a:solidFill>
              </a:rPr>
              <a:t>         </a:t>
            </a:r>
            <a:r>
              <a:rPr lang="en-US" altLang="zh-CN" sz="1400" dirty="0" err="1">
                <a:solidFill>
                  <a:schemeClr val="bg1"/>
                </a:solidFill>
              </a:rPr>
              <a:t>printf</a:t>
            </a:r>
            <a:r>
              <a:rPr lang="en-US" altLang="zh-CN" sz="1400" dirty="0">
                <a:solidFill>
                  <a:schemeClr val="bg1"/>
                </a:solidFill>
              </a:rPr>
              <a:t>(“counter = %d</a:t>
            </a:r>
            <a:r>
              <a:rPr lang="zh-CN" altLang="en-US" sz="1400" dirty="0">
                <a:solidFill>
                  <a:schemeClr val="bg1"/>
                </a:solidFill>
              </a:rPr>
              <a:t>， </a:t>
            </a:r>
            <a:r>
              <a:rPr lang="en-US" altLang="zh-CN" sz="1400" dirty="0">
                <a:solidFill>
                  <a:schemeClr val="bg1"/>
                </a:solidFill>
              </a:rPr>
              <a:t>I  am thread %d\n”, counter</a:t>
            </a:r>
            <a:r>
              <a:rPr lang="zh-CN" altLang="en-US" sz="1400" dirty="0">
                <a:solidFill>
                  <a:schemeClr val="bg1"/>
                </a:solidFill>
              </a:rPr>
              <a:t>，</a:t>
            </a:r>
            <a:r>
              <a:rPr lang="en-US" altLang="zh-CN" sz="1400" dirty="0" err="1">
                <a:solidFill>
                  <a:schemeClr val="bg1"/>
                </a:solidFill>
              </a:rPr>
              <a:t>omp_get_thread_num</a:t>
            </a:r>
            <a:r>
              <a:rPr lang="en-US" altLang="zh-CN" sz="1400" dirty="0">
                <a:solidFill>
                  <a:schemeClr val="bg1"/>
                </a:solidFill>
              </a:rPr>
              <a:t>());</a:t>
            </a:r>
          </a:p>
          <a:p>
            <a:pPr>
              <a:spcBef>
                <a:spcPct val="0"/>
              </a:spcBef>
              <a:buNone/>
            </a:pPr>
            <a:r>
              <a:rPr lang="en-US" altLang="zh-CN" sz="1400" dirty="0">
                <a:solidFill>
                  <a:schemeClr val="bg1"/>
                </a:solidFill>
              </a:rPr>
              <a:t>}</a:t>
            </a:r>
          </a:p>
        </p:txBody>
      </p:sp>
      <p:sp>
        <p:nvSpPr>
          <p:cNvPr id="4" name="Rectangle 3"/>
          <p:cNvSpPr txBox="1">
            <a:spLocks noChangeArrowheads="1"/>
          </p:cNvSpPr>
          <p:nvPr/>
        </p:nvSpPr>
        <p:spPr>
          <a:xfrm>
            <a:off x="5538792" y="571480"/>
            <a:ext cx="3605208" cy="2871794"/>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rgbClr val="0000FF"/>
                </a:solidFill>
                <a:effectLst/>
                <a:uLnTx/>
                <a:uFillTx/>
                <a:latin typeface="+mn-lt"/>
                <a:ea typeface="+mn-ea"/>
                <a:cs typeface="+mn-cs"/>
              </a:rPr>
              <a:t>counter = 10</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rgbClr val="0000FF"/>
                </a:solidFill>
                <a:effectLst/>
                <a:uLnTx/>
                <a:uFillTx/>
                <a:latin typeface="+mn-lt"/>
                <a:ea typeface="+mn-ea"/>
                <a:cs typeface="+mn-cs"/>
              </a:rPr>
              <a:t>count1 = 11, </a:t>
            </a:r>
            <a:r>
              <a:rPr kumimoji="0" lang="en-US" altLang="zh-CN" sz="2000" b="0" i="0" u="none" strike="noStrike" kern="1200" cap="none" spc="0" normalizeH="0" baseline="0" noProof="0" dirty="0" err="1">
                <a:ln>
                  <a:noFill/>
                </a:ln>
                <a:solidFill>
                  <a:srgbClr val="0000FF"/>
                </a:solidFill>
                <a:effectLst/>
                <a:uLnTx/>
                <a:uFillTx/>
                <a:latin typeface="+mn-lt"/>
                <a:ea typeface="+mn-ea"/>
                <a:cs typeface="+mn-cs"/>
              </a:rPr>
              <a:t>thread_num</a:t>
            </a:r>
            <a:r>
              <a:rPr kumimoji="0" lang="en-US" altLang="zh-CN" sz="2000" b="0" i="0" u="none" strike="noStrike" kern="1200" cap="none" spc="0" normalizeH="0" baseline="0" noProof="0" dirty="0">
                <a:ln>
                  <a:noFill/>
                </a:ln>
                <a:solidFill>
                  <a:srgbClr val="0000FF"/>
                </a:solidFill>
                <a:effectLst/>
                <a:uLnTx/>
                <a:uFillTx/>
                <a:latin typeface="+mn-lt"/>
                <a:ea typeface="+mn-ea"/>
                <a:cs typeface="+mn-cs"/>
              </a:rPr>
              <a:t> = 0</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rgbClr val="0000FF"/>
                </a:solidFill>
                <a:effectLst/>
                <a:uLnTx/>
                <a:uFillTx/>
                <a:latin typeface="+mn-lt"/>
                <a:ea typeface="+mn-ea"/>
                <a:cs typeface="+mn-cs"/>
              </a:rPr>
              <a:t>count1 = 12, </a:t>
            </a:r>
            <a:r>
              <a:rPr kumimoji="0" lang="en-US" altLang="zh-CN" sz="2000" b="0" i="0" u="none" strike="noStrike" kern="1200" cap="none" spc="0" normalizeH="0" baseline="0" noProof="0" dirty="0" err="1">
                <a:ln>
                  <a:noFill/>
                </a:ln>
                <a:solidFill>
                  <a:srgbClr val="0000FF"/>
                </a:solidFill>
                <a:effectLst/>
                <a:uLnTx/>
                <a:uFillTx/>
                <a:latin typeface="+mn-lt"/>
                <a:ea typeface="+mn-ea"/>
                <a:cs typeface="+mn-cs"/>
              </a:rPr>
              <a:t>thread_num</a:t>
            </a:r>
            <a:r>
              <a:rPr kumimoji="0" lang="en-US" altLang="zh-CN" sz="2000" b="0" i="0" u="none" strike="noStrike" kern="1200" cap="none" spc="0" normalizeH="0" baseline="0" noProof="0" dirty="0">
                <a:ln>
                  <a:noFill/>
                </a:ln>
                <a:solidFill>
                  <a:srgbClr val="0000FF"/>
                </a:solidFill>
                <a:effectLst/>
                <a:uLnTx/>
                <a:uFillTx/>
                <a:latin typeface="+mn-lt"/>
                <a:ea typeface="+mn-ea"/>
                <a:cs typeface="+mn-cs"/>
              </a:rPr>
              <a:t> = 0</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rgbClr val="0000FF"/>
                </a:solidFill>
                <a:effectLst/>
                <a:uLnTx/>
                <a:uFillTx/>
                <a:latin typeface="+mn-lt"/>
                <a:ea typeface="+mn-ea"/>
                <a:cs typeface="+mn-cs"/>
              </a:rPr>
              <a:t>count2 = 11, </a:t>
            </a:r>
            <a:r>
              <a:rPr kumimoji="0" lang="en-US" altLang="zh-CN" sz="2000" b="0" i="0" u="none" strike="noStrike" kern="1200" cap="none" spc="0" normalizeH="0" baseline="0" noProof="0" dirty="0" err="1">
                <a:ln>
                  <a:noFill/>
                </a:ln>
                <a:solidFill>
                  <a:srgbClr val="0000FF"/>
                </a:solidFill>
                <a:effectLst/>
                <a:uLnTx/>
                <a:uFillTx/>
                <a:latin typeface="+mn-lt"/>
                <a:ea typeface="+mn-ea"/>
                <a:cs typeface="+mn-cs"/>
              </a:rPr>
              <a:t>thread_num</a:t>
            </a:r>
            <a:r>
              <a:rPr kumimoji="0" lang="en-US" altLang="zh-CN" sz="2000" b="0" i="0" u="none" strike="noStrike" kern="1200" cap="none" spc="0" normalizeH="0" baseline="0" noProof="0" dirty="0">
                <a:ln>
                  <a:noFill/>
                </a:ln>
                <a:solidFill>
                  <a:srgbClr val="0000FF"/>
                </a:solidFill>
                <a:effectLst/>
                <a:uLnTx/>
                <a:uFillTx/>
                <a:latin typeface="+mn-lt"/>
                <a:ea typeface="+mn-ea"/>
                <a:cs typeface="+mn-cs"/>
              </a:rPr>
              <a:t> = 1</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rgbClr val="0000FF"/>
                </a:solidFill>
                <a:effectLst/>
                <a:uLnTx/>
                <a:uFillTx/>
                <a:latin typeface="+mn-lt"/>
                <a:ea typeface="+mn-ea"/>
                <a:cs typeface="+mn-cs"/>
              </a:rPr>
              <a:t>count2 = 12, </a:t>
            </a:r>
            <a:r>
              <a:rPr kumimoji="0" lang="en-US" altLang="zh-CN" sz="2000" b="0" i="0" u="none" strike="noStrike" kern="1200" cap="none" spc="0" normalizeH="0" baseline="0" noProof="0" dirty="0" err="1">
                <a:ln>
                  <a:noFill/>
                </a:ln>
                <a:solidFill>
                  <a:srgbClr val="0000FF"/>
                </a:solidFill>
                <a:effectLst/>
                <a:uLnTx/>
                <a:uFillTx/>
                <a:latin typeface="+mn-lt"/>
                <a:ea typeface="+mn-ea"/>
                <a:cs typeface="+mn-cs"/>
              </a:rPr>
              <a:t>thread_num</a:t>
            </a:r>
            <a:r>
              <a:rPr kumimoji="0" lang="en-US" altLang="zh-CN" sz="2000" b="0" i="0" u="none" strike="noStrike" kern="1200" cap="none" spc="0" normalizeH="0" baseline="0" noProof="0" dirty="0">
                <a:ln>
                  <a:noFill/>
                </a:ln>
                <a:solidFill>
                  <a:srgbClr val="0000FF"/>
                </a:solidFill>
                <a:effectLst/>
                <a:uLnTx/>
                <a:uFillTx/>
                <a:latin typeface="+mn-lt"/>
                <a:ea typeface="+mn-ea"/>
                <a:cs typeface="+mn-cs"/>
              </a:rPr>
              <a:t> = 1</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rgbClr val="0000FF"/>
                </a:solidFill>
                <a:effectLst/>
                <a:uLnTx/>
                <a:uFillTx/>
                <a:latin typeface="+mn-lt"/>
                <a:ea typeface="+mn-ea"/>
                <a:cs typeface="+mn-cs"/>
              </a:rPr>
              <a:t>count2 = 13, </a:t>
            </a:r>
            <a:r>
              <a:rPr kumimoji="0" lang="en-US" altLang="zh-CN" sz="2000" b="0" i="0" u="none" strike="noStrike" kern="1200" cap="none" spc="0" normalizeH="0" baseline="0" noProof="0" dirty="0" err="1">
                <a:ln>
                  <a:noFill/>
                </a:ln>
                <a:solidFill>
                  <a:srgbClr val="0000FF"/>
                </a:solidFill>
                <a:effectLst/>
                <a:uLnTx/>
                <a:uFillTx/>
                <a:latin typeface="+mn-lt"/>
                <a:ea typeface="+mn-ea"/>
                <a:cs typeface="+mn-cs"/>
              </a:rPr>
              <a:t>thread_num</a:t>
            </a:r>
            <a:r>
              <a:rPr kumimoji="0" lang="en-US" altLang="zh-CN" sz="2000" b="0" i="0" u="none" strike="noStrike" kern="1200" cap="none" spc="0" normalizeH="0" baseline="0" noProof="0" dirty="0">
                <a:ln>
                  <a:noFill/>
                </a:ln>
                <a:solidFill>
                  <a:srgbClr val="0000FF"/>
                </a:solidFill>
                <a:effectLst/>
                <a:uLnTx/>
                <a:uFillTx/>
                <a:latin typeface="+mn-lt"/>
                <a:ea typeface="+mn-ea"/>
                <a:cs typeface="+mn-cs"/>
              </a:rPr>
              <a:t> = 1</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rgbClr val="0000FF"/>
                </a:solidFill>
                <a:effectLst/>
                <a:uLnTx/>
                <a:uFillTx/>
                <a:latin typeface="+mn-lt"/>
                <a:ea typeface="+mn-ea"/>
                <a:cs typeface="+mn-cs"/>
              </a:rPr>
              <a:t>count2 = 14, </a:t>
            </a:r>
            <a:r>
              <a:rPr kumimoji="0" lang="en-US" altLang="zh-CN" sz="2000" b="0" i="0" u="none" strike="noStrike" kern="1200" cap="none" spc="0" normalizeH="0" baseline="0" noProof="0" dirty="0" err="1">
                <a:ln>
                  <a:noFill/>
                </a:ln>
                <a:solidFill>
                  <a:srgbClr val="0000FF"/>
                </a:solidFill>
                <a:effectLst/>
                <a:uLnTx/>
                <a:uFillTx/>
                <a:latin typeface="+mn-lt"/>
                <a:ea typeface="+mn-ea"/>
                <a:cs typeface="+mn-cs"/>
              </a:rPr>
              <a:t>thread_num</a:t>
            </a:r>
            <a:r>
              <a:rPr kumimoji="0" lang="en-US" altLang="zh-CN" sz="2000" b="0" i="0" u="none" strike="noStrike" kern="1200" cap="none" spc="0" normalizeH="0" baseline="0" noProof="0" dirty="0">
                <a:ln>
                  <a:noFill/>
                </a:ln>
                <a:solidFill>
                  <a:srgbClr val="0000FF"/>
                </a:solidFill>
                <a:effectLst/>
                <a:uLnTx/>
                <a:uFillTx/>
                <a:latin typeface="+mn-lt"/>
                <a:ea typeface="+mn-ea"/>
                <a:cs typeface="+mn-cs"/>
              </a:rPr>
              <a:t> = 1</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rgbClr val="0000FF"/>
                </a:solidFill>
                <a:effectLst/>
                <a:uLnTx/>
                <a:uFillTx/>
                <a:latin typeface="+mn-lt"/>
                <a:ea typeface="+mn-ea"/>
                <a:cs typeface="+mn-cs"/>
              </a:rPr>
              <a:t>counter = 12. I  am thread 0</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zh-CN" altLang="en-US" sz="2000" b="0" i="0" u="none" strike="noStrike" kern="1200" cap="none" spc="0" normalizeH="0" baseline="0" noProof="0" dirty="0">
              <a:ln>
                <a:noFill/>
              </a:ln>
              <a:solidFill>
                <a:srgbClr val="0000FF"/>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copyprivate</a:t>
            </a:r>
            <a:r>
              <a:rPr lang="en-US" altLang="zh-CN" dirty="0"/>
              <a:t> Clause</a:t>
            </a:r>
            <a:endParaRPr lang="zh-CN" altLang="en-US" dirty="0"/>
          </a:p>
        </p:txBody>
      </p:sp>
      <p:sp>
        <p:nvSpPr>
          <p:cNvPr id="3" name="内容占位符 2"/>
          <p:cNvSpPr>
            <a:spLocks noGrp="1"/>
          </p:cNvSpPr>
          <p:nvPr>
            <p:ph idx="1"/>
          </p:nvPr>
        </p:nvSpPr>
        <p:spPr/>
        <p:txBody>
          <a:bodyPr>
            <a:normAutofit/>
          </a:bodyPr>
          <a:lstStyle/>
          <a:p>
            <a:pPr algn="just"/>
            <a:r>
              <a:rPr lang="en-US" altLang="zh-CN" sz="2400" dirty="0"/>
              <a:t>The </a:t>
            </a:r>
            <a:r>
              <a:rPr lang="en-US" altLang="zh-CN" sz="2400" dirty="0" err="1"/>
              <a:t>copyprivate</a:t>
            </a:r>
            <a:r>
              <a:rPr lang="en-US" altLang="zh-CN" sz="2400" dirty="0"/>
              <a:t> clause provides a mechanism to use a private variable to broadcast a value from the data environment of one implicit task to the data environments of the other implicit tasks belonging to the parallel region.</a:t>
            </a:r>
            <a:endParaRPr lang="zh-CN" altLang="en-US" sz="2400" dirty="0"/>
          </a:p>
        </p:txBody>
      </p:sp>
      <p:sp>
        <p:nvSpPr>
          <p:cNvPr id="4" name="TextBox 3"/>
          <p:cNvSpPr txBox="1"/>
          <p:nvPr/>
        </p:nvSpPr>
        <p:spPr>
          <a:xfrm>
            <a:off x="785786" y="3357562"/>
            <a:ext cx="1730987" cy="369332"/>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altLang="zh-CN" b="1" dirty="0" err="1"/>
              <a:t>copyprivate</a:t>
            </a:r>
            <a:r>
              <a:rPr lang="en-US" altLang="zh-CN" b="1" dirty="0"/>
              <a:t>(</a:t>
            </a:r>
            <a:r>
              <a:rPr lang="en-US" altLang="zh-CN" b="1" i="1" dirty="0"/>
              <a:t>list)</a:t>
            </a:r>
            <a:endParaRPr lang="zh-CN" altLang="en-US" dirty="0"/>
          </a:p>
        </p:txBody>
      </p:sp>
      <p:sp>
        <p:nvSpPr>
          <p:cNvPr id="5" name="TextBox 4"/>
          <p:cNvSpPr txBox="1"/>
          <p:nvPr/>
        </p:nvSpPr>
        <p:spPr>
          <a:xfrm>
            <a:off x="1285852" y="4857760"/>
            <a:ext cx="461665" cy="92398"/>
          </a:xfrm>
          <a:prstGeom prst="rect">
            <a:avLst/>
          </a:prstGeom>
          <a:noFill/>
        </p:spPr>
        <p:txBody>
          <a:bodyPr vert="eaVert" wrap="none" rtlCol="0">
            <a:spAutoFit/>
          </a:bodyPr>
          <a:lstStyle/>
          <a:p>
            <a:endParaRPr lang="zh-CN" altLang="en-US" dirty="0"/>
          </a:p>
        </p:txBody>
      </p:sp>
      <p:sp>
        <p:nvSpPr>
          <p:cNvPr id="6" name="TextBox 5"/>
          <p:cNvSpPr txBox="1"/>
          <p:nvPr/>
        </p:nvSpPr>
        <p:spPr>
          <a:xfrm>
            <a:off x="642910" y="3929066"/>
            <a:ext cx="7429552" cy="830997"/>
          </a:xfrm>
          <a:prstGeom prst="rect">
            <a:avLst/>
          </a:prstGeom>
          <a:noFill/>
        </p:spPr>
        <p:txBody>
          <a:bodyPr wrap="square" rtlCol="0">
            <a:spAutoFit/>
          </a:bodyPr>
          <a:lstStyle/>
          <a:p>
            <a:r>
              <a:rPr lang="en-US" altLang="zh-CN" sz="2400" dirty="0" err="1" smtClean="0"/>
              <a:t>copyprivate</a:t>
            </a:r>
            <a:r>
              <a:rPr lang="zh-CN" altLang="en-US" sz="2400" dirty="0" smtClean="0"/>
              <a:t>子句用于将线程私有副本变量的值从一个线程广播到执行同一并行区域的其他线程的同一变量。</a:t>
            </a:r>
            <a:endParaRPr lang="zh-CN" altLang="en-US" sz="24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pPr algn="l"/>
            <a:endParaRPr lang="zh-CN" altLang="en-US" dirty="0"/>
          </a:p>
        </p:txBody>
      </p:sp>
      <p:sp>
        <p:nvSpPr>
          <p:cNvPr id="68610" name="内容占位符 2"/>
          <p:cNvSpPr>
            <a:spLocks noGrp="1"/>
          </p:cNvSpPr>
          <p:nvPr>
            <p:ph idx="1"/>
          </p:nvPr>
        </p:nvSpPr>
        <p:spPr>
          <a:xfrm>
            <a:off x="142844" y="1428736"/>
            <a:ext cx="8715436" cy="4214842"/>
          </a:xfrm>
          <a:ln/>
        </p:spPr>
        <p:style>
          <a:lnRef idx="1">
            <a:schemeClr val="accent1"/>
          </a:lnRef>
          <a:fillRef idx="3">
            <a:schemeClr val="accent1"/>
          </a:fillRef>
          <a:effectRef idx="2">
            <a:schemeClr val="accent1"/>
          </a:effectRef>
          <a:fontRef idx="minor">
            <a:schemeClr val="lt1"/>
          </a:fontRef>
        </p:style>
        <p:txBody>
          <a:bodyPr>
            <a:noAutofit/>
          </a:bodyPr>
          <a:lstStyle/>
          <a:p>
            <a:pPr>
              <a:buNone/>
            </a:pPr>
            <a:r>
              <a:rPr lang="en-US" altLang="zh-CN" sz="1400" dirty="0" err="1">
                <a:solidFill>
                  <a:schemeClr val="bg1"/>
                </a:solidFill>
              </a:rPr>
              <a:t>int</a:t>
            </a:r>
            <a:r>
              <a:rPr lang="en-US" altLang="zh-CN" sz="1400" dirty="0">
                <a:solidFill>
                  <a:schemeClr val="bg1"/>
                </a:solidFill>
              </a:rPr>
              <a:t> counter = 0;</a:t>
            </a:r>
          </a:p>
          <a:p>
            <a:pPr>
              <a:buNone/>
            </a:pPr>
            <a:r>
              <a:rPr lang="en-US" altLang="zh-CN" sz="1400" dirty="0">
                <a:solidFill>
                  <a:schemeClr val="bg1"/>
                </a:solidFill>
              </a:rPr>
              <a:t>#</a:t>
            </a:r>
            <a:r>
              <a:rPr lang="en-US" altLang="zh-CN" sz="1400" dirty="0" err="1">
                <a:solidFill>
                  <a:schemeClr val="bg1"/>
                </a:solidFill>
              </a:rPr>
              <a:t>pragma</a:t>
            </a:r>
            <a:r>
              <a:rPr lang="en-US" altLang="zh-CN" sz="1400" dirty="0">
                <a:solidFill>
                  <a:schemeClr val="bg1"/>
                </a:solidFill>
              </a:rPr>
              <a:t> </a:t>
            </a:r>
            <a:r>
              <a:rPr lang="en-US" altLang="zh-CN" sz="1400" dirty="0" err="1">
                <a:solidFill>
                  <a:schemeClr val="bg1"/>
                </a:solidFill>
              </a:rPr>
              <a:t>omp</a:t>
            </a:r>
            <a:r>
              <a:rPr lang="en-US" altLang="zh-CN" sz="1400" dirty="0">
                <a:solidFill>
                  <a:schemeClr val="bg1"/>
                </a:solidFill>
              </a:rPr>
              <a:t> </a:t>
            </a:r>
            <a:r>
              <a:rPr lang="en-US" altLang="zh-CN" sz="1400" dirty="0" err="1">
                <a:solidFill>
                  <a:schemeClr val="bg1"/>
                </a:solidFill>
              </a:rPr>
              <a:t>threadprivate</a:t>
            </a:r>
            <a:r>
              <a:rPr lang="en-US" altLang="zh-CN" sz="1400" dirty="0">
                <a:solidFill>
                  <a:schemeClr val="bg1"/>
                </a:solidFill>
              </a:rPr>
              <a:t>(counter)</a:t>
            </a:r>
          </a:p>
          <a:p>
            <a:pPr>
              <a:buNone/>
            </a:pPr>
            <a:r>
              <a:rPr lang="en-US" altLang="zh-CN" sz="1400" dirty="0" err="1">
                <a:solidFill>
                  <a:schemeClr val="bg1"/>
                </a:solidFill>
              </a:rPr>
              <a:t>int</a:t>
            </a:r>
            <a:r>
              <a:rPr lang="en-US" altLang="zh-CN" sz="1400" dirty="0">
                <a:solidFill>
                  <a:schemeClr val="bg1"/>
                </a:solidFill>
              </a:rPr>
              <a:t> </a:t>
            </a:r>
            <a:r>
              <a:rPr lang="en-US" altLang="zh-CN" sz="1400" dirty="0" err="1">
                <a:solidFill>
                  <a:schemeClr val="bg1"/>
                </a:solidFill>
              </a:rPr>
              <a:t>increment_counter</a:t>
            </a:r>
            <a:r>
              <a:rPr lang="en-US" altLang="zh-CN" sz="1400" dirty="0">
                <a:solidFill>
                  <a:schemeClr val="bg1"/>
                </a:solidFill>
              </a:rPr>
              <a:t>(){</a:t>
            </a:r>
          </a:p>
          <a:p>
            <a:pPr>
              <a:buNone/>
            </a:pPr>
            <a:r>
              <a:rPr lang="en-US" altLang="zh-CN" sz="1400" dirty="0">
                <a:solidFill>
                  <a:schemeClr val="bg1"/>
                </a:solidFill>
              </a:rPr>
              <a:t>         counter++;</a:t>
            </a:r>
          </a:p>
          <a:p>
            <a:pPr>
              <a:buNone/>
            </a:pPr>
            <a:r>
              <a:rPr lang="en-US" altLang="zh-CN" sz="1400" dirty="0">
                <a:solidFill>
                  <a:schemeClr val="bg1"/>
                </a:solidFill>
              </a:rPr>
              <a:t>         return(counter);</a:t>
            </a:r>
          </a:p>
          <a:p>
            <a:pPr>
              <a:buNone/>
            </a:pPr>
            <a:r>
              <a:rPr lang="en-US" altLang="zh-CN" sz="1400" dirty="0">
                <a:solidFill>
                  <a:schemeClr val="bg1"/>
                </a:solidFill>
              </a:rPr>
              <a:t>}</a:t>
            </a:r>
          </a:p>
          <a:p>
            <a:pPr>
              <a:buNone/>
            </a:pPr>
            <a:r>
              <a:rPr lang="en-US" altLang="zh-CN" sz="1400" dirty="0">
                <a:solidFill>
                  <a:schemeClr val="bg1"/>
                </a:solidFill>
              </a:rPr>
              <a:t>main(){</a:t>
            </a:r>
          </a:p>
          <a:p>
            <a:pPr>
              <a:buNone/>
            </a:pPr>
            <a:r>
              <a:rPr lang="en-US" altLang="zh-CN" sz="1400" dirty="0">
                <a:solidFill>
                  <a:schemeClr val="bg1"/>
                </a:solidFill>
              </a:rPr>
              <a:t>        #</a:t>
            </a:r>
            <a:r>
              <a:rPr lang="en-US" altLang="zh-CN" sz="1400" dirty="0" err="1">
                <a:solidFill>
                  <a:schemeClr val="bg1"/>
                </a:solidFill>
              </a:rPr>
              <a:t>pragma</a:t>
            </a:r>
            <a:r>
              <a:rPr lang="en-US" altLang="zh-CN" sz="1400" dirty="0">
                <a:solidFill>
                  <a:schemeClr val="bg1"/>
                </a:solidFill>
              </a:rPr>
              <a:t> </a:t>
            </a:r>
            <a:r>
              <a:rPr lang="en-US" altLang="zh-CN" sz="1400" dirty="0" err="1">
                <a:solidFill>
                  <a:schemeClr val="bg1"/>
                </a:solidFill>
              </a:rPr>
              <a:t>omp</a:t>
            </a:r>
            <a:r>
              <a:rPr lang="en-US" altLang="zh-CN" sz="1400" dirty="0">
                <a:solidFill>
                  <a:schemeClr val="bg1"/>
                </a:solidFill>
              </a:rPr>
              <a:t> parallel</a:t>
            </a:r>
          </a:p>
          <a:p>
            <a:pPr>
              <a:buNone/>
            </a:pPr>
            <a:r>
              <a:rPr lang="en-US" altLang="zh-CN" sz="1400" dirty="0">
                <a:solidFill>
                  <a:schemeClr val="bg1"/>
                </a:solidFill>
              </a:rPr>
              <a:t>         {</a:t>
            </a:r>
          </a:p>
          <a:p>
            <a:pPr>
              <a:buNone/>
            </a:pPr>
            <a:r>
              <a:rPr lang="en-US" altLang="zh-CN" sz="1400" dirty="0">
                <a:solidFill>
                  <a:schemeClr val="bg1"/>
                </a:solidFill>
              </a:rPr>
              <a:t>                   </a:t>
            </a:r>
            <a:r>
              <a:rPr lang="en-US" altLang="zh-CN" sz="1400" dirty="0" err="1">
                <a:solidFill>
                  <a:schemeClr val="bg1"/>
                </a:solidFill>
              </a:rPr>
              <a:t>int</a:t>
            </a:r>
            <a:r>
              <a:rPr lang="en-US" altLang="zh-CN" sz="1400" dirty="0">
                <a:solidFill>
                  <a:schemeClr val="bg1"/>
                </a:solidFill>
              </a:rPr>
              <a:t>    count;</a:t>
            </a:r>
          </a:p>
          <a:p>
            <a:pPr>
              <a:buNone/>
            </a:pPr>
            <a:r>
              <a:rPr lang="en-US" altLang="zh-CN" sz="1400" dirty="0">
                <a:solidFill>
                  <a:schemeClr val="bg1"/>
                </a:solidFill>
              </a:rPr>
              <a:t>                   #</a:t>
            </a:r>
            <a:r>
              <a:rPr lang="en-US" altLang="zh-CN" sz="1400" dirty="0" err="1">
                <a:solidFill>
                  <a:schemeClr val="bg1"/>
                </a:solidFill>
              </a:rPr>
              <a:t>pragma</a:t>
            </a:r>
            <a:r>
              <a:rPr lang="en-US" altLang="zh-CN" sz="1400" dirty="0">
                <a:solidFill>
                  <a:schemeClr val="bg1"/>
                </a:solidFill>
              </a:rPr>
              <a:t> </a:t>
            </a:r>
            <a:r>
              <a:rPr lang="en-US" altLang="zh-CN" sz="1400" dirty="0" err="1">
                <a:solidFill>
                  <a:schemeClr val="bg1"/>
                </a:solidFill>
              </a:rPr>
              <a:t>omp</a:t>
            </a:r>
            <a:r>
              <a:rPr lang="en-US" altLang="zh-CN" sz="1400" dirty="0">
                <a:solidFill>
                  <a:schemeClr val="bg1"/>
                </a:solidFill>
              </a:rPr>
              <a:t> single </a:t>
            </a:r>
            <a:r>
              <a:rPr lang="en-US" altLang="zh-CN" sz="1400" dirty="0" err="1">
                <a:solidFill>
                  <a:schemeClr val="bg1"/>
                </a:solidFill>
              </a:rPr>
              <a:t>copyprivate</a:t>
            </a:r>
            <a:r>
              <a:rPr lang="en-US" altLang="zh-CN" sz="1400" dirty="0">
                <a:solidFill>
                  <a:schemeClr val="bg1"/>
                </a:solidFill>
              </a:rPr>
              <a:t>(counter)</a:t>
            </a:r>
          </a:p>
          <a:p>
            <a:pPr>
              <a:buNone/>
            </a:pPr>
            <a:r>
              <a:rPr lang="en-US" altLang="zh-CN" sz="1400" dirty="0">
                <a:solidFill>
                  <a:schemeClr val="bg1"/>
                </a:solidFill>
              </a:rPr>
              <a:t>                  {   counter = 50;   }</a:t>
            </a:r>
          </a:p>
          <a:p>
            <a:pPr>
              <a:buNone/>
            </a:pPr>
            <a:r>
              <a:rPr lang="en-US" altLang="zh-CN" sz="1400" dirty="0">
                <a:solidFill>
                  <a:schemeClr val="bg1"/>
                </a:solidFill>
              </a:rPr>
              <a:t>                   count = </a:t>
            </a:r>
            <a:r>
              <a:rPr lang="en-US" altLang="zh-CN" sz="1400" dirty="0" err="1">
                <a:solidFill>
                  <a:schemeClr val="bg1"/>
                </a:solidFill>
              </a:rPr>
              <a:t>increment_counter</a:t>
            </a:r>
            <a:r>
              <a:rPr lang="en-US" altLang="zh-CN" sz="1400" dirty="0">
                <a:solidFill>
                  <a:schemeClr val="bg1"/>
                </a:solidFill>
              </a:rPr>
              <a:t>();</a:t>
            </a:r>
          </a:p>
          <a:p>
            <a:pPr>
              <a:buNone/>
            </a:pPr>
            <a:r>
              <a:rPr lang="en-US" altLang="zh-CN" sz="1400" dirty="0">
                <a:solidFill>
                  <a:schemeClr val="bg1"/>
                </a:solidFill>
              </a:rPr>
              <a:t>                   </a:t>
            </a:r>
            <a:r>
              <a:rPr lang="en-US" altLang="zh-CN" sz="1400" dirty="0" err="1">
                <a:solidFill>
                  <a:schemeClr val="bg1"/>
                </a:solidFill>
              </a:rPr>
              <a:t>printf</a:t>
            </a:r>
            <a:r>
              <a:rPr lang="en-US" altLang="zh-CN" sz="1400" dirty="0">
                <a:solidFill>
                  <a:schemeClr val="bg1"/>
                </a:solidFill>
              </a:rPr>
              <a:t>("</a:t>
            </a:r>
            <a:r>
              <a:rPr lang="en-US" altLang="zh-CN" sz="1400" dirty="0" err="1">
                <a:solidFill>
                  <a:schemeClr val="bg1"/>
                </a:solidFill>
              </a:rPr>
              <a:t>ThreadId</a:t>
            </a:r>
            <a:r>
              <a:rPr lang="en-US" altLang="zh-CN" sz="1400" dirty="0">
                <a:solidFill>
                  <a:schemeClr val="bg1"/>
                </a:solidFill>
              </a:rPr>
              <a:t>: %ld, count = %ld\n", </a:t>
            </a:r>
            <a:r>
              <a:rPr lang="en-US" altLang="zh-CN" sz="1400" dirty="0" err="1">
                <a:solidFill>
                  <a:schemeClr val="bg1"/>
                </a:solidFill>
              </a:rPr>
              <a:t>omp_get_thread_num</a:t>
            </a:r>
            <a:r>
              <a:rPr lang="en-US" altLang="zh-CN" sz="1400" dirty="0">
                <a:solidFill>
                  <a:schemeClr val="bg1"/>
                </a:solidFill>
              </a:rPr>
              <a:t>(), count);</a:t>
            </a:r>
          </a:p>
          <a:p>
            <a:pPr>
              <a:buNone/>
            </a:pPr>
            <a:r>
              <a:rPr lang="zh-CN" altLang="en-US" sz="1400" dirty="0">
                <a:solidFill>
                  <a:schemeClr val="bg1"/>
                </a:solidFill>
              </a:rPr>
              <a:t>       ｝</a:t>
            </a:r>
            <a:endParaRPr lang="en-US" altLang="zh-CN" sz="1400" dirty="0">
              <a:solidFill>
                <a:schemeClr val="bg1"/>
              </a:solidFill>
            </a:endParaRPr>
          </a:p>
          <a:p>
            <a:pPr>
              <a:buNone/>
            </a:pPr>
            <a:r>
              <a:rPr lang="en-US" altLang="zh-CN" sz="1400" dirty="0">
                <a:solidFill>
                  <a:schemeClr val="bg1"/>
                </a:solidFill>
              </a:rPr>
              <a:t>}</a:t>
            </a:r>
          </a:p>
        </p:txBody>
      </p:sp>
      <p:sp>
        <p:nvSpPr>
          <p:cNvPr id="4" name="Rectangle 3"/>
          <p:cNvSpPr txBox="1">
            <a:spLocks noChangeArrowheads="1"/>
          </p:cNvSpPr>
          <p:nvPr/>
        </p:nvSpPr>
        <p:spPr>
          <a:xfrm>
            <a:off x="5500694" y="642918"/>
            <a:ext cx="3214710" cy="3614750"/>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altLang="zh-CN" sz="2800" b="1" i="0" u="none" strike="noStrike" kern="1200" cap="none" spc="0" normalizeH="0" baseline="0" noProof="0" dirty="0">
                <a:ln>
                  <a:noFill/>
                </a:ln>
                <a:solidFill>
                  <a:srgbClr val="0000FF"/>
                </a:solidFill>
                <a:effectLst/>
                <a:uLnTx/>
                <a:uFillTx/>
                <a:latin typeface="+mn-lt"/>
                <a:ea typeface="+mn-ea"/>
                <a:cs typeface="+mn-cs"/>
              </a:rPr>
              <a:t>result</a:t>
            </a:r>
            <a:r>
              <a:rPr kumimoji="0" lang="zh-CN" altLang="en-US" sz="2800" b="1" i="0" u="none" strike="noStrike" kern="1200" cap="none" spc="0" normalizeH="0" baseline="0" noProof="0" dirty="0">
                <a:ln>
                  <a:noFill/>
                </a:ln>
                <a:solidFill>
                  <a:srgbClr val="0000FF"/>
                </a:solidFill>
                <a:effectLst/>
                <a:uLnTx/>
                <a:uFillTx/>
                <a:latin typeface="+mn-lt"/>
                <a:ea typeface="+mn-ea"/>
                <a:cs typeface="+mn-cs"/>
              </a:rPr>
              <a:t>：</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err="1">
                <a:ln>
                  <a:noFill/>
                </a:ln>
                <a:solidFill>
                  <a:srgbClr val="0000FF"/>
                </a:solidFill>
                <a:effectLst/>
                <a:uLnTx/>
                <a:uFillTx/>
                <a:latin typeface="+mn-lt"/>
                <a:ea typeface="+mn-ea"/>
                <a:cs typeface="+mn-cs"/>
              </a:rPr>
              <a:t>ThreadId</a:t>
            </a:r>
            <a:r>
              <a:rPr kumimoji="0" lang="en-US" altLang="zh-CN" sz="2000" b="0" i="0" u="none" strike="noStrike" kern="1200" cap="none" spc="0" normalizeH="0" baseline="0" noProof="0" dirty="0">
                <a:ln>
                  <a:noFill/>
                </a:ln>
                <a:solidFill>
                  <a:srgbClr val="0000FF"/>
                </a:solidFill>
                <a:effectLst/>
                <a:uLnTx/>
                <a:uFillTx/>
                <a:latin typeface="+mn-lt"/>
                <a:ea typeface="+mn-ea"/>
                <a:cs typeface="+mn-cs"/>
              </a:rPr>
              <a:t>: 4, count = 51</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err="1">
                <a:ln>
                  <a:noFill/>
                </a:ln>
                <a:solidFill>
                  <a:srgbClr val="0000FF"/>
                </a:solidFill>
                <a:effectLst/>
                <a:uLnTx/>
                <a:uFillTx/>
                <a:latin typeface="+mn-lt"/>
                <a:ea typeface="+mn-ea"/>
                <a:cs typeface="+mn-cs"/>
              </a:rPr>
              <a:t>ThreadId</a:t>
            </a:r>
            <a:r>
              <a:rPr kumimoji="0" lang="en-US" altLang="zh-CN" sz="2000" b="0" i="0" u="none" strike="noStrike" kern="1200" cap="none" spc="0" normalizeH="0" baseline="0" noProof="0" dirty="0">
                <a:ln>
                  <a:noFill/>
                </a:ln>
                <a:solidFill>
                  <a:srgbClr val="0000FF"/>
                </a:solidFill>
                <a:effectLst/>
                <a:uLnTx/>
                <a:uFillTx/>
                <a:latin typeface="+mn-lt"/>
                <a:ea typeface="+mn-ea"/>
                <a:cs typeface="+mn-cs"/>
              </a:rPr>
              <a:t>: 1, count = 51</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err="1">
                <a:ln>
                  <a:noFill/>
                </a:ln>
                <a:solidFill>
                  <a:srgbClr val="0000FF"/>
                </a:solidFill>
                <a:effectLst/>
                <a:uLnTx/>
                <a:uFillTx/>
                <a:latin typeface="+mn-lt"/>
                <a:ea typeface="+mn-ea"/>
                <a:cs typeface="+mn-cs"/>
              </a:rPr>
              <a:t>ThreadId</a:t>
            </a:r>
            <a:r>
              <a:rPr kumimoji="0" lang="en-US" altLang="zh-CN" sz="2000" b="0" i="0" u="none" strike="noStrike" kern="1200" cap="none" spc="0" normalizeH="0" baseline="0" noProof="0" dirty="0">
                <a:ln>
                  <a:noFill/>
                </a:ln>
                <a:solidFill>
                  <a:srgbClr val="0000FF"/>
                </a:solidFill>
                <a:effectLst/>
                <a:uLnTx/>
                <a:uFillTx/>
                <a:latin typeface="+mn-lt"/>
                <a:ea typeface="+mn-ea"/>
                <a:cs typeface="+mn-cs"/>
              </a:rPr>
              <a:t>: 5, count = 51</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err="1">
                <a:ln>
                  <a:noFill/>
                </a:ln>
                <a:solidFill>
                  <a:srgbClr val="0000FF"/>
                </a:solidFill>
                <a:effectLst/>
                <a:uLnTx/>
                <a:uFillTx/>
                <a:latin typeface="+mn-lt"/>
                <a:ea typeface="+mn-ea"/>
                <a:cs typeface="+mn-cs"/>
              </a:rPr>
              <a:t>ThreadId</a:t>
            </a:r>
            <a:r>
              <a:rPr kumimoji="0" lang="en-US" altLang="zh-CN" sz="2000" b="0" i="0" u="none" strike="noStrike" kern="1200" cap="none" spc="0" normalizeH="0" baseline="0" noProof="0" dirty="0">
                <a:ln>
                  <a:noFill/>
                </a:ln>
                <a:solidFill>
                  <a:srgbClr val="0000FF"/>
                </a:solidFill>
                <a:effectLst/>
                <a:uLnTx/>
                <a:uFillTx/>
                <a:latin typeface="+mn-lt"/>
                <a:ea typeface="+mn-ea"/>
                <a:cs typeface="+mn-cs"/>
              </a:rPr>
              <a:t>: 3, count = 51</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err="1">
                <a:ln>
                  <a:noFill/>
                </a:ln>
                <a:solidFill>
                  <a:srgbClr val="0000FF"/>
                </a:solidFill>
                <a:effectLst/>
                <a:uLnTx/>
                <a:uFillTx/>
                <a:latin typeface="+mn-lt"/>
                <a:ea typeface="+mn-ea"/>
                <a:cs typeface="+mn-cs"/>
              </a:rPr>
              <a:t>ThreadId</a:t>
            </a:r>
            <a:r>
              <a:rPr kumimoji="0" lang="en-US" altLang="zh-CN" sz="2000" b="0" i="0" u="none" strike="noStrike" kern="1200" cap="none" spc="0" normalizeH="0" baseline="0" noProof="0" dirty="0">
                <a:ln>
                  <a:noFill/>
                </a:ln>
                <a:solidFill>
                  <a:srgbClr val="0000FF"/>
                </a:solidFill>
                <a:effectLst/>
                <a:uLnTx/>
                <a:uFillTx/>
                <a:latin typeface="+mn-lt"/>
                <a:ea typeface="+mn-ea"/>
                <a:cs typeface="+mn-cs"/>
              </a:rPr>
              <a:t>: 6, count = 51</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err="1">
                <a:ln>
                  <a:noFill/>
                </a:ln>
                <a:solidFill>
                  <a:srgbClr val="0000FF"/>
                </a:solidFill>
                <a:effectLst/>
                <a:uLnTx/>
                <a:uFillTx/>
                <a:latin typeface="+mn-lt"/>
                <a:ea typeface="+mn-ea"/>
                <a:cs typeface="+mn-cs"/>
              </a:rPr>
              <a:t>ThreadId</a:t>
            </a:r>
            <a:r>
              <a:rPr kumimoji="0" lang="en-US" altLang="zh-CN" sz="2000" b="0" i="0" u="none" strike="noStrike" kern="1200" cap="none" spc="0" normalizeH="0" baseline="0" noProof="0" dirty="0">
                <a:ln>
                  <a:noFill/>
                </a:ln>
                <a:solidFill>
                  <a:srgbClr val="0000FF"/>
                </a:solidFill>
                <a:effectLst/>
                <a:uLnTx/>
                <a:uFillTx/>
                <a:latin typeface="+mn-lt"/>
                <a:ea typeface="+mn-ea"/>
                <a:cs typeface="+mn-cs"/>
              </a:rPr>
              <a:t>: 0, count = 51</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err="1">
                <a:ln>
                  <a:noFill/>
                </a:ln>
                <a:solidFill>
                  <a:srgbClr val="0000FF"/>
                </a:solidFill>
                <a:effectLst/>
                <a:uLnTx/>
                <a:uFillTx/>
                <a:latin typeface="+mn-lt"/>
                <a:ea typeface="+mn-ea"/>
                <a:cs typeface="+mn-cs"/>
              </a:rPr>
              <a:t>ThreadId</a:t>
            </a:r>
            <a:r>
              <a:rPr kumimoji="0" lang="en-US" altLang="zh-CN" sz="2000" b="0" i="0" u="none" strike="noStrike" kern="1200" cap="none" spc="0" normalizeH="0" baseline="0" noProof="0" dirty="0">
                <a:ln>
                  <a:noFill/>
                </a:ln>
                <a:solidFill>
                  <a:srgbClr val="0000FF"/>
                </a:solidFill>
                <a:effectLst/>
                <a:uLnTx/>
                <a:uFillTx/>
                <a:latin typeface="+mn-lt"/>
                <a:ea typeface="+mn-ea"/>
                <a:cs typeface="+mn-cs"/>
              </a:rPr>
              <a:t>: 2, count = 51</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err="1">
                <a:ln>
                  <a:noFill/>
                </a:ln>
                <a:solidFill>
                  <a:srgbClr val="0000FF"/>
                </a:solidFill>
                <a:effectLst/>
                <a:uLnTx/>
                <a:uFillTx/>
                <a:latin typeface="+mn-lt"/>
                <a:ea typeface="+mn-ea"/>
                <a:cs typeface="+mn-cs"/>
              </a:rPr>
              <a:t>ThreadId</a:t>
            </a:r>
            <a:r>
              <a:rPr kumimoji="0" lang="en-US" altLang="zh-CN" sz="2000" b="0" i="0" u="none" strike="noStrike" kern="1200" cap="none" spc="0" normalizeH="0" baseline="0" noProof="0" dirty="0">
                <a:ln>
                  <a:noFill/>
                </a:ln>
                <a:solidFill>
                  <a:srgbClr val="0000FF"/>
                </a:solidFill>
                <a:effectLst/>
                <a:uLnTx/>
                <a:uFillTx/>
                <a:latin typeface="+mn-lt"/>
                <a:ea typeface="+mn-ea"/>
                <a:cs typeface="+mn-cs"/>
              </a:rPr>
              <a:t>: 7, count = 51</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zh-CN" altLang="en-US" sz="2000" b="0" i="0" u="none" strike="noStrike" kern="1200" cap="none" spc="0" normalizeH="0" baseline="0" noProof="0" dirty="0">
              <a:ln>
                <a:noFill/>
              </a:ln>
              <a:solidFill>
                <a:srgbClr val="0000FF"/>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9730" name="Rectangle 2"/>
          <p:cNvSpPr>
            <a:spLocks noGrp="1" noChangeArrowheads="1"/>
          </p:cNvSpPr>
          <p:nvPr>
            <p:ph type="title"/>
          </p:nvPr>
        </p:nvSpPr>
        <p:spPr/>
        <p:txBody>
          <a:bodyPr/>
          <a:lstStyle/>
          <a:p>
            <a:r>
              <a:rPr lang="en-US" altLang="zh-CN">
                <a:ea typeface="宋体" pitchFamily="2" charset="-122"/>
              </a:rPr>
              <a:t>Example: Dot Product</a:t>
            </a:r>
          </a:p>
        </p:txBody>
      </p:sp>
      <p:sp>
        <p:nvSpPr>
          <p:cNvPr id="1609731" name="Text Box 3"/>
          <p:cNvSpPr txBox="1">
            <a:spLocks noChangeArrowheads="1"/>
          </p:cNvSpPr>
          <p:nvPr/>
        </p:nvSpPr>
        <p:spPr bwMode="auto">
          <a:xfrm>
            <a:off x="1119188" y="1800225"/>
            <a:ext cx="6896100" cy="2674938"/>
          </a:xfrm>
          <a:prstGeom prst="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a:spAutoFit/>
          </a:bodyPr>
          <a:lstStyle/>
          <a:p>
            <a:pPr>
              <a:lnSpc>
                <a:spcPct val="85000"/>
              </a:lnSpc>
              <a:spcBef>
                <a:spcPct val="10000"/>
              </a:spcBef>
              <a:buClr>
                <a:schemeClr val="tx2"/>
              </a:buClr>
              <a:buFont typeface="Wingdings" pitchFamily="2" charset="2"/>
              <a:buNone/>
            </a:pPr>
            <a:r>
              <a:rPr lang="en-US" altLang="zh-CN" b="1">
                <a:latin typeface="Courier New" pitchFamily="49" charset="0"/>
                <a:ea typeface="宋体" pitchFamily="2" charset="-122"/>
              </a:rPr>
              <a:t>float dot_prod(float* a, float* b, int N) </a:t>
            </a:r>
          </a:p>
          <a:p>
            <a:pPr>
              <a:lnSpc>
                <a:spcPct val="85000"/>
              </a:lnSpc>
              <a:spcBef>
                <a:spcPct val="10000"/>
              </a:spcBef>
              <a:buClr>
                <a:schemeClr val="tx2"/>
              </a:buClr>
              <a:buFont typeface="Wingdings" pitchFamily="2" charset="2"/>
              <a:buNone/>
            </a:pPr>
            <a:r>
              <a:rPr lang="en-US" altLang="zh-CN" b="1">
                <a:latin typeface="Courier New" pitchFamily="49" charset="0"/>
                <a:ea typeface="宋体" pitchFamily="2" charset="-122"/>
              </a:rPr>
              <a:t>{</a:t>
            </a:r>
          </a:p>
          <a:p>
            <a:pPr>
              <a:lnSpc>
                <a:spcPct val="85000"/>
              </a:lnSpc>
              <a:spcBef>
                <a:spcPct val="10000"/>
              </a:spcBef>
              <a:buClr>
                <a:schemeClr val="tx2"/>
              </a:buClr>
              <a:buFont typeface="Wingdings" pitchFamily="2" charset="2"/>
              <a:buNone/>
            </a:pPr>
            <a:r>
              <a:rPr lang="en-US" altLang="zh-CN" b="1">
                <a:latin typeface="Courier New" pitchFamily="49" charset="0"/>
                <a:ea typeface="宋体" pitchFamily="2" charset="-122"/>
              </a:rPr>
              <a:t>  float</a:t>
            </a:r>
            <a:r>
              <a:rPr lang="en-US" altLang="zh-CN" b="1">
                <a:solidFill>
                  <a:srgbClr val="04E4FC"/>
                </a:solidFill>
                <a:latin typeface="Courier New" pitchFamily="49" charset="0"/>
                <a:ea typeface="宋体" pitchFamily="2" charset="-122"/>
              </a:rPr>
              <a:t> </a:t>
            </a:r>
            <a:r>
              <a:rPr lang="en-US" altLang="zh-CN" b="1">
                <a:solidFill>
                  <a:srgbClr val="FFFF00"/>
                </a:solidFill>
                <a:latin typeface="Courier New" pitchFamily="49" charset="0"/>
                <a:ea typeface="宋体" pitchFamily="2" charset="-122"/>
              </a:rPr>
              <a:t>sum = 0.0</a:t>
            </a:r>
            <a:r>
              <a:rPr lang="en-US" altLang="zh-CN" b="1">
                <a:latin typeface="Courier New" pitchFamily="49" charset="0"/>
                <a:ea typeface="宋体" pitchFamily="2" charset="-122"/>
              </a:rPr>
              <a:t>;</a:t>
            </a:r>
          </a:p>
          <a:p>
            <a:pPr>
              <a:lnSpc>
                <a:spcPct val="85000"/>
              </a:lnSpc>
              <a:spcBef>
                <a:spcPct val="10000"/>
              </a:spcBef>
              <a:buClr>
                <a:schemeClr val="tx2"/>
              </a:buClr>
              <a:buFont typeface="Wingdings" pitchFamily="2" charset="2"/>
              <a:buNone/>
            </a:pPr>
            <a:r>
              <a:rPr lang="en-US" altLang="zh-CN" b="1">
                <a:latin typeface="Courier New" pitchFamily="49" charset="0"/>
                <a:ea typeface="宋体" pitchFamily="2" charset="-122"/>
              </a:rPr>
              <a:t>#pragma omp parallel for</a:t>
            </a:r>
            <a:r>
              <a:rPr lang="en-US" altLang="zh-CN" b="1">
                <a:solidFill>
                  <a:schemeClr val="accent2"/>
                </a:solidFill>
                <a:latin typeface="Courier New" pitchFamily="49" charset="0"/>
                <a:ea typeface="宋体" pitchFamily="2" charset="-122"/>
              </a:rPr>
              <a:t> </a:t>
            </a:r>
            <a:r>
              <a:rPr lang="en-US" altLang="zh-CN" b="1">
                <a:solidFill>
                  <a:srgbClr val="FFFF00"/>
                </a:solidFill>
                <a:latin typeface="Courier New" pitchFamily="49" charset="0"/>
                <a:ea typeface="宋体" pitchFamily="2" charset="-122"/>
              </a:rPr>
              <a:t>shared(sum)</a:t>
            </a:r>
          </a:p>
          <a:p>
            <a:pPr>
              <a:lnSpc>
                <a:spcPct val="85000"/>
              </a:lnSpc>
              <a:spcBef>
                <a:spcPct val="10000"/>
              </a:spcBef>
              <a:buClr>
                <a:schemeClr val="tx2"/>
              </a:buClr>
              <a:buFont typeface="Wingdings" pitchFamily="2" charset="2"/>
              <a:buNone/>
            </a:pPr>
            <a:r>
              <a:rPr lang="en-US" altLang="zh-CN" b="1">
                <a:solidFill>
                  <a:srgbClr val="04E4FC"/>
                </a:solidFill>
                <a:latin typeface="Courier New" pitchFamily="49" charset="0"/>
                <a:ea typeface="宋体" pitchFamily="2" charset="-122"/>
              </a:rPr>
              <a:t>   </a:t>
            </a:r>
            <a:r>
              <a:rPr lang="en-US" altLang="zh-CN" b="1">
                <a:latin typeface="Courier New" pitchFamily="49" charset="0"/>
                <a:ea typeface="宋体" pitchFamily="2" charset="-122"/>
              </a:rPr>
              <a:t>for(int i=0; i&lt;N; i++) {</a:t>
            </a:r>
          </a:p>
          <a:p>
            <a:pPr>
              <a:lnSpc>
                <a:spcPct val="85000"/>
              </a:lnSpc>
              <a:spcBef>
                <a:spcPct val="10000"/>
              </a:spcBef>
              <a:buClr>
                <a:schemeClr val="tx2"/>
              </a:buClr>
              <a:buFont typeface="Wingdings" pitchFamily="2" charset="2"/>
              <a:buNone/>
            </a:pPr>
            <a:r>
              <a:rPr lang="en-US" altLang="zh-CN" b="1">
                <a:solidFill>
                  <a:srgbClr val="04E4FC"/>
                </a:solidFill>
                <a:latin typeface="Courier New" pitchFamily="49" charset="0"/>
                <a:ea typeface="宋体" pitchFamily="2" charset="-122"/>
              </a:rPr>
              <a:t>     </a:t>
            </a:r>
            <a:r>
              <a:rPr lang="en-US" altLang="zh-CN" b="1">
                <a:solidFill>
                  <a:srgbClr val="FFFF00"/>
                </a:solidFill>
                <a:latin typeface="Courier New" pitchFamily="49" charset="0"/>
                <a:ea typeface="宋体" pitchFamily="2" charset="-122"/>
              </a:rPr>
              <a:t>sum</a:t>
            </a:r>
            <a:r>
              <a:rPr lang="en-US" altLang="zh-CN" b="1">
                <a:solidFill>
                  <a:srgbClr val="04E4FC"/>
                </a:solidFill>
                <a:latin typeface="Courier New" pitchFamily="49" charset="0"/>
                <a:ea typeface="宋体" pitchFamily="2" charset="-122"/>
              </a:rPr>
              <a:t> </a:t>
            </a:r>
            <a:r>
              <a:rPr lang="en-US" altLang="zh-CN" b="1">
                <a:latin typeface="Courier New" pitchFamily="49" charset="0"/>
                <a:ea typeface="宋体" pitchFamily="2" charset="-122"/>
              </a:rPr>
              <a:t>+=</a:t>
            </a:r>
            <a:r>
              <a:rPr lang="en-US" altLang="zh-CN" b="1">
                <a:solidFill>
                  <a:srgbClr val="04E4FC"/>
                </a:solidFill>
                <a:latin typeface="Courier New" pitchFamily="49" charset="0"/>
                <a:ea typeface="宋体" pitchFamily="2" charset="-122"/>
              </a:rPr>
              <a:t> </a:t>
            </a:r>
            <a:r>
              <a:rPr lang="en-US" altLang="zh-CN" b="1">
                <a:latin typeface="Courier New" pitchFamily="49" charset="0"/>
                <a:ea typeface="宋体" pitchFamily="2" charset="-122"/>
              </a:rPr>
              <a:t>a[i] * b[i];</a:t>
            </a:r>
          </a:p>
          <a:p>
            <a:pPr>
              <a:lnSpc>
                <a:spcPct val="85000"/>
              </a:lnSpc>
              <a:spcBef>
                <a:spcPct val="10000"/>
              </a:spcBef>
              <a:buClr>
                <a:schemeClr val="tx2"/>
              </a:buClr>
              <a:buFont typeface="Wingdings" pitchFamily="2" charset="2"/>
              <a:buNone/>
            </a:pPr>
            <a:r>
              <a:rPr lang="en-US" altLang="zh-CN" b="1">
                <a:latin typeface="Courier New" pitchFamily="49" charset="0"/>
                <a:ea typeface="宋体" pitchFamily="2" charset="-122"/>
              </a:rPr>
              <a:t>   }</a:t>
            </a:r>
          </a:p>
          <a:p>
            <a:pPr>
              <a:lnSpc>
                <a:spcPct val="85000"/>
              </a:lnSpc>
              <a:spcBef>
                <a:spcPct val="10000"/>
              </a:spcBef>
              <a:buClr>
                <a:schemeClr val="tx2"/>
              </a:buClr>
              <a:buFont typeface="Wingdings" pitchFamily="2" charset="2"/>
              <a:buNone/>
            </a:pPr>
            <a:r>
              <a:rPr lang="en-US" altLang="zh-CN" b="1">
                <a:latin typeface="Courier New" pitchFamily="49" charset="0"/>
                <a:ea typeface="宋体" pitchFamily="2" charset="-122"/>
              </a:rPr>
              <a:t>  return</a:t>
            </a:r>
            <a:r>
              <a:rPr lang="en-US" altLang="zh-CN" b="1">
                <a:solidFill>
                  <a:srgbClr val="04E4FC"/>
                </a:solidFill>
                <a:latin typeface="Courier New" pitchFamily="49" charset="0"/>
                <a:ea typeface="宋体" pitchFamily="2" charset="-122"/>
              </a:rPr>
              <a:t> </a:t>
            </a:r>
            <a:r>
              <a:rPr lang="en-US" altLang="zh-CN" b="1">
                <a:solidFill>
                  <a:srgbClr val="FFFF00"/>
                </a:solidFill>
                <a:latin typeface="Courier New" pitchFamily="49" charset="0"/>
                <a:ea typeface="宋体" pitchFamily="2" charset="-122"/>
              </a:rPr>
              <a:t>sum</a:t>
            </a:r>
            <a:r>
              <a:rPr lang="en-US" altLang="zh-CN" b="1">
                <a:latin typeface="Courier New" pitchFamily="49" charset="0"/>
                <a:ea typeface="宋体" pitchFamily="2" charset="-122"/>
              </a:rPr>
              <a:t>;</a:t>
            </a:r>
          </a:p>
          <a:p>
            <a:pPr>
              <a:lnSpc>
                <a:spcPct val="85000"/>
              </a:lnSpc>
              <a:spcBef>
                <a:spcPct val="10000"/>
              </a:spcBef>
              <a:buClr>
                <a:schemeClr val="tx2"/>
              </a:buClr>
              <a:buFont typeface="Wingdings" pitchFamily="2" charset="2"/>
              <a:buNone/>
            </a:pPr>
            <a:r>
              <a:rPr lang="en-US" altLang="zh-CN" b="1">
                <a:latin typeface="Courier New" pitchFamily="49" charset="0"/>
                <a:ea typeface="宋体" pitchFamily="2" charset="-122"/>
              </a:rPr>
              <a:t>}</a:t>
            </a:r>
          </a:p>
        </p:txBody>
      </p:sp>
      <p:sp>
        <p:nvSpPr>
          <p:cNvPr id="1609732" name="Text Box 4"/>
          <p:cNvSpPr txBox="1">
            <a:spLocks noChangeArrowheads="1"/>
          </p:cNvSpPr>
          <p:nvPr/>
        </p:nvSpPr>
        <p:spPr bwMode="auto">
          <a:xfrm>
            <a:off x="2000232" y="4714884"/>
            <a:ext cx="4933950" cy="641350"/>
          </a:xfrm>
          <a:prstGeom prst="rect">
            <a:avLst/>
          </a:prstGeom>
          <a:solidFill>
            <a:schemeClr val="accent1"/>
          </a:solidFill>
          <a:ln w="25400" algn="ctr">
            <a:solidFill>
              <a:schemeClr val="tx1"/>
            </a:solidFill>
            <a:miter lim="800000"/>
            <a:headEnd type="none" w="sm" len="sm"/>
            <a:tailEnd type="none" w="sm" len="sm"/>
          </a:ln>
          <a:effectLst/>
        </p:spPr>
        <p:txBody>
          <a:bodyPr wrap="none" anchor="ctr"/>
          <a:lstStyle/>
          <a:p>
            <a:pPr algn="ctr">
              <a:spcBef>
                <a:spcPct val="50000"/>
              </a:spcBef>
            </a:pPr>
            <a:r>
              <a:rPr lang="en-US" altLang="zh-CN" sz="3600" b="1">
                <a:solidFill>
                  <a:schemeClr val="bg1"/>
                </a:solidFill>
                <a:effectLst>
                  <a:outerShdw blurRad="38100" dist="38100" dir="2700000" algn="tl">
                    <a:srgbClr val="000000"/>
                  </a:outerShdw>
                </a:effectLst>
                <a:latin typeface="Arial" pitchFamily="34" charset="0"/>
                <a:ea typeface="宋体" pitchFamily="2" charset="-122"/>
              </a:rPr>
              <a:t>What is Wrong?</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05A4003F-9678-4D7B-99EE-D7A166E46334}" type="slidenum">
              <a:rPr lang="en-US" altLang="zh-CN"/>
              <a:pPr/>
              <a:t>58</a:t>
            </a:fld>
            <a:endParaRPr lang="en-US" altLang="zh-CN"/>
          </a:p>
        </p:txBody>
      </p:sp>
      <p:sp>
        <p:nvSpPr>
          <p:cNvPr id="6" name="页脚占位符 5"/>
          <p:cNvSpPr>
            <a:spLocks noGrp="1"/>
          </p:cNvSpPr>
          <p:nvPr>
            <p:ph type="ftr" sz="quarter" idx="12"/>
          </p:nvPr>
        </p:nvSpPr>
        <p:spPr/>
        <p:txBody>
          <a:bodyPr/>
          <a:lstStyle/>
          <a:p>
            <a:r>
              <a:rPr lang="en-US" altLang="zh-CN"/>
              <a:t>Programming with OpenMP*</a:t>
            </a:r>
          </a:p>
        </p:txBody>
      </p:sp>
      <p:sp>
        <p:nvSpPr>
          <p:cNvPr id="1611778" name="Rectangle 2"/>
          <p:cNvSpPr>
            <a:spLocks noGrp="1" noChangeArrowheads="1"/>
          </p:cNvSpPr>
          <p:nvPr>
            <p:ph type="title"/>
          </p:nvPr>
        </p:nvSpPr>
        <p:spPr/>
        <p:txBody>
          <a:bodyPr/>
          <a:lstStyle/>
          <a:p>
            <a:r>
              <a:rPr lang="en-US" altLang="zh-CN">
                <a:ea typeface="宋体" pitchFamily="2" charset="-122"/>
              </a:rPr>
              <a:t>Protect Shared Data</a:t>
            </a:r>
          </a:p>
        </p:txBody>
      </p:sp>
      <p:sp>
        <p:nvSpPr>
          <p:cNvPr id="1611779" name="Rectangle 3"/>
          <p:cNvSpPr>
            <a:spLocks noGrp="1" noChangeArrowheads="1"/>
          </p:cNvSpPr>
          <p:nvPr>
            <p:ph type="body" idx="1"/>
          </p:nvPr>
        </p:nvSpPr>
        <p:spPr/>
        <p:txBody>
          <a:bodyPr/>
          <a:lstStyle/>
          <a:p>
            <a:r>
              <a:rPr lang="en-US" altLang="zh-CN">
                <a:ea typeface="宋体" pitchFamily="2" charset="-122"/>
              </a:rPr>
              <a:t>Must protect access to shared, modifiable data </a:t>
            </a:r>
          </a:p>
        </p:txBody>
      </p:sp>
      <p:sp>
        <p:nvSpPr>
          <p:cNvPr id="1611782" name="Text Box 6"/>
          <p:cNvSpPr txBox="1">
            <a:spLocks noChangeArrowheads="1"/>
          </p:cNvSpPr>
          <p:nvPr/>
        </p:nvSpPr>
        <p:spPr bwMode="auto">
          <a:xfrm>
            <a:off x="1022350" y="2306638"/>
            <a:ext cx="6896100" cy="2706510"/>
          </a:xfrm>
          <a:prstGeom prst="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a:spAutoFit/>
          </a:bodyPr>
          <a:lstStyle/>
          <a:p>
            <a:pPr>
              <a:lnSpc>
                <a:spcPct val="85000"/>
              </a:lnSpc>
              <a:spcBef>
                <a:spcPct val="10000"/>
              </a:spcBef>
              <a:buClr>
                <a:schemeClr val="tx2"/>
              </a:buClr>
              <a:buFont typeface="Wingdings" pitchFamily="2" charset="2"/>
              <a:buNone/>
            </a:pPr>
            <a:r>
              <a:rPr lang="en-US" altLang="zh-CN" b="1" dirty="0">
                <a:latin typeface="Courier New" pitchFamily="49" charset="0"/>
                <a:ea typeface="宋体" pitchFamily="2" charset="-122"/>
              </a:rPr>
              <a:t>float </a:t>
            </a:r>
            <a:r>
              <a:rPr lang="en-US" altLang="zh-CN" b="1" dirty="0" err="1">
                <a:latin typeface="Courier New" pitchFamily="49" charset="0"/>
                <a:ea typeface="宋体" pitchFamily="2" charset="-122"/>
              </a:rPr>
              <a:t>dot_prod</a:t>
            </a:r>
            <a:r>
              <a:rPr lang="en-US" altLang="zh-CN" b="1" dirty="0">
                <a:latin typeface="Courier New" pitchFamily="49" charset="0"/>
                <a:ea typeface="宋体" pitchFamily="2" charset="-122"/>
              </a:rPr>
              <a:t>(float* a, float* b, </a:t>
            </a:r>
            <a:r>
              <a:rPr lang="en-US" altLang="zh-CN" b="1" dirty="0" err="1">
                <a:latin typeface="Courier New" pitchFamily="49" charset="0"/>
                <a:ea typeface="宋体" pitchFamily="2" charset="-122"/>
              </a:rPr>
              <a:t>int</a:t>
            </a:r>
            <a:r>
              <a:rPr lang="en-US" altLang="zh-CN" b="1" dirty="0">
                <a:latin typeface="Courier New" pitchFamily="49" charset="0"/>
                <a:ea typeface="宋体" pitchFamily="2" charset="-122"/>
              </a:rPr>
              <a:t> N) </a:t>
            </a:r>
          </a:p>
          <a:p>
            <a:pPr>
              <a:lnSpc>
                <a:spcPct val="85000"/>
              </a:lnSpc>
              <a:spcBef>
                <a:spcPct val="10000"/>
              </a:spcBef>
              <a:buClr>
                <a:schemeClr val="tx2"/>
              </a:buClr>
              <a:buFont typeface="Wingdings" pitchFamily="2" charset="2"/>
              <a:buNone/>
            </a:pPr>
            <a:r>
              <a:rPr lang="en-US" altLang="zh-CN" b="1" dirty="0">
                <a:latin typeface="Courier New" pitchFamily="49" charset="0"/>
                <a:ea typeface="宋体" pitchFamily="2" charset="-122"/>
              </a:rPr>
              <a:t>{</a:t>
            </a:r>
          </a:p>
          <a:p>
            <a:pPr>
              <a:lnSpc>
                <a:spcPct val="85000"/>
              </a:lnSpc>
              <a:spcBef>
                <a:spcPct val="10000"/>
              </a:spcBef>
              <a:buClr>
                <a:schemeClr val="tx2"/>
              </a:buClr>
              <a:buFont typeface="Wingdings" pitchFamily="2" charset="2"/>
              <a:buNone/>
            </a:pPr>
            <a:r>
              <a:rPr lang="en-US" altLang="zh-CN" b="1" dirty="0">
                <a:latin typeface="Courier New" pitchFamily="49" charset="0"/>
                <a:ea typeface="宋体" pitchFamily="2" charset="-122"/>
              </a:rPr>
              <a:t>  float</a:t>
            </a:r>
            <a:r>
              <a:rPr lang="en-US" altLang="zh-CN" b="1" dirty="0">
                <a:solidFill>
                  <a:srgbClr val="04E4FC"/>
                </a:solidFill>
                <a:latin typeface="Courier New" pitchFamily="49" charset="0"/>
                <a:ea typeface="宋体" pitchFamily="2" charset="-122"/>
              </a:rPr>
              <a:t> </a:t>
            </a:r>
            <a:r>
              <a:rPr lang="en-US" altLang="zh-CN" b="1" dirty="0">
                <a:solidFill>
                  <a:srgbClr val="FFFF00"/>
                </a:solidFill>
                <a:latin typeface="Courier New" pitchFamily="49" charset="0"/>
                <a:ea typeface="宋体" pitchFamily="2" charset="-122"/>
              </a:rPr>
              <a:t>sum = 0.0</a:t>
            </a:r>
            <a:r>
              <a:rPr lang="en-US" altLang="zh-CN" b="1" dirty="0">
                <a:latin typeface="Courier New" pitchFamily="49" charset="0"/>
                <a:ea typeface="宋体" pitchFamily="2" charset="-122"/>
              </a:rPr>
              <a:t>;</a:t>
            </a:r>
          </a:p>
          <a:p>
            <a:pPr>
              <a:lnSpc>
                <a:spcPct val="85000"/>
              </a:lnSpc>
              <a:spcBef>
                <a:spcPct val="10000"/>
              </a:spcBef>
              <a:buClr>
                <a:schemeClr val="tx2"/>
              </a:buClr>
              <a:buFont typeface="Wingdings" pitchFamily="2" charset="2"/>
              <a:buNone/>
            </a:pPr>
            <a:r>
              <a:rPr lang="en-US" altLang="zh-CN" b="1" dirty="0">
                <a:latin typeface="Courier New" pitchFamily="49" charset="0"/>
                <a:ea typeface="宋体" pitchFamily="2" charset="-122"/>
              </a:rPr>
              <a:t>#</a:t>
            </a:r>
            <a:r>
              <a:rPr lang="en-US" altLang="zh-CN" b="1" dirty="0" err="1">
                <a:latin typeface="Courier New" pitchFamily="49" charset="0"/>
                <a:ea typeface="宋体" pitchFamily="2" charset="-122"/>
              </a:rPr>
              <a:t>pragma</a:t>
            </a:r>
            <a:r>
              <a:rPr lang="en-US" altLang="zh-CN" b="1" dirty="0">
                <a:latin typeface="Courier New" pitchFamily="49" charset="0"/>
                <a:ea typeface="宋体" pitchFamily="2" charset="-122"/>
              </a:rPr>
              <a:t> </a:t>
            </a:r>
            <a:r>
              <a:rPr lang="en-US" altLang="zh-CN" b="1" dirty="0" err="1">
                <a:latin typeface="Courier New" pitchFamily="49" charset="0"/>
                <a:ea typeface="宋体" pitchFamily="2" charset="-122"/>
              </a:rPr>
              <a:t>omp</a:t>
            </a:r>
            <a:r>
              <a:rPr lang="en-US" altLang="zh-CN" b="1" dirty="0">
                <a:latin typeface="Courier New" pitchFamily="49" charset="0"/>
                <a:ea typeface="宋体" pitchFamily="2" charset="-122"/>
              </a:rPr>
              <a:t> parallel for</a:t>
            </a:r>
            <a:r>
              <a:rPr lang="en-US" altLang="zh-CN" b="1" dirty="0">
                <a:solidFill>
                  <a:schemeClr val="accent2"/>
                </a:solidFill>
                <a:latin typeface="Courier New" pitchFamily="49" charset="0"/>
                <a:ea typeface="宋体" pitchFamily="2" charset="-122"/>
              </a:rPr>
              <a:t> </a:t>
            </a:r>
            <a:r>
              <a:rPr lang="en-US" altLang="zh-CN" b="1" dirty="0">
                <a:solidFill>
                  <a:srgbClr val="FFFF00"/>
                </a:solidFill>
                <a:latin typeface="Courier New" pitchFamily="49" charset="0"/>
                <a:ea typeface="宋体" pitchFamily="2" charset="-122"/>
              </a:rPr>
              <a:t>shared(sum)</a:t>
            </a:r>
          </a:p>
          <a:p>
            <a:pPr>
              <a:lnSpc>
                <a:spcPct val="85000"/>
              </a:lnSpc>
              <a:spcBef>
                <a:spcPct val="10000"/>
              </a:spcBef>
              <a:buClr>
                <a:schemeClr val="tx2"/>
              </a:buClr>
              <a:buFont typeface="Wingdings" pitchFamily="2" charset="2"/>
              <a:buNone/>
            </a:pPr>
            <a:r>
              <a:rPr lang="en-US" altLang="zh-CN" b="1" dirty="0">
                <a:solidFill>
                  <a:srgbClr val="04E4FC"/>
                </a:solidFill>
                <a:latin typeface="Courier New" pitchFamily="49" charset="0"/>
                <a:ea typeface="宋体" pitchFamily="2" charset="-122"/>
              </a:rPr>
              <a:t>   </a:t>
            </a:r>
            <a:r>
              <a:rPr lang="en-US" altLang="zh-CN" b="1" dirty="0">
                <a:latin typeface="Courier New" pitchFamily="49" charset="0"/>
                <a:ea typeface="宋体" pitchFamily="2" charset="-122"/>
              </a:rPr>
              <a:t>for(</a:t>
            </a:r>
            <a:r>
              <a:rPr lang="en-US" altLang="zh-CN" b="1" dirty="0" err="1">
                <a:latin typeface="Courier New" pitchFamily="49" charset="0"/>
                <a:ea typeface="宋体" pitchFamily="2" charset="-122"/>
              </a:rPr>
              <a:t>int</a:t>
            </a:r>
            <a:r>
              <a:rPr lang="en-US" altLang="zh-CN" b="1" dirty="0">
                <a:latin typeface="Courier New" pitchFamily="49" charset="0"/>
                <a:ea typeface="宋体" pitchFamily="2" charset="-122"/>
              </a:rPr>
              <a:t> </a:t>
            </a:r>
            <a:r>
              <a:rPr lang="en-US" altLang="zh-CN" b="1" dirty="0" err="1">
                <a:latin typeface="Courier New" pitchFamily="49" charset="0"/>
                <a:ea typeface="宋体" pitchFamily="2" charset="-122"/>
              </a:rPr>
              <a:t>i</a:t>
            </a:r>
            <a:r>
              <a:rPr lang="en-US" altLang="zh-CN" b="1" dirty="0">
                <a:latin typeface="Courier New" pitchFamily="49" charset="0"/>
                <a:ea typeface="宋体" pitchFamily="2" charset="-122"/>
              </a:rPr>
              <a:t>=0; </a:t>
            </a:r>
            <a:r>
              <a:rPr lang="en-US" altLang="zh-CN" b="1" dirty="0" err="1">
                <a:latin typeface="Courier New" pitchFamily="49" charset="0"/>
                <a:ea typeface="宋体" pitchFamily="2" charset="-122"/>
              </a:rPr>
              <a:t>i</a:t>
            </a:r>
            <a:r>
              <a:rPr lang="en-US" altLang="zh-CN" b="1" dirty="0">
                <a:latin typeface="Courier New" pitchFamily="49" charset="0"/>
                <a:ea typeface="宋体" pitchFamily="2" charset="-122"/>
              </a:rPr>
              <a:t>&lt;N; </a:t>
            </a:r>
            <a:r>
              <a:rPr lang="en-US" altLang="zh-CN" b="1" dirty="0" err="1">
                <a:latin typeface="Courier New" pitchFamily="49" charset="0"/>
                <a:ea typeface="宋体" pitchFamily="2" charset="-122"/>
              </a:rPr>
              <a:t>i</a:t>
            </a:r>
            <a:r>
              <a:rPr lang="en-US" altLang="zh-CN" b="1" dirty="0">
                <a:latin typeface="Courier New" pitchFamily="49" charset="0"/>
                <a:ea typeface="宋体" pitchFamily="2" charset="-122"/>
              </a:rPr>
              <a:t>++) {</a:t>
            </a:r>
          </a:p>
          <a:p>
            <a:pPr>
              <a:lnSpc>
                <a:spcPct val="85000"/>
              </a:lnSpc>
              <a:spcBef>
                <a:spcPct val="10000"/>
              </a:spcBef>
              <a:buClr>
                <a:schemeClr val="tx2"/>
              </a:buClr>
              <a:buFont typeface="Wingdings" pitchFamily="2" charset="2"/>
              <a:buNone/>
            </a:pPr>
            <a:r>
              <a:rPr lang="en-US" altLang="zh-CN" sz="1800" b="1" dirty="0">
                <a:solidFill>
                  <a:srgbClr val="FFFF00"/>
                </a:solidFill>
                <a:latin typeface="Courier New" pitchFamily="49" charset="0"/>
                <a:ea typeface="宋体" pitchFamily="2" charset="-122"/>
              </a:rPr>
              <a:t>#</a:t>
            </a:r>
            <a:r>
              <a:rPr lang="en-US" altLang="zh-CN" sz="1800" b="1" dirty="0" err="1">
                <a:solidFill>
                  <a:srgbClr val="FFFF00"/>
                </a:solidFill>
                <a:latin typeface="Courier New" pitchFamily="49" charset="0"/>
                <a:ea typeface="宋体" pitchFamily="2" charset="-122"/>
              </a:rPr>
              <a:t>pragma</a:t>
            </a:r>
            <a:r>
              <a:rPr lang="en-US" altLang="zh-CN" sz="1800" b="1" dirty="0">
                <a:solidFill>
                  <a:srgbClr val="FFFF00"/>
                </a:solidFill>
                <a:latin typeface="Courier New" pitchFamily="49" charset="0"/>
                <a:ea typeface="宋体" pitchFamily="2" charset="-122"/>
              </a:rPr>
              <a:t> </a:t>
            </a:r>
            <a:r>
              <a:rPr lang="en-US" altLang="zh-CN" sz="1800" b="1" dirty="0" err="1">
                <a:solidFill>
                  <a:srgbClr val="FFFF00"/>
                </a:solidFill>
                <a:latin typeface="Courier New" pitchFamily="49" charset="0"/>
                <a:ea typeface="宋体" pitchFamily="2" charset="-122"/>
              </a:rPr>
              <a:t>omp</a:t>
            </a:r>
            <a:r>
              <a:rPr lang="en-US" altLang="zh-CN" sz="1800" b="1" dirty="0">
                <a:solidFill>
                  <a:srgbClr val="FFFF00"/>
                </a:solidFill>
                <a:latin typeface="Courier New" pitchFamily="49" charset="0"/>
                <a:ea typeface="宋体" pitchFamily="2" charset="-122"/>
              </a:rPr>
              <a:t> critical</a:t>
            </a:r>
            <a:endParaRPr lang="en-US" altLang="zh-CN" b="1" dirty="0">
              <a:solidFill>
                <a:srgbClr val="FFFF00"/>
              </a:solidFill>
              <a:latin typeface="Courier New" pitchFamily="49" charset="0"/>
              <a:ea typeface="宋体" pitchFamily="2" charset="-122"/>
            </a:endParaRPr>
          </a:p>
          <a:p>
            <a:pPr>
              <a:lnSpc>
                <a:spcPct val="85000"/>
              </a:lnSpc>
              <a:spcBef>
                <a:spcPct val="10000"/>
              </a:spcBef>
              <a:buClr>
                <a:schemeClr val="tx2"/>
              </a:buClr>
              <a:buFont typeface="Wingdings" pitchFamily="2" charset="2"/>
              <a:buNone/>
            </a:pPr>
            <a:r>
              <a:rPr lang="en-US" altLang="zh-CN" b="1" dirty="0">
                <a:solidFill>
                  <a:srgbClr val="04E4FC"/>
                </a:solidFill>
                <a:latin typeface="Courier New" pitchFamily="49" charset="0"/>
                <a:ea typeface="宋体" pitchFamily="2" charset="-122"/>
              </a:rPr>
              <a:t>     </a:t>
            </a:r>
            <a:r>
              <a:rPr lang="en-US" altLang="zh-CN" b="1" dirty="0">
                <a:solidFill>
                  <a:srgbClr val="FFFF00"/>
                </a:solidFill>
                <a:latin typeface="Courier New" pitchFamily="49" charset="0"/>
                <a:ea typeface="宋体" pitchFamily="2" charset="-122"/>
              </a:rPr>
              <a:t>sum</a:t>
            </a:r>
            <a:r>
              <a:rPr lang="en-US" altLang="zh-CN" b="1" dirty="0">
                <a:solidFill>
                  <a:srgbClr val="04E4FC"/>
                </a:solidFill>
                <a:latin typeface="Courier New" pitchFamily="49" charset="0"/>
                <a:ea typeface="宋体" pitchFamily="2" charset="-122"/>
              </a:rPr>
              <a:t> </a:t>
            </a:r>
            <a:r>
              <a:rPr lang="en-US" altLang="zh-CN" b="1" dirty="0">
                <a:latin typeface="Courier New" pitchFamily="49" charset="0"/>
                <a:ea typeface="宋体" pitchFamily="2" charset="-122"/>
              </a:rPr>
              <a:t>+=</a:t>
            </a:r>
            <a:r>
              <a:rPr lang="en-US" altLang="zh-CN" b="1" dirty="0">
                <a:solidFill>
                  <a:srgbClr val="04E4FC"/>
                </a:solidFill>
                <a:latin typeface="Courier New" pitchFamily="49" charset="0"/>
                <a:ea typeface="宋体" pitchFamily="2" charset="-122"/>
              </a:rPr>
              <a:t> </a:t>
            </a:r>
            <a:r>
              <a:rPr lang="en-US" altLang="zh-CN" b="1" dirty="0">
                <a:latin typeface="Courier New" pitchFamily="49" charset="0"/>
                <a:ea typeface="宋体" pitchFamily="2" charset="-122"/>
              </a:rPr>
              <a:t>a[</a:t>
            </a:r>
            <a:r>
              <a:rPr lang="en-US" altLang="zh-CN" b="1" dirty="0" err="1">
                <a:latin typeface="Courier New" pitchFamily="49" charset="0"/>
                <a:ea typeface="宋体" pitchFamily="2" charset="-122"/>
              </a:rPr>
              <a:t>i</a:t>
            </a:r>
            <a:r>
              <a:rPr lang="en-US" altLang="zh-CN" b="1" dirty="0">
                <a:latin typeface="Courier New" pitchFamily="49" charset="0"/>
                <a:ea typeface="宋体" pitchFamily="2" charset="-122"/>
              </a:rPr>
              <a:t>] * b[</a:t>
            </a:r>
            <a:r>
              <a:rPr lang="en-US" altLang="zh-CN" b="1" dirty="0" err="1">
                <a:latin typeface="Courier New" pitchFamily="49" charset="0"/>
                <a:ea typeface="宋体" pitchFamily="2" charset="-122"/>
              </a:rPr>
              <a:t>i</a:t>
            </a:r>
            <a:r>
              <a:rPr lang="en-US" altLang="zh-CN" b="1" dirty="0">
                <a:latin typeface="Courier New" pitchFamily="49" charset="0"/>
                <a:ea typeface="宋体" pitchFamily="2" charset="-122"/>
              </a:rPr>
              <a:t>];</a:t>
            </a:r>
          </a:p>
          <a:p>
            <a:pPr>
              <a:lnSpc>
                <a:spcPct val="85000"/>
              </a:lnSpc>
              <a:spcBef>
                <a:spcPct val="10000"/>
              </a:spcBef>
              <a:buClr>
                <a:schemeClr val="tx2"/>
              </a:buClr>
              <a:buFont typeface="Wingdings" pitchFamily="2" charset="2"/>
              <a:buNone/>
            </a:pPr>
            <a:r>
              <a:rPr lang="en-US" altLang="zh-CN" b="1" dirty="0">
                <a:latin typeface="Courier New" pitchFamily="49" charset="0"/>
                <a:ea typeface="宋体" pitchFamily="2" charset="-122"/>
              </a:rPr>
              <a:t>   }</a:t>
            </a:r>
          </a:p>
          <a:p>
            <a:pPr>
              <a:lnSpc>
                <a:spcPct val="85000"/>
              </a:lnSpc>
              <a:spcBef>
                <a:spcPct val="10000"/>
              </a:spcBef>
              <a:buClr>
                <a:schemeClr val="tx2"/>
              </a:buClr>
              <a:buFont typeface="Wingdings" pitchFamily="2" charset="2"/>
              <a:buNone/>
            </a:pPr>
            <a:r>
              <a:rPr lang="en-US" altLang="zh-CN" b="1" dirty="0">
                <a:latin typeface="Courier New" pitchFamily="49" charset="0"/>
                <a:ea typeface="宋体" pitchFamily="2" charset="-122"/>
              </a:rPr>
              <a:t>  return</a:t>
            </a:r>
            <a:r>
              <a:rPr lang="en-US" altLang="zh-CN" b="1" dirty="0">
                <a:solidFill>
                  <a:srgbClr val="04E4FC"/>
                </a:solidFill>
                <a:latin typeface="Courier New" pitchFamily="49" charset="0"/>
                <a:ea typeface="宋体" pitchFamily="2" charset="-122"/>
              </a:rPr>
              <a:t> </a:t>
            </a:r>
            <a:r>
              <a:rPr lang="en-US" altLang="zh-CN" b="1" dirty="0">
                <a:solidFill>
                  <a:srgbClr val="FFFF00"/>
                </a:solidFill>
                <a:latin typeface="Courier New" pitchFamily="49" charset="0"/>
                <a:ea typeface="宋体" pitchFamily="2" charset="-122"/>
              </a:rPr>
              <a:t>sum</a:t>
            </a:r>
            <a:r>
              <a:rPr lang="en-US" altLang="zh-CN" b="1" dirty="0">
                <a:latin typeface="Courier New" pitchFamily="49" charset="0"/>
                <a:ea typeface="宋体" pitchFamily="2" charset="-122"/>
              </a:rPr>
              <a:t>;</a:t>
            </a:r>
          </a:p>
          <a:p>
            <a:pPr>
              <a:lnSpc>
                <a:spcPct val="85000"/>
              </a:lnSpc>
              <a:spcBef>
                <a:spcPct val="10000"/>
              </a:spcBef>
              <a:buClr>
                <a:schemeClr val="tx2"/>
              </a:buClr>
              <a:buFont typeface="Wingdings" pitchFamily="2" charset="2"/>
              <a:buNone/>
            </a:pPr>
            <a:r>
              <a:rPr lang="en-US" altLang="zh-CN" b="1" dirty="0">
                <a:latin typeface="Courier New" pitchFamily="49" charset="0"/>
                <a:ea typeface="宋体" pitchFamily="2" charset="-122"/>
              </a:rPr>
              <a: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p:cNvSpPr>
            <a:spLocks noGrp="1"/>
          </p:cNvSpPr>
          <p:nvPr>
            <p:ph type="sldNum" sz="quarter" idx="11"/>
          </p:nvPr>
        </p:nvSpPr>
        <p:spPr/>
        <p:txBody>
          <a:bodyPr/>
          <a:lstStyle/>
          <a:p>
            <a:fld id="{3714805E-89EF-4AF7-B547-77DC4803DF3D}" type="slidenum">
              <a:rPr lang="en-US" altLang="zh-CN"/>
              <a:pPr/>
              <a:t>59</a:t>
            </a:fld>
            <a:endParaRPr lang="en-US" altLang="zh-CN"/>
          </a:p>
        </p:txBody>
      </p:sp>
      <p:sp>
        <p:nvSpPr>
          <p:cNvPr id="9" name="页脚占位符 5"/>
          <p:cNvSpPr>
            <a:spLocks noGrp="1"/>
          </p:cNvSpPr>
          <p:nvPr>
            <p:ph type="ftr" sz="quarter" idx="12"/>
          </p:nvPr>
        </p:nvSpPr>
        <p:spPr/>
        <p:txBody>
          <a:bodyPr/>
          <a:lstStyle/>
          <a:p>
            <a:r>
              <a:rPr lang="en-US" altLang="zh-CN"/>
              <a:t>Programming with OpenMP*</a:t>
            </a:r>
          </a:p>
        </p:txBody>
      </p:sp>
      <p:sp>
        <p:nvSpPr>
          <p:cNvPr id="1612802" name="Rectangle 2"/>
          <p:cNvSpPr>
            <a:spLocks noGrp="1" noChangeArrowheads="1"/>
          </p:cNvSpPr>
          <p:nvPr>
            <p:ph type="body" idx="1"/>
          </p:nvPr>
        </p:nvSpPr>
        <p:spPr>
          <a:xfrm>
            <a:off x="571472" y="1428737"/>
            <a:ext cx="7718425" cy="500066"/>
          </a:xfrm>
          <a:ln/>
        </p:spPr>
        <p:style>
          <a:lnRef idx="1">
            <a:schemeClr val="accent1"/>
          </a:lnRef>
          <a:fillRef idx="3">
            <a:schemeClr val="accent1"/>
          </a:fillRef>
          <a:effectRef idx="2">
            <a:schemeClr val="accent1"/>
          </a:effectRef>
          <a:fontRef idx="minor">
            <a:schemeClr val="lt1"/>
          </a:fontRef>
        </p:style>
        <p:txBody>
          <a:bodyPr lIns="92075" tIns="46038" rIns="92075" bIns="46038">
            <a:normAutofit/>
          </a:bodyPr>
          <a:lstStyle/>
          <a:p>
            <a:pPr>
              <a:lnSpc>
                <a:spcPct val="94000"/>
              </a:lnSpc>
            </a:pPr>
            <a:r>
              <a:rPr lang="en-US" altLang="zh-CN" sz="1800" b="1" dirty="0">
                <a:solidFill>
                  <a:schemeClr val="bg1"/>
                </a:solidFill>
                <a:latin typeface="Courier New" pitchFamily="49" charset="0"/>
                <a:ea typeface="宋体" pitchFamily="2" charset="-122"/>
              </a:rPr>
              <a:t>#</a:t>
            </a:r>
            <a:r>
              <a:rPr lang="en-US" altLang="zh-CN" sz="1800" b="1" dirty="0" err="1">
                <a:solidFill>
                  <a:schemeClr val="bg1"/>
                </a:solidFill>
                <a:latin typeface="Courier New" pitchFamily="49" charset="0"/>
                <a:ea typeface="宋体" pitchFamily="2" charset="-122"/>
              </a:rPr>
              <a:t>pragma</a:t>
            </a:r>
            <a:r>
              <a:rPr lang="en-US" altLang="zh-CN" sz="1800" b="1" dirty="0">
                <a:solidFill>
                  <a:schemeClr val="bg1"/>
                </a:solidFill>
                <a:latin typeface="Courier New" pitchFamily="49" charset="0"/>
                <a:ea typeface="宋体" pitchFamily="2" charset="-122"/>
              </a:rPr>
              <a:t> </a:t>
            </a:r>
            <a:r>
              <a:rPr lang="en-US" altLang="zh-CN" sz="1800" b="1" dirty="0" err="1">
                <a:solidFill>
                  <a:schemeClr val="bg1"/>
                </a:solidFill>
                <a:latin typeface="Courier New" pitchFamily="49" charset="0"/>
                <a:ea typeface="宋体" pitchFamily="2" charset="-122"/>
              </a:rPr>
              <a:t>omp</a:t>
            </a:r>
            <a:r>
              <a:rPr lang="en-US" altLang="zh-CN" sz="1800" b="1" dirty="0">
                <a:solidFill>
                  <a:schemeClr val="bg1"/>
                </a:solidFill>
                <a:latin typeface="Courier New" pitchFamily="49" charset="0"/>
                <a:ea typeface="宋体" pitchFamily="2" charset="-122"/>
              </a:rPr>
              <a:t> critical [(</a:t>
            </a:r>
            <a:r>
              <a:rPr lang="en-US" altLang="zh-CN" sz="1800" b="1" i="1" dirty="0" err="1">
                <a:solidFill>
                  <a:schemeClr val="bg1"/>
                </a:solidFill>
                <a:latin typeface="Courier New" pitchFamily="49" charset="0"/>
                <a:ea typeface="宋体" pitchFamily="2" charset="-122"/>
              </a:rPr>
              <a:t>lock_name</a:t>
            </a:r>
            <a:r>
              <a:rPr lang="en-US" altLang="zh-CN" sz="1800" b="1" i="1" dirty="0">
                <a:solidFill>
                  <a:schemeClr val="bg1"/>
                </a:solidFill>
                <a:latin typeface="Courier New" pitchFamily="49" charset="0"/>
                <a:ea typeface="宋体" pitchFamily="2" charset="-122"/>
              </a:rPr>
              <a:t>)</a:t>
            </a:r>
            <a:r>
              <a:rPr lang="en-US" altLang="zh-CN" sz="1800" b="1" dirty="0">
                <a:solidFill>
                  <a:schemeClr val="bg1"/>
                </a:solidFill>
                <a:latin typeface="Courier New" pitchFamily="49" charset="0"/>
                <a:ea typeface="宋体" pitchFamily="2" charset="-122"/>
              </a:rPr>
              <a:t>]</a:t>
            </a:r>
          </a:p>
        </p:txBody>
      </p:sp>
      <p:sp>
        <p:nvSpPr>
          <p:cNvPr id="1612803" name="Rectangle 3"/>
          <p:cNvSpPr>
            <a:spLocks noGrp="1" noChangeArrowheads="1"/>
          </p:cNvSpPr>
          <p:nvPr>
            <p:ph type="title"/>
          </p:nvPr>
        </p:nvSpPr>
        <p:spPr/>
        <p:txBody>
          <a:bodyPr/>
          <a:lstStyle/>
          <a:p>
            <a:r>
              <a:rPr lang="en-US" altLang="zh-CN">
                <a:ea typeface="宋体" pitchFamily="2" charset="-122"/>
              </a:rPr>
              <a:t>OpenMP* Critical Construct</a:t>
            </a:r>
          </a:p>
        </p:txBody>
      </p:sp>
      <p:sp>
        <p:nvSpPr>
          <p:cNvPr id="1612804" name="Rectangle 4"/>
          <p:cNvSpPr>
            <a:spLocks noChangeArrowheads="1"/>
          </p:cNvSpPr>
          <p:nvPr/>
        </p:nvSpPr>
        <p:spPr bwMode="auto">
          <a:xfrm>
            <a:off x="3657600" y="2514600"/>
            <a:ext cx="4572000" cy="2847975"/>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lIns="92075" tIns="46038" rIns="92075" bIns="46038">
            <a:spAutoFit/>
          </a:bodyPr>
          <a:lstStyle/>
          <a:p>
            <a:pPr eaLnBrk="1" hangingPunct="1"/>
            <a:r>
              <a:rPr lang="en-US" altLang="zh-CN" sz="1800" b="1">
                <a:solidFill>
                  <a:srgbClr val="FFFF00"/>
                </a:solidFill>
                <a:latin typeface="Courier New" pitchFamily="49" charset="0"/>
                <a:ea typeface="宋体" pitchFamily="2" charset="-122"/>
              </a:rPr>
              <a:t>float RES</a:t>
            </a:r>
            <a:r>
              <a:rPr lang="en-US" altLang="zh-CN" sz="1800" b="1">
                <a:latin typeface="Courier New" pitchFamily="49" charset="0"/>
                <a:ea typeface="宋体" pitchFamily="2" charset="-122"/>
              </a:rPr>
              <a:t>;</a:t>
            </a:r>
          </a:p>
          <a:p>
            <a:pPr eaLnBrk="1" hangingPunct="1"/>
            <a:r>
              <a:rPr lang="en-US" altLang="zh-CN" sz="1800" b="1">
                <a:latin typeface="Courier New" pitchFamily="49" charset="0"/>
                <a:ea typeface="宋体" pitchFamily="2" charset="-122"/>
              </a:rPr>
              <a:t>#pragma omp parallel</a:t>
            </a:r>
          </a:p>
          <a:p>
            <a:pPr eaLnBrk="1" hangingPunct="1"/>
            <a:r>
              <a:rPr lang="en-US" altLang="zh-CN" sz="1800" b="1">
                <a:latin typeface="Courier New" pitchFamily="49" charset="0"/>
                <a:ea typeface="宋体" pitchFamily="2" charset="-122"/>
              </a:rPr>
              <a:t>{ float B; </a:t>
            </a:r>
          </a:p>
          <a:p>
            <a:pPr eaLnBrk="1" hangingPunct="1"/>
            <a:r>
              <a:rPr lang="en-US" altLang="zh-CN" sz="1800" b="1">
                <a:latin typeface="Courier New" pitchFamily="49" charset="0"/>
                <a:ea typeface="宋体" pitchFamily="2" charset="-122"/>
              </a:rPr>
              <a:t>#pragma omp for</a:t>
            </a:r>
            <a:br>
              <a:rPr lang="en-US" altLang="zh-CN" sz="1800" b="1">
                <a:latin typeface="Courier New" pitchFamily="49" charset="0"/>
                <a:ea typeface="宋体" pitchFamily="2" charset="-122"/>
              </a:rPr>
            </a:br>
            <a:r>
              <a:rPr lang="en-US" altLang="zh-CN" sz="1800" b="1">
                <a:latin typeface="Courier New" pitchFamily="49" charset="0"/>
                <a:ea typeface="宋体" pitchFamily="2" charset="-122"/>
              </a:rPr>
              <a:t>  for(int i=0; i&lt;niters; i++){</a:t>
            </a:r>
          </a:p>
          <a:p>
            <a:pPr eaLnBrk="1" hangingPunct="1"/>
            <a:r>
              <a:rPr lang="en-US" altLang="zh-CN" sz="1800" b="1">
                <a:latin typeface="Courier New" pitchFamily="49" charset="0"/>
                <a:ea typeface="宋体" pitchFamily="2" charset="-122"/>
              </a:rPr>
              <a:t>    B =</a:t>
            </a:r>
            <a:r>
              <a:rPr lang="en-US" altLang="zh-CN" sz="1800" b="1">
                <a:solidFill>
                  <a:srgbClr val="04E4FC"/>
                </a:solidFill>
                <a:latin typeface="Courier New" pitchFamily="49" charset="0"/>
                <a:ea typeface="宋体" pitchFamily="2" charset="-122"/>
              </a:rPr>
              <a:t> </a:t>
            </a:r>
            <a:r>
              <a:rPr lang="en-US" altLang="zh-CN" sz="1800" b="1">
                <a:latin typeface="Courier New" pitchFamily="49" charset="0"/>
                <a:ea typeface="宋体" pitchFamily="2" charset="-122"/>
              </a:rPr>
              <a:t>big_job(i);</a:t>
            </a:r>
          </a:p>
          <a:p>
            <a:pPr eaLnBrk="1" hangingPunct="1"/>
            <a:r>
              <a:rPr lang="en-US" altLang="zh-CN" sz="1800" b="1">
                <a:solidFill>
                  <a:srgbClr val="FFFF00"/>
                </a:solidFill>
                <a:latin typeface="Courier New" pitchFamily="49" charset="0"/>
                <a:ea typeface="宋体" pitchFamily="2" charset="-122"/>
              </a:rPr>
              <a:t>#pragma omp critical (RES_lock)</a:t>
            </a:r>
            <a:r>
              <a:rPr lang="en-US" altLang="zh-CN" sz="1800" b="1">
                <a:solidFill>
                  <a:schemeClr val="bg2"/>
                </a:solidFill>
                <a:latin typeface="Courier New" pitchFamily="49" charset="0"/>
                <a:ea typeface="宋体" pitchFamily="2" charset="-122"/>
              </a:rPr>
              <a:t/>
            </a:r>
            <a:br>
              <a:rPr lang="en-US" altLang="zh-CN" sz="1800" b="1">
                <a:solidFill>
                  <a:schemeClr val="bg2"/>
                </a:solidFill>
                <a:latin typeface="Courier New" pitchFamily="49" charset="0"/>
                <a:ea typeface="宋体" pitchFamily="2" charset="-122"/>
              </a:rPr>
            </a:br>
            <a:r>
              <a:rPr lang="en-US" altLang="zh-CN" sz="1800" b="1">
                <a:solidFill>
                  <a:schemeClr val="bg2"/>
                </a:solidFill>
                <a:latin typeface="Courier New" pitchFamily="49" charset="0"/>
                <a:ea typeface="宋体" pitchFamily="2" charset="-122"/>
              </a:rPr>
              <a:t>    </a:t>
            </a:r>
            <a:r>
              <a:rPr lang="en-US" altLang="zh-CN" sz="1800" b="1">
                <a:latin typeface="Courier New" pitchFamily="49" charset="0"/>
                <a:ea typeface="宋体" pitchFamily="2" charset="-122"/>
              </a:rPr>
              <a:t>consum (B,</a:t>
            </a:r>
            <a:r>
              <a:rPr lang="en-US" altLang="zh-CN" sz="1800" b="1">
                <a:solidFill>
                  <a:srgbClr val="04E4FC"/>
                </a:solidFill>
                <a:latin typeface="Courier New" pitchFamily="49" charset="0"/>
                <a:ea typeface="宋体" pitchFamily="2" charset="-122"/>
              </a:rPr>
              <a:t> </a:t>
            </a:r>
            <a:r>
              <a:rPr lang="en-US" altLang="zh-CN" sz="1800" b="1">
                <a:solidFill>
                  <a:srgbClr val="FFFF00"/>
                </a:solidFill>
                <a:latin typeface="Courier New" pitchFamily="49" charset="0"/>
                <a:ea typeface="宋体" pitchFamily="2" charset="-122"/>
              </a:rPr>
              <a:t>RES</a:t>
            </a:r>
            <a:r>
              <a:rPr lang="en-US" altLang="zh-CN" sz="1800" b="1">
                <a:latin typeface="Courier New" pitchFamily="49" charset="0"/>
                <a:ea typeface="宋体" pitchFamily="2" charset="-122"/>
              </a:rPr>
              <a:t>);</a:t>
            </a:r>
          </a:p>
          <a:p>
            <a:pPr eaLnBrk="1" hangingPunct="1"/>
            <a:r>
              <a:rPr lang="en-US" altLang="zh-CN" sz="1800" b="1">
                <a:latin typeface="Courier New" pitchFamily="49" charset="0"/>
                <a:ea typeface="宋体" pitchFamily="2" charset="-122"/>
              </a:rPr>
              <a:t>  }</a:t>
            </a:r>
            <a:br>
              <a:rPr lang="en-US" altLang="zh-CN" sz="1800" b="1">
                <a:latin typeface="Courier New" pitchFamily="49" charset="0"/>
                <a:ea typeface="宋体" pitchFamily="2" charset="-122"/>
              </a:rPr>
            </a:br>
            <a:r>
              <a:rPr lang="en-US" altLang="zh-CN" sz="1800" b="1">
                <a:latin typeface="Courier New" pitchFamily="49" charset="0"/>
                <a:ea typeface="宋体" pitchFamily="2" charset="-122"/>
              </a:rPr>
              <a:t>}</a:t>
            </a:r>
          </a:p>
        </p:txBody>
      </p:sp>
      <p:sp>
        <p:nvSpPr>
          <p:cNvPr id="1612805" name="Text Box 5"/>
          <p:cNvSpPr txBox="1">
            <a:spLocks noChangeArrowheads="1"/>
          </p:cNvSpPr>
          <p:nvPr/>
        </p:nvSpPr>
        <p:spPr bwMode="auto">
          <a:xfrm>
            <a:off x="409575" y="2695575"/>
            <a:ext cx="3048000" cy="2439988"/>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a:spAutoFit/>
          </a:bodyPr>
          <a:lstStyle/>
          <a:p>
            <a:pPr eaLnBrk="1" hangingPunct="1">
              <a:spcBef>
                <a:spcPct val="50000"/>
              </a:spcBef>
            </a:pPr>
            <a:r>
              <a:rPr lang="en-US" altLang="zh-CN" sz="1800" b="1" dirty="0">
                <a:solidFill>
                  <a:srgbClr val="000000"/>
                </a:solidFill>
                <a:latin typeface="Arial" pitchFamily="34" charset="0"/>
                <a:ea typeface="宋体" pitchFamily="2" charset="-122"/>
              </a:rPr>
              <a:t>Threads wait their turn –at a time, only one calls </a:t>
            </a:r>
            <a:r>
              <a:rPr lang="en-US" altLang="zh-CN" sz="1800" b="1" dirty="0" err="1">
                <a:solidFill>
                  <a:srgbClr val="000000"/>
                </a:solidFill>
                <a:latin typeface="Courier New" pitchFamily="49" charset="0"/>
                <a:ea typeface="宋体" pitchFamily="2" charset="-122"/>
              </a:rPr>
              <a:t>consum</a:t>
            </a:r>
            <a:r>
              <a:rPr lang="en-US" altLang="zh-CN" sz="1800" b="1" dirty="0">
                <a:solidFill>
                  <a:srgbClr val="000000"/>
                </a:solidFill>
                <a:latin typeface="Courier New" pitchFamily="49" charset="0"/>
                <a:ea typeface="宋体" pitchFamily="2" charset="-122"/>
              </a:rPr>
              <a:t>()</a:t>
            </a:r>
            <a:r>
              <a:rPr lang="en-US" altLang="zh-CN" sz="1800" b="1" dirty="0">
                <a:solidFill>
                  <a:srgbClr val="000000"/>
                </a:solidFill>
                <a:latin typeface="Arial" pitchFamily="34" charset="0"/>
                <a:ea typeface="宋体" pitchFamily="2" charset="-122"/>
              </a:rPr>
              <a:t> thereby protecting RES from race conditions</a:t>
            </a:r>
          </a:p>
          <a:p>
            <a:pPr eaLnBrk="1" hangingPunct="1">
              <a:spcBef>
                <a:spcPct val="50000"/>
              </a:spcBef>
            </a:pPr>
            <a:r>
              <a:rPr lang="en-US" altLang="zh-CN" sz="1800" b="1" dirty="0">
                <a:solidFill>
                  <a:srgbClr val="000000"/>
                </a:solidFill>
                <a:latin typeface="Arial" pitchFamily="34" charset="0"/>
                <a:ea typeface="宋体" pitchFamily="2" charset="-122"/>
              </a:rPr>
              <a:t>Naming the critical construct  </a:t>
            </a:r>
            <a:r>
              <a:rPr lang="en-US" altLang="zh-CN" sz="1800" b="1" dirty="0" err="1">
                <a:solidFill>
                  <a:srgbClr val="000000"/>
                </a:solidFill>
                <a:latin typeface="Courier New" pitchFamily="49" charset="0"/>
                <a:ea typeface="宋体" pitchFamily="2" charset="-122"/>
              </a:rPr>
              <a:t>RES_lock</a:t>
            </a:r>
            <a:r>
              <a:rPr lang="en-US" altLang="zh-CN" sz="1800" b="1" dirty="0">
                <a:solidFill>
                  <a:srgbClr val="000000"/>
                </a:solidFill>
                <a:latin typeface="Arial" pitchFamily="34" charset="0"/>
                <a:ea typeface="宋体" pitchFamily="2" charset="-122"/>
              </a:rPr>
              <a:t> is optional</a:t>
            </a:r>
          </a:p>
        </p:txBody>
      </p:sp>
      <p:sp>
        <p:nvSpPr>
          <p:cNvPr id="1612806" name="Line 6"/>
          <p:cNvSpPr>
            <a:spLocks noChangeShapeType="1"/>
          </p:cNvSpPr>
          <p:nvPr/>
        </p:nvSpPr>
        <p:spPr bwMode="auto">
          <a:xfrm>
            <a:off x="3252788" y="4116388"/>
            <a:ext cx="457200" cy="228600"/>
          </a:xfrm>
          <a:prstGeom prst="line">
            <a:avLst/>
          </a:prstGeom>
          <a:noFill/>
          <a:ln w="57150">
            <a:solidFill>
              <a:srgbClr val="FFFF00"/>
            </a:solidFill>
            <a:round/>
            <a:headEnd type="none" w="sm" len="sm"/>
            <a:tailEnd type="triangle" w="sm" len="sm"/>
          </a:ln>
          <a:effectLst/>
        </p:spPr>
        <p:txBody>
          <a:bodyPr wrap="none" anchor="ctr"/>
          <a:lstStyle/>
          <a:p>
            <a:endParaRPr lang="zh-CN" altLang="en-US"/>
          </a:p>
        </p:txBody>
      </p:sp>
      <p:sp>
        <p:nvSpPr>
          <p:cNvPr id="10" name="TextBox 9"/>
          <p:cNvSpPr txBox="1"/>
          <p:nvPr/>
        </p:nvSpPr>
        <p:spPr>
          <a:xfrm>
            <a:off x="928662" y="1928802"/>
            <a:ext cx="5929354" cy="646331"/>
          </a:xfrm>
          <a:prstGeom prst="rect">
            <a:avLst/>
          </a:prstGeom>
          <a:noFill/>
        </p:spPr>
        <p:txBody>
          <a:bodyPr wrap="square" rtlCol="0">
            <a:spAutoFit/>
          </a:bodyPr>
          <a:lstStyle/>
          <a:p>
            <a:r>
              <a:rPr lang="en-US" altLang="zh-CN" dirty="0">
                <a:ea typeface="宋体" pitchFamily="2" charset="-122"/>
              </a:rPr>
              <a:t>Defines a critical region on a structured block</a:t>
            </a:r>
          </a:p>
          <a:p>
            <a:endParaRPr lang="zh-CN" alt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14400"/>
            <a:ext cx="9144000" cy="0"/>
          </a:xfrm>
          <a:custGeom>
            <a:avLst/>
            <a:gdLst/>
            <a:ahLst/>
            <a:cxnLst/>
            <a:rect l="l" t="t" r="r" b="b"/>
            <a:pathLst>
              <a:path w="9144000">
                <a:moveTo>
                  <a:pt x="0" y="0"/>
                </a:moveTo>
                <a:lnTo>
                  <a:pt x="9144000" y="0"/>
                </a:lnTo>
                <a:lnTo>
                  <a:pt x="0" y="0"/>
                </a:lnTo>
                <a:close/>
              </a:path>
            </a:pathLst>
          </a:custGeom>
        </p:spPr>
        <p:txBody>
          <a:bodyPr wrap="square" lIns="0" tIns="0" rIns="0" bIns="0" rtlCol="0"/>
          <a:lstStyle/>
          <a:p>
            <a:endParaRPr/>
          </a:p>
        </p:txBody>
      </p:sp>
      <p:sp>
        <p:nvSpPr>
          <p:cNvPr id="7" name="object 7"/>
          <p:cNvSpPr txBox="1"/>
          <p:nvPr/>
        </p:nvSpPr>
        <p:spPr>
          <a:xfrm>
            <a:off x="8500364" y="6558221"/>
            <a:ext cx="533400" cy="228600"/>
          </a:xfrm>
          <a:prstGeom prst="rect">
            <a:avLst/>
          </a:prstGeom>
        </p:spPr>
        <p:txBody>
          <a:bodyPr vert="horz" wrap="square" lIns="0" tIns="0" rIns="0" bIns="0" rtlCol="0">
            <a:spAutoFit/>
          </a:bodyPr>
          <a:lstStyle/>
          <a:p>
            <a:pPr marL="12700">
              <a:lnSpc>
                <a:spcPct val="100000"/>
              </a:lnSpc>
            </a:pPr>
            <a:r>
              <a:rPr sz="1600" spc="-10" dirty="0">
                <a:latin typeface="Arial"/>
                <a:cs typeface="Arial"/>
              </a:rPr>
              <a:t>31/36</a:t>
            </a:r>
            <a:endParaRPr sz="1600">
              <a:latin typeface="Arial"/>
              <a:cs typeface="Arial"/>
            </a:endParaRPr>
          </a:p>
        </p:txBody>
      </p:sp>
      <p:sp>
        <p:nvSpPr>
          <p:cNvPr id="9" name="object 9"/>
          <p:cNvSpPr txBox="1"/>
          <p:nvPr/>
        </p:nvSpPr>
        <p:spPr>
          <a:xfrm>
            <a:off x="344525" y="1500174"/>
            <a:ext cx="8127365" cy="2639060"/>
          </a:xfrm>
          <a:prstGeom prst="rect">
            <a:avLst/>
          </a:prstGeom>
        </p:spPr>
        <p:txBody>
          <a:bodyPr vert="horz" wrap="square" lIns="0" tIns="0" rIns="0" bIns="0" rtlCol="0">
            <a:spAutoFit/>
          </a:bodyPr>
          <a:lstStyle/>
          <a:p>
            <a:pPr marL="355600" marR="403225" indent="-342900">
              <a:lnSpc>
                <a:spcPct val="100000"/>
              </a:lnSpc>
              <a:buClr>
                <a:srgbClr val="000080"/>
              </a:buClr>
              <a:buSzPct val="150000"/>
              <a:buFont typeface="Arial Unicode MS"/>
              <a:buChar char="•"/>
              <a:tabLst>
                <a:tab pos="355600" algn="l"/>
                <a:tab pos="6162675" algn="l"/>
              </a:tabLst>
            </a:pPr>
            <a:r>
              <a:rPr sz="2000" b="1" dirty="0">
                <a:latin typeface="Arial"/>
                <a:cs typeface="Arial"/>
              </a:rPr>
              <a:t>Shared</a:t>
            </a:r>
            <a:r>
              <a:rPr sz="2000" b="1" spc="-20" dirty="0">
                <a:latin typeface="Arial"/>
                <a:cs typeface="Arial"/>
              </a:rPr>
              <a:t> </a:t>
            </a:r>
            <a:r>
              <a:rPr sz="2000" b="1" spc="-5" dirty="0">
                <a:latin typeface="Arial"/>
                <a:cs typeface="Arial"/>
              </a:rPr>
              <a:t>me</a:t>
            </a:r>
            <a:r>
              <a:rPr sz="2000" b="1" spc="-15" dirty="0">
                <a:latin typeface="Arial"/>
                <a:cs typeface="Arial"/>
              </a:rPr>
              <a:t>m</a:t>
            </a:r>
            <a:r>
              <a:rPr sz="2000" b="1" dirty="0">
                <a:latin typeface="Arial"/>
                <a:cs typeface="Arial"/>
              </a:rPr>
              <a:t>ory</a:t>
            </a:r>
            <a:r>
              <a:rPr sz="2000" b="1" spc="-20" dirty="0">
                <a:latin typeface="Arial"/>
                <a:cs typeface="Arial"/>
              </a:rPr>
              <a:t> </a:t>
            </a:r>
            <a:r>
              <a:rPr sz="2000" b="1" spc="-5" dirty="0">
                <a:latin typeface="Arial"/>
                <a:cs typeface="Arial"/>
              </a:rPr>
              <a:t>compute</a:t>
            </a:r>
            <a:r>
              <a:rPr sz="2000" b="1" dirty="0">
                <a:latin typeface="Arial"/>
                <a:cs typeface="Arial"/>
              </a:rPr>
              <a:t>r</a:t>
            </a:r>
            <a:r>
              <a:rPr sz="2000" b="1" spc="-15" dirty="0">
                <a:latin typeface="Arial"/>
                <a:cs typeface="Arial"/>
              </a:rPr>
              <a:t> </a:t>
            </a:r>
            <a:r>
              <a:rPr sz="2000" dirty="0">
                <a:latin typeface="Arial"/>
                <a:cs typeface="Arial"/>
              </a:rPr>
              <a:t>:</a:t>
            </a:r>
            <a:r>
              <a:rPr sz="2000" spc="-10" dirty="0">
                <a:latin typeface="Arial"/>
                <a:cs typeface="Arial"/>
              </a:rPr>
              <a:t> </a:t>
            </a:r>
            <a:r>
              <a:rPr sz="2000" spc="-5" dirty="0">
                <a:latin typeface="Arial"/>
                <a:cs typeface="Arial"/>
              </a:rPr>
              <a:t>an</a:t>
            </a:r>
            <a:r>
              <a:rPr sz="2000" dirty="0">
                <a:latin typeface="Arial"/>
                <a:cs typeface="Arial"/>
              </a:rPr>
              <a:t>y</a:t>
            </a:r>
            <a:r>
              <a:rPr sz="2000" spc="-10" dirty="0">
                <a:latin typeface="Arial"/>
                <a:cs typeface="Arial"/>
              </a:rPr>
              <a:t> </a:t>
            </a:r>
            <a:r>
              <a:rPr sz="2000" dirty="0">
                <a:latin typeface="Arial"/>
                <a:cs typeface="Arial"/>
              </a:rPr>
              <a:t>c</a:t>
            </a:r>
            <a:r>
              <a:rPr sz="2000" spc="5" dirty="0">
                <a:latin typeface="Arial"/>
                <a:cs typeface="Arial"/>
              </a:rPr>
              <a:t>o</a:t>
            </a:r>
            <a:r>
              <a:rPr sz="2000" dirty="0">
                <a:latin typeface="Arial"/>
                <a:cs typeface="Arial"/>
              </a:rPr>
              <a:t>mputer</a:t>
            </a:r>
            <a:r>
              <a:rPr sz="2000" spc="-50" dirty="0">
                <a:latin typeface="Arial"/>
                <a:cs typeface="Arial"/>
              </a:rPr>
              <a:t> </a:t>
            </a:r>
            <a:r>
              <a:rPr sz="2000" dirty="0">
                <a:latin typeface="Arial"/>
                <a:cs typeface="Arial"/>
              </a:rPr>
              <a:t>c</a:t>
            </a:r>
            <a:r>
              <a:rPr sz="2000" spc="5" dirty="0">
                <a:latin typeface="Arial"/>
                <a:cs typeface="Arial"/>
              </a:rPr>
              <a:t>o</a:t>
            </a:r>
            <a:r>
              <a:rPr sz="2000" dirty="0">
                <a:latin typeface="Arial"/>
                <a:cs typeface="Arial"/>
              </a:rPr>
              <a:t>mpo</a:t>
            </a:r>
            <a:r>
              <a:rPr sz="2000" spc="5" dirty="0">
                <a:latin typeface="Arial"/>
                <a:cs typeface="Arial"/>
              </a:rPr>
              <a:t>s</a:t>
            </a:r>
            <a:r>
              <a:rPr sz="2000" spc="-5" dirty="0">
                <a:latin typeface="Arial"/>
                <a:cs typeface="Arial"/>
              </a:rPr>
              <a:t>e</a:t>
            </a:r>
            <a:r>
              <a:rPr sz="2000" dirty="0">
                <a:latin typeface="Arial"/>
                <a:cs typeface="Arial"/>
              </a:rPr>
              <a:t>d</a:t>
            </a:r>
            <a:r>
              <a:rPr sz="2000" spc="-40" dirty="0">
                <a:latin typeface="Arial"/>
                <a:cs typeface="Arial"/>
              </a:rPr>
              <a:t> </a:t>
            </a:r>
            <a:r>
              <a:rPr sz="2000" spc="-5" dirty="0">
                <a:latin typeface="Arial"/>
                <a:cs typeface="Arial"/>
              </a:rPr>
              <a:t>o</a:t>
            </a:r>
            <a:r>
              <a:rPr sz="2000" dirty="0">
                <a:latin typeface="Arial"/>
                <a:cs typeface="Arial"/>
              </a:rPr>
              <a:t>f</a:t>
            </a:r>
            <a:r>
              <a:rPr sz="2000" spc="-20" dirty="0">
                <a:latin typeface="Arial"/>
                <a:cs typeface="Arial"/>
              </a:rPr>
              <a:t> </a:t>
            </a:r>
            <a:r>
              <a:rPr sz="2000" dirty="0">
                <a:latin typeface="Arial"/>
                <a:cs typeface="Arial"/>
              </a:rPr>
              <a:t>mult</a:t>
            </a:r>
            <a:r>
              <a:rPr sz="2000" spc="-10" dirty="0">
                <a:latin typeface="Arial"/>
                <a:cs typeface="Arial"/>
              </a:rPr>
              <a:t>i</a:t>
            </a:r>
            <a:r>
              <a:rPr sz="2000" spc="-5" dirty="0">
                <a:latin typeface="Arial"/>
                <a:cs typeface="Arial"/>
              </a:rPr>
              <a:t>ple p</a:t>
            </a:r>
            <a:r>
              <a:rPr sz="2000" dirty="0">
                <a:latin typeface="Arial"/>
                <a:cs typeface="Arial"/>
              </a:rPr>
              <a:t>r</a:t>
            </a:r>
            <a:r>
              <a:rPr sz="2000" spc="-5" dirty="0">
                <a:latin typeface="Arial"/>
                <a:cs typeface="Arial"/>
              </a:rPr>
              <a:t>o</a:t>
            </a:r>
            <a:r>
              <a:rPr sz="2000" spc="5" dirty="0">
                <a:latin typeface="Arial"/>
                <a:cs typeface="Arial"/>
              </a:rPr>
              <a:t>c</a:t>
            </a:r>
            <a:r>
              <a:rPr sz="2000" spc="-5" dirty="0">
                <a:latin typeface="Arial"/>
                <a:cs typeface="Arial"/>
              </a:rPr>
              <a:t>e</a:t>
            </a:r>
            <a:r>
              <a:rPr sz="2000" spc="5" dirty="0">
                <a:latin typeface="Arial"/>
                <a:cs typeface="Arial"/>
              </a:rPr>
              <a:t>s</a:t>
            </a:r>
            <a:r>
              <a:rPr sz="2000" dirty="0">
                <a:latin typeface="Arial"/>
                <a:cs typeface="Arial"/>
              </a:rPr>
              <a:t>s</a:t>
            </a:r>
            <a:r>
              <a:rPr sz="2000" spc="-10" dirty="0">
                <a:latin typeface="Arial"/>
                <a:cs typeface="Arial"/>
              </a:rPr>
              <a:t>i</a:t>
            </a:r>
            <a:r>
              <a:rPr sz="2000" spc="-5" dirty="0">
                <a:latin typeface="Arial"/>
                <a:cs typeface="Arial"/>
              </a:rPr>
              <a:t>n</a:t>
            </a:r>
            <a:r>
              <a:rPr sz="2000" dirty="0">
                <a:latin typeface="Arial"/>
                <a:cs typeface="Arial"/>
              </a:rPr>
              <a:t>g</a:t>
            </a:r>
            <a:r>
              <a:rPr sz="2000" spc="-40" dirty="0">
                <a:latin typeface="Arial"/>
                <a:cs typeface="Arial"/>
              </a:rPr>
              <a:t> </a:t>
            </a:r>
            <a:r>
              <a:rPr sz="2000" spc="-5" dirty="0">
                <a:latin typeface="Arial"/>
                <a:cs typeface="Arial"/>
              </a:rPr>
              <a:t>element</a:t>
            </a:r>
            <a:r>
              <a:rPr sz="2000" dirty="0">
                <a:latin typeface="Arial"/>
                <a:cs typeface="Arial"/>
              </a:rPr>
              <a:t>s</a:t>
            </a:r>
            <a:r>
              <a:rPr sz="2000" spc="-20" dirty="0">
                <a:latin typeface="Arial"/>
                <a:cs typeface="Arial"/>
              </a:rPr>
              <a:t> </a:t>
            </a:r>
            <a:r>
              <a:rPr sz="2000" dirty="0">
                <a:latin typeface="Arial"/>
                <a:cs typeface="Arial"/>
              </a:rPr>
              <a:t>that</a:t>
            </a:r>
            <a:r>
              <a:rPr sz="2000" spc="-25" dirty="0">
                <a:latin typeface="Arial"/>
                <a:cs typeface="Arial"/>
              </a:rPr>
              <a:t> </a:t>
            </a:r>
            <a:r>
              <a:rPr sz="2000" dirty="0">
                <a:latin typeface="Arial"/>
                <a:cs typeface="Arial"/>
              </a:rPr>
              <a:t>s</a:t>
            </a:r>
            <a:r>
              <a:rPr sz="2000" spc="5" dirty="0">
                <a:latin typeface="Arial"/>
                <a:cs typeface="Arial"/>
              </a:rPr>
              <a:t>h</a:t>
            </a:r>
            <a:r>
              <a:rPr sz="2000" spc="-5" dirty="0">
                <a:latin typeface="Arial"/>
                <a:cs typeface="Arial"/>
              </a:rPr>
              <a:t>a</a:t>
            </a:r>
            <a:r>
              <a:rPr sz="2000" dirty="0">
                <a:latin typeface="Arial"/>
                <a:cs typeface="Arial"/>
              </a:rPr>
              <a:t>re</a:t>
            </a:r>
            <a:r>
              <a:rPr sz="2000" spc="-40" dirty="0">
                <a:latin typeface="Arial"/>
                <a:cs typeface="Arial"/>
              </a:rPr>
              <a:t> </a:t>
            </a:r>
            <a:r>
              <a:rPr sz="2000" spc="-5" dirty="0">
                <a:latin typeface="Arial"/>
                <a:cs typeface="Arial"/>
              </a:rPr>
              <a:t>a</a:t>
            </a:r>
            <a:r>
              <a:rPr sz="2000" dirty="0">
                <a:latin typeface="Arial"/>
                <a:cs typeface="Arial"/>
              </a:rPr>
              <a:t>n </a:t>
            </a:r>
            <a:r>
              <a:rPr sz="2000" spc="-5" dirty="0">
                <a:latin typeface="Arial"/>
                <a:cs typeface="Arial"/>
              </a:rPr>
              <a:t>add</a:t>
            </a:r>
            <a:r>
              <a:rPr sz="2000" spc="5" dirty="0">
                <a:latin typeface="Arial"/>
                <a:cs typeface="Arial"/>
              </a:rPr>
              <a:t>r</a:t>
            </a:r>
            <a:r>
              <a:rPr sz="2000" spc="-5" dirty="0">
                <a:latin typeface="Arial"/>
                <a:cs typeface="Arial"/>
              </a:rPr>
              <a:t>e</a:t>
            </a:r>
            <a:r>
              <a:rPr sz="2000" spc="5" dirty="0">
                <a:latin typeface="Arial"/>
                <a:cs typeface="Arial"/>
              </a:rPr>
              <a:t>s</a:t>
            </a:r>
            <a:r>
              <a:rPr sz="2000" dirty="0">
                <a:latin typeface="Arial"/>
                <a:cs typeface="Arial"/>
              </a:rPr>
              <a:t>s</a:t>
            </a:r>
            <a:r>
              <a:rPr sz="2000" spc="-50" dirty="0">
                <a:latin typeface="Arial"/>
                <a:cs typeface="Arial"/>
              </a:rPr>
              <a:t> </a:t>
            </a:r>
            <a:r>
              <a:rPr sz="2000" dirty="0">
                <a:latin typeface="Arial"/>
                <a:cs typeface="Arial"/>
              </a:rPr>
              <a:t>s</a:t>
            </a:r>
            <a:r>
              <a:rPr sz="2000" spc="5" dirty="0">
                <a:latin typeface="Arial"/>
                <a:cs typeface="Arial"/>
              </a:rPr>
              <a:t>p</a:t>
            </a:r>
            <a:r>
              <a:rPr sz="2000" spc="-5" dirty="0">
                <a:latin typeface="Arial"/>
                <a:cs typeface="Arial"/>
              </a:rPr>
              <a:t>a</a:t>
            </a:r>
            <a:r>
              <a:rPr sz="2000" spc="5" dirty="0">
                <a:latin typeface="Arial"/>
                <a:cs typeface="Arial"/>
              </a:rPr>
              <a:t>c</a:t>
            </a:r>
            <a:r>
              <a:rPr sz="2000" spc="-5" dirty="0">
                <a:latin typeface="Arial"/>
                <a:cs typeface="Arial"/>
              </a:rPr>
              <a:t>e</a:t>
            </a:r>
            <a:r>
              <a:rPr sz="2000" dirty="0">
                <a:latin typeface="Arial"/>
                <a:cs typeface="Arial"/>
              </a:rPr>
              <a:t>.	Two</a:t>
            </a:r>
            <a:r>
              <a:rPr sz="2000" spc="-20" dirty="0">
                <a:latin typeface="Arial"/>
                <a:cs typeface="Arial"/>
              </a:rPr>
              <a:t> </a:t>
            </a:r>
            <a:r>
              <a:rPr sz="2000" spc="-5" dirty="0">
                <a:latin typeface="Arial"/>
                <a:cs typeface="Arial"/>
              </a:rPr>
              <a:t>Cla</a:t>
            </a:r>
            <a:r>
              <a:rPr sz="2000" spc="10" dirty="0">
                <a:latin typeface="Arial"/>
                <a:cs typeface="Arial"/>
              </a:rPr>
              <a:t>s</a:t>
            </a:r>
            <a:r>
              <a:rPr sz="2000" dirty="0">
                <a:latin typeface="Arial"/>
                <a:cs typeface="Arial"/>
              </a:rPr>
              <a:t>s</a:t>
            </a:r>
            <a:r>
              <a:rPr sz="2000" spc="5" dirty="0">
                <a:latin typeface="Arial"/>
                <a:cs typeface="Arial"/>
              </a:rPr>
              <a:t>e</a:t>
            </a:r>
            <a:r>
              <a:rPr sz="2000" dirty="0">
                <a:latin typeface="Arial"/>
                <a:cs typeface="Arial"/>
              </a:rPr>
              <a:t>s:</a:t>
            </a:r>
          </a:p>
          <a:p>
            <a:pPr marL="756285" marR="5080" lvl="1" indent="-286385">
              <a:lnSpc>
                <a:spcPct val="100000"/>
              </a:lnSpc>
              <a:spcBef>
                <a:spcPts val="480"/>
              </a:spcBef>
              <a:buFont typeface="Arial Unicode MS"/>
              <a:buChar char="•"/>
              <a:tabLst>
                <a:tab pos="756920" algn="l"/>
                <a:tab pos="5350510" algn="l"/>
              </a:tabLst>
            </a:pPr>
            <a:r>
              <a:rPr sz="2000" b="1" dirty="0">
                <a:latin typeface="Arial"/>
                <a:cs typeface="Arial"/>
              </a:rPr>
              <a:t>S</a:t>
            </a:r>
            <a:r>
              <a:rPr sz="2000" b="1" spc="-40" dirty="0">
                <a:latin typeface="Arial"/>
                <a:cs typeface="Arial"/>
              </a:rPr>
              <a:t>y</a:t>
            </a:r>
            <a:r>
              <a:rPr sz="2000" b="1" spc="-5" dirty="0">
                <a:latin typeface="Arial"/>
                <a:cs typeface="Arial"/>
              </a:rPr>
              <a:t>m</a:t>
            </a:r>
            <a:r>
              <a:rPr sz="2000" b="1" spc="-15" dirty="0">
                <a:latin typeface="Arial"/>
                <a:cs typeface="Arial"/>
              </a:rPr>
              <a:t>m</a:t>
            </a:r>
            <a:r>
              <a:rPr sz="2000" b="1" spc="-5" dirty="0">
                <a:latin typeface="Arial"/>
                <a:cs typeface="Arial"/>
              </a:rPr>
              <a:t>e</a:t>
            </a:r>
            <a:r>
              <a:rPr sz="2000" b="1" dirty="0">
                <a:latin typeface="Arial"/>
                <a:cs typeface="Arial"/>
              </a:rPr>
              <a:t>t</a:t>
            </a:r>
            <a:r>
              <a:rPr sz="2000" b="1" spc="-5" dirty="0">
                <a:latin typeface="Arial"/>
                <a:cs typeface="Arial"/>
              </a:rPr>
              <a:t>ri</a:t>
            </a:r>
            <a:r>
              <a:rPr sz="2000" b="1" dirty="0">
                <a:latin typeface="Arial"/>
                <a:cs typeface="Arial"/>
              </a:rPr>
              <a:t>c </a:t>
            </a:r>
            <a:r>
              <a:rPr sz="2000" b="1" spc="-5" dirty="0">
                <a:latin typeface="Arial"/>
                <a:cs typeface="Arial"/>
              </a:rPr>
              <a:t>mu</a:t>
            </a:r>
            <a:r>
              <a:rPr sz="2000" b="1" spc="-10" dirty="0">
                <a:latin typeface="Arial"/>
                <a:cs typeface="Arial"/>
              </a:rPr>
              <a:t>l</a:t>
            </a:r>
            <a:r>
              <a:rPr sz="2000" b="1" dirty="0">
                <a:latin typeface="Arial"/>
                <a:cs typeface="Arial"/>
              </a:rPr>
              <a:t>tiprocessor</a:t>
            </a:r>
            <a:r>
              <a:rPr sz="2000" b="1" spc="-30" dirty="0">
                <a:latin typeface="Arial"/>
                <a:cs typeface="Arial"/>
              </a:rPr>
              <a:t> </a:t>
            </a:r>
            <a:r>
              <a:rPr sz="2000" dirty="0">
                <a:latin typeface="Arial"/>
                <a:cs typeface="Arial"/>
              </a:rPr>
              <a:t>(</a:t>
            </a:r>
            <a:r>
              <a:rPr sz="2000" b="1" dirty="0">
                <a:latin typeface="Arial"/>
                <a:cs typeface="Arial"/>
              </a:rPr>
              <a:t>SM</a:t>
            </a:r>
            <a:r>
              <a:rPr sz="2000" b="1" spc="-10" dirty="0">
                <a:latin typeface="Arial"/>
                <a:cs typeface="Arial"/>
              </a:rPr>
              <a:t>P</a:t>
            </a:r>
            <a:r>
              <a:rPr sz="2000" dirty="0">
                <a:latin typeface="Arial"/>
                <a:cs typeface="Arial"/>
              </a:rPr>
              <a:t>):</a:t>
            </a:r>
            <a:r>
              <a:rPr sz="2000" spc="-30" dirty="0">
                <a:latin typeface="Arial"/>
                <a:cs typeface="Arial"/>
              </a:rPr>
              <a:t> </a:t>
            </a:r>
            <a:r>
              <a:rPr sz="2000" dirty="0">
                <a:latin typeface="Arial"/>
                <a:cs typeface="Arial"/>
              </a:rPr>
              <a:t>a shared</a:t>
            </a:r>
            <a:r>
              <a:rPr sz="2000" spc="-40" dirty="0">
                <a:latin typeface="Arial"/>
                <a:cs typeface="Arial"/>
              </a:rPr>
              <a:t> </a:t>
            </a:r>
            <a:r>
              <a:rPr sz="2000" spc="-5" dirty="0">
                <a:latin typeface="Arial"/>
                <a:cs typeface="Arial"/>
              </a:rPr>
              <a:t>add</a:t>
            </a:r>
            <a:r>
              <a:rPr sz="2000" spc="5" dirty="0">
                <a:latin typeface="Arial"/>
                <a:cs typeface="Arial"/>
              </a:rPr>
              <a:t>r</a:t>
            </a:r>
            <a:r>
              <a:rPr sz="2000" spc="-5" dirty="0">
                <a:latin typeface="Arial"/>
                <a:cs typeface="Arial"/>
              </a:rPr>
              <a:t>e</a:t>
            </a:r>
            <a:r>
              <a:rPr sz="2000" spc="5" dirty="0">
                <a:latin typeface="Arial"/>
                <a:cs typeface="Arial"/>
              </a:rPr>
              <a:t>s</a:t>
            </a:r>
            <a:r>
              <a:rPr sz="2000" dirty="0">
                <a:latin typeface="Arial"/>
                <a:cs typeface="Arial"/>
              </a:rPr>
              <a:t>s</a:t>
            </a:r>
            <a:r>
              <a:rPr sz="2000" spc="-35" dirty="0">
                <a:latin typeface="Arial"/>
                <a:cs typeface="Arial"/>
              </a:rPr>
              <a:t> </a:t>
            </a:r>
            <a:r>
              <a:rPr sz="2000" dirty="0">
                <a:latin typeface="Arial"/>
                <a:cs typeface="Arial"/>
              </a:rPr>
              <a:t>s</a:t>
            </a:r>
            <a:r>
              <a:rPr sz="2000" spc="5" dirty="0">
                <a:latin typeface="Arial"/>
                <a:cs typeface="Arial"/>
              </a:rPr>
              <a:t>p</a:t>
            </a:r>
            <a:r>
              <a:rPr sz="2000" spc="-5" dirty="0">
                <a:latin typeface="Arial"/>
                <a:cs typeface="Arial"/>
              </a:rPr>
              <a:t>a</a:t>
            </a:r>
            <a:r>
              <a:rPr sz="2000" spc="5" dirty="0">
                <a:latin typeface="Arial"/>
                <a:cs typeface="Arial"/>
              </a:rPr>
              <a:t>c</a:t>
            </a:r>
            <a:r>
              <a:rPr sz="2000" dirty="0">
                <a:latin typeface="Arial"/>
                <a:cs typeface="Arial"/>
              </a:rPr>
              <a:t>e</a:t>
            </a:r>
            <a:r>
              <a:rPr sz="2000" spc="-40" dirty="0">
                <a:latin typeface="Arial"/>
                <a:cs typeface="Arial"/>
              </a:rPr>
              <a:t> </a:t>
            </a:r>
            <a:r>
              <a:rPr sz="2000" spc="-5" dirty="0">
                <a:latin typeface="Arial"/>
                <a:cs typeface="Arial"/>
              </a:rPr>
              <a:t>with </a:t>
            </a:r>
            <a:r>
              <a:rPr sz="2000" dirty="0">
                <a:latin typeface="Arial"/>
                <a:cs typeface="Arial"/>
              </a:rPr>
              <a:t>“equa</a:t>
            </a:r>
            <a:r>
              <a:rPr sz="2000" spc="5" dirty="0">
                <a:latin typeface="Arial"/>
                <a:cs typeface="Arial"/>
              </a:rPr>
              <a:t>l</a:t>
            </a:r>
            <a:r>
              <a:rPr sz="2000" dirty="0">
                <a:latin typeface="Arial"/>
                <a:cs typeface="Arial"/>
              </a:rPr>
              <a:t>-t</a:t>
            </a:r>
            <a:r>
              <a:rPr sz="2000" spc="-10" dirty="0">
                <a:latin typeface="Arial"/>
                <a:cs typeface="Arial"/>
              </a:rPr>
              <a:t>i</a:t>
            </a:r>
            <a:r>
              <a:rPr sz="2000" dirty="0">
                <a:latin typeface="Arial"/>
                <a:cs typeface="Arial"/>
              </a:rPr>
              <a:t>me”</a:t>
            </a:r>
            <a:r>
              <a:rPr sz="2000" spc="-55" dirty="0">
                <a:latin typeface="Arial"/>
                <a:cs typeface="Arial"/>
              </a:rPr>
              <a:t> </a:t>
            </a:r>
            <a:r>
              <a:rPr sz="2000" dirty="0">
                <a:latin typeface="Arial"/>
                <a:cs typeface="Arial"/>
              </a:rPr>
              <a:t>ac</a:t>
            </a:r>
            <a:r>
              <a:rPr sz="2000" spc="5" dirty="0">
                <a:latin typeface="Arial"/>
                <a:cs typeface="Arial"/>
              </a:rPr>
              <a:t>c</a:t>
            </a:r>
            <a:r>
              <a:rPr sz="2000" dirty="0">
                <a:latin typeface="Arial"/>
                <a:cs typeface="Arial"/>
              </a:rPr>
              <a:t>ess</a:t>
            </a:r>
            <a:r>
              <a:rPr sz="2000" spc="-35" dirty="0">
                <a:latin typeface="Arial"/>
                <a:cs typeface="Arial"/>
              </a:rPr>
              <a:t> </a:t>
            </a:r>
            <a:r>
              <a:rPr sz="2000" dirty="0">
                <a:latin typeface="Arial"/>
                <a:cs typeface="Arial"/>
              </a:rPr>
              <a:t>for</a:t>
            </a:r>
            <a:r>
              <a:rPr sz="2000" spc="-20" dirty="0">
                <a:latin typeface="Arial"/>
                <a:cs typeface="Arial"/>
              </a:rPr>
              <a:t> </a:t>
            </a:r>
            <a:r>
              <a:rPr sz="2000" dirty="0">
                <a:latin typeface="Arial"/>
                <a:cs typeface="Arial"/>
              </a:rPr>
              <a:t>each</a:t>
            </a:r>
            <a:r>
              <a:rPr sz="2000" spc="-25" dirty="0">
                <a:latin typeface="Arial"/>
                <a:cs typeface="Arial"/>
              </a:rPr>
              <a:t> </a:t>
            </a:r>
            <a:r>
              <a:rPr sz="2000" dirty="0">
                <a:latin typeface="Arial"/>
                <a:cs typeface="Arial"/>
              </a:rPr>
              <a:t>pro</a:t>
            </a:r>
            <a:r>
              <a:rPr sz="2000" spc="5" dirty="0">
                <a:latin typeface="Arial"/>
                <a:cs typeface="Arial"/>
              </a:rPr>
              <a:t>c</a:t>
            </a:r>
            <a:r>
              <a:rPr sz="2000" dirty="0">
                <a:latin typeface="Arial"/>
                <a:cs typeface="Arial"/>
              </a:rPr>
              <a:t>esso</a:t>
            </a:r>
            <a:r>
              <a:rPr sz="2000" spc="-10" dirty="0">
                <a:latin typeface="Arial"/>
                <a:cs typeface="Arial"/>
              </a:rPr>
              <a:t>r</a:t>
            </a:r>
            <a:r>
              <a:rPr sz="2000" dirty="0">
                <a:latin typeface="Arial"/>
                <a:cs typeface="Arial"/>
              </a:rPr>
              <a:t>,	and</a:t>
            </a:r>
            <a:r>
              <a:rPr sz="2000" spc="-25" dirty="0">
                <a:latin typeface="Arial"/>
                <a:cs typeface="Arial"/>
              </a:rPr>
              <a:t> </a:t>
            </a:r>
            <a:r>
              <a:rPr sz="2000" dirty="0">
                <a:latin typeface="Arial"/>
                <a:cs typeface="Arial"/>
              </a:rPr>
              <a:t>the</a:t>
            </a:r>
            <a:r>
              <a:rPr sz="2000" spc="-25" dirty="0">
                <a:latin typeface="Arial"/>
                <a:cs typeface="Arial"/>
              </a:rPr>
              <a:t> </a:t>
            </a:r>
            <a:r>
              <a:rPr sz="2000" dirty="0">
                <a:latin typeface="Arial"/>
                <a:cs typeface="Arial"/>
              </a:rPr>
              <a:t>OS</a:t>
            </a:r>
            <a:r>
              <a:rPr sz="2000" spc="-25" dirty="0">
                <a:latin typeface="Arial"/>
                <a:cs typeface="Arial"/>
              </a:rPr>
              <a:t> </a:t>
            </a:r>
            <a:r>
              <a:rPr sz="2000" dirty="0">
                <a:latin typeface="Arial"/>
                <a:cs typeface="Arial"/>
              </a:rPr>
              <a:t>trea</a:t>
            </a:r>
            <a:r>
              <a:rPr sz="2000" spc="-10" dirty="0">
                <a:latin typeface="Arial"/>
                <a:cs typeface="Arial"/>
              </a:rPr>
              <a:t>t</a:t>
            </a:r>
            <a:r>
              <a:rPr sz="2000" dirty="0">
                <a:latin typeface="Arial"/>
                <a:cs typeface="Arial"/>
              </a:rPr>
              <a:t>s</a:t>
            </a:r>
            <a:r>
              <a:rPr sz="2000" spc="-25" dirty="0">
                <a:latin typeface="Arial"/>
                <a:cs typeface="Arial"/>
              </a:rPr>
              <a:t> </a:t>
            </a:r>
            <a:r>
              <a:rPr sz="2000" dirty="0">
                <a:latin typeface="Arial"/>
                <a:cs typeface="Arial"/>
              </a:rPr>
              <a:t>e</a:t>
            </a:r>
            <a:r>
              <a:rPr sz="2000" spc="-10" dirty="0">
                <a:latin typeface="Arial"/>
                <a:cs typeface="Arial"/>
              </a:rPr>
              <a:t>v</a:t>
            </a:r>
            <a:r>
              <a:rPr sz="2000" dirty="0">
                <a:latin typeface="Arial"/>
                <a:cs typeface="Arial"/>
              </a:rPr>
              <a:t>ery </a:t>
            </a:r>
            <a:r>
              <a:rPr sz="2000" spc="-5" dirty="0">
                <a:latin typeface="Arial"/>
                <a:cs typeface="Arial"/>
              </a:rPr>
              <a:t>p</a:t>
            </a:r>
            <a:r>
              <a:rPr sz="2000" dirty="0">
                <a:latin typeface="Arial"/>
                <a:cs typeface="Arial"/>
              </a:rPr>
              <a:t>r</a:t>
            </a:r>
            <a:r>
              <a:rPr sz="2000" spc="-5" dirty="0">
                <a:latin typeface="Arial"/>
                <a:cs typeface="Arial"/>
              </a:rPr>
              <a:t>o</a:t>
            </a:r>
            <a:r>
              <a:rPr sz="2000" spc="5" dirty="0">
                <a:latin typeface="Arial"/>
                <a:cs typeface="Arial"/>
              </a:rPr>
              <a:t>c</a:t>
            </a:r>
            <a:r>
              <a:rPr sz="2000" spc="-5" dirty="0">
                <a:latin typeface="Arial"/>
                <a:cs typeface="Arial"/>
              </a:rPr>
              <a:t>e</a:t>
            </a:r>
            <a:r>
              <a:rPr sz="2000" spc="5" dirty="0">
                <a:latin typeface="Arial"/>
                <a:cs typeface="Arial"/>
              </a:rPr>
              <a:t>s</a:t>
            </a:r>
            <a:r>
              <a:rPr sz="2000" dirty="0">
                <a:latin typeface="Arial"/>
                <a:cs typeface="Arial"/>
              </a:rPr>
              <a:t>sor</a:t>
            </a:r>
            <a:r>
              <a:rPr sz="2000" spc="-55" dirty="0">
                <a:latin typeface="Arial"/>
                <a:cs typeface="Arial"/>
              </a:rPr>
              <a:t> </a:t>
            </a:r>
            <a:r>
              <a:rPr sz="2000" dirty="0">
                <a:latin typeface="Arial"/>
                <a:cs typeface="Arial"/>
              </a:rPr>
              <a:t>the</a:t>
            </a:r>
            <a:r>
              <a:rPr sz="2000" spc="-20" dirty="0">
                <a:latin typeface="Arial"/>
                <a:cs typeface="Arial"/>
              </a:rPr>
              <a:t> </a:t>
            </a:r>
            <a:r>
              <a:rPr sz="2000" dirty="0">
                <a:latin typeface="Arial"/>
                <a:cs typeface="Arial"/>
              </a:rPr>
              <a:t>s</a:t>
            </a:r>
            <a:r>
              <a:rPr sz="2000" spc="5" dirty="0">
                <a:latin typeface="Arial"/>
                <a:cs typeface="Arial"/>
              </a:rPr>
              <a:t>a</a:t>
            </a:r>
            <a:r>
              <a:rPr sz="2000" dirty="0">
                <a:latin typeface="Arial"/>
                <a:cs typeface="Arial"/>
              </a:rPr>
              <a:t>me</a:t>
            </a:r>
            <a:r>
              <a:rPr sz="2000" spc="-30" dirty="0">
                <a:latin typeface="Arial"/>
                <a:cs typeface="Arial"/>
              </a:rPr>
              <a:t> </a:t>
            </a:r>
            <a:r>
              <a:rPr sz="2000" spc="-5" dirty="0">
                <a:latin typeface="Arial"/>
                <a:cs typeface="Arial"/>
              </a:rPr>
              <a:t>w</a:t>
            </a:r>
            <a:r>
              <a:rPr sz="2000" dirty="0">
                <a:latin typeface="Arial"/>
                <a:cs typeface="Arial"/>
              </a:rPr>
              <a:t>ay.</a:t>
            </a:r>
          </a:p>
          <a:p>
            <a:pPr marL="756285" marR="25400" lvl="1" indent="-286385">
              <a:lnSpc>
                <a:spcPct val="100000"/>
              </a:lnSpc>
              <a:spcBef>
                <a:spcPts val="480"/>
              </a:spcBef>
              <a:buFont typeface="Arial Unicode MS"/>
              <a:buChar char="•"/>
              <a:tabLst>
                <a:tab pos="756920" algn="l"/>
              </a:tabLst>
            </a:pPr>
            <a:r>
              <a:rPr sz="2000" b="1" spc="-5" dirty="0">
                <a:latin typeface="Arial"/>
                <a:cs typeface="Arial"/>
              </a:rPr>
              <a:t>No</a:t>
            </a:r>
            <a:r>
              <a:rPr sz="2000" b="1" dirty="0">
                <a:latin typeface="Arial"/>
                <a:cs typeface="Arial"/>
              </a:rPr>
              <a:t>n </a:t>
            </a:r>
            <a:r>
              <a:rPr sz="2000" b="1" spc="-5" dirty="0">
                <a:latin typeface="Arial"/>
                <a:cs typeface="Arial"/>
              </a:rPr>
              <a:t>Unifor</a:t>
            </a:r>
            <a:r>
              <a:rPr sz="2000" b="1" dirty="0">
                <a:latin typeface="Arial"/>
                <a:cs typeface="Arial"/>
              </a:rPr>
              <a:t>m</a:t>
            </a:r>
            <a:r>
              <a:rPr sz="2000" b="1" spc="-30" dirty="0">
                <a:latin typeface="Arial"/>
                <a:cs typeface="Arial"/>
              </a:rPr>
              <a:t> </a:t>
            </a:r>
            <a:r>
              <a:rPr sz="2000" b="1" spc="-5" dirty="0">
                <a:latin typeface="Arial"/>
                <a:cs typeface="Arial"/>
              </a:rPr>
              <a:t>addres</a:t>
            </a:r>
            <a:r>
              <a:rPr sz="2000" b="1" dirty="0">
                <a:latin typeface="Arial"/>
                <a:cs typeface="Arial"/>
              </a:rPr>
              <a:t>s</a:t>
            </a:r>
            <a:r>
              <a:rPr sz="2000" b="1" spc="-15" dirty="0">
                <a:latin typeface="Arial"/>
                <a:cs typeface="Arial"/>
              </a:rPr>
              <a:t> </a:t>
            </a:r>
            <a:r>
              <a:rPr sz="2000" b="1" spc="-5" dirty="0">
                <a:latin typeface="Arial"/>
                <a:cs typeface="Arial"/>
              </a:rPr>
              <a:t>spac</a:t>
            </a:r>
            <a:r>
              <a:rPr sz="2000" b="1" dirty="0">
                <a:latin typeface="Arial"/>
                <a:cs typeface="Arial"/>
              </a:rPr>
              <a:t>e</a:t>
            </a:r>
            <a:r>
              <a:rPr sz="2000" b="1" spc="-25" dirty="0">
                <a:latin typeface="Arial"/>
                <a:cs typeface="Arial"/>
              </a:rPr>
              <a:t> </a:t>
            </a:r>
            <a:r>
              <a:rPr sz="2000" b="1" spc="-5" dirty="0">
                <a:latin typeface="Arial"/>
                <a:cs typeface="Arial"/>
              </a:rPr>
              <a:t>mu</a:t>
            </a:r>
            <a:r>
              <a:rPr sz="2000" b="1" spc="-15" dirty="0">
                <a:latin typeface="Arial"/>
                <a:cs typeface="Arial"/>
              </a:rPr>
              <a:t>l</a:t>
            </a:r>
            <a:r>
              <a:rPr sz="2000" b="1" dirty="0">
                <a:latin typeface="Arial"/>
                <a:cs typeface="Arial"/>
              </a:rPr>
              <a:t>tiprocessor</a:t>
            </a:r>
            <a:r>
              <a:rPr sz="2000" b="1" spc="-25" dirty="0">
                <a:latin typeface="Arial"/>
                <a:cs typeface="Arial"/>
              </a:rPr>
              <a:t> </a:t>
            </a:r>
            <a:r>
              <a:rPr sz="2000" dirty="0">
                <a:latin typeface="Arial"/>
                <a:cs typeface="Arial"/>
              </a:rPr>
              <a:t>(</a:t>
            </a:r>
            <a:r>
              <a:rPr sz="2000" b="1" spc="-5" dirty="0">
                <a:latin typeface="Arial"/>
                <a:cs typeface="Arial"/>
              </a:rPr>
              <a:t>N</a:t>
            </a:r>
            <a:r>
              <a:rPr sz="2000" b="1" spc="5" dirty="0">
                <a:latin typeface="Arial"/>
                <a:cs typeface="Arial"/>
              </a:rPr>
              <a:t>U</a:t>
            </a:r>
            <a:r>
              <a:rPr sz="2000" b="1" dirty="0">
                <a:latin typeface="Arial"/>
                <a:cs typeface="Arial"/>
              </a:rPr>
              <a:t>M</a:t>
            </a:r>
            <a:r>
              <a:rPr sz="2000" b="1" spc="5" dirty="0">
                <a:latin typeface="Arial"/>
                <a:cs typeface="Arial"/>
              </a:rPr>
              <a:t>A</a:t>
            </a:r>
            <a:r>
              <a:rPr sz="2000" dirty="0">
                <a:latin typeface="Arial"/>
                <a:cs typeface="Arial"/>
              </a:rPr>
              <a:t>):</a:t>
            </a:r>
            <a:r>
              <a:rPr sz="2000" spc="-45" dirty="0">
                <a:latin typeface="Arial"/>
                <a:cs typeface="Arial"/>
              </a:rPr>
              <a:t> </a:t>
            </a:r>
            <a:r>
              <a:rPr sz="2000" spc="-5" dirty="0">
                <a:latin typeface="Arial"/>
                <a:cs typeface="Arial"/>
              </a:rPr>
              <a:t>dif</a:t>
            </a:r>
            <a:r>
              <a:rPr sz="2000" spc="-10" dirty="0">
                <a:latin typeface="Arial"/>
                <a:cs typeface="Arial"/>
              </a:rPr>
              <a:t>f</a:t>
            </a:r>
            <a:r>
              <a:rPr sz="2000" spc="-5" dirty="0">
                <a:latin typeface="Arial"/>
                <a:cs typeface="Arial"/>
              </a:rPr>
              <a:t>e</a:t>
            </a:r>
            <a:r>
              <a:rPr sz="2000" dirty="0">
                <a:latin typeface="Arial"/>
                <a:cs typeface="Arial"/>
              </a:rPr>
              <a:t>r</a:t>
            </a:r>
            <a:r>
              <a:rPr sz="2000" spc="-5" dirty="0">
                <a:latin typeface="Arial"/>
                <a:cs typeface="Arial"/>
              </a:rPr>
              <a:t>ent </a:t>
            </a:r>
            <a:r>
              <a:rPr sz="2000" dirty="0">
                <a:latin typeface="Arial"/>
                <a:cs typeface="Arial"/>
              </a:rPr>
              <a:t>memory</a:t>
            </a:r>
            <a:r>
              <a:rPr sz="2000" spc="-30" dirty="0">
                <a:latin typeface="Arial"/>
                <a:cs typeface="Arial"/>
              </a:rPr>
              <a:t> </a:t>
            </a:r>
            <a:r>
              <a:rPr sz="2000" dirty="0">
                <a:latin typeface="Arial"/>
                <a:cs typeface="Arial"/>
              </a:rPr>
              <a:t>regions</a:t>
            </a:r>
            <a:r>
              <a:rPr sz="2000" spc="-25" dirty="0">
                <a:latin typeface="Arial"/>
                <a:cs typeface="Arial"/>
              </a:rPr>
              <a:t> </a:t>
            </a:r>
            <a:r>
              <a:rPr sz="2000" dirty="0">
                <a:latin typeface="Arial"/>
                <a:cs typeface="Arial"/>
              </a:rPr>
              <a:t>have</a:t>
            </a:r>
            <a:r>
              <a:rPr sz="2000" spc="-20" dirty="0">
                <a:latin typeface="Arial"/>
                <a:cs typeface="Arial"/>
              </a:rPr>
              <a:t> </a:t>
            </a:r>
            <a:r>
              <a:rPr sz="2000" dirty="0">
                <a:latin typeface="Arial"/>
                <a:cs typeface="Arial"/>
              </a:rPr>
              <a:t>dif</a:t>
            </a:r>
            <a:r>
              <a:rPr sz="2000" spc="-10" dirty="0">
                <a:latin typeface="Arial"/>
                <a:cs typeface="Arial"/>
              </a:rPr>
              <a:t>f</a:t>
            </a:r>
            <a:r>
              <a:rPr sz="2000" dirty="0">
                <a:latin typeface="Arial"/>
                <a:cs typeface="Arial"/>
              </a:rPr>
              <a:t>erent</a:t>
            </a:r>
            <a:r>
              <a:rPr sz="2000" spc="-30" dirty="0">
                <a:latin typeface="Arial"/>
                <a:cs typeface="Arial"/>
              </a:rPr>
              <a:t> </a:t>
            </a:r>
            <a:r>
              <a:rPr sz="2000" dirty="0">
                <a:latin typeface="Arial"/>
                <a:cs typeface="Arial"/>
              </a:rPr>
              <a:t>a</a:t>
            </a:r>
            <a:r>
              <a:rPr sz="2000" spc="5" dirty="0">
                <a:latin typeface="Arial"/>
                <a:cs typeface="Arial"/>
              </a:rPr>
              <a:t>c</a:t>
            </a:r>
            <a:r>
              <a:rPr sz="2000" dirty="0">
                <a:latin typeface="Arial"/>
                <a:cs typeface="Arial"/>
              </a:rPr>
              <a:t>c</a:t>
            </a:r>
            <a:r>
              <a:rPr sz="2000" spc="5" dirty="0">
                <a:latin typeface="Arial"/>
                <a:cs typeface="Arial"/>
              </a:rPr>
              <a:t>e</a:t>
            </a:r>
            <a:r>
              <a:rPr sz="2000" dirty="0">
                <a:latin typeface="Arial"/>
                <a:cs typeface="Arial"/>
              </a:rPr>
              <a:t>ss</a:t>
            </a:r>
            <a:r>
              <a:rPr sz="2000" spc="-45" dirty="0">
                <a:latin typeface="Arial"/>
                <a:cs typeface="Arial"/>
              </a:rPr>
              <a:t> </a:t>
            </a:r>
            <a:r>
              <a:rPr sz="2000" dirty="0">
                <a:latin typeface="Arial"/>
                <a:cs typeface="Arial"/>
              </a:rPr>
              <a:t>c</a:t>
            </a:r>
            <a:r>
              <a:rPr sz="2000" spc="5" dirty="0">
                <a:latin typeface="Arial"/>
                <a:cs typeface="Arial"/>
              </a:rPr>
              <a:t>o</a:t>
            </a:r>
            <a:r>
              <a:rPr sz="2000" dirty="0">
                <a:latin typeface="Arial"/>
                <a:cs typeface="Arial"/>
              </a:rPr>
              <a:t>sts</a:t>
            </a:r>
            <a:r>
              <a:rPr sz="2000" spc="-25" dirty="0">
                <a:latin typeface="Arial"/>
                <a:cs typeface="Arial"/>
              </a:rPr>
              <a:t> </a:t>
            </a:r>
            <a:r>
              <a:rPr sz="2000" dirty="0">
                <a:latin typeface="Arial"/>
                <a:cs typeface="Arial"/>
              </a:rPr>
              <a:t>…</a:t>
            </a:r>
            <a:r>
              <a:rPr sz="2000" spc="-20" dirty="0">
                <a:latin typeface="Arial"/>
                <a:cs typeface="Arial"/>
              </a:rPr>
              <a:t> </a:t>
            </a:r>
            <a:r>
              <a:rPr sz="2000" dirty="0">
                <a:latin typeface="Arial"/>
                <a:cs typeface="Arial"/>
              </a:rPr>
              <a:t>think</a:t>
            </a:r>
            <a:r>
              <a:rPr sz="2000" spc="-15" dirty="0">
                <a:latin typeface="Arial"/>
                <a:cs typeface="Arial"/>
              </a:rPr>
              <a:t> </a:t>
            </a:r>
            <a:r>
              <a:rPr sz="2000" dirty="0">
                <a:latin typeface="Arial"/>
                <a:cs typeface="Arial"/>
              </a:rPr>
              <a:t>of</a:t>
            </a:r>
            <a:r>
              <a:rPr sz="2000" spc="-10" dirty="0">
                <a:latin typeface="Arial"/>
                <a:cs typeface="Arial"/>
              </a:rPr>
              <a:t> </a:t>
            </a:r>
            <a:r>
              <a:rPr sz="2000" dirty="0">
                <a:latin typeface="Arial"/>
                <a:cs typeface="Arial"/>
              </a:rPr>
              <a:t>memory segmented</a:t>
            </a:r>
            <a:r>
              <a:rPr sz="2000" spc="-45" dirty="0">
                <a:latin typeface="Arial"/>
                <a:cs typeface="Arial"/>
              </a:rPr>
              <a:t> </a:t>
            </a:r>
            <a:r>
              <a:rPr sz="2000" dirty="0">
                <a:latin typeface="Arial"/>
                <a:cs typeface="Arial"/>
              </a:rPr>
              <a:t>in</a:t>
            </a:r>
            <a:r>
              <a:rPr sz="2000" spc="-10" dirty="0">
                <a:latin typeface="Arial"/>
                <a:cs typeface="Arial"/>
              </a:rPr>
              <a:t>t</a:t>
            </a:r>
            <a:r>
              <a:rPr sz="2000" dirty="0">
                <a:latin typeface="Arial"/>
                <a:cs typeface="Arial"/>
              </a:rPr>
              <a:t>o</a:t>
            </a:r>
            <a:r>
              <a:rPr sz="2000" spc="-20" dirty="0">
                <a:latin typeface="Arial"/>
                <a:cs typeface="Arial"/>
              </a:rPr>
              <a:t> </a:t>
            </a:r>
            <a:r>
              <a:rPr sz="2000" dirty="0">
                <a:latin typeface="Arial"/>
                <a:cs typeface="Arial"/>
              </a:rPr>
              <a:t>“</a:t>
            </a:r>
            <a:r>
              <a:rPr sz="2000" spc="5" dirty="0">
                <a:latin typeface="Arial"/>
                <a:cs typeface="Arial"/>
              </a:rPr>
              <a:t>N</a:t>
            </a:r>
            <a:r>
              <a:rPr sz="2000" dirty="0">
                <a:latin typeface="Arial"/>
                <a:cs typeface="Arial"/>
              </a:rPr>
              <a:t>ear”</a:t>
            </a:r>
            <a:r>
              <a:rPr sz="2000" spc="-35" dirty="0">
                <a:latin typeface="Arial"/>
                <a:cs typeface="Arial"/>
              </a:rPr>
              <a:t> </a:t>
            </a:r>
            <a:r>
              <a:rPr sz="2000" dirty="0">
                <a:latin typeface="Arial"/>
                <a:cs typeface="Arial"/>
              </a:rPr>
              <a:t>and</a:t>
            </a:r>
            <a:r>
              <a:rPr sz="2000" spc="-15" dirty="0">
                <a:latin typeface="Arial"/>
                <a:cs typeface="Arial"/>
              </a:rPr>
              <a:t> </a:t>
            </a:r>
            <a:r>
              <a:rPr sz="2000" dirty="0">
                <a:latin typeface="Arial"/>
                <a:cs typeface="Arial"/>
              </a:rPr>
              <a:t>“Far”</a:t>
            </a:r>
            <a:r>
              <a:rPr sz="2000" spc="-40" dirty="0">
                <a:latin typeface="Arial"/>
                <a:cs typeface="Arial"/>
              </a:rPr>
              <a:t> </a:t>
            </a:r>
            <a:r>
              <a:rPr sz="2000" dirty="0">
                <a:latin typeface="Arial"/>
                <a:cs typeface="Arial"/>
              </a:rPr>
              <a:t>me</a:t>
            </a:r>
            <a:r>
              <a:rPr sz="2000" spc="-10" dirty="0">
                <a:latin typeface="Arial"/>
                <a:cs typeface="Arial"/>
              </a:rPr>
              <a:t>m</a:t>
            </a:r>
            <a:r>
              <a:rPr sz="2000" dirty="0">
                <a:latin typeface="Arial"/>
                <a:cs typeface="Arial"/>
              </a:rPr>
              <a:t>ory.</a:t>
            </a:r>
          </a:p>
        </p:txBody>
      </p:sp>
      <p:sp>
        <p:nvSpPr>
          <p:cNvPr id="10" name="object 10"/>
          <p:cNvSpPr/>
          <p:nvPr/>
        </p:nvSpPr>
        <p:spPr>
          <a:xfrm>
            <a:off x="3886200" y="4549965"/>
            <a:ext cx="1143000" cy="532130"/>
          </a:xfrm>
          <a:custGeom>
            <a:avLst/>
            <a:gdLst/>
            <a:ahLst/>
            <a:cxnLst/>
            <a:rect l="l" t="t" r="r" b="b"/>
            <a:pathLst>
              <a:path w="1143000" h="532129">
                <a:moveTo>
                  <a:pt x="0" y="531812"/>
                </a:moveTo>
                <a:lnTo>
                  <a:pt x="1143000" y="531812"/>
                </a:lnTo>
                <a:lnTo>
                  <a:pt x="1143000" y="0"/>
                </a:lnTo>
                <a:lnTo>
                  <a:pt x="0" y="0"/>
                </a:lnTo>
                <a:lnTo>
                  <a:pt x="0" y="531812"/>
                </a:lnTo>
                <a:close/>
              </a:path>
            </a:pathLst>
          </a:custGeom>
          <a:solidFill>
            <a:srgbClr val="E7FFE7"/>
          </a:solidFill>
        </p:spPr>
        <p:txBody>
          <a:bodyPr wrap="square" lIns="0" tIns="0" rIns="0" bIns="0" rtlCol="0"/>
          <a:lstStyle/>
          <a:p>
            <a:endParaRPr/>
          </a:p>
        </p:txBody>
      </p:sp>
      <p:sp>
        <p:nvSpPr>
          <p:cNvPr id="11" name="object 11"/>
          <p:cNvSpPr/>
          <p:nvPr/>
        </p:nvSpPr>
        <p:spPr>
          <a:xfrm>
            <a:off x="3886200" y="4549965"/>
            <a:ext cx="1143000" cy="532130"/>
          </a:xfrm>
          <a:custGeom>
            <a:avLst/>
            <a:gdLst/>
            <a:ahLst/>
            <a:cxnLst/>
            <a:rect l="l" t="t" r="r" b="b"/>
            <a:pathLst>
              <a:path w="1143000" h="532129">
                <a:moveTo>
                  <a:pt x="0" y="531812"/>
                </a:moveTo>
                <a:lnTo>
                  <a:pt x="1143000" y="531812"/>
                </a:lnTo>
                <a:lnTo>
                  <a:pt x="1143000" y="0"/>
                </a:lnTo>
                <a:lnTo>
                  <a:pt x="0" y="0"/>
                </a:lnTo>
                <a:lnTo>
                  <a:pt x="0" y="531812"/>
                </a:lnTo>
                <a:close/>
              </a:path>
            </a:pathLst>
          </a:custGeom>
          <a:ln w="12700">
            <a:solidFill>
              <a:srgbClr val="000000"/>
            </a:solidFill>
          </a:ln>
        </p:spPr>
        <p:txBody>
          <a:bodyPr wrap="square" lIns="0" tIns="0" rIns="0" bIns="0" rtlCol="0"/>
          <a:lstStyle/>
          <a:p>
            <a:endParaRPr/>
          </a:p>
        </p:txBody>
      </p:sp>
      <p:sp>
        <p:nvSpPr>
          <p:cNvPr id="12" name="object 12"/>
          <p:cNvSpPr/>
          <p:nvPr/>
        </p:nvSpPr>
        <p:spPr>
          <a:xfrm>
            <a:off x="2362200" y="4549965"/>
            <a:ext cx="1143000" cy="532130"/>
          </a:xfrm>
          <a:custGeom>
            <a:avLst/>
            <a:gdLst/>
            <a:ahLst/>
            <a:cxnLst/>
            <a:rect l="l" t="t" r="r" b="b"/>
            <a:pathLst>
              <a:path w="1143000" h="532129">
                <a:moveTo>
                  <a:pt x="0" y="531812"/>
                </a:moveTo>
                <a:lnTo>
                  <a:pt x="1143000" y="531812"/>
                </a:lnTo>
                <a:lnTo>
                  <a:pt x="1143000" y="0"/>
                </a:lnTo>
                <a:lnTo>
                  <a:pt x="0" y="0"/>
                </a:lnTo>
                <a:lnTo>
                  <a:pt x="0" y="531812"/>
                </a:lnTo>
                <a:close/>
              </a:path>
            </a:pathLst>
          </a:custGeom>
          <a:solidFill>
            <a:srgbClr val="E7FFE7"/>
          </a:solidFill>
        </p:spPr>
        <p:txBody>
          <a:bodyPr wrap="square" lIns="0" tIns="0" rIns="0" bIns="0" rtlCol="0"/>
          <a:lstStyle/>
          <a:p>
            <a:endParaRPr/>
          </a:p>
        </p:txBody>
      </p:sp>
      <p:sp>
        <p:nvSpPr>
          <p:cNvPr id="13" name="object 13"/>
          <p:cNvSpPr/>
          <p:nvPr/>
        </p:nvSpPr>
        <p:spPr>
          <a:xfrm>
            <a:off x="2362200" y="4549965"/>
            <a:ext cx="1143000" cy="532130"/>
          </a:xfrm>
          <a:custGeom>
            <a:avLst/>
            <a:gdLst/>
            <a:ahLst/>
            <a:cxnLst/>
            <a:rect l="l" t="t" r="r" b="b"/>
            <a:pathLst>
              <a:path w="1143000" h="532129">
                <a:moveTo>
                  <a:pt x="0" y="531812"/>
                </a:moveTo>
                <a:lnTo>
                  <a:pt x="1143000" y="531812"/>
                </a:lnTo>
                <a:lnTo>
                  <a:pt x="1143000" y="0"/>
                </a:lnTo>
                <a:lnTo>
                  <a:pt x="0" y="0"/>
                </a:lnTo>
                <a:lnTo>
                  <a:pt x="0" y="531812"/>
                </a:lnTo>
                <a:close/>
              </a:path>
            </a:pathLst>
          </a:custGeom>
          <a:ln w="12700">
            <a:solidFill>
              <a:srgbClr val="000000"/>
            </a:solidFill>
          </a:ln>
        </p:spPr>
        <p:txBody>
          <a:bodyPr wrap="square" lIns="0" tIns="0" rIns="0" bIns="0" rtlCol="0"/>
          <a:lstStyle/>
          <a:p>
            <a:endParaRPr/>
          </a:p>
        </p:txBody>
      </p:sp>
      <p:sp>
        <p:nvSpPr>
          <p:cNvPr id="14" name="object 14"/>
          <p:cNvSpPr/>
          <p:nvPr/>
        </p:nvSpPr>
        <p:spPr>
          <a:xfrm>
            <a:off x="914400" y="4549965"/>
            <a:ext cx="1143000" cy="532130"/>
          </a:xfrm>
          <a:custGeom>
            <a:avLst/>
            <a:gdLst/>
            <a:ahLst/>
            <a:cxnLst/>
            <a:rect l="l" t="t" r="r" b="b"/>
            <a:pathLst>
              <a:path w="1143000" h="532129">
                <a:moveTo>
                  <a:pt x="0" y="531812"/>
                </a:moveTo>
                <a:lnTo>
                  <a:pt x="1143000" y="531812"/>
                </a:lnTo>
                <a:lnTo>
                  <a:pt x="1143000" y="0"/>
                </a:lnTo>
                <a:lnTo>
                  <a:pt x="0" y="0"/>
                </a:lnTo>
                <a:lnTo>
                  <a:pt x="0" y="531812"/>
                </a:lnTo>
                <a:close/>
              </a:path>
            </a:pathLst>
          </a:custGeom>
          <a:solidFill>
            <a:srgbClr val="E7FFE7"/>
          </a:solidFill>
        </p:spPr>
        <p:txBody>
          <a:bodyPr wrap="square" lIns="0" tIns="0" rIns="0" bIns="0" rtlCol="0"/>
          <a:lstStyle/>
          <a:p>
            <a:endParaRPr/>
          </a:p>
        </p:txBody>
      </p:sp>
      <p:sp>
        <p:nvSpPr>
          <p:cNvPr id="15" name="object 15"/>
          <p:cNvSpPr/>
          <p:nvPr/>
        </p:nvSpPr>
        <p:spPr>
          <a:xfrm>
            <a:off x="914400" y="4549965"/>
            <a:ext cx="1143000" cy="532130"/>
          </a:xfrm>
          <a:custGeom>
            <a:avLst/>
            <a:gdLst/>
            <a:ahLst/>
            <a:cxnLst/>
            <a:rect l="l" t="t" r="r" b="b"/>
            <a:pathLst>
              <a:path w="1143000" h="532129">
                <a:moveTo>
                  <a:pt x="0" y="531812"/>
                </a:moveTo>
                <a:lnTo>
                  <a:pt x="1143000" y="531812"/>
                </a:lnTo>
                <a:lnTo>
                  <a:pt x="1143000" y="0"/>
                </a:lnTo>
                <a:lnTo>
                  <a:pt x="0" y="0"/>
                </a:lnTo>
                <a:lnTo>
                  <a:pt x="0" y="531812"/>
                </a:lnTo>
                <a:close/>
              </a:path>
            </a:pathLst>
          </a:custGeom>
          <a:ln w="12700">
            <a:solidFill>
              <a:srgbClr val="000000"/>
            </a:solidFill>
          </a:ln>
        </p:spPr>
        <p:txBody>
          <a:bodyPr wrap="square" lIns="0" tIns="0" rIns="0" bIns="0" rtlCol="0"/>
          <a:lstStyle/>
          <a:p>
            <a:endParaRPr/>
          </a:p>
        </p:txBody>
      </p:sp>
      <p:sp>
        <p:nvSpPr>
          <p:cNvPr id="16" name="object 16"/>
          <p:cNvSpPr/>
          <p:nvPr/>
        </p:nvSpPr>
        <p:spPr>
          <a:xfrm>
            <a:off x="6934200" y="4549965"/>
            <a:ext cx="1219200" cy="532130"/>
          </a:xfrm>
          <a:custGeom>
            <a:avLst/>
            <a:gdLst/>
            <a:ahLst/>
            <a:cxnLst/>
            <a:rect l="l" t="t" r="r" b="b"/>
            <a:pathLst>
              <a:path w="1219200" h="532129">
                <a:moveTo>
                  <a:pt x="0" y="531812"/>
                </a:moveTo>
                <a:lnTo>
                  <a:pt x="1219200" y="531812"/>
                </a:lnTo>
                <a:lnTo>
                  <a:pt x="1219200" y="0"/>
                </a:lnTo>
                <a:lnTo>
                  <a:pt x="0" y="0"/>
                </a:lnTo>
                <a:lnTo>
                  <a:pt x="0" y="531812"/>
                </a:lnTo>
                <a:close/>
              </a:path>
            </a:pathLst>
          </a:custGeom>
          <a:solidFill>
            <a:srgbClr val="E7FFE7"/>
          </a:solidFill>
        </p:spPr>
        <p:txBody>
          <a:bodyPr wrap="square" lIns="0" tIns="0" rIns="0" bIns="0" rtlCol="0"/>
          <a:lstStyle/>
          <a:p>
            <a:endParaRPr/>
          </a:p>
        </p:txBody>
      </p:sp>
      <p:sp>
        <p:nvSpPr>
          <p:cNvPr id="17" name="object 17"/>
          <p:cNvSpPr/>
          <p:nvPr/>
        </p:nvSpPr>
        <p:spPr>
          <a:xfrm>
            <a:off x="6934200" y="4549965"/>
            <a:ext cx="1219200" cy="532130"/>
          </a:xfrm>
          <a:custGeom>
            <a:avLst/>
            <a:gdLst/>
            <a:ahLst/>
            <a:cxnLst/>
            <a:rect l="l" t="t" r="r" b="b"/>
            <a:pathLst>
              <a:path w="1219200" h="532129">
                <a:moveTo>
                  <a:pt x="0" y="531812"/>
                </a:moveTo>
                <a:lnTo>
                  <a:pt x="1219200" y="531812"/>
                </a:lnTo>
                <a:lnTo>
                  <a:pt x="1219200" y="0"/>
                </a:lnTo>
                <a:lnTo>
                  <a:pt x="0" y="0"/>
                </a:lnTo>
                <a:lnTo>
                  <a:pt x="0" y="531812"/>
                </a:lnTo>
                <a:close/>
              </a:path>
            </a:pathLst>
          </a:custGeom>
          <a:ln w="12700">
            <a:solidFill>
              <a:srgbClr val="000000"/>
            </a:solidFill>
          </a:ln>
        </p:spPr>
        <p:txBody>
          <a:bodyPr wrap="square" lIns="0" tIns="0" rIns="0" bIns="0" rtlCol="0"/>
          <a:lstStyle/>
          <a:p>
            <a:endParaRPr/>
          </a:p>
        </p:txBody>
      </p:sp>
      <p:sp>
        <p:nvSpPr>
          <p:cNvPr id="18" name="object 18"/>
          <p:cNvSpPr/>
          <p:nvPr/>
        </p:nvSpPr>
        <p:spPr>
          <a:xfrm>
            <a:off x="1447800" y="5081778"/>
            <a:ext cx="0" cy="457200"/>
          </a:xfrm>
          <a:custGeom>
            <a:avLst/>
            <a:gdLst/>
            <a:ahLst/>
            <a:cxnLst/>
            <a:rect l="l" t="t" r="r" b="b"/>
            <a:pathLst>
              <a:path h="457200">
                <a:moveTo>
                  <a:pt x="0" y="0"/>
                </a:moveTo>
                <a:lnTo>
                  <a:pt x="0" y="457174"/>
                </a:lnTo>
              </a:path>
            </a:pathLst>
          </a:custGeom>
          <a:ln w="38100">
            <a:solidFill>
              <a:srgbClr val="000000"/>
            </a:solidFill>
          </a:ln>
        </p:spPr>
        <p:txBody>
          <a:bodyPr wrap="square" lIns="0" tIns="0" rIns="0" bIns="0" rtlCol="0"/>
          <a:lstStyle/>
          <a:p>
            <a:endParaRPr/>
          </a:p>
        </p:txBody>
      </p:sp>
      <p:sp>
        <p:nvSpPr>
          <p:cNvPr id="19" name="object 19"/>
          <p:cNvSpPr/>
          <p:nvPr/>
        </p:nvSpPr>
        <p:spPr>
          <a:xfrm>
            <a:off x="2895600" y="5081778"/>
            <a:ext cx="0" cy="457200"/>
          </a:xfrm>
          <a:custGeom>
            <a:avLst/>
            <a:gdLst/>
            <a:ahLst/>
            <a:cxnLst/>
            <a:rect l="l" t="t" r="r" b="b"/>
            <a:pathLst>
              <a:path h="457200">
                <a:moveTo>
                  <a:pt x="0" y="0"/>
                </a:moveTo>
                <a:lnTo>
                  <a:pt x="0" y="457174"/>
                </a:lnTo>
              </a:path>
            </a:pathLst>
          </a:custGeom>
          <a:ln w="38100">
            <a:solidFill>
              <a:srgbClr val="000000"/>
            </a:solidFill>
          </a:ln>
        </p:spPr>
        <p:txBody>
          <a:bodyPr wrap="square" lIns="0" tIns="0" rIns="0" bIns="0" rtlCol="0"/>
          <a:lstStyle/>
          <a:p>
            <a:endParaRPr/>
          </a:p>
        </p:txBody>
      </p:sp>
      <p:sp>
        <p:nvSpPr>
          <p:cNvPr id="20" name="object 20"/>
          <p:cNvSpPr/>
          <p:nvPr/>
        </p:nvSpPr>
        <p:spPr>
          <a:xfrm>
            <a:off x="4419600" y="5081778"/>
            <a:ext cx="0" cy="457200"/>
          </a:xfrm>
          <a:custGeom>
            <a:avLst/>
            <a:gdLst/>
            <a:ahLst/>
            <a:cxnLst/>
            <a:rect l="l" t="t" r="r" b="b"/>
            <a:pathLst>
              <a:path h="457200">
                <a:moveTo>
                  <a:pt x="0" y="0"/>
                </a:moveTo>
                <a:lnTo>
                  <a:pt x="0" y="457174"/>
                </a:lnTo>
              </a:path>
            </a:pathLst>
          </a:custGeom>
          <a:ln w="38100">
            <a:solidFill>
              <a:srgbClr val="000000"/>
            </a:solidFill>
          </a:ln>
        </p:spPr>
        <p:txBody>
          <a:bodyPr wrap="square" lIns="0" tIns="0" rIns="0" bIns="0" rtlCol="0"/>
          <a:lstStyle/>
          <a:p>
            <a:endParaRPr/>
          </a:p>
        </p:txBody>
      </p:sp>
      <p:sp>
        <p:nvSpPr>
          <p:cNvPr id="21" name="object 21"/>
          <p:cNvSpPr/>
          <p:nvPr/>
        </p:nvSpPr>
        <p:spPr>
          <a:xfrm>
            <a:off x="7467600" y="5081778"/>
            <a:ext cx="0" cy="457200"/>
          </a:xfrm>
          <a:custGeom>
            <a:avLst/>
            <a:gdLst/>
            <a:ahLst/>
            <a:cxnLst/>
            <a:rect l="l" t="t" r="r" b="b"/>
            <a:pathLst>
              <a:path h="457200">
                <a:moveTo>
                  <a:pt x="0" y="0"/>
                </a:moveTo>
                <a:lnTo>
                  <a:pt x="0" y="457174"/>
                </a:lnTo>
              </a:path>
            </a:pathLst>
          </a:custGeom>
          <a:ln w="38100">
            <a:solidFill>
              <a:srgbClr val="000000"/>
            </a:solidFill>
          </a:ln>
        </p:spPr>
        <p:txBody>
          <a:bodyPr wrap="square" lIns="0" tIns="0" rIns="0" bIns="0" rtlCol="0"/>
          <a:lstStyle/>
          <a:p>
            <a:endParaRPr/>
          </a:p>
        </p:txBody>
      </p:sp>
      <p:sp>
        <p:nvSpPr>
          <p:cNvPr id="22" name="object 22"/>
          <p:cNvSpPr/>
          <p:nvPr/>
        </p:nvSpPr>
        <p:spPr>
          <a:xfrm>
            <a:off x="5562600" y="4777307"/>
            <a:ext cx="151765" cy="152400"/>
          </a:xfrm>
          <a:custGeom>
            <a:avLst/>
            <a:gdLst/>
            <a:ahLst/>
            <a:cxnLst/>
            <a:rect l="l" t="t" r="r" b="b"/>
            <a:pathLst>
              <a:path w="151764" h="152400">
                <a:moveTo>
                  <a:pt x="69069" y="0"/>
                </a:moveTo>
                <a:lnTo>
                  <a:pt x="30207" y="15102"/>
                </a:lnTo>
                <a:lnTo>
                  <a:pt x="5349" y="47750"/>
                </a:lnTo>
                <a:lnTo>
                  <a:pt x="0" y="75870"/>
                </a:lnTo>
                <a:lnTo>
                  <a:pt x="642" y="85782"/>
                </a:lnTo>
                <a:lnTo>
                  <a:pt x="16768" y="123170"/>
                </a:lnTo>
                <a:lnTo>
                  <a:pt x="50419" y="146928"/>
                </a:lnTo>
                <a:lnTo>
                  <a:pt x="79834" y="151985"/>
                </a:lnTo>
                <a:lnTo>
                  <a:pt x="92948" y="150185"/>
                </a:lnTo>
                <a:lnTo>
                  <a:pt x="126599" y="131667"/>
                </a:lnTo>
                <a:lnTo>
                  <a:pt x="147387" y="95632"/>
                </a:lnTo>
                <a:lnTo>
                  <a:pt x="151354" y="63250"/>
                </a:lnTo>
                <a:lnTo>
                  <a:pt x="147883" y="50147"/>
                </a:lnTo>
                <a:lnTo>
                  <a:pt x="124489" y="17965"/>
                </a:lnTo>
                <a:lnTo>
                  <a:pt x="85032" y="1151"/>
                </a:lnTo>
                <a:lnTo>
                  <a:pt x="69069" y="0"/>
                </a:lnTo>
                <a:close/>
              </a:path>
            </a:pathLst>
          </a:custGeom>
          <a:solidFill>
            <a:srgbClr val="E7FFE7"/>
          </a:solidFill>
        </p:spPr>
        <p:txBody>
          <a:bodyPr wrap="square" lIns="0" tIns="0" rIns="0" bIns="0" rtlCol="0"/>
          <a:lstStyle/>
          <a:p>
            <a:endParaRPr/>
          </a:p>
        </p:txBody>
      </p:sp>
      <p:sp>
        <p:nvSpPr>
          <p:cNvPr id="23" name="object 23"/>
          <p:cNvSpPr/>
          <p:nvPr/>
        </p:nvSpPr>
        <p:spPr>
          <a:xfrm>
            <a:off x="5562600" y="4777307"/>
            <a:ext cx="151765" cy="152400"/>
          </a:xfrm>
          <a:custGeom>
            <a:avLst/>
            <a:gdLst/>
            <a:ahLst/>
            <a:cxnLst/>
            <a:rect l="l" t="t" r="r" b="b"/>
            <a:pathLst>
              <a:path w="151764" h="152400">
                <a:moveTo>
                  <a:pt x="0" y="75870"/>
                </a:moveTo>
                <a:lnTo>
                  <a:pt x="11649" y="35342"/>
                </a:lnTo>
                <a:lnTo>
                  <a:pt x="41949" y="7779"/>
                </a:lnTo>
                <a:lnTo>
                  <a:pt x="69069" y="0"/>
                </a:lnTo>
                <a:lnTo>
                  <a:pt x="85032" y="1151"/>
                </a:lnTo>
                <a:lnTo>
                  <a:pt x="124489" y="17965"/>
                </a:lnTo>
                <a:lnTo>
                  <a:pt x="147883" y="50147"/>
                </a:lnTo>
                <a:lnTo>
                  <a:pt x="151354" y="63250"/>
                </a:lnTo>
                <a:lnTo>
                  <a:pt x="150497" y="80208"/>
                </a:lnTo>
                <a:lnTo>
                  <a:pt x="135232" y="121465"/>
                </a:lnTo>
                <a:lnTo>
                  <a:pt x="105251" y="146131"/>
                </a:lnTo>
                <a:lnTo>
                  <a:pt x="79834" y="151985"/>
                </a:lnTo>
                <a:lnTo>
                  <a:pt x="64567" y="150695"/>
                </a:lnTo>
                <a:lnTo>
                  <a:pt x="26313" y="132925"/>
                </a:lnTo>
                <a:lnTo>
                  <a:pt x="3725" y="99358"/>
                </a:lnTo>
                <a:lnTo>
                  <a:pt x="0" y="75870"/>
                </a:lnTo>
                <a:close/>
              </a:path>
            </a:pathLst>
          </a:custGeom>
          <a:ln w="12700">
            <a:solidFill>
              <a:srgbClr val="000000"/>
            </a:solidFill>
          </a:ln>
        </p:spPr>
        <p:txBody>
          <a:bodyPr wrap="square" lIns="0" tIns="0" rIns="0" bIns="0" rtlCol="0"/>
          <a:lstStyle/>
          <a:p>
            <a:endParaRPr/>
          </a:p>
        </p:txBody>
      </p:sp>
      <p:sp>
        <p:nvSpPr>
          <p:cNvPr id="24" name="object 24"/>
          <p:cNvSpPr/>
          <p:nvPr/>
        </p:nvSpPr>
        <p:spPr>
          <a:xfrm>
            <a:off x="5943600" y="4777307"/>
            <a:ext cx="151765" cy="152400"/>
          </a:xfrm>
          <a:custGeom>
            <a:avLst/>
            <a:gdLst/>
            <a:ahLst/>
            <a:cxnLst/>
            <a:rect l="l" t="t" r="r" b="b"/>
            <a:pathLst>
              <a:path w="151764" h="152400">
                <a:moveTo>
                  <a:pt x="69069" y="0"/>
                </a:moveTo>
                <a:lnTo>
                  <a:pt x="30207" y="15102"/>
                </a:lnTo>
                <a:lnTo>
                  <a:pt x="5349" y="47750"/>
                </a:lnTo>
                <a:lnTo>
                  <a:pt x="0" y="75870"/>
                </a:lnTo>
                <a:lnTo>
                  <a:pt x="642" y="85782"/>
                </a:lnTo>
                <a:lnTo>
                  <a:pt x="16768" y="123170"/>
                </a:lnTo>
                <a:lnTo>
                  <a:pt x="50419" y="146928"/>
                </a:lnTo>
                <a:lnTo>
                  <a:pt x="79834" y="151985"/>
                </a:lnTo>
                <a:lnTo>
                  <a:pt x="92948" y="150185"/>
                </a:lnTo>
                <a:lnTo>
                  <a:pt x="126599" y="131667"/>
                </a:lnTo>
                <a:lnTo>
                  <a:pt x="147387" y="95632"/>
                </a:lnTo>
                <a:lnTo>
                  <a:pt x="151354" y="63250"/>
                </a:lnTo>
                <a:lnTo>
                  <a:pt x="147883" y="50147"/>
                </a:lnTo>
                <a:lnTo>
                  <a:pt x="124489" y="17965"/>
                </a:lnTo>
                <a:lnTo>
                  <a:pt x="85032" y="1151"/>
                </a:lnTo>
                <a:lnTo>
                  <a:pt x="69069" y="0"/>
                </a:lnTo>
                <a:close/>
              </a:path>
            </a:pathLst>
          </a:custGeom>
          <a:solidFill>
            <a:srgbClr val="E7FFE7"/>
          </a:solidFill>
        </p:spPr>
        <p:txBody>
          <a:bodyPr wrap="square" lIns="0" tIns="0" rIns="0" bIns="0" rtlCol="0"/>
          <a:lstStyle/>
          <a:p>
            <a:endParaRPr/>
          </a:p>
        </p:txBody>
      </p:sp>
      <p:sp>
        <p:nvSpPr>
          <p:cNvPr id="25" name="object 25"/>
          <p:cNvSpPr/>
          <p:nvPr/>
        </p:nvSpPr>
        <p:spPr>
          <a:xfrm>
            <a:off x="5943600" y="4777307"/>
            <a:ext cx="151765" cy="152400"/>
          </a:xfrm>
          <a:custGeom>
            <a:avLst/>
            <a:gdLst/>
            <a:ahLst/>
            <a:cxnLst/>
            <a:rect l="l" t="t" r="r" b="b"/>
            <a:pathLst>
              <a:path w="151764" h="152400">
                <a:moveTo>
                  <a:pt x="0" y="75870"/>
                </a:moveTo>
                <a:lnTo>
                  <a:pt x="11649" y="35342"/>
                </a:lnTo>
                <a:lnTo>
                  <a:pt x="41949" y="7779"/>
                </a:lnTo>
                <a:lnTo>
                  <a:pt x="69069" y="0"/>
                </a:lnTo>
                <a:lnTo>
                  <a:pt x="85032" y="1151"/>
                </a:lnTo>
                <a:lnTo>
                  <a:pt x="124489" y="17965"/>
                </a:lnTo>
                <a:lnTo>
                  <a:pt x="147883" y="50147"/>
                </a:lnTo>
                <a:lnTo>
                  <a:pt x="151354" y="63250"/>
                </a:lnTo>
                <a:lnTo>
                  <a:pt x="150497" y="80208"/>
                </a:lnTo>
                <a:lnTo>
                  <a:pt x="135232" y="121465"/>
                </a:lnTo>
                <a:lnTo>
                  <a:pt x="105251" y="146131"/>
                </a:lnTo>
                <a:lnTo>
                  <a:pt x="79834" y="151985"/>
                </a:lnTo>
                <a:lnTo>
                  <a:pt x="64567" y="150695"/>
                </a:lnTo>
                <a:lnTo>
                  <a:pt x="26313" y="132925"/>
                </a:lnTo>
                <a:lnTo>
                  <a:pt x="3725" y="99358"/>
                </a:lnTo>
                <a:lnTo>
                  <a:pt x="0" y="75870"/>
                </a:lnTo>
                <a:close/>
              </a:path>
            </a:pathLst>
          </a:custGeom>
          <a:ln w="12700">
            <a:solidFill>
              <a:srgbClr val="000000"/>
            </a:solidFill>
          </a:ln>
        </p:spPr>
        <p:txBody>
          <a:bodyPr wrap="square" lIns="0" tIns="0" rIns="0" bIns="0" rtlCol="0"/>
          <a:lstStyle/>
          <a:p>
            <a:endParaRPr/>
          </a:p>
        </p:txBody>
      </p:sp>
      <p:sp>
        <p:nvSpPr>
          <p:cNvPr id="26" name="object 26"/>
          <p:cNvSpPr/>
          <p:nvPr/>
        </p:nvSpPr>
        <p:spPr>
          <a:xfrm>
            <a:off x="6324600" y="4777307"/>
            <a:ext cx="151765" cy="152400"/>
          </a:xfrm>
          <a:custGeom>
            <a:avLst/>
            <a:gdLst/>
            <a:ahLst/>
            <a:cxnLst/>
            <a:rect l="l" t="t" r="r" b="b"/>
            <a:pathLst>
              <a:path w="151764" h="152400">
                <a:moveTo>
                  <a:pt x="69069" y="0"/>
                </a:moveTo>
                <a:lnTo>
                  <a:pt x="30207" y="15102"/>
                </a:lnTo>
                <a:lnTo>
                  <a:pt x="5349" y="47750"/>
                </a:lnTo>
                <a:lnTo>
                  <a:pt x="0" y="75870"/>
                </a:lnTo>
                <a:lnTo>
                  <a:pt x="642" y="85782"/>
                </a:lnTo>
                <a:lnTo>
                  <a:pt x="16768" y="123170"/>
                </a:lnTo>
                <a:lnTo>
                  <a:pt x="50419" y="146928"/>
                </a:lnTo>
                <a:lnTo>
                  <a:pt x="79834" y="151985"/>
                </a:lnTo>
                <a:lnTo>
                  <a:pt x="92948" y="150185"/>
                </a:lnTo>
                <a:lnTo>
                  <a:pt x="126599" y="131667"/>
                </a:lnTo>
                <a:lnTo>
                  <a:pt x="147387" y="95632"/>
                </a:lnTo>
                <a:lnTo>
                  <a:pt x="151354" y="63250"/>
                </a:lnTo>
                <a:lnTo>
                  <a:pt x="147883" y="50147"/>
                </a:lnTo>
                <a:lnTo>
                  <a:pt x="124489" y="17965"/>
                </a:lnTo>
                <a:lnTo>
                  <a:pt x="85032" y="1151"/>
                </a:lnTo>
                <a:lnTo>
                  <a:pt x="69069" y="0"/>
                </a:lnTo>
                <a:close/>
              </a:path>
            </a:pathLst>
          </a:custGeom>
          <a:solidFill>
            <a:srgbClr val="E7FFE7"/>
          </a:solidFill>
        </p:spPr>
        <p:txBody>
          <a:bodyPr wrap="square" lIns="0" tIns="0" rIns="0" bIns="0" rtlCol="0"/>
          <a:lstStyle/>
          <a:p>
            <a:endParaRPr/>
          </a:p>
        </p:txBody>
      </p:sp>
      <p:sp>
        <p:nvSpPr>
          <p:cNvPr id="27" name="object 27"/>
          <p:cNvSpPr/>
          <p:nvPr/>
        </p:nvSpPr>
        <p:spPr>
          <a:xfrm>
            <a:off x="6324600" y="4777307"/>
            <a:ext cx="151765" cy="152400"/>
          </a:xfrm>
          <a:custGeom>
            <a:avLst/>
            <a:gdLst/>
            <a:ahLst/>
            <a:cxnLst/>
            <a:rect l="l" t="t" r="r" b="b"/>
            <a:pathLst>
              <a:path w="151764" h="152400">
                <a:moveTo>
                  <a:pt x="0" y="75870"/>
                </a:moveTo>
                <a:lnTo>
                  <a:pt x="11649" y="35342"/>
                </a:lnTo>
                <a:lnTo>
                  <a:pt x="41949" y="7779"/>
                </a:lnTo>
                <a:lnTo>
                  <a:pt x="69069" y="0"/>
                </a:lnTo>
                <a:lnTo>
                  <a:pt x="85032" y="1151"/>
                </a:lnTo>
                <a:lnTo>
                  <a:pt x="124489" y="17965"/>
                </a:lnTo>
                <a:lnTo>
                  <a:pt x="147883" y="50147"/>
                </a:lnTo>
                <a:lnTo>
                  <a:pt x="151354" y="63250"/>
                </a:lnTo>
                <a:lnTo>
                  <a:pt x="150497" y="80208"/>
                </a:lnTo>
                <a:lnTo>
                  <a:pt x="135232" y="121465"/>
                </a:lnTo>
                <a:lnTo>
                  <a:pt x="105251" y="146131"/>
                </a:lnTo>
                <a:lnTo>
                  <a:pt x="79834" y="151985"/>
                </a:lnTo>
                <a:lnTo>
                  <a:pt x="64567" y="150695"/>
                </a:lnTo>
                <a:lnTo>
                  <a:pt x="26313" y="132925"/>
                </a:lnTo>
                <a:lnTo>
                  <a:pt x="3725" y="99358"/>
                </a:lnTo>
                <a:lnTo>
                  <a:pt x="0" y="75870"/>
                </a:lnTo>
                <a:close/>
              </a:path>
            </a:pathLst>
          </a:custGeom>
          <a:ln w="12700">
            <a:solidFill>
              <a:srgbClr val="000000"/>
            </a:solidFill>
          </a:ln>
        </p:spPr>
        <p:txBody>
          <a:bodyPr wrap="square" lIns="0" tIns="0" rIns="0" bIns="0" rtlCol="0"/>
          <a:lstStyle/>
          <a:p>
            <a:endParaRPr/>
          </a:p>
        </p:txBody>
      </p:sp>
      <p:sp>
        <p:nvSpPr>
          <p:cNvPr id="28" name="object 28"/>
          <p:cNvSpPr/>
          <p:nvPr/>
        </p:nvSpPr>
        <p:spPr>
          <a:xfrm>
            <a:off x="914400" y="5538952"/>
            <a:ext cx="7620000" cy="532130"/>
          </a:xfrm>
          <a:custGeom>
            <a:avLst/>
            <a:gdLst/>
            <a:ahLst/>
            <a:cxnLst/>
            <a:rect l="l" t="t" r="r" b="b"/>
            <a:pathLst>
              <a:path w="7620000" h="532129">
                <a:moveTo>
                  <a:pt x="0" y="531812"/>
                </a:moveTo>
                <a:lnTo>
                  <a:pt x="7620000" y="531812"/>
                </a:lnTo>
                <a:lnTo>
                  <a:pt x="7620000" y="0"/>
                </a:lnTo>
                <a:lnTo>
                  <a:pt x="0" y="0"/>
                </a:lnTo>
                <a:lnTo>
                  <a:pt x="0" y="531812"/>
                </a:lnTo>
                <a:close/>
              </a:path>
            </a:pathLst>
          </a:custGeom>
          <a:solidFill>
            <a:srgbClr val="E7FFE7"/>
          </a:solidFill>
        </p:spPr>
        <p:txBody>
          <a:bodyPr wrap="square" lIns="0" tIns="0" rIns="0" bIns="0" rtlCol="0"/>
          <a:lstStyle/>
          <a:p>
            <a:endParaRPr/>
          </a:p>
        </p:txBody>
      </p:sp>
      <p:sp>
        <p:nvSpPr>
          <p:cNvPr id="29" name="object 29"/>
          <p:cNvSpPr txBox="1"/>
          <p:nvPr/>
        </p:nvSpPr>
        <p:spPr>
          <a:xfrm>
            <a:off x="2441194" y="4642149"/>
            <a:ext cx="4114165" cy="1370330"/>
          </a:xfrm>
          <a:prstGeom prst="rect">
            <a:avLst/>
          </a:prstGeom>
        </p:spPr>
        <p:txBody>
          <a:bodyPr vert="horz" wrap="square" lIns="0" tIns="0" rIns="0" bIns="0" rtlCol="0">
            <a:spAutoFit/>
          </a:bodyPr>
          <a:lstStyle/>
          <a:p>
            <a:pPr marL="12700">
              <a:lnSpc>
                <a:spcPct val="100000"/>
              </a:lnSpc>
              <a:tabLst>
                <a:tab pos="1536700" algn="l"/>
              </a:tabLst>
            </a:pPr>
            <a:r>
              <a:rPr sz="2800" spc="-15" dirty="0">
                <a:latin typeface="Arial"/>
                <a:cs typeface="Arial"/>
              </a:rPr>
              <a:t>Pro</a:t>
            </a:r>
            <a:r>
              <a:rPr sz="2800" spc="-5" dirty="0">
                <a:latin typeface="Arial"/>
                <a:cs typeface="Arial"/>
              </a:rPr>
              <a:t>c</a:t>
            </a:r>
            <a:r>
              <a:rPr sz="2775" spc="15" baseline="-21021" dirty="0">
                <a:latin typeface="Arial"/>
                <a:cs typeface="Arial"/>
              </a:rPr>
              <a:t>2</a:t>
            </a:r>
            <a:r>
              <a:rPr sz="2775" baseline="-21021" dirty="0">
                <a:latin typeface="Arial"/>
                <a:cs typeface="Arial"/>
              </a:rPr>
              <a:t>	</a:t>
            </a:r>
            <a:r>
              <a:rPr sz="2800" spc="-15" dirty="0">
                <a:latin typeface="Arial"/>
                <a:cs typeface="Arial"/>
              </a:rPr>
              <a:t>Pro</a:t>
            </a:r>
            <a:r>
              <a:rPr sz="2800" spc="-5" dirty="0">
                <a:latin typeface="Arial"/>
                <a:cs typeface="Arial"/>
              </a:rPr>
              <a:t>c</a:t>
            </a:r>
            <a:r>
              <a:rPr sz="2775" spc="15" baseline="-21021" dirty="0">
                <a:latin typeface="Arial"/>
                <a:cs typeface="Arial"/>
              </a:rPr>
              <a:t>3</a:t>
            </a:r>
            <a:endParaRPr sz="2775" baseline="-21021">
              <a:latin typeface="Arial"/>
              <a:cs typeface="Arial"/>
            </a:endParaRPr>
          </a:p>
          <a:p>
            <a:pPr>
              <a:lnSpc>
                <a:spcPct val="100000"/>
              </a:lnSpc>
              <a:spcBef>
                <a:spcPts val="3"/>
              </a:spcBef>
            </a:pPr>
            <a:endParaRPr sz="3850">
              <a:latin typeface="Times New Roman"/>
              <a:cs typeface="Times New Roman"/>
            </a:endParaRPr>
          </a:p>
          <a:p>
            <a:pPr marL="461645">
              <a:lnSpc>
                <a:spcPct val="100000"/>
              </a:lnSpc>
            </a:pPr>
            <a:r>
              <a:rPr sz="2800" spc="-20" dirty="0">
                <a:latin typeface="Arial"/>
                <a:cs typeface="Arial"/>
              </a:rPr>
              <a:t>Sha</a:t>
            </a:r>
            <a:r>
              <a:rPr sz="2800" spc="-5" dirty="0">
                <a:latin typeface="Arial"/>
                <a:cs typeface="Arial"/>
              </a:rPr>
              <a:t>r</a:t>
            </a:r>
            <a:r>
              <a:rPr sz="2800" spc="-25" dirty="0">
                <a:latin typeface="Arial"/>
                <a:cs typeface="Arial"/>
              </a:rPr>
              <a:t>e</a:t>
            </a:r>
            <a:r>
              <a:rPr sz="2800" spc="-20" dirty="0">
                <a:latin typeface="Arial"/>
                <a:cs typeface="Arial"/>
              </a:rPr>
              <a:t>d</a:t>
            </a:r>
            <a:r>
              <a:rPr sz="2800" spc="-140" dirty="0">
                <a:latin typeface="Arial"/>
                <a:cs typeface="Arial"/>
              </a:rPr>
              <a:t> </a:t>
            </a:r>
            <a:r>
              <a:rPr sz="2800" spc="-20" dirty="0">
                <a:latin typeface="Arial"/>
                <a:cs typeface="Arial"/>
              </a:rPr>
              <a:t>Add</a:t>
            </a:r>
            <a:r>
              <a:rPr sz="2800" spc="-5" dirty="0">
                <a:latin typeface="Arial"/>
                <a:cs typeface="Arial"/>
              </a:rPr>
              <a:t>r</a:t>
            </a:r>
            <a:r>
              <a:rPr sz="2800" spc="-25" dirty="0">
                <a:latin typeface="Arial"/>
                <a:cs typeface="Arial"/>
              </a:rPr>
              <a:t>e</a:t>
            </a:r>
            <a:r>
              <a:rPr sz="2800" spc="-10" dirty="0">
                <a:latin typeface="Arial"/>
                <a:cs typeface="Arial"/>
              </a:rPr>
              <a:t>s</a:t>
            </a:r>
            <a:r>
              <a:rPr sz="2800" spc="-15" dirty="0">
                <a:latin typeface="Arial"/>
                <a:cs typeface="Arial"/>
              </a:rPr>
              <a:t>s</a:t>
            </a:r>
            <a:r>
              <a:rPr sz="2800" dirty="0">
                <a:latin typeface="Arial"/>
                <a:cs typeface="Arial"/>
              </a:rPr>
              <a:t> </a:t>
            </a:r>
            <a:r>
              <a:rPr sz="2800" spc="-20" dirty="0">
                <a:latin typeface="Arial"/>
                <a:cs typeface="Arial"/>
              </a:rPr>
              <a:t>Spa</a:t>
            </a:r>
            <a:r>
              <a:rPr sz="2800" spc="-10" dirty="0">
                <a:latin typeface="Arial"/>
                <a:cs typeface="Arial"/>
              </a:rPr>
              <a:t>c</a:t>
            </a:r>
            <a:r>
              <a:rPr sz="2800" spc="-20" dirty="0">
                <a:latin typeface="Arial"/>
                <a:cs typeface="Arial"/>
              </a:rPr>
              <a:t>e</a:t>
            </a:r>
            <a:endParaRPr sz="2800">
              <a:latin typeface="Arial"/>
              <a:cs typeface="Arial"/>
            </a:endParaRPr>
          </a:p>
        </p:txBody>
      </p:sp>
      <p:sp>
        <p:nvSpPr>
          <p:cNvPr id="30" name="object 30"/>
          <p:cNvSpPr txBox="1"/>
          <p:nvPr/>
        </p:nvSpPr>
        <p:spPr>
          <a:xfrm>
            <a:off x="993444" y="4642149"/>
            <a:ext cx="889635" cy="445134"/>
          </a:xfrm>
          <a:prstGeom prst="rect">
            <a:avLst/>
          </a:prstGeom>
        </p:spPr>
        <p:txBody>
          <a:bodyPr vert="horz" wrap="square" lIns="0" tIns="0" rIns="0" bIns="0" rtlCol="0">
            <a:spAutoFit/>
          </a:bodyPr>
          <a:lstStyle/>
          <a:p>
            <a:pPr marL="12700">
              <a:lnSpc>
                <a:spcPct val="100000"/>
              </a:lnSpc>
            </a:pPr>
            <a:r>
              <a:rPr sz="2800" spc="-15" dirty="0">
                <a:latin typeface="Arial"/>
                <a:cs typeface="Arial"/>
              </a:rPr>
              <a:t>Pro</a:t>
            </a:r>
            <a:r>
              <a:rPr sz="2800" spc="-5" dirty="0">
                <a:latin typeface="Arial"/>
                <a:cs typeface="Arial"/>
              </a:rPr>
              <a:t>c</a:t>
            </a:r>
            <a:r>
              <a:rPr sz="2775" spc="15" baseline="-21021" dirty="0">
                <a:latin typeface="Arial"/>
                <a:cs typeface="Arial"/>
              </a:rPr>
              <a:t>1</a:t>
            </a:r>
            <a:endParaRPr sz="2775" baseline="-21021">
              <a:latin typeface="Arial"/>
              <a:cs typeface="Arial"/>
            </a:endParaRPr>
          </a:p>
        </p:txBody>
      </p:sp>
      <p:sp>
        <p:nvSpPr>
          <p:cNvPr id="31" name="object 31"/>
          <p:cNvSpPr txBox="1"/>
          <p:nvPr/>
        </p:nvSpPr>
        <p:spPr>
          <a:xfrm>
            <a:off x="7014209" y="4642149"/>
            <a:ext cx="929005" cy="445134"/>
          </a:xfrm>
          <a:prstGeom prst="rect">
            <a:avLst/>
          </a:prstGeom>
        </p:spPr>
        <p:txBody>
          <a:bodyPr vert="horz" wrap="square" lIns="0" tIns="0" rIns="0" bIns="0" rtlCol="0">
            <a:spAutoFit/>
          </a:bodyPr>
          <a:lstStyle/>
          <a:p>
            <a:pPr marL="12700">
              <a:lnSpc>
                <a:spcPct val="100000"/>
              </a:lnSpc>
            </a:pPr>
            <a:r>
              <a:rPr sz="2800" spc="-15" dirty="0">
                <a:latin typeface="Arial"/>
                <a:cs typeface="Arial"/>
              </a:rPr>
              <a:t>Pro</a:t>
            </a:r>
            <a:r>
              <a:rPr sz="2800" spc="-5" dirty="0">
                <a:latin typeface="Arial"/>
                <a:cs typeface="Arial"/>
              </a:rPr>
              <a:t>c</a:t>
            </a:r>
            <a:r>
              <a:rPr sz="2775" spc="15" baseline="-21021" dirty="0">
                <a:latin typeface="Arial"/>
                <a:cs typeface="Arial"/>
              </a:rPr>
              <a:t>N</a:t>
            </a:r>
            <a:endParaRPr sz="2775" baseline="-21021">
              <a:latin typeface="Arial"/>
              <a:cs typeface="Arial"/>
            </a:endParaRPr>
          </a:p>
        </p:txBody>
      </p:sp>
      <p:sp>
        <p:nvSpPr>
          <p:cNvPr id="32" name="object 32"/>
          <p:cNvSpPr/>
          <p:nvPr/>
        </p:nvSpPr>
        <p:spPr>
          <a:xfrm>
            <a:off x="914400" y="5538952"/>
            <a:ext cx="7620000" cy="532130"/>
          </a:xfrm>
          <a:custGeom>
            <a:avLst/>
            <a:gdLst/>
            <a:ahLst/>
            <a:cxnLst/>
            <a:rect l="l" t="t" r="r" b="b"/>
            <a:pathLst>
              <a:path w="7620000" h="532129">
                <a:moveTo>
                  <a:pt x="0" y="531812"/>
                </a:moveTo>
                <a:lnTo>
                  <a:pt x="7620000" y="531812"/>
                </a:lnTo>
                <a:lnTo>
                  <a:pt x="7620000" y="0"/>
                </a:lnTo>
                <a:lnTo>
                  <a:pt x="0" y="0"/>
                </a:lnTo>
                <a:lnTo>
                  <a:pt x="0" y="531812"/>
                </a:lnTo>
                <a:close/>
              </a:path>
            </a:pathLst>
          </a:custGeom>
          <a:ln w="12700">
            <a:solidFill>
              <a:srgbClr val="000000"/>
            </a:solidFill>
          </a:ln>
        </p:spPr>
        <p:txBody>
          <a:bodyPr wrap="square" lIns="0" tIns="0" rIns="0" bIns="0" rtlCol="0"/>
          <a:lstStyle/>
          <a:p>
            <a:endParaRPr/>
          </a:p>
        </p:txBody>
      </p:sp>
      <p:sp>
        <p:nvSpPr>
          <p:cNvPr id="33" name="标题 32"/>
          <p:cNvSpPr>
            <a:spLocks noGrp="1"/>
          </p:cNvSpPr>
          <p:nvPr>
            <p:ph type="title"/>
          </p:nvPr>
        </p:nvSpPr>
        <p:spPr/>
        <p:txBody>
          <a:bodyPr/>
          <a:lstStyle/>
          <a:p>
            <a:r>
              <a:rPr lang="en-US" dirty="0" smtClean="0">
                <a:solidFill>
                  <a:schemeClr val="tx1"/>
                </a:solidFill>
                <a:cs typeface="Arial"/>
              </a:rPr>
              <a:t>Shared memory Computers</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4850" name="Rectangle 2"/>
          <p:cNvSpPr>
            <a:spLocks noGrp="1" noChangeArrowheads="1"/>
          </p:cNvSpPr>
          <p:nvPr>
            <p:ph type="title"/>
          </p:nvPr>
        </p:nvSpPr>
        <p:spPr/>
        <p:txBody>
          <a:bodyPr/>
          <a:lstStyle/>
          <a:p>
            <a:r>
              <a:rPr lang="en-US" altLang="zh-CN">
                <a:ea typeface="宋体" pitchFamily="2" charset="-122"/>
              </a:rPr>
              <a:t>OpenMP* Reduction Clause</a:t>
            </a:r>
          </a:p>
        </p:txBody>
      </p:sp>
      <p:sp>
        <p:nvSpPr>
          <p:cNvPr id="1614851" name="Rectangle 3"/>
          <p:cNvSpPr>
            <a:spLocks noGrp="1" noChangeArrowheads="1"/>
          </p:cNvSpPr>
          <p:nvPr>
            <p:ph type="body" idx="1"/>
          </p:nvPr>
        </p:nvSpPr>
        <p:spPr>
          <a:xfrm>
            <a:off x="214282" y="1857364"/>
            <a:ext cx="8715436" cy="4357718"/>
          </a:xfrm>
        </p:spPr>
        <p:txBody>
          <a:bodyPr/>
          <a:lstStyle/>
          <a:p>
            <a:pPr>
              <a:lnSpc>
                <a:spcPct val="85000"/>
              </a:lnSpc>
            </a:pPr>
            <a:r>
              <a:rPr lang="en-US" altLang="zh-CN" dirty="0">
                <a:ea typeface="宋体" pitchFamily="2" charset="-122"/>
              </a:rPr>
              <a:t>The variables in “</a:t>
            </a:r>
            <a:r>
              <a:rPr lang="en-US" altLang="zh-CN" i="1" dirty="0">
                <a:ea typeface="宋体" pitchFamily="2" charset="-122"/>
              </a:rPr>
              <a:t>list</a:t>
            </a:r>
            <a:r>
              <a:rPr lang="en-US" altLang="zh-CN" dirty="0">
                <a:ea typeface="宋体" pitchFamily="2" charset="-122"/>
              </a:rPr>
              <a:t>” must be shared in the enclosing parallel region</a:t>
            </a:r>
          </a:p>
          <a:p>
            <a:pPr>
              <a:lnSpc>
                <a:spcPct val="85000"/>
              </a:lnSpc>
            </a:pPr>
            <a:r>
              <a:rPr lang="en-US" altLang="zh-CN" dirty="0">
                <a:ea typeface="宋体" pitchFamily="2" charset="-122"/>
              </a:rPr>
              <a:t>Inside parallel or work-sharing construct:</a:t>
            </a:r>
          </a:p>
          <a:p>
            <a:pPr lvl="2">
              <a:lnSpc>
                <a:spcPct val="85000"/>
              </a:lnSpc>
            </a:pPr>
            <a:r>
              <a:rPr lang="en-US" altLang="zh-CN" sz="2000" dirty="0">
                <a:ea typeface="宋体" pitchFamily="2" charset="-122"/>
              </a:rPr>
              <a:t>A </a:t>
            </a:r>
            <a:r>
              <a:rPr lang="en-US" altLang="zh-CN" sz="2000" dirty="0">
                <a:solidFill>
                  <a:srgbClr val="0000FF"/>
                </a:solidFill>
                <a:ea typeface="宋体" pitchFamily="2" charset="-122"/>
              </a:rPr>
              <a:t>PRIVATE</a:t>
            </a:r>
            <a:r>
              <a:rPr lang="en-US" altLang="zh-CN" sz="2000" dirty="0">
                <a:ea typeface="宋体" pitchFamily="2" charset="-122"/>
              </a:rPr>
              <a:t> copy of each list variable is created and initialized depending on the “op”</a:t>
            </a:r>
            <a:br>
              <a:rPr lang="en-US" altLang="zh-CN" sz="2000" dirty="0">
                <a:ea typeface="宋体" pitchFamily="2" charset="-122"/>
              </a:rPr>
            </a:br>
            <a:endParaRPr lang="en-US" altLang="zh-CN" sz="2000" dirty="0">
              <a:ea typeface="宋体" pitchFamily="2" charset="-122"/>
            </a:endParaRPr>
          </a:p>
          <a:p>
            <a:pPr lvl="2">
              <a:lnSpc>
                <a:spcPct val="85000"/>
              </a:lnSpc>
            </a:pPr>
            <a:r>
              <a:rPr lang="en-US" altLang="zh-CN" sz="2000" dirty="0">
                <a:ea typeface="宋体" pitchFamily="2" charset="-122"/>
              </a:rPr>
              <a:t>These copies are updated locally by threads</a:t>
            </a:r>
            <a:br>
              <a:rPr lang="en-US" altLang="zh-CN" sz="2000" dirty="0">
                <a:ea typeface="宋体" pitchFamily="2" charset="-122"/>
              </a:rPr>
            </a:br>
            <a:endParaRPr lang="en-US" altLang="zh-CN" sz="2000" dirty="0">
              <a:ea typeface="宋体" pitchFamily="2" charset="-122"/>
            </a:endParaRPr>
          </a:p>
          <a:p>
            <a:pPr lvl="2">
              <a:lnSpc>
                <a:spcPct val="85000"/>
              </a:lnSpc>
            </a:pPr>
            <a:r>
              <a:rPr lang="en-US" altLang="zh-CN" sz="2000" dirty="0">
                <a:ea typeface="宋体" pitchFamily="2" charset="-122"/>
              </a:rPr>
              <a:t>At end of construct, local copies are combined through “op” into a single value and combined with the value in the original SHARED variable</a:t>
            </a:r>
          </a:p>
        </p:txBody>
      </p:sp>
      <p:sp>
        <p:nvSpPr>
          <p:cNvPr id="7" name="TextBox 6"/>
          <p:cNvSpPr txBox="1"/>
          <p:nvPr/>
        </p:nvSpPr>
        <p:spPr>
          <a:xfrm>
            <a:off x="285720" y="1357298"/>
            <a:ext cx="3079689" cy="369332"/>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altLang="zh-CN" b="1" dirty="0">
                <a:latin typeface="Courier New" pitchFamily="49" charset="0"/>
                <a:ea typeface="宋体" pitchFamily="2" charset="-122"/>
              </a:rPr>
              <a:t>reduction (</a:t>
            </a:r>
            <a:r>
              <a:rPr lang="en-US" altLang="zh-CN" b="1" i="1" dirty="0">
                <a:latin typeface="Courier New" pitchFamily="49" charset="0"/>
                <a:ea typeface="宋体" pitchFamily="2" charset="-122"/>
              </a:rPr>
              <a:t>op</a:t>
            </a:r>
            <a:r>
              <a:rPr lang="en-US" altLang="zh-CN" b="1" dirty="0">
                <a:latin typeface="Courier New" pitchFamily="49" charset="0"/>
                <a:ea typeface="宋体" pitchFamily="2" charset="-122"/>
              </a:rPr>
              <a:t> : </a:t>
            </a:r>
            <a:r>
              <a:rPr lang="en-US" altLang="zh-CN" b="1" i="1" dirty="0">
                <a:latin typeface="Courier New" pitchFamily="49" charset="0"/>
                <a:ea typeface="宋体" pitchFamily="2" charset="-122"/>
              </a:rPr>
              <a:t>list</a:t>
            </a:r>
            <a:r>
              <a:rPr lang="en-US" altLang="zh-CN" b="1" dirty="0">
                <a:latin typeface="Courier New" pitchFamily="49" charset="0"/>
                <a:ea typeface="宋体" pitchFamily="2" charset="-122"/>
              </a:rPr>
              <a: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B7897CB0-4BFB-4AAA-AAE4-262430AEB298}" type="slidenum">
              <a:rPr lang="en-US" altLang="zh-CN"/>
              <a:pPr/>
              <a:t>61</a:t>
            </a:fld>
            <a:endParaRPr lang="en-US" altLang="zh-CN"/>
          </a:p>
        </p:txBody>
      </p:sp>
      <p:sp>
        <p:nvSpPr>
          <p:cNvPr id="6" name="页脚占位符 5"/>
          <p:cNvSpPr>
            <a:spLocks noGrp="1"/>
          </p:cNvSpPr>
          <p:nvPr>
            <p:ph type="ftr" sz="quarter" idx="12"/>
          </p:nvPr>
        </p:nvSpPr>
        <p:spPr/>
        <p:txBody>
          <a:bodyPr/>
          <a:lstStyle/>
          <a:p>
            <a:r>
              <a:rPr lang="en-US" altLang="zh-CN"/>
              <a:t>Programming with OpenMP*</a:t>
            </a:r>
          </a:p>
        </p:txBody>
      </p:sp>
      <p:sp>
        <p:nvSpPr>
          <p:cNvPr id="1616900" name="Rectangle 4"/>
          <p:cNvSpPr>
            <a:spLocks noGrp="1" noChangeArrowheads="1"/>
          </p:cNvSpPr>
          <p:nvPr>
            <p:ph type="title"/>
          </p:nvPr>
        </p:nvSpPr>
        <p:spPr/>
        <p:txBody>
          <a:bodyPr/>
          <a:lstStyle/>
          <a:p>
            <a:r>
              <a:rPr lang="en-US" altLang="zh-CN">
                <a:ea typeface="宋体" pitchFamily="2" charset="-122"/>
              </a:rPr>
              <a:t>Reduction Example</a:t>
            </a:r>
          </a:p>
        </p:txBody>
      </p:sp>
      <p:sp>
        <p:nvSpPr>
          <p:cNvPr id="1616901" name="Rectangle 5"/>
          <p:cNvSpPr>
            <a:spLocks noGrp="1" noChangeArrowheads="1"/>
          </p:cNvSpPr>
          <p:nvPr>
            <p:ph type="body" idx="1"/>
          </p:nvPr>
        </p:nvSpPr>
        <p:spPr>
          <a:xfrm>
            <a:off x="406400" y="3395663"/>
            <a:ext cx="8458200" cy="1670050"/>
          </a:xfrm>
        </p:spPr>
        <p:txBody>
          <a:bodyPr/>
          <a:lstStyle/>
          <a:p>
            <a:r>
              <a:rPr lang="en-US" altLang="zh-CN">
                <a:ea typeface="宋体" pitchFamily="2" charset="-122"/>
              </a:rPr>
              <a:t>Local copy of </a:t>
            </a:r>
            <a:r>
              <a:rPr lang="en-US" altLang="zh-CN" i="1">
                <a:ea typeface="宋体" pitchFamily="2" charset="-122"/>
              </a:rPr>
              <a:t>sum</a:t>
            </a:r>
            <a:r>
              <a:rPr lang="en-US" altLang="zh-CN">
                <a:ea typeface="宋体" pitchFamily="2" charset="-122"/>
              </a:rPr>
              <a:t> for each thread</a:t>
            </a:r>
          </a:p>
          <a:p>
            <a:r>
              <a:rPr lang="en-US" altLang="zh-CN">
                <a:ea typeface="宋体" pitchFamily="2" charset="-122"/>
              </a:rPr>
              <a:t>All local copies of </a:t>
            </a:r>
            <a:r>
              <a:rPr lang="en-US" altLang="zh-CN" i="1">
                <a:ea typeface="宋体" pitchFamily="2" charset="-122"/>
              </a:rPr>
              <a:t>sum</a:t>
            </a:r>
            <a:r>
              <a:rPr lang="en-US" altLang="zh-CN">
                <a:ea typeface="宋体" pitchFamily="2" charset="-122"/>
              </a:rPr>
              <a:t> added together and stored in “global” variable</a:t>
            </a:r>
          </a:p>
        </p:txBody>
      </p:sp>
      <p:sp>
        <p:nvSpPr>
          <p:cNvPr id="1616902" name="Text Box 6"/>
          <p:cNvSpPr txBox="1">
            <a:spLocks noChangeArrowheads="1"/>
          </p:cNvSpPr>
          <p:nvPr/>
        </p:nvSpPr>
        <p:spPr bwMode="auto">
          <a:xfrm>
            <a:off x="1319213" y="1974850"/>
            <a:ext cx="6248400" cy="1119188"/>
          </a:xfrm>
          <a:prstGeom prst="rect">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a:spAutoFit/>
          </a:bodyPr>
          <a:lstStyle/>
          <a:p>
            <a:pPr>
              <a:lnSpc>
                <a:spcPct val="85000"/>
              </a:lnSpc>
              <a:spcBef>
                <a:spcPct val="10000"/>
              </a:spcBef>
              <a:buClr>
                <a:schemeClr val="tx2"/>
              </a:buClr>
              <a:buFont typeface="Wingdings" pitchFamily="2" charset="2"/>
              <a:buNone/>
            </a:pPr>
            <a:r>
              <a:rPr lang="en-US" altLang="zh-CN" sz="1800" b="1" dirty="0">
                <a:latin typeface="Courier New" pitchFamily="49" charset="0"/>
                <a:ea typeface="宋体" pitchFamily="2" charset="-122"/>
              </a:rPr>
              <a:t>#</a:t>
            </a:r>
            <a:r>
              <a:rPr lang="en-US" altLang="zh-CN" sz="1800" b="1" dirty="0" err="1">
                <a:latin typeface="Courier New" pitchFamily="49" charset="0"/>
                <a:ea typeface="宋体" pitchFamily="2" charset="-122"/>
              </a:rPr>
              <a:t>pragma</a:t>
            </a:r>
            <a:r>
              <a:rPr lang="en-US" altLang="zh-CN" sz="1800" b="1" dirty="0">
                <a:latin typeface="Courier New" pitchFamily="49" charset="0"/>
                <a:ea typeface="宋体" pitchFamily="2" charset="-122"/>
              </a:rPr>
              <a:t> </a:t>
            </a:r>
            <a:r>
              <a:rPr lang="en-US" altLang="zh-CN" sz="1800" b="1" dirty="0" err="1">
                <a:latin typeface="Courier New" pitchFamily="49" charset="0"/>
                <a:ea typeface="宋体" pitchFamily="2" charset="-122"/>
              </a:rPr>
              <a:t>omp</a:t>
            </a:r>
            <a:r>
              <a:rPr lang="en-US" altLang="zh-CN" sz="1800" b="1" dirty="0">
                <a:latin typeface="Courier New" pitchFamily="49" charset="0"/>
                <a:ea typeface="宋体" pitchFamily="2" charset="-122"/>
              </a:rPr>
              <a:t> parallel for </a:t>
            </a:r>
            <a:r>
              <a:rPr lang="en-US" altLang="zh-CN" sz="1800" b="1" dirty="0">
                <a:solidFill>
                  <a:srgbClr val="FFFF00"/>
                </a:solidFill>
                <a:latin typeface="Courier New" pitchFamily="49" charset="0"/>
                <a:ea typeface="宋体" pitchFamily="2" charset="-122"/>
              </a:rPr>
              <a:t>reduction(+:sum)</a:t>
            </a:r>
          </a:p>
          <a:p>
            <a:pPr>
              <a:lnSpc>
                <a:spcPct val="85000"/>
              </a:lnSpc>
              <a:spcBef>
                <a:spcPct val="10000"/>
              </a:spcBef>
              <a:buClr>
                <a:schemeClr val="tx2"/>
              </a:buClr>
              <a:buFont typeface="Wingdings" pitchFamily="2" charset="2"/>
              <a:buNone/>
            </a:pPr>
            <a:r>
              <a:rPr lang="en-US" altLang="zh-CN" sz="1800" b="1" dirty="0">
                <a:latin typeface="Courier New" pitchFamily="49" charset="0"/>
                <a:ea typeface="宋体" pitchFamily="2" charset="-122"/>
              </a:rPr>
              <a:t>   for(</a:t>
            </a:r>
            <a:r>
              <a:rPr lang="en-US" altLang="zh-CN" sz="1800" b="1" dirty="0" err="1">
                <a:latin typeface="Courier New" pitchFamily="49" charset="0"/>
                <a:ea typeface="宋体" pitchFamily="2" charset="-122"/>
              </a:rPr>
              <a:t>i</a:t>
            </a:r>
            <a:r>
              <a:rPr lang="en-US" altLang="zh-CN" sz="1800" b="1" dirty="0">
                <a:latin typeface="Courier New" pitchFamily="49" charset="0"/>
                <a:ea typeface="宋体" pitchFamily="2" charset="-122"/>
              </a:rPr>
              <a:t>=0; </a:t>
            </a:r>
            <a:r>
              <a:rPr lang="en-US" altLang="zh-CN" sz="1800" b="1" dirty="0" err="1">
                <a:latin typeface="Courier New" pitchFamily="49" charset="0"/>
                <a:ea typeface="宋体" pitchFamily="2" charset="-122"/>
              </a:rPr>
              <a:t>i</a:t>
            </a:r>
            <a:r>
              <a:rPr lang="en-US" altLang="zh-CN" sz="1800" b="1" dirty="0">
                <a:latin typeface="Courier New" pitchFamily="49" charset="0"/>
                <a:ea typeface="宋体" pitchFamily="2" charset="-122"/>
              </a:rPr>
              <a:t>&lt;N; </a:t>
            </a:r>
            <a:r>
              <a:rPr lang="en-US" altLang="zh-CN" sz="1800" b="1" dirty="0" err="1">
                <a:latin typeface="Courier New" pitchFamily="49" charset="0"/>
                <a:ea typeface="宋体" pitchFamily="2" charset="-122"/>
              </a:rPr>
              <a:t>i</a:t>
            </a:r>
            <a:r>
              <a:rPr lang="en-US" altLang="zh-CN" sz="1800" b="1" dirty="0">
                <a:latin typeface="Courier New" pitchFamily="49" charset="0"/>
                <a:ea typeface="宋体" pitchFamily="2" charset="-122"/>
              </a:rPr>
              <a:t>++) {</a:t>
            </a:r>
          </a:p>
          <a:p>
            <a:pPr>
              <a:lnSpc>
                <a:spcPct val="85000"/>
              </a:lnSpc>
              <a:spcBef>
                <a:spcPct val="10000"/>
              </a:spcBef>
              <a:buClr>
                <a:schemeClr val="tx2"/>
              </a:buClr>
              <a:buFont typeface="Wingdings" pitchFamily="2" charset="2"/>
              <a:buNone/>
            </a:pPr>
            <a:r>
              <a:rPr lang="en-US" altLang="zh-CN" sz="1800" b="1" dirty="0">
                <a:solidFill>
                  <a:srgbClr val="FFFF00"/>
                </a:solidFill>
                <a:latin typeface="Courier New" pitchFamily="49" charset="0"/>
                <a:ea typeface="宋体" pitchFamily="2" charset="-122"/>
              </a:rPr>
              <a:t>     sum </a:t>
            </a:r>
            <a:r>
              <a:rPr lang="en-US" altLang="zh-CN" sz="1800" b="1" dirty="0">
                <a:latin typeface="Courier New" pitchFamily="49" charset="0"/>
                <a:ea typeface="宋体" pitchFamily="2" charset="-122"/>
              </a:rPr>
              <a:t>+= a[</a:t>
            </a:r>
            <a:r>
              <a:rPr lang="en-US" altLang="zh-CN" sz="1800" b="1" dirty="0" err="1">
                <a:latin typeface="Courier New" pitchFamily="49" charset="0"/>
                <a:ea typeface="宋体" pitchFamily="2" charset="-122"/>
              </a:rPr>
              <a:t>i</a:t>
            </a:r>
            <a:r>
              <a:rPr lang="en-US" altLang="zh-CN" sz="1800" b="1" dirty="0">
                <a:latin typeface="Courier New" pitchFamily="49" charset="0"/>
                <a:ea typeface="宋体" pitchFamily="2" charset="-122"/>
              </a:rPr>
              <a:t>] * b[</a:t>
            </a:r>
            <a:r>
              <a:rPr lang="en-US" altLang="zh-CN" sz="1800" b="1" dirty="0" err="1">
                <a:latin typeface="Courier New" pitchFamily="49" charset="0"/>
                <a:ea typeface="宋体" pitchFamily="2" charset="-122"/>
              </a:rPr>
              <a:t>i</a:t>
            </a:r>
            <a:r>
              <a:rPr lang="en-US" altLang="zh-CN" sz="1800" b="1" dirty="0">
                <a:latin typeface="Courier New" pitchFamily="49" charset="0"/>
                <a:ea typeface="宋体" pitchFamily="2" charset="-122"/>
              </a:rPr>
              <a:t>];</a:t>
            </a:r>
          </a:p>
          <a:p>
            <a:pPr>
              <a:lnSpc>
                <a:spcPct val="85000"/>
              </a:lnSpc>
              <a:spcBef>
                <a:spcPct val="10000"/>
              </a:spcBef>
              <a:buClr>
                <a:schemeClr val="tx2"/>
              </a:buClr>
              <a:buFont typeface="Wingdings" pitchFamily="2" charset="2"/>
              <a:buNone/>
            </a:pPr>
            <a:r>
              <a:rPr lang="en-US" altLang="zh-CN" sz="1800" b="1" dirty="0">
                <a:latin typeface="Courier New" pitchFamily="49" charset="0"/>
                <a:ea typeface="宋体" pitchFamily="2" charset="-122"/>
              </a:rPr>
              <a:t>   }</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灯片编号占位符 4"/>
          <p:cNvSpPr>
            <a:spLocks noGrp="1"/>
          </p:cNvSpPr>
          <p:nvPr>
            <p:ph type="sldNum" sz="quarter" idx="11"/>
          </p:nvPr>
        </p:nvSpPr>
        <p:spPr/>
        <p:txBody>
          <a:bodyPr/>
          <a:lstStyle/>
          <a:p>
            <a:fld id="{0CF022EA-935F-4DF4-9A37-4F4D8AAAD03B}" type="slidenum">
              <a:rPr lang="en-US" altLang="zh-CN"/>
              <a:pPr/>
              <a:t>62</a:t>
            </a:fld>
            <a:endParaRPr lang="en-US" altLang="zh-CN"/>
          </a:p>
        </p:txBody>
      </p:sp>
      <p:sp>
        <p:nvSpPr>
          <p:cNvPr id="49" name="页脚占位符 5"/>
          <p:cNvSpPr>
            <a:spLocks noGrp="1"/>
          </p:cNvSpPr>
          <p:nvPr>
            <p:ph type="ftr" sz="quarter" idx="12"/>
          </p:nvPr>
        </p:nvSpPr>
        <p:spPr/>
        <p:txBody>
          <a:bodyPr/>
          <a:lstStyle/>
          <a:p>
            <a:r>
              <a:rPr lang="en-US" altLang="zh-CN"/>
              <a:t>Programming with OpenMP*</a:t>
            </a:r>
          </a:p>
        </p:txBody>
      </p:sp>
      <p:sp>
        <p:nvSpPr>
          <p:cNvPr id="1617922" name="Rectangle 2"/>
          <p:cNvSpPr>
            <a:spLocks noGrp="1" noChangeArrowheads="1"/>
          </p:cNvSpPr>
          <p:nvPr>
            <p:ph type="body" idx="1"/>
          </p:nvPr>
        </p:nvSpPr>
        <p:spPr>
          <a:xfrm>
            <a:off x="455613" y="1371600"/>
            <a:ext cx="8237537" cy="1724025"/>
          </a:xfrm>
        </p:spPr>
        <p:txBody>
          <a:bodyPr/>
          <a:lstStyle/>
          <a:p>
            <a:pPr>
              <a:lnSpc>
                <a:spcPct val="85000"/>
              </a:lnSpc>
            </a:pPr>
            <a:r>
              <a:rPr lang="en-US" altLang="zh-CN">
                <a:ea typeface="宋体" pitchFamily="2" charset="-122"/>
              </a:rPr>
              <a:t>A range of associative operands can be used with reduction</a:t>
            </a:r>
          </a:p>
          <a:p>
            <a:pPr>
              <a:lnSpc>
                <a:spcPct val="85000"/>
              </a:lnSpc>
            </a:pPr>
            <a:r>
              <a:rPr lang="en-US" altLang="zh-CN">
                <a:ea typeface="宋体" pitchFamily="2" charset="-122"/>
              </a:rPr>
              <a:t>Initial values are the ones that make sense mathematically</a:t>
            </a:r>
          </a:p>
        </p:txBody>
      </p:sp>
      <p:sp>
        <p:nvSpPr>
          <p:cNvPr id="1617923" name="Rectangle 3"/>
          <p:cNvSpPr>
            <a:spLocks noGrp="1" noChangeArrowheads="1"/>
          </p:cNvSpPr>
          <p:nvPr>
            <p:ph type="title"/>
          </p:nvPr>
        </p:nvSpPr>
        <p:spPr/>
        <p:txBody>
          <a:bodyPr/>
          <a:lstStyle/>
          <a:p>
            <a:r>
              <a:rPr lang="en-US" altLang="zh-CN">
                <a:ea typeface="宋体" pitchFamily="2" charset="-122"/>
              </a:rPr>
              <a:t>C/C++ Reduction Operations</a:t>
            </a:r>
          </a:p>
        </p:txBody>
      </p:sp>
      <p:graphicFrame>
        <p:nvGraphicFramePr>
          <p:cNvPr id="1618019" name="Group 99"/>
          <p:cNvGraphicFramePr>
            <a:graphicFrameLocks noGrp="1"/>
          </p:cNvGraphicFramePr>
          <p:nvPr/>
        </p:nvGraphicFramePr>
        <p:xfrm>
          <a:off x="827088" y="3216290"/>
          <a:ext cx="3352800" cy="2498726"/>
        </p:xfrm>
        <a:graphic>
          <a:graphicData uri="http://schemas.openxmlformats.org/drawingml/2006/table">
            <a:tbl>
              <a:tblPr/>
              <a:tblGrid>
                <a:gridCol w="1447800">
                  <a:extLst>
                    <a:ext uri="{9D8B030D-6E8A-4147-A177-3AD203B41FA5}">
                      <a16:colId xmlns="" xmlns:a16="http://schemas.microsoft.com/office/drawing/2014/main" val="20000"/>
                    </a:ext>
                  </a:extLst>
                </a:gridCol>
                <a:gridCol w="1905000">
                  <a:extLst>
                    <a:ext uri="{9D8B030D-6E8A-4147-A177-3AD203B41FA5}">
                      <a16:colId xmlns="" xmlns:a16="http://schemas.microsoft.com/office/drawing/2014/main" val="20001"/>
                    </a:ext>
                  </a:extLst>
                </a:gridCol>
              </a:tblGrid>
              <a:tr h="412750">
                <a:tc>
                  <a:txBody>
                    <a:bodyPr/>
                    <a:lstStyle/>
                    <a:p>
                      <a:pPr marL="0" marR="0" lvl="0" indent="0" algn="ctr" defTabSz="914400" rtl="0" eaLnBrk="1" fontAlgn="base" latinLnBrk="0" hangingPunct="1">
                        <a:lnSpc>
                          <a:spcPct val="100000"/>
                        </a:lnSpc>
                        <a:spcBef>
                          <a:spcPct val="60000"/>
                        </a:spcBef>
                        <a:spcAft>
                          <a:spcPct val="0"/>
                        </a:spcAft>
                        <a:buClrTx/>
                        <a:buSzTx/>
                        <a:buFontTx/>
                        <a:buNone/>
                        <a:tabLst/>
                      </a:pPr>
                      <a:r>
                        <a:rPr kumimoji="0" lang="en-US" altLang="zh-CN" sz="1600" b="0" i="0" u="none" strike="noStrike" cap="none" normalizeH="0" baseline="0">
                          <a:ln>
                            <a:noFill/>
                          </a:ln>
                          <a:solidFill>
                            <a:schemeClr val="tx1"/>
                          </a:solidFill>
                          <a:effectLst/>
                          <a:latin typeface="Verdana" pitchFamily="34" charset="0"/>
                          <a:ea typeface="宋体" pitchFamily="2" charset="-122"/>
                        </a:rPr>
                        <a:t>Operand</a:t>
                      </a:r>
                    </a:p>
                  </a:txBody>
                  <a:tcPr horzOverflow="overflow">
                    <a:lnL w="5715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57150" cap="flat" cmpd="sng" algn="ctr">
                      <a:solidFill>
                        <a:srgbClr val="000000"/>
                      </a:solidFill>
                      <a:prstDash val="solid"/>
                      <a:round/>
                      <a:headEnd type="none" w="sm" len="sm"/>
                      <a:tailEnd type="none" w="sm" len="sm"/>
                    </a:lnT>
                    <a:lnB w="57150" cap="flat" cmpd="sng" algn="ctr">
                      <a:solidFill>
                        <a:srgbClr val="000000"/>
                      </a:solidFill>
                      <a:prstDash val="solid"/>
                      <a:round/>
                      <a:headEnd type="none" w="sm" len="sm"/>
                      <a:tailEnd type="none" w="sm" len="sm"/>
                    </a:lnB>
                    <a:lnTlToBr>
                      <a:noFill/>
                    </a:lnTlToBr>
                    <a:lnBlToTr>
                      <a:noFill/>
                    </a:lnBlToTr>
                    <a:solidFill>
                      <a:srgbClr val="969696"/>
                    </a:solidFill>
                  </a:tcPr>
                </a:tc>
                <a:tc>
                  <a:txBody>
                    <a:bodyPr/>
                    <a:lstStyle/>
                    <a:p>
                      <a:pPr marL="0" marR="0" lvl="0" indent="0" algn="ctr" defTabSz="914400" rtl="0" eaLnBrk="1" fontAlgn="base" latinLnBrk="0" hangingPunct="1">
                        <a:lnSpc>
                          <a:spcPct val="100000"/>
                        </a:lnSpc>
                        <a:spcBef>
                          <a:spcPct val="60000"/>
                        </a:spcBef>
                        <a:spcAft>
                          <a:spcPct val="0"/>
                        </a:spcAft>
                        <a:buClrTx/>
                        <a:buSzTx/>
                        <a:buFontTx/>
                        <a:buNone/>
                        <a:tabLst/>
                      </a:pPr>
                      <a:r>
                        <a:rPr kumimoji="0" lang="en-US" altLang="zh-CN" sz="1600" b="0" i="0" u="none" strike="noStrike" cap="none" normalizeH="0" baseline="0">
                          <a:ln>
                            <a:noFill/>
                          </a:ln>
                          <a:solidFill>
                            <a:schemeClr val="tx1"/>
                          </a:solidFill>
                          <a:effectLst/>
                          <a:latin typeface="Verdana" pitchFamily="34" charset="0"/>
                          <a:ea typeface="宋体" pitchFamily="2" charset="-122"/>
                        </a:rPr>
                        <a:t>Initial Value</a:t>
                      </a:r>
                    </a:p>
                  </a:txBody>
                  <a:tcPr horzOverflow="overflow">
                    <a:lnL w="28575" cap="flat" cmpd="sng" algn="ctr">
                      <a:solidFill>
                        <a:srgbClr val="000000"/>
                      </a:solidFill>
                      <a:prstDash val="solid"/>
                      <a:round/>
                      <a:headEnd type="none" w="sm" len="sm"/>
                      <a:tailEnd type="none" w="sm" len="sm"/>
                    </a:lnL>
                    <a:lnR w="57150" cap="flat" cmpd="sng" algn="ctr">
                      <a:solidFill>
                        <a:srgbClr val="000000"/>
                      </a:solidFill>
                      <a:prstDash val="solid"/>
                      <a:round/>
                      <a:headEnd type="none" w="sm" len="sm"/>
                      <a:tailEnd type="none" w="sm" len="sm"/>
                    </a:lnR>
                    <a:lnT w="57150" cap="flat" cmpd="sng" algn="ctr">
                      <a:solidFill>
                        <a:srgbClr val="000000"/>
                      </a:solidFill>
                      <a:prstDash val="solid"/>
                      <a:round/>
                      <a:headEnd type="none" w="sm" len="sm"/>
                      <a:tailEnd type="none" w="sm" len="sm"/>
                    </a:lnT>
                    <a:lnB w="57150" cap="flat" cmpd="sng" algn="ctr">
                      <a:solidFill>
                        <a:srgbClr val="000000"/>
                      </a:solidFill>
                      <a:prstDash val="solid"/>
                      <a:round/>
                      <a:headEnd type="none" w="sm" len="sm"/>
                      <a:tailEnd type="none" w="sm" len="sm"/>
                    </a:lnB>
                    <a:lnTlToBr>
                      <a:noFill/>
                    </a:lnTlToBr>
                    <a:lnBlToTr>
                      <a:noFill/>
                    </a:lnBlToTr>
                    <a:solidFill>
                      <a:srgbClr val="969696"/>
                    </a:solidFill>
                  </a:tcPr>
                </a:tc>
                <a:extLst>
                  <a:ext uri="{0D108BD9-81ED-4DB2-BD59-A6C34878D82A}">
                    <a16:rowId xmlns="" xmlns:a16="http://schemas.microsoft.com/office/drawing/2014/main" val="10000"/>
                  </a:ext>
                </a:extLst>
              </a:tr>
              <a:tr h="522288">
                <a:tc>
                  <a:txBody>
                    <a:bodyPr/>
                    <a:lstStyle/>
                    <a:p>
                      <a:pPr marL="0" marR="0" lvl="0" indent="0" algn="ctr" defTabSz="914400" rtl="0" eaLnBrk="1" fontAlgn="base" latinLnBrk="0" hangingPunct="1">
                        <a:lnSpc>
                          <a:spcPct val="100000"/>
                        </a:lnSpc>
                        <a:spcBef>
                          <a:spcPct val="60000"/>
                        </a:spcBef>
                        <a:spcAft>
                          <a:spcPct val="0"/>
                        </a:spcAft>
                        <a:buClrTx/>
                        <a:buSzTx/>
                        <a:buFontTx/>
                        <a:buNone/>
                        <a:tabLst/>
                      </a:pPr>
                      <a:r>
                        <a:rPr kumimoji="0" lang="en-US" altLang="zh-CN" sz="1600" b="0" i="0" u="none" strike="noStrike" cap="none" normalizeH="0" baseline="0">
                          <a:ln>
                            <a:noFill/>
                          </a:ln>
                          <a:solidFill>
                            <a:srgbClr val="000000"/>
                          </a:solidFill>
                          <a:effectLst/>
                          <a:latin typeface="Verdana" pitchFamily="34" charset="0"/>
                          <a:ea typeface="宋体" pitchFamily="2" charset="-122"/>
                        </a:rPr>
                        <a:t>+</a:t>
                      </a:r>
                    </a:p>
                  </a:txBody>
                  <a:tcPr horzOverflow="overflow">
                    <a:lnL w="5715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57150"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60000"/>
                        </a:spcBef>
                        <a:spcAft>
                          <a:spcPct val="0"/>
                        </a:spcAft>
                        <a:buClrTx/>
                        <a:buSzTx/>
                        <a:buFontTx/>
                        <a:buNone/>
                        <a:tabLst/>
                      </a:pPr>
                      <a:r>
                        <a:rPr kumimoji="0" lang="en-US" altLang="zh-CN" sz="1600" b="0" i="0" u="none" strike="noStrike" cap="none" normalizeH="0" baseline="0">
                          <a:ln>
                            <a:noFill/>
                          </a:ln>
                          <a:solidFill>
                            <a:srgbClr val="000000"/>
                          </a:solidFill>
                          <a:effectLst/>
                          <a:latin typeface="Verdana" pitchFamily="34" charset="0"/>
                          <a:ea typeface="宋体" pitchFamily="2" charset="-122"/>
                        </a:rPr>
                        <a:t>0</a:t>
                      </a:r>
                    </a:p>
                  </a:txBody>
                  <a:tcPr horzOverflow="overflow">
                    <a:lnL w="28575" cap="flat" cmpd="sng" algn="ctr">
                      <a:solidFill>
                        <a:srgbClr val="000000"/>
                      </a:solidFill>
                      <a:prstDash val="solid"/>
                      <a:round/>
                      <a:headEnd type="none" w="sm" len="sm"/>
                      <a:tailEnd type="none" w="sm" len="sm"/>
                    </a:lnL>
                    <a:lnR w="57150" cap="flat" cmpd="sng" algn="ctr">
                      <a:solidFill>
                        <a:srgbClr val="000000"/>
                      </a:solidFill>
                      <a:prstDash val="solid"/>
                      <a:round/>
                      <a:headEnd type="none" w="sm" len="sm"/>
                      <a:tailEnd type="none" w="sm" len="sm"/>
                    </a:lnR>
                    <a:lnT w="57150"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solidFill>
                      <a:schemeClr val="accent1"/>
                    </a:solidFill>
                  </a:tcPr>
                </a:tc>
                <a:extLst>
                  <a:ext uri="{0D108BD9-81ED-4DB2-BD59-A6C34878D82A}">
                    <a16:rowId xmlns="" xmlns:a16="http://schemas.microsoft.com/office/drawing/2014/main" val="10001"/>
                  </a:ext>
                </a:extLst>
              </a:tr>
              <a:tr h="520700">
                <a:tc>
                  <a:txBody>
                    <a:bodyPr/>
                    <a:lstStyle/>
                    <a:p>
                      <a:pPr marL="0" marR="0" lvl="0" indent="0" algn="ctr" defTabSz="914400" rtl="0" eaLnBrk="1" fontAlgn="base" latinLnBrk="0" hangingPunct="1">
                        <a:lnSpc>
                          <a:spcPct val="100000"/>
                        </a:lnSpc>
                        <a:spcBef>
                          <a:spcPct val="60000"/>
                        </a:spcBef>
                        <a:spcAft>
                          <a:spcPct val="0"/>
                        </a:spcAft>
                        <a:buClrTx/>
                        <a:buSzTx/>
                        <a:buFontTx/>
                        <a:buNone/>
                        <a:tabLst/>
                      </a:pPr>
                      <a:r>
                        <a:rPr kumimoji="0" lang="en-US" altLang="zh-CN" sz="1600" b="0" i="0" u="none" strike="noStrike" cap="none" normalizeH="0" baseline="0">
                          <a:ln>
                            <a:noFill/>
                          </a:ln>
                          <a:solidFill>
                            <a:srgbClr val="000000"/>
                          </a:solidFill>
                          <a:effectLst/>
                          <a:latin typeface="Verdana" pitchFamily="34" charset="0"/>
                          <a:ea typeface="宋体" pitchFamily="2" charset="-122"/>
                        </a:rPr>
                        <a:t>*</a:t>
                      </a:r>
                    </a:p>
                  </a:txBody>
                  <a:tcPr horzOverflow="overflow">
                    <a:lnL w="5715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60000"/>
                        </a:spcBef>
                        <a:spcAft>
                          <a:spcPct val="0"/>
                        </a:spcAft>
                        <a:buClrTx/>
                        <a:buSzTx/>
                        <a:buFontTx/>
                        <a:buNone/>
                        <a:tabLst/>
                      </a:pPr>
                      <a:r>
                        <a:rPr kumimoji="0" lang="en-US" altLang="zh-CN" sz="1600" b="0" i="0" u="none" strike="noStrike" cap="none" normalizeH="0" baseline="0">
                          <a:ln>
                            <a:noFill/>
                          </a:ln>
                          <a:solidFill>
                            <a:srgbClr val="000000"/>
                          </a:solidFill>
                          <a:effectLst/>
                          <a:latin typeface="Verdana" pitchFamily="34" charset="0"/>
                          <a:ea typeface="宋体" pitchFamily="2" charset="-122"/>
                        </a:rPr>
                        <a:t>1</a:t>
                      </a:r>
                    </a:p>
                  </a:txBody>
                  <a:tcPr horzOverflow="overflow">
                    <a:lnL w="28575" cap="flat" cmpd="sng" algn="ctr">
                      <a:solidFill>
                        <a:srgbClr val="000000"/>
                      </a:solidFill>
                      <a:prstDash val="solid"/>
                      <a:round/>
                      <a:headEnd type="none" w="sm" len="sm"/>
                      <a:tailEnd type="none" w="sm" len="sm"/>
                    </a:lnL>
                    <a:lnR w="57150"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solidFill>
                      <a:schemeClr val="accent1"/>
                    </a:solidFill>
                  </a:tcPr>
                </a:tc>
                <a:extLst>
                  <a:ext uri="{0D108BD9-81ED-4DB2-BD59-A6C34878D82A}">
                    <a16:rowId xmlns="" xmlns:a16="http://schemas.microsoft.com/office/drawing/2014/main" val="10002"/>
                  </a:ext>
                </a:extLst>
              </a:tr>
              <a:tr h="522288">
                <a:tc>
                  <a:txBody>
                    <a:bodyPr/>
                    <a:lstStyle/>
                    <a:p>
                      <a:pPr marL="0" marR="0" lvl="0" indent="0" algn="ctr" defTabSz="914400" rtl="0" eaLnBrk="1" fontAlgn="base" latinLnBrk="0" hangingPunct="1">
                        <a:lnSpc>
                          <a:spcPct val="100000"/>
                        </a:lnSpc>
                        <a:spcBef>
                          <a:spcPct val="60000"/>
                        </a:spcBef>
                        <a:spcAft>
                          <a:spcPct val="0"/>
                        </a:spcAft>
                        <a:buClrTx/>
                        <a:buSzTx/>
                        <a:buFontTx/>
                        <a:buNone/>
                        <a:tabLst/>
                      </a:pPr>
                      <a:r>
                        <a:rPr kumimoji="0" lang="en-US" altLang="zh-CN" sz="1600" b="0" i="0" u="none" strike="noStrike" cap="none" normalizeH="0" baseline="0">
                          <a:ln>
                            <a:noFill/>
                          </a:ln>
                          <a:solidFill>
                            <a:srgbClr val="000000"/>
                          </a:solidFill>
                          <a:effectLst/>
                          <a:latin typeface="Verdana" pitchFamily="34" charset="0"/>
                          <a:ea typeface="宋体" pitchFamily="2" charset="-122"/>
                        </a:rPr>
                        <a:t>-</a:t>
                      </a:r>
                    </a:p>
                  </a:txBody>
                  <a:tcPr horzOverflow="overflow">
                    <a:lnL w="5715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60000"/>
                        </a:spcBef>
                        <a:spcAft>
                          <a:spcPct val="0"/>
                        </a:spcAft>
                        <a:buClrTx/>
                        <a:buSzTx/>
                        <a:buFontTx/>
                        <a:buNone/>
                        <a:tabLst/>
                      </a:pPr>
                      <a:r>
                        <a:rPr kumimoji="0" lang="en-US" altLang="zh-CN" sz="1600" b="0" i="0" u="none" strike="noStrike" cap="none" normalizeH="0" baseline="0">
                          <a:ln>
                            <a:noFill/>
                          </a:ln>
                          <a:solidFill>
                            <a:srgbClr val="000000"/>
                          </a:solidFill>
                          <a:effectLst/>
                          <a:latin typeface="Verdana" pitchFamily="34" charset="0"/>
                          <a:ea typeface="宋体" pitchFamily="2" charset="-122"/>
                        </a:rPr>
                        <a:t>0</a:t>
                      </a:r>
                    </a:p>
                  </a:txBody>
                  <a:tcPr horzOverflow="overflow">
                    <a:lnL w="28575" cap="flat" cmpd="sng" algn="ctr">
                      <a:solidFill>
                        <a:srgbClr val="000000"/>
                      </a:solidFill>
                      <a:prstDash val="solid"/>
                      <a:round/>
                      <a:headEnd type="none" w="sm" len="sm"/>
                      <a:tailEnd type="none" w="sm" len="sm"/>
                    </a:lnL>
                    <a:lnR w="57150"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solidFill>
                      <a:schemeClr val="accent1"/>
                    </a:solidFill>
                  </a:tcPr>
                </a:tc>
                <a:extLst>
                  <a:ext uri="{0D108BD9-81ED-4DB2-BD59-A6C34878D82A}">
                    <a16:rowId xmlns="" xmlns:a16="http://schemas.microsoft.com/office/drawing/2014/main" val="10003"/>
                  </a:ext>
                </a:extLst>
              </a:tr>
              <a:tr h="520700">
                <a:tc>
                  <a:txBody>
                    <a:bodyPr/>
                    <a:lstStyle/>
                    <a:p>
                      <a:pPr marL="0" marR="0" lvl="0" indent="0" algn="ctr" defTabSz="914400" rtl="0" eaLnBrk="1" fontAlgn="base" latinLnBrk="0" hangingPunct="1">
                        <a:lnSpc>
                          <a:spcPct val="100000"/>
                        </a:lnSpc>
                        <a:spcBef>
                          <a:spcPct val="60000"/>
                        </a:spcBef>
                        <a:spcAft>
                          <a:spcPct val="0"/>
                        </a:spcAft>
                        <a:buClrTx/>
                        <a:buSzTx/>
                        <a:buFontTx/>
                        <a:buNone/>
                        <a:tabLst/>
                      </a:pPr>
                      <a:r>
                        <a:rPr kumimoji="0" lang="en-US" altLang="zh-CN" sz="1600" b="0" i="0" u="none" strike="noStrike" cap="none" normalizeH="0" baseline="0">
                          <a:ln>
                            <a:noFill/>
                          </a:ln>
                          <a:solidFill>
                            <a:srgbClr val="000000"/>
                          </a:solidFill>
                          <a:effectLst/>
                          <a:latin typeface="Verdana" pitchFamily="34" charset="0"/>
                          <a:ea typeface="宋体" pitchFamily="2" charset="-122"/>
                        </a:rPr>
                        <a:t>^</a:t>
                      </a:r>
                    </a:p>
                  </a:txBody>
                  <a:tcPr horzOverflow="overflow">
                    <a:lnL w="5715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5715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60000"/>
                        </a:spcBef>
                        <a:spcAft>
                          <a:spcPct val="0"/>
                        </a:spcAft>
                        <a:buClrTx/>
                        <a:buSzTx/>
                        <a:buFontTx/>
                        <a:buNone/>
                        <a:tabLst/>
                      </a:pPr>
                      <a:r>
                        <a:rPr kumimoji="0" lang="en-US" altLang="zh-CN" sz="1600" b="0" i="0" u="none" strike="noStrike" cap="none" normalizeH="0" baseline="0">
                          <a:ln>
                            <a:noFill/>
                          </a:ln>
                          <a:solidFill>
                            <a:srgbClr val="000000"/>
                          </a:solidFill>
                          <a:effectLst/>
                          <a:latin typeface="Verdana" pitchFamily="34" charset="0"/>
                          <a:ea typeface="宋体" pitchFamily="2" charset="-122"/>
                        </a:rPr>
                        <a:t>0</a:t>
                      </a:r>
                    </a:p>
                  </a:txBody>
                  <a:tcPr horzOverflow="overflow">
                    <a:lnL w="28575" cap="flat" cmpd="sng" algn="ctr">
                      <a:solidFill>
                        <a:srgbClr val="000000"/>
                      </a:solidFill>
                      <a:prstDash val="solid"/>
                      <a:round/>
                      <a:headEnd type="none" w="sm" len="sm"/>
                      <a:tailEnd type="none" w="sm" len="sm"/>
                    </a:lnL>
                    <a:lnR w="57150"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57150" cap="flat" cmpd="sng" algn="ctr">
                      <a:solidFill>
                        <a:srgbClr val="000000"/>
                      </a:solidFill>
                      <a:prstDash val="solid"/>
                      <a:round/>
                      <a:headEnd type="none" w="sm" len="sm"/>
                      <a:tailEnd type="none" w="sm" len="sm"/>
                    </a:lnB>
                    <a:lnTlToBr>
                      <a:noFill/>
                    </a:lnTlToBr>
                    <a:lnBlToTr>
                      <a:noFill/>
                    </a:lnBlToTr>
                    <a:solidFill>
                      <a:schemeClr val="accent1"/>
                    </a:solidFill>
                  </a:tcPr>
                </a:tc>
                <a:extLst>
                  <a:ext uri="{0D108BD9-81ED-4DB2-BD59-A6C34878D82A}">
                    <a16:rowId xmlns="" xmlns:a16="http://schemas.microsoft.com/office/drawing/2014/main" val="10004"/>
                  </a:ext>
                </a:extLst>
              </a:tr>
            </a:tbl>
          </a:graphicData>
        </a:graphic>
      </p:graphicFrame>
      <p:graphicFrame>
        <p:nvGraphicFramePr>
          <p:cNvPr id="1618067" name="Group 147"/>
          <p:cNvGraphicFramePr>
            <a:graphicFrameLocks noGrp="1"/>
          </p:cNvGraphicFramePr>
          <p:nvPr/>
        </p:nvGraphicFramePr>
        <p:xfrm>
          <a:off x="4713288" y="3225815"/>
          <a:ext cx="3352800" cy="2432051"/>
        </p:xfrm>
        <a:graphic>
          <a:graphicData uri="http://schemas.openxmlformats.org/drawingml/2006/table">
            <a:tbl>
              <a:tblPr/>
              <a:tblGrid>
                <a:gridCol w="1447800">
                  <a:extLst>
                    <a:ext uri="{9D8B030D-6E8A-4147-A177-3AD203B41FA5}">
                      <a16:colId xmlns="" xmlns:a16="http://schemas.microsoft.com/office/drawing/2014/main" val="20000"/>
                    </a:ext>
                  </a:extLst>
                </a:gridCol>
                <a:gridCol w="1905000">
                  <a:extLst>
                    <a:ext uri="{9D8B030D-6E8A-4147-A177-3AD203B41FA5}">
                      <a16:colId xmlns="" xmlns:a16="http://schemas.microsoft.com/office/drawing/2014/main" val="20001"/>
                    </a:ext>
                  </a:extLst>
                </a:gridCol>
              </a:tblGrid>
              <a:tr h="447675">
                <a:tc>
                  <a:txBody>
                    <a:bodyPr/>
                    <a:lstStyle/>
                    <a:p>
                      <a:pPr marL="0" marR="0" lvl="0" indent="0" algn="ctr" defTabSz="914400" rtl="0" eaLnBrk="1" fontAlgn="base" latinLnBrk="0" hangingPunct="1">
                        <a:lnSpc>
                          <a:spcPct val="100000"/>
                        </a:lnSpc>
                        <a:spcBef>
                          <a:spcPct val="60000"/>
                        </a:spcBef>
                        <a:spcAft>
                          <a:spcPct val="0"/>
                        </a:spcAft>
                        <a:buClrTx/>
                        <a:buSzTx/>
                        <a:buFontTx/>
                        <a:buNone/>
                        <a:tabLst/>
                      </a:pPr>
                      <a:r>
                        <a:rPr kumimoji="0" lang="en-US" altLang="zh-CN" sz="1600" b="0" i="0" u="none" strike="noStrike" cap="none" normalizeH="0" baseline="0">
                          <a:ln>
                            <a:noFill/>
                          </a:ln>
                          <a:solidFill>
                            <a:schemeClr val="tx1"/>
                          </a:solidFill>
                          <a:effectLst/>
                          <a:latin typeface="Verdana" pitchFamily="34" charset="0"/>
                          <a:ea typeface="宋体" pitchFamily="2" charset="-122"/>
                        </a:rPr>
                        <a:t>Operand</a:t>
                      </a:r>
                    </a:p>
                  </a:txBody>
                  <a:tcPr horzOverflow="overflow">
                    <a:lnL w="5715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57150" cap="flat" cmpd="sng" algn="ctr">
                      <a:solidFill>
                        <a:srgbClr val="000000"/>
                      </a:solidFill>
                      <a:prstDash val="solid"/>
                      <a:round/>
                      <a:headEnd type="none" w="sm" len="sm"/>
                      <a:tailEnd type="none" w="sm" len="sm"/>
                    </a:lnT>
                    <a:lnB w="57150" cap="flat" cmpd="sng" algn="ctr">
                      <a:solidFill>
                        <a:srgbClr val="000000"/>
                      </a:solidFill>
                      <a:prstDash val="solid"/>
                      <a:round/>
                      <a:headEnd type="none" w="sm" len="sm"/>
                      <a:tailEnd type="none" w="sm" len="sm"/>
                    </a:lnB>
                    <a:lnTlToBr>
                      <a:noFill/>
                    </a:lnTlToBr>
                    <a:lnBlToTr>
                      <a:noFill/>
                    </a:lnBlToTr>
                    <a:solidFill>
                      <a:srgbClr val="969696"/>
                    </a:solidFill>
                  </a:tcPr>
                </a:tc>
                <a:tc>
                  <a:txBody>
                    <a:bodyPr/>
                    <a:lstStyle/>
                    <a:p>
                      <a:pPr marL="0" marR="0" lvl="0" indent="0" algn="ctr" defTabSz="914400" rtl="0" eaLnBrk="1" fontAlgn="base" latinLnBrk="0" hangingPunct="1">
                        <a:lnSpc>
                          <a:spcPct val="100000"/>
                        </a:lnSpc>
                        <a:spcBef>
                          <a:spcPct val="60000"/>
                        </a:spcBef>
                        <a:spcAft>
                          <a:spcPct val="0"/>
                        </a:spcAft>
                        <a:buClrTx/>
                        <a:buSzTx/>
                        <a:buFontTx/>
                        <a:buNone/>
                        <a:tabLst/>
                      </a:pPr>
                      <a:r>
                        <a:rPr kumimoji="0" lang="en-US" altLang="zh-CN" sz="1600" b="0" i="0" u="none" strike="noStrike" cap="none" normalizeH="0" baseline="0">
                          <a:ln>
                            <a:noFill/>
                          </a:ln>
                          <a:solidFill>
                            <a:schemeClr val="tx1"/>
                          </a:solidFill>
                          <a:effectLst/>
                          <a:latin typeface="Verdana" pitchFamily="34" charset="0"/>
                          <a:ea typeface="宋体" pitchFamily="2" charset="-122"/>
                        </a:rPr>
                        <a:t>Initial Value</a:t>
                      </a:r>
                    </a:p>
                  </a:txBody>
                  <a:tcPr horzOverflow="overflow">
                    <a:lnL w="28575" cap="flat" cmpd="sng" algn="ctr">
                      <a:solidFill>
                        <a:srgbClr val="000000"/>
                      </a:solidFill>
                      <a:prstDash val="solid"/>
                      <a:round/>
                      <a:headEnd type="none" w="sm" len="sm"/>
                      <a:tailEnd type="none" w="sm" len="sm"/>
                    </a:lnL>
                    <a:lnR w="57150" cap="flat" cmpd="sng" algn="ctr">
                      <a:solidFill>
                        <a:srgbClr val="000000"/>
                      </a:solidFill>
                      <a:prstDash val="solid"/>
                      <a:round/>
                      <a:headEnd type="none" w="sm" len="sm"/>
                      <a:tailEnd type="none" w="sm" len="sm"/>
                    </a:lnR>
                    <a:lnT w="57150" cap="flat" cmpd="sng" algn="ctr">
                      <a:solidFill>
                        <a:srgbClr val="000000"/>
                      </a:solidFill>
                      <a:prstDash val="solid"/>
                      <a:round/>
                      <a:headEnd type="none" w="sm" len="sm"/>
                      <a:tailEnd type="none" w="sm" len="sm"/>
                    </a:lnT>
                    <a:lnB w="57150" cap="flat" cmpd="sng" algn="ctr">
                      <a:solidFill>
                        <a:srgbClr val="000000"/>
                      </a:solidFill>
                      <a:prstDash val="solid"/>
                      <a:round/>
                      <a:headEnd type="none" w="sm" len="sm"/>
                      <a:tailEnd type="none" w="sm" len="sm"/>
                    </a:lnB>
                    <a:lnTlToBr>
                      <a:noFill/>
                    </a:lnTlToBr>
                    <a:lnBlToTr>
                      <a:noFill/>
                    </a:lnBlToTr>
                    <a:solidFill>
                      <a:srgbClr val="969696"/>
                    </a:solidFill>
                  </a:tcPr>
                </a:tc>
                <a:extLst>
                  <a:ext uri="{0D108BD9-81ED-4DB2-BD59-A6C34878D82A}">
                    <a16:rowId xmlns="" xmlns:a16="http://schemas.microsoft.com/office/drawing/2014/main" val="10000"/>
                  </a:ext>
                </a:extLst>
              </a:tr>
              <a:tr h="549275">
                <a:tc>
                  <a:txBody>
                    <a:bodyPr/>
                    <a:lstStyle/>
                    <a:p>
                      <a:pPr marL="0" marR="0" lvl="0" indent="0" algn="ctr" defTabSz="914400" rtl="0" eaLnBrk="1" fontAlgn="base" latinLnBrk="0" hangingPunct="1">
                        <a:lnSpc>
                          <a:spcPct val="100000"/>
                        </a:lnSpc>
                        <a:spcBef>
                          <a:spcPct val="60000"/>
                        </a:spcBef>
                        <a:spcAft>
                          <a:spcPct val="0"/>
                        </a:spcAft>
                        <a:buClrTx/>
                        <a:buSzTx/>
                        <a:buFontTx/>
                        <a:buNone/>
                        <a:tabLst/>
                      </a:pPr>
                      <a:r>
                        <a:rPr kumimoji="0" lang="en-US" altLang="zh-CN" sz="1600" b="0" i="0" u="none" strike="noStrike" cap="none" normalizeH="0" baseline="0">
                          <a:ln>
                            <a:noFill/>
                          </a:ln>
                          <a:solidFill>
                            <a:srgbClr val="000000"/>
                          </a:solidFill>
                          <a:effectLst/>
                          <a:latin typeface="Verdana" pitchFamily="34" charset="0"/>
                          <a:ea typeface="宋体" pitchFamily="2" charset="-122"/>
                        </a:rPr>
                        <a:t>&amp;</a:t>
                      </a:r>
                    </a:p>
                  </a:txBody>
                  <a:tcPr horzOverflow="overflow">
                    <a:lnL w="5715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57150"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60000"/>
                        </a:spcBef>
                        <a:spcAft>
                          <a:spcPct val="0"/>
                        </a:spcAft>
                        <a:buClrTx/>
                        <a:buSzTx/>
                        <a:buFontTx/>
                        <a:buNone/>
                        <a:tabLst/>
                      </a:pPr>
                      <a:r>
                        <a:rPr kumimoji="0" lang="en-US" altLang="zh-CN" sz="1600" b="0" i="0" u="none" strike="noStrike" cap="none" normalizeH="0" baseline="0">
                          <a:ln>
                            <a:noFill/>
                          </a:ln>
                          <a:solidFill>
                            <a:srgbClr val="000000"/>
                          </a:solidFill>
                          <a:effectLst/>
                          <a:latin typeface="Verdana" pitchFamily="34" charset="0"/>
                          <a:ea typeface="宋体" pitchFamily="2" charset="-122"/>
                        </a:rPr>
                        <a:t>~0</a:t>
                      </a:r>
                    </a:p>
                  </a:txBody>
                  <a:tcPr horzOverflow="overflow">
                    <a:lnL w="28575" cap="flat" cmpd="sng" algn="ctr">
                      <a:solidFill>
                        <a:srgbClr val="000000"/>
                      </a:solidFill>
                      <a:prstDash val="solid"/>
                      <a:round/>
                      <a:headEnd type="none" w="sm" len="sm"/>
                      <a:tailEnd type="none" w="sm" len="sm"/>
                    </a:lnL>
                    <a:lnR w="57150" cap="flat" cmpd="sng" algn="ctr">
                      <a:solidFill>
                        <a:srgbClr val="000000"/>
                      </a:solidFill>
                      <a:prstDash val="solid"/>
                      <a:round/>
                      <a:headEnd type="none" w="sm" len="sm"/>
                      <a:tailEnd type="none" w="sm" len="sm"/>
                    </a:lnR>
                    <a:lnT w="57150"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solidFill>
                      <a:schemeClr val="accent1"/>
                    </a:solidFill>
                  </a:tcPr>
                </a:tc>
                <a:extLst>
                  <a:ext uri="{0D108BD9-81ED-4DB2-BD59-A6C34878D82A}">
                    <a16:rowId xmlns="" xmlns:a16="http://schemas.microsoft.com/office/drawing/2014/main" val="10001"/>
                  </a:ext>
                </a:extLst>
              </a:tr>
              <a:tr h="547688">
                <a:tc>
                  <a:txBody>
                    <a:bodyPr/>
                    <a:lstStyle/>
                    <a:p>
                      <a:pPr marL="0" marR="0" lvl="0" indent="0" algn="ctr" defTabSz="914400" rtl="0" eaLnBrk="1" fontAlgn="base" latinLnBrk="0" hangingPunct="1">
                        <a:lnSpc>
                          <a:spcPct val="100000"/>
                        </a:lnSpc>
                        <a:spcBef>
                          <a:spcPct val="60000"/>
                        </a:spcBef>
                        <a:spcAft>
                          <a:spcPct val="0"/>
                        </a:spcAft>
                        <a:buClrTx/>
                        <a:buSzTx/>
                        <a:buFontTx/>
                        <a:buNone/>
                        <a:tabLst/>
                      </a:pPr>
                      <a:r>
                        <a:rPr kumimoji="0" lang="en-US" altLang="zh-CN" sz="1600" b="0" i="0" u="none" strike="noStrike" cap="none" normalizeH="0" baseline="0">
                          <a:ln>
                            <a:noFill/>
                          </a:ln>
                          <a:solidFill>
                            <a:srgbClr val="000000"/>
                          </a:solidFill>
                          <a:effectLst/>
                          <a:latin typeface="Verdana" pitchFamily="34" charset="0"/>
                          <a:ea typeface="宋体" pitchFamily="2" charset="-122"/>
                        </a:rPr>
                        <a:t>|</a:t>
                      </a:r>
                    </a:p>
                  </a:txBody>
                  <a:tcPr horzOverflow="overflow">
                    <a:lnL w="5715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60000"/>
                        </a:spcBef>
                        <a:spcAft>
                          <a:spcPct val="0"/>
                        </a:spcAft>
                        <a:buClrTx/>
                        <a:buSzTx/>
                        <a:buFontTx/>
                        <a:buNone/>
                        <a:tabLst/>
                      </a:pPr>
                      <a:r>
                        <a:rPr kumimoji="0" lang="en-US" altLang="zh-CN" sz="1600" b="0" i="0" u="none" strike="noStrike" cap="none" normalizeH="0" baseline="0">
                          <a:ln>
                            <a:noFill/>
                          </a:ln>
                          <a:solidFill>
                            <a:srgbClr val="000000"/>
                          </a:solidFill>
                          <a:effectLst/>
                          <a:latin typeface="Verdana" pitchFamily="34" charset="0"/>
                          <a:ea typeface="宋体" pitchFamily="2" charset="-122"/>
                        </a:rPr>
                        <a:t>0</a:t>
                      </a:r>
                    </a:p>
                  </a:txBody>
                  <a:tcPr horzOverflow="overflow">
                    <a:lnL w="28575" cap="flat" cmpd="sng" algn="ctr">
                      <a:solidFill>
                        <a:srgbClr val="000000"/>
                      </a:solidFill>
                      <a:prstDash val="solid"/>
                      <a:round/>
                      <a:headEnd type="none" w="sm" len="sm"/>
                      <a:tailEnd type="none" w="sm" len="sm"/>
                    </a:lnL>
                    <a:lnR w="57150"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solidFill>
                      <a:schemeClr val="accent1"/>
                    </a:solidFill>
                  </a:tcPr>
                </a:tc>
                <a:extLst>
                  <a:ext uri="{0D108BD9-81ED-4DB2-BD59-A6C34878D82A}">
                    <a16:rowId xmlns="" xmlns:a16="http://schemas.microsoft.com/office/drawing/2014/main" val="10002"/>
                  </a:ext>
                </a:extLst>
              </a:tr>
              <a:tr h="547688">
                <a:tc>
                  <a:txBody>
                    <a:bodyPr/>
                    <a:lstStyle/>
                    <a:p>
                      <a:pPr marL="0" marR="0" lvl="0" indent="0" algn="ctr" defTabSz="914400" rtl="0" eaLnBrk="1" fontAlgn="base" latinLnBrk="0" hangingPunct="1">
                        <a:lnSpc>
                          <a:spcPct val="100000"/>
                        </a:lnSpc>
                        <a:spcBef>
                          <a:spcPct val="60000"/>
                        </a:spcBef>
                        <a:spcAft>
                          <a:spcPct val="0"/>
                        </a:spcAft>
                        <a:buClrTx/>
                        <a:buSzTx/>
                        <a:buFontTx/>
                        <a:buNone/>
                        <a:tabLst/>
                      </a:pPr>
                      <a:r>
                        <a:rPr kumimoji="0" lang="en-US" altLang="zh-CN" sz="1600" b="0" i="0" u="none" strike="noStrike" cap="none" normalizeH="0" baseline="0">
                          <a:ln>
                            <a:noFill/>
                          </a:ln>
                          <a:solidFill>
                            <a:srgbClr val="000000"/>
                          </a:solidFill>
                          <a:effectLst/>
                          <a:latin typeface="Verdana" pitchFamily="34" charset="0"/>
                          <a:ea typeface="宋体" pitchFamily="2" charset="-122"/>
                        </a:rPr>
                        <a:t>&amp;&amp;</a:t>
                      </a:r>
                    </a:p>
                  </a:txBody>
                  <a:tcPr horzOverflow="overflow">
                    <a:lnL w="5715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60000"/>
                        </a:spcBef>
                        <a:spcAft>
                          <a:spcPct val="0"/>
                        </a:spcAft>
                        <a:buClrTx/>
                        <a:buSzTx/>
                        <a:buFontTx/>
                        <a:buNone/>
                        <a:tabLst/>
                      </a:pPr>
                      <a:r>
                        <a:rPr kumimoji="0" lang="en-US" altLang="zh-CN" sz="1600" b="0" i="0" u="none" strike="noStrike" cap="none" normalizeH="0" baseline="0">
                          <a:ln>
                            <a:noFill/>
                          </a:ln>
                          <a:solidFill>
                            <a:srgbClr val="000000"/>
                          </a:solidFill>
                          <a:effectLst/>
                          <a:latin typeface="Verdana" pitchFamily="34" charset="0"/>
                          <a:ea typeface="宋体" pitchFamily="2" charset="-122"/>
                        </a:rPr>
                        <a:t>1</a:t>
                      </a:r>
                    </a:p>
                  </a:txBody>
                  <a:tcPr horzOverflow="overflow">
                    <a:lnL w="28575" cap="flat" cmpd="sng" algn="ctr">
                      <a:solidFill>
                        <a:srgbClr val="000000"/>
                      </a:solidFill>
                      <a:prstDash val="solid"/>
                      <a:round/>
                      <a:headEnd type="none" w="sm" len="sm"/>
                      <a:tailEnd type="none" w="sm" len="sm"/>
                    </a:lnL>
                    <a:lnR w="57150"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28575" cap="flat" cmpd="sng" algn="ctr">
                      <a:solidFill>
                        <a:srgbClr val="000000"/>
                      </a:solidFill>
                      <a:prstDash val="solid"/>
                      <a:round/>
                      <a:headEnd type="none" w="sm" len="sm"/>
                      <a:tailEnd type="none" w="sm" len="sm"/>
                    </a:lnB>
                    <a:lnTlToBr>
                      <a:noFill/>
                    </a:lnTlToBr>
                    <a:lnBlToTr>
                      <a:noFill/>
                    </a:lnBlToTr>
                    <a:solidFill>
                      <a:schemeClr val="accent1"/>
                    </a:solidFill>
                  </a:tcPr>
                </a:tc>
                <a:extLst>
                  <a:ext uri="{0D108BD9-81ED-4DB2-BD59-A6C34878D82A}">
                    <a16:rowId xmlns="" xmlns:a16="http://schemas.microsoft.com/office/drawing/2014/main" val="10003"/>
                  </a:ext>
                </a:extLst>
              </a:tr>
              <a:tr h="339725">
                <a:tc>
                  <a:txBody>
                    <a:bodyPr/>
                    <a:lstStyle/>
                    <a:p>
                      <a:pPr marL="0" marR="0" lvl="0" indent="0" algn="ctr" defTabSz="914400" rtl="0" eaLnBrk="1" fontAlgn="base" latinLnBrk="0" hangingPunct="1">
                        <a:lnSpc>
                          <a:spcPct val="100000"/>
                        </a:lnSpc>
                        <a:spcBef>
                          <a:spcPct val="60000"/>
                        </a:spcBef>
                        <a:spcAft>
                          <a:spcPct val="0"/>
                        </a:spcAft>
                        <a:buClrTx/>
                        <a:buSzTx/>
                        <a:buFontTx/>
                        <a:buNone/>
                        <a:tabLst/>
                      </a:pPr>
                      <a:r>
                        <a:rPr kumimoji="0" lang="en-US" altLang="zh-CN" sz="1600" b="0" i="0" u="none" strike="noStrike" cap="none" normalizeH="0" baseline="0">
                          <a:ln>
                            <a:noFill/>
                          </a:ln>
                          <a:solidFill>
                            <a:srgbClr val="000000"/>
                          </a:solidFill>
                          <a:effectLst/>
                          <a:latin typeface="Verdana" pitchFamily="34" charset="0"/>
                          <a:ea typeface="宋体" pitchFamily="2" charset="-122"/>
                        </a:rPr>
                        <a:t>||</a:t>
                      </a:r>
                    </a:p>
                  </a:txBody>
                  <a:tcPr horzOverflow="overflow">
                    <a:lnL w="57150" cap="flat" cmpd="sng" algn="ctr">
                      <a:solidFill>
                        <a:srgbClr val="000000"/>
                      </a:solidFill>
                      <a:prstDash val="solid"/>
                      <a:round/>
                      <a:headEnd type="none" w="sm" len="sm"/>
                      <a:tailEnd type="none" w="sm" len="sm"/>
                    </a:lnL>
                    <a:lnR w="28575"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5715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60000"/>
                        </a:spcBef>
                        <a:spcAft>
                          <a:spcPct val="0"/>
                        </a:spcAft>
                        <a:buClrTx/>
                        <a:buSzTx/>
                        <a:buFontTx/>
                        <a:buNone/>
                        <a:tabLst/>
                      </a:pPr>
                      <a:r>
                        <a:rPr kumimoji="0" lang="en-US" altLang="zh-CN" sz="1600" b="0" i="0" u="none" strike="noStrike" cap="none" normalizeH="0" baseline="0">
                          <a:ln>
                            <a:noFill/>
                          </a:ln>
                          <a:solidFill>
                            <a:srgbClr val="000000"/>
                          </a:solidFill>
                          <a:effectLst/>
                          <a:latin typeface="Verdana" pitchFamily="34" charset="0"/>
                          <a:ea typeface="宋体" pitchFamily="2" charset="-122"/>
                        </a:rPr>
                        <a:t>0</a:t>
                      </a:r>
                    </a:p>
                  </a:txBody>
                  <a:tcPr horzOverflow="overflow">
                    <a:lnL w="28575" cap="flat" cmpd="sng" algn="ctr">
                      <a:solidFill>
                        <a:srgbClr val="000000"/>
                      </a:solidFill>
                      <a:prstDash val="solid"/>
                      <a:round/>
                      <a:headEnd type="none" w="sm" len="sm"/>
                      <a:tailEnd type="none" w="sm" len="sm"/>
                    </a:lnL>
                    <a:lnR w="57150" cap="flat" cmpd="sng" algn="ctr">
                      <a:solidFill>
                        <a:srgbClr val="000000"/>
                      </a:solidFill>
                      <a:prstDash val="solid"/>
                      <a:round/>
                      <a:headEnd type="none" w="sm" len="sm"/>
                      <a:tailEnd type="none" w="sm" len="sm"/>
                    </a:lnR>
                    <a:lnT w="28575" cap="flat" cmpd="sng" algn="ctr">
                      <a:solidFill>
                        <a:srgbClr val="000000"/>
                      </a:solidFill>
                      <a:prstDash val="solid"/>
                      <a:round/>
                      <a:headEnd type="none" w="sm" len="sm"/>
                      <a:tailEnd type="none" w="sm" len="sm"/>
                    </a:lnT>
                    <a:lnB w="57150" cap="flat" cmpd="sng" algn="ctr">
                      <a:solidFill>
                        <a:srgbClr val="000000"/>
                      </a:solidFill>
                      <a:prstDash val="solid"/>
                      <a:round/>
                      <a:headEnd type="none" w="sm" len="sm"/>
                      <a:tailEnd type="none" w="sm" len="sm"/>
                    </a:lnB>
                    <a:lnTlToBr>
                      <a:noFill/>
                    </a:lnTlToBr>
                    <a:lnBlToTr>
                      <a:noFill/>
                    </a:lnBlToTr>
                    <a:solidFill>
                      <a:schemeClr val="accent1"/>
                    </a:solidFill>
                  </a:tcPr>
                </a:tc>
                <a:extLst>
                  <a:ext uri="{0D108BD9-81ED-4DB2-BD59-A6C34878D82A}">
                    <a16:rowId xmlns=""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4282" y="642918"/>
            <a:ext cx="8715436" cy="446276"/>
          </a:xfrm>
          <a:prstGeom prst="rect">
            <a:avLst/>
          </a:prstGeom>
        </p:spPr>
        <p:txBody>
          <a:bodyPr vert="horz" wrap="square" lIns="0" tIns="0" rIns="0" bIns="0" rtlCol="0">
            <a:spAutoFit/>
          </a:bodyPr>
          <a:lstStyle/>
          <a:p>
            <a:pPr marL="74080"/>
            <a:r>
              <a:rPr sz="2900" spc="-27" dirty="0"/>
              <a:t>Op</a:t>
            </a:r>
            <a:r>
              <a:rPr sz="2900" dirty="0"/>
              <a:t>e</a:t>
            </a:r>
            <a:r>
              <a:rPr sz="2900" spc="-22" dirty="0"/>
              <a:t>n</a:t>
            </a:r>
            <a:r>
              <a:rPr sz="2900" dirty="0"/>
              <a:t>MP</a:t>
            </a:r>
            <a:r>
              <a:rPr sz="2900" spc="-4" dirty="0"/>
              <a:t> </a:t>
            </a:r>
            <a:r>
              <a:rPr sz="2900" spc="-22" dirty="0"/>
              <a:t>d</a:t>
            </a:r>
            <a:r>
              <a:rPr sz="2900" dirty="0"/>
              <a:t>ata</a:t>
            </a:r>
            <a:r>
              <a:rPr sz="2900" spc="-4" dirty="0"/>
              <a:t> </a:t>
            </a:r>
            <a:r>
              <a:rPr sz="2900" dirty="0"/>
              <a:t>e</a:t>
            </a:r>
            <a:r>
              <a:rPr sz="2900" spc="-22" dirty="0"/>
              <a:t>n</a:t>
            </a:r>
            <a:r>
              <a:rPr sz="2900" dirty="0"/>
              <a:t>v</a:t>
            </a:r>
            <a:r>
              <a:rPr sz="2900" spc="-13" dirty="0"/>
              <a:t>i</a:t>
            </a:r>
            <a:r>
              <a:rPr sz="2900" dirty="0"/>
              <a:t>r</a:t>
            </a:r>
            <a:r>
              <a:rPr sz="2900" spc="-22" dirty="0"/>
              <a:t>on</a:t>
            </a:r>
            <a:r>
              <a:rPr sz="2900" dirty="0"/>
              <a:t>me</a:t>
            </a:r>
            <a:r>
              <a:rPr sz="2900" spc="-22" dirty="0"/>
              <a:t>n</a:t>
            </a:r>
            <a:r>
              <a:rPr sz="2900" dirty="0"/>
              <a:t>t</a:t>
            </a:r>
            <a:r>
              <a:rPr sz="2900" spc="-4" dirty="0"/>
              <a:t> </a:t>
            </a:r>
            <a:r>
              <a:rPr sz="2900" dirty="0"/>
              <a:t>-</a:t>
            </a:r>
            <a:r>
              <a:rPr sz="2900" spc="-4" dirty="0"/>
              <a:t> </a:t>
            </a:r>
            <a:r>
              <a:rPr sz="2900" dirty="0"/>
              <a:t>s</a:t>
            </a:r>
            <a:r>
              <a:rPr sz="2900" spc="-22" dirty="0"/>
              <a:t>u</a:t>
            </a:r>
            <a:r>
              <a:rPr sz="2900" dirty="0"/>
              <a:t>mmary</a:t>
            </a:r>
          </a:p>
        </p:txBody>
      </p:sp>
      <p:graphicFrame>
        <p:nvGraphicFramePr>
          <p:cNvPr id="4" name="object 4"/>
          <p:cNvGraphicFramePr>
            <a:graphicFrameLocks noGrp="1"/>
          </p:cNvGraphicFramePr>
          <p:nvPr/>
        </p:nvGraphicFramePr>
        <p:xfrm>
          <a:off x="642910" y="1285860"/>
          <a:ext cx="7734038" cy="5413071"/>
        </p:xfrm>
        <a:graphic>
          <a:graphicData uri="http://schemas.openxmlformats.org/drawingml/2006/table">
            <a:tbl>
              <a:tblPr firstRow="1" bandRow="1">
                <a:tableStyleId>{2D5ABB26-0587-4C30-8999-92F81FD0307C}</a:tableStyleId>
              </a:tblPr>
              <a:tblGrid>
                <a:gridCol w="7734038">
                  <a:extLst>
                    <a:ext uri="{9D8B030D-6E8A-4147-A177-3AD203B41FA5}">
                      <a16:colId xmlns="" xmlns:a16="http://schemas.microsoft.com/office/drawing/2014/main" val="20000"/>
                    </a:ext>
                  </a:extLst>
                </a:gridCol>
              </a:tblGrid>
              <a:tr h="1303524">
                <a:tc>
                  <a:txBody>
                    <a:bodyPr/>
                    <a:lstStyle/>
                    <a:p>
                      <a:pPr marL="412115" indent="-342900">
                        <a:lnSpc>
                          <a:spcPts val="2130"/>
                        </a:lnSpc>
                        <a:buFont typeface="Times New Roman"/>
                        <a:buAutoNum type="arabicPeriod"/>
                        <a:tabLst>
                          <a:tab pos="412750" algn="l"/>
                        </a:tabLst>
                      </a:pPr>
                      <a:r>
                        <a:rPr sz="1600" spc="-200" dirty="0">
                          <a:latin typeface="Times New Roman"/>
                          <a:cs typeface="Times New Roman"/>
                        </a:rPr>
                        <a:t>V</a:t>
                      </a:r>
                      <a:r>
                        <a:rPr sz="1600" dirty="0">
                          <a:latin typeface="Times New Roman"/>
                          <a:cs typeface="Times New Roman"/>
                        </a:rPr>
                        <a:t>ariables are shared by default.</a:t>
                      </a:r>
                    </a:p>
                    <a:p>
                      <a:pPr marL="412115" indent="-342900">
                        <a:lnSpc>
                          <a:spcPts val="2130"/>
                        </a:lnSpc>
                        <a:buFont typeface="Times New Roman"/>
                        <a:buAutoNum type="arabicPeriod"/>
                        <a:tabLst>
                          <a:tab pos="412750" algn="l"/>
                        </a:tabLst>
                      </a:pPr>
                      <a:r>
                        <a:rPr sz="1600" dirty="0">
                          <a:latin typeface="Times New Roman"/>
                          <a:cs typeface="Times New Roman"/>
                        </a:rPr>
                        <a:t>Global variables are shared by default.</a:t>
                      </a:r>
                    </a:p>
                    <a:p>
                      <a:pPr marL="412115" marR="133350" indent="-342900">
                        <a:lnSpc>
                          <a:spcPts val="2100"/>
                        </a:lnSpc>
                        <a:spcBef>
                          <a:spcPts val="160"/>
                        </a:spcBef>
                        <a:buFont typeface="Times New Roman"/>
                        <a:buAutoNum type="arabicPeriod"/>
                        <a:tabLst>
                          <a:tab pos="412750" algn="l"/>
                        </a:tabLst>
                      </a:pPr>
                      <a:r>
                        <a:rPr sz="1600" dirty="0">
                          <a:latin typeface="Times New Roman"/>
                          <a:cs typeface="Times New Roman"/>
                        </a:rPr>
                        <a:t>Automatic variables within subroutines called from within a parallel region are private (reside on a stack private to each thread), unless scoped otherwise.</a:t>
                      </a:r>
                    </a:p>
                    <a:p>
                      <a:pPr marL="412115" indent="-342900">
                        <a:lnSpc>
                          <a:spcPts val="2140"/>
                        </a:lnSpc>
                        <a:buFont typeface="Times New Roman"/>
                        <a:buAutoNum type="arabicPeriod"/>
                        <a:tabLst>
                          <a:tab pos="412750" algn="l"/>
                        </a:tabLst>
                      </a:pPr>
                      <a:r>
                        <a:rPr sz="1600" dirty="0">
                          <a:latin typeface="Times New Roman"/>
                          <a:cs typeface="Times New Roman"/>
                        </a:rPr>
                        <a:t>Default scoping rule can be changed with default clause.</a:t>
                      </a:r>
                    </a:p>
                  </a:txBody>
                  <a:tcPr marL="0" marR="0" marT="0" marB="0">
                    <a:lnL w="38099">
                      <a:solidFill>
                        <a:srgbClr val="000000"/>
                      </a:solidFill>
                      <a:prstDash val="solid"/>
                    </a:lnL>
                    <a:lnR w="38099">
                      <a:solidFill>
                        <a:srgbClr val="000000"/>
                      </a:solidFill>
                      <a:prstDash val="solid"/>
                    </a:lnR>
                    <a:lnT w="38099">
                      <a:solidFill>
                        <a:srgbClr val="000000"/>
                      </a:solidFill>
                      <a:prstDash val="solid"/>
                    </a:lnT>
                    <a:lnB w="38099">
                      <a:solidFill>
                        <a:srgbClr val="000000"/>
                      </a:solidFill>
                      <a:prstDash val="solid"/>
                    </a:lnB>
                  </a:tcPr>
                </a:tc>
                <a:extLst>
                  <a:ext uri="{0D108BD9-81ED-4DB2-BD59-A6C34878D82A}">
                    <a16:rowId xmlns="" xmlns:a16="http://schemas.microsoft.com/office/drawing/2014/main" val="10000"/>
                  </a:ext>
                </a:extLst>
              </a:tr>
              <a:tr h="304800">
                <a:tc>
                  <a:txBody>
                    <a:bodyPr/>
                    <a:lstStyle/>
                    <a:p>
                      <a:pPr marL="43815">
                        <a:lnSpc>
                          <a:spcPct val="100000"/>
                        </a:lnSpc>
                      </a:pPr>
                      <a:r>
                        <a:rPr sz="1400" b="1" dirty="0">
                          <a:solidFill>
                            <a:srgbClr val="FFFFFF"/>
                          </a:solidFill>
                          <a:latin typeface="Times New Roman"/>
                          <a:cs typeface="Times New Roman"/>
                        </a:rPr>
                        <a:t>Data scope att</a:t>
                      </a:r>
                      <a:r>
                        <a:rPr sz="1400" b="1" spc="-5" dirty="0">
                          <a:solidFill>
                            <a:srgbClr val="FFFFFF"/>
                          </a:solidFill>
                          <a:latin typeface="Times New Roman"/>
                          <a:cs typeface="Times New Roman"/>
                        </a:rPr>
                        <a:t>r</a:t>
                      </a:r>
                      <a:r>
                        <a:rPr sz="1400" b="1" dirty="0">
                          <a:solidFill>
                            <a:srgbClr val="FFFFFF"/>
                          </a:solidFill>
                          <a:latin typeface="Times New Roman"/>
                          <a:cs typeface="Times New Roman"/>
                        </a:rPr>
                        <a:t>ibute clause description</a:t>
                      </a:r>
                      <a:endParaRPr sz="1400">
                        <a:latin typeface="Times New Roman"/>
                        <a:cs typeface="Times New Roman"/>
                      </a:endParaRPr>
                    </a:p>
                  </a:txBody>
                  <a:tcPr marL="0" marR="0" marT="0" marB="0">
                    <a:lnL w="12699">
                      <a:solidFill>
                        <a:srgbClr val="FFFFFF"/>
                      </a:solidFill>
                      <a:prstDash val="solid"/>
                    </a:lnL>
                    <a:lnR w="12699">
                      <a:solidFill>
                        <a:srgbClr val="FFFFFF"/>
                      </a:solidFill>
                      <a:prstDash val="solid"/>
                    </a:lnR>
                    <a:lnT w="38099">
                      <a:solidFill>
                        <a:srgbClr val="000000"/>
                      </a:solidFill>
                      <a:prstDash val="solid"/>
                    </a:lnT>
                    <a:lnB w="38099">
                      <a:solidFill>
                        <a:srgbClr val="FFFFFF"/>
                      </a:solidFill>
                      <a:prstDash val="solid"/>
                    </a:lnB>
                    <a:solidFill>
                      <a:srgbClr val="FF7300"/>
                    </a:solidFill>
                  </a:tcPr>
                </a:tc>
                <a:extLst>
                  <a:ext uri="{0D108BD9-81ED-4DB2-BD59-A6C34878D82A}">
                    <a16:rowId xmlns="" xmlns:a16="http://schemas.microsoft.com/office/drawing/2014/main" val="10001"/>
                  </a:ext>
                </a:extLst>
              </a:tr>
              <a:tr h="468839">
                <a:tc>
                  <a:txBody>
                    <a:bodyPr/>
                    <a:lstStyle/>
                    <a:p>
                      <a:pPr marL="43815">
                        <a:lnSpc>
                          <a:spcPct val="100000"/>
                        </a:lnSpc>
                      </a:pPr>
                      <a:r>
                        <a:rPr sz="1600" b="1" dirty="0">
                          <a:latin typeface="Times New Roman"/>
                          <a:cs typeface="Times New Roman"/>
                        </a:rPr>
                        <a:t>private</a:t>
                      </a:r>
                      <a:r>
                        <a:rPr sz="1600" b="1" spc="-50" dirty="0">
                          <a:latin typeface="Times New Roman"/>
                          <a:cs typeface="Times New Roman"/>
                        </a:rPr>
                        <a:t> </a:t>
                      </a:r>
                      <a:r>
                        <a:rPr sz="1400" dirty="0">
                          <a:latin typeface="Times New Roman"/>
                          <a:cs typeface="Times New Roman"/>
                        </a:rPr>
                        <a:t>clause: declares the variables in the list to be private (not shared) to each thread.</a:t>
                      </a:r>
                      <a:endParaRPr sz="1400">
                        <a:latin typeface="Times New Roman"/>
                        <a:cs typeface="Times New Roman"/>
                      </a:endParaRPr>
                    </a:p>
                  </a:txBody>
                  <a:tcPr marL="0" marR="0" marT="0" marB="0">
                    <a:lnL w="12699">
                      <a:solidFill>
                        <a:srgbClr val="FFFFFF"/>
                      </a:solidFill>
                      <a:prstDash val="solid"/>
                    </a:lnL>
                    <a:lnR w="12699">
                      <a:solidFill>
                        <a:srgbClr val="FFFFFF"/>
                      </a:solidFill>
                      <a:prstDash val="solid"/>
                    </a:lnR>
                    <a:lnT w="38099">
                      <a:solidFill>
                        <a:srgbClr val="FFFFFF"/>
                      </a:solidFill>
                      <a:prstDash val="solid"/>
                    </a:lnT>
                    <a:lnB w="12699">
                      <a:solidFill>
                        <a:srgbClr val="FFFFFF"/>
                      </a:solidFill>
                      <a:prstDash val="solid"/>
                    </a:lnB>
                    <a:solidFill>
                      <a:srgbClr val="FFDBD5"/>
                    </a:solidFill>
                  </a:tcPr>
                </a:tc>
                <a:extLst>
                  <a:ext uri="{0D108BD9-81ED-4DB2-BD59-A6C34878D82A}">
                    <a16:rowId xmlns="" xmlns:a16="http://schemas.microsoft.com/office/drawing/2014/main" val="10002"/>
                  </a:ext>
                </a:extLst>
              </a:tr>
              <a:tr h="662842">
                <a:tc>
                  <a:txBody>
                    <a:bodyPr/>
                    <a:lstStyle/>
                    <a:p>
                      <a:pPr marL="43815" marR="42545">
                        <a:lnSpc>
                          <a:spcPts val="1900"/>
                        </a:lnSpc>
                      </a:pPr>
                      <a:r>
                        <a:rPr sz="1600" b="1" dirty="0">
                          <a:latin typeface="Times New Roman"/>
                          <a:cs typeface="Times New Roman"/>
                        </a:rPr>
                        <a:t>firstprivate</a:t>
                      </a:r>
                      <a:r>
                        <a:rPr sz="1600" b="1" spc="-50" dirty="0">
                          <a:latin typeface="Times New Roman"/>
                          <a:cs typeface="Times New Roman"/>
                        </a:rPr>
                        <a:t> </a:t>
                      </a:r>
                      <a:r>
                        <a:rPr sz="1400" dirty="0">
                          <a:latin typeface="Times New Roman"/>
                          <a:cs typeface="Times New Roman"/>
                        </a:rPr>
                        <a:t>clause: declares variables in the list to be </a:t>
                      </a:r>
                      <a:r>
                        <a:rPr sz="1400" b="1" dirty="0">
                          <a:latin typeface="Times New Roman"/>
                          <a:cs typeface="Times New Roman"/>
                        </a:rPr>
                        <a:t>private </a:t>
                      </a:r>
                      <a:r>
                        <a:rPr sz="1400" i="1" dirty="0">
                          <a:latin typeface="Times New Roman"/>
                          <a:cs typeface="Times New Roman"/>
                        </a:rPr>
                        <a:t>plus </a:t>
                      </a:r>
                      <a:r>
                        <a:rPr sz="1400" dirty="0">
                          <a:latin typeface="Times New Roman"/>
                          <a:cs typeface="Times New Roman"/>
                        </a:rPr>
                        <a:t>the private variables are initialized to the value of the variable when the construct is encountered (”entered”).</a:t>
                      </a:r>
                      <a:endParaRPr sz="1400">
                        <a:latin typeface="Times New Roman"/>
                        <a:cs typeface="Times New Roman"/>
                      </a:endParaRPr>
                    </a:p>
                  </a:txBody>
                  <a:tcPr marL="0" marR="0" marT="0" marB="0">
                    <a:lnL w="12699">
                      <a:solidFill>
                        <a:srgbClr val="FFFFFF"/>
                      </a:solidFill>
                      <a:prstDash val="solid"/>
                    </a:lnL>
                    <a:lnR w="12699">
                      <a:solidFill>
                        <a:srgbClr val="FFFFFF"/>
                      </a:solidFill>
                      <a:prstDash val="solid"/>
                    </a:lnR>
                    <a:lnT w="12699">
                      <a:solidFill>
                        <a:srgbClr val="FFFFFF"/>
                      </a:solidFill>
                      <a:prstDash val="solid"/>
                    </a:lnT>
                    <a:lnB w="12699">
                      <a:solidFill>
                        <a:srgbClr val="FFFFFF"/>
                      </a:solidFill>
                      <a:prstDash val="solid"/>
                    </a:lnB>
                    <a:solidFill>
                      <a:srgbClr val="FFEEEC"/>
                    </a:solidFill>
                  </a:tcPr>
                </a:tc>
                <a:extLst>
                  <a:ext uri="{0D108BD9-81ED-4DB2-BD59-A6C34878D82A}">
                    <a16:rowId xmlns="" xmlns:a16="http://schemas.microsoft.com/office/drawing/2014/main" val="10003"/>
                  </a:ext>
                </a:extLst>
              </a:tr>
              <a:tr h="761999">
                <a:tc>
                  <a:txBody>
                    <a:bodyPr/>
                    <a:lstStyle/>
                    <a:p>
                      <a:pPr marL="43815" marR="178435">
                        <a:lnSpc>
                          <a:spcPts val="1900"/>
                        </a:lnSpc>
                      </a:pPr>
                      <a:r>
                        <a:rPr sz="1600" b="1" dirty="0">
                          <a:latin typeface="Times New Roman"/>
                          <a:cs typeface="Times New Roman"/>
                        </a:rPr>
                        <a:t>lastprivate</a:t>
                      </a:r>
                      <a:r>
                        <a:rPr sz="1600" b="1" spc="-50" dirty="0">
                          <a:latin typeface="Times New Roman"/>
                          <a:cs typeface="Times New Roman"/>
                        </a:rPr>
                        <a:t> </a:t>
                      </a:r>
                      <a:r>
                        <a:rPr sz="1400" dirty="0">
                          <a:latin typeface="Times New Roman"/>
                          <a:cs typeface="Times New Roman"/>
                        </a:rPr>
                        <a:t>clause: declares variables in the list to be </a:t>
                      </a:r>
                      <a:r>
                        <a:rPr sz="1400" b="1" dirty="0">
                          <a:latin typeface="Times New Roman"/>
                          <a:cs typeface="Times New Roman"/>
                        </a:rPr>
                        <a:t>private </a:t>
                      </a:r>
                      <a:r>
                        <a:rPr sz="1400" i="1" dirty="0">
                          <a:latin typeface="Times New Roman"/>
                          <a:cs typeface="Times New Roman"/>
                        </a:rPr>
                        <a:t>plus </a:t>
                      </a:r>
                      <a:r>
                        <a:rPr sz="1400" dirty="0">
                          <a:latin typeface="Times New Roman"/>
                          <a:cs typeface="Times New Roman"/>
                        </a:rPr>
                        <a:t>the value of from the sequentially last iteration of the associated loops, or the lexically last section construct, is assigned to the original list item(s) after the end of the construct.</a:t>
                      </a:r>
                    </a:p>
                  </a:txBody>
                  <a:tcPr marL="0" marR="0" marT="0" marB="0">
                    <a:lnL w="12699">
                      <a:solidFill>
                        <a:srgbClr val="FFFFFF"/>
                      </a:solidFill>
                      <a:prstDash val="solid"/>
                    </a:lnL>
                    <a:lnR w="12699">
                      <a:solidFill>
                        <a:srgbClr val="FFFFFF"/>
                      </a:solidFill>
                      <a:prstDash val="solid"/>
                    </a:lnR>
                    <a:lnT w="12699">
                      <a:solidFill>
                        <a:srgbClr val="FFFFFF"/>
                      </a:solidFill>
                      <a:prstDash val="solid"/>
                    </a:lnT>
                    <a:lnB w="12699">
                      <a:solidFill>
                        <a:srgbClr val="FFFFFF"/>
                      </a:solidFill>
                      <a:prstDash val="solid"/>
                    </a:lnB>
                    <a:solidFill>
                      <a:srgbClr val="FFDBD5"/>
                    </a:solidFill>
                  </a:tcPr>
                </a:tc>
                <a:extLst>
                  <a:ext uri="{0D108BD9-81ED-4DB2-BD59-A6C34878D82A}">
                    <a16:rowId xmlns="" xmlns:a16="http://schemas.microsoft.com/office/drawing/2014/main" val="10004"/>
                  </a:ext>
                </a:extLst>
              </a:tr>
              <a:tr h="761999">
                <a:tc>
                  <a:txBody>
                    <a:bodyPr/>
                    <a:lstStyle/>
                    <a:p>
                      <a:pPr marL="43815" marR="255904">
                        <a:lnSpc>
                          <a:spcPts val="1900"/>
                        </a:lnSpc>
                      </a:pPr>
                      <a:r>
                        <a:rPr sz="1600" b="1" dirty="0">
                          <a:latin typeface="Times New Roman"/>
                          <a:cs typeface="Times New Roman"/>
                        </a:rPr>
                        <a:t>sha</a:t>
                      </a:r>
                      <a:r>
                        <a:rPr sz="1600" b="1" spc="-35" dirty="0">
                          <a:latin typeface="Times New Roman"/>
                          <a:cs typeface="Times New Roman"/>
                        </a:rPr>
                        <a:t>r</a:t>
                      </a:r>
                      <a:r>
                        <a:rPr sz="1600" b="1" dirty="0">
                          <a:latin typeface="Times New Roman"/>
                          <a:cs typeface="Times New Roman"/>
                        </a:rPr>
                        <a:t>ed</a:t>
                      </a:r>
                      <a:r>
                        <a:rPr sz="1600" b="1" spc="-55" dirty="0">
                          <a:latin typeface="Times New Roman"/>
                          <a:cs typeface="Times New Roman"/>
                        </a:rPr>
                        <a:t> </a:t>
                      </a:r>
                      <a:r>
                        <a:rPr sz="1400" dirty="0">
                          <a:latin typeface="Times New Roman"/>
                          <a:cs typeface="Times New Roman"/>
                        </a:rPr>
                        <a:t>clause: declares the variables in the list to be shared among all the threads in a team.</a:t>
                      </a:r>
                      <a:r>
                        <a:rPr sz="1400" spc="-90" dirty="0">
                          <a:latin typeface="Times New Roman"/>
                          <a:cs typeface="Times New Roman"/>
                        </a:rPr>
                        <a:t> </a:t>
                      </a:r>
                      <a:r>
                        <a:rPr sz="1400" dirty="0">
                          <a:latin typeface="Times New Roman"/>
                          <a:cs typeface="Times New Roman"/>
                        </a:rPr>
                        <a:t>All threads within a team access the same storage area for shared variables. Synchronization is generally advised if variables are updated.</a:t>
                      </a:r>
                    </a:p>
                  </a:txBody>
                  <a:tcPr marL="0" marR="0" marT="0" marB="0">
                    <a:lnL w="12699">
                      <a:solidFill>
                        <a:srgbClr val="FFFFFF"/>
                      </a:solidFill>
                      <a:prstDash val="solid"/>
                    </a:lnL>
                    <a:lnR w="12699">
                      <a:solidFill>
                        <a:srgbClr val="FFFFFF"/>
                      </a:solidFill>
                      <a:prstDash val="solid"/>
                    </a:lnR>
                    <a:lnT w="12699">
                      <a:solidFill>
                        <a:srgbClr val="FFFFFF"/>
                      </a:solidFill>
                      <a:prstDash val="solid"/>
                    </a:lnT>
                    <a:lnB w="12699">
                      <a:solidFill>
                        <a:srgbClr val="FFFFFF"/>
                      </a:solidFill>
                      <a:prstDash val="solid"/>
                    </a:lnB>
                    <a:solidFill>
                      <a:srgbClr val="FFEEEC"/>
                    </a:solidFill>
                  </a:tcPr>
                </a:tc>
                <a:extLst>
                  <a:ext uri="{0D108BD9-81ED-4DB2-BD59-A6C34878D82A}">
                    <a16:rowId xmlns="" xmlns:a16="http://schemas.microsoft.com/office/drawing/2014/main" val="10005"/>
                  </a:ext>
                </a:extLst>
              </a:tr>
              <a:tr h="546846">
                <a:tc>
                  <a:txBody>
                    <a:bodyPr/>
                    <a:lstStyle/>
                    <a:p>
                      <a:pPr marL="43815" marR="144145">
                        <a:lnSpc>
                          <a:spcPts val="1900"/>
                        </a:lnSpc>
                      </a:pPr>
                      <a:r>
                        <a:rPr sz="1600" b="1" spc="-35" dirty="0">
                          <a:latin typeface="Times New Roman"/>
                          <a:cs typeface="Times New Roman"/>
                        </a:rPr>
                        <a:t>r</a:t>
                      </a:r>
                      <a:r>
                        <a:rPr sz="1600" b="1" dirty="0">
                          <a:latin typeface="Times New Roman"/>
                          <a:cs typeface="Times New Roman"/>
                        </a:rPr>
                        <a:t>eduction</a:t>
                      </a:r>
                      <a:r>
                        <a:rPr sz="1600" b="1" spc="-50" dirty="0">
                          <a:latin typeface="Times New Roman"/>
                          <a:cs typeface="Times New Roman"/>
                        </a:rPr>
                        <a:t> </a:t>
                      </a:r>
                      <a:r>
                        <a:rPr sz="1400" dirty="0">
                          <a:latin typeface="Times New Roman"/>
                          <a:cs typeface="Times New Roman"/>
                        </a:rPr>
                        <a:t>clause: performs a reduction on the scalar variables that appear in the list, with a specified operato</a:t>
                      </a:r>
                      <a:r>
                        <a:rPr sz="1400" spc="-90" dirty="0">
                          <a:latin typeface="Times New Roman"/>
                          <a:cs typeface="Times New Roman"/>
                        </a:rPr>
                        <a:t>r</a:t>
                      </a:r>
                      <a:r>
                        <a:rPr sz="1400" dirty="0">
                          <a:latin typeface="Times New Roman"/>
                          <a:cs typeface="Times New Roman"/>
                        </a:rPr>
                        <a:t>.</a:t>
                      </a:r>
                      <a:endParaRPr sz="1400">
                        <a:latin typeface="Times New Roman"/>
                        <a:cs typeface="Times New Roman"/>
                      </a:endParaRPr>
                    </a:p>
                  </a:txBody>
                  <a:tcPr marL="0" marR="0" marT="0" marB="0">
                    <a:lnL w="12699">
                      <a:solidFill>
                        <a:srgbClr val="FFFFFF"/>
                      </a:solidFill>
                      <a:prstDash val="solid"/>
                    </a:lnL>
                    <a:lnR w="12699">
                      <a:solidFill>
                        <a:srgbClr val="FFFFFF"/>
                      </a:solidFill>
                      <a:prstDash val="solid"/>
                    </a:lnR>
                    <a:lnT w="12699">
                      <a:solidFill>
                        <a:srgbClr val="FFFFFF"/>
                      </a:solidFill>
                      <a:prstDash val="solid"/>
                    </a:lnT>
                    <a:lnB w="12699">
                      <a:solidFill>
                        <a:srgbClr val="FFFFFF"/>
                      </a:solidFill>
                      <a:prstDash val="solid"/>
                    </a:lnB>
                    <a:solidFill>
                      <a:srgbClr val="FFDBD5"/>
                    </a:solidFill>
                  </a:tcPr>
                </a:tc>
                <a:extLst>
                  <a:ext uri="{0D108BD9-81ED-4DB2-BD59-A6C34878D82A}">
                    <a16:rowId xmlns="" xmlns:a16="http://schemas.microsoft.com/office/drawing/2014/main" val="10006"/>
                  </a:ext>
                </a:extLst>
              </a:tr>
              <a:tr h="546846">
                <a:tc>
                  <a:txBody>
                    <a:bodyPr/>
                    <a:lstStyle/>
                    <a:p>
                      <a:pPr marL="43815" marR="476884">
                        <a:lnSpc>
                          <a:spcPts val="1900"/>
                        </a:lnSpc>
                      </a:pPr>
                      <a:r>
                        <a:rPr sz="1600" b="1" dirty="0">
                          <a:latin typeface="Times New Roman"/>
                          <a:cs typeface="Times New Roman"/>
                        </a:rPr>
                        <a:t>default</a:t>
                      </a:r>
                      <a:r>
                        <a:rPr sz="1600" b="1" spc="-50" dirty="0">
                          <a:latin typeface="Times New Roman"/>
                          <a:cs typeface="Times New Roman"/>
                        </a:rPr>
                        <a:t> </a:t>
                      </a:r>
                      <a:r>
                        <a:rPr sz="1400" dirty="0">
                          <a:latin typeface="Times New Roman"/>
                          <a:cs typeface="Times New Roman"/>
                        </a:rPr>
                        <a:t>clause: allows the user to a</a:t>
                      </a:r>
                      <a:r>
                        <a:rPr sz="1400" spc="-30" dirty="0">
                          <a:latin typeface="Times New Roman"/>
                          <a:cs typeface="Times New Roman"/>
                        </a:rPr>
                        <a:t>f</a:t>
                      </a:r>
                      <a:r>
                        <a:rPr sz="1400" dirty="0">
                          <a:latin typeface="Times New Roman"/>
                          <a:cs typeface="Times New Roman"/>
                        </a:rPr>
                        <a:t>fect the data-sharing attribute of the variables appeared in the parallel construct.</a:t>
                      </a:r>
                    </a:p>
                  </a:txBody>
                  <a:tcPr marL="0" marR="0" marT="0" marB="0">
                    <a:lnL w="12699">
                      <a:solidFill>
                        <a:srgbClr val="FFFFFF"/>
                      </a:solidFill>
                      <a:prstDash val="solid"/>
                    </a:lnL>
                    <a:lnR w="12699">
                      <a:solidFill>
                        <a:srgbClr val="FFFFFF"/>
                      </a:solidFill>
                      <a:prstDash val="solid"/>
                    </a:lnR>
                    <a:lnT w="12699">
                      <a:solidFill>
                        <a:srgbClr val="FFFFFF"/>
                      </a:solidFill>
                      <a:prstDash val="solid"/>
                    </a:lnT>
                    <a:lnB w="12699">
                      <a:solidFill>
                        <a:srgbClr val="FFFFFF"/>
                      </a:solidFill>
                      <a:prstDash val="solid"/>
                    </a:lnB>
                    <a:solidFill>
                      <a:srgbClr val="FFEEEC"/>
                    </a:solidFill>
                  </a:tcPr>
                </a:tc>
                <a:extLst>
                  <a:ext uri="{0D108BD9-81ED-4DB2-BD59-A6C34878D82A}">
                    <a16:rowId xmlns=""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785794"/>
            <a:ext cx="9144000" cy="0"/>
          </a:xfrm>
          <a:custGeom>
            <a:avLst/>
            <a:gdLst/>
            <a:ahLst/>
            <a:cxnLst/>
            <a:rect l="l" t="t" r="r" b="b"/>
            <a:pathLst>
              <a:path w="9144000">
                <a:moveTo>
                  <a:pt x="0" y="0"/>
                </a:moveTo>
                <a:lnTo>
                  <a:pt x="9144000" y="0"/>
                </a:lnTo>
                <a:lnTo>
                  <a:pt x="0" y="0"/>
                </a:lnTo>
                <a:close/>
              </a:path>
            </a:pathLst>
          </a:custGeom>
        </p:spPr>
        <p:txBody>
          <a:bodyPr wrap="square" lIns="0" tIns="0" rIns="0" bIns="0" rtlCol="0"/>
          <a:lstStyle/>
          <a:p>
            <a:endParaRPr/>
          </a:p>
        </p:txBody>
      </p:sp>
      <p:sp>
        <p:nvSpPr>
          <p:cNvPr id="7" name="object 7"/>
          <p:cNvSpPr txBox="1"/>
          <p:nvPr/>
        </p:nvSpPr>
        <p:spPr>
          <a:xfrm>
            <a:off x="315315" y="6027000"/>
            <a:ext cx="8592820" cy="831215"/>
          </a:xfrm>
          <a:prstGeom prst="rect">
            <a:avLst/>
          </a:prstGeom>
        </p:spPr>
        <p:txBody>
          <a:bodyPr vert="horz" wrap="square" lIns="0" tIns="0" rIns="0" bIns="0" rtlCol="0">
            <a:spAutoFit/>
          </a:bodyPr>
          <a:lstStyle/>
          <a:p>
            <a:pPr algn="r">
              <a:lnSpc>
                <a:spcPct val="100000"/>
              </a:lnSpc>
            </a:pPr>
            <a:r>
              <a:rPr sz="1600" spc="-10" dirty="0">
                <a:latin typeface="Arial"/>
                <a:cs typeface="Arial"/>
              </a:rPr>
              <a:t>33/3</a:t>
            </a:r>
            <a:endParaRPr sz="1600">
              <a:latin typeface="Arial"/>
              <a:cs typeface="Arial"/>
            </a:endParaRPr>
          </a:p>
        </p:txBody>
      </p:sp>
      <p:sp>
        <p:nvSpPr>
          <p:cNvPr id="8" name="object 8"/>
          <p:cNvSpPr txBox="1"/>
          <p:nvPr/>
        </p:nvSpPr>
        <p:spPr>
          <a:xfrm>
            <a:off x="8895110" y="6558221"/>
            <a:ext cx="138430" cy="228600"/>
          </a:xfrm>
          <a:prstGeom prst="rect">
            <a:avLst/>
          </a:prstGeom>
        </p:spPr>
        <p:txBody>
          <a:bodyPr vert="horz" wrap="square" lIns="0" tIns="0" rIns="0" bIns="0" rtlCol="0">
            <a:spAutoFit/>
          </a:bodyPr>
          <a:lstStyle/>
          <a:p>
            <a:pPr marL="12700">
              <a:lnSpc>
                <a:spcPct val="100000"/>
              </a:lnSpc>
            </a:pPr>
            <a:r>
              <a:rPr sz="1600" spc="-10" dirty="0">
                <a:latin typeface="Arial"/>
                <a:cs typeface="Arial"/>
              </a:rPr>
              <a:t>6</a:t>
            </a:r>
            <a:endParaRPr sz="1600">
              <a:latin typeface="Arial"/>
              <a:cs typeface="Arial"/>
            </a:endParaRPr>
          </a:p>
        </p:txBody>
      </p:sp>
      <p:sp>
        <p:nvSpPr>
          <p:cNvPr id="9" name="object 9"/>
          <p:cNvSpPr txBox="1">
            <a:spLocks noGrp="1"/>
          </p:cNvSpPr>
          <p:nvPr>
            <p:ph type="title"/>
          </p:nvPr>
        </p:nvSpPr>
        <p:spPr>
          <a:xfrm>
            <a:off x="0" y="500042"/>
            <a:ext cx="8715436" cy="601545"/>
          </a:xfrm>
          <a:prstGeom prst="rect">
            <a:avLst/>
          </a:prstGeom>
        </p:spPr>
        <p:txBody>
          <a:bodyPr vert="horz" wrap="square" lIns="0" tIns="108047" rIns="0" bIns="0" rtlCol="0">
            <a:spAutoFit/>
          </a:bodyPr>
          <a:lstStyle/>
          <a:p>
            <a:pPr marL="1852295">
              <a:lnSpc>
                <a:spcPct val="100000"/>
              </a:lnSpc>
            </a:pPr>
            <a:r>
              <a:rPr sz="3200" dirty="0">
                <a:solidFill>
                  <a:schemeClr val="tx1"/>
                </a:solidFill>
                <a:latin typeface="Arial"/>
                <a:cs typeface="Arial"/>
              </a:rPr>
              <a:t>Shar</a:t>
            </a:r>
            <a:r>
              <a:rPr sz="3200" spc="-15" dirty="0">
                <a:solidFill>
                  <a:schemeClr val="tx1"/>
                </a:solidFill>
                <a:latin typeface="Arial"/>
                <a:cs typeface="Arial"/>
              </a:rPr>
              <a:t>e</a:t>
            </a:r>
            <a:r>
              <a:rPr sz="3200" dirty="0">
                <a:solidFill>
                  <a:schemeClr val="tx1"/>
                </a:solidFill>
                <a:latin typeface="Arial"/>
                <a:cs typeface="Arial"/>
              </a:rPr>
              <a:t>d</a:t>
            </a:r>
            <a:r>
              <a:rPr sz="3200" spc="-15" dirty="0">
                <a:solidFill>
                  <a:schemeClr val="tx1"/>
                </a:solidFill>
                <a:latin typeface="Arial"/>
                <a:cs typeface="Arial"/>
              </a:rPr>
              <a:t> </a:t>
            </a:r>
            <a:r>
              <a:rPr sz="3200" spc="-5" dirty="0">
                <a:solidFill>
                  <a:schemeClr val="tx1"/>
                </a:solidFill>
                <a:latin typeface="Arial"/>
                <a:cs typeface="Arial"/>
              </a:rPr>
              <a:t>m</a:t>
            </a:r>
            <a:r>
              <a:rPr sz="3200" spc="-15" dirty="0">
                <a:solidFill>
                  <a:schemeClr val="tx1"/>
                </a:solidFill>
                <a:latin typeface="Arial"/>
                <a:cs typeface="Arial"/>
              </a:rPr>
              <a:t>e</a:t>
            </a:r>
            <a:r>
              <a:rPr sz="3200" spc="-5" dirty="0">
                <a:solidFill>
                  <a:schemeClr val="tx1"/>
                </a:solidFill>
                <a:latin typeface="Arial"/>
                <a:cs typeface="Arial"/>
              </a:rPr>
              <a:t>mor</a:t>
            </a:r>
            <a:r>
              <a:rPr sz="3200" dirty="0">
                <a:solidFill>
                  <a:schemeClr val="tx1"/>
                </a:solidFill>
                <a:latin typeface="Arial"/>
                <a:cs typeface="Arial"/>
              </a:rPr>
              <a:t>y</a:t>
            </a:r>
            <a:r>
              <a:rPr sz="3200" spc="-10" dirty="0">
                <a:solidFill>
                  <a:schemeClr val="tx1"/>
                </a:solidFill>
                <a:latin typeface="Arial"/>
                <a:cs typeface="Arial"/>
              </a:rPr>
              <a:t> </a:t>
            </a:r>
            <a:r>
              <a:rPr sz="3200" spc="-5" dirty="0">
                <a:solidFill>
                  <a:schemeClr val="tx1"/>
                </a:solidFill>
                <a:latin typeface="Arial"/>
                <a:cs typeface="Arial"/>
              </a:rPr>
              <a:t>mach</a:t>
            </a:r>
            <a:r>
              <a:rPr sz="3200" spc="-10" dirty="0">
                <a:solidFill>
                  <a:schemeClr val="tx1"/>
                </a:solidFill>
                <a:latin typeface="Arial"/>
                <a:cs typeface="Arial"/>
              </a:rPr>
              <a:t>i</a:t>
            </a:r>
            <a:r>
              <a:rPr sz="3200" dirty="0">
                <a:solidFill>
                  <a:schemeClr val="tx1"/>
                </a:solidFill>
                <a:latin typeface="Arial"/>
                <a:cs typeface="Arial"/>
              </a:rPr>
              <a:t>ne</a:t>
            </a:r>
            <a:r>
              <a:rPr sz="3200" spc="-15" dirty="0">
                <a:solidFill>
                  <a:schemeClr val="tx1"/>
                </a:solidFill>
                <a:latin typeface="Arial"/>
                <a:cs typeface="Arial"/>
              </a:rPr>
              <a:t>s</a:t>
            </a:r>
            <a:r>
              <a:rPr sz="3200" dirty="0">
                <a:solidFill>
                  <a:schemeClr val="tx1"/>
                </a:solidFill>
                <a:latin typeface="Arial"/>
                <a:cs typeface="Arial"/>
              </a:rPr>
              <a:t>:</a:t>
            </a:r>
            <a:r>
              <a:rPr sz="3200" spc="-25" dirty="0">
                <a:solidFill>
                  <a:schemeClr val="tx1"/>
                </a:solidFill>
                <a:latin typeface="Arial"/>
                <a:cs typeface="Arial"/>
              </a:rPr>
              <a:t> </a:t>
            </a:r>
            <a:r>
              <a:rPr sz="3200" dirty="0">
                <a:solidFill>
                  <a:schemeClr val="tx1"/>
                </a:solidFill>
                <a:latin typeface="Arial"/>
                <a:cs typeface="Arial"/>
              </a:rPr>
              <a:t>SMP</a:t>
            </a:r>
          </a:p>
        </p:txBody>
      </p:sp>
      <p:sp>
        <p:nvSpPr>
          <p:cNvPr id="10" name="object 10"/>
          <p:cNvSpPr/>
          <p:nvPr/>
        </p:nvSpPr>
        <p:spPr>
          <a:xfrm>
            <a:off x="4506214" y="1527175"/>
            <a:ext cx="4478655" cy="2396109"/>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77787" y="2012060"/>
            <a:ext cx="4326890" cy="1936750"/>
          </a:xfrm>
          <a:custGeom>
            <a:avLst/>
            <a:gdLst/>
            <a:ahLst/>
            <a:cxnLst/>
            <a:rect l="l" t="t" r="r" b="b"/>
            <a:pathLst>
              <a:path w="4326890" h="1936750">
                <a:moveTo>
                  <a:pt x="0" y="1936623"/>
                </a:moveTo>
                <a:lnTo>
                  <a:pt x="4326509" y="1936623"/>
                </a:lnTo>
                <a:lnTo>
                  <a:pt x="4326509" y="0"/>
                </a:lnTo>
                <a:lnTo>
                  <a:pt x="0" y="0"/>
                </a:lnTo>
                <a:lnTo>
                  <a:pt x="0" y="1936623"/>
                </a:lnTo>
                <a:close/>
              </a:path>
            </a:pathLst>
          </a:custGeom>
          <a:solidFill>
            <a:srgbClr val="000000"/>
          </a:solidFill>
        </p:spPr>
        <p:txBody>
          <a:bodyPr wrap="square" lIns="0" tIns="0" rIns="0" bIns="0" rtlCol="0"/>
          <a:lstStyle/>
          <a:p>
            <a:endParaRPr/>
          </a:p>
        </p:txBody>
      </p:sp>
      <p:sp>
        <p:nvSpPr>
          <p:cNvPr id="13" name="object 13"/>
          <p:cNvSpPr/>
          <p:nvPr/>
        </p:nvSpPr>
        <p:spPr>
          <a:xfrm>
            <a:off x="77787" y="1569592"/>
            <a:ext cx="4326890" cy="2379345"/>
          </a:xfrm>
          <a:custGeom>
            <a:avLst/>
            <a:gdLst/>
            <a:ahLst/>
            <a:cxnLst/>
            <a:rect l="l" t="t" r="r" b="b"/>
            <a:pathLst>
              <a:path w="4326890" h="2379345">
                <a:moveTo>
                  <a:pt x="0" y="2379091"/>
                </a:moveTo>
                <a:lnTo>
                  <a:pt x="4326509" y="2379091"/>
                </a:lnTo>
                <a:lnTo>
                  <a:pt x="4326509" y="0"/>
                </a:lnTo>
                <a:lnTo>
                  <a:pt x="0" y="0"/>
                </a:lnTo>
                <a:lnTo>
                  <a:pt x="0" y="2379091"/>
                </a:lnTo>
                <a:close/>
              </a:path>
            </a:pathLst>
          </a:custGeom>
          <a:ln w="9524">
            <a:solidFill>
              <a:srgbClr val="000000"/>
            </a:solidFill>
          </a:ln>
        </p:spPr>
        <p:txBody>
          <a:bodyPr wrap="square" lIns="0" tIns="0" rIns="0" bIns="0" rtlCol="0"/>
          <a:lstStyle/>
          <a:p>
            <a:endParaRPr/>
          </a:p>
        </p:txBody>
      </p:sp>
      <p:sp>
        <p:nvSpPr>
          <p:cNvPr id="14" name="object 14"/>
          <p:cNvSpPr/>
          <p:nvPr/>
        </p:nvSpPr>
        <p:spPr>
          <a:xfrm>
            <a:off x="277418" y="2128011"/>
            <a:ext cx="147320" cy="163830"/>
          </a:xfrm>
          <a:custGeom>
            <a:avLst/>
            <a:gdLst/>
            <a:ahLst/>
            <a:cxnLst/>
            <a:rect l="l" t="t" r="r" b="b"/>
            <a:pathLst>
              <a:path w="147320" h="163830">
                <a:moveTo>
                  <a:pt x="122580" y="0"/>
                </a:moveTo>
                <a:lnTo>
                  <a:pt x="14367" y="2182"/>
                </a:lnTo>
                <a:lnTo>
                  <a:pt x="4005" y="11054"/>
                </a:lnTo>
                <a:lnTo>
                  <a:pt x="0" y="24511"/>
                </a:lnTo>
                <a:lnTo>
                  <a:pt x="2190" y="149303"/>
                </a:lnTo>
                <a:lnTo>
                  <a:pt x="11077" y="159678"/>
                </a:lnTo>
                <a:lnTo>
                  <a:pt x="24510" y="163702"/>
                </a:lnTo>
                <a:lnTo>
                  <a:pt x="132724" y="161500"/>
                </a:lnTo>
                <a:lnTo>
                  <a:pt x="143086" y="152592"/>
                </a:lnTo>
                <a:lnTo>
                  <a:pt x="147091" y="139191"/>
                </a:lnTo>
                <a:lnTo>
                  <a:pt x="144900" y="14345"/>
                </a:lnTo>
                <a:lnTo>
                  <a:pt x="136014" y="3992"/>
                </a:lnTo>
                <a:lnTo>
                  <a:pt x="122580" y="0"/>
                </a:lnTo>
                <a:close/>
              </a:path>
            </a:pathLst>
          </a:custGeom>
          <a:solidFill>
            <a:srgbClr val="FF6600"/>
          </a:solidFill>
        </p:spPr>
        <p:txBody>
          <a:bodyPr wrap="square" lIns="0" tIns="0" rIns="0" bIns="0" rtlCol="0"/>
          <a:lstStyle/>
          <a:p>
            <a:endParaRPr/>
          </a:p>
        </p:txBody>
      </p:sp>
      <p:sp>
        <p:nvSpPr>
          <p:cNvPr id="15" name="object 15"/>
          <p:cNvSpPr/>
          <p:nvPr/>
        </p:nvSpPr>
        <p:spPr>
          <a:xfrm>
            <a:off x="427850" y="2128011"/>
            <a:ext cx="147320" cy="163830"/>
          </a:xfrm>
          <a:custGeom>
            <a:avLst/>
            <a:gdLst/>
            <a:ahLst/>
            <a:cxnLst/>
            <a:rect l="l" t="t" r="r" b="b"/>
            <a:pathLst>
              <a:path w="147320" h="163830">
                <a:moveTo>
                  <a:pt x="122580" y="0"/>
                </a:moveTo>
                <a:lnTo>
                  <a:pt x="14367" y="2182"/>
                </a:lnTo>
                <a:lnTo>
                  <a:pt x="4005" y="11054"/>
                </a:lnTo>
                <a:lnTo>
                  <a:pt x="0" y="24511"/>
                </a:lnTo>
                <a:lnTo>
                  <a:pt x="2190" y="149303"/>
                </a:lnTo>
                <a:lnTo>
                  <a:pt x="11077" y="159678"/>
                </a:lnTo>
                <a:lnTo>
                  <a:pt x="24510" y="163702"/>
                </a:lnTo>
                <a:lnTo>
                  <a:pt x="132724" y="161500"/>
                </a:lnTo>
                <a:lnTo>
                  <a:pt x="143086" y="152592"/>
                </a:lnTo>
                <a:lnTo>
                  <a:pt x="147091" y="139191"/>
                </a:lnTo>
                <a:lnTo>
                  <a:pt x="144900" y="14345"/>
                </a:lnTo>
                <a:lnTo>
                  <a:pt x="136014" y="3992"/>
                </a:lnTo>
                <a:lnTo>
                  <a:pt x="122580" y="0"/>
                </a:lnTo>
                <a:close/>
              </a:path>
            </a:pathLst>
          </a:custGeom>
          <a:solidFill>
            <a:srgbClr val="FF6600"/>
          </a:solidFill>
        </p:spPr>
        <p:txBody>
          <a:bodyPr wrap="square" lIns="0" tIns="0" rIns="0" bIns="0" rtlCol="0"/>
          <a:lstStyle/>
          <a:p>
            <a:endParaRPr/>
          </a:p>
        </p:txBody>
      </p:sp>
      <p:sp>
        <p:nvSpPr>
          <p:cNvPr id="16" name="object 16"/>
          <p:cNvSpPr/>
          <p:nvPr/>
        </p:nvSpPr>
        <p:spPr>
          <a:xfrm>
            <a:off x="577316" y="2131822"/>
            <a:ext cx="147320" cy="163830"/>
          </a:xfrm>
          <a:custGeom>
            <a:avLst/>
            <a:gdLst/>
            <a:ahLst/>
            <a:cxnLst/>
            <a:rect l="l" t="t" r="r" b="b"/>
            <a:pathLst>
              <a:path w="147320" h="163830">
                <a:moveTo>
                  <a:pt x="122580" y="0"/>
                </a:moveTo>
                <a:lnTo>
                  <a:pt x="14370" y="2205"/>
                </a:lnTo>
                <a:lnTo>
                  <a:pt x="4007" y="11113"/>
                </a:lnTo>
                <a:lnTo>
                  <a:pt x="0" y="24511"/>
                </a:lnTo>
                <a:lnTo>
                  <a:pt x="2195" y="149436"/>
                </a:lnTo>
                <a:lnTo>
                  <a:pt x="11089" y="159807"/>
                </a:lnTo>
                <a:lnTo>
                  <a:pt x="24523" y="163829"/>
                </a:lnTo>
                <a:lnTo>
                  <a:pt x="132738" y="161624"/>
                </a:lnTo>
                <a:lnTo>
                  <a:pt x="143100" y="152716"/>
                </a:lnTo>
                <a:lnTo>
                  <a:pt x="147104" y="139318"/>
                </a:lnTo>
                <a:lnTo>
                  <a:pt x="144910" y="14393"/>
                </a:lnTo>
                <a:lnTo>
                  <a:pt x="136020" y="4022"/>
                </a:lnTo>
                <a:lnTo>
                  <a:pt x="122580" y="0"/>
                </a:lnTo>
                <a:close/>
              </a:path>
            </a:pathLst>
          </a:custGeom>
          <a:solidFill>
            <a:srgbClr val="FF6600"/>
          </a:solidFill>
        </p:spPr>
        <p:txBody>
          <a:bodyPr wrap="square" lIns="0" tIns="0" rIns="0" bIns="0" rtlCol="0"/>
          <a:lstStyle/>
          <a:p>
            <a:endParaRPr/>
          </a:p>
        </p:txBody>
      </p:sp>
      <p:sp>
        <p:nvSpPr>
          <p:cNvPr id="17" name="object 17"/>
          <p:cNvSpPr/>
          <p:nvPr/>
        </p:nvSpPr>
        <p:spPr>
          <a:xfrm>
            <a:off x="727748" y="2131822"/>
            <a:ext cx="147320" cy="163830"/>
          </a:xfrm>
          <a:custGeom>
            <a:avLst/>
            <a:gdLst/>
            <a:ahLst/>
            <a:cxnLst/>
            <a:rect l="l" t="t" r="r" b="b"/>
            <a:pathLst>
              <a:path w="147319" h="163830">
                <a:moveTo>
                  <a:pt x="122580" y="0"/>
                </a:moveTo>
                <a:lnTo>
                  <a:pt x="14370" y="2205"/>
                </a:lnTo>
                <a:lnTo>
                  <a:pt x="4007" y="11113"/>
                </a:lnTo>
                <a:lnTo>
                  <a:pt x="0" y="24511"/>
                </a:lnTo>
                <a:lnTo>
                  <a:pt x="2195" y="149436"/>
                </a:lnTo>
                <a:lnTo>
                  <a:pt x="11089" y="159807"/>
                </a:lnTo>
                <a:lnTo>
                  <a:pt x="24523" y="163829"/>
                </a:lnTo>
                <a:lnTo>
                  <a:pt x="132738" y="161624"/>
                </a:lnTo>
                <a:lnTo>
                  <a:pt x="143100" y="152716"/>
                </a:lnTo>
                <a:lnTo>
                  <a:pt x="147104" y="139318"/>
                </a:lnTo>
                <a:lnTo>
                  <a:pt x="144910" y="14393"/>
                </a:lnTo>
                <a:lnTo>
                  <a:pt x="136020" y="4022"/>
                </a:lnTo>
                <a:lnTo>
                  <a:pt x="122580" y="0"/>
                </a:lnTo>
                <a:close/>
              </a:path>
            </a:pathLst>
          </a:custGeom>
          <a:solidFill>
            <a:srgbClr val="FF6600"/>
          </a:solidFill>
        </p:spPr>
        <p:txBody>
          <a:bodyPr wrap="square" lIns="0" tIns="0" rIns="0" bIns="0" rtlCol="0"/>
          <a:lstStyle/>
          <a:p>
            <a:endParaRPr/>
          </a:p>
        </p:txBody>
      </p:sp>
      <p:sp>
        <p:nvSpPr>
          <p:cNvPr id="18" name="object 18"/>
          <p:cNvSpPr/>
          <p:nvPr/>
        </p:nvSpPr>
        <p:spPr>
          <a:xfrm>
            <a:off x="280466" y="2412364"/>
            <a:ext cx="38735" cy="245745"/>
          </a:xfrm>
          <a:custGeom>
            <a:avLst/>
            <a:gdLst/>
            <a:ahLst/>
            <a:cxnLst/>
            <a:rect l="l" t="t" r="r" b="b"/>
            <a:pathLst>
              <a:path w="38735" h="245744">
                <a:moveTo>
                  <a:pt x="35509" y="0"/>
                </a:moveTo>
                <a:lnTo>
                  <a:pt x="2870" y="0"/>
                </a:lnTo>
                <a:lnTo>
                  <a:pt x="0" y="2794"/>
                </a:lnTo>
                <a:lnTo>
                  <a:pt x="0" y="242570"/>
                </a:lnTo>
                <a:lnTo>
                  <a:pt x="2870" y="245490"/>
                </a:lnTo>
                <a:lnTo>
                  <a:pt x="35509" y="245490"/>
                </a:lnTo>
                <a:lnTo>
                  <a:pt x="38366" y="242570"/>
                </a:lnTo>
                <a:lnTo>
                  <a:pt x="38366" y="2794"/>
                </a:lnTo>
                <a:lnTo>
                  <a:pt x="35509" y="0"/>
                </a:lnTo>
                <a:close/>
              </a:path>
            </a:pathLst>
          </a:custGeom>
          <a:solidFill>
            <a:srgbClr val="00C400"/>
          </a:solidFill>
        </p:spPr>
        <p:txBody>
          <a:bodyPr wrap="square" lIns="0" tIns="0" rIns="0" bIns="0" rtlCol="0"/>
          <a:lstStyle/>
          <a:p>
            <a:endParaRPr/>
          </a:p>
        </p:txBody>
      </p:sp>
      <p:sp>
        <p:nvSpPr>
          <p:cNvPr id="19" name="object 19"/>
          <p:cNvSpPr/>
          <p:nvPr/>
        </p:nvSpPr>
        <p:spPr>
          <a:xfrm>
            <a:off x="322072" y="2412364"/>
            <a:ext cx="38735" cy="245745"/>
          </a:xfrm>
          <a:custGeom>
            <a:avLst/>
            <a:gdLst/>
            <a:ahLst/>
            <a:cxnLst/>
            <a:rect l="l" t="t" r="r" b="b"/>
            <a:pathLst>
              <a:path w="38735" h="245744">
                <a:moveTo>
                  <a:pt x="35509" y="0"/>
                </a:moveTo>
                <a:lnTo>
                  <a:pt x="2870" y="0"/>
                </a:lnTo>
                <a:lnTo>
                  <a:pt x="0" y="2794"/>
                </a:lnTo>
                <a:lnTo>
                  <a:pt x="0" y="242570"/>
                </a:lnTo>
                <a:lnTo>
                  <a:pt x="2870" y="245490"/>
                </a:lnTo>
                <a:lnTo>
                  <a:pt x="35509" y="245490"/>
                </a:lnTo>
                <a:lnTo>
                  <a:pt x="38366" y="242570"/>
                </a:lnTo>
                <a:lnTo>
                  <a:pt x="38366" y="2794"/>
                </a:lnTo>
                <a:lnTo>
                  <a:pt x="35509" y="0"/>
                </a:lnTo>
                <a:close/>
              </a:path>
            </a:pathLst>
          </a:custGeom>
          <a:solidFill>
            <a:srgbClr val="00C400"/>
          </a:solidFill>
        </p:spPr>
        <p:txBody>
          <a:bodyPr wrap="square" lIns="0" tIns="0" rIns="0" bIns="0" rtlCol="0"/>
          <a:lstStyle/>
          <a:p>
            <a:endParaRPr/>
          </a:p>
        </p:txBody>
      </p:sp>
      <p:sp>
        <p:nvSpPr>
          <p:cNvPr id="20" name="object 20"/>
          <p:cNvSpPr/>
          <p:nvPr/>
        </p:nvSpPr>
        <p:spPr>
          <a:xfrm>
            <a:off x="363677" y="2412364"/>
            <a:ext cx="38735" cy="245745"/>
          </a:xfrm>
          <a:custGeom>
            <a:avLst/>
            <a:gdLst/>
            <a:ahLst/>
            <a:cxnLst/>
            <a:rect l="l" t="t" r="r" b="b"/>
            <a:pathLst>
              <a:path w="38735" h="245744">
                <a:moveTo>
                  <a:pt x="35509" y="0"/>
                </a:moveTo>
                <a:lnTo>
                  <a:pt x="2870" y="0"/>
                </a:lnTo>
                <a:lnTo>
                  <a:pt x="0" y="2794"/>
                </a:lnTo>
                <a:lnTo>
                  <a:pt x="0" y="242570"/>
                </a:lnTo>
                <a:lnTo>
                  <a:pt x="2870" y="245490"/>
                </a:lnTo>
                <a:lnTo>
                  <a:pt x="35509" y="245490"/>
                </a:lnTo>
                <a:lnTo>
                  <a:pt x="38366" y="242570"/>
                </a:lnTo>
                <a:lnTo>
                  <a:pt x="38366" y="2794"/>
                </a:lnTo>
                <a:lnTo>
                  <a:pt x="35509" y="0"/>
                </a:lnTo>
                <a:close/>
              </a:path>
            </a:pathLst>
          </a:custGeom>
          <a:solidFill>
            <a:srgbClr val="00C400"/>
          </a:solidFill>
        </p:spPr>
        <p:txBody>
          <a:bodyPr wrap="square" lIns="0" tIns="0" rIns="0" bIns="0" rtlCol="0"/>
          <a:lstStyle/>
          <a:p>
            <a:endParaRPr/>
          </a:p>
        </p:txBody>
      </p:sp>
      <p:sp>
        <p:nvSpPr>
          <p:cNvPr id="21" name="object 21"/>
          <p:cNvSpPr/>
          <p:nvPr/>
        </p:nvSpPr>
        <p:spPr>
          <a:xfrm>
            <a:off x="407733" y="2412364"/>
            <a:ext cx="153670" cy="245745"/>
          </a:xfrm>
          <a:custGeom>
            <a:avLst/>
            <a:gdLst/>
            <a:ahLst/>
            <a:cxnLst/>
            <a:rect l="l" t="t" r="r" b="b"/>
            <a:pathLst>
              <a:path w="153670" h="245744">
                <a:moveTo>
                  <a:pt x="127876" y="0"/>
                </a:moveTo>
                <a:lnTo>
                  <a:pt x="13926" y="2797"/>
                </a:lnTo>
                <a:lnTo>
                  <a:pt x="3863" y="12032"/>
                </a:lnTo>
                <a:lnTo>
                  <a:pt x="0" y="25526"/>
                </a:lnTo>
                <a:lnTo>
                  <a:pt x="2803" y="231592"/>
                </a:lnTo>
                <a:lnTo>
                  <a:pt x="12057" y="241636"/>
                </a:lnTo>
                <a:lnTo>
                  <a:pt x="25577" y="245490"/>
                </a:lnTo>
                <a:lnTo>
                  <a:pt x="139518" y="242697"/>
                </a:lnTo>
                <a:lnTo>
                  <a:pt x="149579" y="233461"/>
                </a:lnTo>
                <a:lnTo>
                  <a:pt x="153441" y="219963"/>
                </a:lnTo>
                <a:lnTo>
                  <a:pt x="150644" y="13904"/>
                </a:lnTo>
                <a:lnTo>
                  <a:pt x="141395" y="3856"/>
                </a:lnTo>
                <a:lnTo>
                  <a:pt x="127876" y="0"/>
                </a:lnTo>
                <a:close/>
              </a:path>
            </a:pathLst>
          </a:custGeom>
          <a:solidFill>
            <a:srgbClr val="00C400"/>
          </a:solidFill>
        </p:spPr>
        <p:txBody>
          <a:bodyPr wrap="square" lIns="0" tIns="0" rIns="0" bIns="0" rtlCol="0"/>
          <a:lstStyle/>
          <a:p>
            <a:endParaRPr/>
          </a:p>
        </p:txBody>
      </p:sp>
      <p:sp>
        <p:nvSpPr>
          <p:cNvPr id="22" name="object 22"/>
          <p:cNvSpPr/>
          <p:nvPr/>
        </p:nvSpPr>
        <p:spPr>
          <a:xfrm>
            <a:off x="566813" y="2412364"/>
            <a:ext cx="153670" cy="245745"/>
          </a:xfrm>
          <a:custGeom>
            <a:avLst/>
            <a:gdLst/>
            <a:ahLst/>
            <a:cxnLst/>
            <a:rect l="l" t="t" r="r" b="b"/>
            <a:pathLst>
              <a:path w="153670" h="245744">
                <a:moveTo>
                  <a:pt x="127863" y="0"/>
                </a:moveTo>
                <a:lnTo>
                  <a:pt x="13922" y="2793"/>
                </a:lnTo>
                <a:lnTo>
                  <a:pt x="3861" y="12029"/>
                </a:lnTo>
                <a:lnTo>
                  <a:pt x="0" y="25526"/>
                </a:lnTo>
                <a:lnTo>
                  <a:pt x="2797" y="231586"/>
                </a:lnTo>
                <a:lnTo>
                  <a:pt x="12045" y="241634"/>
                </a:lnTo>
                <a:lnTo>
                  <a:pt x="25565" y="245490"/>
                </a:lnTo>
                <a:lnTo>
                  <a:pt x="139520" y="242693"/>
                </a:lnTo>
                <a:lnTo>
                  <a:pt x="149581" y="233458"/>
                </a:lnTo>
                <a:lnTo>
                  <a:pt x="153441" y="219963"/>
                </a:lnTo>
                <a:lnTo>
                  <a:pt x="150640" y="13898"/>
                </a:lnTo>
                <a:lnTo>
                  <a:pt x="141389" y="3854"/>
                </a:lnTo>
                <a:lnTo>
                  <a:pt x="127863" y="0"/>
                </a:lnTo>
                <a:close/>
              </a:path>
            </a:pathLst>
          </a:custGeom>
          <a:solidFill>
            <a:srgbClr val="00C400"/>
          </a:solidFill>
        </p:spPr>
        <p:txBody>
          <a:bodyPr wrap="square" lIns="0" tIns="0" rIns="0" bIns="0" rtlCol="0"/>
          <a:lstStyle/>
          <a:p>
            <a:endParaRPr/>
          </a:p>
        </p:txBody>
      </p:sp>
      <p:sp>
        <p:nvSpPr>
          <p:cNvPr id="23" name="object 23"/>
          <p:cNvSpPr/>
          <p:nvPr/>
        </p:nvSpPr>
        <p:spPr>
          <a:xfrm>
            <a:off x="725881" y="2412364"/>
            <a:ext cx="153670" cy="245745"/>
          </a:xfrm>
          <a:custGeom>
            <a:avLst/>
            <a:gdLst/>
            <a:ahLst/>
            <a:cxnLst/>
            <a:rect l="l" t="t" r="r" b="b"/>
            <a:pathLst>
              <a:path w="153669" h="245744">
                <a:moveTo>
                  <a:pt x="127876" y="0"/>
                </a:moveTo>
                <a:lnTo>
                  <a:pt x="13926" y="2797"/>
                </a:lnTo>
                <a:lnTo>
                  <a:pt x="3863" y="12032"/>
                </a:lnTo>
                <a:lnTo>
                  <a:pt x="0" y="25526"/>
                </a:lnTo>
                <a:lnTo>
                  <a:pt x="2803" y="231592"/>
                </a:lnTo>
                <a:lnTo>
                  <a:pt x="12057" y="241636"/>
                </a:lnTo>
                <a:lnTo>
                  <a:pt x="25577" y="245490"/>
                </a:lnTo>
                <a:lnTo>
                  <a:pt x="139527" y="242693"/>
                </a:lnTo>
                <a:lnTo>
                  <a:pt x="149590" y="233458"/>
                </a:lnTo>
                <a:lnTo>
                  <a:pt x="153454" y="219963"/>
                </a:lnTo>
                <a:lnTo>
                  <a:pt x="150650" y="13898"/>
                </a:lnTo>
                <a:lnTo>
                  <a:pt x="141396" y="3854"/>
                </a:lnTo>
                <a:lnTo>
                  <a:pt x="127876" y="0"/>
                </a:lnTo>
                <a:close/>
              </a:path>
            </a:pathLst>
          </a:custGeom>
          <a:solidFill>
            <a:srgbClr val="00C400"/>
          </a:solidFill>
        </p:spPr>
        <p:txBody>
          <a:bodyPr wrap="square" lIns="0" tIns="0" rIns="0" bIns="0" rtlCol="0"/>
          <a:lstStyle/>
          <a:p>
            <a:endParaRPr/>
          </a:p>
        </p:txBody>
      </p:sp>
      <p:sp>
        <p:nvSpPr>
          <p:cNvPr id="24" name="object 24"/>
          <p:cNvSpPr/>
          <p:nvPr/>
        </p:nvSpPr>
        <p:spPr>
          <a:xfrm>
            <a:off x="280466" y="2676144"/>
            <a:ext cx="597535" cy="554990"/>
          </a:xfrm>
          <a:custGeom>
            <a:avLst/>
            <a:gdLst/>
            <a:ahLst/>
            <a:cxnLst/>
            <a:rect l="l" t="t" r="r" b="b"/>
            <a:pathLst>
              <a:path w="597535" h="554989">
                <a:moveTo>
                  <a:pt x="563803" y="0"/>
                </a:moveTo>
                <a:lnTo>
                  <a:pt x="23303" y="1492"/>
                </a:lnTo>
                <a:lnTo>
                  <a:pt x="11260" y="8264"/>
                </a:lnTo>
                <a:lnTo>
                  <a:pt x="3040" y="19270"/>
                </a:lnTo>
                <a:lnTo>
                  <a:pt x="0" y="33146"/>
                </a:lnTo>
                <a:lnTo>
                  <a:pt x="1491" y="531234"/>
                </a:lnTo>
                <a:lnTo>
                  <a:pt x="8262" y="543271"/>
                </a:lnTo>
                <a:lnTo>
                  <a:pt x="19274" y="551460"/>
                </a:lnTo>
                <a:lnTo>
                  <a:pt x="33172" y="554481"/>
                </a:lnTo>
                <a:lnTo>
                  <a:pt x="573658" y="553002"/>
                </a:lnTo>
                <a:lnTo>
                  <a:pt x="585701" y="546264"/>
                </a:lnTo>
                <a:lnTo>
                  <a:pt x="593921" y="535268"/>
                </a:lnTo>
                <a:lnTo>
                  <a:pt x="596963" y="521334"/>
                </a:lnTo>
                <a:lnTo>
                  <a:pt x="595474" y="23302"/>
                </a:lnTo>
                <a:lnTo>
                  <a:pt x="588705" y="11265"/>
                </a:lnTo>
                <a:lnTo>
                  <a:pt x="577696" y="3043"/>
                </a:lnTo>
                <a:lnTo>
                  <a:pt x="563803" y="0"/>
                </a:lnTo>
                <a:close/>
              </a:path>
            </a:pathLst>
          </a:custGeom>
          <a:solidFill>
            <a:srgbClr val="999999"/>
          </a:solidFill>
        </p:spPr>
        <p:txBody>
          <a:bodyPr wrap="square" lIns="0" tIns="0" rIns="0" bIns="0" rtlCol="0"/>
          <a:lstStyle/>
          <a:p>
            <a:endParaRPr/>
          </a:p>
        </p:txBody>
      </p:sp>
      <p:sp>
        <p:nvSpPr>
          <p:cNvPr id="25" name="object 25"/>
          <p:cNvSpPr/>
          <p:nvPr/>
        </p:nvSpPr>
        <p:spPr>
          <a:xfrm>
            <a:off x="280466" y="2676144"/>
            <a:ext cx="597535" cy="554990"/>
          </a:xfrm>
          <a:custGeom>
            <a:avLst/>
            <a:gdLst/>
            <a:ahLst/>
            <a:cxnLst/>
            <a:rect l="l" t="t" r="r" b="b"/>
            <a:pathLst>
              <a:path w="597535" h="554989">
                <a:moveTo>
                  <a:pt x="0" y="33146"/>
                </a:moveTo>
                <a:lnTo>
                  <a:pt x="3040" y="19270"/>
                </a:lnTo>
                <a:lnTo>
                  <a:pt x="11260" y="8264"/>
                </a:lnTo>
                <a:lnTo>
                  <a:pt x="23303" y="1492"/>
                </a:lnTo>
                <a:lnTo>
                  <a:pt x="563803" y="0"/>
                </a:lnTo>
                <a:lnTo>
                  <a:pt x="577696" y="3043"/>
                </a:lnTo>
                <a:lnTo>
                  <a:pt x="588705" y="11265"/>
                </a:lnTo>
                <a:lnTo>
                  <a:pt x="595474" y="23302"/>
                </a:lnTo>
                <a:lnTo>
                  <a:pt x="596963" y="521334"/>
                </a:lnTo>
                <a:lnTo>
                  <a:pt x="593921" y="535268"/>
                </a:lnTo>
                <a:lnTo>
                  <a:pt x="585701" y="546264"/>
                </a:lnTo>
                <a:lnTo>
                  <a:pt x="573658" y="553002"/>
                </a:lnTo>
                <a:lnTo>
                  <a:pt x="33172" y="554481"/>
                </a:lnTo>
                <a:lnTo>
                  <a:pt x="19274" y="551460"/>
                </a:lnTo>
                <a:lnTo>
                  <a:pt x="8262" y="543271"/>
                </a:lnTo>
                <a:lnTo>
                  <a:pt x="1491" y="531234"/>
                </a:lnTo>
                <a:lnTo>
                  <a:pt x="0" y="33146"/>
                </a:lnTo>
                <a:close/>
              </a:path>
            </a:pathLst>
          </a:custGeom>
          <a:ln w="9525">
            <a:solidFill>
              <a:srgbClr val="999999"/>
            </a:solidFill>
          </a:ln>
        </p:spPr>
        <p:txBody>
          <a:bodyPr wrap="square" lIns="0" tIns="0" rIns="0" bIns="0" rtlCol="0"/>
          <a:lstStyle/>
          <a:p>
            <a:endParaRPr/>
          </a:p>
        </p:txBody>
      </p:sp>
      <p:sp>
        <p:nvSpPr>
          <p:cNvPr id="26" name="object 26"/>
          <p:cNvSpPr/>
          <p:nvPr/>
        </p:nvSpPr>
        <p:spPr>
          <a:xfrm>
            <a:off x="280466" y="2307335"/>
            <a:ext cx="597535" cy="88900"/>
          </a:xfrm>
          <a:custGeom>
            <a:avLst/>
            <a:gdLst/>
            <a:ahLst/>
            <a:cxnLst/>
            <a:rect l="l" t="t" r="r" b="b"/>
            <a:pathLst>
              <a:path w="597535" h="88900">
                <a:moveTo>
                  <a:pt x="590346" y="0"/>
                </a:moveTo>
                <a:lnTo>
                  <a:pt x="6629" y="0"/>
                </a:lnTo>
                <a:lnTo>
                  <a:pt x="0" y="6603"/>
                </a:lnTo>
                <a:lnTo>
                  <a:pt x="0" y="82168"/>
                </a:lnTo>
                <a:lnTo>
                  <a:pt x="6629" y="88773"/>
                </a:lnTo>
                <a:lnTo>
                  <a:pt x="590346" y="88773"/>
                </a:lnTo>
                <a:lnTo>
                  <a:pt x="596963" y="82168"/>
                </a:lnTo>
                <a:lnTo>
                  <a:pt x="596963" y="6603"/>
                </a:lnTo>
                <a:lnTo>
                  <a:pt x="590346" y="0"/>
                </a:lnTo>
                <a:close/>
              </a:path>
            </a:pathLst>
          </a:custGeom>
          <a:solidFill>
            <a:srgbClr val="999999"/>
          </a:solidFill>
        </p:spPr>
        <p:txBody>
          <a:bodyPr wrap="square" lIns="0" tIns="0" rIns="0" bIns="0" rtlCol="0"/>
          <a:lstStyle/>
          <a:p>
            <a:endParaRPr/>
          </a:p>
        </p:txBody>
      </p:sp>
      <p:sp>
        <p:nvSpPr>
          <p:cNvPr id="27" name="object 27"/>
          <p:cNvSpPr/>
          <p:nvPr/>
        </p:nvSpPr>
        <p:spPr>
          <a:xfrm>
            <a:off x="280466" y="2307335"/>
            <a:ext cx="597535" cy="88900"/>
          </a:xfrm>
          <a:custGeom>
            <a:avLst/>
            <a:gdLst/>
            <a:ahLst/>
            <a:cxnLst/>
            <a:rect l="l" t="t" r="r" b="b"/>
            <a:pathLst>
              <a:path w="597535" h="88900">
                <a:moveTo>
                  <a:pt x="0" y="14859"/>
                </a:moveTo>
                <a:lnTo>
                  <a:pt x="0" y="6603"/>
                </a:lnTo>
                <a:lnTo>
                  <a:pt x="6629" y="0"/>
                </a:lnTo>
                <a:lnTo>
                  <a:pt x="14795" y="0"/>
                </a:lnTo>
                <a:lnTo>
                  <a:pt x="582180" y="0"/>
                </a:lnTo>
                <a:lnTo>
                  <a:pt x="590346" y="0"/>
                </a:lnTo>
                <a:lnTo>
                  <a:pt x="596963" y="6603"/>
                </a:lnTo>
                <a:lnTo>
                  <a:pt x="596963" y="14859"/>
                </a:lnTo>
                <a:lnTo>
                  <a:pt x="596963" y="73913"/>
                </a:lnTo>
                <a:lnTo>
                  <a:pt x="596963" y="82168"/>
                </a:lnTo>
                <a:lnTo>
                  <a:pt x="590346" y="88773"/>
                </a:lnTo>
                <a:lnTo>
                  <a:pt x="582180" y="88773"/>
                </a:lnTo>
                <a:lnTo>
                  <a:pt x="14795" y="88773"/>
                </a:lnTo>
                <a:lnTo>
                  <a:pt x="6629" y="88773"/>
                </a:lnTo>
                <a:lnTo>
                  <a:pt x="0" y="82168"/>
                </a:lnTo>
                <a:lnTo>
                  <a:pt x="0" y="73913"/>
                </a:lnTo>
                <a:lnTo>
                  <a:pt x="0" y="14859"/>
                </a:lnTo>
                <a:close/>
              </a:path>
            </a:pathLst>
          </a:custGeom>
          <a:ln w="9524">
            <a:solidFill>
              <a:srgbClr val="999999"/>
            </a:solidFill>
          </a:ln>
        </p:spPr>
        <p:txBody>
          <a:bodyPr wrap="square" lIns="0" tIns="0" rIns="0" bIns="0" rtlCol="0"/>
          <a:lstStyle/>
          <a:p>
            <a:endParaRPr/>
          </a:p>
        </p:txBody>
      </p:sp>
      <p:sp>
        <p:nvSpPr>
          <p:cNvPr id="28" name="object 28"/>
          <p:cNvSpPr/>
          <p:nvPr/>
        </p:nvSpPr>
        <p:spPr>
          <a:xfrm>
            <a:off x="280466" y="2028444"/>
            <a:ext cx="597535" cy="88900"/>
          </a:xfrm>
          <a:custGeom>
            <a:avLst/>
            <a:gdLst/>
            <a:ahLst/>
            <a:cxnLst/>
            <a:rect l="l" t="t" r="r" b="b"/>
            <a:pathLst>
              <a:path w="597535" h="88900">
                <a:moveTo>
                  <a:pt x="590346" y="0"/>
                </a:moveTo>
                <a:lnTo>
                  <a:pt x="6629" y="0"/>
                </a:lnTo>
                <a:lnTo>
                  <a:pt x="0" y="6603"/>
                </a:lnTo>
                <a:lnTo>
                  <a:pt x="0" y="82168"/>
                </a:lnTo>
                <a:lnTo>
                  <a:pt x="6629" y="88772"/>
                </a:lnTo>
                <a:lnTo>
                  <a:pt x="590346" y="88772"/>
                </a:lnTo>
                <a:lnTo>
                  <a:pt x="596963" y="82168"/>
                </a:lnTo>
                <a:lnTo>
                  <a:pt x="596963" y="6603"/>
                </a:lnTo>
                <a:lnTo>
                  <a:pt x="590346" y="0"/>
                </a:lnTo>
                <a:close/>
              </a:path>
            </a:pathLst>
          </a:custGeom>
          <a:solidFill>
            <a:srgbClr val="999999"/>
          </a:solidFill>
        </p:spPr>
        <p:txBody>
          <a:bodyPr wrap="square" lIns="0" tIns="0" rIns="0" bIns="0" rtlCol="0"/>
          <a:lstStyle/>
          <a:p>
            <a:endParaRPr/>
          </a:p>
        </p:txBody>
      </p:sp>
      <p:sp>
        <p:nvSpPr>
          <p:cNvPr id="29" name="object 29"/>
          <p:cNvSpPr/>
          <p:nvPr/>
        </p:nvSpPr>
        <p:spPr>
          <a:xfrm>
            <a:off x="280466" y="2028444"/>
            <a:ext cx="597535" cy="88900"/>
          </a:xfrm>
          <a:custGeom>
            <a:avLst/>
            <a:gdLst/>
            <a:ahLst/>
            <a:cxnLst/>
            <a:rect l="l" t="t" r="r" b="b"/>
            <a:pathLst>
              <a:path w="597535" h="88900">
                <a:moveTo>
                  <a:pt x="0" y="14858"/>
                </a:moveTo>
                <a:lnTo>
                  <a:pt x="0" y="6603"/>
                </a:lnTo>
                <a:lnTo>
                  <a:pt x="6629" y="0"/>
                </a:lnTo>
                <a:lnTo>
                  <a:pt x="14795" y="0"/>
                </a:lnTo>
                <a:lnTo>
                  <a:pt x="582180" y="0"/>
                </a:lnTo>
                <a:lnTo>
                  <a:pt x="590346" y="0"/>
                </a:lnTo>
                <a:lnTo>
                  <a:pt x="596963" y="6603"/>
                </a:lnTo>
                <a:lnTo>
                  <a:pt x="596963" y="14858"/>
                </a:lnTo>
                <a:lnTo>
                  <a:pt x="596963" y="73913"/>
                </a:lnTo>
                <a:lnTo>
                  <a:pt x="596963" y="82168"/>
                </a:lnTo>
                <a:lnTo>
                  <a:pt x="590346" y="88772"/>
                </a:lnTo>
                <a:lnTo>
                  <a:pt x="582180" y="88772"/>
                </a:lnTo>
                <a:lnTo>
                  <a:pt x="14795" y="88772"/>
                </a:lnTo>
                <a:lnTo>
                  <a:pt x="6629" y="88772"/>
                </a:lnTo>
                <a:lnTo>
                  <a:pt x="0" y="82168"/>
                </a:lnTo>
                <a:lnTo>
                  <a:pt x="0" y="73913"/>
                </a:lnTo>
                <a:lnTo>
                  <a:pt x="0" y="14858"/>
                </a:lnTo>
                <a:close/>
              </a:path>
            </a:pathLst>
          </a:custGeom>
          <a:ln w="9524">
            <a:solidFill>
              <a:srgbClr val="999999"/>
            </a:solidFill>
          </a:ln>
        </p:spPr>
        <p:txBody>
          <a:bodyPr wrap="square" lIns="0" tIns="0" rIns="0" bIns="0" rtlCol="0"/>
          <a:lstStyle/>
          <a:p>
            <a:endParaRPr/>
          </a:p>
        </p:txBody>
      </p:sp>
      <p:sp>
        <p:nvSpPr>
          <p:cNvPr id="30" name="object 30"/>
          <p:cNvSpPr/>
          <p:nvPr/>
        </p:nvSpPr>
        <p:spPr>
          <a:xfrm>
            <a:off x="896645" y="2128011"/>
            <a:ext cx="147320" cy="163830"/>
          </a:xfrm>
          <a:custGeom>
            <a:avLst/>
            <a:gdLst/>
            <a:ahLst/>
            <a:cxnLst/>
            <a:rect l="l" t="t" r="r" b="b"/>
            <a:pathLst>
              <a:path w="147319" h="163830">
                <a:moveTo>
                  <a:pt x="122580" y="0"/>
                </a:moveTo>
                <a:lnTo>
                  <a:pt x="14370" y="2185"/>
                </a:lnTo>
                <a:lnTo>
                  <a:pt x="4007" y="11057"/>
                </a:lnTo>
                <a:lnTo>
                  <a:pt x="0" y="24511"/>
                </a:lnTo>
                <a:lnTo>
                  <a:pt x="2195" y="149309"/>
                </a:lnTo>
                <a:lnTo>
                  <a:pt x="11089" y="159680"/>
                </a:lnTo>
                <a:lnTo>
                  <a:pt x="24523" y="163702"/>
                </a:lnTo>
                <a:lnTo>
                  <a:pt x="132733" y="161497"/>
                </a:lnTo>
                <a:lnTo>
                  <a:pt x="143096" y="152589"/>
                </a:lnTo>
                <a:lnTo>
                  <a:pt x="147104" y="139191"/>
                </a:lnTo>
                <a:lnTo>
                  <a:pt x="144908" y="14338"/>
                </a:lnTo>
                <a:lnTo>
                  <a:pt x="136014" y="3990"/>
                </a:lnTo>
                <a:lnTo>
                  <a:pt x="122580" y="0"/>
                </a:lnTo>
                <a:close/>
              </a:path>
            </a:pathLst>
          </a:custGeom>
          <a:solidFill>
            <a:srgbClr val="FF6600"/>
          </a:solidFill>
        </p:spPr>
        <p:txBody>
          <a:bodyPr wrap="square" lIns="0" tIns="0" rIns="0" bIns="0" rtlCol="0"/>
          <a:lstStyle/>
          <a:p>
            <a:endParaRPr/>
          </a:p>
        </p:txBody>
      </p:sp>
      <p:sp>
        <p:nvSpPr>
          <p:cNvPr id="31" name="object 31"/>
          <p:cNvSpPr/>
          <p:nvPr/>
        </p:nvSpPr>
        <p:spPr>
          <a:xfrm>
            <a:off x="1047076" y="2128011"/>
            <a:ext cx="147320" cy="163830"/>
          </a:xfrm>
          <a:custGeom>
            <a:avLst/>
            <a:gdLst/>
            <a:ahLst/>
            <a:cxnLst/>
            <a:rect l="l" t="t" r="r" b="b"/>
            <a:pathLst>
              <a:path w="147319" h="163830">
                <a:moveTo>
                  <a:pt x="122580" y="0"/>
                </a:moveTo>
                <a:lnTo>
                  <a:pt x="14367" y="2182"/>
                </a:lnTo>
                <a:lnTo>
                  <a:pt x="4005" y="11054"/>
                </a:lnTo>
                <a:lnTo>
                  <a:pt x="0" y="24511"/>
                </a:lnTo>
                <a:lnTo>
                  <a:pt x="2190" y="149303"/>
                </a:lnTo>
                <a:lnTo>
                  <a:pt x="11077" y="159678"/>
                </a:lnTo>
                <a:lnTo>
                  <a:pt x="24510" y="163702"/>
                </a:lnTo>
                <a:lnTo>
                  <a:pt x="132724" y="161500"/>
                </a:lnTo>
                <a:lnTo>
                  <a:pt x="143086" y="152592"/>
                </a:lnTo>
                <a:lnTo>
                  <a:pt x="147091" y="139191"/>
                </a:lnTo>
                <a:lnTo>
                  <a:pt x="144900" y="14345"/>
                </a:lnTo>
                <a:lnTo>
                  <a:pt x="136014" y="3992"/>
                </a:lnTo>
                <a:lnTo>
                  <a:pt x="122580" y="0"/>
                </a:lnTo>
                <a:close/>
              </a:path>
            </a:pathLst>
          </a:custGeom>
          <a:solidFill>
            <a:srgbClr val="FF6600"/>
          </a:solidFill>
        </p:spPr>
        <p:txBody>
          <a:bodyPr wrap="square" lIns="0" tIns="0" rIns="0" bIns="0" rtlCol="0"/>
          <a:lstStyle/>
          <a:p>
            <a:endParaRPr/>
          </a:p>
        </p:txBody>
      </p:sp>
      <p:sp>
        <p:nvSpPr>
          <p:cNvPr id="32" name="object 32"/>
          <p:cNvSpPr/>
          <p:nvPr/>
        </p:nvSpPr>
        <p:spPr>
          <a:xfrm>
            <a:off x="1196555" y="2131822"/>
            <a:ext cx="147320" cy="163830"/>
          </a:xfrm>
          <a:custGeom>
            <a:avLst/>
            <a:gdLst/>
            <a:ahLst/>
            <a:cxnLst/>
            <a:rect l="l" t="t" r="r" b="b"/>
            <a:pathLst>
              <a:path w="147319" h="163830">
                <a:moveTo>
                  <a:pt x="122593" y="0"/>
                </a:moveTo>
                <a:lnTo>
                  <a:pt x="14367" y="2202"/>
                </a:lnTo>
                <a:lnTo>
                  <a:pt x="4005" y="11110"/>
                </a:lnTo>
                <a:lnTo>
                  <a:pt x="0" y="24511"/>
                </a:lnTo>
                <a:lnTo>
                  <a:pt x="2190" y="149430"/>
                </a:lnTo>
                <a:lnTo>
                  <a:pt x="11077" y="159805"/>
                </a:lnTo>
                <a:lnTo>
                  <a:pt x="24511" y="163829"/>
                </a:lnTo>
                <a:lnTo>
                  <a:pt x="132704" y="161627"/>
                </a:lnTo>
                <a:lnTo>
                  <a:pt x="143079" y="152719"/>
                </a:lnTo>
                <a:lnTo>
                  <a:pt x="147104" y="139318"/>
                </a:lnTo>
                <a:lnTo>
                  <a:pt x="144901" y="14399"/>
                </a:lnTo>
                <a:lnTo>
                  <a:pt x="135993" y="4024"/>
                </a:lnTo>
                <a:lnTo>
                  <a:pt x="122593" y="0"/>
                </a:lnTo>
                <a:close/>
              </a:path>
            </a:pathLst>
          </a:custGeom>
          <a:solidFill>
            <a:srgbClr val="FF6600"/>
          </a:solidFill>
        </p:spPr>
        <p:txBody>
          <a:bodyPr wrap="square" lIns="0" tIns="0" rIns="0" bIns="0" rtlCol="0"/>
          <a:lstStyle/>
          <a:p>
            <a:endParaRPr/>
          </a:p>
        </p:txBody>
      </p:sp>
      <p:sp>
        <p:nvSpPr>
          <p:cNvPr id="33" name="object 33"/>
          <p:cNvSpPr/>
          <p:nvPr/>
        </p:nvSpPr>
        <p:spPr>
          <a:xfrm>
            <a:off x="1346961" y="2131822"/>
            <a:ext cx="147320" cy="163830"/>
          </a:xfrm>
          <a:custGeom>
            <a:avLst/>
            <a:gdLst/>
            <a:ahLst/>
            <a:cxnLst/>
            <a:rect l="l" t="t" r="r" b="b"/>
            <a:pathLst>
              <a:path w="147319" h="163830">
                <a:moveTo>
                  <a:pt x="122554" y="0"/>
                </a:moveTo>
                <a:lnTo>
                  <a:pt x="14399" y="2202"/>
                </a:lnTo>
                <a:lnTo>
                  <a:pt x="4024" y="11110"/>
                </a:lnTo>
                <a:lnTo>
                  <a:pt x="0" y="24511"/>
                </a:lnTo>
                <a:lnTo>
                  <a:pt x="2202" y="149430"/>
                </a:lnTo>
                <a:lnTo>
                  <a:pt x="11110" y="159805"/>
                </a:lnTo>
                <a:lnTo>
                  <a:pt x="24510" y="163829"/>
                </a:lnTo>
                <a:lnTo>
                  <a:pt x="132720" y="161627"/>
                </a:lnTo>
                <a:lnTo>
                  <a:pt x="143073" y="152719"/>
                </a:lnTo>
                <a:lnTo>
                  <a:pt x="147065" y="139318"/>
                </a:lnTo>
                <a:lnTo>
                  <a:pt x="144883" y="14399"/>
                </a:lnTo>
                <a:lnTo>
                  <a:pt x="136011" y="4024"/>
                </a:lnTo>
                <a:lnTo>
                  <a:pt x="122554" y="0"/>
                </a:lnTo>
                <a:close/>
              </a:path>
            </a:pathLst>
          </a:custGeom>
          <a:solidFill>
            <a:srgbClr val="FF6600"/>
          </a:solidFill>
        </p:spPr>
        <p:txBody>
          <a:bodyPr wrap="square" lIns="0" tIns="0" rIns="0" bIns="0" rtlCol="0"/>
          <a:lstStyle/>
          <a:p>
            <a:endParaRPr/>
          </a:p>
        </p:txBody>
      </p:sp>
      <p:sp>
        <p:nvSpPr>
          <p:cNvPr id="34" name="object 34"/>
          <p:cNvSpPr/>
          <p:nvPr/>
        </p:nvSpPr>
        <p:spPr>
          <a:xfrm>
            <a:off x="899706" y="2412364"/>
            <a:ext cx="38735" cy="245745"/>
          </a:xfrm>
          <a:custGeom>
            <a:avLst/>
            <a:gdLst/>
            <a:ahLst/>
            <a:cxnLst/>
            <a:rect l="l" t="t" r="r" b="b"/>
            <a:pathLst>
              <a:path w="38734" h="245744">
                <a:moveTo>
                  <a:pt x="35496" y="0"/>
                </a:moveTo>
                <a:lnTo>
                  <a:pt x="2857" y="0"/>
                </a:lnTo>
                <a:lnTo>
                  <a:pt x="0" y="2794"/>
                </a:lnTo>
                <a:lnTo>
                  <a:pt x="0" y="242570"/>
                </a:lnTo>
                <a:lnTo>
                  <a:pt x="2857" y="245490"/>
                </a:lnTo>
                <a:lnTo>
                  <a:pt x="35496" y="245490"/>
                </a:lnTo>
                <a:lnTo>
                  <a:pt x="38353" y="242570"/>
                </a:lnTo>
                <a:lnTo>
                  <a:pt x="38353" y="2794"/>
                </a:lnTo>
                <a:lnTo>
                  <a:pt x="35496" y="0"/>
                </a:lnTo>
                <a:close/>
              </a:path>
            </a:pathLst>
          </a:custGeom>
          <a:solidFill>
            <a:srgbClr val="00C400"/>
          </a:solidFill>
        </p:spPr>
        <p:txBody>
          <a:bodyPr wrap="square" lIns="0" tIns="0" rIns="0" bIns="0" rtlCol="0"/>
          <a:lstStyle/>
          <a:p>
            <a:endParaRPr/>
          </a:p>
        </p:txBody>
      </p:sp>
      <p:sp>
        <p:nvSpPr>
          <p:cNvPr id="35" name="object 35"/>
          <p:cNvSpPr/>
          <p:nvPr/>
        </p:nvSpPr>
        <p:spPr>
          <a:xfrm>
            <a:off x="941311" y="2412364"/>
            <a:ext cx="38735" cy="245745"/>
          </a:xfrm>
          <a:custGeom>
            <a:avLst/>
            <a:gdLst/>
            <a:ahLst/>
            <a:cxnLst/>
            <a:rect l="l" t="t" r="r" b="b"/>
            <a:pathLst>
              <a:path w="38734" h="245744">
                <a:moveTo>
                  <a:pt x="35496" y="0"/>
                </a:moveTo>
                <a:lnTo>
                  <a:pt x="2857" y="0"/>
                </a:lnTo>
                <a:lnTo>
                  <a:pt x="0" y="2794"/>
                </a:lnTo>
                <a:lnTo>
                  <a:pt x="0" y="242570"/>
                </a:lnTo>
                <a:lnTo>
                  <a:pt x="2857" y="245490"/>
                </a:lnTo>
                <a:lnTo>
                  <a:pt x="35496" y="245490"/>
                </a:lnTo>
                <a:lnTo>
                  <a:pt x="38353" y="242570"/>
                </a:lnTo>
                <a:lnTo>
                  <a:pt x="38353" y="2794"/>
                </a:lnTo>
                <a:lnTo>
                  <a:pt x="35496" y="0"/>
                </a:lnTo>
                <a:close/>
              </a:path>
            </a:pathLst>
          </a:custGeom>
          <a:solidFill>
            <a:srgbClr val="00C400"/>
          </a:solidFill>
        </p:spPr>
        <p:txBody>
          <a:bodyPr wrap="square" lIns="0" tIns="0" rIns="0" bIns="0" rtlCol="0"/>
          <a:lstStyle/>
          <a:p>
            <a:endParaRPr/>
          </a:p>
        </p:txBody>
      </p:sp>
      <p:sp>
        <p:nvSpPr>
          <p:cNvPr id="36" name="object 36"/>
          <p:cNvSpPr/>
          <p:nvPr/>
        </p:nvSpPr>
        <p:spPr>
          <a:xfrm>
            <a:off x="982916" y="2412364"/>
            <a:ext cx="38735" cy="245745"/>
          </a:xfrm>
          <a:custGeom>
            <a:avLst/>
            <a:gdLst/>
            <a:ahLst/>
            <a:cxnLst/>
            <a:rect l="l" t="t" r="r" b="b"/>
            <a:pathLst>
              <a:path w="38734" h="245744">
                <a:moveTo>
                  <a:pt x="35496" y="0"/>
                </a:moveTo>
                <a:lnTo>
                  <a:pt x="2857" y="0"/>
                </a:lnTo>
                <a:lnTo>
                  <a:pt x="0" y="2794"/>
                </a:lnTo>
                <a:lnTo>
                  <a:pt x="0" y="242570"/>
                </a:lnTo>
                <a:lnTo>
                  <a:pt x="2857" y="245490"/>
                </a:lnTo>
                <a:lnTo>
                  <a:pt x="35496" y="245490"/>
                </a:lnTo>
                <a:lnTo>
                  <a:pt x="38354" y="242570"/>
                </a:lnTo>
                <a:lnTo>
                  <a:pt x="38354" y="2794"/>
                </a:lnTo>
                <a:lnTo>
                  <a:pt x="35496" y="0"/>
                </a:lnTo>
                <a:close/>
              </a:path>
            </a:pathLst>
          </a:custGeom>
          <a:solidFill>
            <a:srgbClr val="00C400"/>
          </a:solidFill>
        </p:spPr>
        <p:txBody>
          <a:bodyPr wrap="square" lIns="0" tIns="0" rIns="0" bIns="0" rtlCol="0"/>
          <a:lstStyle/>
          <a:p>
            <a:endParaRPr/>
          </a:p>
        </p:txBody>
      </p:sp>
      <p:sp>
        <p:nvSpPr>
          <p:cNvPr id="37" name="object 37"/>
          <p:cNvSpPr/>
          <p:nvPr/>
        </p:nvSpPr>
        <p:spPr>
          <a:xfrm>
            <a:off x="1026960" y="2412364"/>
            <a:ext cx="153670" cy="245745"/>
          </a:xfrm>
          <a:custGeom>
            <a:avLst/>
            <a:gdLst/>
            <a:ahLst/>
            <a:cxnLst/>
            <a:rect l="l" t="t" r="r" b="b"/>
            <a:pathLst>
              <a:path w="153669" h="245744">
                <a:moveTo>
                  <a:pt x="127876" y="0"/>
                </a:moveTo>
                <a:lnTo>
                  <a:pt x="13926" y="2797"/>
                </a:lnTo>
                <a:lnTo>
                  <a:pt x="3863" y="12032"/>
                </a:lnTo>
                <a:lnTo>
                  <a:pt x="0" y="25526"/>
                </a:lnTo>
                <a:lnTo>
                  <a:pt x="2803" y="231592"/>
                </a:lnTo>
                <a:lnTo>
                  <a:pt x="12057" y="241636"/>
                </a:lnTo>
                <a:lnTo>
                  <a:pt x="25577" y="245490"/>
                </a:lnTo>
                <a:lnTo>
                  <a:pt x="139527" y="242693"/>
                </a:lnTo>
                <a:lnTo>
                  <a:pt x="149590" y="233458"/>
                </a:lnTo>
                <a:lnTo>
                  <a:pt x="153454" y="219963"/>
                </a:lnTo>
                <a:lnTo>
                  <a:pt x="150650" y="13898"/>
                </a:lnTo>
                <a:lnTo>
                  <a:pt x="141396" y="3854"/>
                </a:lnTo>
                <a:lnTo>
                  <a:pt x="127876" y="0"/>
                </a:lnTo>
                <a:close/>
              </a:path>
            </a:pathLst>
          </a:custGeom>
          <a:solidFill>
            <a:srgbClr val="00C400"/>
          </a:solidFill>
        </p:spPr>
        <p:txBody>
          <a:bodyPr wrap="square" lIns="0" tIns="0" rIns="0" bIns="0" rtlCol="0"/>
          <a:lstStyle/>
          <a:p>
            <a:endParaRPr/>
          </a:p>
        </p:txBody>
      </p:sp>
      <p:sp>
        <p:nvSpPr>
          <p:cNvPr id="38" name="object 38"/>
          <p:cNvSpPr/>
          <p:nvPr/>
        </p:nvSpPr>
        <p:spPr>
          <a:xfrm>
            <a:off x="1186040" y="2412364"/>
            <a:ext cx="153670" cy="245745"/>
          </a:xfrm>
          <a:custGeom>
            <a:avLst/>
            <a:gdLst/>
            <a:ahLst/>
            <a:cxnLst/>
            <a:rect l="l" t="t" r="r" b="b"/>
            <a:pathLst>
              <a:path w="153669" h="245744">
                <a:moveTo>
                  <a:pt x="127901" y="0"/>
                </a:moveTo>
                <a:lnTo>
                  <a:pt x="13926" y="2797"/>
                </a:lnTo>
                <a:lnTo>
                  <a:pt x="3863" y="12032"/>
                </a:lnTo>
                <a:lnTo>
                  <a:pt x="0" y="25526"/>
                </a:lnTo>
                <a:lnTo>
                  <a:pt x="2803" y="231592"/>
                </a:lnTo>
                <a:lnTo>
                  <a:pt x="12057" y="241636"/>
                </a:lnTo>
                <a:lnTo>
                  <a:pt x="25577" y="245490"/>
                </a:lnTo>
                <a:lnTo>
                  <a:pt x="139506" y="242706"/>
                </a:lnTo>
                <a:lnTo>
                  <a:pt x="149566" y="233470"/>
                </a:lnTo>
                <a:lnTo>
                  <a:pt x="153428" y="219963"/>
                </a:lnTo>
                <a:lnTo>
                  <a:pt x="150644" y="13922"/>
                </a:lnTo>
                <a:lnTo>
                  <a:pt x="141407" y="3862"/>
                </a:lnTo>
                <a:lnTo>
                  <a:pt x="127901" y="0"/>
                </a:lnTo>
                <a:close/>
              </a:path>
            </a:pathLst>
          </a:custGeom>
          <a:solidFill>
            <a:srgbClr val="00C400"/>
          </a:solidFill>
        </p:spPr>
        <p:txBody>
          <a:bodyPr wrap="square" lIns="0" tIns="0" rIns="0" bIns="0" rtlCol="0"/>
          <a:lstStyle/>
          <a:p>
            <a:endParaRPr/>
          </a:p>
        </p:txBody>
      </p:sp>
      <p:sp>
        <p:nvSpPr>
          <p:cNvPr id="39" name="object 39"/>
          <p:cNvSpPr/>
          <p:nvPr/>
        </p:nvSpPr>
        <p:spPr>
          <a:xfrm>
            <a:off x="1345057" y="2412364"/>
            <a:ext cx="153670" cy="245745"/>
          </a:xfrm>
          <a:custGeom>
            <a:avLst/>
            <a:gdLst/>
            <a:ahLst/>
            <a:cxnLst/>
            <a:rect l="l" t="t" r="r" b="b"/>
            <a:pathLst>
              <a:path w="153669" h="245744">
                <a:moveTo>
                  <a:pt x="127889" y="0"/>
                </a:moveTo>
                <a:lnTo>
                  <a:pt x="13960" y="2816"/>
                </a:lnTo>
                <a:lnTo>
                  <a:pt x="3879" y="12050"/>
                </a:lnTo>
                <a:lnTo>
                  <a:pt x="0" y="25526"/>
                </a:lnTo>
                <a:lnTo>
                  <a:pt x="2843" y="231629"/>
                </a:lnTo>
                <a:lnTo>
                  <a:pt x="12141" y="241647"/>
                </a:lnTo>
                <a:lnTo>
                  <a:pt x="25654" y="245490"/>
                </a:lnTo>
                <a:lnTo>
                  <a:pt x="139637" y="242674"/>
                </a:lnTo>
                <a:lnTo>
                  <a:pt x="149693" y="233440"/>
                </a:lnTo>
                <a:lnTo>
                  <a:pt x="153543" y="219963"/>
                </a:lnTo>
                <a:lnTo>
                  <a:pt x="150723" y="13861"/>
                </a:lnTo>
                <a:lnTo>
                  <a:pt x="141458" y="3843"/>
                </a:lnTo>
                <a:lnTo>
                  <a:pt x="127889" y="0"/>
                </a:lnTo>
                <a:close/>
              </a:path>
            </a:pathLst>
          </a:custGeom>
          <a:solidFill>
            <a:srgbClr val="00C400"/>
          </a:solidFill>
        </p:spPr>
        <p:txBody>
          <a:bodyPr wrap="square" lIns="0" tIns="0" rIns="0" bIns="0" rtlCol="0"/>
          <a:lstStyle/>
          <a:p>
            <a:endParaRPr/>
          </a:p>
        </p:txBody>
      </p:sp>
      <p:sp>
        <p:nvSpPr>
          <p:cNvPr id="40" name="object 40"/>
          <p:cNvSpPr/>
          <p:nvPr/>
        </p:nvSpPr>
        <p:spPr>
          <a:xfrm>
            <a:off x="899706" y="2676144"/>
            <a:ext cx="597535" cy="554990"/>
          </a:xfrm>
          <a:custGeom>
            <a:avLst/>
            <a:gdLst/>
            <a:ahLst/>
            <a:cxnLst/>
            <a:rect l="l" t="t" r="r" b="b"/>
            <a:pathLst>
              <a:path w="597535" h="554989">
                <a:moveTo>
                  <a:pt x="563841" y="0"/>
                </a:moveTo>
                <a:lnTo>
                  <a:pt x="23305" y="1487"/>
                </a:lnTo>
                <a:lnTo>
                  <a:pt x="11264" y="8257"/>
                </a:lnTo>
                <a:lnTo>
                  <a:pt x="3042" y="19265"/>
                </a:lnTo>
                <a:lnTo>
                  <a:pt x="0" y="33146"/>
                </a:lnTo>
                <a:lnTo>
                  <a:pt x="1486" y="531218"/>
                </a:lnTo>
                <a:lnTo>
                  <a:pt x="8253" y="543263"/>
                </a:lnTo>
                <a:lnTo>
                  <a:pt x="19259" y="551457"/>
                </a:lnTo>
                <a:lnTo>
                  <a:pt x="33146" y="554481"/>
                </a:lnTo>
                <a:lnTo>
                  <a:pt x="573678" y="553005"/>
                </a:lnTo>
                <a:lnTo>
                  <a:pt x="585719" y="546267"/>
                </a:lnTo>
                <a:lnTo>
                  <a:pt x="593944" y="535271"/>
                </a:lnTo>
                <a:lnTo>
                  <a:pt x="596988" y="521334"/>
                </a:lnTo>
                <a:lnTo>
                  <a:pt x="595501" y="23310"/>
                </a:lnTo>
                <a:lnTo>
                  <a:pt x="588731" y="11269"/>
                </a:lnTo>
                <a:lnTo>
                  <a:pt x="577723" y="3044"/>
                </a:lnTo>
                <a:lnTo>
                  <a:pt x="563841" y="0"/>
                </a:lnTo>
                <a:close/>
              </a:path>
            </a:pathLst>
          </a:custGeom>
          <a:solidFill>
            <a:srgbClr val="999999"/>
          </a:solidFill>
        </p:spPr>
        <p:txBody>
          <a:bodyPr wrap="square" lIns="0" tIns="0" rIns="0" bIns="0" rtlCol="0"/>
          <a:lstStyle/>
          <a:p>
            <a:endParaRPr/>
          </a:p>
        </p:txBody>
      </p:sp>
      <p:sp>
        <p:nvSpPr>
          <p:cNvPr id="41" name="object 41"/>
          <p:cNvSpPr/>
          <p:nvPr/>
        </p:nvSpPr>
        <p:spPr>
          <a:xfrm>
            <a:off x="899706" y="2676144"/>
            <a:ext cx="597535" cy="554990"/>
          </a:xfrm>
          <a:custGeom>
            <a:avLst/>
            <a:gdLst/>
            <a:ahLst/>
            <a:cxnLst/>
            <a:rect l="l" t="t" r="r" b="b"/>
            <a:pathLst>
              <a:path w="597535" h="554989">
                <a:moveTo>
                  <a:pt x="0" y="33146"/>
                </a:moveTo>
                <a:lnTo>
                  <a:pt x="3042" y="19265"/>
                </a:lnTo>
                <a:lnTo>
                  <a:pt x="11264" y="8257"/>
                </a:lnTo>
                <a:lnTo>
                  <a:pt x="23305" y="1487"/>
                </a:lnTo>
                <a:lnTo>
                  <a:pt x="563841" y="0"/>
                </a:lnTo>
                <a:lnTo>
                  <a:pt x="577723" y="3044"/>
                </a:lnTo>
                <a:lnTo>
                  <a:pt x="588731" y="11269"/>
                </a:lnTo>
                <a:lnTo>
                  <a:pt x="595501" y="23310"/>
                </a:lnTo>
                <a:lnTo>
                  <a:pt x="596988" y="521334"/>
                </a:lnTo>
                <a:lnTo>
                  <a:pt x="593944" y="535271"/>
                </a:lnTo>
                <a:lnTo>
                  <a:pt x="585719" y="546267"/>
                </a:lnTo>
                <a:lnTo>
                  <a:pt x="573678" y="553005"/>
                </a:lnTo>
                <a:lnTo>
                  <a:pt x="33146" y="554481"/>
                </a:lnTo>
                <a:lnTo>
                  <a:pt x="19259" y="551457"/>
                </a:lnTo>
                <a:lnTo>
                  <a:pt x="8253" y="543263"/>
                </a:lnTo>
                <a:lnTo>
                  <a:pt x="1486" y="531218"/>
                </a:lnTo>
                <a:lnTo>
                  <a:pt x="0" y="33146"/>
                </a:lnTo>
                <a:close/>
              </a:path>
            </a:pathLst>
          </a:custGeom>
          <a:ln w="9524">
            <a:solidFill>
              <a:srgbClr val="999999"/>
            </a:solidFill>
          </a:ln>
        </p:spPr>
        <p:txBody>
          <a:bodyPr wrap="square" lIns="0" tIns="0" rIns="0" bIns="0" rtlCol="0"/>
          <a:lstStyle/>
          <a:p>
            <a:endParaRPr/>
          </a:p>
        </p:txBody>
      </p:sp>
      <p:sp>
        <p:nvSpPr>
          <p:cNvPr id="42" name="object 42"/>
          <p:cNvSpPr/>
          <p:nvPr/>
        </p:nvSpPr>
        <p:spPr>
          <a:xfrm>
            <a:off x="899706" y="2307335"/>
            <a:ext cx="597535" cy="88900"/>
          </a:xfrm>
          <a:custGeom>
            <a:avLst/>
            <a:gdLst/>
            <a:ahLst/>
            <a:cxnLst/>
            <a:rect l="l" t="t" r="r" b="b"/>
            <a:pathLst>
              <a:path w="597535" h="88900">
                <a:moveTo>
                  <a:pt x="590384" y="0"/>
                </a:moveTo>
                <a:lnTo>
                  <a:pt x="6616" y="0"/>
                </a:lnTo>
                <a:lnTo>
                  <a:pt x="0" y="6603"/>
                </a:lnTo>
                <a:lnTo>
                  <a:pt x="0" y="82168"/>
                </a:lnTo>
                <a:lnTo>
                  <a:pt x="6616" y="88773"/>
                </a:lnTo>
                <a:lnTo>
                  <a:pt x="590384" y="88773"/>
                </a:lnTo>
                <a:lnTo>
                  <a:pt x="596988" y="82168"/>
                </a:lnTo>
                <a:lnTo>
                  <a:pt x="596988" y="6603"/>
                </a:lnTo>
                <a:lnTo>
                  <a:pt x="590384" y="0"/>
                </a:lnTo>
                <a:close/>
              </a:path>
            </a:pathLst>
          </a:custGeom>
          <a:solidFill>
            <a:srgbClr val="999999"/>
          </a:solidFill>
        </p:spPr>
        <p:txBody>
          <a:bodyPr wrap="square" lIns="0" tIns="0" rIns="0" bIns="0" rtlCol="0"/>
          <a:lstStyle/>
          <a:p>
            <a:endParaRPr/>
          </a:p>
        </p:txBody>
      </p:sp>
      <p:sp>
        <p:nvSpPr>
          <p:cNvPr id="43" name="object 43"/>
          <p:cNvSpPr/>
          <p:nvPr/>
        </p:nvSpPr>
        <p:spPr>
          <a:xfrm>
            <a:off x="899706" y="2307335"/>
            <a:ext cx="597535" cy="88900"/>
          </a:xfrm>
          <a:custGeom>
            <a:avLst/>
            <a:gdLst/>
            <a:ahLst/>
            <a:cxnLst/>
            <a:rect l="l" t="t" r="r" b="b"/>
            <a:pathLst>
              <a:path w="597535" h="88900">
                <a:moveTo>
                  <a:pt x="0" y="14859"/>
                </a:moveTo>
                <a:lnTo>
                  <a:pt x="0" y="6603"/>
                </a:lnTo>
                <a:lnTo>
                  <a:pt x="6616" y="0"/>
                </a:lnTo>
                <a:lnTo>
                  <a:pt x="14782" y="0"/>
                </a:lnTo>
                <a:lnTo>
                  <a:pt x="582129" y="0"/>
                </a:lnTo>
                <a:lnTo>
                  <a:pt x="590384" y="0"/>
                </a:lnTo>
                <a:lnTo>
                  <a:pt x="596988" y="6603"/>
                </a:lnTo>
                <a:lnTo>
                  <a:pt x="596988" y="14859"/>
                </a:lnTo>
                <a:lnTo>
                  <a:pt x="596988" y="73913"/>
                </a:lnTo>
                <a:lnTo>
                  <a:pt x="596988" y="82168"/>
                </a:lnTo>
                <a:lnTo>
                  <a:pt x="590384" y="88773"/>
                </a:lnTo>
                <a:lnTo>
                  <a:pt x="582129" y="88773"/>
                </a:lnTo>
                <a:lnTo>
                  <a:pt x="14782" y="88773"/>
                </a:lnTo>
                <a:lnTo>
                  <a:pt x="6616" y="88773"/>
                </a:lnTo>
                <a:lnTo>
                  <a:pt x="0" y="82168"/>
                </a:lnTo>
                <a:lnTo>
                  <a:pt x="0" y="73913"/>
                </a:lnTo>
                <a:lnTo>
                  <a:pt x="0" y="14859"/>
                </a:lnTo>
                <a:close/>
              </a:path>
            </a:pathLst>
          </a:custGeom>
          <a:ln w="9524">
            <a:solidFill>
              <a:srgbClr val="999999"/>
            </a:solidFill>
          </a:ln>
        </p:spPr>
        <p:txBody>
          <a:bodyPr wrap="square" lIns="0" tIns="0" rIns="0" bIns="0" rtlCol="0"/>
          <a:lstStyle/>
          <a:p>
            <a:endParaRPr/>
          </a:p>
        </p:txBody>
      </p:sp>
      <p:sp>
        <p:nvSpPr>
          <p:cNvPr id="44" name="object 44"/>
          <p:cNvSpPr/>
          <p:nvPr/>
        </p:nvSpPr>
        <p:spPr>
          <a:xfrm>
            <a:off x="899706" y="2028444"/>
            <a:ext cx="597535" cy="88900"/>
          </a:xfrm>
          <a:custGeom>
            <a:avLst/>
            <a:gdLst/>
            <a:ahLst/>
            <a:cxnLst/>
            <a:rect l="l" t="t" r="r" b="b"/>
            <a:pathLst>
              <a:path w="597535" h="88900">
                <a:moveTo>
                  <a:pt x="590384" y="0"/>
                </a:moveTo>
                <a:lnTo>
                  <a:pt x="6616" y="0"/>
                </a:lnTo>
                <a:lnTo>
                  <a:pt x="0" y="6603"/>
                </a:lnTo>
                <a:lnTo>
                  <a:pt x="0" y="82168"/>
                </a:lnTo>
                <a:lnTo>
                  <a:pt x="6616" y="88772"/>
                </a:lnTo>
                <a:lnTo>
                  <a:pt x="590384" y="88772"/>
                </a:lnTo>
                <a:lnTo>
                  <a:pt x="596988" y="82168"/>
                </a:lnTo>
                <a:lnTo>
                  <a:pt x="596988" y="6603"/>
                </a:lnTo>
                <a:lnTo>
                  <a:pt x="590384" y="0"/>
                </a:lnTo>
                <a:close/>
              </a:path>
            </a:pathLst>
          </a:custGeom>
          <a:solidFill>
            <a:srgbClr val="999999"/>
          </a:solidFill>
        </p:spPr>
        <p:txBody>
          <a:bodyPr wrap="square" lIns="0" tIns="0" rIns="0" bIns="0" rtlCol="0"/>
          <a:lstStyle/>
          <a:p>
            <a:endParaRPr/>
          </a:p>
        </p:txBody>
      </p:sp>
      <p:sp>
        <p:nvSpPr>
          <p:cNvPr id="45" name="object 45"/>
          <p:cNvSpPr/>
          <p:nvPr/>
        </p:nvSpPr>
        <p:spPr>
          <a:xfrm>
            <a:off x="899706" y="2028444"/>
            <a:ext cx="597535" cy="88900"/>
          </a:xfrm>
          <a:custGeom>
            <a:avLst/>
            <a:gdLst/>
            <a:ahLst/>
            <a:cxnLst/>
            <a:rect l="l" t="t" r="r" b="b"/>
            <a:pathLst>
              <a:path w="597535" h="88900">
                <a:moveTo>
                  <a:pt x="0" y="14858"/>
                </a:moveTo>
                <a:lnTo>
                  <a:pt x="0" y="6603"/>
                </a:lnTo>
                <a:lnTo>
                  <a:pt x="6616" y="0"/>
                </a:lnTo>
                <a:lnTo>
                  <a:pt x="14782" y="0"/>
                </a:lnTo>
                <a:lnTo>
                  <a:pt x="582129" y="0"/>
                </a:lnTo>
                <a:lnTo>
                  <a:pt x="590384" y="0"/>
                </a:lnTo>
                <a:lnTo>
                  <a:pt x="596988" y="6603"/>
                </a:lnTo>
                <a:lnTo>
                  <a:pt x="596988" y="14858"/>
                </a:lnTo>
                <a:lnTo>
                  <a:pt x="596988" y="73913"/>
                </a:lnTo>
                <a:lnTo>
                  <a:pt x="596988" y="82168"/>
                </a:lnTo>
                <a:lnTo>
                  <a:pt x="590384" y="88772"/>
                </a:lnTo>
                <a:lnTo>
                  <a:pt x="582129" y="88772"/>
                </a:lnTo>
                <a:lnTo>
                  <a:pt x="14782" y="88772"/>
                </a:lnTo>
                <a:lnTo>
                  <a:pt x="6616" y="88772"/>
                </a:lnTo>
                <a:lnTo>
                  <a:pt x="0" y="82168"/>
                </a:lnTo>
                <a:lnTo>
                  <a:pt x="0" y="73913"/>
                </a:lnTo>
                <a:lnTo>
                  <a:pt x="0" y="14858"/>
                </a:lnTo>
                <a:close/>
              </a:path>
            </a:pathLst>
          </a:custGeom>
          <a:ln w="9524">
            <a:solidFill>
              <a:srgbClr val="999999"/>
            </a:solidFill>
          </a:ln>
        </p:spPr>
        <p:txBody>
          <a:bodyPr wrap="square" lIns="0" tIns="0" rIns="0" bIns="0" rtlCol="0"/>
          <a:lstStyle/>
          <a:p>
            <a:endParaRPr/>
          </a:p>
        </p:txBody>
      </p:sp>
      <p:sp>
        <p:nvSpPr>
          <p:cNvPr id="46" name="object 46"/>
          <p:cNvSpPr/>
          <p:nvPr/>
        </p:nvSpPr>
        <p:spPr>
          <a:xfrm>
            <a:off x="1524000" y="2128011"/>
            <a:ext cx="147320" cy="163830"/>
          </a:xfrm>
          <a:custGeom>
            <a:avLst/>
            <a:gdLst/>
            <a:ahLst/>
            <a:cxnLst/>
            <a:rect l="l" t="t" r="r" b="b"/>
            <a:pathLst>
              <a:path w="147319" h="163830">
                <a:moveTo>
                  <a:pt x="122555" y="0"/>
                </a:moveTo>
                <a:lnTo>
                  <a:pt x="14399" y="2182"/>
                </a:lnTo>
                <a:lnTo>
                  <a:pt x="4024" y="11054"/>
                </a:lnTo>
                <a:lnTo>
                  <a:pt x="0" y="24511"/>
                </a:lnTo>
                <a:lnTo>
                  <a:pt x="2202" y="149303"/>
                </a:lnTo>
                <a:lnTo>
                  <a:pt x="11110" y="159678"/>
                </a:lnTo>
                <a:lnTo>
                  <a:pt x="24511" y="163702"/>
                </a:lnTo>
                <a:lnTo>
                  <a:pt x="132720" y="161500"/>
                </a:lnTo>
                <a:lnTo>
                  <a:pt x="143073" y="152592"/>
                </a:lnTo>
                <a:lnTo>
                  <a:pt x="147066" y="139191"/>
                </a:lnTo>
                <a:lnTo>
                  <a:pt x="144883" y="14345"/>
                </a:lnTo>
                <a:lnTo>
                  <a:pt x="136011" y="3992"/>
                </a:lnTo>
                <a:lnTo>
                  <a:pt x="122555" y="0"/>
                </a:lnTo>
                <a:close/>
              </a:path>
            </a:pathLst>
          </a:custGeom>
          <a:solidFill>
            <a:srgbClr val="FF6600"/>
          </a:solidFill>
        </p:spPr>
        <p:txBody>
          <a:bodyPr wrap="square" lIns="0" tIns="0" rIns="0" bIns="0" rtlCol="0"/>
          <a:lstStyle/>
          <a:p>
            <a:endParaRPr/>
          </a:p>
        </p:txBody>
      </p:sp>
      <p:sp>
        <p:nvSpPr>
          <p:cNvPr id="47" name="object 47"/>
          <p:cNvSpPr/>
          <p:nvPr/>
        </p:nvSpPr>
        <p:spPr>
          <a:xfrm>
            <a:off x="1674495" y="2128011"/>
            <a:ext cx="147320" cy="163830"/>
          </a:xfrm>
          <a:custGeom>
            <a:avLst/>
            <a:gdLst/>
            <a:ahLst/>
            <a:cxnLst/>
            <a:rect l="l" t="t" r="r" b="b"/>
            <a:pathLst>
              <a:path w="147319" h="163830">
                <a:moveTo>
                  <a:pt x="122555" y="0"/>
                </a:moveTo>
                <a:lnTo>
                  <a:pt x="14345" y="2182"/>
                </a:lnTo>
                <a:lnTo>
                  <a:pt x="3992" y="11054"/>
                </a:lnTo>
                <a:lnTo>
                  <a:pt x="0" y="24511"/>
                </a:lnTo>
                <a:lnTo>
                  <a:pt x="2182" y="149303"/>
                </a:lnTo>
                <a:lnTo>
                  <a:pt x="11054" y="159678"/>
                </a:lnTo>
                <a:lnTo>
                  <a:pt x="24511" y="163702"/>
                </a:lnTo>
                <a:lnTo>
                  <a:pt x="132720" y="161500"/>
                </a:lnTo>
                <a:lnTo>
                  <a:pt x="143073" y="152592"/>
                </a:lnTo>
                <a:lnTo>
                  <a:pt x="147066" y="139191"/>
                </a:lnTo>
                <a:lnTo>
                  <a:pt x="144883" y="14345"/>
                </a:lnTo>
                <a:lnTo>
                  <a:pt x="136011" y="3992"/>
                </a:lnTo>
                <a:lnTo>
                  <a:pt x="122555" y="0"/>
                </a:lnTo>
                <a:close/>
              </a:path>
            </a:pathLst>
          </a:custGeom>
          <a:solidFill>
            <a:srgbClr val="FF6600"/>
          </a:solidFill>
        </p:spPr>
        <p:txBody>
          <a:bodyPr wrap="square" lIns="0" tIns="0" rIns="0" bIns="0" rtlCol="0"/>
          <a:lstStyle/>
          <a:p>
            <a:endParaRPr/>
          </a:p>
        </p:txBody>
      </p:sp>
      <p:sp>
        <p:nvSpPr>
          <p:cNvPr id="48" name="object 48"/>
          <p:cNvSpPr/>
          <p:nvPr/>
        </p:nvSpPr>
        <p:spPr>
          <a:xfrm>
            <a:off x="1823973" y="2131822"/>
            <a:ext cx="147320" cy="163830"/>
          </a:xfrm>
          <a:custGeom>
            <a:avLst/>
            <a:gdLst/>
            <a:ahLst/>
            <a:cxnLst/>
            <a:rect l="l" t="t" r="r" b="b"/>
            <a:pathLst>
              <a:path w="147319" h="163830">
                <a:moveTo>
                  <a:pt x="122555" y="0"/>
                </a:moveTo>
                <a:lnTo>
                  <a:pt x="14345" y="2202"/>
                </a:lnTo>
                <a:lnTo>
                  <a:pt x="3992" y="11110"/>
                </a:lnTo>
                <a:lnTo>
                  <a:pt x="0" y="24511"/>
                </a:lnTo>
                <a:lnTo>
                  <a:pt x="2182" y="149430"/>
                </a:lnTo>
                <a:lnTo>
                  <a:pt x="11054" y="159805"/>
                </a:lnTo>
                <a:lnTo>
                  <a:pt x="24511" y="163829"/>
                </a:lnTo>
                <a:lnTo>
                  <a:pt x="132666" y="161627"/>
                </a:lnTo>
                <a:lnTo>
                  <a:pt x="143041" y="152719"/>
                </a:lnTo>
                <a:lnTo>
                  <a:pt x="147065" y="139318"/>
                </a:lnTo>
                <a:lnTo>
                  <a:pt x="144863" y="14399"/>
                </a:lnTo>
                <a:lnTo>
                  <a:pt x="135955" y="4024"/>
                </a:lnTo>
                <a:lnTo>
                  <a:pt x="122555" y="0"/>
                </a:lnTo>
                <a:close/>
              </a:path>
            </a:pathLst>
          </a:custGeom>
          <a:solidFill>
            <a:srgbClr val="FF6600"/>
          </a:solidFill>
        </p:spPr>
        <p:txBody>
          <a:bodyPr wrap="square" lIns="0" tIns="0" rIns="0" bIns="0" rtlCol="0"/>
          <a:lstStyle/>
          <a:p>
            <a:endParaRPr/>
          </a:p>
        </p:txBody>
      </p:sp>
      <p:sp>
        <p:nvSpPr>
          <p:cNvPr id="49" name="object 49"/>
          <p:cNvSpPr/>
          <p:nvPr/>
        </p:nvSpPr>
        <p:spPr>
          <a:xfrm>
            <a:off x="1974342" y="2131822"/>
            <a:ext cx="147320" cy="163830"/>
          </a:xfrm>
          <a:custGeom>
            <a:avLst/>
            <a:gdLst/>
            <a:ahLst/>
            <a:cxnLst/>
            <a:rect l="l" t="t" r="r" b="b"/>
            <a:pathLst>
              <a:path w="147319" h="163830">
                <a:moveTo>
                  <a:pt x="122555" y="0"/>
                </a:moveTo>
                <a:lnTo>
                  <a:pt x="14399" y="2202"/>
                </a:lnTo>
                <a:lnTo>
                  <a:pt x="4024" y="11110"/>
                </a:lnTo>
                <a:lnTo>
                  <a:pt x="0" y="24511"/>
                </a:lnTo>
                <a:lnTo>
                  <a:pt x="2202" y="149430"/>
                </a:lnTo>
                <a:lnTo>
                  <a:pt x="11110" y="159805"/>
                </a:lnTo>
                <a:lnTo>
                  <a:pt x="24510" y="163829"/>
                </a:lnTo>
                <a:lnTo>
                  <a:pt x="132720" y="161627"/>
                </a:lnTo>
                <a:lnTo>
                  <a:pt x="143073" y="152719"/>
                </a:lnTo>
                <a:lnTo>
                  <a:pt x="147065" y="139318"/>
                </a:lnTo>
                <a:lnTo>
                  <a:pt x="144883" y="14399"/>
                </a:lnTo>
                <a:lnTo>
                  <a:pt x="136011" y="4024"/>
                </a:lnTo>
                <a:lnTo>
                  <a:pt x="122555" y="0"/>
                </a:lnTo>
                <a:close/>
              </a:path>
            </a:pathLst>
          </a:custGeom>
          <a:solidFill>
            <a:srgbClr val="FF6600"/>
          </a:solidFill>
        </p:spPr>
        <p:txBody>
          <a:bodyPr wrap="square" lIns="0" tIns="0" rIns="0" bIns="0" rtlCol="0"/>
          <a:lstStyle/>
          <a:p>
            <a:endParaRPr/>
          </a:p>
        </p:txBody>
      </p:sp>
      <p:sp>
        <p:nvSpPr>
          <p:cNvPr id="50" name="object 50"/>
          <p:cNvSpPr/>
          <p:nvPr/>
        </p:nvSpPr>
        <p:spPr>
          <a:xfrm>
            <a:off x="1527047" y="2412364"/>
            <a:ext cx="38735" cy="245745"/>
          </a:xfrm>
          <a:custGeom>
            <a:avLst/>
            <a:gdLst/>
            <a:ahLst/>
            <a:cxnLst/>
            <a:rect l="l" t="t" r="r" b="b"/>
            <a:pathLst>
              <a:path w="38734" h="245744">
                <a:moveTo>
                  <a:pt x="35560" y="0"/>
                </a:moveTo>
                <a:lnTo>
                  <a:pt x="2921" y="0"/>
                </a:lnTo>
                <a:lnTo>
                  <a:pt x="0" y="2794"/>
                </a:lnTo>
                <a:lnTo>
                  <a:pt x="0" y="242570"/>
                </a:lnTo>
                <a:lnTo>
                  <a:pt x="2921" y="245490"/>
                </a:lnTo>
                <a:lnTo>
                  <a:pt x="35560" y="245490"/>
                </a:lnTo>
                <a:lnTo>
                  <a:pt x="38354" y="242570"/>
                </a:lnTo>
                <a:lnTo>
                  <a:pt x="38354" y="2794"/>
                </a:lnTo>
                <a:lnTo>
                  <a:pt x="35560" y="0"/>
                </a:lnTo>
                <a:close/>
              </a:path>
            </a:pathLst>
          </a:custGeom>
          <a:solidFill>
            <a:srgbClr val="00C400"/>
          </a:solidFill>
        </p:spPr>
        <p:txBody>
          <a:bodyPr wrap="square" lIns="0" tIns="0" rIns="0" bIns="0" rtlCol="0"/>
          <a:lstStyle/>
          <a:p>
            <a:endParaRPr/>
          </a:p>
        </p:txBody>
      </p:sp>
      <p:sp>
        <p:nvSpPr>
          <p:cNvPr id="51" name="object 51"/>
          <p:cNvSpPr/>
          <p:nvPr/>
        </p:nvSpPr>
        <p:spPr>
          <a:xfrm>
            <a:off x="1568703" y="2412364"/>
            <a:ext cx="38735" cy="245745"/>
          </a:xfrm>
          <a:custGeom>
            <a:avLst/>
            <a:gdLst/>
            <a:ahLst/>
            <a:cxnLst/>
            <a:rect l="l" t="t" r="r" b="b"/>
            <a:pathLst>
              <a:path w="38734" h="245744">
                <a:moveTo>
                  <a:pt x="35433" y="0"/>
                </a:moveTo>
                <a:lnTo>
                  <a:pt x="2793" y="0"/>
                </a:lnTo>
                <a:lnTo>
                  <a:pt x="0" y="2794"/>
                </a:lnTo>
                <a:lnTo>
                  <a:pt x="0" y="242570"/>
                </a:lnTo>
                <a:lnTo>
                  <a:pt x="2793" y="245490"/>
                </a:lnTo>
                <a:lnTo>
                  <a:pt x="35433" y="245490"/>
                </a:lnTo>
                <a:lnTo>
                  <a:pt x="38354" y="242570"/>
                </a:lnTo>
                <a:lnTo>
                  <a:pt x="38354" y="2794"/>
                </a:lnTo>
                <a:lnTo>
                  <a:pt x="35433" y="0"/>
                </a:lnTo>
                <a:close/>
              </a:path>
            </a:pathLst>
          </a:custGeom>
          <a:solidFill>
            <a:srgbClr val="00C400"/>
          </a:solidFill>
        </p:spPr>
        <p:txBody>
          <a:bodyPr wrap="square" lIns="0" tIns="0" rIns="0" bIns="0" rtlCol="0"/>
          <a:lstStyle/>
          <a:p>
            <a:endParaRPr/>
          </a:p>
        </p:txBody>
      </p:sp>
      <p:sp>
        <p:nvSpPr>
          <p:cNvPr id="52" name="object 52"/>
          <p:cNvSpPr/>
          <p:nvPr/>
        </p:nvSpPr>
        <p:spPr>
          <a:xfrm>
            <a:off x="1610233" y="2412364"/>
            <a:ext cx="38735" cy="245745"/>
          </a:xfrm>
          <a:custGeom>
            <a:avLst/>
            <a:gdLst/>
            <a:ahLst/>
            <a:cxnLst/>
            <a:rect l="l" t="t" r="r" b="b"/>
            <a:pathLst>
              <a:path w="38735" h="245744">
                <a:moveTo>
                  <a:pt x="35559" y="0"/>
                </a:moveTo>
                <a:lnTo>
                  <a:pt x="2920" y="0"/>
                </a:lnTo>
                <a:lnTo>
                  <a:pt x="0" y="2794"/>
                </a:lnTo>
                <a:lnTo>
                  <a:pt x="0" y="242570"/>
                </a:lnTo>
                <a:lnTo>
                  <a:pt x="2920" y="245490"/>
                </a:lnTo>
                <a:lnTo>
                  <a:pt x="35559" y="245490"/>
                </a:lnTo>
                <a:lnTo>
                  <a:pt x="38480" y="242570"/>
                </a:lnTo>
                <a:lnTo>
                  <a:pt x="38480" y="2794"/>
                </a:lnTo>
                <a:lnTo>
                  <a:pt x="35559" y="0"/>
                </a:lnTo>
                <a:close/>
              </a:path>
            </a:pathLst>
          </a:custGeom>
          <a:solidFill>
            <a:srgbClr val="00C400"/>
          </a:solidFill>
        </p:spPr>
        <p:txBody>
          <a:bodyPr wrap="square" lIns="0" tIns="0" rIns="0" bIns="0" rtlCol="0"/>
          <a:lstStyle/>
          <a:p>
            <a:endParaRPr/>
          </a:p>
        </p:txBody>
      </p:sp>
      <p:sp>
        <p:nvSpPr>
          <p:cNvPr id="53" name="object 53"/>
          <p:cNvSpPr/>
          <p:nvPr/>
        </p:nvSpPr>
        <p:spPr>
          <a:xfrm>
            <a:off x="1654301" y="2412364"/>
            <a:ext cx="153670" cy="245745"/>
          </a:xfrm>
          <a:custGeom>
            <a:avLst/>
            <a:gdLst/>
            <a:ahLst/>
            <a:cxnLst/>
            <a:rect l="l" t="t" r="r" b="b"/>
            <a:pathLst>
              <a:path w="153669" h="245744">
                <a:moveTo>
                  <a:pt x="127889" y="0"/>
                </a:moveTo>
                <a:lnTo>
                  <a:pt x="13905" y="2816"/>
                </a:lnTo>
                <a:lnTo>
                  <a:pt x="3849" y="12050"/>
                </a:lnTo>
                <a:lnTo>
                  <a:pt x="0" y="25526"/>
                </a:lnTo>
                <a:lnTo>
                  <a:pt x="2819" y="231629"/>
                </a:lnTo>
                <a:lnTo>
                  <a:pt x="12084" y="241647"/>
                </a:lnTo>
                <a:lnTo>
                  <a:pt x="25654" y="245490"/>
                </a:lnTo>
                <a:lnTo>
                  <a:pt x="139582" y="242674"/>
                </a:lnTo>
                <a:lnTo>
                  <a:pt x="149663" y="233440"/>
                </a:lnTo>
                <a:lnTo>
                  <a:pt x="153543" y="219963"/>
                </a:lnTo>
                <a:lnTo>
                  <a:pt x="150699" y="13861"/>
                </a:lnTo>
                <a:lnTo>
                  <a:pt x="141401" y="3843"/>
                </a:lnTo>
                <a:lnTo>
                  <a:pt x="127889" y="0"/>
                </a:lnTo>
                <a:close/>
              </a:path>
            </a:pathLst>
          </a:custGeom>
          <a:solidFill>
            <a:srgbClr val="00C400"/>
          </a:solidFill>
        </p:spPr>
        <p:txBody>
          <a:bodyPr wrap="square" lIns="0" tIns="0" rIns="0" bIns="0" rtlCol="0"/>
          <a:lstStyle/>
          <a:p>
            <a:endParaRPr/>
          </a:p>
        </p:txBody>
      </p:sp>
      <p:sp>
        <p:nvSpPr>
          <p:cNvPr id="54" name="object 54"/>
          <p:cNvSpPr/>
          <p:nvPr/>
        </p:nvSpPr>
        <p:spPr>
          <a:xfrm>
            <a:off x="1813432" y="2412364"/>
            <a:ext cx="153670" cy="245745"/>
          </a:xfrm>
          <a:custGeom>
            <a:avLst/>
            <a:gdLst/>
            <a:ahLst/>
            <a:cxnLst/>
            <a:rect l="l" t="t" r="r" b="b"/>
            <a:pathLst>
              <a:path w="153669" h="245744">
                <a:moveTo>
                  <a:pt x="127889" y="0"/>
                </a:moveTo>
                <a:lnTo>
                  <a:pt x="13922" y="2784"/>
                </a:lnTo>
                <a:lnTo>
                  <a:pt x="3862" y="12020"/>
                </a:lnTo>
                <a:lnTo>
                  <a:pt x="0" y="25526"/>
                </a:lnTo>
                <a:lnTo>
                  <a:pt x="2784" y="231568"/>
                </a:lnTo>
                <a:lnTo>
                  <a:pt x="12020" y="241628"/>
                </a:lnTo>
                <a:lnTo>
                  <a:pt x="25527" y="245490"/>
                </a:lnTo>
                <a:lnTo>
                  <a:pt x="139493" y="242706"/>
                </a:lnTo>
                <a:lnTo>
                  <a:pt x="149553" y="233470"/>
                </a:lnTo>
                <a:lnTo>
                  <a:pt x="153416" y="219963"/>
                </a:lnTo>
                <a:lnTo>
                  <a:pt x="150631" y="13922"/>
                </a:lnTo>
                <a:lnTo>
                  <a:pt x="141395" y="3862"/>
                </a:lnTo>
                <a:lnTo>
                  <a:pt x="127889" y="0"/>
                </a:lnTo>
                <a:close/>
              </a:path>
            </a:pathLst>
          </a:custGeom>
          <a:solidFill>
            <a:srgbClr val="00C400"/>
          </a:solidFill>
        </p:spPr>
        <p:txBody>
          <a:bodyPr wrap="square" lIns="0" tIns="0" rIns="0" bIns="0" rtlCol="0"/>
          <a:lstStyle/>
          <a:p>
            <a:endParaRPr/>
          </a:p>
        </p:txBody>
      </p:sp>
      <p:sp>
        <p:nvSpPr>
          <p:cNvPr id="55" name="object 55"/>
          <p:cNvSpPr/>
          <p:nvPr/>
        </p:nvSpPr>
        <p:spPr>
          <a:xfrm>
            <a:off x="1972436" y="2412364"/>
            <a:ext cx="153670" cy="245745"/>
          </a:xfrm>
          <a:custGeom>
            <a:avLst/>
            <a:gdLst/>
            <a:ahLst/>
            <a:cxnLst/>
            <a:rect l="l" t="t" r="r" b="b"/>
            <a:pathLst>
              <a:path w="153669" h="245744">
                <a:moveTo>
                  <a:pt x="127888" y="0"/>
                </a:moveTo>
                <a:lnTo>
                  <a:pt x="13960" y="2816"/>
                </a:lnTo>
                <a:lnTo>
                  <a:pt x="3879" y="12050"/>
                </a:lnTo>
                <a:lnTo>
                  <a:pt x="0" y="25526"/>
                </a:lnTo>
                <a:lnTo>
                  <a:pt x="2843" y="231629"/>
                </a:lnTo>
                <a:lnTo>
                  <a:pt x="12141" y="241647"/>
                </a:lnTo>
                <a:lnTo>
                  <a:pt x="25654" y="245490"/>
                </a:lnTo>
                <a:lnTo>
                  <a:pt x="139637" y="242674"/>
                </a:lnTo>
                <a:lnTo>
                  <a:pt x="149693" y="233440"/>
                </a:lnTo>
                <a:lnTo>
                  <a:pt x="153543" y="219963"/>
                </a:lnTo>
                <a:lnTo>
                  <a:pt x="150723" y="13861"/>
                </a:lnTo>
                <a:lnTo>
                  <a:pt x="141458" y="3843"/>
                </a:lnTo>
                <a:lnTo>
                  <a:pt x="127888" y="0"/>
                </a:lnTo>
                <a:close/>
              </a:path>
            </a:pathLst>
          </a:custGeom>
          <a:solidFill>
            <a:srgbClr val="00C400"/>
          </a:solidFill>
        </p:spPr>
        <p:txBody>
          <a:bodyPr wrap="square" lIns="0" tIns="0" rIns="0" bIns="0" rtlCol="0"/>
          <a:lstStyle/>
          <a:p>
            <a:endParaRPr/>
          </a:p>
        </p:txBody>
      </p:sp>
      <p:sp>
        <p:nvSpPr>
          <p:cNvPr id="56" name="object 56"/>
          <p:cNvSpPr/>
          <p:nvPr/>
        </p:nvSpPr>
        <p:spPr>
          <a:xfrm>
            <a:off x="1527047" y="2676144"/>
            <a:ext cx="597535" cy="554990"/>
          </a:xfrm>
          <a:custGeom>
            <a:avLst/>
            <a:gdLst/>
            <a:ahLst/>
            <a:cxnLst/>
            <a:rect l="l" t="t" r="r" b="b"/>
            <a:pathLst>
              <a:path w="597535" h="554989">
                <a:moveTo>
                  <a:pt x="555371" y="0"/>
                </a:moveTo>
                <a:lnTo>
                  <a:pt x="32444" y="1024"/>
                </a:lnTo>
                <a:lnTo>
                  <a:pt x="2459" y="27535"/>
                </a:lnTo>
                <a:lnTo>
                  <a:pt x="0" y="41655"/>
                </a:lnTo>
                <a:lnTo>
                  <a:pt x="1004" y="522072"/>
                </a:lnTo>
                <a:lnTo>
                  <a:pt x="6322" y="534974"/>
                </a:lnTo>
                <a:lnTo>
                  <a:pt x="15448" y="545244"/>
                </a:lnTo>
                <a:lnTo>
                  <a:pt x="27514" y="552030"/>
                </a:lnTo>
                <a:lnTo>
                  <a:pt x="41656" y="554481"/>
                </a:lnTo>
                <a:lnTo>
                  <a:pt x="564497" y="553483"/>
                </a:lnTo>
                <a:lnTo>
                  <a:pt x="577428" y="548195"/>
                </a:lnTo>
                <a:lnTo>
                  <a:pt x="587738" y="539110"/>
                </a:lnTo>
                <a:lnTo>
                  <a:pt x="594560" y="527078"/>
                </a:lnTo>
                <a:lnTo>
                  <a:pt x="597027" y="512952"/>
                </a:lnTo>
                <a:lnTo>
                  <a:pt x="596002" y="32444"/>
                </a:lnTo>
                <a:lnTo>
                  <a:pt x="590670" y="19544"/>
                </a:lnTo>
                <a:lnTo>
                  <a:pt x="581545" y="9261"/>
                </a:lnTo>
                <a:lnTo>
                  <a:pt x="569491" y="2459"/>
                </a:lnTo>
                <a:lnTo>
                  <a:pt x="555371" y="0"/>
                </a:lnTo>
                <a:close/>
              </a:path>
            </a:pathLst>
          </a:custGeom>
          <a:solidFill>
            <a:srgbClr val="999999"/>
          </a:solidFill>
        </p:spPr>
        <p:txBody>
          <a:bodyPr wrap="square" lIns="0" tIns="0" rIns="0" bIns="0" rtlCol="0"/>
          <a:lstStyle/>
          <a:p>
            <a:endParaRPr/>
          </a:p>
        </p:txBody>
      </p:sp>
      <p:sp>
        <p:nvSpPr>
          <p:cNvPr id="57" name="object 57"/>
          <p:cNvSpPr/>
          <p:nvPr/>
        </p:nvSpPr>
        <p:spPr>
          <a:xfrm>
            <a:off x="1527047" y="2676144"/>
            <a:ext cx="597535" cy="554990"/>
          </a:xfrm>
          <a:custGeom>
            <a:avLst/>
            <a:gdLst/>
            <a:ahLst/>
            <a:cxnLst/>
            <a:rect l="l" t="t" r="r" b="b"/>
            <a:pathLst>
              <a:path w="597535" h="554989">
                <a:moveTo>
                  <a:pt x="0" y="41655"/>
                </a:moveTo>
                <a:lnTo>
                  <a:pt x="19544" y="6356"/>
                </a:lnTo>
                <a:lnTo>
                  <a:pt x="555371" y="0"/>
                </a:lnTo>
                <a:lnTo>
                  <a:pt x="569491" y="2459"/>
                </a:lnTo>
                <a:lnTo>
                  <a:pt x="581545" y="9261"/>
                </a:lnTo>
                <a:lnTo>
                  <a:pt x="590670" y="19544"/>
                </a:lnTo>
                <a:lnTo>
                  <a:pt x="596002" y="32444"/>
                </a:lnTo>
                <a:lnTo>
                  <a:pt x="597027" y="512952"/>
                </a:lnTo>
                <a:lnTo>
                  <a:pt x="594560" y="527078"/>
                </a:lnTo>
                <a:lnTo>
                  <a:pt x="587738" y="539110"/>
                </a:lnTo>
                <a:lnTo>
                  <a:pt x="577428" y="548195"/>
                </a:lnTo>
                <a:lnTo>
                  <a:pt x="564497" y="553483"/>
                </a:lnTo>
                <a:lnTo>
                  <a:pt x="41656" y="554481"/>
                </a:lnTo>
                <a:lnTo>
                  <a:pt x="27514" y="552030"/>
                </a:lnTo>
                <a:lnTo>
                  <a:pt x="15448" y="545244"/>
                </a:lnTo>
                <a:lnTo>
                  <a:pt x="6322" y="534974"/>
                </a:lnTo>
                <a:lnTo>
                  <a:pt x="1004" y="522072"/>
                </a:lnTo>
                <a:lnTo>
                  <a:pt x="0" y="41655"/>
                </a:lnTo>
                <a:close/>
              </a:path>
            </a:pathLst>
          </a:custGeom>
          <a:ln w="9525">
            <a:solidFill>
              <a:srgbClr val="999999"/>
            </a:solidFill>
          </a:ln>
        </p:spPr>
        <p:txBody>
          <a:bodyPr wrap="square" lIns="0" tIns="0" rIns="0" bIns="0" rtlCol="0"/>
          <a:lstStyle/>
          <a:p>
            <a:endParaRPr/>
          </a:p>
        </p:txBody>
      </p:sp>
      <p:sp>
        <p:nvSpPr>
          <p:cNvPr id="58" name="object 58"/>
          <p:cNvSpPr/>
          <p:nvPr/>
        </p:nvSpPr>
        <p:spPr>
          <a:xfrm>
            <a:off x="1527047" y="2307335"/>
            <a:ext cx="597535" cy="88900"/>
          </a:xfrm>
          <a:custGeom>
            <a:avLst/>
            <a:gdLst/>
            <a:ahLst/>
            <a:cxnLst/>
            <a:rect l="l" t="t" r="r" b="b"/>
            <a:pathLst>
              <a:path w="597535" h="88900">
                <a:moveTo>
                  <a:pt x="590422" y="0"/>
                </a:moveTo>
                <a:lnTo>
                  <a:pt x="6604" y="0"/>
                </a:lnTo>
                <a:lnTo>
                  <a:pt x="0" y="6603"/>
                </a:lnTo>
                <a:lnTo>
                  <a:pt x="0" y="82168"/>
                </a:lnTo>
                <a:lnTo>
                  <a:pt x="6604" y="88773"/>
                </a:lnTo>
                <a:lnTo>
                  <a:pt x="590422" y="88773"/>
                </a:lnTo>
                <a:lnTo>
                  <a:pt x="597027" y="82168"/>
                </a:lnTo>
                <a:lnTo>
                  <a:pt x="597027" y="6603"/>
                </a:lnTo>
                <a:lnTo>
                  <a:pt x="590422" y="0"/>
                </a:lnTo>
                <a:close/>
              </a:path>
            </a:pathLst>
          </a:custGeom>
          <a:solidFill>
            <a:srgbClr val="999999"/>
          </a:solidFill>
        </p:spPr>
        <p:txBody>
          <a:bodyPr wrap="square" lIns="0" tIns="0" rIns="0" bIns="0" rtlCol="0"/>
          <a:lstStyle/>
          <a:p>
            <a:endParaRPr/>
          </a:p>
        </p:txBody>
      </p:sp>
      <p:sp>
        <p:nvSpPr>
          <p:cNvPr id="59" name="object 59"/>
          <p:cNvSpPr/>
          <p:nvPr/>
        </p:nvSpPr>
        <p:spPr>
          <a:xfrm>
            <a:off x="1527047" y="2307335"/>
            <a:ext cx="597535" cy="88900"/>
          </a:xfrm>
          <a:custGeom>
            <a:avLst/>
            <a:gdLst/>
            <a:ahLst/>
            <a:cxnLst/>
            <a:rect l="l" t="t" r="r" b="b"/>
            <a:pathLst>
              <a:path w="597535" h="88900">
                <a:moveTo>
                  <a:pt x="0" y="14859"/>
                </a:moveTo>
                <a:lnTo>
                  <a:pt x="0" y="6603"/>
                </a:lnTo>
                <a:lnTo>
                  <a:pt x="6604" y="0"/>
                </a:lnTo>
                <a:lnTo>
                  <a:pt x="14859" y="0"/>
                </a:lnTo>
                <a:lnTo>
                  <a:pt x="582168" y="0"/>
                </a:lnTo>
                <a:lnTo>
                  <a:pt x="590422" y="0"/>
                </a:lnTo>
                <a:lnTo>
                  <a:pt x="597027" y="6603"/>
                </a:lnTo>
                <a:lnTo>
                  <a:pt x="597027" y="14859"/>
                </a:lnTo>
                <a:lnTo>
                  <a:pt x="597027" y="73913"/>
                </a:lnTo>
                <a:lnTo>
                  <a:pt x="597027" y="82168"/>
                </a:lnTo>
                <a:lnTo>
                  <a:pt x="590422" y="88773"/>
                </a:lnTo>
                <a:lnTo>
                  <a:pt x="582168" y="88773"/>
                </a:lnTo>
                <a:lnTo>
                  <a:pt x="14859" y="88773"/>
                </a:lnTo>
                <a:lnTo>
                  <a:pt x="6604" y="88773"/>
                </a:lnTo>
                <a:lnTo>
                  <a:pt x="0" y="82168"/>
                </a:lnTo>
                <a:lnTo>
                  <a:pt x="0" y="73913"/>
                </a:lnTo>
                <a:lnTo>
                  <a:pt x="0" y="14859"/>
                </a:lnTo>
                <a:close/>
              </a:path>
            </a:pathLst>
          </a:custGeom>
          <a:ln w="9524">
            <a:solidFill>
              <a:srgbClr val="999999"/>
            </a:solidFill>
          </a:ln>
        </p:spPr>
        <p:txBody>
          <a:bodyPr wrap="square" lIns="0" tIns="0" rIns="0" bIns="0" rtlCol="0"/>
          <a:lstStyle/>
          <a:p>
            <a:endParaRPr/>
          </a:p>
        </p:txBody>
      </p:sp>
      <p:sp>
        <p:nvSpPr>
          <p:cNvPr id="60" name="object 60"/>
          <p:cNvSpPr/>
          <p:nvPr/>
        </p:nvSpPr>
        <p:spPr>
          <a:xfrm>
            <a:off x="1527047" y="2028444"/>
            <a:ext cx="597535" cy="88900"/>
          </a:xfrm>
          <a:custGeom>
            <a:avLst/>
            <a:gdLst/>
            <a:ahLst/>
            <a:cxnLst/>
            <a:rect l="l" t="t" r="r" b="b"/>
            <a:pathLst>
              <a:path w="597535" h="88900">
                <a:moveTo>
                  <a:pt x="590422" y="0"/>
                </a:moveTo>
                <a:lnTo>
                  <a:pt x="6604" y="0"/>
                </a:lnTo>
                <a:lnTo>
                  <a:pt x="0" y="6603"/>
                </a:lnTo>
                <a:lnTo>
                  <a:pt x="0" y="82168"/>
                </a:lnTo>
                <a:lnTo>
                  <a:pt x="6604" y="88772"/>
                </a:lnTo>
                <a:lnTo>
                  <a:pt x="590422" y="88772"/>
                </a:lnTo>
                <a:lnTo>
                  <a:pt x="597027" y="82168"/>
                </a:lnTo>
                <a:lnTo>
                  <a:pt x="597027" y="6603"/>
                </a:lnTo>
                <a:lnTo>
                  <a:pt x="590422" y="0"/>
                </a:lnTo>
                <a:close/>
              </a:path>
            </a:pathLst>
          </a:custGeom>
          <a:solidFill>
            <a:srgbClr val="999999"/>
          </a:solidFill>
        </p:spPr>
        <p:txBody>
          <a:bodyPr wrap="square" lIns="0" tIns="0" rIns="0" bIns="0" rtlCol="0"/>
          <a:lstStyle/>
          <a:p>
            <a:endParaRPr/>
          </a:p>
        </p:txBody>
      </p:sp>
      <p:sp>
        <p:nvSpPr>
          <p:cNvPr id="61" name="object 61"/>
          <p:cNvSpPr/>
          <p:nvPr/>
        </p:nvSpPr>
        <p:spPr>
          <a:xfrm>
            <a:off x="1527047" y="2028444"/>
            <a:ext cx="597535" cy="88900"/>
          </a:xfrm>
          <a:custGeom>
            <a:avLst/>
            <a:gdLst/>
            <a:ahLst/>
            <a:cxnLst/>
            <a:rect l="l" t="t" r="r" b="b"/>
            <a:pathLst>
              <a:path w="597535" h="88900">
                <a:moveTo>
                  <a:pt x="0" y="14858"/>
                </a:moveTo>
                <a:lnTo>
                  <a:pt x="0" y="6603"/>
                </a:lnTo>
                <a:lnTo>
                  <a:pt x="6604" y="0"/>
                </a:lnTo>
                <a:lnTo>
                  <a:pt x="14859" y="0"/>
                </a:lnTo>
                <a:lnTo>
                  <a:pt x="582168" y="0"/>
                </a:lnTo>
                <a:lnTo>
                  <a:pt x="590422" y="0"/>
                </a:lnTo>
                <a:lnTo>
                  <a:pt x="597027" y="6603"/>
                </a:lnTo>
                <a:lnTo>
                  <a:pt x="597027" y="14858"/>
                </a:lnTo>
                <a:lnTo>
                  <a:pt x="597027" y="73913"/>
                </a:lnTo>
                <a:lnTo>
                  <a:pt x="597027" y="82168"/>
                </a:lnTo>
                <a:lnTo>
                  <a:pt x="590422" y="88772"/>
                </a:lnTo>
                <a:lnTo>
                  <a:pt x="582168" y="88772"/>
                </a:lnTo>
                <a:lnTo>
                  <a:pt x="14859" y="88772"/>
                </a:lnTo>
                <a:lnTo>
                  <a:pt x="6604" y="88772"/>
                </a:lnTo>
                <a:lnTo>
                  <a:pt x="0" y="82168"/>
                </a:lnTo>
                <a:lnTo>
                  <a:pt x="0" y="73913"/>
                </a:lnTo>
                <a:lnTo>
                  <a:pt x="0" y="14858"/>
                </a:lnTo>
                <a:close/>
              </a:path>
            </a:pathLst>
          </a:custGeom>
          <a:ln w="9525">
            <a:solidFill>
              <a:srgbClr val="999999"/>
            </a:solidFill>
          </a:ln>
        </p:spPr>
        <p:txBody>
          <a:bodyPr wrap="square" lIns="0" tIns="0" rIns="0" bIns="0" rtlCol="0"/>
          <a:lstStyle/>
          <a:p>
            <a:endParaRPr/>
          </a:p>
        </p:txBody>
      </p:sp>
      <p:sp>
        <p:nvSpPr>
          <p:cNvPr id="62" name="object 62"/>
          <p:cNvSpPr/>
          <p:nvPr/>
        </p:nvSpPr>
        <p:spPr>
          <a:xfrm>
            <a:off x="2363216" y="2128011"/>
            <a:ext cx="147320" cy="163830"/>
          </a:xfrm>
          <a:custGeom>
            <a:avLst/>
            <a:gdLst/>
            <a:ahLst/>
            <a:cxnLst/>
            <a:rect l="l" t="t" r="r" b="b"/>
            <a:pathLst>
              <a:path w="147319" h="163830">
                <a:moveTo>
                  <a:pt x="122554" y="0"/>
                </a:moveTo>
                <a:lnTo>
                  <a:pt x="14399" y="2182"/>
                </a:lnTo>
                <a:lnTo>
                  <a:pt x="4024" y="11054"/>
                </a:lnTo>
                <a:lnTo>
                  <a:pt x="0" y="24511"/>
                </a:lnTo>
                <a:lnTo>
                  <a:pt x="2202" y="149303"/>
                </a:lnTo>
                <a:lnTo>
                  <a:pt x="11110" y="159678"/>
                </a:lnTo>
                <a:lnTo>
                  <a:pt x="24510" y="163702"/>
                </a:lnTo>
                <a:lnTo>
                  <a:pt x="132720" y="161500"/>
                </a:lnTo>
                <a:lnTo>
                  <a:pt x="143073" y="152592"/>
                </a:lnTo>
                <a:lnTo>
                  <a:pt x="147065" y="139191"/>
                </a:lnTo>
                <a:lnTo>
                  <a:pt x="144883" y="14345"/>
                </a:lnTo>
                <a:lnTo>
                  <a:pt x="136011" y="3992"/>
                </a:lnTo>
                <a:lnTo>
                  <a:pt x="122554" y="0"/>
                </a:lnTo>
                <a:close/>
              </a:path>
            </a:pathLst>
          </a:custGeom>
          <a:solidFill>
            <a:srgbClr val="FF6600"/>
          </a:solidFill>
        </p:spPr>
        <p:txBody>
          <a:bodyPr wrap="square" lIns="0" tIns="0" rIns="0" bIns="0" rtlCol="0"/>
          <a:lstStyle/>
          <a:p>
            <a:endParaRPr/>
          </a:p>
        </p:txBody>
      </p:sp>
      <p:sp>
        <p:nvSpPr>
          <p:cNvPr id="63" name="object 63"/>
          <p:cNvSpPr/>
          <p:nvPr/>
        </p:nvSpPr>
        <p:spPr>
          <a:xfrm>
            <a:off x="2513710" y="2128011"/>
            <a:ext cx="147320" cy="163830"/>
          </a:xfrm>
          <a:custGeom>
            <a:avLst/>
            <a:gdLst/>
            <a:ahLst/>
            <a:cxnLst/>
            <a:rect l="l" t="t" r="r" b="b"/>
            <a:pathLst>
              <a:path w="147319" h="163830">
                <a:moveTo>
                  <a:pt x="122555" y="0"/>
                </a:moveTo>
                <a:lnTo>
                  <a:pt x="14345" y="2182"/>
                </a:lnTo>
                <a:lnTo>
                  <a:pt x="3992" y="11054"/>
                </a:lnTo>
                <a:lnTo>
                  <a:pt x="0" y="24511"/>
                </a:lnTo>
                <a:lnTo>
                  <a:pt x="2182" y="149303"/>
                </a:lnTo>
                <a:lnTo>
                  <a:pt x="11054" y="159678"/>
                </a:lnTo>
                <a:lnTo>
                  <a:pt x="24511" y="163702"/>
                </a:lnTo>
                <a:lnTo>
                  <a:pt x="132666" y="161500"/>
                </a:lnTo>
                <a:lnTo>
                  <a:pt x="143041" y="152592"/>
                </a:lnTo>
                <a:lnTo>
                  <a:pt x="147065" y="139191"/>
                </a:lnTo>
                <a:lnTo>
                  <a:pt x="144863" y="14345"/>
                </a:lnTo>
                <a:lnTo>
                  <a:pt x="135955" y="3992"/>
                </a:lnTo>
                <a:lnTo>
                  <a:pt x="122555" y="0"/>
                </a:lnTo>
                <a:close/>
              </a:path>
            </a:pathLst>
          </a:custGeom>
          <a:solidFill>
            <a:srgbClr val="FF6600"/>
          </a:solidFill>
        </p:spPr>
        <p:txBody>
          <a:bodyPr wrap="square" lIns="0" tIns="0" rIns="0" bIns="0" rtlCol="0"/>
          <a:lstStyle/>
          <a:p>
            <a:endParaRPr/>
          </a:p>
        </p:txBody>
      </p:sp>
      <p:sp>
        <p:nvSpPr>
          <p:cNvPr id="64" name="object 64"/>
          <p:cNvSpPr/>
          <p:nvPr/>
        </p:nvSpPr>
        <p:spPr>
          <a:xfrm>
            <a:off x="2663189" y="2131822"/>
            <a:ext cx="147320" cy="163830"/>
          </a:xfrm>
          <a:custGeom>
            <a:avLst/>
            <a:gdLst/>
            <a:ahLst/>
            <a:cxnLst/>
            <a:rect l="l" t="t" r="r" b="b"/>
            <a:pathLst>
              <a:path w="147319" h="163830">
                <a:moveTo>
                  <a:pt x="122555" y="0"/>
                </a:moveTo>
                <a:lnTo>
                  <a:pt x="14345" y="2202"/>
                </a:lnTo>
                <a:lnTo>
                  <a:pt x="3992" y="11110"/>
                </a:lnTo>
                <a:lnTo>
                  <a:pt x="0" y="24511"/>
                </a:lnTo>
                <a:lnTo>
                  <a:pt x="2182" y="149430"/>
                </a:lnTo>
                <a:lnTo>
                  <a:pt x="11054" y="159805"/>
                </a:lnTo>
                <a:lnTo>
                  <a:pt x="24511" y="163829"/>
                </a:lnTo>
                <a:lnTo>
                  <a:pt x="132666" y="161627"/>
                </a:lnTo>
                <a:lnTo>
                  <a:pt x="143041" y="152719"/>
                </a:lnTo>
                <a:lnTo>
                  <a:pt x="147066" y="139318"/>
                </a:lnTo>
                <a:lnTo>
                  <a:pt x="144863" y="14399"/>
                </a:lnTo>
                <a:lnTo>
                  <a:pt x="135955" y="4024"/>
                </a:lnTo>
                <a:lnTo>
                  <a:pt x="122555" y="0"/>
                </a:lnTo>
                <a:close/>
              </a:path>
            </a:pathLst>
          </a:custGeom>
          <a:solidFill>
            <a:srgbClr val="FF6600"/>
          </a:solidFill>
        </p:spPr>
        <p:txBody>
          <a:bodyPr wrap="square" lIns="0" tIns="0" rIns="0" bIns="0" rtlCol="0"/>
          <a:lstStyle/>
          <a:p>
            <a:endParaRPr/>
          </a:p>
        </p:txBody>
      </p:sp>
      <p:sp>
        <p:nvSpPr>
          <p:cNvPr id="65" name="object 65"/>
          <p:cNvSpPr/>
          <p:nvPr/>
        </p:nvSpPr>
        <p:spPr>
          <a:xfrm>
            <a:off x="2813557" y="2131822"/>
            <a:ext cx="147320" cy="163830"/>
          </a:xfrm>
          <a:custGeom>
            <a:avLst/>
            <a:gdLst/>
            <a:ahLst/>
            <a:cxnLst/>
            <a:rect l="l" t="t" r="r" b="b"/>
            <a:pathLst>
              <a:path w="147319" h="163830">
                <a:moveTo>
                  <a:pt x="122555" y="0"/>
                </a:moveTo>
                <a:lnTo>
                  <a:pt x="14399" y="2202"/>
                </a:lnTo>
                <a:lnTo>
                  <a:pt x="4024" y="11110"/>
                </a:lnTo>
                <a:lnTo>
                  <a:pt x="0" y="24511"/>
                </a:lnTo>
                <a:lnTo>
                  <a:pt x="2202" y="149430"/>
                </a:lnTo>
                <a:lnTo>
                  <a:pt x="11110" y="159805"/>
                </a:lnTo>
                <a:lnTo>
                  <a:pt x="24511" y="163829"/>
                </a:lnTo>
                <a:lnTo>
                  <a:pt x="132720" y="161627"/>
                </a:lnTo>
                <a:lnTo>
                  <a:pt x="143073" y="152719"/>
                </a:lnTo>
                <a:lnTo>
                  <a:pt x="147066" y="139318"/>
                </a:lnTo>
                <a:lnTo>
                  <a:pt x="144883" y="14399"/>
                </a:lnTo>
                <a:lnTo>
                  <a:pt x="136011" y="4024"/>
                </a:lnTo>
                <a:lnTo>
                  <a:pt x="122555" y="0"/>
                </a:lnTo>
                <a:close/>
              </a:path>
            </a:pathLst>
          </a:custGeom>
          <a:solidFill>
            <a:srgbClr val="FF6600"/>
          </a:solidFill>
        </p:spPr>
        <p:txBody>
          <a:bodyPr wrap="square" lIns="0" tIns="0" rIns="0" bIns="0" rtlCol="0"/>
          <a:lstStyle/>
          <a:p>
            <a:endParaRPr/>
          </a:p>
        </p:txBody>
      </p:sp>
      <p:sp>
        <p:nvSpPr>
          <p:cNvPr id="66" name="object 66"/>
          <p:cNvSpPr/>
          <p:nvPr/>
        </p:nvSpPr>
        <p:spPr>
          <a:xfrm>
            <a:off x="2366264" y="2412364"/>
            <a:ext cx="38735" cy="245745"/>
          </a:xfrm>
          <a:custGeom>
            <a:avLst/>
            <a:gdLst/>
            <a:ahLst/>
            <a:cxnLst/>
            <a:rect l="l" t="t" r="r" b="b"/>
            <a:pathLst>
              <a:path w="38735" h="245744">
                <a:moveTo>
                  <a:pt x="35560" y="0"/>
                </a:moveTo>
                <a:lnTo>
                  <a:pt x="2921" y="0"/>
                </a:lnTo>
                <a:lnTo>
                  <a:pt x="0" y="2794"/>
                </a:lnTo>
                <a:lnTo>
                  <a:pt x="0" y="242570"/>
                </a:lnTo>
                <a:lnTo>
                  <a:pt x="2921" y="245490"/>
                </a:lnTo>
                <a:lnTo>
                  <a:pt x="35560" y="245490"/>
                </a:lnTo>
                <a:lnTo>
                  <a:pt x="38354" y="242570"/>
                </a:lnTo>
                <a:lnTo>
                  <a:pt x="38354" y="2794"/>
                </a:lnTo>
                <a:lnTo>
                  <a:pt x="35560" y="0"/>
                </a:lnTo>
                <a:close/>
              </a:path>
            </a:pathLst>
          </a:custGeom>
          <a:solidFill>
            <a:srgbClr val="00C400"/>
          </a:solidFill>
        </p:spPr>
        <p:txBody>
          <a:bodyPr wrap="square" lIns="0" tIns="0" rIns="0" bIns="0" rtlCol="0"/>
          <a:lstStyle/>
          <a:p>
            <a:endParaRPr/>
          </a:p>
        </p:txBody>
      </p:sp>
      <p:sp>
        <p:nvSpPr>
          <p:cNvPr id="67" name="object 67"/>
          <p:cNvSpPr/>
          <p:nvPr/>
        </p:nvSpPr>
        <p:spPr>
          <a:xfrm>
            <a:off x="2407920" y="2412364"/>
            <a:ext cx="38735" cy="245745"/>
          </a:xfrm>
          <a:custGeom>
            <a:avLst/>
            <a:gdLst/>
            <a:ahLst/>
            <a:cxnLst/>
            <a:rect l="l" t="t" r="r" b="b"/>
            <a:pathLst>
              <a:path w="38735" h="245744">
                <a:moveTo>
                  <a:pt x="35432" y="0"/>
                </a:moveTo>
                <a:lnTo>
                  <a:pt x="2793" y="0"/>
                </a:lnTo>
                <a:lnTo>
                  <a:pt x="0" y="2794"/>
                </a:lnTo>
                <a:lnTo>
                  <a:pt x="0" y="242570"/>
                </a:lnTo>
                <a:lnTo>
                  <a:pt x="2793" y="245490"/>
                </a:lnTo>
                <a:lnTo>
                  <a:pt x="35432" y="245490"/>
                </a:lnTo>
                <a:lnTo>
                  <a:pt x="38354" y="242570"/>
                </a:lnTo>
                <a:lnTo>
                  <a:pt x="38354" y="2794"/>
                </a:lnTo>
                <a:lnTo>
                  <a:pt x="35432" y="0"/>
                </a:lnTo>
                <a:close/>
              </a:path>
            </a:pathLst>
          </a:custGeom>
          <a:solidFill>
            <a:srgbClr val="00C400"/>
          </a:solidFill>
        </p:spPr>
        <p:txBody>
          <a:bodyPr wrap="square" lIns="0" tIns="0" rIns="0" bIns="0" rtlCol="0"/>
          <a:lstStyle/>
          <a:p>
            <a:endParaRPr/>
          </a:p>
        </p:txBody>
      </p:sp>
      <p:sp>
        <p:nvSpPr>
          <p:cNvPr id="68" name="object 68"/>
          <p:cNvSpPr/>
          <p:nvPr/>
        </p:nvSpPr>
        <p:spPr>
          <a:xfrm>
            <a:off x="2449448" y="2412364"/>
            <a:ext cx="38735" cy="245745"/>
          </a:xfrm>
          <a:custGeom>
            <a:avLst/>
            <a:gdLst/>
            <a:ahLst/>
            <a:cxnLst/>
            <a:rect l="l" t="t" r="r" b="b"/>
            <a:pathLst>
              <a:path w="38735" h="245744">
                <a:moveTo>
                  <a:pt x="35559" y="0"/>
                </a:moveTo>
                <a:lnTo>
                  <a:pt x="2920" y="0"/>
                </a:lnTo>
                <a:lnTo>
                  <a:pt x="0" y="2794"/>
                </a:lnTo>
                <a:lnTo>
                  <a:pt x="0" y="242570"/>
                </a:lnTo>
                <a:lnTo>
                  <a:pt x="2920" y="245490"/>
                </a:lnTo>
                <a:lnTo>
                  <a:pt x="35559" y="245490"/>
                </a:lnTo>
                <a:lnTo>
                  <a:pt x="38353" y="242570"/>
                </a:lnTo>
                <a:lnTo>
                  <a:pt x="38353" y="2794"/>
                </a:lnTo>
                <a:lnTo>
                  <a:pt x="35559" y="0"/>
                </a:lnTo>
                <a:close/>
              </a:path>
            </a:pathLst>
          </a:custGeom>
          <a:solidFill>
            <a:srgbClr val="00C400"/>
          </a:solidFill>
        </p:spPr>
        <p:txBody>
          <a:bodyPr wrap="square" lIns="0" tIns="0" rIns="0" bIns="0" rtlCol="0"/>
          <a:lstStyle/>
          <a:p>
            <a:endParaRPr/>
          </a:p>
        </p:txBody>
      </p:sp>
      <p:sp>
        <p:nvSpPr>
          <p:cNvPr id="69" name="object 69"/>
          <p:cNvSpPr/>
          <p:nvPr/>
        </p:nvSpPr>
        <p:spPr>
          <a:xfrm>
            <a:off x="2493517" y="2412364"/>
            <a:ext cx="153670" cy="245745"/>
          </a:xfrm>
          <a:custGeom>
            <a:avLst/>
            <a:gdLst/>
            <a:ahLst/>
            <a:cxnLst/>
            <a:rect l="l" t="t" r="r" b="b"/>
            <a:pathLst>
              <a:path w="153669" h="245744">
                <a:moveTo>
                  <a:pt x="127888" y="0"/>
                </a:moveTo>
                <a:lnTo>
                  <a:pt x="13905" y="2816"/>
                </a:lnTo>
                <a:lnTo>
                  <a:pt x="3849" y="12050"/>
                </a:lnTo>
                <a:lnTo>
                  <a:pt x="0" y="25526"/>
                </a:lnTo>
                <a:lnTo>
                  <a:pt x="2819" y="231629"/>
                </a:lnTo>
                <a:lnTo>
                  <a:pt x="12084" y="241647"/>
                </a:lnTo>
                <a:lnTo>
                  <a:pt x="25654" y="245490"/>
                </a:lnTo>
                <a:lnTo>
                  <a:pt x="139582" y="242674"/>
                </a:lnTo>
                <a:lnTo>
                  <a:pt x="149663" y="233440"/>
                </a:lnTo>
                <a:lnTo>
                  <a:pt x="153543" y="219963"/>
                </a:lnTo>
                <a:lnTo>
                  <a:pt x="150699" y="13861"/>
                </a:lnTo>
                <a:lnTo>
                  <a:pt x="141401" y="3843"/>
                </a:lnTo>
                <a:lnTo>
                  <a:pt x="127888" y="0"/>
                </a:lnTo>
                <a:close/>
              </a:path>
            </a:pathLst>
          </a:custGeom>
          <a:solidFill>
            <a:srgbClr val="00C400"/>
          </a:solidFill>
        </p:spPr>
        <p:txBody>
          <a:bodyPr wrap="square" lIns="0" tIns="0" rIns="0" bIns="0" rtlCol="0"/>
          <a:lstStyle/>
          <a:p>
            <a:endParaRPr/>
          </a:p>
        </p:txBody>
      </p:sp>
      <p:sp>
        <p:nvSpPr>
          <p:cNvPr id="70" name="object 70"/>
          <p:cNvSpPr/>
          <p:nvPr/>
        </p:nvSpPr>
        <p:spPr>
          <a:xfrm>
            <a:off x="2652648" y="2412364"/>
            <a:ext cx="153670" cy="245745"/>
          </a:xfrm>
          <a:custGeom>
            <a:avLst/>
            <a:gdLst/>
            <a:ahLst/>
            <a:cxnLst/>
            <a:rect l="l" t="t" r="r" b="b"/>
            <a:pathLst>
              <a:path w="153669" h="245744">
                <a:moveTo>
                  <a:pt x="127888" y="0"/>
                </a:moveTo>
                <a:lnTo>
                  <a:pt x="13922" y="2784"/>
                </a:lnTo>
                <a:lnTo>
                  <a:pt x="3862" y="12020"/>
                </a:lnTo>
                <a:lnTo>
                  <a:pt x="0" y="25526"/>
                </a:lnTo>
                <a:lnTo>
                  <a:pt x="2784" y="231568"/>
                </a:lnTo>
                <a:lnTo>
                  <a:pt x="12020" y="241628"/>
                </a:lnTo>
                <a:lnTo>
                  <a:pt x="25526" y="245490"/>
                </a:lnTo>
                <a:lnTo>
                  <a:pt x="139493" y="242706"/>
                </a:lnTo>
                <a:lnTo>
                  <a:pt x="149553" y="233470"/>
                </a:lnTo>
                <a:lnTo>
                  <a:pt x="153415" y="219963"/>
                </a:lnTo>
                <a:lnTo>
                  <a:pt x="150631" y="13922"/>
                </a:lnTo>
                <a:lnTo>
                  <a:pt x="141395" y="3862"/>
                </a:lnTo>
                <a:lnTo>
                  <a:pt x="127888" y="0"/>
                </a:lnTo>
                <a:close/>
              </a:path>
            </a:pathLst>
          </a:custGeom>
          <a:solidFill>
            <a:srgbClr val="00C400"/>
          </a:solidFill>
        </p:spPr>
        <p:txBody>
          <a:bodyPr wrap="square" lIns="0" tIns="0" rIns="0" bIns="0" rtlCol="0"/>
          <a:lstStyle/>
          <a:p>
            <a:endParaRPr/>
          </a:p>
        </p:txBody>
      </p:sp>
      <p:sp>
        <p:nvSpPr>
          <p:cNvPr id="71" name="object 71"/>
          <p:cNvSpPr/>
          <p:nvPr/>
        </p:nvSpPr>
        <p:spPr>
          <a:xfrm>
            <a:off x="2811652" y="2412364"/>
            <a:ext cx="153670" cy="245745"/>
          </a:xfrm>
          <a:custGeom>
            <a:avLst/>
            <a:gdLst/>
            <a:ahLst/>
            <a:cxnLst/>
            <a:rect l="l" t="t" r="r" b="b"/>
            <a:pathLst>
              <a:path w="153669" h="245744">
                <a:moveTo>
                  <a:pt x="127889" y="0"/>
                </a:moveTo>
                <a:lnTo>
                  <a:pt x="13960" y="2816"/>
                </a:lnTo>
                <a:lnTo>
                  <a:pt x="3879" y="12050"/>
                </a:lnTo>
                <a:lnTo>
                  <a:pt x="0" y="25526"/>
                </a:lnTo>
                <a:lnTo>
                  <a:pt x="2843" y="231629"/>
                </a:lnTo>
                <a:lnTo>
                  <a:pt x="12141" y="241647"/>
                </a:lnTo>
                <a:lnTo>
                  <a:pt x="25654" y="245490"/>
                </a:lnTo>
                <a:lnTo>
                  <a:pt x="139582" y="242674"/>
                </a:lnTo>
                <a:lnTo>
                  <a:pt x="149663" y="233440"/>
                </a:lnTo>
                <a:lnTo>
                  <a:pt x="153543" y="219963"/>
                </a:lnTo>
                <a:lnTo>
                  <a:pt x="150699" y="13861"/>
                </a:lnTo>
                <a:lnTo>
                  <a:pt x="141401" y="3843"/>
                </a:lnTo>
                <a:lnTo>
                  <a:pt x="127889" y="0"/>
                </a:lnTo>
                <a:close/>
              </a:path>
            </a:pathLst>
          </a:custGeom>
          <a:solidFill>
            <a:srgbClr val="00C400"/>
          </a:solidFill>
        </p:spPr>
        <p:txBody>
          <a:bodyPr wrap="square" lIns="0" tIns="0" rIns="0" bIns="0" rtlCol="0"/>
          <a:lstStyle/>
          <a:p>
            <a:endParaRPr/>
          </a:p>
        </p:txBody>
      </p:sp>
      <p:sp>
        <p:nvSpPr>
          <p:cNvPr id="72" name="object 72"/>
          <p:cNvSpPr/>
          <p:nvPr/>
        </p:nvSpPr>
        <p:spPr>
          <a:xfrm>
            <a:off x="2366264" y="2676144"/>
            <a:ext cx="597535" cy="554990"/>
          </a:xfrm>
          <a:custGeom>
            <a:avLst/>
            <a:gdLst/>
            <a:ahLst/>
            <a:cxnLst/>
            <a:rect l="l" t="t" r="r" b="b"/>
            <a:pathLst>
              <a:path w="597535" h="554989">
                <a:moveTo>
                  <a:pt x="572262" y="0"/>
                </a:moveTo>
                <a:lnTo>
                  <a:pt x="14301" y="2295"/>
                </a:lnTo>
                <a:lnTo>
                  <a:pt x="3978" y="11233"/>
                </a:lnTo>
                <a:lnTo>
                  <a:pt x="0" y="24637"/>
                </a:lnTo>
                <a:lnTo>
                  <a:pt x="2298" y="540228"/>
                </a:lnTo>
                <a:lnTo>
                  <a:pt x="11265" y="550509"/>
                </a:lnTo>
                <a:lnTo>
                  <a:pt x="24765" y="554481"/>
                </a:lnTo>
                <a:lnTo>
                  <a:pt x="582725" y="552186"/>
                </a:lnTo>
                <a:lnTo>
                  <a:pt x="593048" y="543248"/>
                </a:lnTo>
                <a:lnTo>
                  <a:pt x="597027" y="529843"/>
                </a:lnTo>
                <a:lnTo>
                  <a:pt x="594728" y="14253"/>
                </a:lnTo>
                <a:lnTo>
                  <a:pt x="585761" y="3972"/>
                </a:lnTo>
                <a:lnTo>
                  <a:pt x="572262" y="0"/>
                </a:lnTo>
                <a:close/>
              </a:path>
            </a:pathLst>
          </a:custGeom>
          <a:solidFill>
            <a:srgbClr val="999999"/>
          </a:solidFill>
        </p:spPr>
        <p:txBody>
          <a:bodyPr wrap="square" lIns="0" tIns="0" rIns="0" bIns="0" rtlCol="0"/>
          <a:lstStyle/>
          <a:p>
            <a:endParaRPr/>
          </a:p>
        </p:txBody>
      </p:sp>
      <p:sp>
        <p:nvSpPr>
          <p:cNvPr id="73" name="object 73"/>
          <p:cNvSpPr/>
          <p:nvPr/>
        </p:nvSpPr>
        <p:spPr>
          <a:xfrm>
            <a:off x="2366264" y="2676144"/>
            <a:ext cx="597535" cy="554990"/>
          </a:xfrm>
          <a:custGeom>
            <a:avLst/>
            <a:gdLst/>
            <a:ahLst/>
            <a:cxnLst/>
            <a:rect l="l" t="t" r="r" b="b"/>
            <a:pathLst>
              <a:path w="597535" h="554989">
                <a:moveTo>
                  <a:pt x="0" y="24637"/>
                </a:moveTo>
                <a:lnTo>
                  <a:pt x="3978" y="11233"/>
                </a:lnTo>
                <a:lnTo>
                  <a:pt x="14301" y="2295"/>
                </a:lnTo>
                <a:lnTo>
                  <a:pt x="572262" y="0"/>
                </a:lnTo>
                <a:lnTo>
                  <a:pt x="585761" y="3972"/>
                </a:lnTo>
                <a:lnTo>
                  <a:pt x="594728" y="14253"/>
                </a:lnTo>
                <a:lnTo>
                  <a:pt x="597027" y="529843"/>
                </a:lnTo>
                <a:lnTo>
                  <a:pt x="593048" y="543248"/>
                </a:lnTo>
                <a:lnTo>
                  <a:pt x="582725" y="552186"/>
                </a:lnTo>
                <a:lnTo>
                  <a:pt x="24765" y="554481"/>
                </a:lnTo>
                <a:lnTo>
                  <a:pt x="11265" y="550509"/>
                </a:lnTo>
                <a:lnTo>
                  <a:pt x="2298" y="540228"/>
                </a:lnTo>
                <a:lnTo>
                  <a:pt x="0" y="24637"/>
                </a:lnTo>
                <a:close/>
              </a:path>
            </a:pathLst>
          </a:custGeom>
          <a:ln w="9525">
            <a:solidFill>
              <a:srgbClr val="999999"/>
            </a:solidFill>
          </a:ln>
        </p:spPr>
        <p:txBody>
          <a:bodyPr wrap="square" lIns="0" tIns="0" rIns="0" bIns="0" rtlCol="0"/>
          <a:lstStyle/>
          <a:p>
            <a:endParaRPr/>
          </a:p>
        </p:txBody>
      </p:sp>
      <p:sp>
        <p:nvSpPr>
          <p:cNvPr id="74" name="object 74"/>
          <p:cNvSpPr/>
          <p:nvPr/>
        </p:nvSpPr>
        <p:spPr>
          <a:xfrm>
            <a:off x="2366264" y="2307335"/>
            <a:ext cx="597535" cy="88900"/>
          </a:xfrm>
          <a:custGeom>
            <a:avLst/>
            <a:gdLst/>
            <a:ahLst/>
            <a:cxnLst/>
            <a:rect l="l" t="t" r="r" b="b"/>
            <a:pathLst>
              <a:path w="597535" h="88900">
                <a:moveTo>
                  <a:pt x="590423" y="0"/>
                </a:moveTo>
                <a:lnTo>
                  <a:pt x="6604" y="0"/>
                </a:lnTo>
                <a:lnTo>
                  <a:pt x="0" y="6603"/>
                </a:lnTo>
                <a:lnTo>
                  <a:pt x="0" y="82168"/>
                </a:lnTo>
                <a:lnTo>
                  <a:pt x="6604" y="88773"/>
                </a:lnTo>
                <a:lnTo>
                  <a:pt x="590423" y="88773"/>
                </a:lnTo>
                <a:lnTo>
                  <a:pt x="597027" y="82168"/>
                </a:lnTo>
                <a:lnTo>
                  <a:pt x="597027" y="6603"/>
                </a:lnTo>
                <a:lnTo>
                  <a:pt x="590423" y="0"/>
                </a:lnTo>
                <a:close/>
              </a:path>
            </a:pathLst>
          </a:custGeom>
          <a:solidFill>
            <a:srgbClr val="999999"/>
          </a:solidFill>
        </p:spPr>
        <p:txBody>
          <a:bodyPr wrap="square" lIns="0" tIns="0" rIns="0" bIns="0" rtlCol="0"/>
          <a:lstStyle/>
          <a:p>
            <a:endParaRPr/>
          </a:p>
        </p:txBody>
      </p:sp>
      <p:sp>
        <p:nvSpPr>
          <p:cNvPr id="75" name="object 75"/>
          <p:cNvSpPr/>
          <p:nvPr/>
        </p:nvSpPr>
        <p:spPr>
          <a:xfrm>
            <a:off x="2366264" y="2307335"/>
            <a:ext cx="597535" cy="88900"/>
          </a:xfrm>
          <a:custGeom>
            <a:avLst/>
            <a:gdLst/>
            <a:ahLst/>
            <a:cxnLst/>
            <a:rect l="l" t="t" r="r" b="b"/>
            <a:pathLst>
              <a:path w="597535" h="88900">
                <a:moveTo>
                  <a:pt x="0" y="14859"/>
                </a:moveTo>
                <a:lnTo>
                  <a:pt x="0" y="6603"/>
                </a:lnTo>
                <a:lnTo>
                  <a:pt x="6604" y="0"/>
                </a:lnTo>
                <a:lnTo>
                  <a:pt x="14859" y="0"/>
                </a:lnTo>
                <a:lnTo>
                  <a:pt x="582168" y="0"/>
                </a:lnTo>
                <a:lnTo>
                  <a:pt x="590423" y="0"/>
                </a:lnTo>
                <a:lnTo>
                  <a:pt x="597027" y="6603"/>
                </a:lnTo>
                <a:lnTo>
                  <a:pt x="597027" y="14859"/>
                </a:lnTo>
                <a:lnTo>
                  <a:pt x="597027" y="73913"/>
                </a:lnTo>
                <a:lnTo>
                  <a:pt x="597027" y="82168"/>
                </a:lnTo>
                <a:lnTo>
                  <a:pt x="590423" y="88773"/>
                </a:lnTo>
                <a:lnTo>
                  <a:pt x="582168" y="88773"/>
                </a:lnTo>
                <a:lnTo>
                  <a:pt x="14859" y="88773"/>
                </a:lnTo>
                <a:lnTo>
                  <a:pt x="6604" y="88773"/>
                </a:lnTo>
                <a:lnTo>
                  <a:pt x="0" y="82168"/>
                </a:lnTo>
                <a:lnTo>
                  <a:pt x="0" y="73913"/>
                </a:lnTo>
                <a:lnTo>
                  <a:pt x="0" y="14859"/>
                </a:lnTo>
                <a:close/>
              </a:path>
            </a:pathLst>
          </a:custGeom>
          <a:ln w="9524">
            <a:solidFill>
              <a:srgbClr val="999999"/>
            </a:solidFill>
          </a:ln>
        </p:spPr>
        <p:txBody>
          <a:bodyPr wrap="square" lIns="0" tIns="0" rIns="0" bIns="0" rtlCol="0"/>
          <a:lstStyle/>
          <a:p>
            <a:endParaRPr/>
          </a:p>
        </p:txBody>
      </p:sp>
      <p:sp>
        <p:nvSpPr>
          <p:cNvPr id="76" name="object 76"/>
          <p:cNvSpPr/>
          <p:nvPr/>
        </p:nvSpPr>
        <p:spPr>
          <a:xfrm>
            <a:off x="2366264" y="2028444"/>
            <a:ext cx="597535" cy="88900"/>
          </a:xfrm>
          <a:custGeom>
            <a:avLst/>
            <a:gdLst/>
            <a:ahLst/>
            <a:cxnLst/>
            <a:rect l="l" t="t" r="r" b="b"/>
            <a:pathLst>
              <a:path w="597535" h="88900">
                <a:moveTo>
                  <a:pt x="590423" y="0"/>
                </a:moveTo>
                <a:lnTo>
                  <a:pt x="6604" y="0"/>
                </a:lnTo>
                <a:lnTo>
                  <a:pt x="0" y="6603"/>
                </a:lnTo>
                <a:lnTo>
                  <a:pt x="0" y="82168"/>
                </a:lnTo>
                <a:lnTo>
                  <a:pt x="6604" y="88772"/>
                </a:lnTo>
                <a:lnTo>
                  <a:pt x="590423" y="88772"/>
                </a:lnTo>
                <a:lnTo>
                  <a:pt x="597027" y="82168"/>
                </a:lnTo>
                <a:lnTo>
                  <a:pt x="597027" y="6603"/>
                </a:lnTo>
                <a:lnTo>
                  <a:pt x="590423" y="0"/>
                </a:lnTo>
                <a:close/>
              </a:path>
            </a:pathLst>
          </a:custGeom>
          <a:solidFill>
            <a:srgbClr val="999999"/>
          </a:solidFill>
        </p:spPr>
        <p:txBody>
          <a:bodyPr wrap="square" lIns="0" tIns="0" rIns="0" bIns="0" rtlCol="0"/>
          <a:lstStyle/>
          <a:p>
            <a:endParaRPr/>
          </a:p>
        </p:txBody>
      </p:sp>
      <p:sp>
        <p:nvSpPr>
          <p:cNvPr id="77" name="object 77"/>
          <p:cNvSpPr/>
          <p:nvPr/>
        </p:nvSpPr>
        <p:spPr>
          <a:xfrm>
            <a:off x="2366264" y="2028444"/>
            <a:ext cx="597535" cy="88900"/>
          </a:xfrm>
          <a:custGeom>
            <a:avLst/>
            <a:gdLst/>
            <a:ahLst/>
            <a:cxnLst/>
            <a:rect l="l" t="t" r="r" b="b"/>
            <a:pathLst>
              <a:path w="597535" h="88900">
                <a:moveTo>
                  <a:pt x="0" y="14858"/>
                </a:moveTo>
                <a:lnTo>
                  <a:pt x="0" y="6603"/>
                </a:lnTo>
                <a:lnTo>
                  <a:pt x="6604" y="0"/>
                </a:lnTo>
                <a:lnTo>
                  <a:pt x="14859" y="0"/>
                </a:lnTo>
                <a:lnTo>
                  <a:pt x="582168" y="0"/>
                </a:lnTo>
                <a:lnTo>
                  <a:pt x="590423" y="0"/>
                </a:lnTo>
                <a:lnTo>
                  <a:pt x="597027" y="6603"/>
                </a:lnTo>
                <a:lnTo>
                  <a:pt x="597027" y="14858"/>
                </a:lnTo>
                <a:lnTo>
                  <a:pt x="597027" y="73913"/>
                </a:lnTo>
                <a:lnTo>
                  <a:pt x="597027" y="82168"/>
                </a:lnTo>
                <a:lnTo>
                  <a:pt x="590423" y="88772"/>
                </a:lnTo>
                <a:lnTo>
                  <a:pt x="582168" y="88772"/>
                </a:lnTo>
                <a:lnTo>
                  <a:pt x="14859" y="88772"/>
                </a:lnTo>
                <a:lnTo>
                  <a:pt x="6604" y="88772"/>
                </a:lnTo>
                <a:lnTo>
                  <a:pt x="0" y="82168"/>
                </a:lnTo>
                <a:lnTo>
                  <a:pt x="0" y="73913"/>
                </a:lnTo>
                <a:lnTo>
                  <a:pt x="0" y="14858"/>
                </a:lnTo>
                <a:close/>
              </a:path>
            </a:pathLst>
          </a:custGeom>
          <a:ln w="9525">
            <a:solidFill>
              <a:srgbClr val="999999"/>
            </a:solidFill>
          </a:ln>
        </p:spPr>
        <p:txBody>
          <a:bodyPr wrap="square" lIns="0" tIns="0" rIns="0" bIns="0" rtlCol="0"/>
          <a:lstStyle/>
          <a:p>
            <a:endParaRPr/>
          </a:p>
        </p:txBody>
      </p:sp>
      <p:sp>
        <p:nvSpPr>
          <p:cNvPr id="78" name="object 78"/>
          <p:cNvSpPr/>
          <p:nvPr/>
        </p:nvSpPr>
        <p:spPr>
          <a:xfrm>
            <a:off x="2982467" y="2128011"/>
            <a:ext cx="147320" cy="163830"/>
          </a:xfrm>
          <a:custGeom>
            <a:avLst/>
            <a:gdLst/>
            <a:ahLst/>
            <a:cxnLst/>
            <a:rect l="l" t="t" r="r" b="b"/>
            <a:pathLst>
              <a:path w="147319" h="163830">
                <a:moveTo>
                  <a:pt x="122555" y="0"/>
                </a:moveTo>
                <a:lnTo>
                  <a:pt x="14345" y="2182"/>
                </a:lnTo>
                <a:lnTo>
                  <a:pt x="3992" y="11054"/>
                </a:lnTo>
                <a:lnTo>
                  <a:pt x="0" y="24511"/>
                </a:lnTo>
                <a:lnTo>
                  <a:pt x="2182" y="149303"/>
                </a:lnTo>
                <a:lnTo>
                  <a:pt x="11054" y="159678"/>
                </a:lnTo>
                <a:lnTo>
                  <a:pt x="24511" y="163702"/>
                </a:lnTo>
                <a:lnTo>
                  <a:pt x="132720" y="161500"/>
                </a:lnTo>
                <a:lnTo>
                  <a:pt x="143073" y="152592"/>
                </a:lnTo>
                <a:lnTo>
                  <a:pt x="147065" y="139191"/>
                </a:lnTo>
                <a:lnTo>
                  <a:pt x="144883" y="14345"/>
                </a:lnTo>
                <a:lnTo>
                  <a:pt x="136011" y="3992"/>
                </a:lnTo>
                <a:lnTo>
                  <a:pt x="122555" y="0"/>
                </a:lnTo>
                <a:close/>
              </a:path>
            </a:pathLst>
          </a:custGeom>
          <a:solidFill>
            <a:srgbClr val="FF6600"/>
          </a:solidFill>
        </p:spPr>
        <p:txBody>
          <a:bodyPr wrap="square" lIns="0" tIns="0" rIns="0" bIns="0" rtlCol="0"/>
          <a:lstStyle/>
          <a:p>
            <a:endParaRPr/>
          </a:p>
        </p:txBody>
      </p:sp>
      <p:sp>
        <p:nvSpPr>
          <p:cNvPr id="79" name="object 79"/>
          <p:cNvSpPr/>
          <p:nvPr/>
        </p:nvSpPr>
        <p:spPr>
          <a:xfrm>
            <a:off x="3132835" y="2128011"/>
            <a:ext cx="147320" cy="163830"/>
          </a:xfrm>
          <a:custGeom>
            <a:avLst/>
            <a:gdLst/>
            <a:ahLst/>
            <a:cxnLst/>
            <a:rect l="l" t="t" r="r" b="b"/>
            <a:pathLst>
              <a:path w="147320" h="163830">
                <a:moveTo>
                  <a:pt x="122681" y="0"/>
                </a:moveTo>
                <a:lnTo>
                  <a:pt x="14383" y="2212"/>
                </a:lnTo>
                <a:lnTo>
                  <a:pt x="4011" y="11084"/>
                </a:lnTo>
                <a:lnTo>
                  <a:pt x="0" y="24511"/>
                </a:lnTo>
                <a:lnTo>
                  <a:pt x="2235" y="149368"/>
                </a:lnTo>
                <a:lnTo>
                  <a:pt x="11173" y="159698"/>
                </a:lnTo>
                <a:lnTo>
                  <a:pt x="24637" y="163702"/>
                </a:lnTo>
                <a:lnTo>
                  <a:pt x="132793" y="161500"/>
                </a:lnTo>
                <a:lnTo>
                  <a:pt x="143168" y="152592"/>
                </a:lnTo>
                <a:lnTo>
                  <a:pt x="147192" y="139191"/>
                </a:lnTo>
                <a:lnTo>
                  <a:pt x="144990" y="14345"/>
                </a:lnTo>
                <a:lnTo>
                  <a:pt x="136082" y="3992"/>
                </a:lnTo>
                <a:lnTo>
                  <a:pt x="122681" y="0"/>
                </a:lnTo>
                <a:close/>
              </a:path>
            </a:pathLst>
          </a:custGeom>
          <a:solidFill>
            <a:srgbClr val="FF6600"/>
          </a:solidFill>
        </p:spPr>
        <p:txBody>
          <a:bodyPr wrap="square" lIns="0" tIns="0" rIns="0" bIns="0" rtlCol="0"/>
          <a:lstStyle/>
          <a:p>
            <a:endParaRPr/>
          </a:p>
        </p:txBody>
      </p:sp>
      <p:sp>
        <p:nvSpPr>
          <p:cNvPr id="80" name="object 80"/>
          <p:cNvSpPr/>
          <p:nvPr/>
        </p:nvSpPr>
        <p:spPr>
          <a:xfrm>
            <a:off x="3282315" y="2131822"/>
            <a:ext cx="147320" cy="163830"/>
          </a:xfrm>
          <a:custGeom>
            <a:avLst/>
            <a:gdLst/>
            <a:ahLst/>
            <a:cxnLst/>
            <a:rect l="l" t="t" r="r" b="b"/>
            <a:pathLst>
              <a:path w="147320" h="163830">
                <a:moveTo>
                  <a:pt x="122682" y="0"/>
                </a:moveTo>
                <a:lnTo>
                  <a:pt x="14399" y="2202"/>
                </a:lnTo>
                <a:lnTo>
                  <a:pt x="4024" y="11110"/>
                </a:lnTo>
                <a:lnTo>
                  <a:pt x="0" y="24511"/>
                </a:lnTo>
                <a:lnTo>
                  <a:pt x="2202" y="149430"/>
                </a:lnTo>
                <a:lnTo>
                  <a:pt x="11110" y="159805"/>
                </a:lnTo>
                <a:lnTo>
                  <a:pt x="24511" y="163829"/>
                </a:lnTo>
                <a:lnTo>
                  <a:pt x="132793" y="161627"/>
                </a:lnTo>
                <a:lnTo>
                  <a:pt x="143168" y="152719"/>
                </a:lnTo>
                <a:lnTo>
                  <a:pt x="147193" y="139318"/>
                </a:lnTo>
                <a:lnTo>
                  <a:pt x="144990" y="14399"/>
                </a:lnTo>
                <a:lnTo>
                  <a:pt x="136082" y="4024"/>
                </a:lnTo>
                <a:lnTo>
                  <a:pt x="122682" y="0"/>
                </a:lnTo>
                <a:close/>
              </a:path>
            </a:pathLst>
          </a:custGeom>
          <a:solidFill>
            <a:srgbClr val="FF6600"/>
          </a:solidFill>
        </p:spPr>
        <p:txBody>
          <a:bodyPr wrap="square" lIns="0" tIns="0" rIns="0" bIns="0" rtlCol="0"/>
          <a:lstStyle/>
          <a:p>
            <a:endParaRPr/>
          </a:p>
        </p:txBody>
      </p:sp>
      <p:sp>
        <p:nvSpPr>
          <p:cNvPr id="81" name="object 81"/>
          <p:cNvSpPr/>
          <p:nvPr/>
        </p:nvSpPr>
        <p:spPr>
          <a:xfrm>
            <a:off x="3432809" y="2131822"/>
            <a:ext cx="147320" cy="163830"/>
          </a:xfrm>
          <a:custGeom>
            <a:avLst/>
            <a:gdLst/>
            <a:ahLst/>
            <a:cxnLst/>
            <a:rect l="l" t="t" r="r" b="b"/>
            <a:pathLst>
              <a:path w="147320" h="163830">
                <a:moveTo>
                  <a:pt x="122554" y="0"/>
                </a:moveTo>
                <a:lnTo>
                  <a:pt x="14345" y="2202"/>
                </a:lnTo>
                <a:lnTo>
                  <a:pt x="3992" y="11110"/>
                </a:lnTo>
                <a:lnTo>
                  <a:pt x="0" y="24511"/>
                </a:lnTo>
                <a:lnTo>
                  <a:pt x="2182" y="149430"/>
                </a:lnTo>
                <a:lnTo>
                  <a:pt x="11054" y="159805"/>
                </a:lnTo>
                <a:lnTo>
                  <a:pt x="24511" y="163829"/>
                </a:lnTo>
                <a:lnTo>
                  <a:pt x="132720" y="161627"/>
                </a:lnTo>
                <a:lnTo>
                  <a:pt x="143073" y="152719"/>
                </a:lnTo>
                <a:lnTo>
                  <a:pt x="147065" y="139318"/>
                </a:lnTo>
                <a:lnTo>
                  <a:pt x="144883" y="14399"/>
                </a:lnTo>
                <a:lnTo>
                  <a:pt x="136011" y="4024"/>
                </a:lnTo>
                <a:lnTo>
                  <a:pt x="122554" y="0"/>
                </a:lnTo>
                <a:close/>
              </a:path>
            </a:pathLst>
          </a:custGeom>
          <a:solidFill>
            <a:srgbClr val="FF6600"/>
          </a:solidFill>
        </p:spPr>
        <p:txBody>
          <a:bodyPr wrap="square" lIns="0" tIns="0" rIns="0" bIns="0" rtlCol="0"/>
          <a:lstStyle/>
          <a:p>
            <a:endParaRPr/>
          </a:p>
        </p:txBody>
      </p:sp>
      <p:sp>
        <p:nvSpPr>
          <p:cNvPr id="82" name="object 82"/>
          <p:cNvSpPr/>
          <p:nvPr/>
        </p:nvSpPr>
        <p:spPr>
          <a:xfrm>
            <a:off x="2985516" y="2412364"/>
            <a:ext cx="38735" cy="245745"/>
          </a:xfrm>
          <a:custGeom>
            <a:avLst/>
            <a:gdLst/>
            <a:ahLst/>
            <a:cxnLst/>
            <a:rect l="l" t="t" r="r" b="b"/>
            <a:pathLst>
              <a:path w="38735" h="245744">
                <a:moveTo>
                  <a:pt x="35559" y="0"/>
                </a:moveTo>
                <a:lnTo>
                  <a:pt x="2920" y="0"/>
                </a:lnTo>
                <a:lnTo>
                  <a:pt x="0" y="2794"/>
                </a:lnTo>
                <a:lnTo>
                  <a:pt x="0" y="242570"/>
                </a:lnTo>
                <a:lnTo>
                  <a:pt x="2920" y="245490"/>
                </a:lnTo>
                <a:lnTo>
                  <a:pt x="35559" y="245490"/>
                </a:lnTo>
                <a:lnTo>
                  <a:pt x="38353" y="242570"/>
                </a:lnTo>
                <a:lnTo>
                  <a:pt x="38353" y="2794"/>
                </a:lnTo>
                <a:lnTo>
                  <a:pt x="35559" y="0"/>
                </a:lnTo>
                <a:close/>
              </a:path>
            </a:pathLst>
          </a:custGeom>
          <a:solidFill>
            <a:srgbClr val="00C400"/>
          </a:solidFill>
        </p:spPr>
        <p:txBody>
          <a:bodyPr wrap="square" lIns="0" tIns="0" rIns="0" bIns="0" rtlCol="0"/>
          <a:lstStyle/>
          <a:p>
            <a:endParaRPr/>
          </a:p>
        </p:txBody>
      </p:sp>
      <p:sp>
        <p:nvSpPr>
          <p:cNvPr id="83" name="object 83"/>
          <p:cNvSpPr/>
          <p:nvPr/>
        </p:nvSpPr>
        <p:spPr>
          <a:xfrm>
            <a:off x="3027172" y="2412364"/>
            <a:ext cx="38735" cy="245745"/>
          </a:xfrm>
          <a:custGeom>
            <a:avLst/>
            <a:gdLst/>
            <a:ahLst/>
            <a:cxnLst/>
            <a:rect l="l" t="t" r="r" b="b"/>
            <a:pathLst>
              <a:path w="38735" h="245744">
                <a:moveTo>
                  <a:pt x="35432" y="0"/>
                </a:moveTo>
                <a:lnTo>
                  <a:pt x="2793" y="0"/>
                </a:lnTo>
                <a:lnTo>
                  <a:pt x="0" y="2794"/>
                </a:lnTo>
                <a:lnTo>
                  <a:pt x="0" y="242570"/>
                </a:lnTo>
                <a:lnTo>
                  <a:pt x="2793" y="245490"/>
                </a:lnTo>
                <a:lnTo>
                  <a:pt x="35432" y="245490"/>
                </a:lnTo>
                <a:lnTo>
                  <a:pt x="38353" y="242570"/>
                </a:lnTo>
                <a:lnTo>
                  <a:pt x="38353" y="2794"/>
                </a:lnTo>
                <a:lnTo>
                  <a:pt x="35432" y="0"/>
                </a:lnTo>
                <a:close/>
              </a:path>
            </a:pathLst>
          </a:custGeom>
          <a:solidFill>
            <a:srgbClr val="00C400"/>
          </a:solidFill>
        </p:spPr>
        <p:txBody>
          <a:bodyPr wrap="square" lIns="0" tIns="0" rIns="0" bIns="0" rtlCol="0"/>
          <a:lstStyle/>
          <a:p>
            <a:endParaRPr/>
          </a:p>
        </p:txBody>
      </p:sp>
      <p:sp>
        <p:nvSpPr>
          <p:cNvPr id="84" name="object 84"/>
          <p:cNvSpPr/>
          <p:nvPr/>
        </p:nvSpPr>
        <p:spPr>
          <a:xfrm>
            <a:off x="3068701" y="2412364"/>
            <a:ext cx="38735" cy="245745"/>
          </a:xfrm>
          <a:custGeom>
            <a:avLst/>
            <a:gdLst/>
            <a:ahLst/>
            <a:cxnLst/>
            <a:rect l="l" t="t" r="r" b="b"/>
            <a:pathLst>
              <a:path w="38735" h="245744">
                <a:moveTo>
                  <a:pt x="35560" y="0"/>
                </a:moveTo>
                <a:lnTo>
                  <a:pt x="2921" y="0"/>
                </a:lnTo>
                <a:lnTo>
                  <a:pt x="0" y="2794"/>
                </a:lnTo>
                <a:lnTo>
                  <a:pt x="0" y="242570"/>
                </a:lnTo>
                <a:lnTo>
                  <a:pt x="2921" y="245490"/>
                </a:lnTo>
                <a:lnTo>
                  <a:pt x="35560" y="245490"/>
                </a:lnTo>
                <a:lnTo>
                  <a:pt x="38354" y="242570"/>
                </a:lnTo>
                <a:lnTo>
                  <a:pt x="38354" y="2794"/>
                </a:lnTo>
                <a:lnTo>
                  <a:pt x="35560" y="0"/>
                </a:lnTo>
                <a:close/>
              </a:path>
            </a:pathLst>
          </a:custGeom>
          <a:solidFill>
            <a:srgbClr val="00C400"/>
          </a:solidFill>
        </p:spPr>
        <p:txBody>
          <a:bodyPr wrap="square" lIns="0" tIns="0" rIns="0" bIns="0" rtlCol="0"/>
          <a:lstStyle/>
          <a:p>
            <a:endParaRPr/>
          </a:p>
        </p:txBody>
      </p:sp>
      <p:sp>
        <p:nvSpPr>
          <p:cNvPr id="85" name="object 85"/>
          <p:cNvSpPr/>
          <p:nvPr/>
        </p:nvSpPr>
        <p:spPr>
          <a:xfrm>
            <a:off x="3112770" y="2412364"/>
            <a:ext cx="153670" cy="245745"/>
          </a:xfrm>
          <a:custGeom>
            <a:avLst/>
            <a:gdLst/>
            <a:ahLst/>
            <a:cxnLst/>
            <a:rect l="l" t="t" r="r" b="b"/>
            <a:pathLst>
              <a:path w="153670" h="245744">
                <a:moveTo>
                  <a:pt x="127888" y="0"/>
                </a:moveTo>
                <a:lnTo>
                  <a:pt x="13922" y="2784"/>
                </a:lnTo>
                <a:lnTo>
                  <a:pt x="3862" y="12020"/>
                </a:lnTo>
                <a:lnTo>
                  <a:pt x="0" y="25526"/>
                </a:lnTo>
                <a:lnTo>
                  <a:pt x="2784" y="231568"/>
                </a:lnTo>
                <a:lnTo>
                  <a:pt x="12020" y="241628"/>
                </a:lnTo>
                <a:lnTo>
                  <a:pt x="25527" y="245490"/>
                </a:lnTo>
                <a:lnTo>
                  <a:pt x="139493" y="242706"/>
                </a:lnTo>
                <a:lnTo>
                  <a:pt x="149553" y="233470"/>
                </a:lnTo>
                <a:lnTo>
                  <a:pt x="153416" y="219963"/>
                </a:lnTo>
                <a:lnTo>
                  <a:pt x="150631" y="13922"/>
                </a:lnTo>
                <a:lnTo>
                  <a:pt x="141395" y="3862"/>
                </a:lnTo>
                <a:lnTo>
                  <a:pt x="127888" y="0"/>
                </a:lnTo>
                <a:close/>
              </a:path>
            </a:pathLst>
          </a:custGeom>
          <a:solidFill>
            <a:srgbClr val="00C400"/>
          </a:solidFill>
        </p:spPr>
        <p:txBody>
          <a:bodyPr wrap="square" lIns="0" tIns="0" rIns="0" bIns="0" rtlCol="0"/>
          <a:lstStyle/>
          <a:p>
            <a:endParaRPr/>
          </a:p>
        </p:txBody>
      </p:sp>
      <p:sp>
        <p:nvSpPr>
          <p:cNvPr id="86" name="object 86"/>
          <p:cNvSpPr/>
          <p:nvPr/>
        </p:nvSpPr>
        <p:spPr>
          <a:xfrm>
            <a:off x="3271901" y="2412364"/>
            <a:ext cx="153670" cy="245745"/>
          </a:xfrm>
          <a:custGeom>
            <a:avLst/>
            <a:gdLst/>
            <a:ahLst/>
            <a:cxnLst/>
            <a:rect l="l" t="t" r="r" b="b"/>
            <a:pathLst>
              <a:path w="153670" h="245744">
                <a:moveTo>
                  <a:pt x="127888" y="0"/>
                </a:moveTo>
                <a:lnTo>
                  <a:pt x="13922" y="2784"/>
                </a:lnTo>
                <a:lnTo>
                  <a:pt x="3862" y="12020"/>
                </a:lnTo>
                <a:lnTo>
                  <a:pt x="0" y="25526"/>
                </a:lnTo>
                <a:lnTo>
                  <a:pt x="2784" y="231568"/>
                </a:lnTo>
                <a:lnTo>
                  <a:pt x="12020" y="241628"/>
                </a:lnTo>
                <a:lnTo>
                  <a:pt x="25526" y="245490"/>
                </a:lnTo>
                <a:lnTo>
                  <a:pt x="139493" y="242706"/>
                </a:lnTo>
                <a:lnTo>
                  <a:pt x="149553" y="233470"/>
                </a:lnTo>
                <a:lnTo>
                  <a:pt x="153415" y="219963"/>
                </a:lnTo>
                <a:lnTo>
                  <a:pt x="150631" y="13922"/>
                </a:lnTo>
                <a:lnTo>
                  <a:pt x="141395" y="3862"/>
                </a:lnTo>
                <a:lnTo>
                  <a:pt x="127888" y="0"/>
                </a:lnTo>
                <a:close/>
              </a:path>
            </a:pathLst>
          </a:custGeom>
          <a:solidFill>
            <a:srgbClr val="00C400"/>
          </a:solidFill>
        </p:spPr>
        <p:txBody>
          <a:bodyPr wrap="square" lIns="0" tIns="0" rIns="0" bIns="0" rtlCol="0"/>
          <a:lstStyle/>
          <a:p>
            <a:endParaRPr/>
          </a:p>
        </p:txBody>
      </p:sp>
      <p:sp>
        <p:nvSpPr>
          <p:cNvPr id="87" name="object 87"/>
          <p:cNvSpPr/>
          <p:nvPr/>
        </p:nvSpPr>
        <p:spPr>
          <a:xfrm>
            <a:off x="3430904" y="2412364"/>
            <a:ext cx="153670" cy="245745"/>
          </a:xfrm>
          <a:custGeom>
            <a:avLst/>
            <a:gdLst/>
            <a:ahLst/>
            <a:cxnLst/>
            <a:rect l="l" t="t" r="r" b="b"/>
            <a:pathLst>
              <a:path w="153670" h="245744">
                <a:moveTo>
                  <a:pt x="127889" y="0"/>
                </a:moveTo>
                <a:lnTo>
                  <a:pt x="13905" y="2816"/>
                </a:lnTo>
                <a:lnTo>
                  <a:pt x="3849" y="12050"/>
                </a:lnTo>
                <a:lnTo>
                  <a:pt x="0" y="25526"/>
                </a:lnTo>
                <a:lnTo>
                  <a:pt x="2819" y="231629"/>
                </a:lnTo>
                <a:lnTo>
                  <a:pt x="12084" y="241647"/>
                </a:lnTo>
                <a:lnTo>
                  <a:pt x="25654" y="245490"/>
                </a:lnTo>
                <a:lnTo>
                  <a:pt x="139493" y="242706"/>
                </a:lnTo>
                <a:lnTo>
                  <a:pt x="149553" y="233470"/>
                </a:lnTo>
                <a:lnTo>
                  <a:pt x="153416" y="219963"/>
                </a:lnTo>
                <a:lnTo>
                  <a:pt x="150631" y="13922"/>
                </a:lnTo>
                <a:lnTo>
                  <a:pt x="141395" y="3862"/>
                </a:lnTo>
                <a:lnTo>
                  <a:pt x="127889" y="0"/>
                </a:lnTo>
                <a:close/>
              </a:path>
            </a:pathLst>
          </a:custGeom>
          <a:solidFill>
            <a:srgbClr val="00C400"/>
          </a:solidFill>
        </p:spPr>
        <p:txBody>
          <a:bodyPr wrap="square" lIns="0" tIns="0" rIns="0" bIns="0" rtlCol="0"/>
          <a:lstStyle/>
          <a:p>
            <a:endParaRPr/>
          </a:p>
        </p:txBody>
      </p:sp>
      <p:sp>
        <p:nvSpPr>
          <p:cNvPr id="88" name="object 88"/>
          <p:cNvSpPr/>
          <p:nvPr/>
        </p:nvSpPr>
        <p:spPr>
          <a:xfrm>
            <a:off x="2985516" y="2676144"/>
            <a:ext cx="596900" cy="554990"/>
          </a:xfrm>
          <a:custGeom>
            <a:avLst/>
            <a:gdLst/>
            <a:ahLst/>
            <a:cxnLst/>
            <a:rect l="l" t="t" r="r" b="b"/>
            <a:pathLst>
              <a:path w="596900" h="554989">
                <a:moveTo>
                  <a:pt x="555370" y="0"/>
                </a:moveTo>
                <a:lnTo>
                  <a:pt x="32444" y="1024"/>
                </a:lnTo>
                <a:lnTo>
                  <a:pt x="2459" y="27535"/>
                </a:lnTo>
                <a:lnTo>
                  <a:pt x="0" y="41655"/>
                </a:lnTo>
                <a:lnTo>
                  <a:pt x="1004" y="522072"/>
                </a:lnTo>
                <a:lnTo>
                  <a:pt x="6322" y="534974"/>
                </a:lnTo>
                <a:lnTo>
                  <a:pt x="15448" y="545244"/>
                </a:lnTo>
                <a:lnTo>
                  <a:pt x="27514" y="552030"/>
                </a:lnTo>
                <a:lnTo>
                  <a:pt x="41656" y="554481"/>
                </a:lnTo>
                <a:lnTo>
                  <a:pt x="564405" y="553502"/>
                </a:lnTo>
                <a:lnTo>
                  <a:pt x="577338" y="548229"/>
                </a:lnTo>
                <a:lnTo>
                  <a:pt x="587636" y="539142"/>
                </a:lnTo>
                <a:lnTo>
                  <a:pt x="594441" y="527099"/>
                </a:lnTo>
                <a:lnTo>
                  <a:pt x="596899" y="512952"/>
                </a:lnTo>
                <a:lnTo>
                  <a:pt x="595901" y="32529"/>
                </a:lnTo>
                <a:lnTo>
                  <a:pt x="590613" y="19598"/>
                </a:lnTo>
                <a:lnTo>
                  <a:pt x="581528" y="9288"/>
                </a:lnTo>
                <a:lnTo>
                  <a:pt x="569496" y="2466"/>
                </a:lnTo>
                <a:lnTo>
                  <a:pt x="555370" y="0"/>
                </a:lnTo>
                <a:close/>
              </a:path>
            </a:pathLst>
          </a:custGeom>
          <a:solidFill>
            <a:srgbClr val="999999"/>
          </a:solidFill>
        </p:spPr>
        <p:txBody>
          <a:bodyPr wrap="square" lIns="0" tIns="0" rIns="0" bIns="0" rtlCol="0"/>
          <a:lstStyle/>
          <a:p>
            <a:endParaRPr/>
          </a:p>
        </p:txBody>
      </p:sp>
      <p:sp>
        <p:nvSpPr>
          <p:cNvPr id="89" name="object 89"/>
          <p:cNvSpPr/>
          <p:nvPr/>
        </p:nvSpPr>
        <p:spPr>
          <a:xfrm>
            <a:off x="2985516" y="2676144"/>
            <a:ext cx="596900" cy="554990"/>
          </a:xfrm>
          <a:custGeom>
            <a:avLst/>
            <a:gdLst/>
            <a:ahLst/>
            <a:cxnLst/>
            <a:rect l="l" t="t" r="r" b="b"/>
            <a:pathLst>
              <a:path w="596900" h="554989">
                <a:moveTo>
                  <a:pt x="0" y="41655"/>
                </a:moveTo>
                <a:lnTo>
                  <a:pt x="19544" y="6356"/>
                </a:lnTo>
                <a:lnTo>
                  <a:pt x="555370" y="0"/>
                </a:lnTo>
                <a:lnTo>
                  <a:pt x="569496" y="2466"/>
                </a:lnTo>
                <a:lnTo>
                  <a:pt x="581528" y="9288"/>
                </a:lnTo>
                <a:lnTo>
                  <a:pt x="590613" y="19598"/>
                </a:lnTo>
                <a:lnTo>
                  <a:pt x="595901" y="32529"/>
                </a:lnTo>
                <a:lnTo>
                  <a:pt x="596899" y="512952"/>
                </a:lnTo>
                <a:lnTo>
                  <a:pt x="594441" y="527099"/>
                </a:lnTo>
                <a:lnTo>
                  <a:pt x="587636" y="539142"/>
                </a:lnTo>
                <a:lnTo>
                  <a:pt x="577338" y="548229"/>
                </a:lnTo>
                <a:lnTo>
                  <a:pt x="564405" y="553502"/>
                </a:lnTo>
                <a:lnTo>
                  <a:pt x="41656" y="554481"/>
                </a:lnTo>
                <a:lnTo>
                  <a:pt x="27514" y="552030"/>
                </a:lnTo>
                <a:lnTo>
                  <a:pt x="15448" y="545244"/>
                </a:lnTo>
                <a:lnTo>
                  <a:pt x="6322" y="534974"/>
                </a:lnTo>
                <a:lnTo>
                  <a:pt x="1004" y="522072"/>
                </a:lnTo>
                <a:lnTo>
                  <a:pt x="0" y="41655"/>
                </a:lnTo>
                <a:close/>
              </a:path>
            </a:pathLst>
          </a:custGeom>
          <a:ln w="9525">
            <a:solidFill>
              <a:srgbClr val="999999"/>
            </a:solidFill>
          </a:ln>
        </p:spPr>
        <p:txBody>
          <a:bodyPr wrap="square" lIns="0" tIns="0" rIns="0" bIns="0" rtlCol="0"/>
          <a:lstStyle/>
          <a:p>
            <a:endParaRPr/>
          </a:p>
        </p:txBody>
      </p:sp>
      <p:sp>
        <p:nvSpPr>
          <p:cNvPr id="90" name="object 90"/>
          <p:cNvSpPr/>
          <p:nvPr/>
        </p:nvSpPr>
        <p:spPr>
          <a:xfrm>
            <a:off x="2985516" y="2307335"/>
            <a:ext cx="596900" cy="88900"/>
          </a:xfrm>
          <a:custGeom>
            <a:avLst/>
            <a:gdLst/>
            <a:ahLst/>
            <a:cxnLst/>
            <a:rect l="l" t="t" r="r" b="b"/>
            <a:pathLst>
              <a:path w="596900" h="88900">
                <a:moveTo>
                  <a:pt x="590295" y="0"/>
                </a:moveTo>
                <a:lnTo>
                  <a:pt x="6603" y="0"/>
                </a:lnTo>
                <a:lnTo>
                  <a:pt x="0" y="6603"/>
                </a:lnTo>
                <a:lnTo>
                  <a:pt x="0" y="82168"/>
                </a:lnTo>
                <a:lnTo>
                  <a:pt x="6603" y="88773"/>
                </a:lnTo>
                <a:lnTo>
                  <a:pt x="590295" y="88773"/>
                </a:lnTo>
                <a:lnTo>
                  <a:pt x="596899" y="82168"/>
                </a:lnTo>
                <a:lnTo>
                  <a:pt x="596899" y="6603"/>
                </a:lnTo>
                <a:lnTo>
                  <a:pt x="590295" y="0"/>
                </a:lnTo>
                <a:close/>
              </a:path>
            </a:pathLst>
          </a:custGeom>
          <a:solidFill>
            <a:srgbClr val="999999"/>
          </a:solidFill>
        </p:spPr>
        <p:txBody>
          <a:bodyPr wrap="square" lIns="0" tIns="0" rIns="0" bIns="0" rtlCol="0"/>
          <a:lstStyle/>
          <a:p>
            <a:endParaRPr/>
          </a:p>
        </p:txBody>
      </p:sp>
      <p:sp>
        <p:nvSpPr>
          <p:cNvPr id="91" name="object 91"/>
          <p:cNvSpPr/>
          <p:nvPr/>
        </p:nvSpPr>
        <p:spPr>
          <a:xfrm>
            <a:off x="2985516" y="2307335"/>
            <a:ext cx="596900" cy="88900"/>
          </a:xfrm>
          <a:custGeom>
            <a:avLst/>
            <a:gdLst/>
            <a:ahLst/>
            <a:cxnLst/>
            <a:rect l="l" t="t" r="r" b="b"/>
            <a:pathLst>
              <a:path w="596900" h="88900">
                <a:moveTo>
                  <a:pt x="0" y="14859"/>
                </a:moveTo>
                <a:lnTo>
                  <a:pt x="0" y="6603"/>
                </a:lnTo>
                <a:lnTo>
                  <a:pt x="6603" y="0"/>
                </a:lnTo>
                <a:lnTo>
                  <a:pt x="14731" y="0"/>
                </a:lnTo>
                <a:lnTo>
                  <a:pt x="582168" y="0"/>
                </a:lnTo>
                <a:lnTo>
                  <a:pt x="590295" y="0"/>
                </a:lnTo>
                <a:lnTo>
                  <a:pt x="596899" y="6603"/>
                </a:lnTo>
                <a:lnTo>
                  <a:pt x="596899" y="14859"/>
                </a:lnTo>
                <a:lnTo>
                  <a:pt x="596899" y="73913"/>
                </a:lnTo>
                <a:lnTo>
                  <a:pt x="596899" y="82168"/>
                </a:lnTo>
                <a:lnTo>
                  <a:pt x="590295" y="88773"/>
                </a:lnTo>
                <a:lnTo>
                  <a:pt x="582168" y="88773"/>
                </a:lnTo>
                <a:lnTo>
                  <a:pt x="14731" y="88773"/>
                </a:lnTo>
                <a:lnTo>
                  <a:pt x="6603" y="88773"/>
                </a:lnTo>
                <a:lnTo>
                  <a:pt x="0" y="82168"/>
                </a:lnTo>
                <a:lnTo>
                  <a:pt x="0" y="73913"/>
                </a:lnTo>
                <a:lnTo>
                  <a:pt x="0" y="14859"/>
                </a:lnTo>
                <a:close/>
              </a:path>
            </a:pathLst>
          </a:custGeom>
          <a:ln w="9524">
            <a:solidFill>
              <a:srgbClr val="999999"/>
            </a:solidFill>
          </a:ln>
        </p:spPr>
        <p:txBody>
          <a:bodyPr wrap="square" lIns="0" tIns="0" rIns="0" bIns="0" rtlCol="0"/>
          <a:lstStyle/>
          <a:p>
            <a:endParaRPr/>
          </a:p>
        </p:txBody>
      </p:sp>
      <p:sp>
        <p:nvSpPr>
          <p:cNvPr id="92" name="object 92"/>
          <p:cNvSpPr/>
          <p:nvPr/>
        </p:nvSpPr>
        <p:spPr>
          <a:xfrm>
            <a:off x="2985516" y="2028444"/>
            <a:ext cx="596900" cy="88900"/>
          </a:xfrm>
          <a:custGeom>
            <a:avLst/>
            <a:gdLst/>
            <a:ahLst/>
            <a:cxnLst/>
            <a:rect l="l" t="t" r="r" b="b"/>
            <a:pathLst>
              <a:path w="596900" h="88900">
                <a:moveTo>
                  <a:pt x="590295" y="0"/>
                </a:moveTo>
                <a:lnTo>
                  <a:pt x="6603" y="0"/>
                </a:lnTo>
                <a:lnTo>
                  <a:pt x="0" y="6603"/>
                </a:lnTo>
                <a:lnTo>
                  <a:pt x="0" y="82168"/>
                </a:lnTo>
                <a:lnTo>
                  <a:pt x="6603" y="88772"/>
                </a:lnTo>
                <a:lnTo>
                  <a:pt x="590295" y="88772"/>
                </a:lnTo>
                <a:lnTo>
                  <a:pt x="596899" y="82168"/>
                </a:lnTo>
                <a:lnTo>
                  <a:pt x="596899" y="6603"/>
                </a:lnTo>
                <a:lnTo>
                  <a:pt x="590295" y="0"/>
                </a:lnTo>
                <a:close/>
              </a:path>
            </a:pathLst>
          </a:custGeom>
          <a:solidFill>
            <a:srgbClr val="999999"/>
          </a:solidFill>
        </p:spPr>
        <p:txBody>
          <a:bodyPr wrap="square" lIns="0" tIns="0" rIns="0" bIns="0" rtlCol="0"/>
          <a:lstStyle/>
          <a:p>
            <a:endParaRPr/>
          </a:p>
        </p:txBody>
      </p:sp>
      <p:sp>
        <p:nvSpPr>
          <p:cNvPr id="93" name="object 93"/>
          <p:cNvSpPr/>
          <p:nvPr/>
        </p:nvSpPr>
        <p:spPr>
          <a:xfrm>
            <a:off x="2985516" y="2028444"/>
            <a:ext cx="596900" cy="88900"/>
          </a:xfrm>
          <a:custGeom>
            <a:avLst/>
            <a:gdLst/>
            <a:ahLst/>
            <a:cxnLst/>
            <a:rect l="l" t="t" r="r" b="b"/>
            <a:pathLst>
              <a:path w="596900" h="88900">
                <a:moveTo>
                  <a:pt x="0" y="14858"/>
                </a:moveTo>
                <a:lnTo>
                  <a:pt x="0" y="6603"/>
                </a:lnTo>
                <a:lnTo>
                  <a:pt x="6603" y="0"/>
                </a:lnTo>
                <a:lnTo>
                  <a:pt x="14731" y="0"/>
                </a:lnTo>
                <a:lnTo>
                  <a:pt x="582168" y="0"/>
                </a:lnTo>
                <a:lnTo>
                  <a:pt x="590295" y="0"/>
                </a:lnTo>
                <a:lnTo>
                  <a:pt x="596899" y="6603"/>
                </a:lnTo>
                <a:lnTo>
                  <a:pt x="596899" y="14858"/>
                </a:lnTo>
                <a:lnTo>
                  <a:pt x="596899" y="73913"/>
                </a:lnTo>
                <a:lnTo>
                  <a:pt x="596899" y="82168"/>
                </a:lnTo>
                <a:lnTo>
                  <a:pt x="590295" y="88772"/>
                </a:lnTo>
                <a:lnTo>
                  <a:pt x="582168" y="88772"/>
                </a:lnTo>
                <a:lnTo>
                  <a:pt x="14731" y="88772"/>
                </a:lnTo>
                <a:lnTo>
                  <a:pt x="6603" y="88772"/>
                </a:lnTo>
                <a:lnTo>
                  <a:pt x="0" y="82168"/>
                </a:lnTo>
                <a:lnTo>
                  <a:pt x="0" y="73913"/>
                </a:lnTo>
                <a:lnTo>
                  <a:pt x="0" y="14858"/>
                </a:lnTo>
                <a:close/>
              </a:path>
            </a:pathLst>
          </a:custGeom>
          <a:ln w="9524">
            <a:solidFill>
              <a:srgbClr val="999999"/>
            </a:solidFill>
          </a:ln>
        </p:spPr>
        <p:txBody>
          <a:bodyPr wrap="square" lIns="0" tIns="0" rIns="0" bIns="0" rtlCol="0"/>
          <a:lstStyle/>
          <a:p>
            <a:endParaRPr/>
          </a:p>
        </p:txBody>
      </p:sp>
      <p:sp>
        <p:nvSpPr>
          <p:cNvPr id="94" name="object 94"/>
          <p:cNvSpPr/>
          <p:nvPr/>
        </p:nvSpPr>
        <p:spPr>
          <a:xfrm>
            <a:off x="3609847" y="2128011"/>
            <a:ext cx="147320" cy="163830"/>
          </a:xfrm>
          <a:custGeom>
            <a:avLst/>
            <a:gdLst/>
            <a:ahLst/>
            <a:cxnLst/>
            <a:rect l="l" t="t" r="r" b="b"/>
            <a:pathLst>
              <a:path w="147320" h="163830">
                <a:moveTo>
                  <a:pt x="122554" y="0"/>
                </a:moveTo>
                <a:lnTo>
                  <a:pt x="14345" y="2182"/>
                </a:lnTo>
                <a:lnTo>
                  <a:pt x="3992" y="11054"/>
                </a:lnTo>
                <a:lnTo>
                  <a:pt x="0" y="24511"/>
                </a:lnTo>
                <a:lnTo>
                  <a:pt x="2182" y="149303"/>
                </a:lnTo>
                <a:lnTo>
                  <a:pt x="11054" y="159678"/>
                </a:lnTo>
                <a:lnTo>
                  <a:pt x="24511" y="163702"/>
                </a:lnTo>
                <a:lnTo>
                  <a:pt x="132720" y="161500"/>
                </a:lnTo>
                <a:lnTo>
                  <a:pt x="143073" y="152592"/>
                </a:lnTo>
                <a:lnTo>
                  <a:pt x="147065" y="139191"/>
                </a:lnTo>
                <a:lnTo>
                  <a:pt x="144883" y="14345"/>
                </a:lnTo>
                <a:lnTo>
                  <a:pt x="136011" y="3992"/>
                </a:lnTo>
                <a:lnTo>
                  <a:pt x="122554" y="0"/>
                </a:lnTo>
                <a:close/>
              </a:path>
            </a:pathLst>
          </a:custGeom>
          <a:solidFill>
            <a:srgbClr val="FF6600"/>
          </a:solidFill>
        </p:spPr>
        <p:txBody>
          <a:bodyPr wrap="square" lIns="0" tIns="0" rIns="0" bIns="0" rtlCol="0"/>
          <a:lstStyle/>
          <a:p>
            <a:endParaRPr/>
          </a:p>
        </p:txBody>
      </p:sp>
      <p:sp>
        <p:nvSpPr>
          <p:cNvPr id="95" name="object 95"/>
          <p:cNvSpPr/>
          <p:nvPr/>
        </p:nvSpPr>
        <p:spPr>
          <a:xfrm>
            <a:off x="3760215" y="2128011"/>
            <a:ext cx="147320" cy="163830"/>
          </a:xfrm>
          <a:custGeom>
            <a:avLst/>
            <a:gdLst/>
            <a:ahLst/>
            <a:cxnLst/>
            <a:rect l="l" t="t" r="r" b="b"/>
            <a:pathLst>
              <a:path w="147320" h="163830">
                <a:moveTo>
                  <a:pt x="122682" y="0"/>
                </a:moveTo>
                <a:lnTo>
                  <a:pt x="14383" y="2212"/>
                </a:lnTo>
                <a:lnTo>
                  <a:pt x="4011" y="11084"/>
                </a:lnTo>
                <a:lnTo>
                  <a:pt x="0" y="24511"/>
                </a:lnTo>
                <a:lnTo>
                  <a:pt x="2235" y="149368"/>
                </a:lnTo>
                <a:lnTo>
                  <a:pt x="11173" y="159698"/>
                </a:lnTo>
                <a:lnTo>
                  <a:pt x="24637" y="163702"/>
                </a:lnTo>
                <a:lnTo>
                  <a:pt x="132793" y="161500"/>
                </a:lnTo>
                <a:lnTo>
                  <a:pt x="143168" y="152592"/>
                </a:lnTo>
                <a:lnTo>
                  <a:pt x="147193" y="139191"/>
                </a:lnTo>
                <a:lnTo>
                  <a:pt x="144990" y="14345"/>
                </a:lnTo>
                <a:lnTo>
                  <a:pt x="136082" y="3992"/>
                </a:lnTo>
                <a:lnTo>
                  <a:pt x="122682" y="0"/>
                </a:lnTo>
                <a:close/>
              </a:path>
            </a:pathLst>
          </a:custGeom>
          <a:solidFill>
            <a:srgbClr val="FF6600"/>
          </a:solidFill>
        </p:spPr>
        <p:txBody>
          <a:bodyPr wrap="square" lIns="0" tIns="0" rIns="0" bIns="0" rtlCol="0"/>
          <a:lstStyle/>
          <a:p>
            <a:endParaRPr/>
          </a:p>
        </p:txBody>
      </p:sp>
      <p:sp>
        <p:nvSpPr>
          <p:cNvPr id="96" name="object 96"/>
          <p:cNvSpPr/>
          <p:nvPr/>
        </p:nvSpPr>
        <p:spPr>
          <a:xfrm>
            <a:off x="3909695" y="2131822"/>
            <a:ext cx="147320" cy="163830"/>
          </a:xfrm>
          <a:custGeom>
            <a:avLst/>
            <a:gdLst/>
            <a:ahLst/>
            <a:cxnLst/>
            <a:rect l="l" t="t" r="r" b="b"/>
            <a:pathLst>
              <a:path w="147320" h="163830">
                <a:moveTo>
                  <a:pt x="122681" y="0"/>
                </a:moveTo>
                <a:lnTo>
                  <a:pt x="14399" y="2202"/>
                </a:lnTo>
                <a:lnTo>
                  <a:pt x="4024" y="11110"/>
                </a:lnTo>
                <a:lnTo>
                  <a:pt x="0" y="24511"/>
                </a:lnTo>
                <a:lnTo>
                  <a:pt x="2202" y="149430"/>
                </a:lnTo>
                <a:lnTo>
                  <a:pt x="11110" y="159805"/>
                </a:lnTo>
                <a:lnTo>
                  <a:pt x="24510" y="163829"/>
                </a:lnTo>
                <a:lnTo>
                  <a:pt x="132793" y="161627"/>
                </a:lnTo>
                <a:lnTo>
                  <a:pt x="143168" y="152719"/>
                </a:lnTo>
                <a:lnTo>
                  <a:pt x="147192" y="139318"/>
                </a:lnTo>
                <a:lnTo>
                  <a:pt x="144990" y="14399"/>
                </a:lnTo>
                <a:lnTo>
                  <a:pt x="136082" y="4024"/>
                </a:lnTo>
                <a:lnTo>
                  <a:pt x="122681" y="0"/>
                </a:lnTo>
                <a:close/>
              </a:path>
            </a:pathLst>
          </a:custGeom>
          <a:solidFill>
            <a:srgbClr val="FF6600"/>
          </a:solidFill>
        </p:spPr>
        <p:txBody>
          <a:bodyPr wrap="square" lIns="0" tIns="0" rIns="0" bIns="0" rtlCol="0"/>
          <a:lstStyle/>
          <a:p>
            <a:endParaRPr/>
          </a:p>
        </p:txBody>
      </p:sp>
      <p:sp>
        <p:nvSpPr>
          <p:cNvPr id="97" name="object 97"/>
          <p:cNvSpPr/>
          <p:nvPr/>
        </p:nvSpPr>
        <p:spPr>
          <a:xfrm>
            <a:off x="4060190" y="2131822"/>
            <a:ext cx="147320" cy="163830"/>
          </a:xfrm>
          <a:custGeom>
            <a:avLst/>
            <a:gdLst/>
            <a:ahLst/>
            <a:cxnLst/>
            <a:rect l="l" t="t" r="r" b="b"/>
            <a:pathLst>
              <a:path w="147320" h="163830">
                <a:moveTo>
                  <a:pt x="122555" y="0"/>
                </a:moveTo>
                <a:lnTo>
                  <a:pt x="14345" y="2202"/>
                </a:lnTo>
                <a:lnTo>
                  <a:pt x="3992" y="11110"/>
                </a:lnTo>
                <a:lnTo>
                  <a:pt x="0" y="24511"/>
                </a:lnTo>
                <a:lnTo>
                  <a:pt x="2182" y="149430"/>
                </a:lnTo>
                <a:lnTo>
                  <a:pt x="11054" y="159805"/>
                </a:lnTo>
                <a:lnTo>
                  <a:pt x="24511" y="163829"/>
                </a:lnTo>
                <a:lnTo>
                  <a:pt x="132720" y="161627"/>
                </a:lnTo>
                <a:lnTo>
                  <a:pt x="143073" y="152719"/>
                </a:lnTo>
                <a:lnTo>
                  <a:pt x="147065" y="139318"/>
                </a:lnTo>
                <a:lnTo>
                  <a:pt x="144883" y="14399"/>
                </a:lnTo>
                <a:lnTo>
                  <a:pt x="136011" y="4024"/>
                </a:lnTo>
                <a:lnTo>
                  <a:pt x="122555" y="0"/>
                </a:lnTo>
                <a:close/>
              </a:path>
            </a:pathLst>
          </a:custGeom>
          <a:solidFill>
            <a:srgbClr val="FF6600"/>
          </a:solidFill>
        </p:spPr>
        <p:txBody>
          <a:bodyPr wrap="square" lIns="0" tIns="0" rIns="0" bIns="0" rtlCol="0"/>
          <a:lstStyle/>
          <a:p>
            <a:endParaRPr/>
          </a:p>
        </p:txBody>
      </p:sp>
      <p:sp>
        <p:nvSpPr>
          <p:cNvPr id="98" name="object 98"/>
          <p:cNvSpPr/>
          <p:nvPr/>
        </p:nvSpPr>
        <p:spPr>
          <a:xfrm>
            <a:off x="3612896" y="2412364"/>
            <a:ext cx="38735" cy="245745"/>
          </a:xfrm>
          <a:custGeom>
            <a:avLst/>
            <a:gdLst/>
            <a:ahLst/>
            <a:cxnLst/>
            <a:rect l="l" t="t" r="r" b="b"/>
            <a:pathLst>
              <a:path w="38735" h="245744">
                <a:moveTo>
                  <a:pt x="35559" y="0"/>
                </a:moveTo>
                <a:lnTo>
                  <a:pt x="2920" y="0"/>
                </a:lnTo>
                <a:lnTo>
                  <a:pt x="0" y="2794"/>
                </a:lnTo>
                <a:lnTo>
                  <a:pt x="0" y="242570"/>
                </a:lnTo>
                <a:lnTo>
                  <a:pt x="2920" y="245490"/>
                </a:lnTo>
                <a:lnTo>
                  <a:pt x="35559" y="245490"/>
                </a:lnTo>
                <a:lnTo>
                  <a:pt x="38353" y="242570"/>
                </a:lnTo>
                <a:lnTo>
                  <a:pt x="38353" y="2794"/>
                </a:lnTo>
                <a:lnTo>
                  <a:pt x="35559" y="0"/>
                </a:lnTo>
                <a:close/>
              </a:path>
            </a:pathLst>
          </a:custGeom>
          <a:solidFill>
            <a:srgbClr val="00C400"/>
          </a:solidFill>
        </p:spPr>
        <p:txBody>
          <a:bodyPr wrap="square" lIns="0" tIns="0" rIns="0" bIns="0" rtlCol="0"/>
          <a:lstStyle/>
          <a:p>
            <a:endParaRPr/>
          </a:p>
        </p:txBody>
      </p:sp>
      <p:sp>
        <p:nvSpPr>
          <p:cNvPr id="99" name="object 99"/>
          <p:cNvSpPr/>
          <p:nvPr/>
        </p:nvSpPr>
        <p:spPr>
          <a:xfrm>
            <a:off x="3654552" y="2412364"/>
            <a:ext cx="38735" cy="245745"/>
          </a:xfrm>
          <a:custGeom>
            <a:avLst/>
            <a:gdLst/>
            <a:ahLst/>
            <a:cxnLst/>
            <a:rect l="l" t="t" r="r" b="b"/>
            <a:pathLst>
              <a:path w="38735" h="245744">
                <a:moveTo>
                  <a:pt x="35433" y="0"/>
                </a:moveTo>
                <a:lnTo>
                  <a:pt x="2794" y="0"/>
                </a:lnTo>
                <a:lnTo>
                  <a:pt x="0" y="2794"/>
                </a:lnTo>
                <a:lnTo>
                  <a:pt x="0" y="242570"/>
                </a:lnTo>
                <a:lnTo>
                  <a:pt x="2794" y="245490"/>
                </a:lnTo>
                <a:lnTo>
                  <a:pt x="35433" y="245490"/>
                </a:lnTo>
                <a:lnTo>
                  <a:pt x="38353" y="242570"/>
                </a:lnTo>
                <a:lnTo>
                  <a:pt x="38353" y="2794"/>
                </a:lnTo>
                <a:lnTo>
                  <a:pt x="35433" y="0"/>
                </a:lnTo>
                <a:close/>
              </a:path>
            </a:pathLst>
          </a:custGeom>
          <a:solidFill>
            <a:srgbClr val="00C400"/>
          </a:solidFill>
        </p:spPr>
        <p:txBody>
          <a:bodyPr wrap="square" lIns="0" tIns="0" rIns="0" bIns="0" rtlCol="0"/>
          <a:lstStyle/>
          <a:p>
            <a:endParaRPr/>
          </a:p>
        </p:txBody>
      </p:sp>
      <p:sp>
        <p:nvSpPr>
          <p:cNvPr id="100" name="object 100"/>
          <p:cNvSpPr/>
          <p:nvPr/>
        </p:nvSpPr>
        <p:spPr>
          <a:xfrm>
            <a:off x="3696080" y="2412364"/>
            <a:ext cx="38735" cy="245745"/>
          </a:xfrm>
          <a:custGeom>
            <a:avLst/>
            <a:gdLst/>
            <a:ahLst/>
            <a:cxnLst/>
            <a:rect l="l" t="t" r="r" b="b"/>
            <a:pathLst>
              <a:path w="38735" h="245744">
                <a:moveTo>
                  <a:pt x="35560" y="0"/>
                </a:moveTo>
                <a:lnTo>
                  <a:pt x="2921" y="0"/>
                </a:lnTo>
                <a:lnTo>
                  <a:pt x="0" y="2794"/>
                </a:lnTo>
                <a:lnTo>
                  <a:pt x="0" y="242570"/>
                </a:lnTo>
                <a:lnTo>
                  <a:pt x="2921" y="245490"/>
                </a:lnTo>
                <a:lnTo>
                  <a:pt x="35560" y="245490"/>
                </a:lnTo>
                <a:lnTo>
                  <a:pt x="38354" y="242570"/>
                </a:lnTo>
                <a:lnTo>
                  <a:pt x="38354" y="2794"/>
                </a:lnTo>
                <a:lnTo>
                  <a:pt x="35560" y="0"/>
                </a:lnTo>
                <a:close/>
              </a:path>
            </a:pathLst>
          </a:custGeom>
          <a:solidFill>
            <a:srgbClr val="00C400"/>
          </a:solidFill>
        </p:spPr>
        <p:txBody>
          <a:bodyPr wrap="square" lIns="0" tIns="0" rIns="0" bIns="0" rtlCol="0"/>
          <a:lstStyle/>
          <a:p>
            <a:endParaRPr/>
          </a:p>
        </p:txBody>
      </p:sp>
      <p:sp>
        <p:nvSpPr>
          <p:cNvPr id="101" name="object 101"/>
          <p:cNvSpPr/>
          <p:nvPr/>
        </p:nvSpPr>
        <p:spPr>
          <a:xfrm>
            <a:off x="3740150" y="2412364"/>
            <a:ext cx="153670" cy="245745"/>
          </a:xfrm>
          <a:custGeom>
            <a:avLst/>
            <a:gdLst/>
            <a:ahLst/>
            <a:cxnLst/>
            <a:rect l="l" t="t" r="r" b="b"/>
            <a:pathLst>
              <a:path w="153670" h="245744">
                <a:moveTo>
                  <a:pt x="127888" y="0"/>
                </a:moveTo>
                <a:lnTo>
                  <a:pt x="13922" y="2784"/>
                </a:lnTo>
                <a:lnTo>
                  <a:pt x="3862" y="12020"/>
                </a:lnTo>
                <a:lnTo>
                  <a:pt x="0" y="25526"/>
                </a:lnTo>
                <a:lnTo>
                  <a:pt x="2784" y="231568"/>
                </a:lnTo>
                <a:lnTo>
                  <a:pt x="12020" y="241628"/>
                </a:lnTo>
                <a:lnTo>
                  <a:pt x="25526" y="245490"/>
                </a:lnTo>
                <a:lnTo>
                  <a:pt x="139493" y="242706"/>
                </a:lnTo>
                <a:lnTo>
                  <a:pt x="149553" y="233470"/>
                </a:lnTo>
                <a:lnTo>
                  <a:pt x="153415" y="219963"/>
                </a:lnTo>
                <a:lnTo>
                  <a:pt x="150631" y="13922"/>
                </a:lnTo>
                <a:lnTo>
                  <a:pt x="141395" y="3862"/>
                </a:lnTo>
                <a:lnTo>
                  <a:pt x="127888" y="0"/>
                </a:lnTo>
                <a:close/>
              </a:path>
            </a:pathLst>
          </a:custGeom>
          <a:solidFill>
            <a:srgbClr val="00C400"/>
          </a:solidFill>
        </p:spPr>
        <p:txBody>
          <a:bodyPr wrap="square" lIns="0" tIns="0" rIns="0" bIns="0" rtlCol="0"/>
          <a:lstStyle/>
          <a:p>
            <a:endParaRPr/>
          </a:p>
        </p:txBody>
      </p:sp>
      <p:sp>
        <p:nvSpPr>
          <p:cNvPr id="102" name="object 102"/>
          <p:cNvSpPr/>
          <p:nvPr/>
        </p:nvSpPr>
        <p:spPr>
          <a:xfrm>
            <a:off x="3899280" y="2412364"/>
            <a:ext cx="153670" cy="245745"/>
          </a:xfrm>
          <a:custGeom>
            <a:avLst/>
            <a:gdLst/>
            <a:ahLst/>
            <a:cxnLst/>
            <a:rect l="l" t="t" r="r" b="b"/>
            <a:pathLst>
              <a:path w="153670" h="245744">
                <a:moveTo>
                  <a:pt x="127889" y="0"/>
                </a:moveTo>
                <a:lnTo>
                  <a:pt x="13922" y="2784"/>
                </a:lnTo>
                <a:lnTo>
                  <a:pt x="3862" y="12020"/>
                </a:lnTo>
                <a:lnTo>
                  <a:pt x="0" y="25526"/>
                </a:lnTo>
                <a:lnTo>
                  <a:pt x="2784" y="231568"/>
                </a:lnTo>
                <a:lnTo>
                  <a:pt x="12020" y="241628"/>
                </a:lnTo>
                <a:lnTo>
                  <a:pt x="25527" y="245490"/>
                </a:lnTo>
                <a:lnTo>
                  <a:pt x="139493" y="242706"/>
                </a:lnTo>
                <a:lnTo>
                  <a:pt x="149553" y="233470"/>
                </a:lnTo>
                <a:lnTo>
                  <a:pt x="153416" y="219963"/>
                </a:lnTo>
                <a:lnTo>
                  <a:pt x="150631" y="13922"/>
                </a:lnTo>
                <a:lnTo>
                  <a:pt x="141395" y="3862"/>
                </a:lnTo>
                <a:lnTo>
                  <a:pt x="127889" y="0"/>
                </a:lnTo>
                <a:close/>
              </a:path>
            </a:pathLst>
          </a:custGeom>
          <a:solidFill>
            <a:srgbClr val="00C400"/>
          </a:solidFill>
        </p:spPr>
        <p:txBody>
          <a:bodyPr wrap="square" lIns="0" tIns="0" rIns="0" bIns="0" rtlCol="0"/>
          <a:lstStyle/>
          <a:p>
            <a:endParaRPr/>
          </a:p>
        </p:txBody>
      </p:sp>
      <p:sp>
        <p:nvSpPr>
          <p:cNvPr id="103" name="object 103"/>
          <p:cNvSpPr/>
          <p:nvPr/>
        </p:nvSpPr>
        <p:spPr>
          <a:xfrm>
            <a:off x="4058284" y="2412364"/>
            <a:ext cx="153670" cy="245745"/>
          </a:xfrm>
          <a:custGeom>
            <a:avLst/>
            <a:gdLst/>
            <a:ahLst/>
            <a:cxnLst/>
            <a:rect l="l" t="t" r="r" b="b"/>
            <a:pathLst>
              <a:path w="153670" h="245744">
                <a:moveTo>
                  <a:pt x="127888" y="0"/>
                </a:moveTo>
                <a:lnTo>
                  <a:pt x="13905" y="2816"/>
                </a:lnTo>
                <a:lnTo>
                  <a:pt x="3849" y="12050"/>
                </a:lnTo>
                <a:lnTo>
                  <a:pt x="0" y="25526"/>
                </a:lnTo>
                <a:lnTo>
                  <a:pt x="2819" y="231629"/>
                </a:lnTo>
                <a:lnTo>
                  <a:pt x="12084" y="241647"/>
                </a:lnTo>
                <a:lnTo>
                  <a:pt x="25653" y="245490"/>
                </a:lnTo>
                <a:lnTo>
                  <a:pt x="139493" y="242706"/>
                </a:lnTo>
                <a:lnTo>
                  <a:pt x="149553" y="233470"/>
                </a:lnTo>
                <a:lnTo>
                  <a:pt x="153415" y="219963"/>
                </a:lnTo>
                <a:lnTo>
                  <a:pt x="150631" y="13922"/>
                </a:lnTo>
                <a:lnTo>
                  <a:pt x="141395" y="3862"/>
                </a:lnTo>
                <a:lnTo>
                  <a:pt x="127888" y="0"/>
                </a:lnTo>
                <a:close/>
              </a:path>
            </a:pathLst>
          </a:custGeom>
          <a:solidFill>
            <a:srgbClr val="00C400"/>
          </a:solidFill>
        </p:spPr>
        <p:txBody>
          <a:bodyPr wrap="square" lIns="0" tIns="0" rIns="0" bIns="0" rtlCol="0"/>
          <a:lstStyle/>
          <a:p>
            <a:endParaRPr/>
          </a:p>
        </p:txBody>
      </p:sp>
      <p:sp>
        <p:nvSpPr>
          <p:cNvPr id="104" name="object 104"/>
          <p:cNvSpPr/>
          <p:nvPr/>
        </p:nvSpPr>
        <p:spPr>
          <a:xfrm>
            <a:off x="3612896" y="2676144"/>
            <a:ext cx="596900" cy="554990"/>
          </a:xfrm>
          <a:custGeom>
            <a:avLst/>
            <a:gdLst/>
            <a:ahLst/>
            <a:cxnLst/>
            <a:rect l="l" t="t" r="r" b="b"/>
            <a:pathLst>
              <a:path w="596900" h="554989">
                <a:moveTo>
                  <a:pt x="572262" y="0"/>
                </a:moveTo>
                <a:lnTo>
                  <a:pt x="14318" y="2265"/>
                </a:lnTo>
                <a:lnTo>
                  <a:pt x="3991" y="11203"/>
                </a:lnTo>
                <a:lnTo>
                  <a:pt x="0" y="24637"/>
                </a:lnTo>
                <a:lnTo>
                  <a:pt x="2265" y="540163"/>
                </a:lnTo>
                <a:lnTo>
                  <a:pt x="11203" y="550490"/>
                </a:lnTo>
                <a:lnTo>
                  <a:pt x="24637" y="554481"/>
                </a:lnTo>
                <a:lnTo>
                  <a:pt x="582581" y="552216"/>
                </a:lnTo>
                <a:lnTo>
                  <a:pt x="592908" y="543278"/>
                </a:lnTo>
                <a:lnTo>
                  <a:pt x="596900" y="529843"/>
                </a:lnTo>
                <a:lnTo>
                  <a:pt x="594634" y="14318"/>
                </a:lnTo>
                <a:lnTo>
                  <a:pt x="585696" y="3991"/>
                </a:lnTo>
                <a:lnTo>
                  <a:pt x="572262" y="0"/>
                </a:lnTo>
                <a:close/>
              </a:path>
            </a:pathLst>
          </a:custGeom>
          <a:solidFill>
            <a:srgbClr val="999999"/>
          </a:solidFill>
        </p:spPr>
        <p:txBody>
          <a:bodyPr wrap="square" lIns="0" tIns="0" rIns="0" bIns="0" rtlCol="0"/>
          <a:lstStyle/>
          <a:p>
            <a:endParaRPr/>
          </a:p>
        </p:txBody>
      </p:sp>
      <p:sp>
        <p:nvSpPr>
          <p:cNvPr id="105" name="object 105"/>
          <p:cNvSpPr/>
          <p:nvPr/>
        </p:nvSpPr>
        <p:spPr>
          <a:xfrm>
            <a:off x="3612896" y="2676144"/>
            <a:ext cx="596900" cy="554990"/>
          </a:xfrm>
          <a:custGeom>
            <a:avLst/>
            <a:gdLst/>
            <a:ahLst/>
            <a:cxnLst/>
            <a:rect l="l" t="t" r="r" b="b"/>
            <a:pathLst>
              <a:path w="596900" h="554989">
                <a:moveTo>
                  <a:pt x="0" y="24637"/>
                </a:moveTo>
                <a:lnTo>
                  <a:pt x="3991" y="11203"/>
                </a:lnTo>
                <a:lnTo>
                  <a:pt x="14318" y="2265"/>
                </a:lnTo>
                <a:lnTo>
                  <a:pt x="572262" y="0"/>
                </a:lnTo>
                <a:lnTo>
                  <a:pt x="585696" y="3991"/>
                </a:lnTo>
                <a:lnTo>
                  <a:pt x="594634" y="14318"/>
                </a:lnTo>
                <a:lnTo>
                  <a:pt x="596900" y="529843"/>
                </a:lnTo>
                <a:lnTo>
                  <a:pt x="592908" y="543278"/>
                </a:lnTo>
                <a:lnTo>
                  <a:pt x="582581" y="552216"/>
                </a:lnTo>
                <a:lnTo>
                  <a:pt x="24637" y="554481"/>
                </a:lnTo>
                <a:lnTo>
                  <a:pt x="11203" y="550490"/>
                </a:lnTo>
                <a:lnTo>
                  <a:pt x="2265" y="540163"/>
                </a:lnTo>
                <a:lnTo>
                  <a:pt x="0" y="24637"/>
                </a:lnTo>
                <a:close/>
              </a:path>
            </a:pathLst>
          </a:custGeom>
          <a:ln w="9525">
            <a:solidFill>
              <a:srgbClr val="999999"/>
            </a:solidFill>
          </a:ln>
        </p:spPr>
        <p:txBody>
          <a:bodyPr wrap="square" lIns="0" tIns="0" rIns="0" bIns="0" rtlCol="0"/>
          <a:lstStyle/>
          <a:p>
            <a:endParaRPr/>
          </a:p>
        </p:txBody>
      </p:sp>
      <p:sp>
        <p:nvSpPr>
          <p:cNvPr id="106" name="object 106"/>
          <p:cNvSpPr/>
          <p:nvPr/>
        </p:nvSpPr>
        <p:spPr>
          <a:xfrm>
            <a:off x="3612896" y="2307335"/>
            <a:ext cx="596900" cy="88900"/>
          </a:xfrm>
          <a:custGeom>
            <a:avLst/>
            <a:gdLst/>
            <a:ahLst/>
            <a:cxnLst/>
            <a:rect l="l" t="t" r="r" b="b"/>
            <a:pathLst>
              <a:path w="596900" h="88900">
                <a:moveTo>
                  <a:pt x="590295" y="0"/>
                </a:moveTo>
                <a:lnTo>
                  <a:pt x="6603" y="0"/>
                </a:lnTo>
                <a:lnTo>
                  <a:pt x="0" y="6603"/>
                </a:lnTo>
                <a:lnTo>
                  <a:pt x="0" y="82168"/>
                </a:lnTo>
                <a:lnTo>
                  <a:pt x="6603" y="88773"/>
                </a:lnTo>
                <a:lnTo>
                  <a:pt x="590295" y="88773"/>
                </a:lnTo>
                <a:lnTo>
                  <a:pt x="596900" y="82168"/>
                </a:lnTo>
                <a:lnTo>
                  <a:pt x="596900" y="6603"/>
                </a:lnTo>
                <a:lnTo>
                  <a:pt x="590295" y="0"/>
                </a:lnTo>
                <a:close/>
              </a:path>
            </a:pathLst>
          </a:custGeom>
          <a:solidFill>
            <a:srgbClr val="999999"/>
          </a:solidFill>
        </p:spPr>
        <p:txBody>
          <a:bodyPr wrap="square" lIns="0" tIns="0" rIns="0" bIns="0" rtlCol="0"/>
          <a:lstStyle/>
          <a:p>
            <a:endParaRPr/>
          </a:p>
        </p:txBody>
      </p:sp>
      <p:sp>
        <p:nvSpPr>
          <p:cNvPr id="107" name="object 107"/>
          <p:cNvSpPr/>
          <p:nvPr/>
        </p:nvSpPr>
        <p:spPr>
          <a:xfrm>
            <a:off x="3612896" y="2307335"/>
            <a:ext cx="596900" cy="88900"/>
          </a:xfrm>
          <a:custGeom>
            <a:avLst/>
            <a:gdLst/>
            <a:ahLst/>
            <a:cxnLst/>
            <a:rect l="l" t="t" r="r" b="b"/>
            <a:pathLst>
              <a:path w="596900" h="88900">
                <a:moveTo>
                  <a:pt x="0" y="14859"/>
                </a:moveTo>
                <a:lnTo>
                  <a:pt x="0" y="6603"/>
                </a:lnTo>
                <a:lnTo>
                  <a:pt x="6603" y="0"/>
                </a:lnTo>
                <a:lnTo>
                  <a:pt x="14731" y="0"/>
                </a:lnTo>
                <a:lnTo>
                  <a:pt x="582167" y="0"/>
                </a:lnTo>
                <a:lnTo>
                  <a:pt x="590295" y="0"/>
                </a:lnTo>
                <a:lnTo>
                  <a:pt x="596900" y="6603"/>
                </a:lnTo>
                <a:lnTo>
                  <a:pt x="596900" y="14859"/>
                </a:lnTo>
                <a:lnTo>
                  <a:pt x="596900" y="73913"/>
                </a:lnTo>
                <a:lnTo>
                  <a:pt x="596900" y="82168"/>
                </a:lnTo>
                <a:lnTo>
                  <a:pt x="590295" y="88773"/>
                </a:lnTo>
                <a:lnTo>
                  <a:pt x="582167" y="88773"/>
                </a:lnTo>
                <a:lnTo>
                  <a:pt x="14731" y="88773"/>
                </a:lnTo>
                <a:lnTo>
                  <a:pt x="6603" y="88773"/>
                </a:lnTo>
                <a:lnTo>
                  <a:pt x="0" y="82168"/>
                </a:lnTo>
                <a:lnTo>
                  <a:pt x="0" y="73913"/>
                </a:lnTo>
                <a:lnTo>
                  <a:pt x="0" y="14859"/>
                </a:lnTo>
                <a:close/>
              </a:path>
            </a:pathLst>
          </a:custGeom>
          <a:ln w="9524">
            <a:solidFill>
              <a:srgbClr val="999999"/>
            </a:solidFill>
          </a:ln>
        </p:spPr>
        <p:txBody>
          <a:bodyPr wrap="square" lIns="0" tIns="0" rIns="0" bIns="0" rtlCol="0"/>
          <a:lstStyle/>
          <a:p>
            <a:endParaRPr/>
          </a:p>
        </p:txBody>
      </p:sp>
      <p:sp>
        <p:nvSpPr>
          <p:cNvPr id="108" name="object 108"/>
          <p:cNvSpPr/>
          <p:nvPr/>
        </p:nvSpPr>
        <p:spPr>
          <a:xfrm>
            <a:off x="3612896" y="2028444"/>
            <a:ext cx="596900" cy="88900"/>
          </a:xfrm>
          <a:custGeom>
            <a:avLst/>
            <a:gdLst/>
            <a:ahLst/>
            <a:cxnLst/>
            <a:rect l="l" t="t" r="r" b="b"/>
            <a:pathLst>
              <a:path w="596900" h="88900">
                <a:moveTo>
                  <a:pt x="590295" y="0"/>
                </a:moveTo>
                <a:lnTo>
                  <a:pt x="6603" y="0"/>
                </a:lnTo>
                <a:lnTo>
                  <a:pt x="0" y="6603"/>
                </a:lnTo>
                <a:lnTo>
                  <a:pt x="0" y="82168"/>
                </a:lnTo>
                <a:lnTo>
                  <a:pt x="6603" y="88772"/>
                </a:lnTo>
                <a:lnTo>
                  <a:pt x="590295" y="88772"/>
                </a:lnTo>
                <a:lnTo>
                  <a:pt x="596900" y="82168"/>
                </a:lnTo>
                <a:lnTo>
                  <a:pt x="596900" y="6603"/>
                </a:lnTo>
                <a:lnTo>
                  <a:pt x="590295" y="0"/>
                </a:lnTo>
                <a:close/>
              </a:path>
            </a:pathLst>
          </a:custGeom>
          <a:solidFill>
            <a:srgbClr val="999999"/>
          </a:solidFill>
        </p:spPr>
        <p:txBody>
          <a:bodyPr wrap="square" lIns="0" tIns="0" rIns="0" bIns="0" rtlCol="0"/>
          <a:lstStyle/>
          <a:p>
            <a:endParaRPr/>
          </a:p>
        </p:txBody>
      </p:sp>
      <p:sp>
        <p:nvSpPr>
          <p:cNvPr id="109" name="object 109"/>
          <p:cNvSpPr/>
          <p:nvPr/>
        </p:nvSpPr>
        <p:spPr>
          <a:xfrm>
            <a:off x="3612896" y="2028444"/>
            <a:ext cx="596900" cy="88900"/>
          </a:xfrm>
          <a:custGeom>
            <a:avLst/>
            <a:gdLst/>
            <a:ahLst/>
            <a:cxnLst/>
            <a:rect l="l" t="t" r="r" b="b"/>
            <a:pathLst>
              <a:path w="596900" h="88900">
                <a:moveTo>
                  <a:pt x="0" y="14858"/>
                </a:moveTo>
                <a:lnTo>
                  <a:pt x="0" y="6603"/>
                </a:lnTo>
                <a:lnTo>
                  <a:pt x="6603" y="0"/>
                </a:lnTo>
                <a:lnTo>
                  <a:pt x="14731" y="0"/>
                </a:lnTo>
                <a:lnTo>
                  <a:pt x="582167" y="0"/>
                </a:lnTo>
                <a:lnTo>
                  <a:pt x="590295" y="0"/>
                </a:lnTo>
                <a:lnTo>
                  <a:pt x="596900" y="6603"/>
                </a:lnTo>
                <a:lnTo>
                  <a:pt x="596900" y="14858"/>
                </a:lnTo>
                <a:lnTo>
                  <a:pt x="596900" y="73913"/>
                </a:lnTo>
                <a:lnTo>
                  <a:pt x="596900" y="82168"/>
                </a:lnTo>
                <a:lnTo>
                  <a:pt x="590295" y="88772"/>
                </a:lnTo>
                <a:lnTo>
                  <a:pt x="582167" y="88772"/>
                </a:lnTo>
                <a:lnTo>
                  <a:pt x="14731" y="88772"/>
                </a:lnTo>
                <a:lnTo>
                  <a:pt x="6603" y="88772"/>
                </a:lnTo>
                <a:lnTo>
                  <a:pt x="0" y="82168"/>
                </a:lnTo>
                <a:lnTo>
                  <a:pt x="0" y="73913"/>
                </a:lnTo>
                <a:lnTo>
                  <a:pt x="0" y="14858"/>
                </a:lnTo>
                <a:close/>
              </a:path>
            </a:pathLst>
          </a:custGeom>
          <a:ln w="9525">
            <a:solidFill>
              <a:srgbClr val="999999"/>
            </a:solidFill>
          </a:ln>
        </p:spPr>
        <p:txBody>
          <a:bodyPr wrap="square" lIns="0" tIns="0" rIns="0" bIns="0" rtlCol="0"/>
          <a:lstStyle/>
          <a:p>
            <a:endParaRPr/>
          </a:p>
        </p:txBody>
      </p:sp>
      <p:sp>
        <p:nvSpPr>
          <p:cNvPr id="110" name="object 110"/>
          <p:cNvSpPr/>
          <p:nvPr/>
        </p:nvSpPr>
        <p:spPr>
          <a:xfrm>
            <a:off x="272326" y="3291840"/>
            <a:ext cx="3937635" cy="640080"/>
          </a:xfrm>
          <a:custGeom>
            <a:avLst/>
            <a:gdLst/>
            <a:ahLst/>
            <a:cxnLst/>
            <a:rect l="l" t="t" r="r" b="b"/>
            <a:pathLst>
              <a:path w="3937635" h="640079">
                <a:moveTo>
                  <a:pt x="3893400" y="0"/>
                </a:moveTo>
                <a:lnTo>
                  <a:pt x="31267" y="1815"/>
                </a:lnTo>
                <a:lnTo>
                  <a:pt x="2342" y="29618"/>
                </a:lnTo>
                <a:lnTo>
                  <a:pt x="0" y="43814"/>
                </a:lnTo>
                <a:lnTo>
                  <a:pt x="1795" y="608814"/>
                </a:lnTo>
                <a:lnTo>
                  <a:pt x="7829" y="621326"/>
                </a:lnTo>
                <a:lnTo>
                  <a:pt x="17361" y="631226"/>
                </a:lnTo>
                <a:lnTo>
                  <a:pt x="29612" y="637736"/>
                </a:lnTo>
                <a:lnTo>
                  <a:pt x="43802" y="640080"/>
                </a:lnTo>
                <a:lnTo>
                  <a:pt x="3905842" y="638286"/>
                </a:lnTo>
                <a:lnTo>
                  <a:pt x="3918382" y="632267"/>
                </a:lnTo>
                <a:lnTo>
                  <a:pt x="3928318" y="622760"/>
                </a:lnTo>
                <a:lnTo>
                  <a:pt x="3934859" y="610543"/>
                </a:lnTo>
                <a:lnTo>
                  <a:pt x="3937215" y="596392"/>
                </a:lnTo>
                <a:lnTo>
                  <a:pt x="3935388" y="31248"/>
                </a:lnTo>
                <a:lnTo>
                  <a:pt x="3929327" y="18728"/>
                </a:lnTo>
                <a:lnTo>
                  <a:pt x="3919784" y="8835"/>
                </a:lnTo>
                <a:lnTo>
                  <a:pt x="3907546" y="2336"/>
                </a:lnTo>
                <a:lnTo>
                  <a:pt x="3893400" y="0"/>
                </a:lnTo>
                <a:close/>
              </a:path>
            </a:pathLst>
          </a:custGeom>
          <a:solidFill>
            <a:srgbClr val="999999"/>
          </a:solidFill>
        </p:spPr>
        <p:txBody>
          <a:bodyPr wrap="square" lIns="0" tIns="0" rIns="0" bIns="0" rtlCol="0"/>
          <a:lstStyle/>
          <a:p>
            <a:endParaRPr/>
          </a:p>
        </p:txBody>
      </p:sp>
      <p:sp>
        <p:nvSpPr>
          <p:cNvPr id="111" name="object 111"/>
          <p:cNvSpPr/>
          <p:nvPr/>
        </p:nvSpPr>
        <p:spPr>
          <a:xfrm>
            <a:off x="272326" y="3291840"/>
            <a:ext cx="3937635" cy="640080"/>
          </a:xfrm>
          <a:custGeom>
            <a:avLst/>
            <a:gdLst/>
            <a:ahLst/>
            <a:cxnLst/>
            <a:rect l="l" t="t" r="r" b="b"/>
            <a:pathLst>
              <a:path w="3937635" h="640079">
                <a:moveTo>
                  <a:pt x="0" y="43814"/>
                </a:moveTo>
                <a:lnTo>
                  <a:pt x="18752" y="7850"/>
                </a:lnTo>
                <a:lnTo>
                  <a:pt x="3893400" y="0"/>
                </a:lnTo>
                <a:lnTo>
                  <a:pt x="3907546" y="2336"/>
                </a:lnTo>
                <a:lnTo>
                  <a:pt x="3919784" y="8835"/>
                </a:lnTo>
                <a:lnTo>
                  <a:pt x="3929327" y="18728"/>
                </a:lnTo>
                <a:lnTo>
                  <a:pt x="3935388" y="31248"/>
                </a:lnTo>
                <a:lnTo>
                  <a:pt x="3937215" y="596392"/>
                </a:lnTo>
                <a:lnTo>
                  <a:pt x="3934859" y="610543"/>
                </a:lnTo>
                <a:lnTo>
                  <a:pt x="3928318" y="622760"/>
                </a:lnTo>
                <a:lnTo>
                  <a:pt x="3918382" y="632267"/>
                </a:lnTo>
                <a:lnTo>
                  <a:pt x="3905842" y="638286"/>
                </a:lnTo>
                <a:lnTo>
                  <a:pt x="43802" y="640080"/>
                </a:lnTo>
                <a:lnTo>
                  <a:pt x="29612" y="637736"/>
                </a:lnTo>
                <a:lnTo>
                  <a:pt x="17361" y="631226"/>
                </a:lnTo>
                <a:lnTo>
                  <a:pt x="7829" y="621326"/>
                </a:lnTo>
                <a:lnTo>
                  <a:pt x="1795" y="608814"/>
                </a:lnTo>
                <a:lnTo>
                  <a:pt x="0" y="43814"/>
                </a:lnTo>
                <a:close/>
              </a:path>
            </a:pathLst>
          </a:custGeom>
          <a:ln w="9525">
            <a:solidFill>
              <a:srgbClr val="999999"/>
            </a:solidFill>
          </a:ln>
        </p:spPr>
        <p:txBody>
          <a:bodyPr wrap="square" lIns="0" tIns="0" rIns="0" bIns="0" rtlCol="0"/>
          <a:lstStyle/>
          <a:p>
            <a:endParaRPr/>
          </a:p>
        </p:txBody>
      </p:sp>
      <p:sp>
        <p:nvSpPr>
          <p:cNvPr id="112" name="object 112"/>
          <p:cNvSpPr txBox="1"/>
          <p:nvPr/>
        </p:nvSpPr>
        <p:spPr>
          <a:xfrm>
            <a:off x="380187" y="3527657"/>
            <a:ext cx="7806690" cy="2517775"/>
          </a:xfrm>
          <a:prstGeom prst="rect">
            <a:avLst/>
          </a:prstGeom>
        </p:spPr>
        <p:txBody>
          <a:bodyPr vert="horz" wrap="square" lIns="0" tIns="0" rIns="0" bIns="0" rtlCol="0">
            <a:spAutoFit/>
          </a:bodyPr>
          <a:lstStyle/>
          <a:p>
            <a:pPr marL="1769745">
              <a:lnSpc>
                <a:spcPct val="100000"/>
              </a:lnSpc>
            </a:pPr>
            <a:r>
              <a:rPr sz="1300" spc="-15" dirty="0">
                <a:solidFill>
                  <a:srgbClr val="FFFFFF"/>
                </a:solidFill>
                <a:latin typeface="Arial"/>
                <a:cs typeface="Arial"/>
              </a:rPr>
              <a:t>L3</a:t>
            </a:r>
            <a:endParaRPr sz="1300" dirty="0">
              <a:latin typeface="Arial"/>
              <a:cs typeface="Arial"/>
            </a:endParaRPr>
          </a:p>
          <a:p>
            <a:pPr>
              <a:lnSpc>
                <a:spcPct val="100000"/>
              </a:lnSpc>
            </a:pPr>
            <a:endParaRPr sz="1300" dirty="0">
              <a:latin typeface="Times New Roman"/>
              <a:cs typeface="Times New Roman"/>
            </a:endParaRPr>
          </a:p>
          <a:p>
            <a:pPr>
              <a:lnSpc>
                <a:spcPct val="100000"/>
              </a:lnSpc>
              <a:spcBef>
                <a:spcPts val="51"/>
              </a:spcBef>
            </a:pPr>
            <a:endParaRPr sz="1350" dirty="0">
              <a:latin typeface="Times New Roman"/>
              <a:cs typeface="Times New Roman"/>
            </a:endParaRPr>
          </a:p>
          <a:p>
            <a:pPr marL="355600" marR="5080" indent="-342900">
              <a:lnSpc>
                <a:spcPct val="100000"/>
              </a:lnSpc>
              <a:buClr>
                <a:srgbClr val="000080"/>
              </a:buClr>
              <a:buSzPct val="150000"/>
              <a:buFont typeface="Arial Unicode MS"/>
              <a:buChar char="•"/>
              <a:tabLst>
                <a:tab pos="356235" algn="l"/>
              </a:tabLst>
            </a:pPr>
            <a:r>
              <a:rPr sz="1900" spc="-15" dirty="0">
                <a:latin typeface="Arial"/>
                <a:cs typeface="Arial"/>
              </a:rPr>
              <a:t>6</a:t>
            </a:r>
            <a:r>
              <a:rPr sz="1900" spc="-5" dirty="0">
                <a:latin typeface="Arial"/>
                <a:cs typeface="Arial"/>
              </a:rPr>
              <a:t> c</a:t>
            </a:r>
            <a:r>
              <a:rPr sz="1900" spc="-20" dirty="0">
                <a:latin typeface="Arial"/>
                <a:cs typeface="Arial"/>
              </a:rPr>
              <a:t>o</a:t>
            </a:r>
            <a:r>
              <a:rPr sz="1900" spc="-5" dirty="0">
                <a:latin typeface="Arial"/>
                <a:cs typeface="Arial"/>
              </a:rPr>
              <a:t>r</a:t>
            </a:r>
            <a:r>
              <a:rPr sz="1900" spc="-20" dirty="0">
                <a:latin typeface="Arial"/>
                <a:cs typeface="Arial"/>
              </a:rPr>
              <a:t>e</a:t>
            </a:r>
            <a:r>
              <a:rPr sz="1900" spc="-10" dirty="0">
                <a:latin typeface="Arial"/>
                <a:cs typeface="Arial"/>
              </a:rPr>
              <a:t>s,</a:t>
            </a:r>
            <a:r>
              <a:rPr sz="1900" spc="10" dirty="0">
                <a:latin typeface="Arial"/>
                <a:cs typeface="Arial"/>
              </a:rPr>
              <a:t> </a:t>
            </a:r>
            <a:r>
              <a:rPr sz="1900" spc="-20" dirty="0">
                <a:latin typeface="Arial"/>
                <a:cs typeface="Arial"/>
              </a:rPr>
              <a:t>2</a:t>
            </a:r>
            <a:r>
              <a:rPr sz="1900" spc="-10" dirty="0">
                <a:latin typeface="Arial"/>
                <a:cs typeface="Arial"/>
              </a:rPr>
              <a:t>-</a:t>
            </a:r>
            <a:r>
              <a:rPr sz="1900" spc="-30" dirty="0">
                <a:latin typeface="Arial"/>
                <a:cs typeface="Arial"/>
              </a:rPr>
              <a:t>w</a:t>
            </a:r>
            <a:r>
              <a:rPr sz="1900" spc="-20" dirty="0">
                <a:latin typeface="Arial"/>
                <a:cs typeface="Arial"/>
              </a:rPr>
              <a:t>a</a:t>
            </a:r>
            <a:r>
              <a:rPr sz="1900" spc="-10" dirty="0">
                <a:latin typeface="Arial"/>
                <a:cs typeface="Arial"/>
              </a:rPr>
              <a:t>y</a:t>
            </a:r>
            <a:r>
              <a:rPr sz="1900" spc="35" dirty="0">
                <a:latin typeface="Arial"/>
                <a:cs typeface="Arial"/>
              </a:rPr>
              <a:t> </a:t>
            </a:r>
            <a:r>
              <a:rPr sz="1900" spc="-15" dirty="0">
                <a:latin typeface="Arial"/>
                <a:cs typeface="Arial"/>
              </a:rPr>
              <a:t>multit</a:t>
            </a:r>
            <a:r>
              <a:rPr sz="1900" spc="-10" dirty="0">
                <a:latin typeface="Arial"/>
                <a:cs typeface="Arial"/>
              </a:rPr>
              <a:t>hre</a:t>
            </a:r>
            <a:r>
              <a:rPr sz="1900" spc="-20" dirty="0">
                <a:latin typeface="Arial"/>
                <a:cs typeface="Arial"/>
              </a:rPr>
              <a:t>a</a:t>
            </a:r>
            <a:r>
              <a:rPr sz="1900" spc="-10" dirty="0">
                <a:latin typeface="Arial"/>
                <a:cs typeface="Arial"/>
              </a:rPr>
              <a:t>d</a:t>
            </a:r>
            <a:r>
              <a:rPr sz="1900" spc="-20" dirty="0">
                <a:latin typeface="Arial"/>
                <a:cs typeface="Arial"/>
              </a:rPr>
              <a:t>e</a:t>
            </a:r>
            <a:r>
              <a:rPr sz="1900" spc="-10" dirty="0">
                <a:latin typeface="Arial"/>
                <a:cs typeface="Arial"/>
              </a:rPr>
              <a:t>d,</a:t>
            </a:r>
            <a:r>
              <a:rPr sz="1900" spc="45" dirty="0">
                <a:latin typeface="Arial"/>
                <a:cs typeface="Arial"/>
              </a:rPr>
              <a:t> </a:t>
            </a:r>
            <a:r>
              <a:rPr sz="1900" spc="-20" dirty="0">
                <a:latin typeface="Arial"/>
                <a:cs typeface="Arial"/>
              </a:rPr>
              <a:t>6</a:t>
            </a:r>
            <a:r>
              <a:rPr sz="1900" spc="-5" dirty="0">
                <a:latin typeface="Arial"/>
                <a:cs typeface="Arial"/>
              </a:rPr>
              <a:t>-</a:t>
            </a:r>
            <a:r>
              <a:rPr sz="1900" spc="-30" dirty="0">
                <a:latin typeface="Arial"/>
                <a:cs typeface="Arial"/>
              </a:rPr>
              <a:t>w</a:t>
            </a:r>
            <a:r>
              <a:rPr sz="1900" spc="-15" dirty="0">
                <a:latin typeface="Arial"/>
                <a:cs typeface="Arial"/>
              </a:rPr>
              <a:t>ide</a:t>
            </a:r>
            <a:r>
              <a:rPr sz="1900" spc="50" dirty="0">
                <a:latin typeface="Arial"/>
                <a:cs typeface="Arial"/>
              </a:rPr>
              <a:t> </a:t>
            </a:r>
            <a:r>
              <a:rPr sz="1900" spc="-10" dirty="0">
                <a:latin typeface="Arial"/>
                <a:cs typeface="Arial"/>
              </a:rPr>
              <a:t>su</a:t>
            </a:r>
            <a:r>
              <a:rPr sz="1900" spc="-20" dirty="0">
                <a:latin typeface="Arial"/>
                <a:cs typeface="Arial"/>
              </a:rPr>
              <a:t>p</a:t>
            </a:r>
            <a:r>
              <a:rPr sz="1900" spc="-10" dirty="0">
                <a:latin typeface="Arial"/>
                <a:cs typeface="Arial"/>
              </a:rPr>
              <a:t>er</a:t>
            </a:r>
            <a:r>
              <a:rPr sz="1900" spc="-5" dirty="0">
                <a:latin typeface="Arial"/>
                <a:cs typeface="Arial"/>
              </a:rPr>
              <a:t>s</a:t>
            </a:r>
            <a:r>
              <a:rPr sz="1900" spc="-10" dirty="0">
                <a:latin typeface="Arial"/>
                <a:cs typeface="Arial"/>
              </a:rPr>
              <a:t>ca</a:t>
            </a:r>
            <a:r>
              <a:rPr sz="1900" spc="-15" dirty="0">
                <a:latin typeface="Arial"/>
                <a:cs typeface="Arial"/>
              </a:rPr>
              <a:t>la</a:t>
            </a:r>
            <a:r>
              <a:rPr sz="1900" spc="-5" dirty="0">
                <a:latin typeface="Arial"/>
                <a:cs typeface="Arial"/>
              </a:rPr>
              <a:t>r</a:t>
            </a:r>
            <a:r>
              <a:rPr sz="1900" spc="-10" dirty="0">
                <a:latin typeface="Arial"/>
                <a:cs typeface="Arial"/>
              </a:rPr>
              <a:t>,</a:t>
            </a:r>
            <a:r>
              <a:rPr sz="1900" spc="35" dirty="0">
                <a:latin typeface="Arial"/>
                <a:cs typeface="Arial"/>
              </a:rPr>
              <a:t> </a:t>
            </a:r>
            <a:r>
              <a:rPr sz="1900" spc="-20" dirty="0">
                <a:latin typeface="Arial"/>
                <a:cs typeface="Arial"/>
              </a:rPr>
              <a:t>q</a:t>
            </a:r>
            <a:r>
              <a:rPr sz="1900" spc="-10" dirty="0">
                <a:latin typeface="Arial"/>
                <a:cs typeface="Arial"/>
              </a:rPr>
              <a:t>u</a:t>
            </a:r>
            <a:r>
              <a:rPr sz="1900" spc="-20" dirty="0">
                <a:latin typeface="Arial"/>
                <a:cs typeface="Arial"/>
              </a:rPr>
              <a:t>ad</a:t>
            </a:r>
            <a:r>
              <a:rPr sz="1900" spc="-10" dirty="0">
                <a:latin typeface="Arial"/>
                <a:cs typeface="Arial"/>
              </a:rPr>
              <a:t>-</a:t>
            </a:r>
            <a:r>
              <a:rPr sz="1900" spc="-15" dirty="0">
                <a:latin typeface="Arial"/>
                <a:cs typeface="Arial"/>
              </a:rPr>
              <a:t>iss</a:t>
            </a:r>
            <a:r>
              <a:rPr sz="1900" spc="-10" dirty="0">
                <a:latin typeface="Arial"/>
                <a:cs typeface="Arial"/>
              </a:rPr>
              <a:t>u</a:t>
            </a:r>
            <a:r>
              <a:rPr sz="1900" spc="-20" dirty="0">
                <a:latin typeface="Arial"/>
                <a:cs typeface="Arial"/>
              </a:rPr>
              <a:t>e</a:t>
            </a:r>
            <a:r>
              <a:rPr sz="1900" spc="-10" dirty="0">
                <a:latin typeface="Arial"/>
                <a:cs typeface="Arial"/>
              </a:rPr>
              <a:t>,</a:t>
            </a:r>
            <a:r>
              <a:rPr sz="1900" spc="50" dirty="0">
                <a:latin typeface="Arial"/>
                <a:cs typeface="Arial"/>
              </a:rPr>
              <a:t> </a:t>
            </a:r>
            <a:r>
              <a:rPr sz="1900" spc="-20" dirty="0">
                <a:latin typeface="Arial"/>
                <a:cs typeface="Arial"/>
              </a:rPr>
              <a:t>4</a:t>
            </a:r>
            <a:r>
              <a:rPr sz="1900" spc="-10" dirty="0">
                <a:latin typeface="Arial"/>
                <a:cs typeface="Arial"/>
              </a:rPr>
              <a:t>-</a:t>
            </a:r>
            <a:r>
              <a:rPr sz="1900" spc="-30" dirty="0">
                <a:latin typeface="Arial"/>
                <a:cs typeface="Arial"/>
              </a:rPr>
              <a:t>w</a:t>
            </a:r>
            <a:r>
              <a:rPr sz="1900" spc="-15" dirty="0">
                <a:latin typeface="Arial"/>
                <a:cs typeface="Arial"/>
              </a:rPr>
              <a:t>ide SIMD</a:t>
            </a:r>
            <a:r>
              <a:rPr sz="1900" spc="10" dirty="0">
                <a:latin typeface="Arial"/>
                <a:cs typeface="Arial"/>
              </a:rPr>
              <a:t> </a:t>
            </a:r>
            <a:r>
              <a:rPr sz="1900" spc="-10" dirty="0">
                <a:latin typeface="Arial"/>
                <a:cs typeface="Arial"/>
              </a:rPr>
              <a:t>(o</a:t>
            </a:r>
            <a:r>
              <a:rPr sz="1900" spc="-15" dirty="0">
                <a:latin typeface="Arial"/>
                <a:cs typeface="Arial"/>
              </a:rPr>
              <a:t>n</a:t>
            </a:r>
            <a:r>
              <a:rPr sz="1900" spc="10" dirty="0">
                <a:latin typeface="Arial"/>
                <a:cs typeface="Arial"/>
              </a:rPr>
              <a:t> </a:t>
            </a:r>
            <a:r>
              <a:rPr sz="1900" spc="-15" dirty="0">
                <a:latin typeface="Arial"/>
                <a:cs typeface="Arial"/>
              </a:rPr>
              <a:t>3</a:t>
            </a:r>
            <a:r>
              <a:rPr sz="1900" spc="-5" dirty="0">
                <a:latin typeface="Arial"/>
                <a:cs typeface="Arial"/>
              </a:rPr>
              <a:t> </a:t>
            </a:r>
            <a:r>
              <a:rPr sz="1900" spc="-10" dirty="0">
                <a:latin typeface="Arial"/>
                <a:cs typeface="Arial"/>
              </a:rPr>
              <a:t>of</a:t>
            </a:r>
            <a:r>
              <a:rPr sz="1900" spc="-5" dirty="0">
                <a:latin typeface="Arial"/>
                <a:cs typeface="Arial"/>
              </a:rPr>
              <a:t> </a:t>
            </a:r>
            <a:r>
              <a:rPr sz="1900" spc="-15" dirty="0">
                <a:latin typeface="Arial"/>
                <a:cs typeface="Arial"/>
              </a:rPr>
              <a:t>6</a:t>
            </a:r>
            <a:r>
              <a:rPr sz="1900" dirty="0">
                <a:latin typeface="Arial"/>
                <a:cs typeface="Arial"/>
              </a:rPr>
              <a:t> </a:t>
            </a:r>
            <a:r>
              <a:rPr sz="1900" spc="-15" dirty="0">
                <a:latin typeface="Arial"/>
                <a:cs typeface="Arial"/>
              </a:rPr>
              <a:t>pi</a:t>
            </a:r>
            <a:r>
              <a:rPr sz="1900" spc="-10" dirty="0">
                <a:latin typeface="Arial"/>
                <a:cs typeface="Arial"/>
              </a:rPr>
              <a:t>p</a:t>
            </a:r>
            <a:r>
              <a:rPr sz="1900" spc="-15" dirty="0">
                <a:latin typeface="Arial"/>
                <a:cs typeface="Arial"/>
              </a:rPr>
              <a:t>elin</a:t>
            </a:r>
            <a:r>
              <a:rPr sz="1900" spc="-20" dirty="0">
                <a:latin typeface="Arial"/>
                <a:cs typeface="Arial"/>
              </a:rPr>
              <a:t>e</a:t>
            </a:r>
            <a:r>
              <a:rPr sz="1900" spc="-10" dirty="0">
                <a:latin typeface="Arial"/>
                <a:cs typeface="Arial"/>
              </a:rPr>
              <a:t>s)</a:t>
            </a:r>
            <a:endParaRPr sz="1900" dirty="0">
              <a:latin typeface="Arial"/>
              <a:cs typeface="Arial"/>
            </a:endParaRPr>
          </a:p>
          <a:p>
            <a:pPr marL="355600" indent="-342900">
              <a:lnSpc>
                <a:spcPct val="100000"/>
              </a:lnSpc>
              <a:spcBef>
                <a:spcPts val="455"/>
              </a:spcBef>
              <a:buClr>
                <a:srgbClr val="000080"/>
              </a:buClr>
              <a:buSzPct val="150000"/>
              <a:buFont typeface="Arial Unicode MS"/>
              <a:buChar char="•"/>
              <a:tabLst>
                <a:tab pos="356235" algn="l"/>
              </a:tabLst>
            </a:pPr>
            <a:r>
              <a:rPr sz="1900" spc="-10" dirty="0">
                <a:latin typeface="Arial"/>
                <a:cs typeface="Arial"/>
              </a:rPr>
              <a:t>4.5</a:t>
            </a:r>
            <a:r>
              <a:rPr sz="1900" spc="15" dirty="0">
                <a:latin typeface="Arial"/>
                <a:cs typeface="Arial"/>
              </a:rPr>
              <a:t> </a:t>
            </a:r>
            <a:r>
              <a:rPr sz="1900" spc="-15" dirty="0">
                <a:latin typeface="Arial"/>
                <a:cs typeface="Arial"/>
              </a:rPr>
              <a:t>KB</a:t>
            </a:r>
            <a:r>
              <a:rPr sz="1900" spc="-5" dirty="0">
                <a:latin typeface="Arial"/>
                <a:cs typeface="Arial"/>
              </a:rPr>
              <a:t> </a:t>
            </a:r>
            <a:r>
              <a:rPr sz="1900" spc="-10" dirty="0">
                <a:latin typeface="Arial"/>
                <a:cs typeface="Arial"/>
              </a:rPr>
              <a:t>(6</a:t>
            </a:r>
            <a:r>
              <a:rPr sz="1900" dirty="0">
                <a:latin typeface="Arial"/>
                <a:cs typeface="Arial"/>
              </a:rPr>
              <a:t> </a:t>
            </a:r>
            <a:r>
              <a:rPr sz="1900" spc="-10" dirty="0">
                <a:latin typeface="Arial"/>
                <a:cs typeface="Arial"/>
              </a:rPr>
              <a:t>x</a:t>
            </a:r>
            <a:r>
              <a:rPr sz="1900" dirty="0">
                <a:latin typeface="Arial"/>
                <a:cs typeface="Arial"/>
              </a:rPr>
              <a:t> </a:t>
            </a:r>
            <a:r>
              <a:rPr sz="1900" spc="-15" dirty="0">
                <a:latin typeface="Arial"/>
                <a:cs typeface="Arial"/>
              </a:rPr>
              <a:t>7</a:t>
            </a:r>
            <a:r>
              <a:rPr sz="1900" spc="-10" dirty="0">
                <a:latin typeface="Arial"/>
                <a:cs typeface="Arial"/>
              </a:rPr>
              <a:t>6</a:t>
            </a:r>
            <a:r>
              <a:rPr sz="1900" spc="-15" dirty="0">
                <a:latin typeface="Arial"/>
                <a:cs typeface="Arial"/>
              </a:rPr>
              <a:t>8</a:t>
            </a:r>
            <a:r>
              <a:rPr sz="1900" spc="10" dirty="0">
                <a:latin typeface="Arial"/>
                <a:cs typeface="Arial"/>
              </a:rPr>
              <a:t> </a:t>
            </a:r>
            <a:r>
              <a:rPr sz="1900" spc="-10" dirty="0">
                <a:latin typeface="Arial"/>
                <a:cs typeface="Arial"/>
              </a:rPr>
              <a:t>B)</a:t>
            </a:r>
            <a:r>
              <a:rPr sz="1900" spc="10" dirty="0">
                <a:latin typeface="Arial"/>
                <a:cs typeface="Arial"/>
              </a:rPr>
              <a:t> </a:t>
            </a:r>
            <a:r>
              <a:rPr sz="1900" spc="-10" dirty="0">
                <a:latin typeface="Arial"/>
                <a:cs typeface="Arial"/>
              </a:rPr>
              <a:t>“A</a:t>
            </a:r>
            <a:r>
              <a:rPr sz="1900" spc="-5" dirty="0">
                <a:latin typeface="Arial"/>
                <a:cs typeface="Arial"/>
              </a:rPr>
              <a:t>r</a:t>
            </a:r>
            <a:r>
              <a:rPr sz="1900" spc="-10" dirty="0">
                <a:latin typeface="Arial"/>
                <a:cs typeface="Arial"/>
              </a:rPr>
              <a:t>chitectu</a:t>
            </a:r>
            <a:r>
              <a:rPr sz="1900" spc="-5" dirty="0">
                <a:latin typeface="Arial"/>
                <a:cs typeface="Arial"/>
              </a:rPr>
              <a:t>r</a:t>
            </a:r>
            <a:r>
              <a:rPr sz="1900" spc="-10" dirty="0">
                <a:latin typeface="Arial"/>
                <a:cs typeface="Arial"/>
              </a:rPr>
              <a:t>al”</a:t>
            </a:r>
            <a:r>
              <a:rPr sz="1900" spc="35" dirty="0">
                <a:latin typeface="Arial"/>
                <a:cs typeface="Arial"/>
              </a:rPr>
              <a:t> </a:t>
            </a:r>
            <a:r>
              <a:rPr sz="1900" spc="-10" dirty="0">
                <a:latin typeface="Arial"/>
                <a:cs typeface="Arial"/>
              </a:rPr>
              <a:t>Registe</a:t>
            </a:r>
            <a:r>
              <a:rPr sz="1900" spc="-5" dirty="0">
                <a:latin typeface="Arial"/>
                <a:cs typeface="Arial"/>
              </a:rPr>
              <a:t>r</a:t>
            </a:r>
            <a:r>
              <a:rPr sz="1900" spc="-10" dirty="0">
                <a:latin typeface="Arial"/>
                <a:cs typeface="Arial"/>
              </a:rPr>
              <a:t>s,</a:t>
            </a:r>
            <a:r>
              <a:rPr sz="1900" spc="25" dirty="0">
                <a:latin typeface="Arial"/>
                <a:cs typeface="Arial"/>
              </a:rPr>
              <a:t> </a:t>
            </a:r>
            <a:r>
              <a:rPr sz="1900" spc="-15" dirty="0">
                <a:latin typeface="Arial"/>
                <a:cs typeface="Arial"/>
              </a:rPr>
              <a:t>1</a:t>
            </a:r>
            <a:r>
              <a:rPr sz="1900" spc="-10" dirty="0">
                <a:latin typeface="Arial"/>
                <a:cs typeface="Arial"/>
              </a:rPr>
              <a:t>9</a:t>
            </a:r>
            <a:r>
              <a:rPr sz="1900" spc="-15" dirty="0">
                <a:latin typeface="Arial"/>
                <a:cs typeface="Arial"/>
              </a:rPr>
              <a:t>2</a:t>
            </a:r>
            <a:r>
              <a:rPr sz="1900" spc="25" dirty="0">
                <a:latin typeface="Arial"/>
                <a:cs typeface="Arial"/>
              </a:rPr>
              <a:t> </a:t>
            </a:r>
            <a:r>
              <a:rPr sz="1900" spc="-15" dirty="0">
                <a:latin typeface="Arial"/>
                <a:cs typeface="Arial"/>
              </a:rPr>
              <a:t>KB</a:t>
            </a:r>
            <a:r>
              <a:rPr sz="1900" spc="-5" dirty="0">
                <a:latin typeface="Arial"/>
                <a:cs typeface="Arial"/>
              </a:rPr>
              <a:t> </a:t>
            </a:r>
            <a:r>
              <a:rPr sz="1900" spc="-10" dirty="0">
                <a:latin typeface="Arial"/>
                <a:cs typeface="Arial"/>
              </a:rPr>
              <a:t>(6</a:t>
            </a:r>
            <a:r>
              <a:rPr sz="1900" dirty="0">
                <a:latin typeface="Arial"/>
                <a:cs typeface="Arial"/>
              </a:rPr>
              <a:t> </a:t>
            </a:r>
            <a:r>
              <a:rPr sz="1900" spc="-10" dirty="0">
                <a:latin typeface="Arial"/>
                <a:cs typeface="Arial"/>
              </a:rPr>
              <a:t>x</a:t>
            </a:r>
            <a:r>
              <a:rPr sz="1900" dirty="0">
                <a:latin typeface="Arial"/>
                <a:cs typeface="Arial"/>
              </a:rPr>
              <a:t> </a:t>
            </a:r>
            <a:r>
              <a:rPr sz="1900" spc="-15" dirty="0">
                <a:latin typeface="Arial"/>
                <a:cs typeface="Arial"/>
              </a:rPr>
              <a:t>32</a:t>
            </a:r>
            <a:r>
              <a:rPr sz="1900" spc="15" dirty="0">
                <a:latin typeface="Arial"/>
                <a:cs typeface="Arial"/>
              </a:rPr>
              <a:t> </a:t>
            </a:r>
            <a:r>
              <a:rPr sz="1900" spc="-15" dirty="0">
                <a:latin typeface="Arial"/>
                <a:cs typeface="Arial"/>
              </a:rPr>
              <a:t>KB)</a:t>
            </a:r>
            <a:r>
              <a:rPr sz="1900" spc="-5" dirty="0">
                <a:latin typeface="Arial"/>
                <a:cs typeface="Arial"/>
              </a:rPr>
              <a:t> </a:t>
            </a:r>
            <a:r>
              <a:rPr sz="1900" spc="-15" dirty="0">
                <a:latin typeface="Arial"/>
                <a:cs typeface="Arial"/>
              </a:rPr>
              <a:t>L1</a:t>
            </a:r>
            <a:endParaRPr sz="1900" dirty="0">
              <a:latin typeface="Arial"/>
              <a:cs typeface="Arial"/>
            </a:endParaRPr>
          </a:p>
          <a:p>
            <a:pPr marL="355600">
              <a:lnSpc>
                <a:spcPct val="100000"/>
              </a:lnSpc>
            </a:pPr>
            <a:r>
              <a:rPr sz="1900" spc="-20" dirty="0">
                <a:latin typeface="Arial"/>
                <a:cs typeface="Arial"/>
              </a:rPr>
              <a:t>C</a:t>
            </a:r>
            <a:r>
              <a:rPr sz="1900" spc="-15" dirty="0">
                <a:latin typeface="Arial"/>
                <a:cs typeface="Arial"/>
              </a:rPr>
              <a:t>ach</a:t>
            </a:r>
            <a:r>
              <a:rPr sz="1900" spc="-20" dirty="0">
                <a:latin typeface="Arial"/>
                <a:cs typeface="Arial"/>
              </a:rPr>
              <a:t>e</a:t>
            </a:r>
            <a:r>
              <a:rPr sz="1900" spc="-10" dirty="0">
                <a:latin typeface="Arial"/>
                <a:cs typeface="Arial"/>
              </a:rPr>
              <a:t>,</a:t>
            </a:r>
            <a:r>
              <a:rPr sz="1900" spc="25" dirty="0">
                <a:latin typeface="Arial"/>
                <a:cs typeface="Arial"/>
              </a:rPr>
              <a:t> </a:t>
            </a:r>
            <a:r>
              <a:rPr sz="1900" spc="-15" dirty="0">
                <a:latin typeface="Arial"/>
                <a:cs typeface="Arial"/>
              </a:rPr>
              <a:t>1.5</a:t>
            </a:r>
            <a:r>
              <a:rPr sz="1900" spc="5" dirty="0">
                <a:latin typeface="Arial"/>
                <a:cs typeface="Arial"/>
              </a:rPr>
              <a:t> </a:t>
            </a:r>
            <a:r>
              <a:rPr sz="1900" spc="-15" dirty="0">
                <a:latin typeface="Arial"/>
                <a:cs typeface="Arial"/>
              </a:rPr>
              <a:t>MB</a:t>
            </a:r>
            <a:r>
              <a:rPr sz="1900" spc="5" dirty="0">
                <a:latin typeface="Arial"/>
                <a:cs typeface="Arial"/>
              </a:rPr>
              <a:t> </a:t>
            </a:r>
            <a:r>
              <a:rPr sz="1900" spc="-10" dirty="0">
                <a:latin typeface="Arial"/>
                <a:cs typeface="Arial"/>
              </a:rPr>
              <a:t>(6</a:t>
            </a:r>
            <a:r>
              <a:rPr sz="1900" spc="5" dirty="0">
                <a:latin typeface="Arial"/>
                <a:cs typeface="Arial"/>
              </a:rPr>
              <a:t> </a:t>
            </a:r>
            <a:r>
              <a:rPr sz="1900" spc="-10" dirty="0">
                <a:latin typeface="Arial"/>
                <a:cs typeface="Arial"/>
              </a:rPr>
              <a:t>x</a:t>
            </a:r>
            <a:r>
              <a:rPr sz="1900" dirty="0">
                <a:latin typeface="Arial"/>
                <a:cs typeface="Arial"/>
              </a:rPr>
              <a:t> </a:t>
            </a:r>
            <a:r>
              <a:rPr sz="1900" spc="-20" dirty="0">
                <a:latin typeface="Arial"/>
                <a:cs typeface="Arial"/>
              </a:rPr>
              <a:t>2</a:t>
            </a:r>
            <a:r>
              <a:rPr sz="1900" spc="-10" dirty="0">
                <a:latin typeface="Arial"/>
                <a:cs typeface="Arial"/>
              </a:rPr>
              <a:t>5</a:t>
            </a:r>
            <a:r>
              <a:rPr sz="1900" spc="-15" dirty="0">
                <a:latin typeface="Arial"/>
                <a:cs typeface="Arial"/>
              </a:rPr>
              <a:t>6</a:t>
            </a:r>
            <a:r>
              <a:rPr sz="1900" spc="10" dirty="0">
                <a:latin typeface="Arial"/>
                <a:cs typeface="Arial"/>
              </a:rPr>
              <a:t> </a:t>
            </a:r>
            <a:r>
              <a:rPr sz="1900" spc="-15" dirty="0">
                <a:latin typeface="Arial"/>
                <a:cs typeface="Arial"/>
              </a:rPr>
              <a:t>KB)</a:t>
            </a:r>
            <a:r>
              <a:rPr sz="1900" spc="10" dirty="0">
                <a:latin typeface="Arial"/>
                <a:cs typeface="Arial"/>
              </a:rPr>
              <a:t> </a:t>
            </a:r>
            <a:r>
              <a:rPr sz="1900" spc="-20" dirty="0">
                <a:latin typeface="Arial"/>
                <a:cs typeface="Arial"/>
              </a:rPr>
              <a:t>L</a:t>
            </a:r>
            <a:r>
              <a:rPr sz="1900" spc="-15" dirty="0">
                <a:latin typeface="Arial"/>
                <a:cs typeface="Arial"/>
              </a:rPr>
              <a:t>2</a:t>
            </a:r>
            <a:r>
              <a:rPr sz="1900" spc="15" dirty="0">
                <a:latin typeface="Arial"/>
                <a:cs typeface="Arial"/>
              </a:rPr>
              <a:t> </a:t>
            </a:r>
            <a:r>
              <a:rPr sz="1900" spc="-10" dirty="0">
                <a:latin typeface="Arial"/>
                <a:cs typeface="Arial"/>
              </a:rPr>
              <a:t>cach</a:t>
            </a:r>
            <a:r>
              <a:rPr sz="1900" spc="-20" dirty="0">
                <a:latin typeface="Arial"/>
                <a:cs typeface="Arial"/>
              </a:rPr>
              <a:t>e</a:t>
            </a:r>
            <a:r>
              <a:rPr sz="1900" spc="-10" dirty="0">
                <a:latin typeface="Arial"/>
                <a:cs typeface="Arial"/>
              </a:rPr>
              <a:t>,</a:t>
            </a:r>
            <a:r>
              <a:rPr sz="1900" spc="15" dirty="0">
                <a:latin typeface="Arial"/>
                <a:cs typeface="Arial"/>
              </a:rPr>
              <a:t> </a:t>
            </a:r>
            <a:r>
              <a:rPr sz="1900" spc="-20" dirty="0">
                <a:latin typeface="Arial"/>
                <a:cs typeface="Arial"/>
              </a:rPr>
              <a:t>1</a:t>
            </a:r>
            <a:r>
              <a:rPr sz="1900" spc="-15" dirty="0">
                <a:latin typeface="Arial"/>
                <a:cs typeface="Arial"/>
              </a:rPr>
              <a:t>2</a:t>
            </a:r>
            <a:r>
              <a:rPr sz="1900" spc="15" dirty="0">
                <a:latin typeface="Arial"/>
                <a:cs typeface="Arial"/>
              </a:rPr>
              <a:t> </a:t>
            </a:r>
            <a:r>
              <a:rPr sz="1900" spc="-15" dirty="0">
                <a:latin typeface="Arial"/>
                <a:cs typeface="Arial"/>
              </a:rPr>
              <a:t>MB</a:t>
            </a:r>
            <a:r>
              <a:rPr sz="1900" spc="-5" dirty="0">
                <a:latin typeface="Arial"/>
                <a:cs typeface="Arial"/>
              </a:rPr>
              <a:t> </a:t>
            </a:r>
            <a:r>
              <a:rPr sz="1900" spc="-20" dirty="0">
                <a:latin typeface="Arial"/>
                <a:cs typeface="Arial"/>
              </a:rPr>
              <a:t>L</a:t>
            </a:r>
            <a:r>
              <a:rPr sz="1900" spc="-15" dirty="0">
                <a:latin typeface="Arial"/>
                <a:cs typeface="Arial"/>
              </a:rPr>
              <a:t>3</a:t>
            </a:r>
            <a:r>
              <a:rPr sz="1900" spc="15" dirty="0">
                <a:latin typeface="Arial"/>
                <a:cs typeface="Arial"/>
              </a:rPr>
              <a:t> </a:t>
            </a:r>
            <a:r>
              <a:rPr sz="1900" spc="-20" dirty="0">
                <a:latin typeface="Arial"/>
                <a:cs typeface="Arial"/>
              </a:rPr>
              <a:t>C</a:t>
            </a:r>
            <a:r>
              <a:rPr sz="1900" spc="-15" dirty="0">
                <a:latin typeface="Arial"/>
                <a:cs typeface="Arial"/>
              </a:rPr>
              <a:t>ache</a:t>
            </a:r>
            <a:endParaRPr sz="1900" dirty="0">
              <a:latin typeface="Arial"/>
              <a:cs typeface="Arial"/>
            </a:endParaRPr>
          </a:p>
          <a:p>
            <a:pPr marL="355600" indent="-342900">
              <a:lnSpc>
                <a:spcPct val="100000"/>
              </a:lnSpc>
              <a:spcBef>
                <a:spcPts val="455"/>
              </a:spcBef>
              <a:buClr>
                <a:srgbClr val="000080"/>
              </a:buClr>
              <a:buSzPct val="150000"/>
              <a:buFont typeface="Arial Unicode MS"/>
              <a:buChar char="•"/>
              <a:tabLst>
                <a:tab pos="356235" algn="l"/>
              </a:tabLst>
            </a:pPr>
            <a:r>
              <a:rPr sz="1900" spc="-15" dirty="0">
                <a:latin typeface="Arial"/>
                <a:cs typeface="Arial"/>
              </a:rPr>
              <a:t>MESIF</a:t>
            </a:r>
            <a:r>
              <a:rPr sz="1900" spc="-5" dirty="0">
                <a:latin typeface="Arial"/>
                <a:cs typeface="Arial"/>
              </a:rPr>
              <a:t> </a:t>
            </a:r>
            <a:r>
              <a:rPr sz="1900" spc="-10" dirty="0">
                <a:latin typeface="Arial"/>
                <a:cs typeface="Arial"/>
              </a:rPr>
              <a:t>C</a:t>
            </a:r>
            <a:r>
              <a:rPr sz="1900" spc="-20" dirty="0">
                <a:latin typeface="Arial"/>
                <a:cs typeface="Arial"/>
              </a:rPr>
              <a:t>a</a:t>
            </a:r>
            <a:r>
              <a:rPr sz="1900" spc="-10" dirty="0">
                <a:latin typeface="Arial"/>
                <a:cs typeface="Arial"/>
              </a:rPr>
              <a:t>c</a:t>
            </a:r>
            <a:r>
              <a:rPr sz="1900" spc="-20" dirty="0">
                <a:latin typeface="Arial"/>
                <a:cs typeface="Arial"/>
              </a:rPr>
              <a:t>h</a:t>
            </a:r>
            <a:r>
              <a:rPr sz="1900" spc="-15" dirty="0">
                <a:latin typeface="Arial"/>
                <a:cs typeface="Arial"/>
              </a:rPr>
              <a:t>e</a:t>
            </a:r>
            <a:r>
              <a:rPr sz="1900" spc="25" dirty="0">
                <a:latin typeface="Arial"/>
                <a:cs typeface="Arial"/>
              </a:rPr>
              <a:t> </a:t>
            </a:r>
            <a:r>
              <a:rPr sz="1900" spc="-20" dirty="0">
                <a:latin typeface="Arial"/>
                <a:cs typeface="Arial"/>
              </a:rPr>
              <a:t>C</a:t>
            </a:r>
            <a:r>
              <a:rPr sz="1900" spc="-15" dirty="0">
                <a:latin typeface="Arial"/>
                <a:cs typeface="Arial"/>
              </a:rPr>
              <a:t>o</a:t>
            </a:r>
            <a:r>
              <a:rPr sz="1900" spc="-20" dirty="0">
                <a:latin typeface="Arial"/>
                <a:cs typeface="Arial"/>
              </a:rPr>
              <a:t>h</a:t>
            </a:r>
            <a:r>
              <a:rPr sz="1900" spc="-10" dirty="0">
                <a:latin typeface="Arial"/>
                <a:cs typeface="Arial"/>
              </a:rPr>
              <a:t>ere</a:t>
            </a:r>
            <a:r>
              <a:rPr sz="1900" spc="-20" dirty="0">
                <a:latin typeface="Arial"/>
                <a:cs typeface="Arial"/>
              </a:rPr>
              <a:t>n</a:t>
            </a:r>
            <a:r>
              <a:rPr sz="1900" spc="-10" dirty="0">
                <a:latin typeface="Arial"/>
                <a:cs typeface="Arial"/>
              </a:rPr>
              <a:t>c</a:t>
            </a:r>
            <a:r>
              <a:rPr sz="1900" spc="-20" dirty="0">
                <a:latin typeface="Arial"/>
                <a:cs typeface="Arial"/>
              </a:rPr>
              <a:t>e</a:t>
            </a:r>
            <a:r>
              <a:rPr sz="1900" spc="-10" dirty="0">
                <a:latin typeface="Arial"/>
                <a:cs typeface="Arial"/>
              </a:rPr>
              <a:t>,</a:t>
            </a:r>
            <a:r>
              <a:rPr sz="1900" spc="50" dirty="0">
                <a:latin typeface="Arial"/>
                <a:cs typeface="Arial"/>
              </a:rPr>
              <a:t> </a:t>
            </a:r>
            <a:r>
              <a:rPr sz="1900" spc="-10" dirty="0">
                <a:latin typeface="Arial"/>
                <a:cs typeface="Arial"/>
              </a:rPr>
              <a:t>Processor</a:t>
            </a:r>
            <a:r>
              <a:rPr sz="1900" spc="25" dirty="0">
                <a:latin typeface="Arial"/>
                <a:cs typeface="Arial"/>
              </a:rPr>
              <a:t> </a:t>
            </a:r>
            <a:r>
              <a:rPr sz="1900" spc="-20" dirty="0">
                <a:latin typeface="Arial"/>
                <a:cs typeface="Arial"/>
              </a:rPr>
              <a:t>C</a:t>
            </a:r>
            <a:r>
              <a:rPr sz="1900" spc="-15" dirty="0">
                <a:latin typeface="Arial"/>
                <a:cs typeface="Arial"/>
              </a:rPr>
              <a:t>o</a:t>
            </a:r>
            <a:r>
              <a:rPr sz="1900" spc="-20" dirty="0">
                <a:latin typeface="Arial"/>
                <a:cs typeface="Arial"/>
              </a:rPr>
              <a:t>n</a:t>
            </a:r>
            <a:r>
              <a:rPr sz="1900" spc="-10" dirty="0">
                <a:latin typeface="Arial"/>
                <a:cs typeface="Arial"/>
              </a:rPr>
              <a:t>s</a:t>
            </a:r>
            <a:r>
              <a:rPr sz="1900" spc="-15" dirty="0">
                <a:latin typeface="Arial"/>
                <a:cs typeface="Arial"/>
              </a:rPr>
              <a:t>iste</a:t>
            </a:r>
            <a:r>
              <a:rPr sz="1900" spc="-20" dirty="0">
                <a:latin typeface="Arial"/>
                <a:cs typeface="Arial"/>
              </a:rPr>
              <a:t>n</a:t>
            </a:r>
            <a:r>
              <a:rPr sz="1900" spc="-10" dirty="0">
                <a:latin typeface="Arial"/>
                <a:cs typeface="Arial"/>
              </a:rPr>
              <a:t>cy</a:t>
            </a:r>
            <a:r>
              <a:rPr sz="1900" spc="45" dirty="0">
                <a:latin typeface="Arial"/>
                <a:cs typeface="Arial"/>
              </a:rPr>
              <a:t> </a:t>
            </a:r>
            <a:r>
              <a:rPr sz="1900" spc="-15" dirty="0">
                <a:latin typeface="Arial"/>
                <a:cs typeface="Arial"/>
              </a:rPr>
              <a:t>M</a:t>
            </a:r>
            <a:r>
              <a:rPr sz="1900" spc="-20" dirty="0">
                <a:latin typeface="Arial"/>
                <a:cs typeface="Arial"/>
              </a:rPr>
              <a:t>o</a:t>
            </a:r>
            <a:r>
              <a:rPr sz="1900" spc="-10" dirty="0">
                <a:latin typeface="Arial"/>
                <a:cs typeface="Arial"/>
              </a:rPr>
              <a:t>d</a:t>
            </a:r>
            <a:r>
              <a:rPr sz="1900" spc="-15" dirty="0">
                <a:latin typeface="Arial"/>
                <a:cs typeface="Arial"/>
              </a:rPr>
              <a:t>el</a:t>
            </a:r>
            <a:endParaRPr sz="1900" dirty="0">
              <a:latin typeface="Arial"/>
              <a:cs typeface="Arial"/>
            </a:endParaRPr>
          </a:p>
          <a:p>
            <a:pPr marL="355600" indent="-342900">
              <a:lnSpc>
                <a:spcPct val="100000"/>
              </a:lnSpc>
              <a:spcBef>
                <a:spcPts val="455"/>
              </a:spcBef>
              <a:buClr>
                <a:srgbClr val="000080"/>
              </a:buClr>
              <a:buSzPct val="150000"/>
              <a:buFont typeface="Arial Unicode MS"/>
              <a:buChar char="•"/>
              <a:tabLst>
                <a:tab pos="356235" algn="l"/>
              </a:tabLst>
            </a:pPr>
            <a:r>
              <a:rPr sz="1900" spc="-15" dirty="0">
                <a:latin typeface="Arial"/>
                <a:cs typeface="Arial"/>
              </a:rPr>
              <a:t>1.</a:t>
            </a:r>
            <a:r>
              <a:rPr sz="1900" spc="-10" dirty="0">
                <a:latin typeface="Arial"/>
                <a:cs typeface="Arial"/>
              </a:rPr>
              <a:t>1</a:t>
            </a:r>
            <a:r>
              <a:rPr sz="1900" spc="-15" dirty="0">
                <a:latin typeface="Arial"/>
                <a:cs typeface="Arial"/>
              </a:rPr>
              <a:t>7</a:t>
            </a:r>
            <a:r>
              <a:rPr sz="1900" spc="10" dirty="0">
                <a:latin typeface="Arial"/>
                <a:cs typeface="Arial"/>
              </a:rPr>
              <a:t> </a:t>
            </a:r>
            <a:r>
              <a:rPr sz="1900" spc="-10" dirty="0">
                <a:latin typeface="Arial"/>
                <a:cs typeface="Arial"/>
              </a:rPr>
              <a:t>Bill</a:t>
            </a:r>
            <a:r>
              <a:rPr sz="1900" spc="-15" dirty="0">
                <a:latin typeface="Arial"/>
                <a:cs typeface="Arial"/>
              </a:rPr>
              <a:t>i</a:t>
            </a:r>
            <a:r>
              <a:rPr sz="1900" spc="-20" dirty="0">
                <a:latin typeface="Arial"/>
                <a:cs typeface="Arial"/>
              </a:rPr>
              <a:t>o</a:t>
            </a:r>
            <a:r>
              <a:rPr sz="1900" spc="-15" dirty="0">
                <a:latin typeface="Arial"/>
                <a:cs typeface="Arial"/>
              </a:rPr>
              <a:t>n</a:t>
            </a:r>
            <a:r>
              <a:rPr sz="1900" spc="35" dirty="0">
                <a:latin typeface="Arial"/>
                <a:cs typeface="Arial"/>
              </a:rPr>
              <a:t> </a:t>
            </a:r>
            <a:r>
              <a:rPr sz="1900" spc="-10" dirty="0">
                <a:latin typeface="Arial"/>
                <a:cs typeface="Arial"/>
              </a:rPr>
              <a:t>Tra</a:t>
            </a:r>
            <a:r>
              <a:rPr sz="1900" spc="-20" dirty="0">
                <a:latin typeface="Arial"/>
                <a:cs typeface="Arial"/>
              </a:rPr>
              <a:t>n</a:t>
            </a:r>
            <a:r>
              <a:rPr sz="1900" spc="-10" dirty="0">
                <a:latin typeface="Arial"/>
                <a:cs typeface="Arial"/>
              </a:rPr>
              <a:t>s</a:t>
            </a:r>
            <a:r>
              <a:rPr sz="1900" spc="-15" dirty="0">
                <a:latin typeface="Arial"/>
                <a:cs typeface="Arial"/>
              </a:rPr>
              <a:t>ist</a:t>
            </a:r>
            <a:r>
              <a:rPr sz="1900" spc="-10" dirty="0">
                <a:latin typeface="Arial"/>
                <a:cs typeface="Arial"/>
              </a:rPr>
              <a:t>ors</a:t>
            </a:r>
            <a:r>
              <a:rPr sz="1900" spc="25" dirty="0">
                <a:latin typeface="Arial"/>
                <a:cs typeface="Arial"/>
              </a:rPr>
              <a:t> </a:t>
            </a:r>
            <a:r>
              <a:rPr sz="1900" spc="-20" dirty="0">
                <a:latin typeface="Arial"/>
                <a:cs typeface="Arial"/>
              </a:rPr>
              <a:t>o</a:t>
            </a:r>
            <a:r>
              <a:rPr sz="1900" spc="-15" dirty="0">
                <a:latin typeface="Arial"/>
                <a:cs typeface="Arial"/>
              </a:rPr>
              <a:t>n</a:t>
            </a:r>
            <a:r>
              <a:rPr sz="1900" spc="15" dirty="0">
                <a:latin typeface="Arial"/>
                <a:cs typeface="Arial"/>
              </a:rPr>
              <a:t> </a:t>
            </a:r>
            <a:r>
              <a:rPr sz="1900" spc="-20" dirty="0">
                <a:latin typeface="Arial"/>
                <a:cs typeface="Arial"/>
              </a:rPr>
              <a:t>3</a:t>
            </a:r>
            <a:r>
              <a:rPr sz="1900" spc="-15" dirty="0">
                <a:latin typeface="Arial"/>
                <a:cs typeface="Arial"/>
              </a:rPr>
              <a:t>2</a:t>
            </a:r>
            <a:r>
              <a:rPr sz="1900" spc="15" dirty="0">
                <a:latin typeface="Arial"/>
                <a:cs typeface="Arial"/>
              </a:rPr>
              <a:t> </a:t>
            </a:r>
            <a:r>
              <a:rPr sz="1900" spc="-20" dirty="0">
                <a:latin typeface="Arial"/>
                <a:cs typeface="Arial"/>
              </a:rPr>
              <a:t>nm</a:t>
            </a:r>
            <a:r>
              <a:rPr sz="1900" spc="5" dirty="0">
                <a:latin typeface="Arial"/>
                <a:cs typeface="Arial"/>
              </a:rPr>
              <a:t> </a:t>
            </a:r>
            <a:r>
              <a:rPr sz="1900" spc="-20" dirty="0">
                <a:latin typeface="Arial"/>
                <a:cs typeface="Arial"/>
              </a:rPr>
              <a:t>p</a:t>
            </a:r>
            <a:r>
              <a:rPr sz="1900" spc="-5" dirty="0">
                <a:latin typeface="Arial"/>
                <a:cs typeface="Arial"/>
              </a:rPr>
              <a:t>r</a:t>
            </a:r>
            <a:r>
              <a:rPr sz="1900" spc="-20" dirty="0">
                <a:latin typeface="Arial"/>
                <a:cs typeface="Arial"/>
              </a:rPr>
              <a:t>o</a:t>
            </a:r>
            <a:r>
              <a:rPr sz="1900" spc="-10" dirty="0">
                <a:latin typeface="Arial"/>
                <a:cs typeface="Arial"/>
              </a:rPr>
              <a:t>c</a:t>
            </a:r>
            <a:r>
              <a:rPr sz="1900" spc="-20" dirty="0">
                <a:latin typeface="Arial"/>
                <a:cs typeface="Arial"/>
              </a:rPr>
              <a:t>e</a:t>
            </a:r>
            <a:r>
              <a:rPr sz="1900" spc="-10" dirty="0">
                <a:latin typeface="Arial"/>
                <a:cs typeface="Arial"/>
              </a:rPr>
              <a:t>ss</a:t>
            </a:r>
            <a:r>
              <a:rPr sz="1900" spc="20" dirty="0">
                <a:latin typeface="Arial"/>
                <a:cs typeface="Arial"/>
              </a:rPr>
              <a:t> </a:t>
            </a:r>
            <a:r>
              <a:rPr sz="1900" spc="-20" dirty="0">
                <a:latin typeface="Arial"/>
                <a:cs typeface="Arial"/>
              </a:rPr>
              <a:t>@</a:t>
            </a:r>
            <a:r>
              <a:rPr sz="1900" spc="-5" dirty="0">
                <a:latin typeface="Arial"/>
                <a:cs typeface="Arial"/>
              </a:rPr>
              <a:t> </a:t>
            </a:r>
            <a:r>
              <a:rPr sz="1900" spc="-15" dirty="0">
                <a:latin typeface="Arial"/>
                <a:cs typeface="Arial"/>
              </a:rPr>
              <a:t>2.6</a:t>
            </a:r>
            <a:r>
              <a:rPr sz="1900" spc="15" dirty="0">
                <a:latin typeface="Arial"/>
                <a:cs typeface="Arial"/>
              </a:rPr>
              <a:t> </a:t>
            </a:r>
            <a:r>
              <a:rPr sz="1900" spc="-15" dirty="0">
                <a:latin typeface="Arial"/>
                <a:cs typeface="Arial"/>
              </a:rPr>
              <a:t>GHz</a:t>
            </a:r>
            <a:endParaRPr sz="1900" dirty="0">
              <a:latin typeface="Arial"/>
              <a:cs typeface="Arial"/>
            </a:endParaRPr>
          </a:p>
        </p:txBody>
      </p:sp>
      <p:sp>
        <p:nvSpPr>
          <p:cNvPr id="113" name="object 113"/>
          <p:cNvSpPr txBox="1"/>
          <p:nvPr/>
        </p:nvSpPr>
        <p:spPr>
          <a:xfrm>
            <a:off x="474675" y="2869035"/>
            <a:ext cx="208915" cy="190500"/>
          </a:xfrm>
          <a:prstGeom prst="rect">
            <a:avLst/>
          </a:prstGeom>
        </p:spPr>
        <p:txBody>
          <a:bodyPr vert="horz" wrap="square" lIns="0" tIns="0" rIns="0" bIns="0" rtlCol="0">
            <a:spAutoFit/>
          </a:bodyPr>
          <a:lstStyle/>
          <a:p>
            <a:pPr marL="12700">
              <a:lnSpc>
                <a:spcPct val="100000"/>
              </a:lnSpc>
            </a:pPr>
            <a:r>
              <a:rPr sz="1300" spc="-15" dirty="0">
                <a:solidFill>
                  <a:srgbClr val="FFFFFF"/>
                </a:solidFill>
                <a:latin typeface="Arial"/>
                <a:cs typeface="Arial"/>
              </a:rPr>
              <a:t>L2</a:t>
            </a:r>
            <a:endParaRPr sz="1300">
              <a:latin typeface="Arial"/>
              <a:cs typeface="Arial"/>
            </a:endParaRPr>
          </a:p>
        </p:txBody>
      </p:sp>
      <p:sp>
        <p:nvSpPr>
          <p:cNvPr id="114" name="object 114"/>
          <p:cNvSpPr txBox="1"/>
          <p:nvPr/>
        </p:nvSpPr>
        <p:spPr>
          <a:xfrm>
            <a:off x="1094028" y="2869035"/>
            <a:ext cx="208915" cy="190500"/>
          </a:xfrm>
          <a:prstGeom prst="rect">
            <a:avLst/>
          </a:prstGeom>
        </p:spPr>
        <p:txBody>
          <a:bodyPr vert="horz" wrap="square" lIns="0" tIns="0" rIns="0" bIns="0" rtlCol="0">
            <a:spAutoFit/>
          </a:bodyPr>
          <a:lstStyle/>
          <a:p>
            <a:pPr marL="12700">
              <a:lnSpc>
                <a:spcPct val="100000"/>
              </a:lnSpc>
            </a:pPr>
            <a:r>
              <a:rPr sz="1300" spc="-15" dirty="0">
                <a:solidFill>
                  <a:srgbClr val="FFFFFF"/>
                </a:solidFill>
                <a:latin typeface="Arial"/>
                <a:cs typeface="Arial"/>
              </a:rPr>
              <a:t>L2</a:t>
            </a:r>
            <a:endParaRPr sz="1300">
              <a:latin typeface="Arial"/>
              <a:cs typeface="Arial"/>
            </a:endParaRPr>
          </a:p>
        </p:txBody>
      </p:sp>
      <p:sp>
        <p:nvSpPr>
          <p:cNvPr id="115" name="object 115"/>
          <p:cNvSpPr txBox="1"/>
          <p:nvPr/>
        </p:nvSpPr>
        <p:spPr>
          <a:xfrm>
            <a:off x="1720723" y="2869035"/>
            <a:ext cx="208915" cy="190500"/>
          </a:xfrm>
          <a:prstGeom prst="rect">
            <a:avLst/>
          </a:prstGeom>
        </p:spPr>
        <p:txBody>
          <a:bodyPr vert="horz" wrap="square" lIns="0" tIns="0" rIns="0" bIns="0" rtlCol="0">
            <a:spAutoFit/>
          </a:bodyPr>
          <a:lstStyle/>
          <a:p>
            <a:pPr marL="12700">
              <a:lnSpc>
                <a:spcPct val="100000"/>
              </a:lnSpc>
            </a:pPr>
            <a:r>
              <a:rPr sz="1300" spc="-15" dirty="0">
                <a:solidFill>
                  <a:srgbClr val="FFFFFF"/>
                </a:solidFill>
                <a:latin typeface="Arial"/>
                <a:cs typeface="Arial"/>
              </a:rPr>
              <a:t>L2</a:t>
            </a:r>
            <a:endParaRPr sz="1300">
              <a:latin typeface="Arial"/>
              <a:cs typeface="Arial"/>
            </a:endParaRPr>
          </a:p>
        </p:txBody>
      </p:sp>
      <p:sp>
        <p:nvSpPr>
          <p:cNvPr id="116" name="object 116"/>
          <p:cNvSpPr txBox="1"/>
          <p:nvPr/>
        </p:nvSpPr>
        <p:spPr>
          <a:xfrm>
            <a:off x="2561335" y="2869035"/>
            <a:ext cx="208915" cy="190500"/>
          </a:xfrm>
          <a:prstGeom prst="rect">
            <a:avLst/>
          </a:prstGeom>
        </p:spPr>
        <p:txBody>
          <a:bodyPr vert="horz" wrap="square" lIns="0" tIns="0" rIns="0" bIns="0" rtlCol="0">
            <a:spAutoFit/>
          </a:bodyPr>
          <a:lstStyle/>
          <a:p>
            <a:pPr marL="12700">
              <a:lnSpc>
                <a:spcPct val="100000"/>
              </a:lnSpc>
            </a:pPr>
            <a:r>
              <a:rPr sz="1300" spc="-15" dirty="0">
                <a:solidFill>
                  <a:srgbClr val="FFFFFF"/>
                </a:solidFill>
                <a:latin typeface="Arial"/>
                <a:cs typeface="Arial"/>
              </a:rPr>
              <a:t>L2</a:t>
            </a:r>
            <a:endParaRPr sz="1300">
              <a:latin typeface="Arial"/>
              <a:cs typeface="Arial"/>
            </a:endParaRPr>
          </a:p>
        </p:txBody>
      </p:sp>
      <p:sp>
        <p:nvSpPr>
          <p:cNvPr id="117" name="object 117"/>
          <p:cNvSpPr txBox="1"/>
          <p:nvPr/>
        </p:nvSpPr>
        <p:spPr>
          <a:xfrm>
            <a:off x="3179191" y="2869035"/>
            <a:ext cx="208915" cy="190500"/>
          </a:xfrm>
          <a:prstGeom prst="rect">
            <a:avLst/>
          </a:prstGeom>
        </p:spPr>
        <p:txBody>
          <a:bodyPr vert="horz" wrap="square" lIns="0" tIns="0" rIns="0" bIns="0" rtlCol="0">
            <a:spAutoFit/>
          </a:bodyPr>
          <a:lstStyle/>
          <a:p>
            <a:pPr marL="12700">
              <a:lnSpc>
                <a:spcPct val="100000"/>
              </a:lnSpc>
            </a:pPr>
            <a:r>
              <a:rPr sz="1300" spc="-15" dirty="0">
                <a:solidFill>
                  <a:srgbClr val="FFFFFF"/>
                </a:solidFill>
                <a:latin typeface="Arial"/>
                <a:cs typeface="Arial"/>
              </a:rPr>
              <a:t>L2</a:t>
            </a:r>
            <a:endParaRPr sz="1300">
              <a:latin typeface="Arial"/>
              <a:cs typeface="Arial"/>
            </a:endParaRPr>
          </a:p>
        </p:txBody>
      </p:sp>
      <p:sp>
        <p:nvSpPr>
          <p:cNvPr id="118" name="object 118"/>
          <p:cNvSpPr txBox="1"/>
          <p:nvPr/>
        </p:nvSpPr>
        <p:spPr>
          <a:xfrm>
            <a:off x="3807967" y="2869035"/>
            <a:ext cx="208915" cy="190500"/>
          </a:xfrm>
          <a:prstGeom prst="rect">
            <a:avLst/>
          </a:prstGeom>
        </p:spPr>
        <p:txBody>
          <a:bodyPr vert="horz" wrap="square" lIns="0" tIns="0" rIns="0" bIns="0" rtlCol="0">
            <a:spAutoFit/>
          </a:bodyPr>
          <a:lstStyle/>
          <a:p>
            <a:pPr marL="12700">
              <a:lnSpc>
                <a:spcPct val="100000"/>
              </a:lnSpc>
            </a:pPr>
            <a:r>
              <a:rPr sz="1300" spc="-15" dirty="0">
                <a:solidFill>
                  <a:srgbClr val="FFFFFF"/>
                </a:solidFill>
                <a:latin typeface="Arial"/>
                <a:cs typeface="Arial"/>
              </a:rPr>
              <a:t>L2</a:t>
            </a:r>
            <a:endParaRPr sz="1300">
              <a:latin typeface="Arial"/>
              <a:cs typeface="Arial"/>
            </a:endParaRPr>
          </a:p>
        </p:txBody>
      </p:sp>
      <p:sp>
        <p:nvSpPr>
          <p:cNvPr id="119" name="object 119"/>
          <p:cNvSpPr/>
          <p:nvPr/>
        </p:nvSpPr>
        <p:spPr>
          <a:xfrm>
            <a:off x="85934" y="1586280"/>
            <a:ext cx="4302125" cy="426084"/>
          </a:xfrm>
          <a:custGeom>
            <a:avLst/>
            <a:gdLst/>
            <a:ahLst/>
            <a:cxnLst/>
            <a:rect l="l" t="t" r="r" b="b"/>
            <a:pathLst>
              <a:path w="4302125" h="426085">
                <a:moveTo>
                  <a:pt x="0" y="425780"/>
                </a:moveTo>
                <a:lnTo>
                  <a:pt x="4301998" y="425780"/>
                </a:lnTo>
                <a:lnTo>
                  <a:pt x="4301998" y="0"/>
                </a:lnTo>
                <a:lnTo>
                  <a:pt x="0" y="0"/>
                </a:lnTo>
                <a:lnTo>
                  <a:pt x="0" y="425780"/>
                </a:lnTo>
                <a:close/>
              </a:path>
            </a:pathLst>
          </a:custGeom>
          <a:solidFill>
            <a:srgbClr val="000090"/>
          </a:solidFill>
        </p:spPr>
        <p:txBody>
          <a:bodyPr wrap="square" lIns="0" tIns="0" rIns="0" bIns="0" rtlCol="0"/>
          <a:lstStyle/>
          <a:p>
            <a:endParaRPr/>
          </a:p>
        </p:txBody>
      </p:sp>
      <p:sp>
        <p:nvSpPr>
          <p:cNvPr id="120" name="object 120"/>
          <p:cNvSpPr txBox="1"/>
          <p:nvPr/>
        </p:nvSpPr>
        <p:spPr>
          <a:xfrm>
            <a:off x="1544827" y="1714478"/>
            <a:ext cx="1383665" cy="190500"/>
          </a:xfrm>
          <a:prstGeom prst="rect">
            <a:avLst/>
          </a:prstGeom>
        </p:spPr>
        <p:txBody>
          <a:bodyPr vert="horz" wrap="square" lIns="0" tIns="0" rIns="0" bIns="0" rtlCol="0">
            <a:spAutoFit/>
          </a:bodyPr>
          <a:lstStyle/>
          <a:p>
            <a:pPr marL="12700">
              <a:lnSpc>
                <a:spcPct val="100000"/>
              </a:lnSpc>
            </a:pPr>
            <a:r>
              <a:rPr sz="1300" spc="-30" dirty="0">
                <a:solidFill>
                  <a:srgbClr val="FFFFFF"/>
                </a:solidFill>
                <a:latin typeface="Arial"/>
                <a:cs typeface="Arial"/>
              </a:rPr>
              <a:t>M</a:t>
            </a:r>
            <a:r>
              <a:rPr sz="1300" spc="-15" dirty="0">
                <a:solidFill>
                  <a:srgbClr val="FFFFFF"/>
                </a:solidFill>
                <a:latin typeface="Arial"/>
                <a:cs typeface="Arial"/>
              </a:rPr>
              <a:t>emor</a:t>
            </a:r>
            <a:r>
              <a:rPr sz="1300" spc="-10" dirty="0">
                <a:solidFill>
                  <a:srgbClr val="FFFFFF"/>
                </a:solidFill>
                <a:latin typeface="Arial"/>
                <a:cs typeface="Arial"/>
              </a:rPr>
              <a:t>y</a:t>
            </a:r>
            <a:r>
              <a:rPr sz="1300" spc="45" dirty="0">
                <a:solidFill>
                  <a:srgbClr val="FFFFFF"/>
                </a:solidFill>
                <a:latin typeface="Arial"/>
                <a:cs typeface="Arial"/>
              </a:rPr>
              <a:t> </a:t>
            </a:r>
            <a:r>
              <a:rPr sz="1300" spc="-15" dirty="0">
                <a:solidFill>
                  <a:srgbClr val="FFFFFF"/>
                </a:solidFill>
                <a:latin typeface="Arial"/>
                <a:cs typeface="Arial"/>
              </a:rPr>
              <a:t>Controller</a:t>
            </a:r>
            <a:endParaRPr sz="1300">
              <a:latin typeface="Arial"/>
              <a:cs typeface="Arial"/>
            </a:endParaRPr>
          </a:p>
        </p:txBody>
      </p:sp>
      <p:sp>
        <p:nvSpPr>
          <p:cNvPr id="121" name="object 121"/>
          <p:cNvSpPr/>
          <p:nvPr/>
        </p:nvSpPr>
        <p:spPr>
          <a:xfrm>
            <a:off x="4233165" y="2020189"/>
            <a:ext cx="163195" cy="1911985"/>
          </a:xfrm>
          <a:custGeom>
            <a:avLst/>
            <a:gdLst/>
            <a:ahLst/>
            <a:cxnLst/>
            <a:rect l="l" t="t" r="r" b="b"/>
            <a:pathLst>
              <a:path w="163195" h="1911985">
                <a:moveTo>
                  <a:pt x="135761" y="0"/>
                </a:moveTo>
                <a:lnTo>
                  <a:pt x="26888" y="1"/>
                </a:lnTo>
                <a:lnTo>
                  <a:pt x="0" y="1884967"/>
                </a:lnTo>
                <a:lnTo>
                  <a:pt x="3805" y="1898507"/>
                </a:lnTo>
                <a:lnTo>
                  <a:pt x="13547" y="1908092"/>
                </a:lnTo>
                <a:lnTo>
                  <a:pt x="27176" y="1911731"/>
                </a:lnTo>
                <a:lnTo>
                  <a:pt x="136049" y="1911729"/>
                </a:lnTo>
                <a:lnTo>
                  <a:pt x="149622" y="1907957"/>
                </a:lnTo>
                <a:lnTo>
                  <a:pt x="159268" y="1898276"/>
                </a:lnTo>
                <a:lnTo>
                  <a:pt x="162861" y="1884967"/>
                </a:lnTo>
                <a:lnTo>
                  <a:pt x="162937" y="26763"/>
                </a:lnTo>
                <a:lnTo>
                  <a:pt x="159132" y="13223"/>
                </a:lnTo>
                <a:lnTo>
                  <a:pt x="149390" y="3638"/>
                </a:lnTo>
                <a:lnTo>
                  <a:pt x="135761" y="0"/>
                </a:lnTo>
                <a:close/>
              </a:path>
            </a:pathLst>
          </a:custGeom>
          <a:solidFill>
            <a:srgbClr val="000090"/>
          </a:solidFill>
        </p:spPr>
        <p:txBody>
          <a:bodyPr wrap="square" lIns="0" tIns="0" rIns="0" bIns="0" rtlCol="0"/>
          <a:lstStyle/>
          <a:p>
            <a:endParaRPr/>
          </a:p>
        </p:txBody>
      </p:sp>
      <p:sp>
        <p:nvSpPr>
          <p:cNvPr id="122" name="object 122"/>
          <p:cNvSpPr/>
          <p:nvPr/>
        </p:nvSpPr>
        <p:spPr>
          <a:xfrm>
            <a:off x="2139188" y="2018283"/>
            <a:ext cx="212090" cy="1210945"/>
          </a:xfrm>
          <a:custGeom>
            <a:avLst/>
            <a:gdLst/>
            <a:ahLst/>
            <a:cxnLst/>
            <a:rect l="l" t="t" r="r" b="b"/>
            <a:pathLst>
              <a:path w="212089" h="1210945">
                <a:moveTo>
                  <a:pt x="176530" y="0"/>
                </a:moveTo>
                <a:lnTo>
                  <a:pt x="22204" y="2493"/>
                </a:lnTo>
                <a:lnTo>
                  <a:pt x="10654" y="9987"/>
                </a:lnTo>
                <a:lnTo>
                  <a:pt x="2860" y="21317"/>
                </a:lnTo>
                <a:lnTo>
                  <a:pt x="0" y="35305"/>
                </a:lnTo>
                <a:lnTo>
                  <a:pt x="2493" y="1188486"/>
                </a:lnTo>
                <a:lnTo>
                  <a:pt x="9987" y="1200036"/>
                </a:lnTo>
                <a:lnTo>
                  <a:pt x="21317" y="1207830"/>
                </a:lnTo>
                <a:lnTo>
                  <a:pt x="35306" y="1210690"/>
                </a:lnTo>
                <a:lnTo>
                  <a:pt x="189578" y="1208197"/>
                </a:lnTo>
                <a:lnTo>
                  <a:pt x="201133" y="1200703"/>
                </a:lnTo>
                <a:lnTo>
                  <a:pt x="208957" y="1189373"/>
                </a:lnTo>
                <a:lnTo>
                  <a:pt x="211836" y="1175385"/>
                </a:lnTo>
                <a:lnTo>
                  <a:pt x="209326" y="22204"/>
                </a:lnTo>
                <a:lnTo>
                  <a:pt x="201801" y="10654"/>
                </a:lnTo>
                <a:lnTo>
                  <a:pt x="190464" y="2860"/>
                </a:lnTo>
                <a:lnTo>
                  <a:pt x="176530" y="0"/>
                </a:lnTo>
                <a:close/>
              </a:path>
            </a:pathLst>
          </a:custGeom>
          <a:solidFill>
            <a:srgbClr val="000090"/>
          </a:solidFill>
        </p:spPr>
        <p:txBody>
          <a:bodyPr wrap="square" lIns="0" tIns="0" rIns="0" bIns="0" rtlCol="0"/>
          <a:lstStyle/>
          <a:p>
            <a:endParaRPr/>
          </a:p>
        </p:txBody>
      </p:sp>
      <p:sp>
        <p:nvSpPr>
          <p:cNvPr id="123" name="object 123"/>
          <p:cNvSpPr/>
          <p:nvPr/>
        </p:nvSpPr>
        <p:spPr>
          <a:xfrm>
            <a:off x="85944" y="2020189"/>
            <a:ext cx="163195" cy="1911985"/>
          </a:xfrm>
          <a:custGeom>
            <a:avLst/>
            <a:gdLst/>
            <a:ahLst/>
            <a:cxnLst/>
            <a:rect l="l" t="t" r="r" b="b"/>
            <a:pathLst>
              <a:path w="163195" h="1911985">
                <a:moveTo>
                  <a:pt x="135797" y="0"/>
                </a:moveTo>
                <a:lnTo>
                  <a:pt x="26885" y="1"/>
                </a:lnTo>
                <a:lnTo>
                  <a:pt x="0" y="1884952"/>
                </a:lnTo>
                <a:lnTo>
                  <a:pt x="3792" y="1898499"/>
                </a:lnTo>
                <a:lnTo>
                  <a:pt x="13523" y="1908090"/>
                </a:lnTo>
                <a:lnTo>
                  <a:pt x="27157" y="1911731"/>
                </a:lnTo>
                <a:lnTo>
                  <a:pt x="136064" y="1911729"/>
                </a:lnTo>
                <a:lnTo>
                  <a:pt x="149646" y="1907964"/>
                </a:lnTo>
                <a:lnTo>
                  <a:pt x="159285" y="1898282"/>
                </a:lnTo>
                <a:lnTo>
                  <a:pt x="162876" y="1884952"/>
                </a:lnTo>
                <a:lnTo>
                  <a:pt x="162948" y="26784"/>
                </a:lnTo>
                <a:lnTo>
                  <a:pt x="159158" y="13234"/>
                </a:lnTo>
                <a:lnTo>
                  <a:pt x="149431" y="3641"/>
                </a:lnTo>
                <a:lnTo>
                  <a:pt x="135797" y="0"/>
                </a:lnTo>
                <a:close/>
              </a:path>
            </a:pathLst>
          </a:custGeom>
          <a:solidFill>
            <a:srgbClr val="000090"/>
          </a:solidFill>
        </p:spPr>
        <p:txBody>
          <a:bodyPr wrap="square" lIns="0" tIns="0" rIns="0" bIns="0" rtlCol="0"/>
          <a:lstStyle/>
          <a:p>
            <a:endParaRPr/>
          </a:p>
        </p:txBody>
      </p:sp>
      <p:sp>
        <p:nvSpPr>
          <p:cNvPr id="124" name="object 124"/>
          <p:cNvSpPr txBox="1"/>
          <p:nvPr/>
        </p:nvSpPr>
        <p:spPr>
          <a:xfrm>
            <a:off x="285720" y="1202280"/>
            <a:ext cx="8550275" cy="369332"/>
          </a:xfrm>
          <a:prstGeom prst="rect">
            <a:avLst/>
          </a:prstGeom>
        </p:spPr>
        <p:txBody>
          <a:bodyPr vert="horz" wrap="square" lIns="0" tIns="0" rIns="0" bIns="0" rtlCol="0">
            <a:spAutoFit/>
          </a:bodyPr>
          <a:lstStyle/>
          <a:p>
            <a:pPr marL="12700">
              <a:lnSpc>
                <a:spcPct val="100000"/>
              </a:lnSpc>
              <a:tabLst>
                <a:tab pos="4476115" algn="l"/>
              </a:tabLst>
            </a:pPr>
            <a:r>
              <a:rPr sz="2400" dirty="0">
                <a:latin typeface="Arial"/>
                <a:cs typeface="Arial"/>
              </a:rPr>
              <a:t>In</a:t>
            </a:r>
            <a:r>
              <a:rPr sz="2400" spc="5" dirty="0">
                <a:latin typeface="Arial"/>
                <a:cs typeface="Arial"/>
              </a:rPr>
              <a:t>t</a:t>
            </a:r>
            <a:r>
              <a:rPr sz="2400" dirty="0">
                <a:latin typeface="Arial"/>
                <a:cs typeface="Arial"/>
              </a:rPr>
              <a:t>el®</a:t>
            </a:r>
            <a:r>
              <a:rPr sz="2400" spc="-10" dirty="0">
                <a:latin typeface="Arial"/>
                <a:cs typeface="Arial"/>
              </a:rPr>
              <a:t> C</a:t>
            </a:r>
            <a:r>
              <a:rPr sz="2400" dirty="0">
                <a:latin typeface="Arial"/>
                <a:cs typeface="Arial"/>
              </a:rPr>
              <a:t>ore™</a:t>
            </a:r>
            <a:r>
              <a:rPr sz="2400" spc="15" dirty="0">
                <a:latin typeface="Arial"/>
                <a:cs typeface="Arial"/>
              </a:rPr>
              <a:t> </a:t>
            </a:r>
            <a:r>
              <a:rPr sz="2400" dirty="0">
                <a:latin typeface="Arial"/>
                <a:cs typeface="Arial"/>
              </a:rPr>
              <a:t>i</a:t>
            </a:r>
            <a:r>
              <a:rPr sz="2400" spc="-15" dirty="0">
                <a:latin typeface="Arial"/>
                <a:cs typeface="Arial"/>
              </a:rPr>
              <a:t>7</a:t>
            </a:r>
            <a:r>
              <a:rPr sz="2400" dirty="0">
                <a:latin typeface="Arial"/>
                <a:cs typeface="Arial"/>
              </a:rPr>
              <a:t>-</a:t>
            </a:r>
            <a:r>
              <a:rPr sz="2400" spc="-5" dirty="0">
                <a:latin typeface="Arial"/>
                <a:cs typeface="Arial"/>
              </a:rPr>
              <a:t>97</a:t>
            </a:r>
            <a:r>
              <a:rPr sz="2400" dirty="0">
                <a:latin typeface="Arial"/>
                <a:cs typeface="Arial"/>
              </a:rPr>
              <a:t>0</a:t>
            </a:r>
            <a:r>
              <a:rPr sz="2400" spc="10" dirty="0">
                <a:latin typeface="Arial"/>
                <a:cs typeface="Arial"/>
              </a:rPr>
              <a:t> </a:t>
            </a:r>
            <a:r>
              <a:rPr sz="2400" spc="-5" dirty="0">
                <a:latin typeface="Arial"/>
                <a:cs typeface="Arial"/>
              </a:rPr>
              <a:t>pro</a:t>
            </a:r>
            <a:r>
              <a:rPr sz="2400" spc="5" dirty="0">
                <a:latin typeface="Arial"/>
                <a:cs typeface="Arial"/>
              </a:rPr>
              <a:t>c</a:t>
            </a:r>
            <a:r>
              <a:rPr sz="2400" spc="-5" dirty="0">
                <a:latin typeface="Arial"/>
                <a:cs typeface="Arial"/>
              </a:rPr>
              <a:t>esso</a:t>
            </a:r>
            <a:r>
              <a:rPr sz="2400" spc="5" dirty="0">
                <a:latin typeface="Arial"/>
                <a:cs typeface="Arial"/>
              </a:rPr>
              <a:t>r</a:t>
            </a:r>
            <a:r>
              <a:rPr sz="2400" spc="-10" dirty="0">
                <a:latin typeface="Arial"/>
                <a:cs typeface="Arial"/>
              </a:rPr>
              <a:t>:</a:t>
            </a:r>
            <a:r>
              <a:rPr sz="2400" dirty="0">
                <a:latin typeface="Arial"/>
                <a:cs typeface="Arial"/>
              </a:rPr>
              <a:t>	</a:t>
            </a:r>
            <a:r>
              <a:rPr sz="2400" spc="-15" dirty="0">
                <a:latin typeface="Arial"/>
                <a:cs typeface="Arial"/>
              </a:rPr>
              <a:t>Of</a:t>
            </a:r>
            <a:r>
              <a:rPr sz="2400" spc="-5" dirty="0">
                <a:latin typeface="Arial"/>
                <a:cs typeface="Arial"/>
              </a:rPr>
              <a:t>te</a:t>
            </a:r>
            <a:r>
              <a:rPr sz="2400" dirty="0">
                <a:latin typeface="Arial"/>
                <a:cs typeface="Arial"/>
              </a:rPr>
              <a:t>n</a:t>
            </a:r>
            <a:r>
              <a:rPr sz="2400" spc="-20" dirty="0">
                <a:latin typeface="Arial"/>
                <a:cs typeface="Arial"/>
              </a:rPr>
              <a:t> </a:t>
            </a:r>
            <a:r>
              <a:rPr sz="2400" dirty="0">
                <a:latin typeface="Arial"/>
                <a:cs typeface="Arial"/>
              </a:rPr>
              <a:t>cal</a:t>
            </a:r>
            <a:r>
              <a:rPr sz="2400" spc="-10" dirty="0">
                <a:latin typeface="Arial"/>
                <a:cs typeface="Arial"/>
              </a:rPr>
              <a:t>l</a:t>
            </a:r>
            <a:r>
              <a:rPr sz="2400" spc="-5" dirty="0">
                <a:latin typeface="Arial"/>
                <a:cs typeface="Arial"/>
              </a:rPr>
              <a:t>e</a:t>
            </a:r>
            <a:r>
              <a:rPr sz="2400" dirty="0">
                <a:latin typeface="Arial"/>
                <a:cs typeface="Arial"/>
              </a:rPr>
              <a:t>d</a:t>
            </a:r>
            <a:r>
              <a:rPr sz="2400" spc="25" dirty="0">
                <a:latin typeface="Arial"/>
                <a:cs typeface="Arial"/>
              </a:rPr>
              <a:t> </a:t>
            </a:r>
            <a:r>
              <a:rPr sz="2400" spc="-5" dirty="0">
                <a:latin typeface="Arial"/>
                <a:cs typeface="Arial"/>
              </a:rPr>
              <a:t>a</a:t>
            </a:r>
            <a:r>
              <a:rPr sz="2400" dirty="0">
                <a:latin typeface="Arial"/>
                <a:cs typeface="Arial"/>
              </a:rPr>
              <a:t>n S</a:t>
            </a:r>
            <a:r>
              <a:rPr sz="2400" spc="5" dirty="0">
                <a:latin typeface="Arial"/>
                <a:cs typeface="Arial"/>
              </a:rPr>
              <a:t>M</a:t>
            </a:r>
            <a:r>
              <a:rPr sz="2400" spc="-335" dirty="0">
                <a:latin typeface="Arial"/>
                <a:cs typeface="Arial"/>
              </a:rPr>
              <a:t>P</a:t>
            </a:r>
            <a:r>
              <a:rPr sz="2400" spc="-10" dirty="0">
                <a:latin typeface="Arial"/>
                <a:cs typeface="Arial"/>
              </a:rPr>
              <a:t>,</a:t>
            </a:r>
            <a:r>
              <a:rPr sz="2400" dirty="0">
                <a:latin typeface="Arial"/>
                <a:cs typeface="Arial"/>
              </a:rPr>
              <a:t> </a:t>
            </a:r>
            <a:r>
              <a:rPr sz="2400" spc="-5" dirty="0">
                <a:latin typeface="Arial"/>
                <a:cs typeface="Arial"/>
              </a:rPr>
              <a:t>bu</a:t>
            </a:r>
            <a:r>
              <a:rPr sz="2400" dirty="0">
                <a:latin typeface="Arial"/>
                <a:cs typeface="Arial"/>
              </a:rPr>
              <a:t>t </a:t>
            </a:r>
            <a:r>
              <a:rPr sz="2400" spc="-10" dirty="0">
                <a:latin typeface="Arial"/>
                <a:cs typeface="Arial"/>
              </a:rPr>
              <a:t>i</a:t>
            </a:r>
            <a:r>
              <a:rPr sz="2400" dirty="0">
                <a:latin typeface="Arial"/>
                <a:cs typeface="Arial"/>
              </a:rPr>
              <a:t>s </a:t>
            </a:r>
            <a:r>
              <a:rPr sz="2400" spc="-5" dirty="0">
                <a:latin typeface="Arial"/>
                <a:cs typeface="Arial"/>
              </a:rPr>
              <a:t>it?</a:t>
            </a:r>
            <a:endParaRPr sz="2400" dirty="0">
              <a:latin typeface="Arial"/>
              <a:cs typeface="Arial"/>
            </a:endParaRPr>
          </a:p>
        </p:txBody>
      </p:sp>
      <p:sp>
        <p:nvSpPr>
          <p:cNvPr id="125" name="object 125"/>
          <p:cNvSpPr/>
          <p:nvPr/>
        </p:nvSpPr>
        <p:spPr>
          <a:xfrm>
            <a:off x="315315" y="6027000"/>
            <a:ext cx="8561070" cy="831215"/>
          </a:xfrm>
          <a:custGeom>
            <a:avLst/>
            <a:gdLst/>
            <a:ahLst/>
            <a:cxnLst/>
            <a:rect l="l" t="t" r="r" b="b"/>
            <a:pathLst>
              <a:path w="8561070" h="831215">
                <a:moveTo>
                  <a:pt x="0" y="830999"/>
                </a:moveTo>
                <a:lnTo>
                  <a:pt x="8560689" y="830999"/>
                </a:lnTo>
                <a:lnTo>
                  <a:pt x="8560689" y="0"/>
                </a:lnTo>
                <a:lnTo>
                  <a:pt x="0" y="0"/>
                </a:lnTo>
                <a:lnTo>
                  <a:pt x="0" y="830999"/>
                </a:lnTo>
                <a:close/>
              </a:path>
            </a:pathLst>
          </a:custGeom>
          <a:solidFill>
            <a:srgbClr val="FFFFE1"/>
          </a:solidFill>
        </p:spPr>
        <p:txBody>
          <a:bodyPr wrap="square" lIns="0" tIns="0" rIns="0" bIns="0" rtlCol="0"/>
          <a:lstStyle/>
          <a:p>
            <a:endParaRPr/>
          </a:p>
        </p:txBody>
      </p:sp>
      <p:sp>
        <p:nvSpPr>
          <p:cNvPr id="126" name="object 126"/>
          <p:cNvSpPr txBox="1"/>
          <p:nvPr/>
        </p:nvSpPr>
        <p:spPr>
          <a:xfrm>
            <a:off x="394208" y="6111550"/>
            <a:ext cx="7929245" cy="696595"/>
          </a:xfrm>
          <a:prstGeom prst="rect">
            <a:avLst/>
          </a:prstGeom>
        </p:spPr>
        <p:txBody>
          <a:bodyPr vert="horz" wrap="square" lIns="0" tIns="0" rIns="0" bIns="0" rtlCol="0">
            <a:spAutoFit/>
          </a:bodyPr>
          <a:lstStyle/>
          <a:p>
            <a:pPr marL="12700">
              <a:lnSpc>
                <a:spcPct val="100000"/>
              </a:lnSpc>
            </a:pPr>
            <a:r>
              <a:rPr sz="2400" spc="-5" dirty="0">
                <a:latin typeface="Arial"/>
                <a:cs typeface="Arial"/>
              </a:rPr>
              <a:t>C</a:t>
            </a:r>
            <a:r>
              <a:rPr sz="2400" spc="-10" dirty="0">
                <a:latin typeface="Arial"/>
                <a:cs typeface="Arial"/>
              </a:rPr>
              <a:t>a</a:t>
            </a:r>
            <a:r>
              <a:rPr sz="2400" dirty="0">
                <a:latin typeface="Arial"/>
                <a:cs typeface="Arial"/>
              </a:rPr>
              <a:t>che</a:t>
            </a:r>
            <a:r>
              <a:rPr sz="2400" spc="5" dirty="0">
                <a:latin typeface="Arial"/>
                <a:cs typeface="Arial"/>
              </a:rPr>
              <a:t> </a:t>
            </a:r>
            <a:r>
              <a:rPr sz="2400" spc="-5" dirty="0">
                <a:latin typeface="Arial"/>
                <a:cs typeface="Arial"/>
              </a:rPr>
              <a:t>hi</a:t>
            </a:r>
            <a:r>
              <a:rPr sz="2400" spc="-10" dirty="0">
                <a:latin typeface="Arial"/>
                <a:cs typeface="Arial"/>
              </a:rPr>
              <a:t>e</a:t>
            </a:r>
            <a:r>
              <a:rPr sz="2400" dirty="0">
                <a:latin typeface="Arial"/>
                <a:cs typeface="Arial"/>
              </a:rPr>
              <a:t>rarchy</a:t>
            </a:r>
            <a:r>
              <a:rPr sz="2400" spc="20" dirty="0">
                <a:latin typeface="Arial"/>
                <a:cs typeface="Arial"/>
              </a:rPr>
              <a:t> </a:t>
            </a:r>
            <a:r>
              <a:rPr sz="2400" dirty="0">
                <a:latin typeface="Arial"/>
                <a:cs typeface="Arial"/>
              </a:rPr>
              <a:t>means</a:t>
            </a:r>
            <a:r>
              <a:rPr sz="2400" spc="-5" dirty="0">
                <a:latin typeface="Arial"/>
                <a:cs typeface="Arial"/>
              </a:rPr>
              <a:t> di</a:t>
            </a:r>
            <a:r>
              <a:rPr sz="2400" spc="-50" dirty="0">
                <a:latin typeface="Arial"/>
                <a:cs typeface="Arial"/>
              </a:rPr>
              <a:t>f</a:t>
            </a:r>
            <a:r>
              <a:rPr sz="2400" dirty="0">
                <a:latin typeface="Arial"/>
                <a:cs typeface="Arial"/>
              </a:rPr>
              <a:t>ferent</a:t>
            </a:r>
            <a:r>
              <a:rPr sz="2400" spc="-5" dirty="0">
                <a:latin typeface="Arial"/>
                <a:cs typeface="Arial"/>
              </a:rPr>
              <a:t> processor</a:t>
            </a:r>
            <a:r>
              <a:rPr sz="2400" dirty="0">
                <a:latin typeface="Arial"/>
                <a:cs typeface="Arial"/>
              </a:rPr>
              <a:t>s</a:t>
            </a:r>
            <a:r>
              <a:rPr sz="2400" spc="15" dirty="0">
                <a:latin typeface="Arial"/>
                <a:cs typeface="Arial"/>
              </a:rPr>
              <a:t> </a:t>
            </a:r>
            <a:r>
              <a:rPr sz="2400" spc="-5" dirty="0">
                <a:latin typeface="Arial"/>
                <a:cs typeface="Arial"/>
              </a:rPr>
              <a:t>hav</a:t>
            </a:r>
            <a:r>
              <a:rPr sz="2400" dirty="0">
                <a:latin typeface="Arial"/>
                <a:cs typeface="Arial"/>
              </a:rPr>
              <a:t>e</a:t>
            </a:r>
            <a:r>
              <a:rPr sz="2400" spc="-10" dirty="0">
                <a:latin typeface="Arial"/>
                <a:cs typeface="Arial"/>
              </a:rPr>
              <a:t> </a:t>
            </a:r>
            <a:r>
              <a:rPr sz="2400" spc="-5" dirty="0">
                <a:latin typeface="Arial"/>
                <a:cs typeface="Arial"/>
              </a:rPr>
              <a:t>di</a:t>
            </a:r>
            <a:r>
              <a:rPr sz="2400" spc="-50" dirty="0">
                <a:latin typeface="Arial"/>
                <a:cs typeface="Arial"/>
              </a:rPr>
              <a:t>f</a:t>
            </a:r>
            <a:r>
              <a:rPr sz="2400" dirty="0">
                <a:latin typeface="Arial"/>
                <a:cs typeface="Arial"/>
              </a:rPr>
              <a:t>ferent</a:t>
            </a:r>
          </a:p>
          <a:p>
            <a:pPr marL="12700">
              <a:lnSpc>
                <a:spcPct val="100000"/>
              </a:lnSpc>
            </a:pPr>
            <a:r>
              <a:rPr sz="2400" dirty="0">
                <a:latin typeface="Arial"/>
                <a:cs typeface="Arial"/>
              </a:rPr>
              <a:t>costs to</a:t>
            </a:r>
            <a:r>
              <a:rPr sz="2400" spc="-10" dirty="0">
                <a:latin typeface="Arial"/>
                <a:cs typeface="Arial"/>
              </a:rPr>
              <a:t> </a:t>
            </a:r>
            <a:r>
              <a:rPr sz="2400" dirty="0">
                <a:latin typeface="Arial"/>
                <a:cs typeface="Arial"/>
              </a:rPr>
              <a:t>access di</a:t>
            </a:r>
            <a:r>
              <a:rPr sz="2400" spc="-55" dirty="0">
                <a:latin typeface="Arial"/>
                <a:cs typeface="Arial"/>
              </a:rPr>
              <a:t>f</a:t>
            </a:r>
            <a:r>
              <a:rPr sz="2400" dirty="0">
                <a:latin typeface="Arial"/>
                <a:cs typeface="Arial"/>
              </a:rPr>
              <a:t>ferent ad</a:t>
            </a:r>
            <a:r>
              <a:rPr sz="2400" spc="-10" dirty="0">
                <a:latin typeface="Arial"/>
                <a:cs typeface="Arial"/>
              </a:rPr>
              <a:t>d</a:t>
            </a:r>
            <a:r>
              <a:rPr sz="2400" dirty="0">
                <a:latin typeface="Arial"/>
                <a:cs typeface="Arial"/>
              </a:rPr>
              <a:t>ress</a:t>
            </a:r>
            <a:r>
              <a:rPr sz="2400" spc="15" dirty="0">
                <a:latin typeface="Arial"/>
                <a:cs typeface="Arial"/>
              </a:rPr>
              <a:t> </a:t>
            </a:r>
            <a:r>
              <a:rPr sz="2400" dirty="0">
                <a:latin typeface="Arial"/>
                <a:cs typeface="Arial"/>
              </a:rPr>
              <a:t>ranges</a:t>
            </a:r>
            <a:r>
              <a:rPr sz="2400" spc="5" dirty="0">
                <a:latin typeface="Arial"/>
                <a:cs typeface="Arial"/>
              </a:rPr>
              <a:t> </a:t>
            </a:r>
            <a:r>
              <a:rPr sz="2400" dirty="0">
                <a:latin typeface="Arial"/>
                <a:cs typeface="Arial"/>
              </a:rPr>
              <a:t>….</a:t>
            </a:r>
            <a:r>
              <a:rPr sz="2400" spc="-15" dirty="0">
                <a:latin typeface="Arial"/>
                <a:cs typeface="Arial"/>
              </a:rPr>
              <a:t> </a:t>
            </a:r>
            <a:r>
              <a:rPr sz="2400" dirty="0">
                <a:latin typeface="Arial"/>
                <a:cs typeface="Arial"/>
              </a:rPr>
              <a:t>I</a:t>
            </a:r>
            <a:r>
              <a:rPr sz="2400" spc="5" dirty="0">
                <a:latin typeface="Arial"/>
                <a:cs typeface="Arial"/>
              </a:rPr>
              <a:t>t</a:t>
            </a:r>
            <a:r>
              <a:rPr sz="2400" spc="-55" dirty="0">
                <a:latin typeface="Arial"/>
                <a:cs typeface="Arial"/>
              </a:rPr>
              <a:t>’</a:t>
            </a:r>
            <a:r>
              <a:rPr sz="2400" dirty="0">
                <a:latin typeface="Arial"/>
                <a:cs typeface="Arial"/>
              </a:rPr>
              <a:t>s</a:t>
            </a:r>
            <a:r>
              <a:rPr sz="2400" spc="-10" dirty="0">
                <a:latin typeface="Arial"/>
                <a:cs typeface="Arial"/>
              </a:rPr>
              <a:t> </a:t>
            </a:r>
            <a:r>
              <a:rPr sz="2400" dirty="0">
                <a:latin typeface="Arial"/>
                <a:cs typeface="Arial"/>
              </a:rPr>
              <a:t>N</a:t>
            </a:r>
            <a:r>
              <a:rPr sz="2400" spc="-10" dirty="0">
                <a:latin typeface="Arial"/>
                <a:cs typeface="Arial"/>
              </a:rPr>
              <a:t>U</a:t>
            </a:r>
            <a:r>
              <a:rPr sz="2400" dirty="0">
                <a:latin typeface="Arial"/>
                <a:cs typeface="Arial"/>
              </a:rPr>
              <a:t>MA</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285720" y="3071810"/>
            <a:ext cx="7929618" cy="1214446"/>
          </a:xfrm>
        </p:spPr>
        <p:txBody>
          <a:bodyPr/>
          <a:lstStyle/>
          <a:p>
            <a:r>
              <a:rPr lang="en-US" altLang="zh-CN" dirty="0">
                <a:latin typeface="Helvetica" pitchFamily="34" charset="0"/>
                <a:ea typeface="ＭＳ Ｐゴシック" pitchFamily="34" charset="-128"/>
              </a:rPr>
              <a:t>Parallel Programming with Threads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p:spPr>
        <p:txBody>
          <a:bodyPr/>
          <a:lstStyle/>
          <a:p>
            <a:fld id="{213E552B-EA08-4391-A17F-49C904B8AAD9}" type="slidenum">
              <a:rPr lang="en-US" altLang="zh-CN"/>
              <a:pPr/>
              <a:t>9</a:t>
            </a:fld>
            <a:endParaRPr lang="en-US" altLang="zh-CN"/>
          </a:p>
        </p:txBody>
      </p:sp>
      <p:sp>
        <p:nvSpPr>
          <p:cNvPr id="22531" name="Rectangle 2"/>
          <p:cNvSpPr>
            <a:spLocks noGrp="1" noChangeArrowheads="1"/>
          </p:cNvSpPr>
          <p:nvPr>
            <p:ph type="title"/>
          </p:nvPr>
        </p:nvSpPr>
        <p:spPr>
          <a:xfrm>
            <a:off x="357158" y="571480"/>
            <a:ext cx="8215370" cy="571504"/>
          </a:xfrm>
          <a:noFill/>
        </p:spPr>
        <p:txBody>
          <a:bodyPr wrap="none"/>
          <a:lstStyle/>
          <a:p>
            <a:r>
              <a:rPr lang="en-US" altLang="zh-CN" dirty="0">
                <a:ea typeface="ＭＳ Ｐゴシック" pitchFamily="34" charset="-128"/>
              </a:rPr>
              <a:t>Shared Memory Programming</a:t>
            </a:r>
          </a:p>
        </p:txBody>
      </p:sp>
      <p:sp>
        <p:nvSpPr>
          <p:cNvPr id="22532" name="Rectangle 3"/>
          <p:cNvSpPr>
            <a:spLocks noGrp="1" noChangeArrowheads="1"/>
          </p:cNvSpPr>
          <p:nvPr>
            <p:ph type="body" idx="1"/>
          </p:nvPr>
        </p:nvSpPr>
        <p:spPr>
          <a:xfrm>
            <a:off x="357158" y="1357298"/>
            <a:ext cx="8572560" cy="5072098"/>
          </a:xfrm>
          <a:noFill/>
        </p:spPr>
        <p:txBody>
          <a:bodyPr>
            <a:normAutofit fontScale="77500" lnSpcReduction="20000"/>
          </a:bodyPr>
          <a:lstStyle/>
          <a:p>
            <a:pPr>
              <a:buFontTx/>
              <a:buNone/>
            </a:pPr>
            <a:r>
              <a:rPr lang="en-US" altLang="zh-CN" dirty="0">
                <a:ea typeface="ＭＳ Ｐゴシック" pitchFamily="34" charset="-128"/>
              </a:rPr>
              <a:t>Several Thread Libraries/systems</a:t>
            </a:r>
          </a:p>
          <a:p>
            <a:r>
              <a:rPr lang="en-US" altLang="zh-CN" dirty="0">
                <a:ea typeface="ＭＳ Ｐゴシック" pitchFamily="34" charset="-128"/>
              </a:rPr>
              <a:t>PTHREADS is the POSIX Standard</a:t>
            </a:r>
          </a:p>
          <a:p>
            <a:pPr lvl="1"/>
            <a:r>
              <a:rPr lang="en-US" altLang="zh-CN" dirty="0">
                <a:ea typeface="ＭＳ Ｐゴシック" pitchFamily="34" charset="-128"/>
              </a:rPr>
              <a:t>Relatively low level</a:t>
            </a:r>
          </a:p>
          <a:p>
            <a:pPr lvl="1"/>
            <a:r>
              <a:rPr lang="en-US" altLang="zh-CN" dirty="0">
                <a:ea typeface="ＭＳ Ｐゴシック" pitchFamily="34" charset="-128"/>
              </a:rPr>
              <a:t>Portable but possibly slow; relatively heavyweight</a:t>
            </a:r>
          </a:p>
          <a:p>
            <a:r>
              <a:rPr lang="en-US" altLang="zh-CN" dirty="0" err="1">
                <a:ea typeface="ＭＳ Ｐゴシック" pitchFamily="34" charset="-128"/>
              </a:rPr>
              <a:t>OpenMP</a:t>
            </a:r>
            <a:r>
              <a:rPr lang="en-US" altLang="zh-CN" dirty="0">
                <a:ea typeface="ＭＳ Ｐゴシック" pitchFamily="34" charset="-128"/>
              </a:rPr>
              <a:t> standard for application level programming</a:t>
            </a:r>
          </a:p>
          <a:p>
            <a:pPr lvl="1"/>
            <a:r>
              <a:rPr lang="en-US" altLang="zh-CN" dirty="0">
                <a:ea typeface="ＭＳ Ｐゴシック" pitchFamily="34" charset="-128"/>
              </a:rPr>
              <a:t>Support for scientific programming on shared memory</a:t>
            </a:r>
          </a:p>
          <a:p>
            <a:pPr lvl="1"/>
            <a:r>
              <a:rPr lang="en-US" altLang="zh-CN" dirty="0">
                <a:ea typeface="ＭＳ Ｐゴシック" pitchFamily="34" charset="-128"/>
                <a:hlinkClick r:id="rId3"/>
              </a:rPr>
              <a:t>http://www.openMP.org</a:t>
            </a:r>
            <a:endParaRPr lang="en-US" altLang="zh-CN" dirty="0">
              <a:ea typeface="ＭＳ Ｐゴシック" pitchFamily="34" charset="-128"/>
            </a:endParaRPr>
          </a:p>
          <a:p>
            <a:r>
              <a:rPr lang="en-US" altLang="zh-CN" dirty="0">
                <a:ea typeface="ＭＳ Ｐゴシック" pitchFamily="34" charset="-128"/>
              </a:rPr>
              <a:t>TBB: Thread Building Blocks</a:t>
            </a:r>
          </a:p>
          <a:p>
            <a:pPr lvl="1"/>
            <a:r>
              <a:rPr lang="en-US" altLang="zh-CN" dirty="0">
                <a:ea typeface="ＭＳ Ｐゴシック" pitchFamily="34" charset="-128"/>
              </a:rPr>
              <a:t>Intel </a:t>
            </a:r>
          </a:p>
          <a:p>
            <a:r>
              <a:rPr lang="en-US" altLang="zh-CN" dirty="0">
                <a:ea typeface="ＭＳ Ｐゴシック" pitchFamily="34" charset="-128"/>
              </a:rPr>
              <a:t>CILK: Language of the C </a:t>
            </a:r>
            <a:r>
              <a:rPr lang="ja-JP" altLang="en-US" dirty="0">
                <a:ea typeface="ＭＳ Ｐゴシック" pitchFamily="34" charset="-128"/>
              </a:rPr>
              <a:t>“</a:t>
            </a:r>
            <a:r>
              <a:rPr lang="en-US" altLang="ja-JP" dirty="0">
                <a:ea typeface="ＭＳ Ｐゴシック" pitchFamily="34" charset="-128"/>
              </a:rPr>
              <a:t>ilk</a:t>
            </a:r>
            <a:r>
              <a:rPr lang="ja-JP" altLang="en-US" dirty="0">
                <a:ea typeface="ＭＳ Ｐゴシック" pitchFamily="34" charset="-128"/>
              </a:rPr>
              <a:t>”</a:t>
            </a:r>
            <a:endParaRPr lang="en-US" altLang="ja-JP" dirty="0">
              <a:ea typeface="ＭＳ Ｐゴシック" pitchFamily="34" charset="-128"/>
            </a:endParaRPr>
          </a:p>
          <a:p>
            <a:pPr lvl="1"/>
            <a:r>
              <a:rPr lang="en-US" altLang="zh-CN" dirty="0">
                <a:ea typeface="ＭＳ Ｐゴシック" pitchFamily="34" charset="-128"/>
              </a:rPr>
              <a:t>Lightweight threads embedded into C</a:t>
            </a:r>
          </a:p>
          <a:p>
            <a:r>
              <a:rPr lang="en-US" altLang="zh-CN" dirty="0">
                <a:ea typeface="ＭＳ Ｐゴシック" pitchFamily="34" charset="-128"/>
              </a:rPr>
              <a:t>Java threads</a:t>
            </a:r>
          </a:p>
          <a:p>
            <a:pPr lvl="1"/>
            <a:r>
              <a:rPr lang="en-US" altLang="zh-CN" dirty="0">
                <a:ea typeface="ＭＳ Ｐゴシック" pitchFamily="34" charset="-128"/>
              </a:rPr>
              <a:t>Built on top of POSIX threads</a:t>
            </a:r>
          </a:p>
          <a:p>
            <a:pPr lvl="1"/>
            <a:r>
              <a:rPr lang="en-US" altLang="zh-CN" dirty="0">
                <a:ea typeface="ＭＳ Ｐゴシック" pitchFamily="34" charset="-128"/>
              </a:rPr>
              <a:t>Object within Java language</a:t>
            </a:r>
          </a:p>
        </p:txBody>
      </p:sp>
    </p:spTree>
  </p:cSld>
  <p:clrMapOvr>
    <a:masterClrMapping/>
  </p:clrMapOvr>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5927</TotalTime>
  <Words>4788</Words>
  <Application>Microsoft Office PowerPoint</Application>
  <PresentationFormat>全屏显示(4:3)</PresentationFormat>
  <Paragraphs>928</Paragraphs>
  <Slides>63</Slides>
  <Notes>34</Notes>
  <HiddenSlides>0</HiddenSlides>
  <MMClips>0</MMClips>
  <ScaleCrop>false</ScaleCrop>
  <HeadingPairs>
    <vt:vector size="4" baseType="variant">
      <vt:variant>
        <vt:lpstr>主题</vt:lpstr>
      </vt:variant>
      <vt:variant>
        <vt:i4>1</vt:i4>
      </vt:variant>
      <vt:variant>
        <vt:lpstr>幻灯片标题</vt:lpstr>
      </vt:variant>
      <vt:variant>
        <vt:i4>63</vt:i4>
      </vt:variant>
    </vt:vector>
  </HeadingPairs>
  <TitlesOfParts>
    <vt:vector size="64" baseType="lpstr">
      <vt:lpstr>Office 主题</vt:lpstr>
      <vt:lpstr>Parallel Computing</vt:lpstr>
      <vt:lpstr>Outline</vt:lpstr>
      <vt:lpstr>幻灯片 3</vt:lpstr>
      <vt:lpstr>Shared vs. Distributed Memory</vt:lpstr>
      <vt:lpstr>Recall Shared memory architectures</vt:lpstr>
      <vt:lpstr>Shared memory Computers</vt:lpstr>
      <vt:lpstr>Shared memory machines: SMP</vt:lpstr>
      <vt:lpstr>Parallel Programming with Threads</vt:lpstr>
      <vt:lpstr>Shared Memory Programming</vt:lpstr>
      <vt:lpstr>The Parallel programming process:</vt:lpstr>
      <vt:lpstr>Thread</vt:lpstr>
      <vt:lpstr>Process</vt:lpstr>
      <vt:lpstr>Threads</vt:lpstr>
      <vt:lpstr>Programming Model :  Shared Memory</vt:lpstr>
      <vt:lpstr>Parallel Programming in OpenMP</vt:lpstr>
      <vt:lpstr>What is OpenMP</vt:lpstr>
      <vt:lpstr>OpenMP Programming Model</vt:lpstr>
      <vt:lpstr>How is OpenMP not MPI?</vt:lpstr>
      <vt:lpstr>Openmp</vt:lpstr>
      <vt:lpstr>幻灯片 20</vt:lpstr>
      <vt:lpstr>Fork-Join Parallelism</vt:lpstr>
      <vt:lpstr>Our first OpenMP Example</vt:lpstr>
      <vt:lpstr>Thread Creation: Parallel Regions</vt:lpstr>
      <vt:lpstr>Thread Creation: Parallel Regions</vt:lpstr>
      <vt:lpstr>OpenMP: what the compiler does</vt:lpstr>
      <vt:lpstr>Programming Model – Concurrent Loops</vt:lpstr>
      <vt:lpstr>OpenMP* Pragma Syntax</vt:lpstr>
      <vt:lpstr>OpenMP Constructs</vt:lpstr>
      <vt:lpstr>OpenMP Constructs</vt:lpstr>
      <vt:lpstr>幻灯片 30</vt:lpstr>
      <vt:lpstr>Structured Block Boundaries</vt:lpstr>
      <vt:lpstr> </vt:lpstr>
      <vt:lpstr>Parallel Regions</vt:lpstr>
      <vt:lpstr>Parallel Regions</vt:lpstr>
      <vt:lpstr>parallel construct</vt:lpstr>
      <vt:lpstr>parallel construct example:</vt:lpstr>
      <vt:lpstr>Example: sum of n2</vt:lpstr>
      <vt:lpstr>幻灯片 38</vt:lpstr>
      <vt:lpstr>Example parallel</vt:lpstr>
      <vt:lpstr> </vt:lpstr>
      <vt:lpstr>Data Environment</vt:lpstr>
      <vt:lpstr>Data Environment:Default storage attributes</vt:lpstr>
      <vt:lpstr>Data sharing: Examples</vt:lpstr>
      <vt:lpstr>Data Environment constructs</vt:lpstr>
      <vt:lpstr>Data Scope Attributes</vt:lpstr>
      <vt:lpstr>The Private Clause</vt:lpstr>
      <vt:lpstr>The Private Clause:example</vt:lpstr>
      <vt:lpstr>Firstprivate Clause</vt:lpstr>
      <vt:lpstr>幻灯片 49</vt:lpstr>
      <vt:lpstr>lastprivate clause</vt:lpstr>
      <vt:lpstr>Data Sharing:A data environment test </vt:lpstr>
      <vt:lpstr>Threadprivate clause</vt:lpstr>
      <vt:lpstr>copyin Clause</vt:lpstr>
      <vt:lpstr>幻灯片 54</vt:lpstr>
      <vt:lpstr>copyprivate Clause</vt:lpstr>
      <vt:lpstr>幻灯片 56</vt:lpstr>
      <vt:lpstr>Example: Dot Product</vt:lpstr>
      <vt:lpstr>Protect Shared Data</vt:lpstr>
      <vt:lpstr>OpenMP* Critical Construct</vt:lpstr>
      <vt:lpstr>OpenMP* Reduction Clause</vt:lpstr>
      <vt:lpstr>Reduction Example</vt:lpstr>
      <vt:lpstr>C/C++ Reduction Operations</vt:lpstr>
      <vt:lpstr>OpenMP data environment - 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zth</dc:creator>
  <cp:lastModifiedBy>lenovo</cp:lastModifiedBy>
  <cp:revision>606</cp:revision>
  <dcterms:created xsi:type="dcterms:W3CDTF">2013-08-31T06:22:40Z</dcterms:created>
  <dcterms:modified xsi:type="dcterms:W3CDTF">2018-12-27T08:41:51Z</dcterms:modified>
</cp:coreProperties>
</file>